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0" r:id="rId3"/>
    <p:sldId id="261" r:id="rId4"/>
    <p:sldId id="264" r:id="rId5"/>
    <p:sldId id="262" r:id="rId6"/>
    <p:sldId id="265" r:id="rId7"/>
    <p:sldId id="267" r:id="rId8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3" userDrawn="1">
          <p15:clr>
            <a:srgbClr val="A4A3A4"/>
          </p15:clr>
        </p15:guide>
        <p15:guide id="2" pos="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D62"/>
    <a:srgbClr val="FFC8B4"/>
    <a:srgbClr val="7F7F7F"/>
    <a:srgbClr val="ACA0BE"/>
    <a:srgbClr val="A9D9C4"/>
    <a:srgbClr val="7B699A"/>
    <a:srgbClr val="4AB188"/>
    <a:srgbClr val="4D4D4D"/>
    <a:srgbClr val="E5E5E5"/>
    <a:srgbClr val="7D7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1"/>
    <p:restoredTop sz="97958"/>
  </p:normalViewPr>
  <p:slideViewPr>
    <p:cSldViewPr snapToGrid="0" snapToObjects="1">
      <p:cViewPr>
        <p:scale>
          <a:sx n="69" d="100"/>
          <a:sy n="69" d="100"/>
        </p:scale>
        <p:origin x="2568" y="712"/>
      </p:cViewPr>
      <p:guideLst>
        <p:guide orient="horz" pos="873"/>
        <p:guide pos="136"/>
      </p:guideLst>
    </p:cSldViewPr>
  </p:slideViewPr>
  <p:outlineViewPr>
    <p:cViewPr>
      <p:scale>
        <a:sx n="95" d="100"/>
        <a:sy n="9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4" d="100"/>
          <a:sy n="84" d="100"/>
        </p:scale>
        <p:origin x="2752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0E9FC-7871-2F45-9F3F-C6428C76B892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6DD22-816D-864B-866A-587F2B55F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56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6DD22-816D-864B-866A-587F2B55FBA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4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6DD22-816D-864B-866A-587F2B55FBA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009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6DD22-816D-864B-866A-587F2B55FBA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35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14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87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2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73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88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63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25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2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06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98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0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0CE46-3ACE-F64A-8854-FBA0A957D5BA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15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emf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emf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emf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11" Type="http://schemas.openxmlformats.org/officeDocument/2006/relationships/image" Target="../media/image39.svg"/><Relationship Id="rId5" Type="http://schemas.openxmlformats.org/officeDocument/2006/relationships/image" Target="../media/image33.emf"/><Relationship Id="rId15" Type="http://schemas.openxmlformats.org/officeDocument/2006/relationships/image" Target="../media/image3.png"/><Relationship Id="rId10" Type="http://schemas.openxmlformats.org/officeDocument/2006/relationships/image" Target="../media/image38.pn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7" Type="http://schemas.openxmlformats.org/officeDocument/2006/relationships/image" Target="../media/image48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E38AAB0-8FCD-3945-A095-0C1F8FAFCBD9}"/>
              </a:ext>
            </a:extLst>
          </p:cNvPr>
          <p:cNvGrpSpPr/>
          <p:nvPr/>
        </p:nvGrpSpPr>
        <p:grpSpPr>
          <a:xfrm>
            <a:off x="153053" y="544071"/>
            <a:ext cx="6423715" cy="3491110"/>
            <a:chOff x="153053" y="544071"/>
            <a:chExt cx="6423715" cy="3491110"/>
          </a:xfrm>
        </p:grpSpPr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797211E7-DB6C-AC41-A6AB-FC795BFAB293}"/>
                </a:ext>
              </a:extLst>
            </p:cNvPr>
            <p:cNvGrpSpPr/>
            <p:nvPr/>
          </p:nvGrpSpPr>
          <p:grpSpPr>
            <a:xfrm>
              <a:off x="2090773" y="2484000"/>
              <a:ext cx="1541402" cy="1422670"/>
              <a:chOff x="2911243" y="2505909"/>
              <a:chExt cx="1541402" cy="142267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7B2CDEA-534B-A146-BD84-98CE7E1B5216}"/>
                  </a:ext>
                </a:extLst>
              </p:cNvPr>
              <p:cNvGrpSpPr/>
              <p:nvPr/>
            </p:nvGrpSpPr>
            <p:grpSpPr>
              <a:xfrm>
                <a:off x="2939174" y="2635513"/>
                <a:ext cx="1396703" cy="1293066"/>
                <a:chOff x="328878" y="2235474"/>
                <a:chExt cx="1396703" cy="1243512"/>
              </a:xfrm>
            </p:grpSpPr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32BA7D93-4135-7A4F-8A51-E600636B0CD1}"/>
                    </a:ext>
                  </a:extLst>
                </p:cNvPr>
                <p:cNvSpPr txBox="1"/>
                <p:nvPr/>
              </p:nvSpPr>
              <p:spPr>
                <a:xfrm>
                  <a:off x="648991" y="2235474"/>
                  <a:ext cx="1076590" cy="2071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STDP rule </a:t>
                  </a:r>
                  <a:endParaRPr lang="en-GB" sz="800" baseline="-25000" dirty="0">
                    <a:solidFill>
                      <a:srgbClr val="4D4D4D"/>
                    </a:solidFill>
                    <a:latin typeface="Helvetica" pitchFamily="2" charset="0"/>
                  </a:endParaRPr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89CEB3A6-B1B7-F14E-86F5-C7223F0EE2D8}"/>
                    </a:ext>
                  </a:extLst>
                </p:cNvPr>
                <p:cNvGrpSpPr/>
                <p:nvPr/>
              </p:nvGrpSpPr>
              <p:grpSpPr>
                <a:xfrm>
                  <a:off x="328878" y="2352674"/>
                  <a:ext cx="1281105" cy="1126312"/>
                  <a:chOff x="328878" y="2352674"/>
                  <a:chExt cx="1281105" cy="1126312"/>
                </a:xfrm>
              </p:grpSpPr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F38F1A2-2239-E141-BDA9-9E1BBE1993CD}"/>
                      </a:ext>
                    </a:extLst>
                  </p:cNvPr>
                  <p:cNvSpPr txBox="1"/>
                  <p:nvPr/>
                </p:nvSpPr>
                <p:spPr>
                  <a:xfrm>
                    <a:off x="816376" y="2352674"/>
                    <a:ext cx="38343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800" dirty="0">
                        <a:solidFill>
                          <a:srgbClr val="4D4D4D"/>
                        </a:solidFill>
                        <a:latin typeface="Helvetica" pitchFamily="2" charset="0"/>
                      </a:rPr>
                      <a:t>Δ</a:t>
                    </a:r>
                    <a:r>
                      <a:rPr lang="en-GB" sz="800" dirty="0">
                        <a:solidFill>
                          <a:srgbClr val="FD8D62"/>
                        </a:solidFill>
                        <a:latin typeface="Helvetica" pitchFamily="2" charset="0"/>
                      </a:rPr>
                      <a:t>W</a:t>
                    </a:r>
                    <a:r>
                      <a:rPr lang="en-GB" sz="800" baseline="-25000" dirty="0">
                        <a:solidFill>
                          <a:srgbClr val="FD8D62"/>
                        </a:solidFill>
                        <a:latin typeface="Helvetica" pitchFamily="2" charset="0"/>
                      </a:rPr>
                      <a:t>ij</a:t>
                    </a:r>
                  </a:p>
                </p:txBody>
              </p:sp>
              <p:sp>
                <p:nvSpPr>
                  <p:cNvPr id="252" name="TextBox 251">
                    <a:extLst>
                      <a:ext uri="{FF2B5EF4-FFF2-40B4-BE49-F238E27FC236}">
                        <a16:creationId xmlns:a16="http://schemas.microsoft.com/office/drawing/2014/main" id="{2410BAE7-8CCC-DA48-9ACF-9614A1DCD588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74" y="2465252"/>
                    <a:ext cx="458780" cy="2071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 err="1">
                        <a:solidFill>
                          <a:srgbClr val="4D4D4D"/>
                        </a:solidFill>
                        <a:latin typeface="Helvetica" pitchFamily="2" charset="0"/>
                      </a:rPr>
                      <a:t>a</a:t>
                    </a:r>
                    <a:r>
                      <a:rPr lang="en-GB" sz="800" baseline="30000" dirty="0" err="1">
                        <a:solidFill>
                          <a:srgbClr val="4D4D4D"/>
                        </a:solidFill>
                        <a:latin typeface="Helvetica" pitchFamily="2" charset="0"/>
                      </a:rPr>
                      <a:t>pre</a:t>
                    </a:r>
                    <a:r>
                      <a:rPr lang="en-GB" sz="800" dirty="0">
                        <a:solidFill>
                          <a:srgbClr val="4D4D4D"/>
                        </a:solidFill>
                        <a:latin typeface="Helvetica" pitchFamily="2" charset="0"/>
                      </a:rPr>
                      <a:t>=1</a:t>
                    </a:r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8B035ABD-3B52-A447-AB90-53CD842BD7D1}"/>
                      </a:ext>
                    </a:extLst>
                  </p:cNvPr>
                  <p:cNvSpPr txBox="1"/>
                  <p:nvPr/>
                </p:nvSpPr>
                <p:spPr>
                  <a:xfrm>
                    <a:off x="945079" y="3271799"/>
                    <a:ext cx="609462" cy="2071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 err="1">
                        <a:solidFill>
                          <a:srgbClr val="4D4D4D"/>
                        </a:solidFill>
                        <a:latin typeface="Helvetica" pitchFamily="2" charset="0"/>
                      </a:rPr>
                      <a:t>a</a:t>
                    </a:r>
                    <a:r>
                      <a:rPr lang="en-GB" sz="800" baseline="30000" dirty="0" err="1">
                        <a:solidFill>
                          <a:srgbClr val="4D4D4D"/>
                        </a:solidFill>
                        <a:latin typeface="Helvetica" pitchFamily="2" charset="0"/>
                      </a:rPr>
                      <a:t>post</a:t>
                    </a:r>
                    <a:r>
                      <a:rPr lang="en-GB" sz="800" dirty="0">
                        <a:solidFill>
                          <a:srgbClr val="4D4D4D"/>
                        </a:solidFill>
                        <a:latin typeface="Helvetica" pitchFamily="2" charset="0"/>
                      </a:rPr>
                      <a:t>=-0.4</a:t>
                    </a:r>
                  </a:p>
                </p:txBody>
              </p:sp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A08ABD70-61EA-9049-8D6A-A3B72AB885C6}"/>
                      </a:ext>
                    </a:extLst>
                  </p:cNvPr>
                  <p:cNvSpPr txBox="1"/>
                  <p:nvPr/>
                </p:nvSpPr>
                <p:spPr>
                  <a:xfrm>
                    <a:off x="934798" y="3133159"/>
                    <a:ext cx="675185" cy="2071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800" dirty="0">
                        <a:solidFill>
                          <a:srgbClr val="4D4D4D"/>
                        </a:solidFill>
                        <a:latin typeface="Helvetica" pitchFamily="2" charset="0"/>
                      </a:rPr>
                      <a:t>τ</a:t>
                    </a:r>
                    <a:r>
                      <a:rPr lang="en-GB" sz="800" baseline="30000" dirty="0">
                        <a:solidFill>
                          <a:srgbClr val="4D4D4D"/>
                        </a:solidFill>
                        <a:latin typeface="Helvetica" pitchFamily="2" charset="0"/>
                      </a:rPr>
                      <a:t>pre</a:t>
                    </a:r>
                    <a:r>
                      <a:rPr lang="el-GR" sz="800" dirty="0">
                        <a:solidFill>
                          <a:srgbClr val="4D4D4D"/>
                        </a:solidFill>
                        <a:latin typeface="Helvetica" pitchFamily="2" charset="0"/>
                      </a:rPr>
                      <a:t>=</a:t>
                    </a:r>
                    <a:r>
                      <a:rPr lang="en-GB" sz="800" dirty="0">
                        <a:solidFill>
                          <a:srgbClr val="4D4D4D"/>
                        </a:solidFill>
                        <a:latin typeface="Helvetica" pitchFamily="2" charset="0"/>
                      </a:rPr>
                      <a:t>20</a:t>
                    </a:r>
                    <a:r>
                      <a:rPr lang="el-GR" sz="800" dirty="0">
                        <a:solidFill>
                          <a:srgbClr val="4D4D4D"/>
                        </a:solidFill>
                        <a:latin typeface="Helvetica" pitchFamily="2" charset="0"/>
                      </a:rPr>
                      <a:t> </a:t>
                    </a:r>
                    <a:r>
                      <a:rPr lang="en-GB" sz="800" dirty="0" err="1">
                        <a:solidFill>
                          <a:srgbClr val="4D4D4D"/>
                        </a:solidFill>
                        <a:latin typeface="Helvetica" pitchFamily="2" charset="0"/>
                      </a:rPr>
                      <a:t>ms</a:t>
                    </a:r>
                    <a:endParaRPr lang="en-GB" sz="800" dirty="0">
                      <a:solidFill>
                        <a:srgbClr val="4D4D4D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88A047A9-27CC-B644-841C-FCB345658D26}"/>
                      </a:ext>
                    </a:extLst>
                  </p:cNvPr>
                  <p:cNvSpPr txBox="1"/>
                  <p:nvPr/>
                </p:nvSpPr>
                <p:spPr>
                  <a:xfrm>
                    <a:off x="328878" y="2955741"/>
                    <a:ext cx="705642" cy="2071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800" dirty="0">
                        <a:solidFill>
                          <a:srgbClr val="4D4D4D"/>
                        </a:solidFill>
                        <a:latin typeface="Helvetica" pitchFamily="2" charset="0"/>
                      </a:rPr>
                      <a:t>τ</a:t>
                    </a:r>
                    <a:r>
                      <a:rPr lang="en-GB" sz="800" baseline="30000" dirty="0">
                        <a:solidFill>
                          <a:srgbClr val="4D4D4D"/>
                        </a:solidFill>
                        <a:latin typeface="Helvetica" pitchFamily="2" charset="0"/>
                      </a:rPr>
                      <a:t>post</a:t>
                    </a:r>
                    <a:r>
                      <a:rPr lang="el-GR" sz="800" dirty="0">
                        <a:solidFill>
                          <a:srgbClr val="4D4D4D"/>
                        </a:solidFill>
                        <a:latin typeface="Helvetica" pitchFamily="2" charset="0"/>
                      </a:rPr>
                      <a:t>=4</a:t>
                    </a:r>
                    <a:r>
                      <a:rPr lang="en-GB" sz="800" dirty="0">
                        <a:solidFill>
                          <a:srgbClr val="4D4D4D"/>
                        </a:solidFill>
                        <a:latin typeface="Helvetica" pitchFamily="2" charset="0"/>
                      </a:rPr>
                      <a:t>0</a:t>
                    </a:r>
                    <a:r>
                      <a:rPr lang="el-GR" sz="800" dirty="0">
                        <a:solidFill>
                          <a:srgbClr val="4D4D4D"/>
                        </a:solidFill>
                        <a:latin typeface="Helvetica" pitchFamily="2" charset="0"/>
                      </a:rPr>
                      <a:t> </a:t>
                    </a:r>
                    <a:r>
                      <a:rPr lang="en-GB" sz="800" dirty="0" err="1">
                        <a:solidFill>
                          <a:srgbClr val="4D4D4D"/>
                        </a:solidFill>
                        <a:latin typeface="Helvetica" pitchFamily="2" charset="0"/>
                      </a:rPr>
                      <a:t>ms</a:t>
                    </a:r>
                    <a:endParaRPr lang="en-GB" sz="800" dirty="0">
                      <a:solidFill>
                        <a:srgbClr val="4D4D4D"/>
                      </a:solidFill>
                      <a:latin typeface="Helvetica" pitchFamily="2" charset="0"/>
                    </a:endParaRPr>
                  </a:p>
                </p:txBody>
              </p:sp>
              <p:grpSp>
                <p:nvGrpSpPr>
                  <p:cNvPr id="741" name="Group 740">
                    <a:extLst>
                      <a:ext uri="{FF2B5EF4-FFF2-40B4-BE49-F238E27FC236}">
                        <a16:creationId xmlns:a16="http://schemas.microsoft.com/office/drawing/2014/main" id="{E5F48FA2-CD09-8E43-9565-16410C08AF7B}"/>
                      </a:ext>
                    </a:extLst>
                  </p:cNvPr>
                  <p:cNvGrpSpPr/>
                  <p:nvPr/>
                </p:nvGrpSpPr>
                <p:grpSpPr>
                  <a:xfrm>
                    <a:off x="508416" y="2517758"/>
                    <a:ext cx="957812" cy="917261"/>
                    <a:chOff x="2258906" y="4171591"/>
                    <a:chExt cx="1022563" cy="989989"/>
                  </a:xfrm>
                </p:grpSpPr>
                <p:grpSp>
                  <p:nvGrpSpPr>
                    <p:cNvPr id="228" name="Graphic 219">
                      <a:extLst>
                        <a:ext uri="{FF2B5EF4-FFF2-40B4-BE49-F238E27FC236}">
                          <a16:creationId xmlns:a16="http://schemas.microsoft.com/office/drawing/2014/main" id="{C5526E4A-A7AB-A740-AB99-A3FCDA2C78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63702" y="4814108"/>
                      <a:ext cx="618833" cy="79495"/>
                      <a:chOff x="2363702" y="4852208"/>
                      <a:chExt cx="618833" cy="79495"/>
                    </a:xfrm>
                  </p:grpSpPr>
                  <p:sp>
                    <p:nvSpPr>
                      <p:cNvPr id="730" name="Freeform 729">
                        <a:extLst>
                          <a:ext uri="{FF2B5EF4-FFF2-40B4-BE49-F238E27FC236}">
                            <a16:creationId xmlns:a16="http://schemas.microsoft.com/office/drawing/2014/main" id="{848E078C-EDB5-194C-8A16-80F98EBB42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63702" y="4852208"/>
                        <a:ext cx="9105" cy="31870"/>
                      </a:xfrm>
                      <a:custGeom>
                        <a:avLst/>
                        <a:gdLst>
                          <a:gd name="connsiteX0" fmla="*/ 18 w 9105"/>
                          <a:gd name="connsiteY0" fmla="*/ 82 h 31870"/>
                          <a:gd name="connsiteX1" fmla="*/ 18 w 9105"/>
                          <a:gd name="connsiteY1" fmla="*/ 31952 h 318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9105" h="31870">
                            <a:moveTo>
                              <a:pt x="18" y="82"/>
                            </a:moveTo>
                            <a:lnTo>
                              <a:pt x="18" y="31952"/>
                            </a:lnTo>
                          </a:path>
                        </a:pathLst>
                      </a:custGeom>
                      <a:solidFill>
                        <a:srgbClr val="4C4C4C"/>
                      </a:solidFill>
                      <a:ln w="25400" cap="flat">
                        <a:solidFill>
                          <a:srgbClr val="4D4D4D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731" name="Freeform 730">
                        <a:extLst>
                          <a:ext uri="{FF2B5EF4-FFF2-40B4-BE49-F238E27FC236}">
                            <a16:creationId xmlns:a16="http://schemas.microsoft.com/office/drawing/2014/main" id="{53CEFBBE-95B3-B24C-9DB1-C8C5D2ADF1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73430" y="4899833"/>
                        <a:ext cx="9105" cy="31870"/>
                      </a:xfrm>
                      <a:custGeom>
                        <a:avLst/>
                        <a:gdLst>
                          <a:gd name="connsiteX0" fmla="*/ 85 w 9105"/>
                          <a:gd name="connsiteY0" fmla="*/ 82 h 31870"/>
                          <a:gd name="connsiteX1" fmla="*/ 85 w 9105"/>
                          <a:gd name="connsiteY1" fmla="*/ 31952 h 318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9105" h="31870">
                            <a:moveTo>
                              <a:pt x="85" y="82"/>
                            </a:moveTo>
                            <a:lnTo>
                              <a:pt x="85" y="31952"/>
                            </a:lnTo>
                          </a:path>
                        </a:pathLst>
                      </a:custGeom>
                      <a:solidFill>
                        <a:srgbClr val="4C4C4C"/>
                      </a:solidFill>
                      <a:ln w="25400" cap="flat">
                        <a:solidFill>
                          <a:srgbClr val="4D4D4D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  <p:grpSp>
                  <p:nvGrpSpPr>
                    <p:cNvPr id="732" name="Graphic 219">
                      <a:extLst>
                        <a:ext uri="{FF2B5EF4-FFF2-40B4-BE49-F238E27FC236}">
                          <a16:creationId xmlns:a16="http://schemas.microsoft.com/office/drawing/2014/main" id="{1F49097C-4A8F-A54B-BF06-C3AA094478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8317" y="4233465"/>
                      <a:ext cx="73145" cy="875346"/>
                      <a:chOff x="2738317" y="4233465"/>
                      <a:chExt cx="73145" cy="875346"/>
                    </a:xfrm>
                  </p:grpSpPr>
                  <p:sp>
                    <p:nvSpPr>
                      <p:cNvPr id="733" name="Freeform 732">
                        <a:extLst>
                          <a:ext uri="{FF2B5EF4-FFF2-40B4-BE49-F238E27FC236}">
                            <a16:creationId xmlns:a16="http://schemas.microsoft.com/office/drawing/2014/main" id="{918A7CDB-AED6-2845-87CD-FAF250A879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79592" y="5099706"/>
                        <a:ext cx="31870" cy="9105"/>
                      </a:xfrm>
                      <a:custGeom>
                        <a:avLst/>
                        <a:gdLst>
                          <a:gd name="connsiteX0" fmla="*/ 31934 w 31870"/>
                          <a:gd name="connsiteY0" fmla="*/ 109 h 9105"/>
                          <a:gd name="connsiteX1" fmla="*/ 63 w 31870"/>
                          <a:gd name="connsiteY1" fmla="*/ 109 h 91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1870" h="9105">
                            <a:moveTo>
                              <a:pt x="31934" y="109"/>
                            </a:moveTo>
                            <a:lnTo>
                              <a:pt x="63" y="109"/>
                            </a:lnTo>
                          </a:path>
                        </a:pathLst>
                      </a:custGeom>
                      <a:solidFill>
                        <a:srgbClr val="4C4C4C"/>
                      </a:solidFill>
                      <a:ln w="25400" cap="flat">
                        <a:solidFill>
                          <a:srgbClr val="4D4D4D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 dirty="0"/>
                      </a:p>
                    </p:txBody>
                  </p:sp>
                  <p:sp>
                    <p:nvSpPr>
                      <p:cNvPr id="734" name="Freeform 733">
                        <a:extLst>
                          <a:ext uri="{FF2B5EF4-FFF2-40B4-BE49-F238E27FC236}">
                            <a16:creationId xmlns:a16="http://schemas.microsoft.com/office/drawing/2014/main" id="{388E8F43-2A2D-7C42-95AB-E55DD2C3C9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8317" y="4233465"/>
                        <a:ext cx="31870" cy="9105"/>
                      </a:xfrm>
                      <a:custGeom>
                        <a:avLst/>
                        <a:gdLst>
                          <a:gd name="connsiteX0" fmla="*/ 31934 w 31870"/>
                          <a:gd name="connsiteY0" fmla="*/ 14 h 9105"/>
                          <a:gd name="connsiteX1" fmla="*/ 63 w 31870"/>
                          <a:gd name="connsiteY1" fmla="*/ 14 h 91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1870" h="9105">
                            <a:moveTo>
                              <a:pt x="31934" y="14"/>
                            </a:moveTo>
                            <a:lnTo>
                              <a:pt x="63" y="14"/>
                            </a:lnTo>
                          </a:path>
                        </a:pathLst>
                      </a:custGeom>
                      <a:solidFill>
                        <a:srgbClr val="4C4C4C"/>
                      </a:solidFill>
                      <a:ln w="25400" cap="flat">
                        <a:solidFill>
                          <a:srgbClr val="4D4D4D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  <p:sp>
                  <p:nvSpPr>
                    <p:cNvPr id="735" name="Freeform 734">
                      <a:extLst>
                        <a:ext uri="{FF2B5EF4-FFF2-40B4-BE49-F238E27FC236}">
                          <a16:creationId xmlns:a16="http://schemas.microsoft.com/office/drawing/2014/main" id="{3357DC24-FFA8-B646-970B-ECDF7E7661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58906" y="4923118"/>
                      <a:ext cx="508106" cy="176588"/>
                    </a:xfrm>
                    <a:custGeom>
                      <a:avLst/>
                      <a:gdLst>
                        <a:gd name="connsiteX0" fmla="*/ 0 w 508106"/>
                        <a:gd name="connsiteY0" fmla="*/ 0 h 176588"/>
                        <a:gd name="connsiteX1" fmla="*/ 5132 w 508106"/>
                        <a:gd name="connsiteY1" fmla="*/ 901 h 176588"/>
                        <a:gd name="connsiteX2" fmla="*/ 10265 w 508106"/>
                        <a:gd name="connsiteY2" fmla="*/ 1814 h 176588"/>
                        <a:gd name="connsiteX3" fmla="*/ 15397 w 508106"/>
                        <a:gd name="connsiteY3" fmla="*/ 2737 h 176588"/>
                        <a:gd name="connsiteX4" fmla="*/ 20530 w 508106"/>
                        <a:gd name="connsiteY4" fmla="*/ 3673 h 176588"/>
                        <a:gd name="connsiteX5" fmla="*/ 25662 w 508106"/>
                        <a:gd name="connsiteY5" fmla="*/ 4621 h 176588"/>
                        <a:gd name="connsiteX6" fmla="*/ 30794 w 508106"/>
                        <a:gd name="connsiteY6" fmla="*/ 5581 h 176588"/>
                        <a:gd name="connsiteX7" fmla="*/ 35927 w 508106"/>
                        <a:gd name="connsiteY7" fmla="*/ 6553 h 176588"/>
                        <a:gd name="connsiteX8" fmla="*/ 41059 w 508106"/>
                        <a:gd name="connsiteY8" fmla="*/ 7537 h 176588"/>
                        <a:gd name="connsiteX9" fmla="*/ 46191 w 508106"/>
                        <a:gd name="connsiteY9" fmla="*/ 8533 h 176588"/>
                        <a:gd name="connsiteX10" fmla="*/ 51324 w 508106"/>
                        <a:gd name="connsiteY10" fmla="*/ 9543 h 176588"/>
                        <a:gd name="connsiteX11" fmla="*/ 56456 w 508106"/>
                        <a:gd name="connsiteY11" fmla="*/ 10566 h 176588"/>
                        <a:gd name="connsiteX12" fmla="*/ 61588 w 508106"/>
                        <a:gd name="connsiteY12" fmla="*/ 11601 h 176588"/>
                        <a:gd name="connsiteX13" fmla="*/ 66721 w 508106"/>
                        <a:gd name="connsiteY13" fmla="*/ 12649 h 176588"/>
                        <a:gd name="connsiteX14" fmla="*/ 71853 w 508106"/>
                        <a:gd name="connsiteY14" fmla="*/ 13711 h 176588"/>
                        <a:gd name="connsiteX15" fmla="*/ 76985 w 508106"/>
                        <a:gd name="connsiteY15" fmla="*/ 14786 h 176588"/>
                        <a:gd name="connsiteX16" fmla="*/ 82118 w 508106"/>
                        <a:gd name="connsiteY16" fmla="*/ 15874 h 176588"/>
                        <a:gd name="connsiteX17" fmla="*/ 87251 w 508106"/>
                        <a:gd name="connsiteY17" fmla="*/ 16977 h 176588"/>
                        <a:gd name="connsiteX18" fmla="*/ 92383 w 508106"/>
                        <a:gd name="connsiteY18" fmla="*/ 18094 h 176588"/>
                        <a:gd name="connsiteX19" fmla="*/ 97516 w 508106"/>
                        <a:gd name="connsiteY19" fmla="*/ 19225 h 176588"/>
                        <a:gd name="connsiteX20" fmla="*/ 102648 w 508106"/>
                        <a:gd name="connsiteY20" fmla="*/ 20370 h 176588"/>
                        <a:gd name="connsiteX21" fmla="*/ 107781 w 508106"/>
                        <a:gd name="connsiteY21" fmla="*/ 21530 h 176588"/>
                        <a:gd name="connsiteX22" fmla="*/ 112913 w 508106"/>
                        <a:gd name="connsiteY22" fmla="*/ 22705 h 176588"/>
                        <a:gd name="connsiteX23" fmla="*/ 118045 w 508106"/>
                        <a:gd name="connsiteY23" fmla="*/ 23894 h 176588"/>
                        <a:gd name="connsiteX24" fmla="*/ 123178 w 508106"/>
                        <a:gd name="connsiteY24" fmla="*/ 25099 h 176588"/>
                        <a:gd name="connsiteX25" fmla="*/ 128310 w 508106"/>
                        <a:gd name="connsiteY25" fmla="*/ 26319 h 176588"/>
                        <a:gd name="connsiteX26" fmla="*/ 133442 w 508106"/>
                        <a:gd name="connsiteY26" fmla="*/ 27554 h 176588"/>
                        <a:gd name="connsiteX27" fmla="*/ 138575 w 508106"/>
                        <a:gd name="connsiteY27" fmla="*/ 28805 h 176588"/>
                        <a:gd name="connsiteX28" fmla="*/ 143707 w 508106"/>
                        <a:gd name="connsiteY28" fmla="*/ 30072 h 176588"/>
                        <a:gd name="connsiteX29" fmla="*/ 148840 w 508106"/>
                        <a:gd name="connsiteY29" fmla="*/ 31355 h 176588"/>
                        <a:gd name="connsiteX30" fmla="*/ 153972 w 508106"/>
                        <a:gd name="connsiteY30" fmla="*/ 32655 h 176588"/>
                        <a:gd name="connsiteX31" fmla="*/ 159104 w 508106"/>
                        <a:gd name="connsiteY31" fmla="*/ 33970 h 176588"/>
                        <a:gd name="connsiteX32" fmla="*/ 164237 w 508106"/>
                        <a:gd name="connsiteY32" fmla="*/ 35303 h 176588"/>
                        <a:gd name="connsiteX33" fmla="*/ 169369 w 508106"/>
                        <a:gd name="connsiteY33" fmla="*/ 36653 h 176588"/>
                        <a:gd name="connsiteX34" fmla="*/ 174501 w 508106"/>
                        <a:gd name="connsiteY34" fmla="*/ 38020 h 176588"/>
                        <a:gd name="connsiteX35" fmla="*/ 179634 w 508106"/>
                        <a:gd name="connsiteY35" fmla="*/ 39404 h 176588"/>
                        <a:gd name="connsiteX36" fmla="*/ 184766 w 508106"/>
                        <a:gd name="connsiteY36" fmla="*/ 40805 h 176588"/>
                        <a:gd name="connsiteX37" fmla="*/ 189898 w 508106"/>
                        <a:gd name="connsiteY37" fmla="*/ 42225 h 176588"/>
                        <a:gd name="connsiteX38" fmla="*/ 195031 w 508106"/>
                        <a:gd name="connsiteY38" fmla="*/ 43663 h 176588"/>
                        <a:gd name="connsiteX39" fmla="*/ 200163 w 508106"/>
                        <a:gd name="connsiteY39" fmla="*/ 45118 h 176588"/>
                        <a:gd name="connsiteX40" fmla="*/ 205296 w 508106"/>
                        <a:gd name="connsiteY40" fmla="*/ 46592 h 176588"/>
                        <a:gd name="connsiteX41" fmla="*/ 210428 w 508106"/>
                        <a:gd name="connsiteY41" fmla="*/ 48085 h 176588"/>
                        <a:gd name="connsiteX42" fmla="*/ 215560 w 508106"/>
                        <a:gd name="connsiteY42" fmla="*/ 49597 h 176588"/>
                        <a:gd name="connsiteX43" fmla="*/ 220693 w 508106"/>
                        <a:gd name="connsiteY43" fmla="*/ 51128 h 176588"/>
                        <a:gd name="connsiteX44" fmla="*/ 225825 w 508106"/>
                        <a:gd name="connsiteY44" fmla="*/ 52679 h 176588"/>
                        <a:gd name="connsiteX45" fmla="*/ 230957 w 508106"/>
                        <a:gd name="connsiteY45" fmla="*/ 54249 h 176588"/>
                        <a:gd name="connsiteX46" fmla="*/ 236090 w 508106"/>
                        <a:gd name="connsiteY46" fmla="*/ 55840 h 176588"/>
                        <a:gd name="connsiteX47" fmla="*/ 241222 w 508106"/>
                        <a:gd name="connsiteY47" fmla="*/ 57451 h 176588"/>
                        <a:gd name="connsiteX48" fmla="*/ 246354 w 508106"/>
                        <a:gd name="connsiteY48" fmla="*/ 59082 h 176588"/>
                        <a:gd name="connsiteX49" fmla="*/ 251487 w 508106"/>
                        <a:gd name="connsiteY49" fmla="*/ 60732 h 176588"/>
                        <a:gd name="connsiteX50" fmla="*/ 256619 w 508106"/>
                        <a:gd name="connsiteY50" fmla="*/ 62405 h 176588"/>
                        <a:gd name="connsiteX51" fmla="*/ 261752 w 508106"/>
                        <a:gd name="connsiteY51" fmla="*/ 64100 h 176588"/>
                        <a:gd name="connsiteX52" fmla="*/ 266885 w 508106"/>
                        <a:gd name="connsiteY52" fmla="*/ 65815 h 176588"/>
                        <a:gd name="connsiteX53" fmla="*/ 272017 w 508106"/>
                        <a:gd name="connsiteY53" fmla="*/ 67552 h 176588"/>
                        <a:gd name="connsiteX54" fmla="*/ 277150 w 508106"/>
                        <a:gd name="connsiteY54" fmla="*/ 69312 h 176588"/>
                        <a:gd name="connsiteX55" fmla="*/ 282282 w 508106"/>
                        <a:gd name="connsiteY55" fmla="*/ 71093 h 176588"/>
                        <a:gd name="connsiteX56" fmla="*/ 287414 w 508106"/>
                        <a:gd name="connsiteY56" fmla="*/ 72898 h 176588"/>
                        <a:gd name="connsiteX57" fmla="*/ 292547 w 508106"/>
                        <a:gd name="connsiteY57" fmla="*/ 74725 h 176588"/>
                        <a:gd name="connsiteX58" fmla="*/ 297679 w 508106"/>
                        <a:gd name="connsiteY58" fmla="*/ 76576 h 176588"/>
                        <a:gd name="connsiteX59" fmla="*/ 302811 w 508106"/>
                        <a:gd name="connsiteY59" fmla="*/ 78450 h 176588"/>
                        <a:gd name="connsiteX60" fmla="*/ 307944 w 508106"/>
                        <a:gd name="connsiteY60" fmla="*/ 80347 h 176588"/>
                        <a:gd name="connsiteX61" fmla="*/ 313076 w 508106"/>
                        <a:gd name="connsiteY61" fmla="*/ 82269 h 176588"/>
                        <a:gd name="connsiteX62" fmla="*/ 318209 w 508106"/>
                        <a:gd name="connsiteY62" fmla="*/ 84216 h 176588"/>
                        <a:gd name="connsiteX63" fmla="*/ 323341 w 508106"/>
                        <a:gd name="connsiteY63" fmla="*/ 86186 h 176588"/>
                        <a:gd name="connsiteX64" fmla="*/ 328473 w 508106"/>
                        <a:gd name="connsiteY64" fmla="*/ 88182 h 176588"/>
                        <a:gd name="connsiteX65" fmla="*/ 333606 w 508106"/>
                        <a:gd name="connsiteY65" fmla="*/ 90204 h 176588"/>
                        <a:gd name="connsiteX66" fmla="*/ 338738 w 508106"/>
                        <a:gd name="connsiteY66" fmla="*/ 92251 h 176588"/>
                        <a:gd name="connsiteX67" fmla="*/ 343870 w 508106"/>
                        <a:gd name="connsiteY67" fmla="*/ 94326 h 176588"/>
                        <a:gd name="connsiteX68" fmla="*/ 349003 w 508106"/>
                        <a:gd name="connsiteY68" fmla="*/ 96420 h 176588"/>
                        <a:gd name="connsiteX69" fmla="*/ 354135 w 508106"/>
                        <a:gd name="connsiteY69" fmla="*/ 98551 h 176588"/>
                        <a:gd name="connsiteX70" fmla="*/ 359267 w 508106"/>
                        <a:gd name="connsiteY70" fmla="*/ 100700 h 176588"/>
                        <a:gd name="connsiteX71" fmla="*/ 364400 w 508106"/>
                        <a:gd name="connsiteY71" fmla="*/ 102885 h 176588"/>
                        <a:gd name="connsiteX72" fmla="*/ 369532 w 508106"/>
                        <a:gd name="connsiteY72" fmla="*/ 105089 h 176588"/>
                        <a:gd name="connsiteX73" fmla="*/ 374665 w 508106"/>
                        <a:gd name="connsiteY73" fmla="*/ 107329 h 176588"/>
                        <a:gd name="connsiteX74" fmla="*/ 379797 w 508106"/>
                        <a:gd name="connsiteY74" fmla="*/ 109596 h 176588"/>
                        <a:gd name="connsiteX75" fmla="*/ 384929 w 508106"/>
                        <a:gd name="connsiteY75" fmla="*/ 111891 h 176588"/>
                        <a:gd name="connsiteX76" fmla="*/ 390062 w 508106"/>
                        <a:gd name="connsiteY76" fmla="*/ 114213 h 176588"/>
                        <a:gd name="connsiteX77" fmla="*/ 395194 w 508106"/>
                        <a:gd name="connsiteY77" fmla="*/ 116562 h 176588"/>
                        <a:gd name="connsiteX78" fmla="*/ 400326 w 508106"/>
                        <a:gd name="connsiteY78" fmla="*/ 118939 h 176588"/>
                        <a:gd name="connsiteX79" fmla="*/ 405459 w 508106"/>
                        <a:gd name="connsiteY79" fmla="*/ 121352 h 176588"/>
                        <a:gd name="connsiteX80" fmla="*/ 410591 w 508106"/>
                        <a:gd name="connsiteY80" fmla="*/ 123802 h 176588"/>
                        <a:gd name="connsiteX81" fmla="*/ 415723 w 508106"/>
                        <a:gd name="connsiteY81" fmla="*/ 126269 h 176588"/>
                        <a:gd name="connsiteX82" fmla="*/ 420856 w 508106"/>
                        <a:gd name="connsiteY82" fmla="*/ 128782 h 176588"/>
                        <a:gd name="connsiteX83" fmla="*/ 425988 w 508106"/>
                        <a:gd name="connsiteY83" fmla="*/ 131314 h 176588"/>
                        <a:gd name="connsiteX84" fmla="*/ 431121 w 508106"/>
                        <a:gd name="connsiteY84" fmla="*/ 133882 h 176588"/>
                        <a:gd name="connsiteX85" fmla="*/ 436253 w 508106"/>
                        <a:gd name="connsiteY85" fmla="*/ 136486 h 176588"/>
                        <a:gd name="connsiteX86" fmla="*/ 441385 w 508106"/>
                        <a:gd name="connsiteY86" fmla="*/ 139127 h 176588"/>
                        <a:gd name="connsiteX87" fmla="*/ 446518 w 508106"/>
                        <a:gd name="connsiteY87" fmla="*/ 141795 h 176588"/>
                        <a:gd name="connsiteX88" fmla="*/ 451651 w 508106"/>
                        <a:gd name="connsiteY88" fmla="*/ 144490 h 176588"/>
                        <a:gd name="connsiteX89" fmla="*/ 456783 w 508106"/>
                        <a:gd name="connsiteY89" fmla="*/ 147231 h 176588"/>
                        <a:gd name="connsiteX90" fmla="*/ 461916 w 508106"/>
                        <a:gd name="connsiteY90" fmla="*/ 149999 h 176588"/>
                        <a:gd name="connsiteX91" fmla="*/ 467048 w 508106"/>
                        <a:gd name="connsiteY91" fmla="*/ 152813 h 176588"/>
                        <a:gd name="connsiteX92" fmla="*/ 472180 w 508106"/>
                        <a:gd name="connsiteY92" fmla="*/ 155654 h 176588"/>
                        <a:gd name="connsiteX93" fmla="*/ 477313 w 508106"/>
                        <a:gd name="connsiteY93" fmla="*/ 158531 h 176588"/>
                        <a:gd name="connsiteX94" fmla="*/ 482445 w 508106"/>
                        <a:gd name="connsiteY94" fmla="*/ 161445 h 176588"/>
                        <a:gd name="connsiteX95" fmla="*/ 487578 w 508106"/>
                        <a:gd name="connsiteY95" fmla="*/ 164395 h 176588"/>
                        <a:gd name="connsiteX96" fmla="*/ 492710 w 508106"/>
                        <a:gd name="connsiteY96" fmla="*/ 167391 h 176588"/>
                        <a:gd name="connsiteX97" fmla="*/ 497842 w 508106"/>
                        <a:gd name="connsiteY97" fmla="*/ 170414 h 176588"/>
                        <a:gd name="connsiteX98" fmla="*/ 502975 w 508106"/>
                        <a:gd name="connsiteY98" fmla="*/ 173483 h 176588"/>
                        <a:gd name="connsiteX99" fmla="*/ 508107 w 508106"/>
                        <a:gd name="connsiteY99" fmla="*/ 176588 h 1765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</a:cxnLst>
                      <a:rect l="l" t="t" r="r" b="b"/>
                      <a:pathLst>
                        <a:path w="508106" h="176588">
                          <a:moveTo>
                            <a:pt x="0" y="0"/>
                          </a:moveTo>
                          <a:lnTo>
                            <a:pt x="5132" y="901"/>
                          </a:lnTo>
                          <a:lnTo>
                            <a:pt x="10265" y="1814"/>
                          </a:lnTo>
                          <a:lnTo>
                            <a:pt x="15397" y="2737"/>
                          </a:lnTo>
                          <a:lnTo>
                            <a:pt x="20530" y="3673"/>
                          </a:lnTo>
                          <a:lnTo>
                            <a:pt x="25662" y="4621"/>
                          </a:lnTo>
                          <a:lnTo>
                            <a:pt x="30794" y="5581"/>
                          </a:lnTo>
                          <a:lnTo>
                            <a:pt x="35927" y="6553"/>
                          </a:lnTo>
                          <a:lnTo>
                            <a:pt x="41059" y="7537"/>
                          </a:lnTo>
                          <a:lnTo>
                            <a:pt x="46191" y="8533"/>
                          </a:lnTo>
                          <a:lnTo>
                            <a:pt x="51324" y="9543"/>
                          </a:lnTo>
                          <a:lnTo>
                            <a:pt x="56456" y="10566"/>
                          </a:lnTo>
                          <a:lnTo>
                            <a:pt x="61588" y="11601"/>
                          </a:lnTo>
                          <a:lnTo>
                            <a:pt x="66721" y="12649"/>
                          </a:lnTo>
                          <a:lnTo>
                            <a:pt x="71853" y="13711"/>
                          </a:lnTo>
                          <a:lnTo>
                            <a:pt x="76985" y="14786"/>
                          </a:lnTo>
                          <a:lnTo>
                            <a:pt x="82118" y="15874"/>
                          </a:lnTo>
                          <a:lnTo>
                            <a:pt x="87251" y="16977"/>
                          </a:lnTo>
                          <a:lnTo>
                            <a:pt x="92383" y="18094"/>
                          </a:lnTo>
                          <a:lnTo>
                            <a:pt x="97516" y="19225"/>
                          </a:lnTo>
                          <a:lnTo>
                            <a:pt x="102648" y="20370"/>
                          </a:lnTo>
                          <a:lnTo>
                            <a:pt x="107781" y="21530"/>
                          </a:lnTo>
                          <a:lnTo>
                            <a:pt x="112913" y="22705"/>
                          </a:lnTo>
                          <a:lnTo>
                            <a:pt x="118045" y="23894"/>
                          </a:lnTo>
                          <a:lnTo>
                            <a:pt x="123178" y="25099"/>
                          </a:lnTo>
                          <a:lnTo>
                            <a:pt x="128310" y="26319"/>
                          </a:lnTo>
                          <a:lnTo>
                            <a:pt x="133442" y="27554"/>
                          </a:lnTo>
                          <a:lnTo>
                            <a:pt x="138575" y="28805"/>
                          </a:lnTo>
                          <a:lnTo>
                            <a:pt x="143707" y="30072"/>
                          </a:lnTo>
                          <a:lnTo>
                            <a:pt x="148840" y="31355"/>
                          </a:lnTo>
                          <a:lnTo>
                            <a:pt x="153972" y="32655"/>
                          </a:lnTo>
                          <a:lnTo>
                            <a:pt x="159104" y="33970"/>
                          </a:lnTo>
                          <a:lnTo>
                            <a:pt x="164237" y="35303"/>
                          </a:lnTo>
                          <a:lnTo>
                            <a:pt x="169369" y="36653"/>
                          </a:lnTo>
                          <a:lnTo>
                            <a:pt x="174501" y="38020"/>
                          </a:lnTo>
                          <a:lnTo>
                            <a:pt x="179634" y="39404"/>
                          </a:lnTo>
                          <a:lnTo>
                            <a:pt x="184766" y="40805"/>
                          </a:lnTo>
                          <a:lnTo>
                            <a:pt x="189898" y="42225"/>
                          </a:lnTo>
                          <a:lnTo>
                            <a:pt x="195031" y="43663"/>
                          </a:lnTo>
                          <a:lnTo>
                            <a:pt x="200163" y="45118"/>
                          </a:lnTo>
                          <a:lnTo>
                            <a:pt x="205296" y="46592"/>
                          </a:lnTo>
                          <a:lnTo>
                            <a:pt x="210428" y="48085"/>
                          </a:lnTo>
                          <a:lnTo>
                            <a:pt x="215560" y="49597"/>
                          </a:lnTo>
                          <a:lnTo>
                            <a:pt x="220693" y="51128"/>
                          </a:lnTo>
                          <a:lnTo>
                            <a:pt x="225825" y="52679"/>
                          </a:lnTo>
                          <a:lnTo>
                            <a:pt x="230957" y="54249"/>
                          </a:lnTo>
                          <a:lnTo>
                            <a:pt x="236090" y="55840"/>
                          </a:lnTo>
                          <a:lnTo>
                            <a:pt x="241222" y="57451"/>
                          </a:lnTo>
                          <a:lnTo>
                            <a:pt x="246354" y="59082"/>
                          </a:lnTo>
                          <a:lnTo>
                            <a:pt x="251487" y="60732"/>
                          </a:lnTo>
                          <a:lnTo>
                            <a:pt x="256619" y="62405"/>
                          </a:lnTo>
                          <a:lnTo>
                            <a:pt x="261752" y="64100"/>
                          </a:lnTo>
                          <a:lnTo>
                            <a:pt x="266885" y="65815"/>
                          </a:lnTo>
                          <a:lnTo>
                            <a:pt x="272017" y="67552"/>
                          </a:lnTo>
                          <a:lnTo>
                            <a:pt x="277150" y="69312"/>
                          </a:lnTo>
                          <a:lnTo>
                            <a:pt x="282282" y="71093"/>
                          </a:lnTo>
                          <a:lnTo>
                            <a:pt x="287414" y="72898"/>
                          </a:lnTo>
                          <a:lnTo>
                            <a:pt x="292547" y="74725"/>
                          </a:lnTo>
                          <a:lnTo>
                            <a:pt x="297679" y="76576"/>
                          </a:lnTo>
                          <a:lnTo>
                            <a:pt x="302811" y="78450"/>
                          </a:lnTo>
                          <a:lnTo>
                            <a:pt x="307944" y="80347"/>
                          </a:lnTo>
                          <a:lnTo>
                            <a:pt x="313076" y="82269"/>
                          </a:lnTo>
                          <a:lnTo>
                            <a:pt x="318209" y="84216"/>
                          </a:lnTo>
                          <a:lnTo>
                            <a:pt x="323341" y="86186"/>
                          </a:lnTo>
                          <a:lnTo>
                            <a:pt x="328473" y="88182"/>
                          </a:lnTo>
                          <a:lnTo>
                            <a:pt x="333606" y="90204"/>
                          </a:lnTo>
                          <a:lnTo>
                            <a:pt x="338738" y="92251"/>
                          </a:lnTo>
                          <a:lnTo>
                            <a:pt x="343870" y="94326"/>
                          </a:lnTo>
                          <a:lnTo>
                            <a:pt x="349003" y="96420"/>
                          </a:lnTo>
                          <a:lnTo>
                            <a:pt x="354135" y="98551"/>
                          </a:lnTo>
                          <a:lnTo>
                            <a:pt x="359267" y="100700"/>
                          </a:lnTo>
                          <a:lnTo>
                            <a:pt x="364400" y="102885"/>
                          </a:lnTo>
                          <a:lnTo>
                            <a:pt x="369532" y="105089"/>
                          </a:lnTo>
                          <a:lnTo>
                            <a:pt x="374665" y="107329"/>
                          </a:lnTo>
                          <a:lnTo>
                            <a:pt x="379797" y="109596"/>
                          </a:lnTo>
                          <a:lnTo>
                            <a:pt x="384929" y="111891"/>
                          </a:lnTo>
                          <a:lnTo>
                            <a:pt x="390062" y="114213"/>
                          </a:lnTo>
                          <a:lnTo>
                            <a:pt x="395194" y="116562"/>
                          </a:lnTo>
                          <a:lnTo>
                            <a:pt x="400326" y="118939"/>
                          </a:lnTo>
                          <a:lnTo>
                            <a:pt x="405459" y="121352"/>
                          </a:lnTo>
                          <a:lnTo>
                            <a:pt x="410591" y="123802"/>
                          </a:lnTo>
                          <a:lnTo>
                            <a:pt x="415723" y="126269"/>
                          </a:lnTo>
                          <a:lnTo>
                            <a:pt x="420856" y="128782"/>
                          </a:lnTo>
                          <a:lnTo>
                            <a:pt x="425988" y="131314"/>
                          </a:lnTo>
                          <a:lnTo>
                            <a:pt x="431121" y="133882"/>
                          </a:lnTo>
                          <a:lnTo>
                            <a:pt x="436253" y="136486"/>
                          </a:lnTo>
                          <a:lnTo>
                            <a:pt x="441385" y="139127"/>
                          </a:lnTo>
                          <a:lnTo>
                            <a:pt x="446518" y="141795"/>
                          </a:lnTo>
                          <a:lnTo>
                            <a:pt x="451651" y="144490"/>
                          </a:lnTo>
                          <a:lnTo>
                            <a:pt x="456783" y="147231"/>
                          </a:lnTo>
                          <a:lnTo>
                            <a:pt x="461916" y="149999"/>
                          </a:lnTo>
                          <a:lnTo>
                            <a:pt x="467048" y="152813"/>
                          </a:lnTo>
                          <a:lnTo>
                            <a:pt x="472180" y="155654"/>
                          </a:lnTo>
                          <a:lnTo>
                            <a:pt x="477313" y="158531"/>
                          </a:lnTo>
                          <a:lnTo>
                            <a:pt x="482445" y="161445"/>
                          </a:lnTo>
                          <a:lnTo>
                            <a:pt x="487578" y="164395"/>
                          </a:lnTo>
                          <a:lnTo>
                            <a:pt x="492710" y="167391"/>
                          </a:lnTo>
                          <a:lnTo>
                            <a:pt x="497842" y="170414"/>
                          </a:lnTo>
                          <a:lnTo>
                            <a:pt x="502975" y="173483"/>
                          </a:lnTo>
                          <a:lnTo>
                            <a:pt x="508107" y="176588"/>
                          </a:lnTo>
                        </a:path>
                      </a:pathLst>
                    </a:custGeom>
                    <a:noFill/>
                    <a:ln w="25400" cap="sq">
                      <a:solidFill>
                        <a:srgbClr val="FD8D62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>
                        <a:solidFill>
                          <a:srgbClr val="37738F"/>
                        </a:solidFill>
                      </a:endParaRPr>
                    </a:p>
                  </p:txBody>
                </p:sp>
                <p:sp>
                  <p:nvSpPr>
                    <p:cNvPr id="736" name="Freeform 735">
                      <a:extLst>
                        <a:ext uri="{FF2B5EF4-FFF2-40B4-BE49-F238E27FC236}">
                          <a16:creationId xmlns:a16="http://schemas.microsoft.com/office/drawing/2014/main" id="{98D9FB52-E3C4-C944-82D0-B598F36B27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73363" y="4233465"/>
                      <a:ext cx="508106" cy="567953"/>
                    </a:xfrm>
                    <a:custGeom>
                      <a:avLst/>
                      <a:gdLst>
                        <a:gd name="connsiteX0" fmla="*/ 0 w 508106"/>
                        <a:gd name="connsiteY0" fmla="*/ 0 h 567953"/>
                        <a:gd name="connsiteX1" fmla="*/ 5132 w 508106"/>
                        <a:gd name="connsiteY1" fmla="*/ 15429 h 567953"/>
                        <a:gd name="connsiteX2" fmla="*/ 10265 w 508106"/>
                        <a:gd name="connsiteY2" fmla="*/ 30474 h 567953"/>
                        <a:gd name="connsiteX3" fmla="*/ 15397 w 508106"/>
                        <a:gd name="connsiteY3" fmla="*/ 45143 h 567953"/>
                        <a:gd name="connsiteX4" fmla="*/ 20529 w 508106"/>
                        <a:gd name="connsiteY4" fmla="*/ 59447 h 567953"/>
                        <a:gd name="connsiteX5" fmla="*/ 25662 w 508106"/>
                        <a:gd name="connsiteY5" fmla="*/ 73393 h 567953"/>
                        <a:gd name="connsiteX6" fmla="*/ 30794 w 508106"/>
                        <a:gd name="connsiteY6" fmla="*/ 86992 h 567953"/>
                        <a:gd name="connsiteX7" fmla="*/ 35927 w 508106"/>
                        <a:gd name="connsiteY7" fmla="*/ 100252 h 567953"/>
                        <a:gd name="connsiteX8" fmla="*/ 41059 w 508106"/>
                        <a:gd name="connsiteY8" fmla="*/ 113181 h 567953"/>
                        <a:gd name="connsiteX9" fmla="*/ 46191 w 508106"/>
                        <a:gd name="connsiteY9" fmla="*/ 125788 h 567953"/>
                        <a:gd name="connsiteX10" fmla="*/ 51324 w 508106"/>
                        <a:gd name="connsiteY10" fmla="*/ 138081 h 567953"/>
                        <a:gd name="connsiteX11" fmla="*/ 56456 w 508106"/>
                        <a:gd name="connsiteY11" fmla="*/ 150066 h 567953"/>
                        <a:gd name="connsiteX12" fmla="*/ 61588 w 508106"/>
                        <a:gd name="connsiteY12" fmla="*/ 161754 h 567953"/>
                        <a:gd name="connsiteX13" fmla="*/ 66721 w 508106"/>
                        <a:gd name="connsiteY13" fmla="*/ 173150 h 567953"/>
                        <a:gd name="connsiteX14" fmla="*/ 71853 w 508106"/>
                        <a:gd name="connsiteY14" fmla="*/ 184261 h 567953"/>
                        <a:gd name="connsiteX15" fmla="*/ 76985 w 508106"/>
                        <a:gd name="connsiteY15" fmla="*/ 195096 h 567953"/>
                        <a:gd name="connsiteX16" fmla="*/ 82118 w 508106"/>
                        <a:gd name="connsiteY16" fmla="*/ 205660 h 567953"/>
                        <a:gd name="connsiteX17" fmla="*/ 87251 w 508106"/>
                        <a:gd name="connsiteY17" fmla="*/ 215960 h 567953"/>
                        <a:gd name="connsiteX18" fmla="*/ 92383 w 508106"/>
                        <a:gd name="connsiteY18" fmla="*/ 226005 h 567953"/>
                        <a:gd name="connsiteX19" fmla="*/ 97516 w 508106"/>
                        <a:gd name="connsiteY19" fmla="*/ 235798 h 567953"/>
                        <a:gd name="connsiteX20" fmla="*/ 102648 w 508106"/>
                        <a:gd name="connsiteY20" fmla="*/ 245347 h 567953"/>
                        <a:gd name="connsiteX21" fmla="*/ 107781 w 508106"/>
                        <a:gd name="connsiteY21" fmla="*/ 254658 h 567953"/>
                        <a:gd name="connsiteX22" fmla="*/ 112913 w 508106"/>
                        <a:gd name="connsiteY22" fmla="*/ 263738 h 567953"/>
                        <a:gd name="connsiteX23" fmla="*/ 118045 w 508106"/>
                        <a:gd name="connsiteY23" fmla="*/ 272589 h 567953"/>
                        <a:gd name="connsiteX24" fmla="*/ 123178 w 508106"/>
                        <a:gd name="connsiteY24" fmla="*/ 281222 h 567953"/>
                        <a:gd name="connsiteX25" fmla="*/ 128310 w 508106"/>
                        <a:gd name="connsiteY25" fmla="*/ 289638 h 567953"/>
                        <a:gd name="connsiteX26" fmla="*/ 133442 w 508106"/>
                        <a:gd name="connsiteY26" fmla="*/ 297845 h 567953"/>
                        <a:gd name="connsiteX27" fmla="*/ 138575 w 508106"/>
                        <a:gd name="connsiteY27" fmla="*/ 305847 h 567953"/>
                        <a:gd name="connsiteX28" fmla="*/ 143707 w 508106"/>
                        <a:gd name="connsiteY28" fmla="*/ 313650 h 567953"/>
                        <a:gd name="connsiteX29" fmla="*/ 148840 w 508106"/>
                        <a:gd name="connsiteY29" fmla="*/ 321258 h 567953"/>
                        <a:gd name="connsiteX30" fmla="*/ 153972 w 508106"/>
                        <a:gd name="connsiteY30" fmla="*/ 328675 h 567953"/>
                        <a:gd name="connsiteX31" fmla="*/ 159104 w 508106"/>
                        <a:gd name="connsiteY31" fmla="*/ 335909 h 567953"/>
                        <a:gd name="connsiteX32" fmla="*/ 164237 w 508106"/>
                        <a:gd name="connsiteY32" fmla="*/ 342961 h 567953"/>
                        <a:gd name="connsiteX33" fmla="*/ 169369 w 508106"/>
                        <a:gd name="connsiteY33" fmla="*/ 349839 h 567953"/>
                        <a:gd name="connsiteX34" fmla="*/ 174501 w 508106"/>
                        <a:gd name="connsiteY34" fmla="*/ 356544 h 567953"/>
                        <a:gd name="connsiteX35" fmla="*/ 179634 w 508106"/>
                        <a:gd name="connsiteY35" fmla="*/ 363083 h 567953"/>
                        <a:gd name="connsiteX36" fmla="*/ 184766 w 508106"/>
                        <a:gd name="connsiteY36" fmla="*/ 369458 h 567953"/>
                        <a:gd name="connsiteX37" fmla="*/ 189898 w 508106"/>
                        <a:gd name="connsiteY37" fmla="*/ 375674 h 567953"/>
                        <a:gd name="connsiteX38" fmla="*/ 195031 w 508106"/>
                        <a:gd name="connsiteY38" fmla="*/ 381735 h 567953"/>
                        <a:gd name="connsiteX39" fmla="*/ 200163 w 508106"/>
                        <a:gd name="connsiteY39" fmla="*/ 387646 h 567953"/>
                        <a:gd name="connsiteX40" fmla="*/ 205296 w 508106"/>
                        <a:gd name="connsiteY40" fmla="*/ 393408 h 567953"/>
                        <a:gd name="connsiteX41" fmla="*/ 210428 w 508106"/>
                        <a:gd name="connsiteY41" fmla="*/ 399027 h 567953"/>
                        <a:gd name="connsiteX42" fmla="*/ 215560 w 508106"/>
                        <a:gd name="connsiteY42" fmla="*/ 404506 h 567953"/>
                        <a:gd name="connsiteX43" fmla="*/ 220693 w 508106"/>
                        <a:gd name="connsiteY43" fmla="*/ 409848 h 567953"/>
                        <a:gd name="connsiteX44" fmla="*/ 225825 w 508106"/>
                        <a:gd name="connsiteY44" fmla="*/ 415057 h 567953"/>
                        <a:gd name="connsiteX45" fmla="*/ 230957 w 508106"/>
                        <a:gd name="connsiteY45" fmla="*/ 420136 h 567953"/>
                        <a:gd name="connsiteX46" fmla="*/ 236090 w 508106"/>
                        <a:gd name="connsiteY46" fmla="*/ 425089 h 567953"/>
                        <a:gd name="connsiteX47" fmla="*/ 241222 w 508106"/>
                        <a:gd name="connsiteY47" fmla="*/ 429918 h 567953"/>
                        <a:gd name="connsiteX48" fmla="*/ 246354 w 508106"/>
                        <a:gd name="connsiteY48" fmla="*/ 434626 h 567953"/>
                        <a:gd name="connsiteX49" fmla="*/ 251487 w 508106"/>
                        <a:gd name="connsiteY49" fmla="*/ 439218 h 567953"/>
                        <a:gd name="connsiteX50" fmla="*/ 256619 w 508106"/>
                        <a:gd name="connsiteY50" fmla="*/ 443695 h 567953"/>
                        <a:gd name="connsiteX51" fmla="*/ 261752 w 508106"/>
                        <a:gd name="connsiteY51" fmla="*/ 448059 h 567953"/>
                        <a:gd name="connsiteX52" fmla="*/ 266884 w 508106"/>
                        <a:gd name="connsiteY52" fmla="*/ 452315 h 567953"/>
                        <a:gd name="connsiteX53" fmla="*/ 272017 w 508106"/>
                        <a:gd name="connsiteY53" fmla="*/ 456466 h 567953"/>
                        <a:gd name="connsiteX54" fmla="*/ 277150 w 508106"/>
                        <a:gd name="connsiteY54" fmla="*/ 460513 h 567953"/>
                        <a:gd name="connsiteX55" fmla="*/ 282282 w 508106"/>
                        <a:gd name="connsiteY55" fmla="*/ 464458 h 567953"/>
                        <a:gd name="connsiteX56" fmla="*/ 287414 w 508106"/>
                        <a:gd name="connsiteY56" fmla="*/ 468305 h 567953"/>
                        <a:gd name="connsiteX57" fmla="*/ 292547 w 508106"/>
                        <a:gd name="connsiteY57" fmla="*/ 472057 h 567953"/>
                        <a:gd name="connsiteX58" fmla="*/ 297679 w 508106"/>
                        <a:gd name="connsiteY58" fmla="*/ 475715 h 567953"/>
                        <a:gd name="connsiteX59" fmla="*/ 302811 w 508106"/>
                        <a:gd name="connsiteY59" fmla="*/ 479282 h 567953"/>
                        <a:gd name="connsiteX60" fmla="*/ 307944 w 508106"/>
                        <a:gd name="connsiteY60" fmla="*/ 482759 h 567953"/>
                        <a:gd name="connsiteX61" fmla="*/ 313076 w 508106"/>
                        <a:gd name="connsiteY61" fmla="*/ 486150 h 567953"/>
                        <a:gd name="connsiteX62" fmla="*/ 318209 w 508106"/>
                        <a:gd name="connsiteY62" fmla="*/ 489457 h 567953"/>
                        <a:gd name="connsiteX63" fmla="*/ 323341 w 508106"/>
                        <a:gd name="connsiteY63" fmla="*/ 492680 h 567953"/>
                        <a:gd name="connsiteX64" fmla="*/ 328473 w 508106"/>
                        <a:gd name="connsiteY64" fmla="*/ 495824 h 567953"/>
                        <a:gd name="connsiteX65" fmla="*/ 333606 w 508106"/>
                        <a:gd name="connsiteY65" fmla="*/ 498889 h 567953"/>
                        <a:gd name="connsiteX66" fmla="*/ 338738 w 508106"/>
                        <a:gd name="connsiteY66" fmla="*/ 501878 h 567953"/>
                        <a:gd name="connsiteX67" fmla="*/ 343874 w 508106"/>
                        <a:gd name="connsiteY67" fmla="*/ 504792 h 567953"/>
                        <a:gd name="connsiteX68" fmla="*/ 349000 w 508106"/>
                        <a:gd name="connsiteY68" fmla="*/ 507634 h 567953"/>
                        <a:gd name="connsiteX69" fmla="*/ 354136 w 508106"/>
                        <a:gd name="connsiteY69" fmla="*/ 510405 h 567953"/>
                        <a:gd name="connsiteX70" fmla="*/ 359272 w 508106"/>
                        <a:gd name="connsiteY70" fmla="*/ 513106 h 567953"/>
                        <a:gd name="connsiteX71" fmla="*/ 364398 w 508106"/>
                        <a:gd name="connsiteY71" fmla="*/ 515740 h 567953"/>
                        <a:gd name="connsiteX72" fmla="*/ 369534 w 508106"/>
                        <a:gd name="connsiteY72" fmla="*/ 518308 h 567953"/>
                        <a:gd name="connsiteX73" fmla="*/ 374660 w 508106"/>
                        <a:gd name="connsiteY73" fmla="*/ 520813 h 567953"/>
                        <a:gd name="connsiteX74" fmla="*/ 379796 w 508106"/>
                        <a:gd name="connsiteY74" fmla="*/ 523255 h 567953"/>
                        <a:gd name="connsiteX75" fmla="*/ 384932 w 508106"/>
                        <a:gd name="connsiteY75" fmla="*/ 525636 h 567953"/>
                        <a:gd name="connsiteX76" fmla="*/ 390058 w 508106"/>
                        <a:gd name="connsiteY76" fmla="*/ 527958 h 567953"/>
                        <a:gd name="connsiteX77" fmla="*/ 395194 w 508106"/>
                        <a:gd name="connsiteY77" fmla="*/ 530222 h 567953"/>
                        <a:gd name="connsiteX78" fmla="*/ 400330 w 508106"/>
                        <a:gd name="connsiteY78" fmla="*/ 532429 h 567953"/>
                        <a:gd name="connsiteX79" fmla="*/ 405457 w 508106"/>
                        <a:gd name="connsiteY79" fmla="*/ 534582 h 567953"/>
                        <a:gd name="connsiteX80" fmla="*/ 410592 w 508106"/>
                        <a:gd name="connsiteY80" fmla="*/ 536680 h 567953"/>
                        <a:gd name="connsiteX81" fmla="*/ 415728 w 508106"/>
                        <a:gd name="connsiteY81" fmla="*/ 538726 h 567953"/>
                        <a:gd name="connsiteX82" fmla="*/ 420855 w 508106"/>
                        <a:gd name="connsiteY82" fmla="*/ 540722 h 567953"/>
                        <a:gd name="connsiteX83" fmla="*/ 425990 w 508106"/>
                        <a:gd name="connsiteY83" fmla="*/ 542668 h 567953"/>
                        <a:gd name="connsiteX84" fmla="*/ 431117 w 508106"/>
                        <a:gd name="connsiteY84" fmla="*/ 544564 h 567953"/>
                        <a:gd name="connsiteX85" fmla="*/ 436252 w 508106"/>
                        <a:gd name="connsiteY85" fmla="*/ 546415 h 567953"/>
                        <a:gd name="connsiteX86" fmla="*/ 441388 w 508106"/>
                        <a:gd name="connsiteY86" fmla="*/ 548218 h 567953"/>
                        <a:gd name="connsiteX87" fmla="*/ 446515 w 508106"/>
                        <a:gd name="connsiteY87" fmla="*/ 549977 h 567953"/>
                        <a:gd name="connsiteX88" fmla="*/ 451651 w 508106"/>
                        <a:gd name="connsiteY88" fmla="*/ 551691 h 567953"/>
                        <a:gd name="connsiteX89" fmla="*/ 456786 w 508106"/>
                        <a:gd name="connsiteY89" fmla="*/ 553363 h 567953"/>
                        <a:gd name="connsiteX90" fmla="*/ 461913 w 508106"/>
                        <a:gd name="connsiteY90" fmla="*/ 554994 h 567953"/>
                        <a:gd name="connsiteX91" fmla="*/ 467049 w 508106"/>
                        <a:gd name="connsiteY91" fmla="*/ 556583 h 567953"/>
                        <a:gd name="connsiteX92" fmla="*/ 472184 w 508106"/>
                        <a:gd name="connsiteY92" fmla="*/ 558134 h 567953"/>
                        <a:gd name="connsiteX93" fmla="*/ 477311 w 508106"/>
                        <a:gd name="connsiteY93" fmla="*/ 559645 h 567953"/>
                        <a:gd name="connsiteX94" fmla="*/ 482447 w 508106"/>
                        <a:gd name="connsiteY94" fmla="*/ 561119 h 567953"/>
                        <a:gd name="connsiteX95" fmla="*/ 487573 w 508106"/>
                        <a:gd name="connsiteY95" fmla="*/ 562556 h 567953"/>
                        <a:gd name="connsiteX96" fmla="*/ 492709 w 508106"/>
                        <a:gd name="connsiteY96" fmla="*/ 563957 h 567953"/>
                        <a:gd name="connsiteX97" fmla="*/ 497845 w 508106"/>
                        <a:gd name="connsiteY97" fmla="*/ 565323 h 567953"/>
                        <a:gd name="connsiteX98" fmla="*/ 502971 w 508106"/>
                        <a:gd name="connsiteY98" fmla="*/ 566655 h 567953"/>
                        <a:gd name="connsiteX99" fmla="*/ 508107 w 508106"/>
                        <a:gd name="connsiteY99" fmla="*/ 567954 h 5679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</a:cxnLst>
                      <a:rect l="l" t="t" r="r" b="b"/>
                      <a:pathLst>
                        <a:path w="508106" h="567953">
                          <a:moveTo>
                            <a:pt x="0" y="0"/>
                          </a:moveTo>
                          <a:lnTo>
                            <a:pt x="5132" y="15429"/>
                          </a:lnTo>
                          <a:lnTo>
                            <a:pt x="10265" y="30474"/>
                          </a:lnTo>
                          <a:lnTo>
                            <a:pt x="15397" y="45143"/>
                          </a:lnTo>
                          <a:lnTo>
                            <a:pt x="20529" y="59447"/>
                          </a:lnTo>
                          <a:lnTo>
                            <a:pt x="25662" y="73393"/>
                          </a:lnTo>
                          <a:lnTo>
                            <a:pt x="30794" y="86992"/>
                          </a:lnTo>
                          <a:lnTo>
                            <a:pt x="35927" y="100252"/>
                          </a:lnTo>
                          <a:lnTo>
                            <a:pt x="41059" y="113181"/>
                          </a:lnTo>
                          <a:lnTo>
                            <a:pt x="46191" y="125788"/>
                          </a:lnTo>
                          <a:lnTo>
                            <a:pt x="51324" y="138081"/>
                          </a:lnTo>
                          <a:lnTo>
                            <a:pt x="56456" y="150066"/>
                          </a:lnTo>
                          <a:lnTo>
                            <a:pt x="61588" y="161754"/>
                          </a:lnTo>
                          <a:lnTo>
                            <a:pt x="66721" y="173150"/>
                          </a:lnTo>
                          <a:lnTo>
                            <a:pt x="71853" y="184261"/>
                          </a:lnTo>
                          <a:lnTo>
                            <a:pt x="76985" y="195096"/>
                          </a:lnTo>
                          <a:lnTo>
                            <a:pt x="82118" y="205660"/>
                          </a:lnTo>
                          <a:lnTo>
                            <a:pt x="87251" y="215960"/>
                          </a:lnTo>
                          <a:lnTo>
                            <a:pt x="92383" y="226005"/>
                          </a:lnTo>
                          <a:lnTo>
                            <a:pt x="97516" y="235798"/>
                          </a:lnTo>
                          <a:lnTo>
                            <a:pt x="102648" y="245347"/>
                          </a:lnTo>
                          <a:lnTo>
                            <a:pt x="107781" y="254658"/>
                          </a:lnTo>
                          <a:lnTo>
                            <a:pt x="112913" y="263738"/>
                          </a:lnTo>
                          <a:lnTo>
                            <a:pt x="118045" y="272589"/>
                          </a:lnTo>
                          <a:lnTo>
                            <a:pt x="123178" y="281222"/>
                          </a:lnTo>
                          <a:lnTo>
                            <a:pt x="128310" y="289638"/>
                          </a:lnTo>
                          <a:lnTo>
                            <a:pt x="133442" y="297845"/>
                          </a:lnTo>
                          <a:lnTo>
                            <a:pt x="138575" y="305847"/>
                          </a:lnTo>
                          <a:lnTo>
                            <a:pt x="143707" y="313650"/>
                          </a:lnTo>
                          <a:lnTo>
                            <a:pt x="148840" y="321258"/>
                          </a:lnTo>
                          <a:lnTo>
                            <a:pt x="153972" y="328675"/>
                          </a:lnTo>
                          <a:lnTo>
                            <a:pt x="159104" y="335909"/>
                          </a:lnTo>
                          <a:lnTo>
                            <a:pt x="164237" y="342961"/>
                          </a:lnTo>
                          <a:lnTo>
                            <a:pt x="169369" y="349839"/>
                          </a:lnTo>
                          <a:lnTo>
                            <a:pt x="174501" y="356544"/>
                          </a:lnTo>
                          <a:lnTo>
                            <a:pt x="179634" y="363083"/>
                          </a:lnTo>
                          <a:lnTo>
                            <a:pt x="184766" y="369458"/>
                          </a:lnTo>
                          <a:lnTo>
                            <a:pt x="189898" y="375674"/>
                          </a:lnTo>
                          <a:lnTo>
                            <a:pt x="195031" y="381735"/>
                          </a:lnTo>
                          <a:lnTo>
                            <a:pt x="200163" y="387646"/>
                          </a:lnTo>
                          <a:lnTo>
                            <a:pt x="205296" y="393408"/>
                          </a:lnTo>
                          <a:lnTo>
                            <a:pt x="210428" y="399027"/>
                          </a:lnTo>
                          <a:lnTo>
                            <a:pt x="215560" y="404506"/>
                          </a:lnTo>
                          <a:lnTo>
                            <a:pt x="220693" y="409848"/>
                          </a:lnTo>
                          <a:lnTo>
                            <a:pt x="225825" y="415057"/>
                          </a:lnTo>
                          <a:lnTo>
                            <a:pt x="230957" y="420136"/>
                          </a:lnTo>
                          <a:lnTo>
                            <a:pt x="236090" y="425089"/>
                          </a:lnTo>
                          <a:lnTo>
                            <a:pt x="241222" y="429918"/>
                          </a:lnTo>
                          <a:lnTo>
                            <a:pt x="246354" y="434626"/>
                          </a:lnTo>
                          <a:lnTo>
                            <a:pt x="251487" y="439218"/>
                          </a:lnTo>
                          <a:lnTo>
                            <a:pt x="256619" y="443695"/>
                          </a:lnTo>
                          <a:lnTo>
                            <a:pt x="261752" y="448059"/>
                          </a:lnTo>
                          <a:lnTo>
                            <a:pt x="266884" y="452315"/>
                          </a:lnTo>
                          <a:lnTo>
                            <a:pt x="272017" y="456466"/>
                          </a:lnTo>
                          <a:lnTo>
                            <a:pt x="277150" y="460513"/>
                          </a:lnTo>
                          <a:lnTo>
                            <a:pt x="282282" y="464458"/>
                          </a:lnTo>
                          <a:lnTo>
                            <a:pt x="287414" y="468305"/>
                          </a:lnTo>
                          <a:lnTo>
                            <a:pt x="292547" y="472057"/>
                          </a:lnTo>
                          <a:lnTo>
                            <a:pt x="297679" y="475715"/>
                          </a:lnTo>
                          <a:lnTo>
                            <a:pt x="302811" y="479282"/>
                          </a:lnTo>
                          <a:lnTo>
                            <a:pt x="307944" y="482759"/>
                          </a:lnTo>
                          <a:lnTo>
                            <a:pt x="313076" y="486150"/>
                          </a:lnTo>
                          <a:lnTo>
                            <a:pt x="318209" y="489457"/>
                          </a:lnTo>
                          <a:lnTo>
                            <a:pt x="323341" y="492680"/>
                          </a:lnTo>
                          <a:lnTo>
                            <a:pt x="328473" y="495824"/>
                          </a:lnTo>
                          <a:lnTo>
                            <a:pt x="333606" y="498889"/>
                          </a:lnTo>
                          <a:lnTo>
                            <a:pt x="338738" y="501878"/>
                          </a:lnTo>
                          <a:lnTo>
                            <a:pt x="343874" y="504792"/>
                          </a:lnTo>
                          <a:lnTo>
                            <a:pt x="349000" y="507634"/>
                          </a:lnTo>
                          <a:lnTo>
                            <a:pt x="354136" y="510405"/>
                          </a:lnTo>
                          <a:lnTo>
                            <a:pt x="359272" y="513106"/>
                          </a:lnTo>
                          <a:lnTo>
                            <a:pt x="364398" y="515740"/>
                          </a:lnTo>
                          <a:lnTo>
                            <a:pt x="369534" y="518308"/>
                          </a:lnTo>
                          <a:lnTo>
                            <a:pt x="374660" y="520813"/>
                          </a:lnTo>
                          <a:lnTo>
                            <a:pt x="379796" y="523255"/>
                          </a:lnTo>
                          <a:lnTo>
                            <a:pt x="384932" y="525636"/>
                          </a:lnTo>
                          <a:lnTo>
                            <a:pt x="390058" y="527958"/>
                          </a:lnTo>
                          <a:lnTo>
                            <a:pt x="395194" y="530222"/>
                          </a:lnTo>
                          <a:lnTo>
                            <a:pt x="400330" y="532429"/>
                          </a:lnTo>
                          <a:lnTo>
                            <a:pt x="405457" y="534582"/>
                          </a:lnTo>
                          <a:lnTo>
                            <a:pt x="410592" y="536680"/>
                          </a:lnTo>
                          <a:lnTo>
                            <a:pt x="415728" y="538726"/>
                          </a:lnTo>
                          <a:lnTo>
                            <a:pt x="420855" y="540722"/>
                          </a:lnTo>
                          <a:lnTo>
                            <a:pt x="425990" y="542668"/>
                          </a:lnTo>
                          <a:lnTo>
                            <a:pt x="431117" y="544564"/>
                          </a:lnTo>
                          <a:lnTo>
                            <a:pt x="436252" y="546415"/>
                          </a:lnTo>
                          <a:lnTo>
                            <a:pt x="441388" y="548218"/>
                          </a:lnTo>
                          <a:lnTo>
                            <a:pt x="446515" y="549977"/>
                          </a:lnTo>
                          <a:lnTo>
                            <a:pt x="451651" y="551691"/>
                          </a:lnTo>
                          <a:lnTo>
                            <a:pt x="456786" y="553363"/>
                          </a:lnTo>
                          <a:lnTo>
                            <a:pt x="461913" y="554994"/>
                          </a:lnTo>
                          <a:lnTo>
                            <a:pt x="467049" y="556583"/>
                          </a:lnTo>
                          <a:lnTo>
                            <a:pt x="472184" y="558134"/>
                          </a:lnTo>
                          <a:lnTo>
                            <a:pt x="477311" y="559645"/>
                          </a:lnTo>
                          <a:lnTo>
                            <a:pt x="482447" y="561119"/>
                          </a:lnTo>
                          <a:lnTo>
                            <a:pt x="487573" y="562556"/>
                          </a:lnTo>
                          <a:lnTo>
                            <a:pt x="492709" y="563957"/>
                          </a:lnTo>
                          <a:lnTo>
                            <a:pt x="497845" y="565323"/>
                          </a:lnTo>
                          <a:lnTo>
                            <a:pt x="502971" y="566655"/>
                          </a:lnTo>
                          <a:lnTo>
                            <a:pt x="508107" y="567954"/>
                          </a:lnTo>
                        </a:path>
                      </a:pathLst>
                    </a:custGeom>
                    <a:noFill/>
                    <a:ln w="25400" cap="sq">
                      <a:solidFill>
                        <a:srgbClr val="FD8D62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>
                        <a:solidFill>
                          <a:srgbClr val="37738F"/>
                        </a:solidFill>
                      </a:endParaRPr>
                    </a:p>
                  </p:txBody>
                </p:sp>
                <p:sp>
                  <p:nvSpPr>
                    <p:cNvPr id="737" name="Freeform 736">
                      <a:extLst>
                        <a:ext uri="{FF2B5EF4-FFF2-40B4-BE49-F238E27FC236}">
                          <a16:creationId xmlns:a16="http://schemas.microsoft.com/office/drawing/2014/main" id="{6BA86FBE-9C32-D74E-A19A-00FC923EAE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70188" y="4171591"/>
                      <a:ext cx="9105" cy="989989"/>
                    </a:xfrm>
                    <a:custGeom>
                      <a:avLst/>
                      <a:gdLst>
                        <a:gd name="connsiteX0" fmla="*/ 0 w 9105"/>
                        <a:gd name="connsiteY0" fmla="*/ 989989 h 989989"/>
                        <a:gd name="connsiteX1" fmla="*/ 0 w 9105"/>
                        <a:gd name="connsiteY1" fmla="*/ 0 h 9899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05" h="989989">
                          <a:moveTo>
                            <a:pt x="0" y="989989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5400" cap="sq">
                      <a:solidFill>
                        <a:srgbClr val="4D4D4D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39" name="Freeform 738">
                      <a:extLst>
                        <a:ext uri="{FF2B5EF4-FFF2-40B4-BE49-F238E27FC236}">
                          <a16:creationId xmlns:a16="http://schemas.microsoft.com/office/drawing/2014/main" id="{9B4D72F5-A7B7-4B49-B5B0-74B94B9B1E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62081" y="4852208"/>
                      <a:ext cx="1016213" cy="9105"/>
                    </a:xfrm>
                    <a:custGeom>
                      <a:avLst/>
                      <a:gdLst>
                        <a:gd name="connsiteX0" fmla="*/ 0 w 1016213"/>
                        <a:gd name="connsiteY0" fmla="*/ 0 h 9105"/>
                        <a:gd name="connsiteX1" fmla="*/ 1016214 w 1016213"/>
                        <a:gd name="connsiteY1" fmla="*/ 0 h 91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16213" h="9105">
                          <a:moveTo>
                            <a:pt x="0" y="0"/>
                          </a:moveTo>
                          <a:lnTo>
                            <a:pt x="1016214" y="0"/>
                          </a:lnTo>
                        </a:path>
                      </a:pathLst>
                    </a:custGeom>
                    <a:noFill/>
                    <a:ln w="25400" cap="sq">
                      <a:solidFill>
                        <a:srgbClr val="4D4D4D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85" name="TextBox 584">
                <a:extLst>
                  <a:ext uri="{FF2B5EF4-FFF2-40B4-BE49-F238E27FC236}">
                    <a16:creationId xmlns:a16="http://schemas.microsoft.com/office/drawing/2014/main" id="{1B535461-5AB6-4544-884E-FDCCA20280C4}"/>
                  </a:ext>
                </a:extLst>
              </p:cNvPr>
              <p:cNvSpPr txBox="1"/>
              <p:nvPr/>
            </p:nvSpPr>
            <p:spPr>
              <a:xfrm>
                <a:off x="2911243" y="2505909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c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2C19E7B-AF09-D149-AC2C-7F00FAA9DBE0}"/>
                  </a:ext>
                </a:extLst>
              </p:cNvPr>
              <p:cNvGrpSpPr/>
              <p:nvPr/>
            </p:nvGrpSpPr>
            <p:grpSpPr>
              <a:xfrm>
                <a:off x="4008696" y="3473858"/>
                <a:ext cx="443949" cy="226436"/>
                <a:chOff x="4001438" y="3080666"/>
                <a:chExt cx="443949" cy="226436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9DCF537-A051-884A-BCE7-9F6FF1166484}"/>
                    </a:ext>
                  </a:extLst>
                </p:cNvPr>
                <p:cNvSpPr txBox="1"/>
                <p:nvPr/>
              </p:nvSpPr>
              <p:spPr>
                <a:xfrm>
                  <a:off x="4001438" y="3084400"/>
                  <a:ext cx="36260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t  - t</a:t>
                  </a:r>
                  <a:endParaRPr lang="en-GB" sz="800" baseline="30000" dirty="0">
                    <a:solidFill>
                      <a:srgbClr val="4D4D4D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A542DC0-3392-1B48-8619-FC51C2FD1C64}"/>
                    </a:ext>
                  </a:extLst>
                </p:cNvPr>
                <p:cNvSpPr txBox="1"/>
                <p:nvPr/>
              </p:nvSpPr>
              <p:spPr>
                <a:xfrm>
                  <a:off x="4095888" y="3129058"/>
                  <a:ext cx="54971" cy="1744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GB" sz="800" baseline="-25000" dirty="0">
                      <a:solidFill>
                        <a:srgbClr val="4D4D4D"/>
                      </a:solidFill>
                      <a:latin typeface="Helvetica" pitchFamily="2" charset="0"/>
                    </a:rPr>
                    <a:t>i</a:t>
                  </a:r>
                </a:p>
              </p:txBody>
            </p:sp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3C73A919-85EF-AB4C-A496-082FD717E227}"/>
                    </a:ext>
                  </a:extLst>
                </p:cNvPr>
                <p:cNvSpPr txBox="1"/>
                <p:nvPr/>
              </p:nvSpPr>
              <p:spPr>
                <a:xfrm>
                  <a:off x="4179340" y="3132695"/>
                  <a:ext cx="199093" cy="1744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baseline="-25000" dirty="0">
                      <a:solidFill>
                        <a:srgbClr val="4D4D4D"/>
                      </a:solidFill>
                      <a:latin typeface="Helvetica" pitchFamily="2" charset="0"/>
                    </a:rPr>
                    <a:t>j</a:t>
                  </a:r>
                </a:p>
              </p:txBody>
            </p:sp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4D14483F-5A5E-634A-98CF-B99DE227D8DE}"/>
                    </a:ext>
                  </a:extLst>
                </p:cNvPr>
                <p:cNvSpPr txBox="1"/>
                <p:nvPr/>
              </p:nvSpPr>
              <p:spPr>
                <a:xfrm>
                  <a:off x="4168450" y="3080666"/>
                  <a:ext cx="276937" cy="15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GB" sz="600" baseline="30000" dirty="0">
                      <a:solidFill>
                        <a:srgbClr val="4D4D4D"/>
                      </a:solidFill>
                      <a:latin typeface="Helvetica" pitchFamily="2" charset="0"/>
                    </a:rPr>
                    <a:t>pre</a:t>
                  </a:r>
                  <a:endParaRPr lang="en-GB" sz="800" baseline="30000" dirty="0">
                    <a:solidFill>
                      <a:srgbClr val="4D4D4D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389" name="TextBox 388">
                  <a:extLst>
                    <a:ext uri="{FF2B5EF4-FFF2-40B4-BE49-F238E27FC236}">
                      <a16:creationId xmlns:a16="http://schemas.microsoft.com/office/drawing/2014/main" id="{FD91CF42-00B4-414C-BCD9-B0E6150FEFCF}"/>
                    </a:ext>
                  </a:extLst>
                </p:cNvPr>
                <p:cNvSpPr txBox="1"/>
                <p:nvPr/>
              </p:nvSpPr>
              <p:spPr>
                <a:xfrm>
                  <a:off x="4020895" y="3081822"/>
                  <a:ext cx="282450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600" baseline="30000" dirty="0">
                      <a:solidFill>
                        <a:srgbClr val="4D4D4D"/>
                      </a:solidFill>
                      <a:latin typeface="Helvetica" pitchFamily="2" charset="0"/>
                    </a:rPr>
                    <a:t>post</a:t>
                  </a:r>
                  <a:endParaRPr lang="en-GB" sz="800" baseline="30000" dirty="0">
                    <a:solidFill>
                      <a:srgbClr val="4D4D4D"/>
                    </a:solidFill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DEF9FC6-184A-E947-9259-4EEC5FDF3D8A}"/>
                </a:ext>
              </a:extLst>
            </p:cNvPr>
            <p:cNvGrpSpPr/>
            <p:nvPr/>
          </p:nvGrpSpPr>
          <p:grpSpPr>
            <a:xfrm>
              <a:off x="3498880" y="2484000"/>
              <a:ext cx="1545802" cy="1551181"/>
              <a:chOff x="3306821" y="2484000"/>
              <a:chExt cx="1545802" cy="1551181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DFC54A4-6AFB-8946-AFBE-FE13A0B587CF}"/>
                  </a:ext>
                </a:extLst>
              </p:cNvPr>
              <p:cNvGrpSpPr/>
              <p:nvPr/>
            </p:nvGrpSpPr>
            <p:grpSpPr>
              <a:xfrm>
                <a:off x="3306821" y="2484000"/>
                <a:ext cx="1545802" cy="1367385"/>
                <a:chOff x="4270325" y="2257254"/>
                <a:chExt cx="1545802" cy="1367385"/>
              </a:xfrm>
            </p:grpSpPr>
            <p:grpSp>
              <p:nvGrpSpPr>
                <p:cNvPr id="907" name="Group 906">
                  <a:extLst>
                    <a:ext uri="{FF2B5EF4-FFF2-40B4-BE49-F238E27FC236}">
                      <a16:creationId xmlns:a16="http://schemas.microsoft.com/office/drawing/2014/main" id="{A17B7191-121A-B74B-99F3-4A445AED2742}"/>
                    </a:ext>
                  </a:extLst>
                </p:cNvPr>
                <p:cNvGrpSpPr/>
                <p:nvPr/>
              </p:nvGrpSpPr>
              <p:grpSpPr>
                <a:xfrm>
                  <a:off x="4524998" y="2317154"/>
                  <a:ext cx="1291129" cy="1307485"/>
                  <a:chOff x="3295102" y="2292279"/>
                  <a:chExt cx="1291129" cy="1307485"/>
                </a:xfrm>
              </p:grpSpPr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62085FCC-CB8D-D34D-85CC-E31AF53918B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5102" y="2292279"/>
                    <a:ext cx="129112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800" dirty="0">
                        <a:solidFill>
                          <a:srgbClr val="4D4D4D"/>
                        </a:solidFill>
                        <a:latin typeface="Helvetica" pitchFamily="2" charset="0"/>
                      </a:rPr>
                      <a:t>Synaptic weights, </a:t>
                    </a:r>
                    <a:r>
                      <a:rPr lang="en-GB" sz="800" dirty="0" err="1">
                        <a:solidFill>
                          <a:srgbClr val="FD8D62"/>
                        </a:solidFill>
                        <a:latin typeface="Helvetica" pitchFamily="2" charset="0"/>
                      </a:rPr>
                      <a:t>W</a:t>
                    </a:r>
                    <a:r>
                      <a:rPr lang="en-GB" sz="800" baseline="-25000" dirty="0" err="1">
                        <a:solidFill>
                          <a:srgbClr val="FD8D62"/>
                        </a:solidFill>
                        <a:latin typeface="Helvetica" pitchFamily="2" charset="0"/>
                      </a:rPr>
                      <a:t>ij</a:t>
                    </a:r>
                    <a:endParaRPr lang="en-GB" sz="800" baseline="-25000" dirty="0">
                      <a:solidFill>
                        <a:srgbClr val="FD8D62"/>
                      </a:solidFill>
                      <a:latin typeface="Helvetica" pitchFamily="2" charset="0"/>
                    </a:endParaRPr>
                  </a:p>
                  <a:p>
                    <a:pPr algn="ctr"/>
                    <a:r>
                      <a:rPr lang="en-GB" sz="800" dirty="0">
                        <a:solidFill>
                          <a:srgbClr val="4D4D4D"/>
                        </a:solidFill>
                        <a:latin typeface="Helvetica" pitchFamily="2" charset="0"/>
                      </a:rPr>
                      <a:t>(STDP learning)</a:t>
                    </a:r>
                  </a:p>
                </p:txBody>
              </p:sp>
              <p:pic>
                <p:nvPicPr>
                  <p:cNvPr id="896" name="Graphic 895">
                    <a:extLst>
                      <a:ext uri="{FF2B5EF4-FFF2-40B4-BE49-F238E27FC236}">
                        <a16:creationId xmlns:a16="http://schemas.microsoft.com/office/drawing/2014/main" id="{A794D325-78A2-9347-A6B6-B80417A3FB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/>
                  <a:stretch/>
                </p:blipFill>
                <p:spPr>
                  <a:xfrm>
                    <a:off x="3422562" y="2555764"/>
                    <a:ext cx="1044000" cy="1044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86" name="TextBox 585">
                  <a:extLst>
                    <a:ext uri="{FF2B5EF4-FFF2-40B4-BE49-F238E27FC236}">
                      <a16:creationId xmlns:a16="http://schemas.microsoft.com/office/drawing/2014/main" id="{EAF73E3E-4E39-1C41-9147-CE53D9F15B3A}"/>
                    </a:ext>
                  </a:extLst>
                </p:cNvPr>
                <p:cNvSpPr txBox="1"/>
                <p:nvPr/>
              </p:nvSpPr>
              <p:spPr>
                <a:xfrm>
                  <a:off x="4270325" y="2257254"/>
                  <a:ext cx="2936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 dirty="0">
                      <a:latin typeface="Helvetica" pitchFamily="2" charset="0"/>
                    </a:rPr>
                    <a:t>d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0A46B8-3378-1C45-9A9B-DAC1FF4F9228}"/>
                  </a:ext>
                </a:extLst>
              </p:cNvPr>
              <p:cNvSpPr txBox="1"/>
              <p:nvPr/>
            </p:nvSpPr>
            <p:spPr>
              <a:xfrm rot="16200000">
                <a:off x="3038966" y="3297507"/>
                <a:ext cx="10346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postsynaptic cell </a:t>
                </a:r>
              </a:p>
            </p:txBody>
          </p:sp>
          <p:sp>
            <p:nvSpPr>
              <p:cNvPr id="597" name="TextBox 596">
                <a:extLst>
                  <a:ext uri="{FF2B5EF4-FFF2-40B4-BE49-F238E27FC236}">
                    <a16:creationId xmlns:a16="http://schemas.microsoft.com/office/drawing/2014/main" id="{63FD737D-D35D-DB4A-B6C1-8522F65EFCFE}"/>
                  </a:ext>
                </a:extLst>
              </p:cNvPr>
              <p:cNvSpPr txBox="1"/>
              <p:nvPr/>
            </p:nvSpPr>
            <p:spPr>
              <a:xfrm>
                <a:off x="3740221" y="3819737"/>
                <a:ext cx="93981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presynaptic cell </a:t>
                </a:r>
              </a:p>
            </p:txBody>
          </p:sp>
          <p:sp>
            <p:nvSpPr>
              <p:cNvPr id="599" name="TextBox 598">
                <a:extLst>
                  <a:ext uri="{FF2B5EF4-FFF2-40B4-BE49-F238E27FC236}">
                    <a16:creationId xmlns:a16="http://schemas.microsoft.com/office/drawing/2014/main" id="{AE0AD865-B760-9543-96D8-6EE6F6805246}"/>
                  </a:ext>
                </a:extLst>
              </p:cNvPr>
              <p:cNvSpPr txBox="1"/>
              <p:nvPr/>
            </p:nvSpPr>
            <p:spPr>
              <a:xfrm>
                <a:off x="3980191" y="3732092"/>
                <a:ext cx="27122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600" dirty="0">
                    <a:solidFill>
                      <a:srgbClr val="37738F"/>
                    </a:solidFill>
                    <a:latin typeface="Helvetica" pitchFamily="2" charset="0"/>
                  </a:rPr>
                  <a:t>20</a:t>
                </a:r>
                <a:endParaRPr lang="en-GB" sz="800" dirty="0">
                  <a:solidFill>
                    <a:srgbClr val="37738F"/>
                  </a:solidFill>
                  <a:latin typeface="Helvetica" pitchFamily="2" charset="0"/>
                </a:endParaRPr>
              </a:p>
            </p:txBody>
          </p:sp>
          <p:sp>
            <p:nvSpPr>
              <p:cNvPr id="603" name="TextBox 602">
                <a:extLst>
                  <a:ext uri="{FF2B5EF4-FFF2-40B4-BE49-F238E27FC236}">
                    <a16:creationId xmlns:a16="http://schemas.microsoft.com/office/drawing/2014/main" id="{AF5640D7-9FDF-E247-A5E0-BF39DABF8A6A}"/>
                  </a:ext>
                </a:extLst>
              </p:cNvPr>
              <p:cNvSpPr txBox="1"/>
              <p:nvPr/>
            </p:nvSpPr>
            <p:spPr>
              <a:xfrm>
                <a:off x="4201193" y="3727738"/>
                <a:ext cx="27122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600" dirty="0">
                    <a:solidFill>
                      <a:srgbClr val="4AB188"/>
                    </a:solidFill>
                    <a:latin typeface="Helvetica" pitchFamily="2" charset="0"/>
                  </a:rPr>
                  <a:t>30</a:t>
                </a:r>
                <a:endParaRPr lang="en-GB" sz="800" dirty="0">
                  <a:solidFill>
                    <a:srgbClr val="4AB188"/>
                  </a:solidFill>
                  <a:latin typeface="Helvetica" pitchFamily="2" charset="0"/>
                </a:endParaRPr>
              </a:p>
            </p:txBody>
          </p:sp>
          <p:sp>
            <p:nvSpPr>
              <p:cNvPr id="605" name="TextBox 604">
                <a:extLst>
                  <a:ext uri="{FF2B5EF4-FFF2-40B4-BE49-F238E27FC236}">
                    <a16:creationId xmlns:a16="http://schemas.microsoft.com/office/drawing/2014/main" id="{67866F09-81A4-4C4E-B706-397C0DF2EFCB}"/>
                  </a:ext>
                </a:extLst>
              </p:cNvPr>
              <p:cNvSpPr txBox="1"/>
              <p:nvPr/>
            </p:nvSpPr>
            <p:spPr>
              <a:xfrm>
                <a:off x="4431121" y="3732092"/>
                <a:ext cx="27122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600" dirty="0">
                    <a:solidFill>
                      <a:srgbClr val="BED539"/>
                    </a:solidFill>
                    <a:latin typeface="Helvetica" pitchFamily="2" charset="0"/>
                  </a:rPr>
                  <a:t>40</a:t>
                </a:r>
                <a:endParaRPr lang="en-GB" sz="800" dirty="0">
                  <a:solidFill>
                    <a:srgbClr val="BED539"/>
                  </a:solidFill>
                  <a:latin typeface="Helvetica" pitchFamily="2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F91C02A-ED84-7E41-BFAD-0E124EAEFB48}"/>
                  </a:ext>
                </a:extLst>
              </p:cNvPr>
              <p:cNvSpPr txBox="1"/>
              <p:nvPr/>
            </p:nvSpPr>
            <p:spPr>
              <a:xfrm>
                <a:off x="3636891" y="3736446"/>
                <a:ext cx="37542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600" dirty="0">
                    <a:solidFill>
                      <a:srgbClr val="4D4D4D"/>
                    </a:solidFill>
                    <a:latin typeface="Helvetica" pitchFamily="2" charset="0"/>
                  </a:rPr>
                  <a:t>j = </a:t>
                </a:r>
                <a:r>
                  <a:rPr lang="en-GB" sz="600" dirty="0">
                    <a:solidFill>
                      <a:srgbClr val="7B699A"/>
                    </a:solidFill>
                    <a:latin typeface="Helvetica" pitchFamily="2" charset="0"/>
                  </a:rPr>
                  <a:t>10</a:t>
                </a:r>
              </a:p>
            </p:txBody>
          </p:sp>
          <p:sp>
            <p:nvSpPr>
              <p:cNvPr id="606" name="TextBox 605">
                <a:extLst>
                  <a:ext uri="{FF2B5EF4-FFF2-40B4-BE49-F238E27FC236}">
                    <a16:creationId xmlns:a16="http://schemas.microsoft.com/office/drawing/2014/main" id="{ED1DA9F5-0F75-F848-882A-FF1D16FE1050}"/>
                  </a:ext>
                </a:extLst>
              </p:cNvPr>
              <p:cNvSpPr txBox="1"/>
              <p:nvPr/>
            </p:nvSpPr>
            <p:spPr>
              <a:xfrm>
                <a:off x="3577305" y="3108467"/>
                <a:ext cx="27122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600" dirty="0">
                    <a:solidFill>
                      <a:srgbClr val="37738F"/>
                    </a:solidFill>
                    <a:latin typeface="Helvetica" pitchFamily="2" charset="0"/>
                  </a:rPr>
                  <a:t>20</a:t>
                </a:r>
                <a:endParaRPr lang="en-GB" sz="800" dirty="0">
                  <a:solidFill>
                    <a:srgbClr val="37738F"/>
                  </a:solidFill>
                  <a:latin typeface="Helvetica" pitchFamily="2" charset="0"/>
                </a:endParaRPr>
              </a:p>
            </p:txBody>
          </p:sp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D83CD51E-9D83-0B4E-BAC8-4CD386E488BE}"/>
                  </a:ext>
                </a:extLst>
              </p:cNvPr>
              <p:cNvSpPr txBox="1"/>
              <p:nvPr/>
            </p:nvSpPr>
            <p:spPr>
              <a:xfrm>
                <a:off x="3586013" y="3331868"/>
                <a:ext cx="27122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600" dirty="0">
                    <a:solidFill>
                      <a:srgbClr val="4AB188"/>
                    </a:solidFill>
                    <a:latin typeface="Helvetica" pitchFamily="2" charset="0"/>
                  </a:rPr>
                  <a:t>30</a:t>
                </a:r>
                <a:endParaRPr lang="en-GB" sz="800" dirty="0">
                  <a:solidFill>
                    <a:srgbClr val="4AB188"/>
                  </a:solidFill>
                  <a:latin typeface="Helvetica" pitchFamily="2" charset="0"/>
                </a:endParaRPr>
              </a:p>
            </p:txBody>
          </p:sp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35D73F9C-77A8-2C4C-AF0C-2CE3CD1CBD54}"/>
                  </a:ext>
                </a:extLst>
              </p:cNvPr>
              <p:cNvSpPr txBox="1"/>
              <p:nvPr/>
            </p:nvSpPr>
            <p:spPr>
              <a:xfrm>
                <a:off x="3577010" y="3553093"/>
                <a:ext cx="27122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600" dirty="0">
                    <a:solidFill>
                      <a:srgbClr val="BED539"/>
                    </a:solidFill>
                    <a:latin typeface="Helvetica" pitchFamily="2" charset="0"/>
                  </a:rPr>
                  <a:t>40</a:t>
                </a:r>
                <a:endParaRPr lang="en-GB" sz="800" dirty="0">
                  <a:solidFill>
                    <a:srgbClr val="BED539"/>
                  </a:solidFill>
                  <a:latin typeface="Helvetica" pitchFamily="2" charset="0"/>
                </a:endParaRPr>
              </a:p>
            </p:txBody>
          </p:sp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F0725E5E-5668-814E-BDC9-6AFB136D8C4D}"/>
                  </a:ext>
                </a:extLst>
              </p:cNvPr>
              <p:cNvSpPr txBox="1"/>
              <p:nvPr/>
            </p:nvSpPr>
            <p:spPr>
              <a:xfrm>
                <a:off x="3480671" y="2891827"/>
                <a:ext cx="37542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600" dirty="0">
                    <a:solidFill>
                      <a:srgbClr val="4D4D4D"/>
                    </a:solidFill>
                    <a:latin typeface="Helvetica" pitchFamily="2" charset="0"/>
                  </a:rPr>
                  <a:t>i = </a:t>
                </a:r>
                <a:r>
                  <a:rPr lang="en-GB" sz="600" dirty="0">
                    <a:solidFill>
                      <a:srgbClr val="7B699A"/>
                    </a:solidFill>
                    <a:latin typeface="Helvetica" pitchFamily="2" charset="0"/>
                  </a:rPr>
                  <a:t>10</a:t>
                </a:r>
              </a:p>
            </p:txBody>
          </p:sp>
        </p:grpSp>
        <p:grpSp>
          <p:nvGrpSpPr>
            <p:cNvPr id="166" name="Graphic 158">
              <a:extLst>
                <a:ext uri="{FF2B5EF4-FFF2-40B4-BE49-F238E27FC236}">
                  <a16:creationId xmlns:a16="http://schemas.microsoft.com/office/drawing/2014/main" id="{B43463FF-2C7C-5C42-90E9-37E11FD559F2}"/>
                </a:ext>
              </a:extLst>
            </p:cNvPr>
            <p:cNvGrpSpPr/>
            <p:nvPr/>
          </p:nvGrpSpPr>
          <p:grpSpPr>
            <a:xfrm>
              <a:off x="484145" y="1988641"/>
              <a:ext cx="5848649" cy="274698"/>
              <a:chOff x="484145" y="1929585"/>
              <a:chExt cx="5848649" cy="274698"/>
            </a:xfrm>
          </p:grpSpPr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16F913E7-BA06-8843-B577-F9E934A3D09B}"/>
                  </a:ext>
                </a:extLst>
              </p:cNvPr>
              <p:cNvSpPr/>
              <p:nvPr/>
            </p:nvSpPr>
            <p:spPr>
              <a:xfrm>
                <a:off x="484145" y="1929585"/>
                <a:ext cx="5848649" cy="274698"/>
              </a:xfrm>
              <a:custGeom>
                <a:avLst/>
                <a:gdLst>
                  <a:gd name="connsiteX0" fmla="*/ 0 w 5848649"/>
                  <a:gd name="connsiteY0" fmla="*/ 274699 h 274698"/>
                  <a:gd name="connsiteX1" fmla="*/ 5848650 w 5848649"/>
                  <a:gd name="connsiteY1" fmla="*/ 274699 h 274698"/>
                  <a:gd name="connsiteX2" fmla="*/ 5848650 w 5848649"/>
                  <a:gd name="connsiteY2" fmla="*/ 0 h 274698"/>
                  <a:gd name="connsiteX3" fmla="*/ 0 w 5848649"/>
                  <a:gd name="connsiteY3" fmla="*/ 0 h 27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49" h="274698">
                    <a:moveTo>
                      <a:pt x="0" y="274699"/>
                    </a:moveTo>
                    <a:lnTo>
                      <a:pt x="5848650" y="274699"/>
                    </a:lnTo>
                    <a:lnTo>
                      <a:pt x="584865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70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68" name="Graphic 158">
                <a:extLst>
                  <a:ext uri="{FF2B5EF4-FFF2-40B4-BE49-F238E27FC236}">
                    <a16:creationId xmlns:a16="http://schemas.microsoft.com/office/drawing/2014/main" id="{17D516DB-B007-924B-84A9-F9701BC4522A}"/>
                  </a:ext>
                </a:extLst>
              </p:cNvPr>
              <p:cNvGrpSpPr/>
              <p:nvPr/>
            </p:nvGrpSpPr>
            <p:grpSpPr>
              <a:xfrm>
                <a:off x="510851" y="1967160"/>
                <a:ext cx="5795236" cy="199548"/>
                <a:chOff x="510851" y="1967160"/>
                <a:chExt cx="5795236" cy="199548"/>
              </a:xfrm>
            </p:grpSpPr>
            <p:sp>
              <p:nvSpPr>
                <p:cNvPr id="169" name="Freeform 168">
                  <a:extLst>
                    <a:ext uri="{FF2B5EF4-FFF2-40B4-BE49-F238E27FC236}">
                      <a16:creationId xmlns:a16="http://schemas.microsoft.com/office/drawing/2014/main" id="{3134A153-AD74-7E43-AEA8-74C81A239A7B}"/>
                    </a:ext>
                  </a:extLst>
                </p:cNvPr>
                <p:cNvSpPr/>
                <p:nvPr/>
              </p:nvSpPr>
              <p:spPr>
                <a:xfrm>
                  <a:off x="510851" y="1967160"/>
                  <a:ext cx="5795236" cy="199548"/>
                </a:xfrm>
                <a:custGeom>
                  <a:avLst/>
                  <a:gdLst>
                    <a:gd name="connsiteX0" fmla="*/ 0 w 5795236"/>
                    <a:gd name="connsiteY0" fmla="*/ 199549 h 199548"/>
                    <a:gd name="connsiteX1" fmla="*/ 0 w 5795236"/>
                    <a:gd name="connsiteY1" fmla="*/ 199549 h 199548"/>
                    <a:gd name="connsiteX2" fmla="*/ 5801 w 5795236"/>
                    <a:gd name="connsiteY2" fmla="*/ 199549 h 199548"/>
                    <a:gd name="connsiteX3" fmla="*/ 11602 w 5795236"/>
                    <a:gd name="connsiteY3" fmla="*/ 199549 h 199548"/>
                    <a:gd name="connsiteX4" fmla="*/ 17403 w 5795236"/>
                    <a:gd name="connsiteY4" fmla="*/ 199549 h 199548"/>
                    <a:gd name="connsiteX5" fmla="*/ 23204 w 5795236"/>
                    <a:gd name="connsiteY5" fmla="*/ 199549 h 199548"/>
                    <a:gd name="connsiteX6" fmla="*/ 29005 w 5795236"/>
                    <a:gd name="connsiteY6" fmla="*/ 199549 h 199548"/>
                    <a:gd name="connsiteX7" fmla="*/ 34806 w 5795236"/>
                    <a:gd name="connsiteY7" fmla="*/ 199549 h 199548"/>
                    <a:gd name="connsiteX8" fmla="*/ 40607 w 5795236"/>
                    <a:gd name="connsiteY8" fmla="*/ 199549 h 199548"/>
                    <a:gd name="connsiteX9" fmla="*/ 46408 w 5795236"/>
                    <a:gd name="connsiteY9" fmla="*/ 199549 h 199548"/>
                    <a:gd name="connsiteX10" fmla="*/ 52209 w 5795236"/>
                    <a:gd name="connsiteY10" fmla="*/ 199549 h 199548"/>
                    <a:gd name="connsiteX11" fmla="*/ 58010 w 5795236"/>
                    <a:gd name="connsiteY11" fmla="*/ 199549 h 199548"/>
                    <a:gd name="connsiteX12" fmla="*/ 63811 w 5795236"/>
                    <a:gd name="connsiteY12" fmla="*/ 199549 h 199548"/>
                    <a:gd name="connsiteX13" fmla="*/ 69613 w 5795236"/>
                    <a:gd name="connsiteY13" fmla="*/ 199549 h 199548"/>
                    <a:gd name="connsiteX14" fmla="*/ 75413 w 5795236"/>
                    <a:gd name="connsiteY14" fmla="*/ 199549 h 199548"/>
                    <a:gd name="connsiteX15" fmla="*/ 81215 w 5795236"/>
                    <a:gd name="connsiteY15" fmla="*/ 199549 h 199548"/>
                    <a:gd name="connsiteX16" fmla="*/ 87016 w 5795236"/>
                    <a:gd name="connsiteY16" fmla="*/ 199549 h 199548"/>
                    <a:gd name="connsiteX17" fmla="*/ 92817 w 5795236"/>
                    <a:gd name="connsiteY17" fmla="*/ 199549 h 199548"/>
                    <a:gd name="connsiteX18" fmla="*/ 98618 w 5795236"/>
                    <a:gd name="connsiteY18" fmla="*/ 199549 h 199548"/>
                    <a:gd name="connsiteX19" fmla="*/ 104419 w 5795236"/>
                    <a:gd name="connsiteY19" fmla="*/ 199549 h 199548"/>
                    <a:gd name="connsiteX20" fmla="*/ 110220 w 5795236"/>
                    <a:gd name="connsiteY20" fmla="*/ 199549 h 199548"/>
                    <a:gd name="connsiteX21" fmla="*/ 116021 w 5795236"/>
                    <a:gd name="connsiteY21" fmla="*/ 199549 h 199548"/>
                    <a:gd name="connsiteX22" fmla="*/ 121822 w 5795236"/>
                    <a:gd name="connsiteY22" fmla="*/ 199549 h 199548"/>
                    <a:gd name="connsiteX23" fmla="*/ 127623 w 5795236"/>
                    <a:gd name="connsiteY23" fmla="*/ 199549 h 199548"/>
                    <a:gd name="connsiteX24" fmla="*/ 133424 w 5795236"/>
                    <a:gd name="connsiteY24" fmla="*/ 199549 h 199548"/>
                    <a:gd name="connsiteX25" fmla="*/ 139225 w 5795236"/>
                    <a:gd name="connsiteY25" fmla="*/ 199549 h 199548"/>
                    <a:gd name="connsiteX26" fmla="*/ 145026 w 5795236"/>
                    <a:gd name="connsiteY26" fmla="*/ 199549 h 199548"/>
                    <a:gd name="connsiteX27" fmla="*/ 150827 w 5795236"/>
                    <a:gd name="connsiteY27" fmla="*/ 199549 h 199548"/>
                    <a:gd name="connsiteX28" fmla="*/ 156628 w 5795236"/>
                    <a:gd name="connsiteY28" fmla="*/ 199549 h 199548"/>
                    <a:gd name="connsiteX29" fmla="*/ 162429 w 5795236"/>
                    <a:gd name="connsiteY29" fmla="*/ 199549 h 199548"/>
                    <a:gd name="connsiteX30" fmla="*/ 168230 w 5795236"/>
                    <a:gd name="connsiteY30" fmla="*/ 199549 h 199548"/>
                    <a:gd name="connsiteX31" fmla="*/ 174031 w 5795236"/>
                    <a:gd name="connsiteY31" fmla="*/ 199549 h 199548"/>
                    <a:gd name="connsiteX32" fmla="*/ 179832 w 5795236"/>
                    <a:gd name="connsiteY32" fmla="*/ 199549 h 199548"/>
                    <a:gd name="connsiteX33" fmla="*/ 185633 w 5795236"/>
                    <a:gd name="connsiteY33" fmla="*/ 199549 h 199548"/>
                    <a:gd name="connsiteX34" fmla="*/ 191434 w 5795236"/>
                    <a:gd name="connsiteY34" fmla="*/ 199549 h 199548"/>
                    <a:gd name="connsiteX35" fmla="*/ 197235 w 5795236"/>
                    <a:gd name="connsiteY35" fmla="*/ 199549 h 199548"/>
                    <a:gd name="connsiteX36" fmla="*/ 203036 w 5795236"/>
                    <a:gd name="connsiteY36" fmla="*/ 199549 h 199548"/>
                    <a:gd name="connsiteX37" fmla="*/ 208837 w 5795236"/>
                    <a:gd name="connsiteY37" fmla="*/ 199549 h 199548"/>
                    <a:gd name="connsiteX38" fmla="*/ 214639 w 5795236"/>
                    <a:gd name="connsiteY38" fmla="*/ 199549 h 199548"/>
                    <a:gd name="connsiteX39" fmla="*/ 220439 w 5795236"/>
                    <a:gd name="connsiteY39" fmla="*/ 199549 h 199548"/>
                    <a:gd name="connsiteX40" fmla="*/ 226241 w 5795236"/>
                    <a:gd name="connsiteY40" fmla="*/ 199549 h 199548"/>
                    <a:gd name="connsiteX41" fmla="*/ 232042 w 5795236"/>
                    <a:gd name="connsiteY41" fmla="*/ 199549 h 199548"/>
                    <a:gd name="connsiteX42" fmla="*/ 237842 w 5795236"/>
                    <a:gd name="connsiteY42" fmla="*/ 199549 h 199548"/>
                    <a:gd name="connsiteX43" fmla="*/ 243644 w 5795236"/>
                    <a:gd name="connsiteY43" fmla="*/ 199549 h 199548"/>
                    <a:gd name="connsiteX44" fmla="*/ 249444 w 5795236"/>
                    <a:gd name="connsiteY44" fmla="*/ 199549 h 199548"/>
                    <a:gd name="connsiteX45" fmla="*/ 255246 w 5795236"/>
                    <a:gd name="connsiteY45" fmla="*/ 199549 h 199548"/>
                    <a:gd name="connsiteX46" fmla="*/ 261047 w 5795236"/>
                    <a:gd name="connsiteY46" fmla="*/ 199549 h 199548"/>
                    <a:gd name="connsiteX47" fmla="*/ 266848 w 5795236"/>
                    <a:gd name="connsiteY47" fmla="*/ 199549 h 199548"/>
                    <a:gd name="connsiteX48" fmla="*/ 272649 w 5795236"/>
                    <a:gd name="connsiteY48" fmla="*/ 199549 h 199548"/>
                    <a:gd name="connsiteX49" fmla="*/ 278450 w 5795236"/>
                    <a:gd name="connsiteY49" fmla="*/ 199549 h 199548"/>
                    <a:gd name="connsiteX50" fmla="*/ 284251 w 5795236"/>
                    <a:gd name="connsiteY50" fmla="*/ 199549 h 199548"/>
                    <a:gd name="connsiteX51" fmla="*/ 290052 w 5795236"/>
                    <a:gd name="connsiteY51" fmla="*/ 199549 h 199548"/>
                    <a:gd name="connsiteX52" fmla="*/ 295853 w 5795236"/>
                    <a:gd name="connsiteY52" fmla="*/ 199549 h 199548"/>
                    <a:gd name="connsiteX53" fmla="*/ 301654 w 5795236"/>
                    <a:gd name="connsiteY53" fmla="*/ 199549 h 199548"/>
                    <a:gd name="connsiteX54" fmla="*/ 307455 w 5795236"/>
                    <a:gd name="connsiteY54" fmla="*/ 199549 h 199548"/>
                    <a:gd name="connsiteX55" fmla="*/ 313256 w 5795236"/>
                    <a:gd name="connsiteY55" fmla="*/ 199549 h 199548"/>
                    <a:gd name="connsiteX56" fmla="*/ 319057 w 5795236"/>
                    <a:gd name="connsiteY56" fmla="*/ 199549 h 199548"/>
                    <a:gd name="connsiteX57" fmla="*/ 324858 w 5795236"/>
                    <a:gd name="connsiteY57" fmla="*/ 199549 h 199548"/>
                    <a:gd name="connsiteX58" fmla="*/ 330659 w 5795236"/>
                    <a:gd name="connsiteY58" fmla="*/ 199549 h 199548"/>
                    <a:gd name="connsiteX59" fmla="*/ 336460 w 5795236"/>
                    <a:gd name="connsiteY59" fmla="*/ 199549 h 199548"/>
                    <a:gd name="connsiteX60" fmla="*/ 342261 w 5795236"/>
                    <a:gd name="connsiteY60" fmla="*/ 199549 h 199548"/>
                    <a:gd name="connsiteX61" fmla="*/ 348063 w 5795236"/>
                    <a:gd name="connsiteY61" fmla="*/ 199549 h 199548"/>
                    <a:gd name="connsiteX62" fmla="*/ 353864 w 5795236"/>
                    <a:gd name="connsiteY62" fmla="*/ 199549 h 199548"/>
                    <a:gd name="connsiteX63" fmla="*/ 359665 w 5795236"/>
                    <a:gd name="connsiteY63" fmla="*/ 199549 h 199548"/>
                    <a:gd name="connsiteX64" fmla="*/ 365466 w 5795236"/>
                    <a:gd name="connsiteY64" fmla="*/ 199549 h 199548"/>
                    <a:gd name="connsiteX65" fmla="*/ 371268 w 5795236"/>
                    <a:gd name="connsiteY65" fmla="*/ 199549 h 199548"/>
                    <a:gd name="connsiteX66" fmla="*/ 377069 w 5795236"/>
                    <a:gd name="connsiteY66" fmla="*/ 199549 h 199548"/>
                    <a:gd name="connsiteX67" fmla="*/ 382870 w 5795236"/>
                    <a:gd name="connsiteY67" fmla="*/ 199549 h 199548"/>
                    <a:gd name="connsiteX68" fmla="*/ 388671 w 5795236"/>
                    <a:gd name="connsiteY68" fmla="*/ 199549 h 199548"/>
                    <a:gd name="connsiteX69" fmla="*/ 394472 w 5795236"/>
                    <a:gd name="connsiteY69" fmla="*/ 199549 h 199548"/>
                    <a:gd name="connsiteX70" fmla="*/ 400273 w 5795236"/>
                    <a:gd name="connsiteY70" fmla="*/ 199549 h 199548"/>
                    <a:gd name="connsiteX71" fmla="*/ 406071 w 5795236"/>
                    <a:gd name="connsiteY71" fmla="*/ 199549 h 199548"/>
                    <a:gd name="connsiteX72" fmla="*/ 411872 w 5795236"/>
                    <a:gd name="connsiteY72" fmla="*/ 199549 h 199548"/>
                    <a:gd name="connsiteX73" fmla="*/ 417673 w 5795236"/>
                    <a:gd name="connsiteY73" fmla="*/ 199549 h 199548"/>
                    <a:gd name="connsiteX74" fmla="*/ 423474 w 5795236"/>
                    <a:gd name="connsiteY74" fmla="*/ 199549 h 199548"/>
                    <a:gd name="connsiteX75" fmla="*/ 429276 w 5795236"/>
                    <a:gd name="connsiteY75" fmla="*/ 199549 h 199548"/>
                    <a:gd name="connsiteX76" fmla="*/ 435077 w 5795236"/>
                    <a:gd name="connsiteY76" fmla="*/ 199549 h 199548"/>
                    <a:gd name="connsiteX77" fmla="*/ 440878 w 5795236"/>
                    <a:gd name="connsiteY77" fmla="*/ 199549 h 199548"/>
                    <a:gd name="connsiteX78" fmla="*/ 446679 w 5795236"/>
                    <a:gd name="connsiteY78" fmla="*/ 199549 h 199548"/>
                    <a:gd name="connsiteX79" fmla="*/ 452480 w 5795236"/>
                    <a:gd name="connsiteY79" fmla="*/ 199549 h 199548"/>
                    <a:gd name="connsiteX80" fmla="*/ 458281 w 5795236"/>
                    <a:gd name="connsiteY80" fmla="*/ 199549 h 199548"/>
                    <a:gd name="connsiteX81" fmla="*/ 464083 w 5795236"/>
                    <a:gd name="connsiteY81" fmla="*/ 199549 h 199548"/>
                    <a:gd name="connsiteX82" fmla="*/ 469884 w 5795236"/>
                    <a:gd name="connsiteY82" fmla="*/ 199549 h 199548"/>
                    <a:gd name="connsiteX83" fmla="*/ 475685 w 5795236"/>
                    <a:gd name="connsiteY83" fmla="*/ 199549 h 199548"/>
                    <a:gd name="connsiteX84" fmla="*/ 481486 w 5795236"/>
                    <a:gd name="connsiteY84" fmla="*/ 199549 h 199548"/>
                    <a:gd name="connsiteX85" fmla="*/ 487287 w 5795236"/>
                    <a:gd name="connsiteY85" fmla="*/ 199549 h 199548"/>
                    <a:gd name="connsiteX86" fmla="*/ 493088 w 5795236"/>
                    <a:gd name="connsiteY86" fmla="*/ 199549 h 199548"/>
                    <a:gd name="connsiteX87" fmla="*/ 498890 w 5795236"/>
                    <a:gd name="connsiteY87" fmla="*/ 199549 h 199548"/>
                    <a:gd name="connsiteX88" fmla="*/ 504691 w 5795236"/>
                    <a:gd name="connsiteY88" fmla="*/ 199549 h 199548"/>
                    <a:gd name="connsiteX89" fmla="*/ 510492 w 5795236"/>
                    <a:gd name="connsiteY89" fmla="*/ 199549 h 199548"/>
                    <a:gd name="connsiteX90" fmla="*/ 516293 w 5795236"/>
                    <a:gd name="connsiteY90" fmla="*/ 199549 h 199548"/>
                    <a:gd name="connsiteX91" fmla="*/ 522094 w 5795236"/>
                    <a:gd name="connsiteY91" fmla="*/ 199549 h 199548"/>
                    <a:gd name="connsiteX92" fmla="*/ 527896 w 5795236"/>
                    <a:gd name="connsiteY92" fmla="*/ 199549 h 199548"/>
                    <a:gd name="connsiteX93" fmla="*/ 533697 w 5795236"/>
                    <a:gd name="connsiteY93" fmla="*/ 199549 h 199548"/>
                    <a:gd name="connsiteX94" fmla="*/ 539498 w 5795236"/>
                    <a:gd name="connsiteY94" fmla="*/ 199549 h 199548"/>
                    <a:gd name="connsiteX95" fmla="*/ 545299 w 5795236"/>
                    <a:gd name="connsiteY95" fmla="*/ 199549 h 199548"/>
                    <a:gd name="connsiteX96" fmla="*/ 551100 w 5795236"/>
                    <a:gd name="connsiteY96" fmla="*/ 199549 h 199548"/>
                    <a:gd name="connsiteX97" fmla="*/ 556901 w 5795236"/>
                    <a:gd name="connsiteY97" fmla="*/ 199549 h 199548"/>
                    <a:gd name="connsiteX98" fmla="*/ 562703 w 5795236"/>
                    <a:gd name="connsiteY98" fmla="*/ 199549 h 199548"/>
                    <a:gd name="connsiteX99" fmla="*/ 568500 w 5795236"/>
                    <a:gd name="connsiteY99" fmla="*/ 199549 h 199548"/>
                    <a:gd name="connsiteX100" fmla="*/ 574301 w 5795236"/>
                    <a:gd name="connsiteY100" fmla="*/ 199549 h 199548"/>
                    <a:gd name="connsiteX101" fmla="*/ 580102 w 5795236"/>
                    <a:gd name="connsiteY101" fmla="*/ 199549 h 199548"/>
                    <a:gd name="connsiteX102" fmla="*/ 585904 w 5795236"/>
                    <a:gd name="connsiteY102" fmla="*/ 199549 h 199548"/>
                    <a:gd name="connsiteX103" fmla="*/ 591705 w 5795236"/>
                    <a:gd name="connsiteY103" fmla="*/ 199549 h 199548"/>
                    <a:gd name="connsiteX104" fmla="*/ 597506 w 5795236"/>
                    <a:gd name="connsiteY104" fmla="*/ 199549 h 199548"/>
                    <a:gd name="connsiteX105" fmla="*/ 603307 w 5795236"/>
                    <a:gd name="connsiteY105" fmla="*/ 199549 h 199548"/>
                    <a:gd name="connsiteX106" fmla="*/ 609108 w 5795236"/>
                    <a:gd name="connsiteY106" fmla="*/ 199549 h 199548"/>
                    <a:gd name="connsiteX107" fmla="*/ 614909 w 5795236"/>
                    <a:gd name="connsiteY107" fmla="*/ 199549 h 199548"/>
                    <a:gd name="connsiteX108" fmla="*/ 620711 w 5795236"/>
                    <a:gd name="connsiteY108" fmla="*/ 199549 h 199548"/>
                    <a:gd name="connsiteX109" fmla="*/ 626512 w 5795236"/>
                    <a:gd name="connsiteY109" fmla="*/ 199549 h 199548"/>
                    <a:gd name="connsiteX110" fmla="*/ 632313 w 5795236"/>
                    <a:gd name="connsiteY110" fmla="*/ 199549 h 199548"/>
                    <a:gd name="connsiteX111" fmla="*/ 638114 w 5795236"/>
                    <a:gd name="connsiteY111" fmla="*/ 199549 h 199548"/>
                    <a:gd name="connsiteX112" fmla="*/ 643915 w 5795236"/>
                    <a:gd name="connsiteY112" fmla="*/ 199549 h 199548"/>
                    <a:gd name="connsiteX113" fmla="*/ 649716 w 5795236"/>
                    <a:gd name="connsiteY113" fmla="*/ 199549 h 199548"/>
                    <a:gd name="connsiteX114" fmla="*/ 655518 w 5795236"/>
                    <a:gd name="connsiteY114" fmla="*/ 199549 h 199548"/>
                    <a:gd name="connsiteX115" fmla="*/ 661319 w 5795236"/>
                    <a:gd name="connsiteY115" fmla="*/ 199549 h 199548"/>
                    <a:gd name="connsiteX116" fmla="*/ 667120 w 5795236"/>
                    <a:gd name="connsiteY116" fmla="*/ 199549 h 199548"/>
                    <a:gd name="connsiteX117" fmla="*/ 672921 w 5795236"/>
                    <a:gd name="connsiteY117" fmla="*/ 199549 h 199548"/>
                    <a:gd name="connsiteX118" fmla="*/ 678722 w 5795236"/>
                    <a:gd name="connsiteY118" fmla="*/ 199549 h 199548"/>
                    <a:gd name="connsiteX119" fmla="*/ 684523 w 5795236"/>
                    <a:gd name="connsiteY119" fmla="*/ 199549 h 199548"/>
                    <a:gd name="connsiteX120" fmla="*/ 690325 w 5795236"/>
                    <a:gd name="connsiteY120" fmla="*/ 199549 h 199548"/>
                    <a:gd name="connsiteX121" fmla="*/ 696126 w 5795236"/>
                    <a:gd name="connsiteY121" fmla="*/ 199549 h 199548"/>
                    <a:gd name="connsiteX122" fmla="*/ 701927 w 5795236"/>
                    <a:gd name="connsiteY122" fmla="*/ 199549 h 199548"/>
                    <a:gd name="connsiteX123" fmla="*/ 707728 w 5795236"/>
                    <a:gd name="connsiteY123" fmla="*/ 199549 h 199548"/>
                    <a:gd name="connsiteX124" fmla="*/ 713529 w 5795236"/>
                    <a:gd name="connsiteY124" fmla="*/ 199549 h 199548"/>
                    <a:gd name="connsiteX125" fmla="*/ 719330 w 5795236"/>
                    <a:gd name="connsiteY125" fmla="*/ 199549 h 199548"/>
                    <a:gd name="connsiteX126" fmla="*/ 725128 w 5795236"/>
                    <a:gd name="connsiteY126" fmla="*/ 199549 h 199548"/>
                    <a:gd name="connsiteX127" fmla="*/ 730929 w 5795236"/>
                    <a:gd name="connsiteY127" fmla="*/ 199549 h 199548"/>
                    <a:gd name="connsiteX128" fmla="*/ 736730 w 5795236"/>
                    <a:gd name="connsiteY128" fmla="*/ 199549 h 199548"/>
                    <a:gd name="connsiteX129" fmla="*/ 742531 w 5795236"/>
                    <a:gd name="connsiteY129" fmla="*/ 199549 h 199548"/>
                    <a:gd name="connsiteX130" fmla="*/ 748333 w 5795236"/>
                    <a:gd name="connsiteY130" fmla="*/ 199549 h 199548"/>
                    <a:gd name="connsiteX131" fmla="*/ 754134 w 5795236"/>
                    <a:gd name="connsiteY131" fmla="*/ 199549 h 199548"/>
                    <a:gd name="connsiteX132" fmla="*/ 759935 w 5795236"/>
                    <a:gd name="connsiteY132" fmla="*/ 199549 h 199548"/>
                    <a:gd name="connsiteX133" fmla="*/ 765736 w 5795236"/>
                    <a:gd name="connsiteY133" fmla="*/ 199549 h 199548"/>
                    <a:gd name="connsiteX134" fmla="*/ 771537 w 5795236"/>
                    <a:gd name="connsiteY134" fmla="*/ 199549 h 199548"/>
                    <a:gd name="connsiteX135" fmla="*/ 777338 w 5795236"/>
                    <a:gd name="connsiteY135" fmla="*/ 199549 h 199548"/>
                    <a:gd name="connsiteX136" fmla="*/ 783140 w 5795236"/>
                    <a:gd name="connsiteY136" fmla="*/ 199549 h 199548"/>
                    <a:gd name="connsiteX137" fmla="*/ 788941 w 5795236"/>
                    <a:gd name="connsiteY137" fmla="*/ 199549 h 199548"/>
                    <a:gd name="connsiteX138" fmla="*/ 794742 w 5795236"/>
                    <a:gd name="connsiteY138" fmla="*/ 199549 h 199548"/>
                    <a:gd name="connsiteX139" fmla="*/ 800543 w 5795236"/>
                    <a:gd name="connsiteY139" fmla="*/ 199549 h 199548"/>
                    <a:gd name="connsiteX140" fmla="*/ 806344 w 5795236"/>
                    <a:gd name="connsiteY140" fmla="*/ 199549 h 199548"/>
                    <a:gd name="connsiteX141" fmla="*/ 812145 w 5795236"/>
                    <a:gd name="connsiteY141" fmla="*/ 199549 h 199548"/>
                    <a:gd name="connsiteX142" fmla="*/ 817947 w 5795236"/>
                    <a:gd name="connsiteY142" fmla="*/ 199549 h 199548"/>
                    <a:gd name="connsiteX143" fmla="*/ 823748 w 5795236"/>
                    <a:gd name="connsiteY143" fmla="*/ 199549 h 199548"/>
                    <a:gd name="connsiteX144" fmla="*/ 829549 w 5795236"/>
                    <a:gd name="connsiteY144" fmla="*/ 199549 h 199548"/>
                    <a:gd name="connsiteX145" fmla="*/ 835350 w 5795236"/>
                    <a:gd name="connsiteY145" fmla="*/ 199549 h 199548"/>
                    <a:gd name="connsiteX146" fmla="*/ 841151 w 5795236"/>
                    <a:gd name="connsiteY146" fmla="*/ 199549 h 199548"/>
                    <a:gd name="connsiteX147" fmla="*/ 846953 w 5795236"/>
                    <a:gd name="connsiteY147" fmla="*/ 199549 h 199548"/>
                    <a:gd name="connsiteX148" fmla="*/ 852754 w 5795236"/>
                    <a:gd name="connsiteY148" fmla="*/ 199549 h 199548"/>
                    <a:gd name="connsiteX149" fmla="*/ 858555 w 5795236"/>
                    <a:gd name="connsiteY149" fmla="*/ 199549 h 199548"/>
                    <a:gd name="connsiteX150" fmla="*/ 864356 w 5795236"/>
                    <a:gd name="connsiteY150" fmla="*/ 199549 h 199548"/>
                    <a:gd name="connsiteX151" fmla="*/ 870157 w 5795236"/>
                    <a:gd name="connsiteY151" fmla="*/ 199549 h 199548"/>
                    <a:gd name="connsiteX152" fmla="*/ 875958 w 5795236"/>
                    <a:gd name="connsiteY152" fmla="*/ 199549 h 199548"/>
                    <a:gd name="connsiteX153" fmla="*/ 881760 w 5795236"/>
                    <a:gd name="connsiteY153" fmla="*/ 199549 h 199548"/>
                    <a:gd name="connsiteX154" fmla="*/ 887557 w 5795236"/>
                    <a:gd name="connsiteY154" fmla="*/ 199549 h 199548"/>
                    <a:gd name="connsiteX155" fmla="*/ 893358 w 5795236"/>
                    <a:gd name="connsiteY155" fmla="*/ 199549 h 199548"/>
                    <a:gd name="connsiteX156" fmla="*/ 899159 w 5795236"/>
                    <a:gd name="connsiteY156" fmla="*/ 199549 h 199548"/>
                    <a:gd name="connsiteX157" fmla="*/ 904961 w 5795236"/>
                    <a:gd name="connsiteY157" fmla="*/ 199549 h 199548"/>
                    <a:gd name="connsiteX158" fmla="*/ 910762 w 5795236"/>
                    <a:gd name="connsiteY158" fmla="*/ 199549 h 199548"/>
                    <a:gd name="connsiteX159" fmla="*/ 916563 w 5795236"/>
                    <a:gd name="connsiteY159" fmla="*/ 199549 h 199548"/>
                    <a:gd name="connsiteX160" fmla="*/ 922364 w 5795236"/>
                    <a:gd name="connsiteY160" fmla="*/ 199549 h 199548"/>
                    <a:gd name="connsiteX161" fmla="*/ 928165 w 5795236"/>
                    <a:gd name="connsiteY161" fmla="*/ 199549 h 199548"/>
                    <a:gd name="connsiteX162" fmla="*/ 933966 w 5795236"/>
                    <a:gd name="connsiteY162" fmla="*/ 199549 h 199548"/>
                    <a:gd name="connsiteX163" fmla="*/ 939768 w 5795236"/>
                    <a:gd name="connsiteY163" fmla="*/ 199549 h 199548"/>
                    <a:gd name="connsiteX164" fmla="*/ 945569 w 5795236"/>
                    <a:gd name="connsiteY164" fmla="*/ 199549 h 199548"/>
                    <a:gd name="connsiteX165" fmla="*/ 951370 w 5795236"/>
                    <a:gd name="connsiteY165" fmla="*/ 199549 h 199548"/>
                    <a:gd name="connsiteX166" fmla="*/ 957171 w 5795236"/>
                    <a:gd name="connsiteY166" fmla="*/ 199549 h 199548"/>
                    <a:gd name="connsiteX167" fmla="*/ 962972 w 5795236"/>
                    <a:gd name="connsiteY167" fmla="*/ 199549 h 199548"/>
                    <a:gd name="connsiteX168" fmla="*/ 968773 w 5795236"/>
                    <a:gd name="connsiteY168" fmla="*/ 199549 h 199548"/>
                    <a:gd name="connsiteX169" fmla="*/ 974575 w 5795236"/>
                    <a:gd name="connsiteY169" fmla="*/ 199549 h 199548"/>
                    <a:gd name="connsiteX170" fmla="*/ 980376 w 5795236"/>
                    <a:gd name="connsiteY170" fmla="*/ 199549 h 199548"/>
                    <a:gd name="connsiteX171" fmla="*/ 986177 w 5795236"/>
                    <a:gd name="connsiteY171" fmla="*/ 199549 h 199548"/>
                    <a:gd name="connsiteX172" fmla="*/ 991978 w 5795236"/>
                    <a:gd name="connsiteY172" fmla="*/ 199549 h 199548"/>
                    <a:gd name="connsiteX173" fmla="*/ 997779 w 5795236"/>
                    <a:gd name="connsiteY173" fmla="*/ 199549 h 199548"/>
                    <a:gd name="connsiteX174" fmla="*/ 1003580 w 5795236"/>
                    <a:gd name="connsiteY174" fmla="*/ 199549 h 199548"/>
                    <a:gd name="connsiteX175" fmla="*/ 1009382 w 5795236"/>
                    <a:gd name="connsiteY175" fmla="*/ 199548 h 199548"/>
                    <a:gd name="connsiteX176" fmla="*/ 1015183 w 5795236"/>
                    <a:gd name="connsiteY176" fmla="*/ 199548 h 199548"/>
                    <a:gd name="connsiteX177" fmla="*/ 1020984 w 5795236"/>
                    <a:gd name="connsiteY177" fmla="*/ 199548 h 199548"/>
                    <a:gd name="connsiteX178" fmla="*/ 1026785 w 5795236"/>
                    <a:gd name="connsiteY178" fmla="*/ 199548 h 199548"/>
                    <a:gd name="connsiteX179" fmla="*/ 1032586 w 5795236"/>
                    <a:gd name="connsiteY179" fmla="*/ 199548 h 199548"/>
                    <a:gd name="connsiteX180" fmla="*/ 1038387 w 5795236"/>
                    <a:gd name="connsiteY180" fmla="*/ 199548 h 199548"/>
                    <a:gd name="connsiteX181" fmla="*/ 1044189 w 5795236"/>
                    <a:gd name="connsiteY181" fmla="*/ 199548 h 199548"/>
                    <a:gd name="connsiteX182" fmla="*/ 1049986 w 5795236"/>
                    <a:gd name="connsiteY182" fmla="*/ 199548 h 199548"/>
                    <a:gd name="connsiteX183" fmla="*/ 1055787 w 5795236"/>
                    <a:gd name="connsiteY183" fmla="*/ 199548 h 199548"/>
                    <a:gd name="connsiteX184" fmla="*/ 1061588 w 5795236"/>
                    <a:gd name="connsiteY184" fmla="*/ 199548 h 199548"/>
                    <a:gd name="connsiteX185" fmla="*/ 1067390 w 5795236"/>
                    <a:gd name="connsiteY185" fmla="*/ 199548 h 199548"/>
                    <a:gd name="connsiteX186" fmla="*/ 1073191 w 5795236"/>
                    <a:gd name="connsiteY186" fmla="*/ 199548 h 199548"/>
                    <a:gd name="connsiteX187" fmla="*/ 1078992 w 5795236"/>
                    <a:gd name="connsiteY187" fmla="*/ 199548 h 199548"/>
                    <a:gd name="connsiteX188" fmla="*/ 1084793 w 5795236"/>
                    <a:gd name="connsiteY188" fmla="*/ 199548 h 199548"/>
                    <a:gd name="connsiteX189" fmla="*/ 1090594 w 5795236"/>
                    <a:gd name="connsiteY189" fmla="*/ 199548 h 199548"/>
                    <a:gd name="connsiteX190" fmla="*/ 1096396 w 5795236"/>
                    <a:gd name="connsiteY190" fmla="*/ 199548 h 199548"/>
                    <a:gd name="connsiteX191" fmla="*/ 1102197 w 5795236"/>
                    <a:gd name="connsiteY191" fmla="*/ 199548 h 199548"/>
                    <a:gd name="connsiteX192" fmla="*/ 1107998 w 5795236"/>
                    <a:gd name="connsiteY192" fmla="*/ 199548 h 199548"/>
                    <a:gd name="connsiteX193" fmla="*/ 1113799 w 5795236"/>
                    <a:gd name="connsiteY193" fmla="*/ 199548 h 199548"/>
                    <a:gd name="connsiteX194" fmla="*/ 1119600 w 5795236"/>
                    <a:gd name="connsiteY194" fmla="*/ 199548 h 199548"/>
                    <a:gd name="connsiteX195" fmla="*/ 1125401 w 5795236"/>
                    <a:gd name="connsiteY195" fmla="*/ 199548 h 199548"/>
                    <a:gd name="connsiteX196" fmla="*/ 1131203 w 5795236"/>
                    <a:gd name="connsiteY196" fmla="*/ 199548 h 199548"/>
                    <a:gd name="connsiteX197" fmla="*/ 1137004 w 5795236"/>
                    <a:gd name="connsiteY197" fmla="*/ 199548 h 199548"/>
                    <a:gd name="connsiteX198" fmla="*/ 1142805 w 5795236"/>
                    <a:gd name="connsiteY198" fmla="*/ 199548 h 199548"/>
                    <a:gd name="connsiteX199" fmla="*/ 1148606 w 5795236"/>
                    <a:gd name="connsiteY199" fmla="*/ 199548 h 199548"/>
                    <a:gd name="connsiteX200" fmla="*/ 1154407 w 5795236"/>
                    <a:gd name="connsiteY200" fmla="*/ 199548 h 199548"/>
                    <a:gd name="connsiteX201" fmla="*/ 1160208 w 5795236"/>
                    <a:gd name="connsiteY201" fmla="*/ 199548 h 199548"/>
                    <a:gd name="connsiteX202" fmla="*/ 1166010 w 5795236"/>
                    <a:gd name="connsiteY202" fmla="*/ 199548 h 199548"/>
                    <a:gd name="connsiteX203" fmla="*/ 1171811 w 5795236"/>
                    <a:gd name="connsiteY203" fmla="*/ 199548 h 199548"/>
                    <a:gd name="connsiteX204" fmla="*/ 1177612 w 5795236"/>
                    <a:gd name="connsiteY204" fmla="*/ 199548 h 199548"/>
                    <a:gd name="connsiteX205" fmla="*/ 1183413 w 5795236"/>
                    <a:gd name="connsiteY205" fmla="*/ 199548 h 199548"/>
                    <a:gd name="connsiteX206" fmla="*/ 1189214 w 5795236"/>
                    <a:gd name="connsiteY206" fmla="*/ 199547 h 199548"/>
                    <a:gd name="connsiteX207" fmla="*/ 1195015 w 5795236"/>
                    <a:gd name="connsiteY207" fmla="*/ 199547 h 199548"/>
                    <a:gd name="connsiteX208" fmla="*/ 1200817 w 5795236"/>
                    <a:gd name="connsiteY208" fmla="*/ 199547 h 199548"/>
                    <a:gd name="connsiteX209" fmla="*/ 1206618 w 5795236"/>
                    <a:gd name="connsiteY209" fmla="*/ 199547 h 199548"/>
                    <a:gd name="connsiteX210" fmla="*/ 1212415 w 5795236"/>
                    <a:gd name="connsiteY210" fmla="*/ 199547 h 199548"/>
                    <a:gd name="connsiteX211" fmla="*/ 1218216 w 5795236"/>
                    <a:gd name="connsiteY211" fmla="*/ 199547 h 199548"/>
                    <a:gd name="connsiteX212" fmla="*/ 1224018 w 5795236"/>
                    <a:gd name="connsiteY212" fmla="*/ 199547 h 199548"/>
                    <a:gd name="connsiteX213" fmla="*/ 1229819 w 5795236"/>
                    <a:gd name="connsiteY213" fmla="*/ 199547 h 199548"/>
                    <a:gd name="connsiteX214" fmla="*/ 1235620 w 5795236"/>
                    <a:gd name="connsiteY214" fmla="*/ 199547 h 199548"/>
                    <a:gd name="connsiteX215" fmla="*/ 1241421 w 5795236"/>
                    <a:gd name="connsiteY215" fmla="*/ 199547 h 199548"/>
                    <a:gd name="connsiteX216" fmla="*/ 1247222 w 5795236"/>
                    <a:gd name="connsiteY216" fmla="*/ 199547 h 199548"/>
                    <a:gd name="connsiteX217" fmla="*/ 1253023 w 5795236"/>
                    <a:gd name="connsiteY217" fmla="*/ 199547 h 199548"/>
                    <a:gd name="connsiteX218" fmla="*/ 1258825 w 5795236"/>
                    <a:gd name="connsiteY218" fmla="*/ 199547 h 199548"/>
                    <a:gd name="connsiteX219" fmla="*/ 1264626 w 5795236"/>
                    <a:gd name="connsiteY219" fmla="*/ 199547 h 199548"/>
                    <a:gd name="connsiteX220" fmla="*/ 1270427 w 5795236"/>
                    <a:gd name="connsiteY220" fmla="*/ 199546 h 199548"/>
                    <a:gd name="connsiteX221" fmla="*/ 1276228 w 5795236"/>
                    <a:gd name="connsiteY221" fmla="*/ 199546 h 199548"/>
                    <a:gd name="connsiteX222" fmla="*/ 1282029 w 5795236"/>
                    <a:gd name="connsiteY222" fmla="*/ 199546 h 199548"/>
                    <a:gd name="connsiteX223" fmla="*/ 1287830 w 5795236"/>
                    <a:gd name="connsiteY223" fmla="*/ 199546 h 199548"/>
                    <a:gd name="connsiteX224" fmla="*/ 1293632 w 5795236"/>
                    <a:gd name="connsiteY224" fmla="*/ 199546 h 199548"/>
                    <a:gd name="connsiteX225" fmla="*/ 1299433 w 5795236"/>
                    <a:gd name="connsiteY225" fmla="*/ 199546 h 199548"/>
                    <a:gd name="connsiteX226" fmla="*/ 1305234 w 5795236"/>
                    <a:gd name="connsiteY226" fmla="*/ 199546 h 199548"/>
                    <a:gd name="connsiteX227" fmla="*/ 1311035 w 5795236"/>
                    <a:gd name="connsiteY227" fmla="*/ 199546 h 199548"/>
                    <a:gd name="connsiteX228" fmla="*/ 1316836 w 5795236"/>
                    <a:gd name="connsiteY228" fmla="*/ 199545 h 199548"/>
                    <a:gd name="connsiteX229" fmla="*/ 1322637 w 5795236"/>
                    <a:gd name="connsiteY229" fmla="*/ 199545 h 199548"/>
                    <a:gd name="connsiteX230" fmla="*/ 1328439 w 5795236"/>
                    <a:gd name="connsiteY230" fmla="*/ 199545 h 199548"/>
                    <a:gd name="connsiteX231" fmla="*/ 1334240 w 5795236"/>
                    <a:gd name="connsiteY231" fmla="*/ 199545 h 199548"/>
                    <a:gd name="connsiteX232" fmla="*/ 1340041 w 5795236"/>
                    <a:gd name="connsiteY232" fmla="*/ 199545 h 199548"/>
                    <a:gd name="connsiteX233" fmla="*/ 1345842 w 5795236"/>
                    <a:gd name="connsiteY233" fmla="*/ 199545 h 199548"/>
                    <a:gd name="connsiteX234" fmla="*/ 1351643 w 5795236"/>
                    <a:gd name="connsiteY234" fmla="*/ 199545 h 199548"/>
                    <a:gd name="connsiteX235" fmla="*/ 1357445 w 5795236"/>
                    <a:gd name="connsiteY235" fmla="*/ 199544 h 199548"/>
                    <a:gd name="connsiteX236" fmla="*/ 1363246 w 5795236"/>
                    <a:gd name="connsiteY236" fmla="*/ 199544 h 199548"/>
                    <a:gd name="connsiteX237" fmla="*/ 1369047 w 5795236"/>
                    <a:gd name="connsiteY237" fmla="*/ 199544 h 199548"/>
                    <a:gd name="connsiteX238" fmla="*/ 1374844 w 5795236"/>
                    <a:gd name="connsiteY238" fmla="*/ 199544 h 199548"/>
                    <a:gd name="connsiteX239" fmla="*/ 1380646 w 5795236"/>
                    <a:gd name="connsiteY239" fmla="*/ 199544 h 199548"/>
                    <a:gd name="connsiteX240" fmla="*/ 1386447 w 5795236"/>
                    <a:gd name="connsiteY240" fmla="*/ 199543 h 199548"/>
                    <a:gd name="connsiteX241" fmla="*/ 1392248 w 5795236"/>
                    <a:gd name="connsiteY241" fmla="*/ 199543 h 199548"/>
                    <a:gd name="connsiteX242" fmla="*/ 1398049 w 5795236"/>
                    <a:gd name="connsiteY242" fmla="*/ 199543 h 199548"/>
                    <a:gd name="connsiteX243" fmla="*/ 1403850 w 5795236"/>
                    <a:gd name="connsiteY243" fmla="*/ 199543 h 199548"/>
                    <a:gd name="connsiteX244" fmla="*/ 1409651 w 5795236"/>
                    <a:gd name="connsiteY244" fmla="*/ 199543 h 199548"/>
                    <a:gd name="connsiteX245" fmla="*/ 1415453 w 5795236"/>
                    <a:gd name="connsiteY245" fmla="*/ 199542 h 199548"/>
                    <a:gd name="connsiteX246" fmla="*/ 1421254 w 5795236"/>
                    <a:gd name="connsiteY246" fmla="*/ 199542 h 199548"/>
                    <a:gd name="connsiteX247" fmla="*/ 1427055 w 5795236"/>
                    <a:gd name="connsiteY247" fmla="*/ 199542 h 199548"/>
                    <a:gd name="connsiteX248" fmla="*/ 1432856 w 5795236"/>
                    <a:gd name="connsiteY248" fmla="*/ 199542 h 199548"/>
                    <a:gd name="connsiteX249" fmla="*/ 1438657 w 5795236"/>
                    <a:gd name="connsiteY249" fmla="*/ 199541 h 199548"/>
                    <a:gd name="connsiteX250" fmla="*/ 1444458 w 5795236"/>
                    <a:gd name="connsiteY250" fmla="*/ 199541 h 199548"/>
                    <a:gd name="connsiteX251" fmla="*/ 1450260 w 5795236"/>
                    <a:gd name="connsiteY251" fmla="*/ 199541 h 199548"/>
                    <a:gd name="connsiteX252" fmla="*/ 1456061 w 5795236"/>
                    <a:gd name="connsiteY252" fmla="*/ 199540 h 199548"/>
                    <a:gd name="connsiteX253" fmla="*/ 1461862 w 5795236"/>
                    <a:gd name="connsiteY253" fmla="*/ 199540 h 199548"/>
                    <a:gd name="connsiteX254" fmla="*/ 1467663 w 5795236"/>
                    <a:gd name="connsiteY254" fmla="*/ 199540 h 199548"/>
                    <a:gd name="connsiteX255" fmla="*/ 1473464 w 5795236"/>
                    <a:gd name="connsiteY255" fmla="*/ 199539 h 199548"/>
                    <a:gd name="connsiteX256" fmla="*/ 1479265 w 5795236"/>
                    <a:gd name="connsiteY256" fmla="*/ 199539 h 199548"/>
                    <a:gd name="connsiteX257" fmla="*/ 1485067 w 5795236"/>
                    <a:gd name="connsiteY257" fmla="*/ 199539 h 199548"/>
                    <a:gd name="connsiteX258" fmla="*/ 1490868 w 5795236"/>
                    <a:gd name="connsiteY258" fmla="*/ 199538 h 199548"/>
                    <a:gd name="connsiteX259" fmla="*/ 1496669 w 5795236"/>
                    <a:gd name="connsiteY259" fmla="*/ 199538 h 199548"/>
                    <a:gd name="connsiteX260" fmla="*/ 1502470 w 5795236"/>
                    <a:gd name="connsiteY260" fmla="*/ 199538 h 199548"/>
                    <a:gd name="connsiteX261" fmla="*/ 1508271 w 5795236"/>
                    <a:gd name="connsiteY261" fmla="*/ 199537 h 199548"/>
                    <a:gd name="connsiteX262" fmla="*/ 1514072 w 5795236"/>
                    <a:gd name="connsiteY262" fmla="*/ 199537 h 199548"/>
                    <a:gd name="connsiteX263" fmla="*/ 1519874 w 5795236"/>
                    <a:gd name="connsiteY263" fmla="*/ 199536 h 199548"/>
                    <a:gd name="connsiteX264" fmla="*/ 1525675 w 5795236"/>
                    <a:gd name="connsiteY264" fmla="*/ 199536 h 199548"/>
                    <a:gd name="connsiteX265" fmla="*/ 1531472 w 5795236"/>
                    <a:gd name="connsiteY265" fmla="*/ 199535 h 199548"/>
                    <a:gd name="connsiteX266" fmla="*/ 1537273 w 5795236"/>
                    <a:gd name="connsiteY266" fmla="*/ 199535 h 199548"/>
                    <a:gd name="connsiteX267" fmla="*/ 1543075 w 5795236"/>
                    <a:gd name="connsiteY267" fmla="*/ 199534 h 199548"/>
                    <a:gd name="connsiteX268" fmla="*/ 1548876 w 5795236"/>
                    <a:gd name="connsiteY268" fmla="*/ 199534 h 199548"/>
                    <a:gd name="connsiteX269" fmla="*/ 1554677 w 5795236"/>
                    <a:gd name="connsiteY269" fmla="*/ 199533 h 199548"/>
                    <a:gd name="connsiteX270" fmla="*/ 1560478 w 5795236"/>
                    <a:gd name="connsiteY270" fmla="*/ 199533 h 199548"/>
                    <a:gd name="connsiteX271" fmla="*/ 1566279 w 5795236"/>
                    <a:gd name="connsiteY271" fmla="*/ 199532 h 199548"/>
                    <a:gd name="connsiteX272" fmla="*/ 1572080 w 5795236"/>
                    <a:gd name="connsiteY272" fmla="*/ 199531 h 199548"/>
                    <a:gd name="connsiteX273" fmla="*/ 1577882 w 5795236"/>
                    <a:gd name="connsiteY273" fmla="*/ 199531 h 199548"/>
                    <a:gd name="connsiteX274" fmla="*/ 1583683 w 5795236"/>
                    <a:gd name="connsiteY274" fmla="*/ 199530 h 199548"/>
                    <a:gd name="connsiteX275" fmla="*/ 1589484 w 5795236"/>
                    <a:gd name="connsiteY275" fmla="*/ 199529 h 199548"/>
                    <a:gd name="connsiteX276" fmla="*/ 1595285 w 5795236"/>
                    <a:gd name="connsiteY276" fmla="*/ 199529 h 199548"/>
                    <a:gd name="connsiteX277" fmla="*/ 1601086 w 5795236"/>
                    <a:gd name="connsiteY277" fmla="*/ 199528 h 199548"/>
                    <a:gd name="connsiteX278" fmla="*/ 1606887 w 5795236"/>
                    <a:gd name="connsiteY278" fmla="*/ 199527 h 199548"/>
                    <a:gd name="connsiteX279" fmla="*/ 1612689 w 5795236"/>
                    <a:gd name="connsiteY279" fmla="*/ 199527 h 199548"/>
                    <a:gd name="connsiteX280" fmla="*/ 1618490 w 5795236"/>
                    <a:gd name="connsiteY280" fmla="*/ 199526 h 199548"/>
                    <a:gd name="connsiteX281" fmla="*/ 1624291 w 5795236"/>
                    <a:gd name="connsiteY281" fmla="*/ 199525 h 199548"/>
                    <a:gd name="connsiteX282" fmla="*/ 1630092 w 5795236"/>
                    <a:gd name="connsiteY282" fmla="*/ 199524 h 199548"/>
                    <a:gd name="connsiteX283" fmla="*/ 1635893 w 5795236"/>
                    <a:gd name="connsiteY283" fmla="*/ 199523 h 199548"/>
                    <a:gd name="connsiteX284" fmla="*/ 1641695 w 5795236"/>
                    <a:gd name="connsiteY284" fmla="*/ 199522 h 199548"/>
                    <a:gd name="connsiteX285" fmla="*/ 1647496 w 5795236"/>
                    <a:gd name="connsiteY285" fmla="*/ 199521 h 199548"/>
                    <a:gd name="connsiteX286" fmla="*/ 1653297 w 5795236"/>
                    <a:gd name="connsiteY286" fmla="*/ 199520 h 199548"/>
                    <a:gd name="connsiteX287" fmla="*/ 1659098 w 5795236"/>
                    <a:gd name="connsiteY287" fmla="*/ 199519 h 199548"/>
                    <a:gd name="connsiteX288" fmla="*/ 1664899 w 5795236"/>
                    <a:gd name="connsiteY288" fmla="*/ 199518 h 199548"/>
                    <a:gd name="connsiteX289" fmla="*/ 1670700 w 5795236"/>
                    <a:gd name="connsiteY289" fmla="*/ 199517 h 199548"/>
                    <a:gd name="connsiteX290" fmla="*/ 1676502 w 5795236"/>
                    <a:gd name="connsiteY290" fmla="*/ 199516 h 199548"/>
                    <a:gd name="connsiteX291" fmla="*/ 1682303 w 5795236"/>
                    <a:gd name="connsiteY291" fmla="*/ 199515 h 199548"/>
                    <a:gd name="connsiteX292" fmla="*/ 1688104 w 5795236"/>
                    <a:gd name="connsiteY292" fmla="*/ 199514 h 199548"/>
                    <a:gd name="connsiteX293" fmla="*/ 1693901 w 5795236"/>
                    <a:gd name="connsiteY293" fmla="*/ 199513 h 199548"/>
                    <a:gd name="connsiteX294" fmla="*/ 1699703 w 5795236"/>
                    <a:gd name="connsiteY294" fmla="*/ 199511 h 199548"/>
                    <a:gd name="connsiteX295" fmla="*/ 1705504 w 5795236"/>
                    <a:gd name="connsiteY295" fmla="*/ 199510 h 199548"/>
                    <a:gd name="connsiteX296" fmla="*/ 1711305 w 5795236"/>
                    <a:gd name="connsiteY296" fmla="*/ 199508 h 199548"/>
                    <a:gd name="connsiteX297" fmla="*/ 1717106 w 5795236"/>
                    <a:gd name="connsiteY297" fmla="*/ 199507 h 199548"/>
                    <a:gd name="connsiteX298" fmla="*/ 1722907 w 5795236"/>
                    <a:gd name="connsiteY298" fmla="*/ 199506 h 199548"/>
                    <a:gd name="connsiteX299" fmla="*/ 1728708 w 5795236"/>
                    <a:gd name="connsiteY299" fmla="*/ 199504 h 199548"/>
                    <a:gd name="connsiteX300" fmla="*/ 1734510 w 5795236"/>
                    <a:gd name="connsiteY300" fmla="*/ 199503 h 199548"/>
                    <a:gd name="connsiteX301" fmla="*/ 1740311 w 5795236"/>
                    <a:gd name="connsiteY301" fmla="*/ 199501 h 199548"/>
                    <a:gd name="connsiteX302" fmla="*/ 1746112 w 5795236"/>
                    <a:gd name="connsiteY302" fmla="*/ 199499 h 199548"/>
                    <a:gd name="connsiteX303" fmla="*/ 1751913 w 5795236"/>
                    <a:gd name="connsiteY303" fmla="*/ 199498 h 199548"/>
                    <a:gd name="connsiteX304" fmla="*/ 1757714 w 5795236"/>
                    <a:gd name="connsiteY304" fmla="*/ 199496 h 199548"/>
                    <a:gd name="connsiteX305" fmla="*/ 1763515 w 5795236"/>
                    <a:gd name="connsiteY305" fmla="*/ 199494 h 199548"/>
                    <a:gd name="connsiteX306" fmla="*/ 1769317 w 5795236"/>
                    <a:gd name="connsiteY306" fmla="*/ 199492 h 199548"/>
                    <a:gd name="connsiteX307" fmla="*/ 1775118 w 5795236"/>
                    <a:gd name="connsiteY307" fmla="*/ 199490 h 199548"/>
                    <a:gd name="connsiteX308" fmla="*/ 1780919 w 5795236"/>
                    <a:gd name="connsiteY308" fmla="*/ 199488 h 199548"/>
                    <a:gd name="connsiteX309" fmla="*/ 1786720 w 5795236"/>
                    <a:gd name="connsiteY309" fmla="*/ 199486 h 199548"/>
                    <a:gd name="connsiteX310" fmla="*/ 1792521 w 5795236"/>
                    <a:gd name="connsiteY310" fmla="*/ 199484 h 199548"/>
                    <a:gd name="connsiteX311" fmla="*/ 1798322 w 5795236"/>
                    <a:gd name="connsiteY311" fmla="*/ 199482 h 199548"/>
                    <a:gd name="connsiteX312" fmla="*/ 1804124 w 5795236"/>
                    <a:gd name="connsiteY312" fmla="*/ 199480 h 199548"/>
                    <a:gd name="connsiteX313" fmla="*/ 1809925 w 5795236"/>
                    <a:gd name="connsiteY313" fmla="*/ 199477 h 199548"/>
                    <a:gd name="connsiteX314" fmla="*/ 1815726 w 5795236"/>
                    <a:gd name="connsiteY314" fmla="*/ 199475 h 199548"/>
                    <a:gd name="connsiteX315" fmla="*/ 1821527 w 5795236"/>
                    <a:gd name="connsiteY315" fmla="*/ 199472 h 199548"/>
                    <a:gd name="connsiteX316" fmla="*/ 1827328 w 5795236"/>
                    <a:gd name="connsiteY316" fmla="*/ 199470 h 199548"/>
                    <a:gd name="connsiteX317" fmla="*/ 1833129 w 5795236"/>
                    <a:gd name="connsiteY317" fmla="*/ 199467 h 199548"/>
                    <a:gd name="connsiteX318" fmla="*/ 1838931 w 5795236"/>
                    <a:gd name="connsiteY318" fmla="*/ 199464 h 199548"/>
                    <a:gd name="connsiteX319" fmla="*/ 1844732 w 5795236"/>
                    <a:gd name="connsiteY319" fmla="*/ 199462 h 199548"/>
                    <a:gd name="connsiteX320" fmla="*/ 1850529 w 5795236"/>
                    <a:gd name="connsiteY320" fmla="*/ 199459 h 199548"/>
                    <a:gd name="connsiteX321" fmla="*/ 1856330 w 5795236"/>
                    <a:gd name="connsiteY321" fmla="*/ 199456 h 199548"/>
                    <a:gd name="connsiteX322" fmla="*/ 1862132 w 5795236"/>
                    <a:gd name="connsiteY322" fmla="*/ 199453 h 199548"/>
                    <a:gd name="connsiteX323" fmla="*/ 1867933 w 5795236"/>
                    <a:gd name="connsiteY323" fmla="*/ 199449 h 199548"/>
                    <a:gd name="connsiteX324" fmla="*/ 1873734 w 5795236"/>
                    <a:gd name="connsiteY324" fmla="*/ 199446 h 199548"/>
                    <a:gd name="connsiteX325" fmla="*/ 1879535 w 5795236"/>
                    <a:gd name="connsiteY325" fmla="*/ 199443 h 199548"/>
                    <a:gd name="connsiteX326" fmla="*/ 1885336 w 5795236"/>
                    <a:gd name="connsiteY326" fmla="*/ 199439 h 199548"/>
                    <a:gd name="connsiteX327" fmla="*/ 1891137 w 5795236"/>
                    <a:gd name="connsiteY327" fmla="*/ 199436 h 199548"/>
                    <a:gd name="connsiteX328" fmla="*/ 1896939 w 5795236"/>
                    <a:gd name="connsiteY328" fmla="*/ 199432 h 199548"/>
                    <a:gd name="connsiteX329" fmla="*/ 1902740 w 5795236"/>
                    <a:gd name="connsiteY329" fmla="*/ 199428 h 199548"/>
                    <a:gd name="connsiteX330" fmla="*/ 1908541 w 5795236"/>
                    <a:gd name="connsiteY330" fmla="*/ 199424 h 199548"/>
                    <a:gd name="connsiteX331" fmla="*/ 1914342 w 5795236"/>
                    <a:gd name="connsiteY331" fmla="*/ 199420 h 199548"/>
                    <a:gd name="connsiteX332" fmla="*/ 1920143 w 5795236"/>
                    <a:gd name="connsiteY332" fmla="*/ 199416 h 199548"/>
                    <a:gd name="connsiteX333" fmla="*/ 1925944 w 5795236"/>
                    <a:gd name="connsiteY333" fmla="*/ 199412 h 199548"/>
                    <a:gd name="connsiteX334" fmla="*/ 1931746 w 5795236"/>
                    <a:gd name="connsiteY334" fmla="*/ 199407 h 199548"/>
                    <a:gd name="connsiteX335" fmla="*/ 1937547 w 5795236"/>
                    <a:gd name="connsiteY335" fmla="*/ 199403 h 199548"/>
                    <a:gd name="connsiteX336" fmla="*/ 1943348 w 5795236"/>
                    <a:gd name="connsiteY336" fmla="*/ 199398 h 199548"/>
                    <a:gd name="connsiteX337" fmla="*/ 1949149 w 5795236"/>
                    <a:gd name="connsiteY337" fmla="*/ 199393 h 199548"/>
                    <a:gd name="connsiteX338" fmla="*/ 1954950 w 5795236"/>
                    <a:gd name="connsiteY338" fmla="*/ 199388 h 199548"/>
                    <a:gd name="connsiteX339" fmla="*/ 1960752 w 5795236"/>
                    <a:gd name="connsiteY339" fmla="*/ 199383 h 199548"/>
                    <a:gd name="connsiteX340" fmla="*/ 1966553 w 5795236"/>
                    <a:gd name="connsiteY340" fmla="*/ 199378 h 199548"/>
                    <a:gd name="connsiteX341" fmla="*/ 1972354 w 5795236"/>
                    <a:gd name="connsiteY341" fmla="*/ 199372 h 199548"/>
                    <a:gd name="connsiteX342" fmla="*/ 1978155 w 5795236"/>
                    <a:gd name="connsiteY342" fmla="*/ 199367 h 199548"/>
                    <a:gd name="connsiteX343" fmla="*/ 1983956 w 5795236"/>
                    <a:gd name="connsiteY343" fmla="*/ 199361 h 199548"/>
                    <a:gd name="connsiteX344" fmla="*/ 1989757 w 5795236"/>
                    <a:gd name="connsiteY344" fmla="*/ 199355 h 199548"/>
                    <a:gd name="connsiteX345" fmla="*/ 1995558 w 5795236"/>
                    <a:gd name="connsiteY345" fmla="*/ 199349 h 199548"/>
                    <a:gd name="connsiteX346" fmla="*/ 2001360 w 5795236"/>
                    <a:gd name="connsiteY346" fmla="*/ 199343 h 199548"/>
                    <a:gd name="connsiteX347" fmla="*/ 2007161 w 5795236"/>
                    <a:gd name="connsiteY347" fmla="*/ 199336 h 199548"/>
                    <a:gd name="connsiteX348" fmla="*/ 2012962 w 5795236"/>
                    <a:gd name="connsiteY348" fmla="*/ 199330 h 199548"/>
                    <a:gd name="connsiteX349" fmla="*/ 2018759 w 5795236"/>
                    <a:gd name="connsiteY349" fmla="*/ 199323 h 199548"/>
                    <a:gd name="connsiteX350" fmla="*/ 2024561 w 5795236"/>
                    <a:gd name="connsiteY350" fmla="*/ 199316 h 199548"/>
                    <a:gd name="connsiteX351" fmla="*/ 2030362 w 5795236"/>
                    <a:gd name="connsiteY351" fmla="*/ 199308 h 199548"/>
                    <a:gd name="connsiteX352" fmla="*/ 2036163 w 5795236"/>
                    <a:gd name="connsiteY352" fmla="*/ 199301 h 199548"/>
                    <a:gd name="connsiteX353" fmla="*/ 2041964 w 5795236"/>
                    <a:gd name="connsiteY353" fmla="*/ 199294 h 199548"/>
                    <a:gd name="connsiteX354" fmla="*/ 2047765 w 5795236"/>
                    <a:gd name="connsiteY354" fmla="*/ 199285 h 199548"/>
                    <a:gd name="connsiteX355" fmla="*/ 2053567 w 5795236"/>
                    <a:gd name="connsiteY355" fmla="*/ 199277 h 199548"/>
                    <a:gd name="connsiteX356" fmla="*/ 2059368 w 5795236"/>
                    <a:gd name="connsiteY356" fmla="*/ 199269 h 199548"/>
                    <a:gd name="connsiteX357" fmla="*/ 2065169 w 5795236"/>
                    <a:gd name="connsiteY357" fmla="*/ 199260 h 199548"/>
                    <a:gd name="connsiteX358" fmla="*/ 2070970 w 5795236"/>
                    <a:gd name="connsiteY358" fmla="*/ 199252 h 199548"/>
                    <a:gd name="connsiteX359" fmla="*/ 2076771 w 5795236"/>
                    <a:gd name="connsiteY359" fmla="*/ 199243 h 199548"/>
                    <a:gd name="connsiteX360" fmla="*/ 2082573 w 5795236"/>
                    <a:gd name="connsiteY360" fmla="*/ 199233 h 199548"/>
                    <a:gd name="connsiteX361" fmla="*/ 2088374 w 5795236"/>
                    <a:gd name="connsiteY361" fmla="*/ 199224 h 199548"/>
                    <a:gd name="connsiteX362" fmla="*/ 2094175 w 5795236"/>
                    <a:gd name="connsiteY362" fmla="*/ 199214 h 199548"/>
                    <a:gd name="connsiteX363" fmla="*/ 2099976 w 5795236"/>
                    <a:gd name="connsiteY363" fmla="*/ 199204 h 199548"/>
                    <a:gd name="connsiteX364" fmla="*/ 2105777 w 5795236"/>
                    <a:gd name="connsiteY364" fmla="*/ 199193 h 199548"/>
                    <a:gd name="connsiteX365" fmla="*/ 2111578 w 5795236"/>
                    <a:gd name="connsiteY365" fmla="*/ 199183 h 199548"/>
                    <a:gd name="connsiteX366" fmla="*/ 2117380 w 5795236"/>
                    <a:gd name="connsiteY366" fmla="*/ 199172 h 199548"/>
                    <a:gd name="connsiteX367" fmla="*/ 2123181 w 5795236"/>
                    <a:gd name="connsiteY367" fmla="*/ 199161 h 199548"/>
                    <a:gd name="connsiteX368" fmla="*/ 2128982 w 5795236"/>
                    <a:gd name="connsiteY368" fmla="*/ 199149 h 199548"/>
                    <a:gd name="connsiteX369" fmla="*/ 2134783 w 5795236"/>
                    <a:gd name="connsiteY369" fmla="*/ 199137 h 199548"/>
                    <a:gd name="connsiteX370" fmla="*/ 2140584 w 5795236"/>
                    <a:gd name="connsiteY370" fmla="*/ 199125 h 199548"/>
                    <a:gd name="connsiteX371" fmla="*/ 2146385 w 5795236"/>
                    <a:gd name="connsiteY371" fmla="*/ 199112 h 199548"/>
                    <a:gd name="connsiteX372" fmla="*/ 2152187 w 5795236"/>
                    <a:gd name="connsiteY372" fmla="*/ 199099 h 199548"/>
                    <a:gd name="connsiteX373" fmla="*/ 2157988 w 5795236"/>
                    <a:gd name="connsiteY373" fmla="*/ 199086 h 199548"/>
                    <a:gd name="connsiteX374" fmla="*/ 2163789 w 5795236"/>
                    <a:gd name="connsiteY374" fmla="*/ 199073 h 199548"/>
                    <a:gd name="connsiteX375" fmla="*/ 2169586 w 5795236"/>
                    <a:gd name="connsiteY375" fmla="*/ 199059 h 199548"/>
                    <a:gd name="connsiteX376" fmla="*/ 2175387 w 5795236"/>
                    <a:gd name="connsiteY376" fmla="*/ 199044 h 199548"/>
                    <a:gd name="connsiteX377" fmla="*/ 2181189 w 5795236"/>
                    <a:gd name="connsiteY377" fmla="*/ 199029 h 199548"/>
                    <a:gd name="connsiteX378" fmla="*/ 2186990 w 5795236"/>
                    <a:gd name="connsiteY378" fmla="*/ 199014 h 199548"/>
                    <a:gd name="connsiteX379" fmla="*/ 2192791 w 5795236"/>
                    <a:gd name="connsiteY379" fmla="*/ 198999 h 199548"/>
                    <a:gd name="connsiteX380" fmla="*/ 2198592 w 5795236"/>
                    <a:gd name="connsiteY380" fmla="*/ 198983 h 199548"/>
                    <a:gd name="connsiteX381" fmla="*/ 2204393 w 5795236"/>
                    <a:gd name="connsiteY381" fmla="*/ 198967 h 199548"/>
                    <a:gd name="connsiteX382" fmla="*/ 2210195 w 5795236"/>
                    <a:gd name="connsiteY382" fmla="*/ 198950 h 199548"/>
                    <a:gd name="connsiteX383" fmla="*/ 2215996 w 5795236"/>
                    <a:gd name="connsiteY383" fmla="*/ 198932 h 199548"/>
                    <a:gd name="connsiteX384" fmla="*/ 2221797 w 5795236"/>
                    <a:gd name="connsiteY384" fmla="*/ 198915 h 199548"/>
                    <a:gd name="connsiteX385" fmla="*/ 2227598 w 5795236"/>
                    <a:gd name="connsiteY385" fmla="*/ 198897 h 199548"/>
                    <a:gd name="connsiteX386" fmla="*/ 2233399 w 5795236"/>
                    <a:gd name="connsiteY386" fmla="*/ 198878 h 199548"/>
                    <a:gd name="connsiteX387" fmla="*/ 2239200 w 5795236"/>
                    <a:gd name="connsiteY387" fmla="*/ 198859 h 199548"/>
                    <a:gd name="connsiteX388" fmla="*/ 2245002 w 5795236"/>
                    <a:gd name="connsiteY388" fmla="*/ 198839 h 199548"/>
                    <a:gd name="connsiteX389" fmla="*/ 2250803 w 5795236"/>
                    <a:gd name="connsiteY389" fmla="*/ 198819 h 199548"/>
                    <a:gd name="connsiteX390" fmla="*/ 2256604 w 5795236"/>
                    <a:gd name="connsiteY390" fmla="*/ 198798 h 199548"/>
                    <a:gd name="connsiteX391" fmla="*/ 2262405 w 5795236"/>
                    <a:gd name="connsiteY391" fmla="*/ 198777 h 199548"/>
                    <a:gd name="connsiteX392" fmla="*/ 2268206 w 5795236"/>
                    <a:gd name="connsiteY392" fmla="*/ 198756 h 199548"/>
                    <a:gd name="connsiteX393" fmla="*/ 2274007 w 5795236"/>
                    <a:gd name="connsiteY393" fmla="*/ 198733 h 199548"/>
                    <a:gd name="connsiteX394" fmla="*/ 2279809 w 5795236"/>
                    <a:gd name="connsiteY394" fmla="*/ 198711 h 199548"/>
                    <a:gd name="connsiteX395" fmla="*/ 2285610 w 5795236"/>
                    <a:gd name="connsiteY395" fmla="*/ 198687 h 199548"/>
                    <a:gd name="connsiteX396" fmla="*/ 2291411 w 5795236"/>
                    <a:gd name="connsiteY396" fmla="*/ 198663 h 199548"/>
                    <a:gd name="connsiteX397" fmla="*/ 2297212 w 5795236"/>
                    <a:gd name="connsiteY397" fmla="*/ 198639 h 199548"/>
                    <a:gd name="connsiteX398" fmla="*/ 2303013 w 5795236"/>
                    <a:gd name="connsiteY398" fmla="*/ 198613 h 199548"/>
                    <a:gd name="connsiteX399" fmla="*/ 2308815 w 5795236"/>
                    <a:gd name="connsiteY399" fmla="*/ 198587 h 199548"/>
                    <a:gd name="connsiteX400" fmla="*/ 2314616 w 5795236"/>
                    <a:gd name="connsiteY400" fmla="*/ 198561 h 199548"/>
                    <a:gd name="connsiteX401" fmla="*/ 2320417 w 5795236"/>
                    <a:gd name="connsiteY401" fmla="*/ 198534 h 199548"/>
                    <a:gd name="connsiteX402" fmla="*/ 2326218 w 5795236"/>
                    <a:gd name="connsiteY402" fmla="*/ 198506 h 199548"/>
                    <a:gd name="connsiteX403" fmla="*/ 2332019 w 5795236"/>
                    <a:gd name="connsiteY403" fmla="*/ 198478 h 199548"/>
                    <a:gd name="connsiteX404" fmla="*/ 2337817 w 5795236"/>
                    <a:gd name="connsiteY404" fmla="*/ 198448 h 199548"/>
                    <a:gd name="connsiteX405" fmla="*/ 2343618 w 5795236"/>
                    <a:gd name="connsiteY405" fmla="*/ 198418 h 199548"/>
                    <a:gd name="connsiteX406" fmla="*/ 2349419 w 5795236"/>
                    <a:gd name="connsiteY406" fmla="*/ 198388 h 199548"/>
                    <a:gd name="connsiteX407" fmla="*/ 2355220 w 5795236"/>
                    <a:gd name="connsiteY407" fmla="*/ 198356 h 199548"/>
                    <a:gd name="connsiteX408" fmla="*/ 2361021 w 5795236"/>
                    <a:gd name="connsiteY408" fmla="*/ 198324 h 199548"/>
                    <a:gd name="connsiteX409" fmla="*/ 2366822 w 5795236"/>
                    <a:gd name="connsiteY409" fmla="*/ 198291 h 199548"/>
                    <a:gd name="connsiteX410" fmla="*/ 2372624 w 5795236"/>
                    <a:gd name="connsiteY410" fmla="*/ 198257 h 199548"/>
                    <a:gd name="connsiteX411" fmla="*/ 2378425 w 5795236"/>
                    <a:gd name="connsiteY411" fmla="*/ 198223 h 199548"/>
                    <a:gd name="connsiteX412" fmla="*/ 2384226 w 5795236"/>
                    <a:gd name="connsiteY412" fmla="*/ 198187 h 199548"/>
                    <a:gd name="connsiteX413" fmla="*/ 2390027 w 5795236"/>
                    <a:gd name="connsiteY413" fmla="*/ 198151 h 199548"/>
                    <a:gd name="connsiteX414" fmla="*/ 2395828 w 5795236"/>
                    <a:gd name="connsiteY414" fmla="*/ 198114 h 199548"/>
                    <a:gd name="connsiteX415" fmla="*/ 2401630 w 5795236"/>
                    <a:gd name="connsiteY415" fmla="*/ 198076 h 199548"/>
                    <a:gd name="connsiteX416" fmla="*/ 2407431 w 5795236"/>
                    <a:gd name="connsiteY416" fmla="*/ 198037 h 199548"/>
                    <a:gd name="connsiteX417" fmla="*/ 2413232 w 5795236"/>
                    <a:gd name="connsiteY417" fmla="*/ 197997 h 199548"/>
                    <a:gd name="connsiteX418" fmla="*/ 2419033 w 5795236"/>
                    <a:gd name="connsiteY418" fmla="*/ 197956 h 199548"/>
                    <a:gd name="connsiteX419" fmla="*/ 2424834 w 5795236"/>
                    <a:gd name="connsiteY419" fmla="*/ 197915 h 199548"/>
                    <a:gd name="connsiteX420" fmla="*/ 2430635 w 5795236"/>
                    <a:gd name="connsiteY420" fmla="*/ 197872 h 199548"/>
                    <a:gd name="connsiteX421" fmla="*/ 2436437 w 5795236"/>
                    <a:gd name="connsiteY421" fmla="*/ 197828 h 199548"/>
                    <a:gd name="connsiteX422" fmla="*/ 2442238 w 5795236"/>
                    <a:gd name="connsiteY422" fmla="*/ 197784 h 199548"/>
                    <a:gd name="connsiteX423" fmla="*/ 2448039 w 5795236"/>
                    <a:gd name="connsiteY423" fmla="*/ 197738 h 199548"/>
                    <a:gd name="connsiteX424" fmla="*/ 2453840 w 5795236"/>
                    <a:gd name="connsiteY424" fmla="*/ 197691 h 199548"/>
                    <a:gd name="connsiteX425" fmla="*/ 2459641 w 5795236"/>
                    <a:gd name="connsiteY425" fmla="*/ 197643 h 199548"/>
                    <a:gd name="connsiteX426" fmla="*/ 2465442 w 5795236"/>
                    <a:gd name="connsiteY426" fmla="*/ 197594 h 199548"/>
                    <a:gd name="connsiteX427" fmla="*/ 2471243 w 5795236"/>
                    <a:gd name="connsiteY427" fmla="*/ 197544 h 199548"/>
                    <a:gd name="connsiteX428" fmla="*/ 2477045 w 5795236"/>
                    <a:gd name="connsiteY428" fmla="*/ 197493 h 199548"/>
                    <a:gd name="connsiteX429" fmla="*/ 2482846 w 5795236"/>
                    <a:gd name="connsiteY429" fmla="*/ 197440 h 199548"/>
                    <a:gd name="connsiteX430" fmla="*/ 2488647 w 5795236"/>
                    <a:gd name="connsiteY430" fmla="*/ 197387 h 199548"/>
                    <a:gd name="connsiteX431" fmla="*/ 2494448 w 5795236"/>
                    <a:gd name="connsiteY431" fmla="*/ 197332 h 199548"/>
                    <a:gd name="connsiteX432" fmla="*/ 2500246 w 5795236"/>
                    <a:gd name="connsiteY432" fmla="*/ 197276 h 199548"/>
                    <a:gd name="connsiteX433" fmla="*/ 2506047 w 5795236"/>
                    <a:gd name="connsiteY433" fmla="*/ 197219 h 199548"/>
                    <a:gd name="connsiteX434" fmla="*/ 2511848 w 5795236"/>
                    <a:gd name="connsiteY434" fmla="*/ 197160 h 199548"/>
                    <a:gd name="connsiteX435" fmla="*/ 2517649 w 5795236"/>
                    <a:gd name="connsiteY435" fmla="*/ 197100 h 199548"/>
                    <a:gd name="connsiteX436" fmla="*/ 2523450 w 5795236"/>
                    <a:gd name="connsiteY436" fmla="*/ 197039 h 199548"/>
                    <a:gd name="connsiteX437" fmla="*/ 2529252 w 5795236"/>
                    <a:gd name="connsiteY437" fmla="*/ 196976 h 199548"/>
                    <a:gd name="connsiteX438" fmla="*/ 2535053 w 5795236"/>
                    <a:gd name="connsiteY438" fmla="*/ 196913 h 199548"/>
                    <a:gd name="connsiteX439" fmla="*/ 2540854 w 5795236"/>
                    <a:gd name="connsiteY439" fmla="*/ 196847 h 199548"/>
                    <a:gd name="connsiteX440" fmla="*/ 2546655 w 5795236"/>
                    <a:gd name="connsiteY440" fmla="*/ 196780 h 199548"/>
                    <a:gd name="connsiteX441" fmla="*/ 2552456 w 5795236"/>
                    <a:gd name="connsiteY441" fmla="*/ 196712 h 199548"/>
                    <a:gd name="connsiteX442" fmla="*/ 2558258 w 5795236"/>
                    <a:gd name="connsiteY442" fmla="*/ 196643 h 199548"/>
                    <a:gd name="connsiteX443" fmla="*/ 2564059 w 5795236"/>
                    <a:gd name="connsiteY443" fmla="*/ 196571 h 199548"/>
                    <a:gd name="connsiteX444" fmla="*/ 2569860 w 5795236"/>
                    <a:gd name="connsiteY444" fmla="*/ 196499 h 199548"/>
                    <a:gd name="connsiteX445" fmla="*/ 2575661 w 5795236"/>
                    <a:gd name="connsiteY445" fmla="*/ 196424 h 199548"/>
                    <a:gd name="connsiteX446" fmla="*/ 2581462 w 5795236"/>
                    <a:gd name="connsiteY446" fmla="*/ 196349 h 199548"/>
                    <a:gd name="connsiteX447" fmla="*/ 2587263 w 5795236"/>
                    <a:gd name="connsiteY447" fmla="*/ 196271 h 199548"/>
                    <a:gd name="connsiteX448" fmla="*/ 2593064 w 5795236"/>
                    <a:gd name="connsiteY448" fmla="*/ 196192 h 199548"/>
                    <a:gd name="connsiteX449" fmla="*/ 2598866 w 5795236"/>
                    <a:gd name="connsiteY449" fmla="*/ 196111 h 199548"/>
                    <a:gd name="connsiteX450" fmla="*/ 2604667 w 5795236"/>
                    <a:gd name="connsiteY450" fmla="*/ 196029 h 199548"/>
                    <a:gd name="connsiteX451" fmla="*/ 2610468 w 5795236"/>
                    <a:gd name="connsiteY451" fmla="*/ 195944 h 199548"/>
                    <a:gd name="connsiteX452" fmla="*/ 2616269 w 5795236"/>
                    <a:gd name="connsiteY452" fmla="*/ 195858 h 199548"/>
                    <a:gd name="connsiteX453" fmla="*/ 2622070 w 5795236"/>
                    <a:gd name="connsiteY453" fmla="*/ 195770 h 199548"/>
                    <a:gd name="connsiteX454" fmla="*/ 2627872 w 5795236"/>
                    <a:gd name="connsiteY454" fmla="*/ 195681 h 199548"/>
                    <a:gd name="connsiteX455" fmla="*/ 2633673 w 5795236"/>
                    <a:gd name="connsiteY455" fmla="*/ 195590 h 199548"/>
                    <a:gd name="connsiteX456" fmla="*/ 2639474 w 5795236"/>
                    <a:gd name="connsiteY456" fmla="*/ 195496 h 199548"/>
                    <a:gd name="connsiteX457" fmla="*/ 2645275 w 5795236"/>
                    <a:gd name="connsiteY457" fmla="*/ 195401 h 199548"/>
                    <a:gd name="connsiteX458" fmla="*/ 2651076 w 5795236"/>
                    <a:gd name="connsiteY458" fmla="*/ 195304 h 199548"/>
                    <a:gd name="connsiteX459" fmla="*/ 2656874 w 5795236"/>
                    <a:gd name="connsiteY459" fmla="*/ 195205 h 199548"/>
                    <a:gd name="connsiteX460" fmla="*/ 2662675 w 5795236"/>
                    <a:gd name="connsiteY460" fmla="*/ 195103 h 199548"/>
                    <a:gd name="connsiteX461" fmla="*/ 2668476 w 5795236"/>
                    <a:gd name="connsiteY461" fmla="*/ 195000 h 199548"/>
                    <a:gd name="connsiteX462" fmla="*/ 2674277 w 5795236"/>
                    <a:gd name="connsiteY462" fmla="*/ 194895 h 199548"/>
                    <a:gd name="connsiteX463" fmla="*/ 2680078 w 5795236"/>
                    <a:gd name="connsiteY463" fmla="*/ 194788 h 199548"/>
                    <a:gd name="connsiteX464" fmla="*/ 2685880 w 5795236"/>
                    <a:gd name="connsiteY464" fmla="*/ 194678 h 199548"/>
                    <a:gd name="connsiteX465" fmla="*/ 2691681 w 5795236"/>
                    <a:gd name="connsiteY465" fmla="*/ 194566 h 199548"/>
                    <a:gd name="connsiteX466" fmla="*/ 2697482 w 5795236"/>
                    <a:gd name="connsiteY466" fmla="*/ 194452 h 199548"/>
                    <a:gd name="connsiteX467" fmla="*/ 2703283 w 5795236"/>
                    <a:gd name="connsiteY467" fmla="*/ 194336 h 199548"/>
                    <a:gd name="connsiteX468" fmla="*/ 2709084 w 5795236"/>
                    <a:gd name="connsiteY468" fmla="*/ 194218 h 199548"/>
                    <a:gd name="connsiteX469" fmla="*/ 2714885 w 5795236"/>
                    <a:gd name="connsiteY469" fmla="*/ 194097 h 199548"/>
                    <a:gd name="connsiteX470" fmla="*/ 2720686 w 5795236"/>
                    <a:gd name="connsiteY470" fmla="*/ 193974 h 199548"/>
                    <a:gd name="connsiteX471" fmla="*/ 2726488 w 5795236"/>
                    <a:gd name="connsiteY471" fmla="*/ 193849 h 199548"/>
                    <a:gd name="connsiteX472" fmla="*/ 2732289 w 5795236"/>
                    <a:gd name="connsiteY472" fmla="*/ 193721 h 199548"/>
                    <a:gd name="connsiteX473" fmla="*/ 2738090 w 5795236"/>
                    <a:gd name="connsiteY473" fmla="*/ 193590 h 199548"/>
                    <a:gd name="connsiteX474" fmla="*/ 2743891 w 5795236"/>
                    <a:gd name="connsiteY474" fmla="*/ 193458 h 199548"/>
                    <a:gd name="connsiteX475" fmla="*/ 2749692 w 5795236"/>
                    <a:gd name="connsiteY475" fmla="*/ 193322 h 199548"/>
                    <a:gd name="connsiteX476" fmla="*/ 2755494 w 5795236"/>
                    <a:gd name="connsiteY476" fmla="*/ 193184 h 199548"/>
                    <a:gd name="connsiteX477" fmla="*/ 2761295 w 5795236"/>
                    <a:gd name="connsiteY477" fmla="*/ 193044 h 199548"/>
                    <a:gd name="connsiteX478" fmla="*/ 2767096 w 5795236"/>
                    <a:gd name="connsiteY478" fmla="*/ 192901 h 199548"/>
                    <a:gd name="connsiteX479" fmla="*/ 2772897 w 5795236"/>
                    <a:gd name="connsiteY479" fmla="*/ 192755 h 199548"/>
                    <a:gd name="connsiteX480" fmla="*/ 2778698 w 5795236"/>
                    <a:gd name="connsiteY480" fmla="*/ 192606 h 199548"/>
                    <a:gd name="connsiteX481" fmla="*/ 2784499 w 5795236"/>
                    <a:gd name="connsiteY481" fmla="*/ 192455 h 199548"/>
                    <a:gd name="connsiteX482" fmla="*/ 2790301 w 5795236"/>
                    <a:gd name="connsiteY482" fmla="*/ 192301 h 199548"/>
                    <a:gd name="connsiteX483" fmla="*/ 2796102 w 5795236"/>
                    <a:gd name="connsiteY483" fmla="*/ 192144 h 199548"/>
                    <a:gd name="connsiteX484" fmla="*/ 2801903 w 5795236"/>
                    <a:gd name="connsiteY484" fmla="*/ 191984 h 199548"/>
                    <a:gd name="connsiteX485" fmla="*/ 2807704 w 5795236"/>
                    <a:gd name="connsiteY485" fmla="*/ 191821 h 199548"/>
                    <a:gd name="connsiteX486" fmla="*/ 2813505 w 5795236"/>
                    <a:gd name="connsiteY486" fmla="*/ 191655 h 199548"/>
                    <a:gd name="connsiteX487" fmla="*/ 2819303 w 5795236"/>
                    <a:gd name="connsiteY487" fmla="*/ 191487 h 199548"/>
                    <a:gd name="connsiteX488" fmla="*/ 2825104 w 5795236"/>
                    <a:gd name="connsiteY488" fmla="*/ 191315 h 199548"/>
                    <a:gd name="connsiteX489" fmla="*/ 2830905 w 5795236"/>
                    <a:gd name="connsiteY489" fmla="*/ 191140 h 199548"/>
                    <a:gd name="connsiteX490" fmla="*/ 2836706 w 5795236"/>
                    <a:gd name="connsiteY490" fmla="*/ 190962 h 199548"/>
                    <a:gd name="connsiteX491" fmla="*/ 2842507 w 5795236"/>
                    <a:gd name="connsiteY491" fmla="*/ 190781 h 199548"/>
                    <a:gd name="connsiteX492" fmla="*/ 2848309 w 5795236"/>
                    <a:gd name="connsiteY492" fmla="*/ 190597 h 199548"/>
                    <a:gd name="connsiteX493" fmla="*/ 2854110 w 5795236"/>
                    <a:gd name="connsiteY493" fmla="*/ 190410 h 199548"/>
                    <a:gd name="connsiteX494" fmla="*/ 2859911 w 5795236"/>
                    <a:gd name="connsiteY494" fmla="*/ 190219 h 199548"/>
                    <a:gd name="connsiteX495" fmla="*/ 2865712 w 5795236"/>
                    <a:gd name="connsiteY495" fmla="*/ 190025 h 199548"/>
                    <a:gd name="connsiteX496" fmla="*/ 2871513 w 5795236"/>
                    <a:gd name="connsiteY496" fmla="*/ 189827 h 199548"/>
                    <a:gd name="connsiteX497" fmla="*/ 2877315 w 5795236"/>
                    <a:gd name="connsiteY497" fmla="*/ 189626 h 199548"/>
                    <a:gd name="connsiteX498" fmla="*/ 2883116 w 5795236"/>
                    <a:gd name="connsiteY498" fmla="*/ 189422 h 199548"/>
                    <a:gd name="connsiteX499" fmla="*/ 2888917 w 5795236"/>
                    <a:gd name="connsiteY499" fmla="*/ 189214 h 199548"/>
                    <a:gd name="connsiteX500" fmla="*/ 2894718 w 5795236"/>
                    <a:gd name="connsiteY500" fmla="*/ 189003 h 199548"/>
                    <a:gd name="connsiteX501" fmla="*/ 2900519 w 5795236"/>
                    <a:gd name="connsiteY501" fmla="*/ 188788 h 199548"/>
                    <a:gd name="connsiteX502" fmla="*/ 2906320 w 5795236"/>
                    <a:gd name="connsiteY502" fmla="*/ 188569 h 199548"/>
                    <a:gd name="connsiteX503" fmla="*/ 2912121 w 5795236"/>
                    <a:gd name="connsiteY503" fmla="*/ 188347 h 199548"/>
                    <a:gd name="connsiteX504" fmla="*/ 2917923 w 5795236"/>
                    <a:gd name="connsiteY504" fmla="*/ 188121 h 199548"/>
                    <a:gd name="connsiteX505" fmla="*/ 2923724 w 5795236"/>
                    <a:gd name="connsiteY505" fmla="*/ 187892 h 199548"/>
                    <a:gd name="connsiteX506" fmla="*/ 2929525 w 5795236"/>
                    <a:gd name="connsiteY506" fmla="*/ 187658 h 199548"/>
                    <a:gd name="connsiteX507" fmla="*/ 2935326 w 5795236"/>
                    <a:gd name="connsiteY507" fmla="*/ 187421 h 199548"/>
                    <a:gd name="connsiteX508" fmla="*/ 2941127 w 5795236"/>
                    <a:gd name="connsiteY508" fmla="*/ 187180 h 199548"/>
                    <a:gd name="connsiteX509" fmla="*/ 2946928 w 5795236"/>
                    <a:gd name="connsiteY509" fmla="*/ 186935 h 199548"/>
                    <a:gd name="connsiteX510" fmla="*/ 2952730 w 5795236"/>
                    <a:gd name="connsiteY510" fmla="*/ 186686 h 199548"/>
                    <a:gd name="connsiteX511" fmla="*/ 2958531 w 5795236"/>
                    <a:gd name="connsiteY511" fmla="*/ 186433 h 199548"/>
                    <a:gd name="connsiteX512" fmla="*/ 2964332 w 5795236"/>
                    <a:gd name="connsiteY512" fmla="*/ 186176 h 199548"/>
                    <a:gd name="connsiteX513" fmla="*/ 2970133 w 5795236"/>
                    <a:gd name="connsiteY513" fmla="*/ 185914 h 199548"/>
                    <a:gd name="connsiteX514" fmla="*/ 2975931 w 5795236"/>
                    <a:gd name="connsiteY514" fmla="*/ 185649 h 199548"/>
                    <a:gd name="connsiteX515" fmla="*/ 2981732 w 5795236"/>
                    <a:gd name="connsiteY515" fmla="*/ 185380 h 199548"/>
                    <a:gd name="connsiteX516" fmla="*/ 2987533 w 5795236"/>
                    <a:gd name="connsiteY516" fmla="*/ 185106 h 199548"/>
                    <a:gd name="connsiteX517" fmla="*/ 2993334 w 5795236"/>
                    <a:gd name="connsiteY517" fmla="*/ 184828 h 199548"/>
                    <a:gd name="connsiteX518" fmla="*/ 2999135 w 5795236"/>
                    <a:gd name="connsiteY518" fmla="*/ 184546 h 199548"/>
                    <a:gd name="connsiteX519" fmla="*/ 3004937 w 5795236"/>
                    <a:gd name="connsiteY519" fmla="*/ 184259 h 199548"/>
                    <a:gd name="connsiteX520" fmla="*/ 3010738 w 5795236"/>
                    <a:gd name="connsiteY520" fmla="*/ 183968 h 199548"/>
                    <a:gd name="connsiteX521" fmla="*/ 3016539 w 5795236"/>
                    <a:gd name="connsiteY521" fmla="*/ 183673 h 199548"/>
                    <a:gd name="connsiteX522" fmla="*/ 3022340 w 5795236"/>
                    <a:gd name="connsiteY522" fmla="*/ 183373 h 199548"/>
                    <a:gd name="connsiteX523" fmla="*/ 3028141 w 5795236"/>
                    <a:gd name="connsiteY523" fmla="*/ 183068 h 199548"/>
                    <a:gd name="connsiteX524" fmla="*/ 3033942 w 5795236"/>
                    <a:gd name="connsiteY524" fmla="*/ 182759 h 199548"/>
                    <a:gd name="connsiteX525" fmla="*/ 3039743 w 5795236"/>
                    <a:gd name="connsiteY525" fmla="*/ 182446 h 199548"/>
                    <a:gd name="connsiteX526" fmla="*/ 3045545 w 5795236"/>
                    <a:gd name="connsiteY526" fmla="*/ 182128 h 199548"/>
                    <a:gd name="connsiteX527" fmla="*/ 3051346 w 5795236"/>
                    <a:gd name="connsiteY527" fmla="*/ 181805 h 199548"/>
                    <a:gd name="connsiteX528" fmla="*/ 3057147 w 5795236"/>
                    <a:gd name="connsiteY528" fmla="*/ 181477 h 199548"/>
                    <a:gd name="connsiteX529" fmla="*/ 3062948 w 5795236"/>
                    <a:gd name="connsiteY529" fmla="*/ 181144 h 199548"/>
                    <a:gd name="connsiteX530" fmla="*/ 3068749 w 5795236"/>
                    <a:gd name="connsiteY530" fmla="*/ 180807 h 199548"/>
                    <a:gd name="connsiteX531" fmla="*/ 3074551 w 5795236"/>
                    <a:gd name="connsiteY531" fmla="*/ 180465 h 199548"/>
                    <a:gd name="connsiteX532" fmla="*/ 3080352 w 5795236"/>
                    <a:gd name="connsiteY532" fmla="*/ 180118 h 199548"/>
                    <a:gd name="connsiteX533" fmla="*/ 3086153 w 5795236"/>
                    <a:gd name="connsiteY533" fmla="*/ 179766 h 199548"/>
                    <a:gd name="connsiteX534" fmla="*/ 3091954 w 5795236"/>
                    <a:gd name="connsiteY534" fmla="*/ 179409 h 199548"/>
                    <a:gd name="connsiteX535" fmla="*/ 3097755 w 5795236"/>
                    <a:gd name="connsiteY535" fmla="*/ 179047 h 199548"/>
                    <a:gd name="connsiteX536" fmla="*/ 3103557 w 5795236"/>
                    <a:gd name="connsiteY536" fmla="*/ 178680 h 199548"/>
                    <a:gd name="connsiteX537" fmla="*/ 3109358 w 5795236"/>
                    <a:gd name="connsiteY537" fmla="*/ 178308 h 199548"/>
                    <a:gd name="connsiteX538" fmla="*/ 3115159 w 5795236"/>
                    <a:gd name="connsiteY538" fmla="*/ 177931 h 199548"/>
                    <a:gd name="connsiteX539" fmla="*/ 3120960 w 5795236"/>
                    <a:gd name="connsiteY539" fmla="*/ 177548 h 199548"/>
                    <a:gd name="connsiteX540" fmla="*/ 3126761 w 5795236"/>
                    <a:gd name="connsiteY540" fmla="*/ 177161 h 199548"/>
                    <a:gd name="connsiteX541" fmla="*/ 3132562 w 5795236"/>
                    <a:gd name="connsiteY541" fmla="*/ 176768 h 199548"/>
                    <a:gd name="connsiteX542" fmla="*/ 3138363 w 5795236"/>
                    <a:gd name="connsiteY542" fmla="*/ 176370 h 199548"/>
                    <a:gd name="connsiteX543" fmla="*/ 3144161 w 5795236"/>
                    <a:gd name="connsiteY543" fmla="*/ 175966 h 199548"/>
                    <a:gd name="connsiteX544" fmla="*/ 3149962 w 5795236"/>
                    <a:gd name="connsiteY544" fmla="*/ 175557 h 199548"/>
                    <a:gd name="connsiteX545" fmla="*/ 3155763 w 5795236"/>
                    <a:gd name="connsiteY545" fmla="*/ 175143 h 199548"/>
                    <a:gd name="connsiteX546" fmla="*/ 3161564 w 5795236"/>
                    <a:gd name="connsiteY546" fmla="*/ 174724 h 199548"/>
                    <a:gd name="connsiteX547" fmla="*/ 3167366 w 5795236"/>
                    <a:gd name="connsiteY547" fmla="*/ 174299 h 199548"/>
                    <a:gd name="connsiteX548" fmla="*/ 3173167 w 5795236"/>
                    <a:gd name="connsiteY548" fmla="*/ 173868 h 199548"/>
                    <a:gd name="connsiteX549" fmla="*/ 3178968 w 5795236"/>
                    <a:gd name="connsiteY549" fmla="*/ 173432 h 199548"/>
                    <a:gd name="connsiteX550" fmla="*/ 3184769 w 5795236"/>
                    <a:gd name="connsiteY550" fmla="*/ 172990 h 199548"/>
                    <a:gd name="connsiteX551" fmla="*/ 3190570 w 5795236"/>
                    <a:gd name="connsiteY551" fmla="*/ 172543 h 199548"/>
                    <a:gd name="connsiteX552" fmla="*/ 3196371 w 5795236"/>
                    <a:gd name="connsiteY552" fmla="*/ 172090 h 199548"/>
                    <a:gd name="connsiteX553" fmla="*/ 3202173 w 5795236"/>
                    <a:gd name="connsiteY553" fmla="*/ 171631 h 199548"/>
                    <a:gd name="connsiteX554" fmla="*/ 3207974 w 5795236"/>
                    <a:gd name="connsiteY554" fmla="*/ 171167 h 199548"/>
                    <a:gd name="connsiteX555" fmla="*/ 3213775 w 5795236"/>
                    <a:gd name="connsiteY555" fmla="*/ 170697 h 199548"/>
                    <a:gd name="connsiteX556" fmla="*/ 3219576 w 5795236"/>
                    <a:gd name="connsiteY556" fmla="*/ 170221 h 199548"/>
                    <a:gd name="connsiteX557" fmla="*/ 3225377 w 5795236"/>
                    <a:gd name="connsiteY557" fmla="*/ 169740 h 199548"/>
                    <a:gd name="connsiteX558" fmla="*/ 3231179 w 5795236"/>
                    <a:gd name="connsiteY558" fmla="*/ 169253 h 199548"/>
                    <a:gd name="connsiteX559" fmla="*/ 3236980 w 5795236"/>
                    <a:gd name="connsiteY559" fmla="*/ 168759 h 199548"/>
                    <a:gd name="connsiteX560" fmla="*/ 3242781 w 5795236"/>
                    <a:gd name="connsiteY560" fmla="*/ 168260 h 199548"/>
                    <a:gd name="connsiteX561" fmla="*/ 3248582 w 5795236"/>
                    <a:gd name="connsiteY561" fmla="*/ 167756 h 199548"/>
                    <a:gd name="connsiteX562" fmla="*/ 3254383 w 5795236"/>
                    <a:gd name="connsiteY562" fmla="*/ 167245 h 199548"/>
                    <a:gd name="connsiteX563" fmla="*/ 3260184 w 5795236"/>
                    <a:gd name="connsiteY563" fmla="*/ 166728 h 199548"/>
                    <a:gd name="connsiteX564" fmla="*/ 3265985 w 5795236"/>
                    <a:gd name="connsiteY564" fmla="*/ 166205 h 199548"/>
                    <a:gd name="connsiteX565" fmla="*/ 3271787 w 5795236"/>
                    <a:gd name="connsiteY565" fmla="*/ 165677 h 199548"/>
                    <a:gd name="connsiteX566" fmla="*/ 3277588 w 5795236"/>
                    <a:gd name="connsiteY566" fmla="*/ 165142 h 199548"/>
                    <a:gd name="connsiteX567" fmla="*/ 3283389 w 5795236"/>
                    <a:gd name="connsiteY567" fmla="*/ 164602 h 199548"/>
                    <a:gd name="connsiteX568" fmla="*/ 3289190 w 5795236"/>
                    <a:gd name="connsiteY568" fmla="*/ 164055 h 199548"/>
                    <a:gd name="connsiteX569" fmla="*/ 3294991 w 5795236"/>
                    <a:gd name="connsiteY569" fmla="*/ 163502 h 199548"/>
                    <a:gd name="connsiteX570" fmla="*/ 3300793 w 5795236"/>
                    <a:gd name="connsiteY570" fmla="*/ 162944 h 199548"/>
                    <a:gd name="connsiteX571" fmla="*/ 3306590 w 5795236"/>
                    <a:gd name="connsiteY571" fmla="*/ 162379 h 199548"/>
                    <a:gd name="connsiteX572" fmla="*/ 3312391 w 5795236"/>
                    <a:gd name="connsiteY572" fmla="*/ 161808 h 199548"/>
                    <a:gd name="connsiteX573" fmla="*/ 3318192 w 5795236"/>
                    <a:gd name="connsiteY573" fmla="*/ 161231 h 199548"/>
                    <a:gd name="connsiteX574" fmla="*/ 3323994 w 5795236"/>
                    <a:gd name="connsiteY574" fmla="*/ 160648 h 199548"/>
                    <a:gd name="connsiteX575" fmla="*/ 3329795 w 5795236"/>
                    <a:gd name="connsiteY575" fmla="*/ 160058 h 199548"/>
                    <a:gd name="connsiteX576" fmla="*/ 3335596 w 5795236"/>
                    <a:gd name="connsiteY576" fmla="*/ 159463 h 199548"/>
                    <a:gd name="connsiteX577" fmla="*/ 3341397 w 5795236"/>
                    <a:gd name="connsiteY577" fmla="*/ 158861 h 199548"/>
                    <a:gd name="connsiteX578" fmla="*/ 3347198 w 5795236"/>
                    <a:gd name="connsiteY578" fmla="*/ 158254 h 199548"/>
                    <a:gd name="connsiteX579" fmla="*/ 3352999 w 5795236"/>
                    <a:gd name="connsiteY579" fmla="*/ 157640 h 199548"/>
                    <a:gd name="connsiteX580" fmla="*/ 3358801 w 5795236"/>
                    <a:gd name="connsiteY580" fmla="*/ 157019 h 199548"/>
                    <a:gd name="connsiteX581" fmla="*/ 3364602 w 5795236"/>
                    <a:gd name="connsiteY581" fmla="*/ 156393 h 199548"/>
                    <a:gd name="connsiteX582" fmla="*/ 3370403 w 5795236"/>
                    <a:gd name="connsiteY582" fmla="*/ 155761 h 199548"/>
                    <a:gd name="connsiteX583" fmla="*/ 3376204 w 5795236"/>
                    <a:gd name="connsiteY583" fmla="*/ 155122 h 199548"/>
                    <a:gd name="connsiteX584" fmla="*/ 3382005 w 5795236"/>
                    <a:gd name="connsiteY584" fmla="*/ 154478 h 199548"/>
                    <a:gd name="connsiteX585" fmla="*/ 3387806 w 5795236"/>
                    <a:gd name="connsiteY585" fmla="*/ 153827 h 199548"/>
                    <a:gd name="connsiteX586" fmla="*/ 3393608 w 5795236"/>
                    <a:gd name="connsiteY586" fmla="*/ 153169 h 199548"/>
                    <a:gd name="connsiteX587" fmla="*/ 3399409 w 5795236"/>
                    <a:gd name="connsiteY587" fmla="*/ 152506 h 199548"/>
                    <a:gd name="connsiteX588" fmla="*/ 3405210 w 5795236"/>
                    <a:gd name="connsiteY588" fmla="*/ 151836 h 199548"/>
                    <a:gd name="connsiteX589" fmla="*/ 3411011 w 5795236"/>
                    <a:gd name="connsiteY589" fmla="*/ 151161 h 199548"/>
                    <a:gd name="connsiteX590" fmla="*/ 3416812 w 5795236"/>
                    <a:gd name="connsiteY590" fmla="*/ 150479 h 199548"/>
                    <a:gd name="connsiteX591" fmla="*/ 3422614 w 5795236"/>
                    <a:gd name="connsiteY591" fmla="*/ 149791 h 199548"/>
                    <a:gd name="connsiteX592" fmla="*/ 3428415 w 5795236"/>
                    <a:gd name="connsiteY592" fmla="*/ 149097 h 199548"/>
                    <a:gd name="connsiteX593" fmla="*/ 3434216 w 5795236"/>
                    <a:gd name="connsiteY593" fmla="*/ 148396 h 199548"/>
                    <a:gd name="connsiteX594" fmla="*/ 3440017 w 5795236"/>
                    <a:gd name="connsiteY594" fmla="*/ 147690 h 199548"/>
                    <a:gd name="connsiteX595" fmla="*/ 3445818 w 5795236"/>
                    <a:gd name="connsiteY595" fmla="*/ 146977 h 199548"/>
                    <a:gd name="connsiteX596" fmla="*/ 3451619 w 5795236"/>
                    <a:gd name="connsiteY596" fmla="*/ 146259 h 199548"/>
                    <a:gd name="connsiteX597" fmla="*/ 3457420 w 5795236"/>
                    <a:gd name="connsiteY597" fmla="*/ 145534 h 199548"/>
                    <a:gd name="connsiteX598" fmla="*/ 3463218 w 5795236"/>
                    <a:gd name="connsiteY598" fmla="*/ 144804 h 199548"/>
                    <a:gd name="connsiteX599" fmla="*/ 3469019 w 5795236"/>
                    <a:gd name="connsiteY599" fmla="*/ 144067 h 199548"/>
                    <a:gd name="connsiteX600" fmla="*/ 3474820 w 5795236"/>
                    <a:gd name="connsiteY600" fmla="*/ 143324 h 199548"/>
                    <a:gd name="connsiteX601" fmla="*/ 3480621 w 5795236"/>
                    <a:gd name="connsiteY601" fmla="*/ 142575 h 199548"/>
                    <a:gd name="connsiteX602" fmla="*/ 3486423 w 5795236"/>
                    <a:gd name="connsiteY602" fmla="*/ 141821 h 199548"/>
                    <a:gd name="connsiteX603" fmla="*/ 3492224 w 5795236"/>
                    <a:gd name="connsiteY603" fmla="*/ 141060 h 199548"/>
                    <a:gd name="connsiteX604" fmla="*/ 3498025 w 5795236"/>
                    <a:gd name="connsiteY604" fmla="*/ 140293 h 199548"/>
                    <a:gd name="connsiteX605" fmla="*/ 3503826 w 5795236"/>
                    <a:gd name="connsiteY605" fmla="*/ 139521 h 199548"/>
                    <a:gd name="connsiteX606" fmla="*/ 3509627 w 5795236"/>
                    <a:gd name="connsiteY606" fmla="*/ 138743 h 199548"/>
                    <a:gd name="connsiteX607" fmla="*/ 3515428 w 5795236"/>
                    <a:gd name="connsiteY607" fmla="*/ 137959 h 199548"/>
                    <a:gd name="connsiteX608" fmla="*/ 3521230 w 5795236"/>
                    <a:gd name="connsiteY608" fmla="*/ 137169 h 199548"/>
                    <a:gd name="connsiteX609" fmla="*/ 3527031 w 5795236"/>
                    <a:gd name="connsiteY609" fmla="*/ 136373 h 199548"/>
                    <a:gd name="connsiteX610" fmla="*/ 3532832 w 5795236"/>
                    <a:gd name="connsiteY610" fmla="*/ 135572 h 199548"/>
                    <a:gd name="connsiteX611" fmla="*/ 3538633 w 5795236"/>
                    <a:gd name="connsiteY611" fmla="*/ 134765 h 199548"/>
                    <a:gd name="connsiteX612" fmla="*/ 3544434 w 5795236"/>
                    <a:gd name="connsiteY612" fmla="*/ 133952 h 199548"/>
                    <a:gd name="connsiteX613" fmla="*/ 3550236 w 5795236"/>
                    <a:gd name="connsiteY613" fmla="*/ 133134 h 199548"/>
                    <a:gd name="connsiteX614" fmla="*/ 3556037 w 5795236"/>
                    <a:gd name="connsiteY614" fmla="*/ 132310 h 199548"/>
                    <a:gd name="connsiteX615" fmla="*/ 3561838 w 5795236"/>
                    <a:gd name="connsiteY615" fmla="*/ 131481 h 199548"/>
                    <a:gd name="connsiteX616" fmla="*/ 3567639 w 5795236"/>
                    <a:gd name="connsiteY616" fmla="*/ 130646 h 199548"/>
                    <a:gd name="connsiteX617" fmla="*/ 3573440 w 5795236"/>
                    <a:gd name="connsiteY617" fmla="*/ 129806 h 199548"/>
                    <a:gd name="connsiteX618" fmla="*/ 3579241 w 5795236"/>
                    <a:gd name="connsiteY618" fmla="*/ 128961 h 199548"/>
                    <a:gd name="connsiteX619" fmla="*/ 3585042 w 5795236"/>
                    <a:gd name="connsiteY619" fmla="*/ 128110 h 199548"/>
                    <a:gd name="connsiteX620" fmla="*/ 3590844 w 5795236"/>
                    <a:gd name="connsiteY620" fmla="*/ 127254 h 199548"/>
                    <a:gd name="connsiteX621" fmla="*/ 3596645 w 5795236"/>
                    <a:gd name="connsiteY621" fmla="*/ 126393 h 199548"/>
                    <a:gd name="connsiteX622" fmla="*/ 3602446 w 5795236"/>
                    <a:gd name="connsiteY622" fmla="*/ 125527 h 199548"/>
                    <a:gd name="connsiteX623" fmla="*/ 3608247 w 5795236"/>
                    <a:gd name="connsiteY623" fmla="*/ 124656 h 199548"/>
                    <a:gd name="connsiteX624" fmla="*/ 3614048 w 5795236"/>
                    <a:gd name="connsiteY624" fmla="*/ 123780 h 199548"/>
                    <a:gd name="connsiteX625" fmla="*/ 3619850 w 5795236"/>
                    <a:gd name="connsiteY625" fmla="*/ 122898 h 199548"/>
                    <a:gd name="connsiteX626" fmla="*/ 3625647 w 5795236"/>
                    <a:gd name="connsiteY626" fmla="*/ 122013 h 199548"/>
                    <a:gd name="connsiteX627" fmla="*/ 3631448 w 5795236"/>
                    <a:gd name="connsiteY627" fmla="*/ 121122 h 199548"/>
                    <a:gd name="connsiteX628" fmla="*/ 3637249 w 5795236"/>
                    <a:gd name="connsiteY628" fmla="*/ 120226 h 199548"/>
                    <a:gd name="connsiteX629" fmla="*/ 3643051 w 5795236"/>
                    <a:gd name="connsiteY629" fmla="*/ 119326 h 199548"/>
                    <a:gd name="connsiteX630" fmla="*/ 3648852 w 5795236"/>
                    <a:gd name="connsiteY630" fmla="*/ 118421 h 199548"/>
                    <a:gd name="connsiteX631" fmla="*/ 3654653 w 5795236"/>
                    <a:gd name="connsiteY631" fmla="*/ 117512 h 199548"/>
                    <a:gd name="connsiteX632" fmla="*/ 3660454 w 5795236"/>
                    <a:gd name="connsiteY632" fmla="*/ 116598 h 199548"/>
                    <a:gd name="connsiteX633" fmla="*/ 3666255 w 5795236"/>
                    <a:gd name="connsiteY633" fmla="*/ 115680 h 199548"/>
                    <a:gd name="connsiteX634" fmla="*/ 3672056 w 5795236"/>
                    <a:gd name="connsiteY634" fmla="*/ 114758 h 199548"/>
                    <a:gd name="connsiteX635" fmla="*/ 3677858 w 5795236"/>
                    <a:gd name="connsiteY635" fmla="*/ 113831 h 199548"/>
                    <a:gd name="connsiteX636" fmla="*/ 3683670 w 5795236"/>
                    <a:gd name="connsiteY636" fmla="*/ 112900 h 199548"/>
                    <a:gd name="connsiteX637" fmla="*/ 3689456 w 5795236"/>
                    <a:gd name="connsiteY637" fmla="*/ 111966 h 199548"/>
                    <a:gd name="connsiteX638" fmla="*/ 3695280 w 5795236"/>
                    <a:gd name="connsiteY638" fmla="*/ 111027 h 199548"/>
                    <a:gd name="connsiteX639" fmla="*/ 3701066 w 5795236"/>
                    <a:gd name="connsiteY639" fmla="*/ 110085 h 199548"/>
                    <a:gd name="connsiteX640" fmla="*/ 3706852 w 5795236"/>
                    <a:gd name="connsiteY640" fmla="*/ 109139 h 199548"/>
                    <a:gd name="connsiteX641" fmla="*/ 3712676 w 5795236"/>
                    <a:gd name="connsiteY641" fmla="*/ 108189 h 199548"/>
                    <a:gd name="connsiteX642" fmla="*/ 3718462 w 5795236"/>
                    <a:gd name="connsiteY642" fmla="*/ 107235 h 199548"/>
                    <a:gd name="connsiteX643" fmla="*/ 3724248 w 5795236"/>
                    <a:gd name="connsiteY643" fmla="*/ 106278 h 199548"/>
                    <a:gd name="connsiteX644" fmla="*/ 3730072 w 5795236"/>
                    <a:gd name="connsiteY644" fmla="*/ 105318 h 199548"/>
                    <a:gd name="connsiteX645" fmla="*/ 3735858 w 5795236"/>
                    <a:gd name="connsiteY645" fmla="*/ 104354 h 199548"/>
                    <a:gd name="connsiteX646" fmla="*/ 3741682 w 5795236"/>
                    <a:gd name="connsiteY646" fmla="*/ 103388 h 199548"/>
                    <a:gd name="connsiteX647" fmla="*/ 3747468 w 5795236"/>
                    <a:gd name="connsiteY647" fmla="*/ 102418 h 199548"/>
                    <a:gd name="connsiteX648" fmla="*/ 3753254 w 5795236"/>
                    <a:gd name="connsiteY648" fmla="*/ 101445 h 199548"/>
                    <a:gd name="connsiteX649" fmla="*/ 3759078 w 5795236"/>
                    <a:gd name="connsiteY649" fmla="*/ 100470 h 199548"/>
                    <a:gd name="connsiteX650" fmla="*/ 3764864 w 5795236"/>
                    <a:gd name="connsiteY650" fmla="*/ 99491 h 199548"/>
                    <a:gd name="connsiteX651" fmla="*/ 3770688 w 5795236"/>
                    <a:gd name="connsiteY651" fmla="*/ 98510 h 199548"/>
                    <a:gd name="connsiteX652" fmla="*/ 3776474 w 5795236"/>
                    <a:gd name="connsiteY652" fmla="*/ 97527 h 199548"/>
                    <a:gd name="connsiteX653" fmla="*/ 3782260 w 5795236"/>
                    <a:gd name="connsiteY653" fmla="*/ 96541 h 199548"/>
                    <a:gd name="connsiteX654" fmla="*/ 3788083 w 5795236"/>
                    <a:gd name="connsiteY654" fmla="*/ 95552 h 199548"/>
                    <a:gd name="connsiteX655" fmla="*/ 3793870 w 5795236"/>
                    <a:gd name="connsiteY655" fmla="*/ 94562 h 199548"/>
                    <a:gd name="connsiteX656" fmla="*/ 3799693 w 5795236"/>
                    <a:gd name="connsiteY656" fmla="*/ 93569 h 199548"/>
                    <a:gd name="connsiteX657" fmla="*/ 3805480 w 5795236"/>
                    <a:gd name="connsiteY657" fmla="*/ 92575 h 199548"/>
                    <a:gd name="connsiteX658" fmla="*/ 3811266 w 5795236"/>
                    <a:gd name="connsiteY658" fmla="*/ 91578 h 199548"/>
                    <a:gd name="connsiteX659" fmla="*/ 3817090 w 5795236"/>
                    <a:gd name="connsiteY659" fmla="*/ 90580 h 199548"/>
                    <a:gd name="connsiteX660" fmla="*/ 3822876 w 5795236"/>
                    <a:gd name="connsiteY660" fmla="*/ 89581 h 199548"/>
                    <a:gd name="connsiteX661" fmla="*/ 3828699 w 5795236"/>
                    <a:gd name="connsiteY661" fmla="*/ 88579 h 199548"/>
                    <a:gd name="connsiteX662" fmla="*/ 3834485 w 5795236"/>
                    <a:gd name="connsiteY662" fmla="*/ 87577 h 199548"/>
                    <a:gd name="connsiteX663" fmla="*/ 3840272 w 5795236"/>
                    <a:gd name="connsiteY663" fmla="*/ 86573 h 199548"/>
                    <a:gd name="connsiteX664" fmla="*/ 3846095 w 5795236"/>
                    <a:gd name="connsiteY664" fmla="*/ 85569 h 199548"/>
                    <a:gd name="connsiteX665" fmla="*/ 3851882 w 5795236"/>
                    <a:gd name="connsiteY665" fmla="*/ 84563 h 199548"/>
                    <a:gd name="connsiteX666" fmla="*/ 3857705 w 5795236"/>
                    <a:gd name="connsiteY666" fmla="*/ 83556 h 199548"/>
                    <a:gd name="connsiteX667" fmla="*/ 3863492 w 5795236"/>
                    <a:gd name="connsiteY667" fmla="*/ 82549 h 199548"/>
                    <a:gd name="connsiteX668" fmla="*/ 3869278 w 5795236"/>
                    <a:gd name="connsiteY668" fmla="*/ 81541 h 199548"/>
                    <a:gd name="connsiteX669" fmla="*/ 3875101 w 5795236"/>
                    <a:gd name="connsiteY669" fmla="*/ 80533 h 199548"/>
                    <a:gd name="connsiteX670" fmla="*/ 3880887 w 5795236"/>
                    <a:gd name="connsiteY670" fmla="*/ 79525 h 199548"/>
                    <a:gd name="connsiteX671" fmla="*/ 3886711 w 5795236"/>
                    <a:gd name="connsiteY671" fmla="*/ 78516 h 199548"/>
                    <a:gd name="connsiteX672" fmla="*/ 3892497 w 5795236"/>
                    <a:gd name="connsiteY672" fmla="*/ 77508 h 199548"/>
                    <a:gd name="connsiteX673" fmla="*/ 3898284 w 5795236"/>
                    <a:gd name="connsiteY673" fmla="*/ 76499 h 199548"/>
                    <a:gd name="connsiteX674" fmla="*/ 3904107 w 5795236"/>
                    <a:gd name="connsiteY674" fmla="*/ 75491 h 199548"/>
                    <a:gd name="connsiteX675" fmla="*/ 3909894 w 5795236"/>
                    <a:gd name="connsiteY675" fmla="*/ 74484 h 199548"/>
                    <a:gd name="connsiteX676" fmla="*/ 3915717 w 5795236"/>
                    <a:gd name="connsiteY676" fmla="*/ 73476 h 199548"/>
                    <a:gd name="connsiteX677" fmla="*/ 3921503 w 5795236"/>
                    <a:gd name="connsiteY677" fmla="*/ 72470 h 199548"/>
                    <a:gd name="connsiteX678" fmla="*/ 3927289 w 5795236"/>
                    <a:gd name="connsiteY678" fmla="*/ 71464 h 199548"/>
                    <a:gd name="connsiteX679" fmla="*/ 3933113 w 5795236"/>
                    <a:gd name="connsiteY679" fmla="*/ 70460 h 199548"/>
                    <a:gd name="connsiteX680" fmla="*/ 3938899 w 5795236"/>
                    <a:gd name="connsiteY680" fmla="*/ 69456 h 199548"/>
                    <a:gd name="connsiteX681" fmla="*/ 3944722 w 5795236"/>
                    <a:gd name="connsiteY681" fmla="*/ 68454 h 199548"/>
                    <a:gd name="connsiteX682" fmla="*/ 3950509 w 5795236"/>
                    <a:gd name="connsiteY682" fmla="*/ 67454 h 199548"/>
                    <a:gd name="connsiteX683" fmla="*/ 3956295 w 5795236"/>
                    <a:gd name="connsiteY683" fmla="*/ 66454 h 199548"/>
                    <a:gd name="connsiteX684" fmla="*/ 3962119 w 5795236"/>
                    <a:gd name="connsiteY684" fmla="*/ 65457 h 199548"/>
                    <a:gd name="connsiteX685" fmla="*/ 3967905 w 5795236"/>
                    <a:gd name="connsiteY685" fmla="*/ 64462 h 199548"/>
                    <a:gd name="connsiteX686" fmla="*/ 3973729 w 5795236"/>
                    <a:gd name="connsiteY686" fmla="*/ 63468 h 199548"/>
                    <a:gd name="connsiteX687" fmla="*/ 3979515 w 5795236"/>
                    <a:gd name="connsiteY687" fmla="*/ 62477 h 199548"/>
                    <a:gd name="connsiteX688" fmla="*/ 3985301 w 5795236"/>
                    <a:gd name="connsiteY688" fmla="*/ 61488 h 199548"/>
                    <a:gd name="connsiteX689" fmla="*/ 3991124 w 5795236"/>
                    <a:gd name="connsiteY689" fmla="*/ 60502 h 199548"/>
                    <a:gd name="connsiteX690" fmla="*/ 3996911 w 5795236"/>
                    <a:gd name="connsiteY690" fmla="*/ 59519 h 199548"/>
                    <a:gd name="connsiteX691" fmla="*/ 4002734 w 5795236"/>
                    <a:gd name="connsiteY691" fmla="*/ 58538 h 199548"/>
                    <a:gd name="connsiteX692" fmla="*/ 4008521 w 5795236"/>
                    <a:gd name="connsiteY692" fmla="*/ 57560 h 199548"/>
                    <a:gd name="connsiteX693" fmla="*/ 4014307 w 5795236"/>
                    <a:gd name="connsiteY693" fmla="*/ 56586 h 199548"/>
                    <a:gd name="connsiteX694" fmla="*/ 4020131 w 5795236"/>
                    <a:gd name="connsiteY694" fmla="*/ 55614 h 199548"/>
                    <a:gd name="connsiteX695" fmla="*/ 4025917 w 5795236"/>
                    <a:gd name="connsiteY695" fmla="*/ 54647 h 199548"/>
                    <a:gd name="connsiteX696" fmla="*/ 4031703 w 5795236"/>
                    <a:gd name="connsiteY696" fmla="*/ 53682 h 199548"/>
                    <a:gd name="connsiteX697" fmla="*/ 4037526 w 5795236"/>
                    <a:gd name="connsiteY697" fmla="*/ 52722 h 199548"/>
                    <a:gd name="connsiteX698" fmla="*/ 4043313 w 5795236"/>
                    <a:gd name="connsiteY698" fmla="*/ 51766 h 199548"/>
                    <a:gd name="connsiteX699" fmla="*/ 4049136 w 5795236"/>
                    <a:gd name="connsiteY699" fmla="*/ 50813 h 199548"/>
                    <a:gd name="connsiteX700" fmla="*/ 4054923 w 5795236"/>
                    <a:gd name="connsiteY700" fmla="*/ 49865 h 199548"/>
                    <a:gd name="connsiteX701" fmla="*/ 4060709 w 5795236"/>
                    <a:gd name="connsiteY701" fmla="*/ 48922 h 199548"/>
                    <a:gd name="connsiteX702" fmla="*/ 4066533 w 5795236"/>
                    <a:gd name="connsiteY702" fmla="*/ 47982 h 199548"/>
                    <a:gd name="connsiteX703" fmla="*/ 4072319 w 5795236"/>
                    <a:gd name="connsiteY703" fmla="*/ 47048 h 199548"/>
                    <a:gd name="connsiteX704" fmla="*/ 4078142 w 5795236"/>
                    <a:gd name="connsiteY704" fmla="*/ 46118 h 199548"/>
                    <a:gd name="connsiteX705" fmla="*/ 4083928 w 5795236"/>
                    <a:gd name="connsiteY705" fmla="*/ 45194 h 199548"/>
                    <a:gd name="connsiteX706" fmla="*/ 4089715 w 5795236"/>
                    <a:gd name="connsiteY706" fmla="*/ 44275 h 199548"/>
                    <a:gd name="connsiteX707" fmla="*/ 4095538 w 5795236"/>
                    <a:gd name="connsiteY707" fmla="*/ 43361 h 199548"/>
                    <a:gd name="connsiteX708" fmla="*/ 4101325 w 5795236"/>
                    <a:gd name="connsiteY708" fmla="*/ 42453 h 199548"/>
                    <a:gd name="connsiteX709" fmla="*/ 4107148 w 5795236"/>
                    <a:gd name="connsiteY709" fmla="*/ 41550 h 199548"/>
                    <a:gd name="connsiteX710" fmla="*/ 4112934 w 5795236"/>
                    <a:gd name="connsiteY710" fmla="*/ 40653 h 199548"/>
                    <a:gd name="connsiteX711" fmla="*/ 4118721 w 5795236"/>
                    <a:gd name="connsiteY711" fmla="*/ 39763 h 199548"/>
                    <a:gd name="connsiteX712" fmla="*/ 4124544 w 5795236"/>
                    <a:gd name="connsiteY712" fmla="*/ 38878 h 199548"/>
                    <a:gd name="connsiteX713" fmla="*/ 4130330 w 5795236"/>
                    <a:gd name="connsiteY713" fmla="*/ 38000 h 199548"/>
                    <a:gd name="connsiteX714" fmla="*/ 4136154 w 5795236"/>
                    <a:gd name="connsiteY714" fmla="*/ 37128 h 199548"/>
                    <a:gd name="connsiteX715" fmla="*/ 4141940 w 5795236"/>
                    <a:gd name="connsiteY715" fmla="*/ 36263 h 199548"/>
                    <a:gd name="connsiteX716" fmla="*/ 4147727 w 5795236"/>
                    <a:gd name="connsiteY716" fmla="*/ 35404 h 199548"/>
                    <a:gd name="connsiteX717" fmla="*/ 4153550 w 5795236"/>
                    <a:gd name="connsiteY717" fmla="*/ 34553 h 199548"/>
                    <a:gd name="connsiteX718" fmla="*/ 4159336 w 5795236"/>
                    <a:gd name="connsiteY718" fmla="*/ 33709 h 199548"/>
                    <a:gd name="connsiteX719" fmla="*/ 4165160 w 5795236"/>
                    <a:gd name="connsiteY719" fmla="*/ 32872 h 199548"/>
                    <a:gd name="connsiteX720" fmla="*/ 4170946 w 5795236"/>
                    <a:gd name="connsiteY720" fmla="*/ 32042 h 199548"/>
                    <a:gd name="connsiteX721" fmla="*/ 4176732 w 5795236"/>
                    <a:gd name="connsiteY721" fmla="*/ 31220 h 199548"/>
                    <a:gd name="connsiteX722" fmla="*/ 4182556 w 5795236"/>
                    <a:gd name="connsiteY722" fmla="*/ 30405 h 199548"/>
                    <a:gd name="connsiteX723" fmla="*/ 4188342 w 5795236"/>
                    <a:gd name="connsiteY723" fmla="*/ 29599 h 199548"/>
                    <a:gd name="connsiteX724" fmla="*/ 4194165 w 5795236"/>
                    <a:gd name="connsiteY724" fmla="*/ 28800 h 199548"/>
                    <a:gd name="connsiteX725" fmla="*/ 4199952 w 5795236"/>
                    <a:gd name="connsiteY725" fmla="*/ 28010 h 199548"/>
                    <a:gd name="connsiteX726" fmla="*/ 4205738 w 5795236"/>
                    <a:gd name="connsiteY726" fmla="*/ 27228 h 199548"/>
                    <a:gd name="connsiteX727" fmla="*/ 4211562 w 5795236"/>
                    <a:gd name="connsiteY727" fmla="*/ 26455 h 199548"/>
                    <a:gd name="connsiteX728" fmla="*/ 4217348 w 5795236"/>
                    <a:gd name="connsiteY728" fmla="*/ 25690 h 199548"/>
                    <a:gd name="connsiteX729" fmla="*/ 4223172 w 5795236"/>
                    <a:gd name="connsiteY729" fmla="*/ 24933 h 199548"/>
                    <a:gd name="connsiteX730" fmla="*/ 4228958 w 5795236"/>
                    <a:gd name="connsiteY730" fmla="*/ 24186 h 199548"/>
                    <a:gd name="connsiteX731" fmla="*/ 4234744 w 5795236"/>
                    <a:gd name="connsiteY731" fmla="*/ 23448 h 199548"/>
                    <a:gd name="connsiteX732" fmla="*/ 4240567 w 5795236"/>
                    <a:gd name="connsiteY732" fmla="*/ 22719 h 199548"/>
                    <a:gd name="connsiteX733" fmla="*/ 4246354 w 5795236"/>
                    <a:gd name="connsiteY733" fmla="*/ 21999 h 199548"/>
                    <a:gd name="connsiteX734" fmla="*/ 4252177 w 5795236"/>
                    <a:gd name="connsiteY734" fmla="*/ 21288 h 199548"/>
                    <a:gd name="connsiteX735" fmla="*/ 4257964 w 5795236"/>
                    <a:gd name="connsiteY735" fmla="*/ 20587 h 199548"/>
                    <a:gd name="connsiteX736" fmla="*/ 4263750 w 5795236"/>
                    <a:gd name="connsiteY736" fmla="*/ 19896 h 199548"/>
                    <a:gd name="connsiteX737" fmla="*/ 4269574 w 5795236"/>
                    <a:gd name="connsiteY737" fmla="*/ 19215 h 199548"/>
                    <a:gd name="connsiteX738" fmla="*/ 4275360 w 5795236"/>
                    <a:gd name="connsiteY738" fmla="*/ 18544 h 199548"/>
                    <a:gd name="connsiteX739" fmla="*/ 4281183 w 5795236"/>
                    <a:gd name="connsiteY739" fmla="*/ 17883 h 199548"/>
                    <a:gd name="connsiteX740" fmla="*/ 4286969 w 5795236"/>
                    <a:gd name="connsiteY740" fmla="*/ 17232 h 199548"/>
                    <a:gd name="connsiteX741" fmla="*/ 4292756 w 5795236"/>
                    <a:gd name="connsiteY741" fmla="*/ 16591 h 199548"/>
                    <a:gd name="connsiteX742" fmla="*/ 4298579 w 5795236"/>
                    <a:gd name="connsiteY742" fmla="*/ 15961 h 199548"/>
                    <a:gd name="connsiteX743" fmla="*/ 4304366 w 5795236"/>
                    <a:gd name="connsiteY743" fmla="*/ 15342 h 199548"/>
                    <a:gd name="connsiteX744" fmla="*/ 4310189 w 5795236"/>
                    <a:gd name="connsiteY744" fmla="*/ 14733 h 199548"/>
                    <a:gd name="connsiteX745" fmla="*/ 4315976 w 5795236"/>
                    <a:gd name="connsiteY745" fmla="*/ 14136 h 199548"/>
                    <a:gd name="connsiteX746" fmla="*/ 4321762 w 5795236"/>
                    <a:gd name="connsiteY746" fmla="*/ 13549 h 199548"/>
                    <a:gd name="connsiteX747" fmla="*/ 4327585 w 5795236"/>
                    <a:gd name="connsiteY747" fmla="*/ 12973 h 199548"/>
                    <a:gd name="connsiteX748" fmla="*/ 4333371 w 5795236"/>
                    <a:gd name="connsiteY748" fmla="*/ 12409 h 199548"/>
                    <a:gd name="connsiteX749" fmla="*/ 4339195 w 5795236"/>
                    <a:gd name="connsiteY749" fmla="*/ 11855 h 199548"/>
                    <a:gd name="connsiteX750" fmla="*/ 4344981 w 5795236"/>
                    <a:gd name="connsiteY750" fmla="*/ 11314 h 199548"/>
                    <a:gd name="connsiteX751" fmla="*/ 4350768 w 5795236"/>
                    <a:gd name="connsiteY751" fmla="*/ 10784 h 199548"/>
                    <a:gd name="connsiteX752" fmla="*/ 4356591 w 5795236"/>
                    <a:gd name="connsiteY752" fmla="*/ 10265 h 199548"/>
                    <a:gd name="connsiteX753" fmla="*/ 4362378 w 5795236"/>
                    <a:gd name="connsiteY753" fmla="*/ 9758 h 199548"/>
                    <a:gd name="connsiteX754" fmla="*/ 4368164 w 5795236"/>
                    <a:gd name="connsiteY754" fmla="*/ 9264 h 199548"/>
                    <a:gd name="connsiteX755" fmla="*/ 4373987 w 5795236"/>
                    <a:gd name="connsiteY755" fmla="*/ 8781 h 199548"/>
                    <a:gd name="connsiteX756" fmla="*/ 4379773 w 5795236"/>
                    <a:gd name="connsiteY756" fmla="*/ 8310 h 199548"/>
                    <a:gd name="connsiteX757" fmla="*/ 4385597 w 5795236"/>
                    <a:gd name="connsiteY757" fmla="*/ 7851 h 199548"/>
                    <a:gd name="connsiteX758" fmla="*/ 4391383 w 5795236"/>
                    <a:gd name="connsiteY758" fmla="*/ 7405 h 199548"/>
                    <a:gd name="connsiteX759" fmla="*/ 4397170 w 5795236"/>
                    <a:gd name="connsiteY759" fmla="*/ 6971 h 199548"/>
                    <a:gd name="connsiteX760" fmla="*/ 4402993 w 5795236"/>
                    <a:gd name="connsiteY760" fmla="*/ 6549 h 199548"/>
                    <a:gd name="connsiteX761" fmla="*/ 4408780 w 5795236"/>
                    <a:gd name="connsiteY761" fmla="*/ 6139 h 199548"/>
                    <a:gd name="connsiteX762" fmla="*/ 4414603 w 5795236"/>
                    <a:gd name="connsiteY762" fmla="*/ 5743 h 199548"/>
                    <a:gd name="connsiteX763" fmla="*/ 4420389 w 5795236"/>
                    <a:gd name="connsiteY763" fmla="*/ 5359 h 199548"/>
                    <a:gd name="connsiteX764" fmla="*/ 4426175 w 5795236"/>
                    <a:gd name="connsiteY764" fmla="*/ 4988 h 199548"/>
                    <a:gd name="connsiteX765" fmla="*/ 4431999 w 5795236"/>
                    <a:gd name="connsiteY765" fmla="*/ 4629 h 199548"/>
                    <a:gd name="connsiteX766" fmla="*/ 4437785 w 5795236"/>
                    <a:gd name="connsiteY766" fmla="*/ 4284 h 199548"/>
                    <a:gd name="connsiteX767" fmla="*/ 4443608 w 5795236"/>
                    <a:gd name="connsiteY767" fmla="*/ 3951 h 199548"/>
                    <a:gd name="connsiteX768" fmla="*/ 4449395 w 5795236"/>
                    <a:gd name="connsiteY768" fmla="*/ 3632 h 199548"/>
                    <a:gd name="connsiteX769" fmla="*/ 4455181 w 5795236"/>
                    <a:gd name="connsiteY769" fmla="*/ 3326 h 199548"/>
                    <a:gd name="connsiteX770" fmla="*/ 4461005 w 5795236"/>
                    <a:gd name="connsiteY770" fmla="*/ 3032 h 199548"/>
                    <a:gd name="connsiteX771" fmla="*/ 4466791 w 5795236"/>
                    <a:gd name="connsiteY771" fmla="*/ 2752 h 199548"/>
                    <a:gd name="connsiteX772" fmla="*/ 4472615 w 5795236"/>
                    <a:gd name="connsiteY772" fmla="*/ 2486 h 199548"/>
                    <a:gd name="connsiteX773" fmla="*/ 4478401 w 5795236"/>
                    <a:gd name="connsiteY773" fmla="*/ 2232 h 199548"/>
                    <a:gd name="connsiteX774" fmla="*/ 4484187 w 5795236"/>
                    <a:gd name="connsiteY774" fmla="*/ 1992 h 199548"/>
                    <a:gd name="connsiteX775" fmla="*/ 4490010 w 5795236"/>
                    <a:gd name="connsiteY775" fmla="*/ 1766 h 199548"/>
                    <a:gd name="connsiteX776" fmla="*/ 4495797 w 5795236"/>
                    <a:gd name="connsiteY776" fmla="*/ 1553 h 199548"/>
                    <a:gd name="connsiteX777" fmla="*/ 4501620 w 5795236"/>
                    <a:gd name="connsiteY777" fmla="*/ 1353 h 199548"/>
                    <a:gd name="connsiteX778" fmla="*/ 4507407 w 5795236"/>
                    <a:gd name="connsiteY778" fmla="*/ 1168 h 199548"/>
                    <a:gd name="connsiteX779" fmla="*/ 4513193 w 5795236"/>
                    <a:gd name="connsiteY779" fmla="*/ 995 h 199548"/>
                    <a:gd name="connsiteX780" fmla="*/ 4519017 w 5795236"/>
                    <a:gd name="connsiteY780" fmla="*/ 837 h 199548"/>
                    <a:gd name="connsiteX781" fmla="*/ 4524803 w 5795236"/>
                    <a:gd name="connsiteY781" fmla="*/ 692 h 199548"/>
                    <a:gd name="connsiteX782" fmla="*/ 4530626 w 5795236"/>
                    <a:gd name="connsiteY782" fmla="*/ 560 h 199548"/>
                    <a:gd name="connsiteX783" fmla="*/ 4536412 w 5795236"/>
                    <a:gd name="connsiteY783" fmla="*/ 443 h 199548"/>
                    <a:gd name="connsiteX784" fmla="*/ 4542199 w 5795236"/>
                    <a:gd name="connsiteY784" fmla="*/ 339 h 199548"/>
                    <a:gd name="connsiteX785" fmla="*/ 4548022 w 5795236"/>
                    <a:gd name="connsiteY785" fmla="*/ 249 h 199548"/>
                    <a:gd name="connsiteX786" fmla="*/ 4553809 w 5795236"/>
                    <a:gd name="connsiteY786" fmla="*/ 173 h 199548"/>
                    <a:gd name="connsiteX787" fmla="*/ 4559632 w 5795236"/>
                    <a:gd name="connsiteY787" fmla="*/ 111 h 199548"/>
                    <a:gd name="connsiteX788" fmla="*/ 4565419 w 5795236"/>
                    <a:gd name="connsiteY788" fmla="*/ 62 h 199548"/>
                    <a:gd name="connsiteX789" fmla="*/ 4571205 w 5795236"/>
                    <a:gd name="connsiteY789" fmla="*/ 28 h 199548"/>
                    <a:gd name="connsiteX790" fmla="*/ 4577028 w 5795236"/>
                    <a:gd name="connsiteY790" fmla="*/ 7 h 199548"/>
                    <a:gd name="connsiteX791" fmla="*/ 4582814 w 5795236"/>
                    <a:gd name="connsiteY791" fmla="*/ 0 h 199548"/>
                    <a:gd name="connsiteX792" fmla="*/ 4588638 w 5795236"/>
                    <a:gd name="connsiteY792" fmla="*/ 7 h 199548"/>
                    <a:gd name="connsiteX793" fmla="*/ 4594424 w 5795236"/>
                    <a:gd name="connsiteY793" fmla="*/ 28 h 199548"/>
                    <a:gd name="connsiteX794" fmla="*/ 4600211 w 5795236"/>
                    <a:gd name="connsiteY794" fmla="*/ 62 h 199548"/>
                    <a:gd name="connsiteX795" fmla="*/ 4606034 w 5795236"/>
                    <a:gd name="connsiteY795" fmla="*/ 111 h 199548"/>
                    <a:gd name="connsiteX796" fmla="*/ 4611821 w 5795236"/>
                    <a:gd name="connsiteY796" fmla="*/ 173 h 199548"/>
                    <a:gd name="connsiteX797" fmla="*/ 4617644 w 5795236"/>
                    <a:gd name="connsiteY797" fmla="*/ 249 h 199548"/>
                    <a:gd name="connsiteX798" fmla="*/ 4623430 w 5795236"/>
                    <a:gd name="connsiteY798" fmla="*/ 339 h 199548"/>
                    <a:gd name="connsiteX799" fmla="*/ 4629216 w 5795236"/>
                    <a:gd name="connsiteY799" fmla="*/ 443 h 199548"/>
                    <a:gd name="connsiteX800" fmla="*/ 4635040 w 5795236"/>
                    <a:gd name="connsiteY800" fmla="*/ 560 h 199548"/>
                    <a:gd name="connsiteX801" fmla="*/ 4640826 w 5795236"/>
                    <a:gd name="connsiteY801" fmla="*/ 692 h 199548"/>
                    <a:gd name="connsiteX802" fmla="*/ 4646649 w 5795236"/>
                    <a:gd name="connsiteY802" fmla="*/ 837 h 199548"/>
                    <a:gd name="connsiteX803" fmla="*/ 4652436 w 5795236"/>
                    <a:gd name="connsiteY803" fmla="*/ 995 h 199548"/>
                    <a:gd name="connsiteX804" fmla="*/ 4658223 w 5795236"/>
                    <a:gd name="connsiteY804" fmla="*/ 1168 h 199548"/>
                    <a:gd name="connsiteX805" fmla="*/ 4664046 w 5795236"/>
                    <a:gd name="connsiteY805" fmla="*/ 1353 h 199548"/>
                    <a:gd name="connsiteX806" fmla="*/ 4669832 w 5795236"/>
                    <a:gd name="connsiteY806" fmla="*/ 1553 h 199548"/>
                    <a:gd name="connsiteX807" fmla="*/ 4675656 w 5795236"/>
                    <a:gd name="connsiteY807" fmla="*/ 1766 h 199548"/>
                    <a:gd name="connsiteX808" fmla="*/ 4681442 w 5795236"/>
                    <a:gd name="connsiteY808" fmla="*/ 1992 h 199548"/>
                    <a:gd name="connsiteX809" fmla="*/ 4687228 w 5795236"/>
                    <a:gd name="connsiteY809" fmla="*/ 2232 h 199548"/>
                    <a:gd name="connsiteX810" fmla="*/ 4693051 w 5795236"/>
                    <a:gd name="connsiteY810" fmla="*/ 2486 h 199548"/>
                    <a:gd name="connsiteX811" fmla="*/ 4698838 w 5795236"/>
                    <a:gd name="connsiteY811" fmla="*/ 2752 h 199548"/>
                    <a:gd name="connsiteX812" fmla="*/ 4704624 w 5795236"/>
                    <a:gd name="connsiteY812" fmla="*/ 3032 h 199548"/>
                    <a:gd name="connsiteX813" fmla="*/ 4710448 w 5795236"/>
                    <a:gd name="connsiteY813" fmla="*/ 3326 h 199548"/>
                    <a:gd name="connsiteX814" fmla="*/ 4716234 w 5795236"/>
                    <a:gd name="connsiteY814" fmla="*/ 3632 h 199548"/>
                    <a:gd name="connsiteX815" fmla="*/ 4722058 w 5795236"/>
                    <a:gd name="connsiteY815" fmla="*/ 3951 h 199548"/>
                    <a:gd name="connsiteX816" fmla="*/ 4727844 w 5795236"/>
                    <a:gd name="connsiteY816" fmla="*/ 4284 h 199548"/>
                    <a:gd name="connsiteX817" fmla="*/ 4733630 w 5795236"/>
                    <a:gd name="connsiteY817" fmla="*/ 4629 h 199548"/>
                    <a:gd name="connsiteX818" fmla="*/ 4739453 w 5795236"/>
                    <a:gd name="connsiteY818" fmla="*/ 4988 h 199548"/>
                    <a:gd name="connsiteX819" fmla="*/ 4745240 w 5795236"/>
                    <a:gd name="connsiteY819" fmla="*/ 5359 h 199548"/>
                    <a:gd name="connsiteX820" fmla="*/ 4751063 w 5795236"/>
                    <a:gd name="connsiteY820" fmla="*/ 5743 h 199548"/>
                    <a:gd name="connsiteX821" fmla="*/ 4756850 w 5795236"/>
                    <a:gd name="connsiteY821" fmla="*/ 6139 h 199548"/>
                    <a:gd name="connsiteX822" fmla="*/ 4762636 w 5795236"/>
                    <a:gd name="connsiteY822" fmla="*/ 6549 h 199548"/>
                    <a:gd name="connsiteX823" fmla="*/ 4768460 w 5795236"/>
                    <a:gd name="connsiteY823" fmla="*/ 6971 h 199548"/>
                    <a:gd name="connsiteX824" fmla="*/ 4774246 w 5795236"/>
                    <a:gd name="connsiteY824" fmla="*/ 7405 h 199548"/>
                    <a:gd name="connsiteX825" fmla="*/ 4780069 w 5795236"/>
                    <a:gd name="connsiteY825" fmla="*/ 7851 h 199548"/>
                    <a:gd name="connsiteX826" fmla="*/ 4785855 w 5795236"/>
                    <a:gd name="connsiteY826" fmla="*/ 8310 h 199548"/>
                    <a:gd name="connsiteX827" fmla="*/ 4791642 w 5795236"/>
                    <a:gd name="connsiteY827" fmla="*/ 8781 h 199548"/>
                    <a:gd name="connsiteX828" fmla="*/ 4797465 w 5795236"/>
                    <a:gd name="connsiteY828" fmla="*/ 9264 h 199548"/>
                    <a:gd name="connsiteX829" fmla="*/ 4803252 w 5795236"/>
                    <a:gd name="connsiteY829" fmla="*/ 9758 h 199548"/>
                    <a:gd name="connsiteX830" fmla="*/ 4809075 w 5795236"/>
                    <a:gd name="connsiteY830" fmla="*/ 10265 h 199548"/>
                    <a:gd name="connsiteX831" fmla="*/ 4814862 w 5795236"/>
                    <a:gd name="connsiteY831" fmla="*/ 10784 h 199548"/>
                    <a:gd name="connsiteX832" fmla="*/ 4820648 w 5795236"/>
                    <a:gd name="connsiteY832" fmla="*/ 11314 h 199548"/>
                    <a:gd name="connsiteX833" fmla="*/ 4826471 w 5795236"/>
                    <a:gd name="connsiteY833" fmla="*/ 11855 h 199548"/>
                    <a:gd name="connsiteX834" fmla="*/ 4832257 w 5795236"/>
                    <a:gd name="connsiteY834" fmla="*/ 12409 h 199548"/>
                    <a:gd name="connsiteX835" fmla="*/ 4838081 w 5795236"/>
                    <a:gd name="connsiteY835" fmla="*/ 12973 h 199548"/>
                    <a:gd name="connsiteX836" fmla="*/ 4843867 w 5795236"/>
                    <a:gd name="connsiteY836" fmla="*/ 13549 h 199548"/>
                    <a:gd name="connsiteX837" fmla="*/ 4849654 w 5795236"/>
                    <a:gd name="connsiteY837" fmla="*/ 14136 h 199548"/>
                    <a:gd name="connsiteX838" fmla="*/ 4855477 w 5795236"/>
                    <a:gd name="connsiteY838" fmla="*/ 14733 h 199548"/>
                    <a:gd name="connsiteX839" fmla="*/ 4861263 w 5795236"/>
                    <a:gd name="connsiteY839" fmla="*/ 15342 h 199548"/>
                    <a:gd name="connsiteX840" fmla="*/ 4867087 w 5795236"/>
                    <a:gd name="connsiteY840" fmla="*/ 15961 h 199548"/>
                    <a:gd name="connsiteX841" fmla="*/ 4872873 w 5795236"/>
                    <a:gd name="connsiteY841" fmla="*/ 16591 h 199548"/>
                    <a:gd name="connsiteX842" fmla="*/ 4878659 w 5795236"/>
                    <a:gd name="connsiteY842" fmla="*/ 17232 h 199548"/>
                    <a:gd name="connsiteX843" fmla="*/ 4884483 w 5795236"/>
                    <a:gd name="connsiteY843" fmla="*/ 17883 h 199548"/>
                    <a:gd name="connsiteX844" fmla="*/ 4890269 w 5795236"/>
                    <a:gd name="connsiteY844" fmla="*/ 18544 h 199548"/>
                    <a:gd name="connsiteX845" fmla="*/ 4896092 w 5795236"/>
                    <a:gd name="connsiteY845" fmla="*/ 19215 h 199548"/>
                    <a:gd name="connsiteX846" fmla="*/ 4901879 w 5795236"/>
                    <a:gd name="connsiteY846" fmla="*/ 19896 h 199548"/>
                    <a:gd name="connsiteX847" fmla="*/ 4907665 w 5795236"/>
                    <a:gd name="connsiteY847" fmla="*/ 20587 h 199548"/>
                    <a:gd name="connsiteX848" fmla="*/ 4913489 w 5795236"/>
                    <a:gd name="connsiteY848" fmla="*/ 21288 h 199548"/>
                    <a:gd name="connsiteX849" fmla="*/ 4919275 w 5795236"/>
                    <a:gd name="connsiteY849" fmla="*/ 21999 h 199548"/>
                    <a:gd name="connsiteX850" fmla="*/ 4925098 w 5795236"/>
                    <a:gd name="connsiteY850" fmla="*/ 22719 h 199548"/>
                    <a:gd name="connsiteX851" fmla="*/ 4930885 w 5795236"/>
                    <a:gd name="connsiteY851" fmla="*/ 23448 h 199548"/>
                    <a:gd name="connsiteX852" fmla="*/ 4936671 w 5795236"/>
                    <a:gd name="connsiteY852" fmla="*/ 24186 h 199548"/>
                    <a:gd name="connsiteX853" fmla="*/ 4942494 w 5795236"/>
                    <a:gd name="connsiteY853" fmla="*/ 24933 h 199548"/>
                    <a:gd name="connsiteX854" fmla="*/ 4948281 w 5795236"/>
                    <a:gd name="connsiteY854" fmla="*/ 25690 h 199548"/>
                    <a:gd name="connsiteX855" fmla="*/ 4954104 w 5795236"/>
                    <a:gd name="connsiteY855" fmla="*/ 26455 h 199548"/>
                    <a:gd name="connsiteX856" fmla="*/ 4959891 w 5795236"/>
                    <a:gd name="connsiteY856" fmla="*/ 27228 h 199548"/>
                    <a:gd name="connsiteX857" fmla="*/ 4965677 w 5795236"/>
                    <a:gd name="connsiteY857" fmla="*/ 28010 h 199548"/>
                    <a:gd name="connsiteX858" fmla="*/ 4971500 w 5795236"/>
                    <a:gd name="connsiteY858" fmla="*/ 28800 h 199548"/>
                    <a:gd name="connsiteX859" fmla="*/ 4977287 w 5795236"/>
                    <a:gd name="connsiteY859" fmla="*/ 29599 h 199548"/>
                    <a:gd name="connsiteX860" fmla="*/ 4983110 w 5795236"/>
                    <a:gd name="connsiteY860" fmla="*/ 30405 h 199548"/>
                    <a:gd name="connsiteX861" fmla="*/ 4988896 w 5795236"/>
                    <a:gd name="connsiteY861" fmla="*/ 31220 h 199548"/>
                    <a:gd name="connsiteX862" fmla="*/ 4994683 w 5795236"/>
                    <a:gd name="connsiteY862" fmla="*/ 32042 h 199548"/>
                    <a:gd name="connsiteX863" fmla="*/ 5000506 w 5795236"/>
                    <a:gd name="connsiteY863" fmla="*/ 32872 h 199548"/>
                    <a:gd name="connsiteX864" fmla="*/ 5006293 w 5795236"/>
                    <a:gd name="connsiteY864" fmla="*/ 33709 h 199548"/>
                    <a:gd name="connsiteX865" fmla="*/ 5012079 w 5795236"/>
                    <a:gd name="connsiteY865" fmla="*/ 34553 h 199548"/>
                    <a:gd name="connsiteX866" fmla="*/ 5017902 w 5795236"/>
                    <a:gd name="connsiteY866" fmla="*/ 35404 h 199548"/>
                    <a:gd name="connsiteX867" fmla="*/ 5023689 w 5795236"/>
                    <a:gd name="connsiteY867" fmla="*/ 36263 h 199548"/>
                    <a:gd name="connsiteX868" fmla="*/ 5029512 w 5795236"/>
                    <a:gd name="connsiteY868" fmla="*/ 37128 h 199548"/>
                    <a:gd name="connsiteX869" fmla="*/ 5035298 w 5795236"/>
                    <a:gd name="connsiteY869" fmla="*/ 38000 h 199548"/>
                    <a:gd name="connsiteX870" fmla="*/ 5041085 w 5795236"/>
                    <a:gd name="connsiteY870" fmla="*/ 38878 h 199548"/>
                    <a:gd name="connsiteX871" fmla="*/ 5046908 w 5795236"/>
                    <a:gd name="connsiteY871" fmla="*/ 39763 h 199548"/>
                    <a:gd name="connsiteX872" fmla="*/ 5052695 w 5795236"/>
                    <a:gd name="connsiteY872" fmla="*/ 40653 h 199548"/>
                    <a:gd name="connsiteX873" fmla="*/ 5058518 w 5795236"/>
                    <a:gd name="connsiteY873" fmla="*/ 41550 h 199548"/>
                    <a:gd name="connsiteX874" fmla="*/ 5064304 w 5795236"/>
                    <a:gd name="connsiteY874" fmla="*/ 42453 h 199548"/>
                    <a:gd name="connsiteX875" fmla="*/ 5070091 w 5795236"/>
                    <a:gd name="connsiteY875" fmla="*/ 43361 h 199548"/>
                    <a:gd name="connsiteX876" fmla="*/ 5075914 w 5795236"/>
                    <a:gd name="connsiteY876" fmla="*/ 44275 h 199548"/>
                    <a:gd name="connsiteX877" fmla="*/ 5081700 w 5795236"/>
                    <a:gd name="connsiteY877" fmla="*/ 45194 h 199548"/>
                    <a:gd name="connsiteX878" fmla="*/ 5087524 w 5795236"/>
                    <a:gd name="connsiteY878" fmla="*/ 46118 h 199548"/>
                    <a:gd name="connsiteX879" fmla="*/ 5093310 w 5795236"/>
                    <a:gd name="connsiteY879" fmla="*/ 47048 h 199548"/>
                    <a:gd name="connsiteX880" fmla="*/ 5099097 w 5795236"/>
                    <a:gd name="connsiteY880" fmla="*/ 47982 h 199548"/>
                    <a:gd name="connsiteX881" fmla="*/ 5104920 w 5795236"/>
                    <a:gd name="connsiteY881" fmla="*/ 48922 h 199548"/>
                    <a:gd name="connsiteX882" fmla="*/ 5110706 w 5795236"/>
                    <a:gd name="connsiteY882" fmla="*/ 49865 h 199548"/>
                    <a:gd name="connsiteX883" fmla="*/ 5116530 w 5795236"/>
                    <a:gd name="connsiteY883" fmla="*/ 50813 h 199548"/>
                    <a:gd name="connsiteX884" fmla="*/ 5122316 w 5795236"/>
                    <a:gd name="connsiteY884" fmla="*/ 51766 h 199548"/>
                    <a:gd name="connsiteX885" fmla="*/ 5128102 w 5795236"/>
                    <a:gd name="connsiteY885" fmla="*/ 52722 h 199548"/>
                    <a:gd name="connsiteX886" fmla="*/ 5133926 w 5795236"/>
                    <a:gd name="connsiteY886" fmla="*/ 53682 h 199548"/>
                    <a:gd name="connsiteX887" fmla="*/ 5139712 w 5795236"/>
                    <a:gd name="connsiteY887" fmla="*/ 54647 h 199548"/>
                    <a:gd name="connsiteX888" fmla="*/ 5145535 w 5795236"/>
                    <a:gd name="connsiteY888" fmla="*/ 55614 h 199548"/>
                    <a:gd name="connsiteX889" fmla="*/ 5151322 w 5795236"/>
                    <a:gd name="connsiteY889" fmla="*/ 56586 h 199548"/>
                    <a:gd name="connsiteX890" fmla="*/ 5157108 w 5795236"/>
                    <a:gd name="connsiteY890" fmla="*/ 57560 h 199548"/>
                    <a:gd name="connsiteX891" fmla="*/ 5162932 w 5795236"/>
                    <a:gd name="connsiteY891" fmla="*/ 58538 h 199548"/>
                    <a:gd name="connsiteX892" fmla="*/ 5168718 w 5795236"/>
                    <a:gd name="connsiteY892" fmla="*/ 59519 h 199548"/>
                    <a:gd name="connsiteX893" fmla="*/ 5174541 w 5795236"/>
                    <a:gd name="connsiteY893" fmla="*/ 60502 h 199548"/>
                    <a:gd name="connsiteX894" fmla="*/ 5180328 w 5795236"/>
                    <a:gd name="connsiteY894" fmla="*/ 61488 h 199548"/>
                    <a:gd name="connsiteX895" fmla="*/ 5186114 w 5795236"/>
                    <a:gd name="connsiteY895" fmla="*/ 62477 h 199548"/>
                    <a:gd name="connsiteX896" fmla="*/ 5191937 w 5795236"/>
                    <a:gd name="connsiteY896" fmla="*/ 63468 h 199548"/>
                    <a:gd name="connsiteX897" fmla="*/ 5197724 w 5795236"/>
                    <a:gd name="connsiteY897" fmla="*/ 64462 h 199548"/>
                    <a:gd name="connsiteX898" fmla="*/ 5203547 w 5795236"/>
                    <a:gd name="connsiteY898" fmla="*/ 65457 h 199548"/>
                    <a:gd name="connsiteX899" fmla="*/ 5209334 w 5795236"/>
                    <a:gd name="connsiteY899" fmla="*/ 66454 h 199548"/>
                    <a:gd name="connsiteX900" fmla="*/ 5215120 w 5795236"/>
                    <a:gd name="connsiteY900" fmla="*/ 67454 h 199548"/>
                    <a:gd name="connsiteX901" fmla="*/ 5220943 w 5795236"/>
                    <a:gd name="connsiteY901" fmla="*/ 68454 h 199548"/>
                    <a:gd name="connsiteX902" fmla="*/ 5226730 w 5795236"/>
                    <a:gd name="connsiteY902" fmla="*/ 69456 h 199548"/>
                    <a:gd name="connsiteX903" fmla="*/ 5232553 w 5795236"/>
                    <a:gd name="connsiteY903" fmla="*/ 70460 h 199548"/>
                    <a:gd name="connsiteX904" fmla="*/ 5238339 w 5795236"/>
                    <a:gd name="connsiteY904" fmla="*/ 71464 h 199548"/>
                    <a:gd name="connsiteX905" fmla="*/ 5244126 w 5795236"/>
                    <a:gd name="connsiteY905" fmla="*/ 72470 h 199548"/>
                    <a:gd name="connsiteX906" fmla="*/ 5249949 w 5795236"/>
                    <a:gd name="connsiteY906" fmla="*/ 73476 h 199548"/>
                    <a:gd name="connsiteX907" fmla="*/ 5255736 w 5795236"/>
                    <a:gd name="connsiteY907" fmla="*/ 74484 h 199548"/>
                    <a:gd name="connsiteX908" fmla="*/ 5261559 w 5795236"/>
                    <a:gd name="connsiteY908" fmla="*/ 75491 h 199548"/>
                    <a:gd name="connsiteX909" fmla="*/ 5267345 w 5795236"/>
                    <a:gd name="connsiteY909" fmla="*/ 76499 h 199548"/>
                    <a:gd name="connsiteX910" fmla="*/ 5273132 w 5795236"/>
                    <a:gd name="connsiteY910" fmla="*/ 77508 h 199548"/>
                    <a:gd name="connsiteX911" fmla="*/ 5278955 w 5795236"/>
                    <a:gd name="connsiteY911" fmla="*/ 78516 h 199548"/>
                    <a:gd name="connsiteX912" fmla="*/ 5284741 w 5795236"/>
                    <a:gd name="connsiteY912" fmla="*/ 79525 h 199548"/>
                    <a:gd name="connsiteX913" fmla="*/ 5290565 w 5795236"/>
                    <a:gd name="connsiteY913" fmla="*/ 80533 h 199548"/>
                    <a:gd name="connsiteX914" fmla="*/ 5296351 w 5795236"/>
                    <a:gd name="connsiteY914" fmla="*/ 81541 h 199548"/>
                    <a:gd name="connsiteX915" fmla="*/ 5302138 w 5795236"/>
                    <a:gd name="connsiteY915" fmla="*/ 82549 h 199548"/>
                    <a:gd name="connsiteX916" fmla="*/ 5307961 w 5795236"/>
                    <a:gd name="connsiteY916" fmla="*/ 83556 h 199548"/>
                    <a:gd name="connsiteX917" fmla="*/ 5313747 w 5795236"/>
                    <a:gd name="connsiteY917" fmla="*/ 84563 h 199548"/>
                    <a:gd name="connsiteX918" fmla="*/ 5319534 w 5795236"/>
                    <a:gd name="connsiteY918" fmla="*/ 85569 h 199548"/>
                    <a:gd name="connsiteX919" fmla="*/ 5325357 w 5795236"/>
                    <a:gd name="connsiteY919" fmla="*/ 86573 h 199548"/>
                    <a:gd name="connsiteX920" fmla="*/ 5331143 w 5795236"/>
                    <a:gd name="connsiteY920" fmla="*/ 87577 h 199548"/>
                    <a:gd name="connsiteX921" fmla="*/ 5336967 w 5795236"/>
                    <a:gd name="connsiteY921" fmla="*/ 88579 h 199548"/>
                    <a:gd name="connsiteX922" fmla="*/ 5342753 w 5795236"/>
                    <a:gd name="connsiteY922" fmla="*/ 89581 h 199548"/>
                    <a:gd name="connsiteX923" fmla="*/ 5348540 w 5795236"/>
                    <a:gd name="connsiteY923" fmla="*/ 90580 h 199548"/>
                    <a:gd name="connsiteX924" fmla="*/ 5354363 w 5795236"/>
                    <a:gd name="connsiteY924" fmla="*/ 91578 h 199548"/>
                    <a:gd name="connsiteX925" fmla="*/ 5360149 w 5795236"/>
                    <a:gd name="connsiteY925" fmla="*/ 92575 h 199548"/>
                    <a:gd name="connsiteX926" fmla="*/ 5365973 w 5795236"/>
                    <a:gd name="connsiteY926" fmla="*/ 93569 h 199548"/>
                    <a:gd name="connsiteX927" fmla="*/ 5371759 w 5795236"/>
                    <a:gd name="connsiteY927" fmla="*/ 94562 h 199548"/>
                    <a:gd name="connsiteX928" fmla="*/ 5377545 w 5795236"/>
                    <a:gd name="connsiteY928" fmla="*/ 95552 h 199548"/>
                    <a:gd name="connsiteX929" fmla="*/ 5383369 w 5795236"/>
                    <a:gd name="connsiteY929" fmla="*/ 96541 h 199548"/>
                    <a:gd name="connsiteX930" fmla="*/ 5389155 w 5795236"/>
                    <a:gd name="connsiteY930" fmla="*/ 97527 h 199548"/>
                    <a:gd name="connsiteX931" fmla="*/ 5394978 w 5795236"/>
                    <a:gd name="connsiteY931" fmla="*/ 98510 h 199548"/>
                    <a:gd name="connsiteX932" fmla="*/ 5400765 w 5795236"/>
                    <a:gd name="connsiteY932" fmla="*/ 99491 h 199548"/>
                    <a:gd name="connsiteX933" fmla="*/ 5406551 w 5795236"/>
                    <a:gd name="connsiteY933" fmla="*/ 100470 h 199548"/>
                    <a:gd name="connsiteX934" fmla="*/ 5412375 w 5795236"/>
                    <a:gd name="connsiteY934" fmla="*/ 101445 h 199548"/>
                    <a:gd name="connsiteX935" fmla="*/ 5418161 w 5795236"/>
                    <a:gd name="connsiteY935" fmla="*/ 102418 h 199548"/>
                    <a:gd name="connsiteX936" fmla="*/ 5423984 w 5795236"/>
                    <a:gd name="connsiteY936" fmla="*/ 103388 h 199548"/>
                    <a:gd name="connsiteX937" fmla="*/ 5429771 w 5795236"/>
                    <a:gd name="connsiteY937" fmla="*/ 104354 h 199548"/>
                    <a:gd name="connsiteX938" fmla="*/ 5435557 w 5795236"/>
                    <a:gd name="connsiteY938" fmla="*/ 105318 h 199548"/>
                    <a:gd name="connsiteX939" fmla="*/ 5441380 w 5795236"/>
                    <a:gd name="connsiteY939" fmla="*/ 106278 h 199548"/>
                    <a:gd name="connsiteX940" fmla="*/ 5447167 w 5795236"/>
                    <a:gd name="connsiteY940" fmla="*/ 107235 h 199548"/>
                    <a:gd name="connsiteX941" fmla="*/ 5452990 w 5795236"/>
                    <a:gd name="connsiteY941" fmla="*/ 108189 h 199548"/>
                    <a:gd name="connsiteX942" fmla="*/ 5458777 w 5795236"/>
                    <a:gd name="connsiteY942" fmla="*/ 109139 h 199548"/>
                    <a:gd name="connsiteX943" fmla="*/ 5464563 w 5795236"/>
                    <a:gd name="connsiteY943" fmla="*/ 110085 h 199548"/>
                    <a:gd name="connsiteX944" fmla="*/ 5470386 w 5795236"/>
                    <a:gd name="connsiteY944" fmla="*/ 111027 h 199548"/>
                    <a:gd name="connsiteX945" fmla="*/ 5476172 w 5795236"/>
                    <a:gd name="connsiteY945" fmla="*/ 111966 h 199548"/>
                    <a:gd name="connsiteX946" fmla="*/ 5481996 w 5795236"/>
                    <a:gd name="connsiteY946" fmla="*/ 112900 h 199548"/>
                    <a:gd name="connsiteX947" fmla="*/ 5487782 w 5795236"/>
                    <a:gd name="connsiteY947" fmla="*/ 113831 h 199548"/>
                    <a:gd name="connsiteX948" fmla="*/ 5493569 w 5795236"/>
                    <a:gd name="connsiteY948" fmla="*/ 114758 h 199548"/>
                    <a:gd name="connsiteX949" fmla="*/ 5499392 w 5795236"/>
                    <a:gd name="connsiteY949" fmla="*/ 115680 h 199548"/>
                    <a:gd name="connsiteX950" fmla="*/ 5505179 w 5795236"/>
                    <a:gd name="connsiteY950" fmla="*/ 116598 h 199548"/>
                    <a:gd name="connsiteX951" fmla="*/ 5511002 w 5795236"/>
                    <a:gd name="connsiteY951" fmla="*/ 117512 h 199548"/>
                    <a:gd name="connsiteX952" fmla="*/ 5516788 w 5795236"/>
                    <a:gd name="connsiteY952" fmla="*/ 118421 h 199548"/>
                    <a:gd name="connsiteX953" fmla="*/ 5522574 w 5795236"/>
                    <a:gd name="connsiteY953" fmla="*/ 119326 h 199548"/>
                    <a:gd name="connsiteX954" fmla="*/ 5528398 w 5795236"/>
                    <a:gd name="connsiteY954" fmla="*/ 120226 h 199548"/>
                    <a:gd name="connsiteX955" fmla="*/ 5534184 w 5795236"/>
                    <a:gd name="connsiteY955" fmla="*/ 121122 h 199548"/>
                    <a:gd name="connsiteX956" fmla="*/ 5540008 w 5795236"/>
                    <a:gd name="connsiteY956" fmla="*/ 122013 h 199548"/>
                    <a:gd name="connsiteX957" fmla="*/ 5545794 w 5795236"/>
                    <a:gd name="connsiteY957" fmla="*/ 122898 h 199548"/>
                    <a:gd name="connsiteX958" fmla="*/ 5551581 w 5795236"/>
                    <a:gd name="connsiteY958" fmla="*/ 123780 h 199548"/>
                    <a:gd name="connsiteX959" fmla="*/ 5557404 w 5795236"/>
                    <a:gd name="connsiteY959" fmla="*/ 124656 h 199548"/>
                    <a:gd name="connsiteX960" fmla="*/ 5563190 w 5795236"/>
                    <a:gd name="connsiteY960" fmla="*/ 125527 h 199548"/>
                    <a:gd name="connsiteX961" fmla="*/ 5569014 w 5795236"/>
                    <a:gd name="connsiteY961" fmla="*/ 126393 h 199548"/>
                    <a:gd name="connsiteX962" fmla="*/ 5574800 w 5795236"/>
                    <a:gd name="connsiteY962" fmla="*/ 127254 h 199548"/>
                    <a:gd name="connsiteX963" fmla="*/ 5580586 w 5795236"/>
                    <a:gd name="connsiteY963" fmla="*/ 128110 h 199548"/>
                    <a:gd name="connsiteX964" fmla="*/ 5586410 w 5795236"/>
                    <a:gd name="connsiteY964" fmla="*/ 128961 h 199548"/>
                    <a:gd name="connsiteX965" fmla="*/ 5592196 w 5795236"/>
                    <a:gd name="connsiteY965" fmla="*/ 129806 h 199548"/>
                    <a:gd name="connsiteX966" fmla="*/ 5598020 w 5795236"/>
                    <a:gd name="connsiteY966" fmla="*/ 130646 h 199548"/>
                    <a:gd name="connsiteX967" fmla="*/ 5603806 w 5795236"/>
                    <a:gd name="connsiteY967" fmla="*/ 131481 h 199548"/>
                    <a:gd name="connsiteX968" fmla="*/ 5609592 w 5795236"/>
                    <a:gd name="connsiteY968" fmla="*/ 132310 h 199548"/>
                    <a:gd name="connsiteX969" fmla="*/ 5615416 w 5795236"/>
                    <a:gd name="connsiteY969" fmla="*/ 133134 h 199548"/>
                    <a:gd name="connsiteX970" fmla="*/ 5621202 w 5795236"/>
                    <a:gd name="connsiteY970" fmla="*/ 133952 h 199548"/>
                    <a:gd name="connsiteX971" fmla="*/ 5626988 w 5795236"/>
                    <a:gd name="connsiteY971" fmla="*/ 134765 h 199548"/>
                    <a:gd name="connsiteX972" fmla="*/ 5632812 w 5795236"/>
                    <a:gd name="connsiteY972" fmla="*/ 135572 h 199548"/>
                    <a:gd name="connsiteX973" fmla="*/ 5638598 w 5795236"/>
                    <a:gd name="connsiteY973" fmla="*/ 136373 h 199548"/>
                    <a:gd name="connsiteX974" fmla="*/ 5644421 w 5795236"/>
                    <a:gd name="connsiteY974" fmla="*/ 137169 h 199548"/>
                    <a:gd name="connsiteX975" fmla="*/ 5650208 w 5795236"/>
                    <a:gd name="connsiteY975" fmla="*/ 137959 h 199548"/>
                    <a:gd name="connsiteX976" fmla="*/ 5655994 w 5795236"/>
                    <a:gd name="connsiteY976" fmla="*/ 138743 h 199548"/>
                    <a:gd name="connsiteX977" fmla="*/ 5661818 w 5795236"/>
                    <a:gd name="connsiteY977" fmla="*/ 139521 h 199548"/>
                    <a:gd name="connsiteX978" fmla="*/ 5667604 w 5795236"/>
                    <a:gd name="connsiteY978" fmla="*/ 140293 h 199548"/>
                    <a:gd name="connsiteX979" fmla="*/ 5673427 w 5795236"/>
                    <a:gd name="connsiteY979" fmla="*/ 141060 h 199548"/>
                    <a:gd name="connsiteX980" fmla="*/ 5679213 w 5795236"/>
                    <a:gd name="connsiteY980" fmla="*/ 141821 h 199548"/>
                    <a:gd name="connsiteX981" fmla="*/ 5685000 w 5795236"/>
                    <a:gd name="connsiteY981" fmla="*/ 142575 h 199548"/>
                    <a:gd name="connsiteX982" fmla="*/ 5690823 w 5795236"/>
                    <a:gd name="connsiteY982" fmla="*/ 143324 h 199548"/>
                    <a:gd name="connsiteX983" fmla="*/ 5696610 w 5795236"/>
                    <a:gd name="connsiteY983" fmla="*/ 144067 h 199548"/>
                    <a:gd name="connsiteX984" fmla="*/ 5702433 w 5795236"/>
                    <a:gd name="connsiteY984" fmla="*/ 144804 h 199548"/>
                    <a:gd name="connsiteX985" fmla="*/ 5708220 w 5795236"/>
                    <a:gd name="connsiteY985" fmla="*/ 145534 h 199548"/>
                    <a:gd name="connsiteX986" fmla="*/ 5714006 w 5795236"/>
                    <a:gd name="connsiteY986" fmla="*/ 146259 h 199548"/>
                    <a:gd name="connsiteX987" fmla="*/ 5719829 w 5795236"/>
                    <a:gd name="connsiteY987" fmla="*/ 146977 h 199548"/>
                    <a:gd name="connsiteX988" fmla="*/ 5725615 w 5795236"/>
                    <a:gd name="connsiteY988" fmla="*/ 147690 h 199548"/>
                    <a:gd name="connsiteX989" fmla="*/ 5731439 w 5795236"/>
                    <a:gd name="connsiteY989" fmla="*/ 148396 h 199548"/>
                    <a:gd name="connsiteX990" fmla="*/ 5737225 w 5795236"/>
                    <a:gd name="connsiteY990" fmla="*/ 149097 h 199548"/>
                    <a:gd name="connsiteX991" fmla="*/ 5743012 w 5795236"/>
                    <a:gd name="connsiteY991" fmla="*/ 149791 h 199548"/>
                    <a:gd name="connsiteX992" fmla="*/ 5748835 w 5795236"/>
                    <a:gd name="connsiteY992" fmla="*/ 150479 h 199548"/>
                    <a:gd name="connsiteX993" fmla="*/ 5754622 w 5795236"/>
                    <a:gd name="connsiteY993" fmla="*/ 151161 h 199548"/>
                    <a:gd name="connsiteX994" fmla="*/ 5760445 w 5795236"/>
                    <a:gd name="connsiteY994" fmla="*/ 151836 h 199548"/>
                    <a:gd name="connsiteX995" fmla="*/ 5766231 w 5795236"/>
                    <a:gd name="connsiteY995" fmla="*/ 152506 h 199548"/>
                    <a:gd name="connsiteX996" fmla="*/ 5772017 w 5795236"/>
                    <a:gd name="connsiteY996" fmla="*/ 153169 h 199548"/>
                    <a:gd name="connsiteX997" fmla="*/ 5777841 w 5795236"/>
                    <a:gd name="connsiteY997" fmla="*/ 153827 h 199548"/>
                    <a:gd name="connsiteX998" fmla="*/ 5783627 w 5795236"/>
                    <a:gd name="connsiteY998" fmla="*/ 154478 h 199548"/>
                    <a:gd name="connsiteX999" fmla="*/ 5789451 w 5795236"/>
                    <a:gd name="connsiteY999" fmla="*/ 155122 h 199548"/>
                    <a:gd name="connsiteX1000" fmla="*/ 5795237 w 5795236"/>
                    <a:gd name="connsiteY1000" fmla="*/ 155761 h 199548"/>
                    <a:gd name="connsiteX1001" fmla="*/ 5795237 w 5795236"/>
                    <a:gd name="connsiteY1001" fmla="*/ 199549 h 199548"/>
                    <a:gd name="connsiteX1002" fmla="*/ 5795237 w 5795236"/>
                    <a:gd name="connsiteY1002" fmla="*/ 199549 h 199548"/>
                    <a:gd name="connsiteX1003" fmla="*/ 5789451 w 5795236"/>
                    <a:gd name="connsiteY1003" fmla="*/ 199549 h 199548"/>
                    <a:gd name="connsiteX1004" fmla="*/ 5783627 w 5795236"/>
                    <a:gd name="connsiteY1004" fmla="*/ 199549 h 199548"/>
                    <a:gd name="connsiteX1005" fmla="*/ 5777841 w 5795236"/>
                    <a:gd name="connsiteY1005" fmla="*/ 199549 h 199548"/>
                    <a:gd name="connsiteX1006" fmla="*/ 5772017 w 5795236"/>
                    <a:gd name="connsiteY1006" fmla="*/ 199549 h 199548"/>
                    <a:gd name="connsiteX1007" fmla="*/ 5766231 w 5795236"/>
                    <a:gd name="connsiteY1007" fmla="*/ 199549 h 199548"/>
                    <a:gd name="connsiteX1008" fmla="*/ 5760445 w 5795236"/>
                    <a:gd name="connsiteY1008" fmla="*/ 199549 h 199548"/>
                    <a:gd name="connsiteX1009" fmla="*/ 5754622 w 5795236"/>
                    <a:gd name="connsiteY1009" fmla="*/ 199549 h 199548"/>
                    <a:gd name="connsiteX1010" fmla="*/ 5748835 w 5795236"/>
                    <a:gd name="connsiteY1010" fmla="*/ 199549 h 199548"/>
                    <a:gd name="connsiteX1011" fmla="*/ 5743012 w 5795236"/>
                    <a:gd name="connsiteY1011" fmla="*/ 199549 h 199548"/>
                    <a:gd name="connsiteX1012" fmla="*/ 5737225 w 5795236"/>
                    <a:gd name="connsiteY1012" fmla="*/ 199549 h 199548"/>
                    <a:gd name="connsiteX1013" fmla="*/ 5731439 w 5795236"/>
                    <a:gd name="connsiteY1013" fmla="*/ 199549 h 199548"/>
                    <a:gd name="connsiteX1014" fmla="*/ 5725615 w 5795236"/>
                    <a:gd name="connsiteY1014" fmla="*/ 199549 h 199548"/>
                    <a:gd name="connsiteX1015" fmla="*/ 5719829 w 5795236"/>
                    <a:gd name="connsiteY1015" fmla="*/ 199549 h 199548"/>
                    <a:gd name="connsiteX1016" fmla="*/ 5714006 w 5795236"/>
                    <a:gd name="connsiteY1016" fmla="*/ 199549 h 199548"/>
                    <a:gd name="connsiteX1017" fmla="*/ 5708220 w 5795236"/>
                    <a:gd name="connsiteY1017" fmla="*/ 199549 h 199548"/>
                    <a:gd name="connsiteX1018" fmla="*/ 5702433 w 5795236"/>
                    <a:gd name="connsiteY1018" fmla="*/ 199549 h 199548"/>
                    <a:gd name="connsiteX1019" fmla="*/ 5696610 w 5795236"/>
                    <a:gd name="connsiteY1019" fmla="*/ 199549 h 199548"/>
                    <a:gd name="connsiteX1020" fmla="*/ 5690823 w 5795236"/>
                    <a:gd name="connsiteY1020" fmla="*/ 199549 h 199548"/>
                    <a:gd name="connsiteX1021" fmla="*/ 5685000 w 5795236"/>
                    <a:gd name="connsiteY1021" fmla="*/ 199549 h 199548"/>
                    <a:gd name="connsiteX1022" fmla="*/ 5679213 w 5795236"/>
                    <a:gd name="connsiteY1022" fmla="*/ 199549 h 199548"/>
                    <a:gd name="connsiteX1023" fmla="*/ 5673427 w 5795236"/>
                    <a:gd name="connsiteY1023" fmla="*/ 199549 h 199548"/>
                    <a:gd name="connsiteX1024" fmla="*/ 5667604 w 5795236"/>
                    <a:gd name="connsiteY1024" fmla="*/ 199549 h 199548"/>
                    <a:gd name="connsiteX1025" fmla="*/ 5661818 w 5795236"/>
                    <a:gd name="connsiteY1025" fmla="*/ 199549 h 199548"/>
                    <a:gd name="connsiteX1026" fmla="*/ 5655994 w 5795236"/>
                    <a:gd name="connsiteY1026" fmla="*/ 199549 h 199548"/>
                    <a:gd name="connsiteX1027" fmla="*/ 5650208 w 5795236"/>
                    <a:gd name="connsiteY1027" fmla="*/ 199549 h 199548"/>
                    <a:gd name="connsiteX1028" fmla="*/ 5644421 w 5795236"/>
                    <a:gd name="connsiteY1028" fmla="*/ 199549 h 199548"/>
                    <a:gd name="connsiteX1029" fmla="*/ 5638598 w 5795236"/>
                    <a:gd name="connsiteY1029" fmla="*/ 199549 h 199548"/>
                    <a:gd name="connsiteX1030" fmla="*/ 5632812 w 5795236"/>
                    <a:gd name="connsiteY1030" fmla="*/ 199549 h 199548"/>
                    <a:gd name="connsiteX1031" fmla="*/ 5626988 w 5795236"/>
                    <a:gd name="connsiteY1031" fmla="*/ 199549 h 199548"/>
                    <a:gd name="connsiteX1032" fmla="*/ 5621202 w 5795236"/>
                    <a:gd name="connsiteY1032" fmla="*/ 199549 h 199548"/>
                    <a:gd name="connsiteX1033" fmla="*/ 5615416 w 5795236"/>
                    <a:gd name="connsiteY1033" fmla="*/ 199549 h 199548"/>
                    <a:gd name="connsiteX1034" fmla="*/ 5609592 w 5795236"/>
                    <a:gd name="connsiteY1034" fmla="*/ 199549 h 199548"/>
                    <a:gd name="connsiteX1035" fmla="*/ 5603806 w 5795236"/>
                    <a:gd name="connsiteY1035" fmla="*/ 199549 h 199548"/>
                    <a:gd name="connsiteX1036" fmla="*/ 5598020 w 5795236"/>
                    <a:gd name="connsiteY1036" fmla="*/ 199549 h 199548"/>
                    <a:gd name="connsiteX1037" fmla="*/ 5592196 w 5795236"/>
                    <a:gd name="connsiteY1037" fmla="*/ 199549 h 199548"/>
                    <a:gd name="connsiteX1038" fmla="*/ 5586410 w 5795236"/>
                    <a:gd name="connsiteY1038" fmla="*/ 199549 h 199548"/>
                    <a:gd name="connsiteX1039" fmla="*/ 5580586 w 5795236"/>
                    <a:gd name="connsiteY1039" fmla="*/ 199549 h 199548"/>
                    <a:gd name="connsiteX1040" fmla="*/ 5574800 w 5795236"/>
                    <a:gd name="connsiteY1040" fmla="*/ 199549 h 199548"/>
                    <a:gd name="connsiteX1041" fmla="*/ 5569014 w 5795236"/>
                    <a:gd name="connsiteY1041" fmla="*/ 199549 h 199548"/>
                    <a:gd name="connsiteX1042" fmla="*/ 5563190 w 5795236"/>
                    <a:gd name="connsiteY1042" fmla="*/ 199549 h 199548"/>
                    <a:gd name="connsiteX1043" fmla="*/ 5557404 w 5795236"/>
                    <a:gd name="connsiteY1043" fmla="*/ 199549 h 199548"/>
                    <a:gd name="connsiteX1044" fmla="*/ 5551581 w 5795236"/>
                    <a:gd name="connsiteY1044" fmla="*/ 199549 h 199548"/>
                    <a:gd name="connsiteX1045" fmla="*/ 5545794 w 5795236"/>
                    <a:gd name="connsiteY1045" fmla="*/ 199549 h 199548"/>
                    <a:gd name="connsiteX1046" fmla="*/ 5540008 w 5795236"/>
                    <a:gd name="connsiteY1046" fmla="*/ 199549 h 199548"/>
                    <a:gd name="connsiteX1047" fmla="*/ 5534184 w 5795236"/>
                    <a:gd name="connsiteY1047" fmla="*/ 199549 h 199548"/>
                    <a:gd name="connsiteX1048" fmla="*/ 5528398 w 5795236"/>
                    <a:gd name="connsiteY1048" fmla="*/ 199549 h 199548"/>
                    <a:gd name="connsiteX1049" fmla="*/ 5522574 w 5795236"/>
                    <a:gd name="connsiteY1049" fmla="*/ 199549 h 199548"/>
                    <a:gd name="connsiteX1050" fmla="*/ 5516788 w 5795236"/>
                    <a:gd name="connsiteY1050" fmla="*/ 199549 h 199548"/>
                    <a:gd name="connsiteX1051" fmla="*/ 5511002 w 5795236"/>
                    <a:gd name="connsiteY1051" fmla="*/ 199549 h 199548"/>
                    <a:gd name="connsiteX1052" fmla="*/ 5505179 w 5795236"/>
                    <a:gd name="connsiteY1052" fmla="*/ 199549 h 199548"/>
                    <a:gd name="connsiteX1053" fmla="*/ 5499392 w 5795236"/>
                    <a:gd name="connsiteY1053" fmla="*/ 199549 h 199548"/>
                    <a:gd name="connsiteX1054" fmla="*/ 5493569 w 5795236"/>
                    <a:gd name="connsiteY1054" fmla="*/ 199549 h 199548"/>
                    <a:gd name="connsiteX1055" fmla="*/ 5487782 w 5795236"/>
                    <a:gd name="connsiteY1055" fmla="*/ 199549 h 199548"/>
                    <a:gd name="connsiteX1056" fmla="*/ 5481996 w 5795236"/>
                    <a:gd name="connsiteY1056" fmla="*/ 199549 h 199548"/>
                    <a:gd name="connsiteX1057" fmla="*/ 5476172 w 5795236"/>
                    <a:gd name="connsiteY1057" fmla="*/ 199549 h 199548"/>
                    <a:gd name="connsiteX1058" fmla="*/ 5470386 w 5795236"/>
                    <a:gd name="connsiteY1058" fmla="*/ 199549 h 199548"/>
                    <a:gd name="connsiteX1059" fmla="*/ 5464563 w 5795236"/>
                    <a:gd name="connsiteY1059" fmla="*/ 199549 h 199548"/>
                    <a:gd name="connsiteX1060" fmla="*/ 5458777 w 5795236"/>
                    <a:gd name="connsiteY1060" fmla="*/ 199549 h 199548"/>
                    <a:gd name="connsiteX1061" fmla="*/ 5452990 w 5795236"/>
                    <a:gd name="connsiteY1061" fmla="*/ 199549 h 199548"/>
                    <a:gd name="connsiteX1062" fmla="*/ 5447167 w 5795236"/>
                    <a:gd name="connsiteY1062" fmla="*/ 199549 h 199548"/>
                    <a:gd name="connsiteX1063" fmla="*/ 5441380 w 5795236"/>
                    <a:gd name="connsiteY1063" fmla="*/ 199549 h 199548"/>
                    <a:gd name="connsiteX1064" fmla="*/ 5435557 w 5795236"/>
                    <a:gd name="connsiteY1064" fmla="*/ 199549 h 199548"/>
                    <a:gd name="connsiteX1065" fmla="*/ 5429771 w 5795236"/>
                    <a:gd name="connsiteY1065" fmla="*/ 199549 h 199548"/>
                    <a:gd name="connsiteX1066" fmla="*/ 5423984 w 5795236"/>
                    <a:gd name="connsiteY1066" fmla="*/ 199549 h 199548"/>
                    <a:gd name="connsiteX1067" fmla="*/ 5418161 w 5795236"/>
                    <a:gd name="connsiteY1067" fmla="*/ 199549 h 199548"/>
                    <a:gd name="connsiteX1068" fmla="*/ 5412375 w 5795236"/>
                    <a:gd name="connsiteY1068" fmla="*/ 199549 h 199548"/>
                    <a:gd name="connsiteX1069" fmla="*/ 5406551 w 5795236"/>
                    <a:gd name="connsiteY1069" fmla="*/ 199549 h 199548"/>
                    <a:gd name="connsiteX1070" fmla="*/ 5400765 w 5795236"/>
                    <a:gd name="connsiteY1070" fmla="*/ 199549 h 199548"/>
                    <a:gd name="connsiteX1071" fmla="*/ 5394978 w 5795236"/>
                    <a:gd name="connsiteY1071" fmla="*/ 199549 h 199548"/>
                    <a:gd name="connsiteX1072" fmla="*/ 5389155 w 5795236"/>
                    <a:gd name="connsiteY1072" fmla="*/ 199549 h 199548"/>
                    <a:gd name="connsiteX1073" fmla="*/ 5383369 w 5795236"/>
                    <a:gd name="connsiteY1073" fmla="*/ 199549 h 199548"/>
                    <a:gd name="connsiteX1074" fmla="*/ 5377545 w 5795236"/>
                    <a:gd name="connsiteY1074" fmla="*/ 199549 h 199548"/>
                    <a:gd name="connsiteX1075" fmla="*/ 5371759 w 5795236"/>
                    <a:gd name="connsiteY1075" fmla="*/ 199549 h 199548"/>
                    <a:gd name="connsiteX1076" fmla="*/ 5365973 w 5795236"/>
                    <a:gd name="connsiteY1076" fmla="*/ 199549 h 199548"/>
                    <a:gd name="connsiteX1077" fmla="*/ 5360149 w 5795236"/>
                    <a:gd name="connsiteY1077" fmla="*/ 199549 h 199548"/>
                    <a:gd name="connsiteX1078" fmla="*/ 5354363 w 5795236"/>
                    <a:gd name="connsiteY1078" fmla="*/ 199549 h 199548"/>
                    <a:gd name="connsiteX1079" fmla="*/ 5348540 w 5795236"/>
                    <a:gd name="connsiteY1079" fmla="*/ 199549 h 199548"/>
                    <a:gd name="connsiteX1080" fmla="*/ 5342753 w 5795236"/>
                    <a:gd name="connsiteY1080" fmla="*/ 199549 h 199548"/>
                    <a:gd name="connsiteX1081" fmla="*/ 5336967 w 5795236"/>
                    <a:gd name="connsiteY1081" fmla="*/ 199549 h 199548"/>
                    <a:gd name="connsiteX1082" fmla="*/ 5331143 w 5795236"/>
                    <a:gd name="connsiteY1082" fmla="*/ 199549 h 199548"/>
                    <a:gd name="connsiteX1083" fmla="*/ 5325357 w 5795236"/>
                    <a:gd name="connsiteY1083" fmla="*/ 199549 h 199548"/>
                    <a:gd name="connsiteX1084" fmla="*/ 5319534 w 5795236"/>
                    <a:gd name="connsiteY1084" fmla="*/ 199549 h 199548"/>
                    <a:gd name="connsiteX1085" fmla="*/ 5313747 w 5795236"/>
                    <a:gd name="connsiteY1085" fmla="*/ 199549 h 199548"/>
                    <a:gd name="connsiteX1086" fmla="*/ 5307961 w 5795236"/>
                    <a:gd name="connsiteY1086" fmla="*/ 199549 h 199548"/>
                    <a:gd name="connsiteX1087" fmla="*/ 5302138 w 5795236"/>
                    <a:gd name="connsiteY1087" fmla="*/ 199549 h 199548"/>
                    <a:gd name="connsiteX1088" fmla="*/ 5296351 w 5795236"/>
                    <a:gd name="connsiteY1088" fmla="*/ 199549 h 199548"/>
                    <a:gd name="connsiteX1089" fmla="*/ 5290565 w 5795236"/>
                    <a:gd name="connsiteY1089" fmla="*/ 199549 h 199548"/>
                    <a:gd name="connsiteX1090" fmla="*/ 5284741 w 5795236"/>
                    <a:gd name="connsiteY1090" fmla="*/ 199549 h 199548"/>
                    <a:gd name="connsiteX1091" fmla="*/ 5278955 w 5795236"/>
                    <a:gd name="connsiteY1091" fmla="*/ 199549 h 199548"/>
                    <a:gd name="connsiteX1092" fmla="*/ 5273132 w 5795236"/>
                    <a:gd name="connsiteY1092" fmla="*/ 199549 h 199548"/>
                    <a:gd name="connsiteX1093" fmla="*/ 5267345 w 5795236"/>
                    <a:gd name="connsiteY1093" fmla="*/ 199549 h 199548"/>
                    <a:gd name="connsiteX1094" fmla="*/ 5261559 w 5795236"/>
                    <a:gd name="connsiteY1094" fmla="*/ 199549 h 199548"/>
                    <a:gd name="connsiteX1095" fmla="*/ 5255736 w 5795236"/>
                    <a:gd name="connsiteY1095" fmla="*/ 199549 h 199548"/>
                    <a:gd name="connsiteX1096" fmla="*/ 5249949 w 5795236"/>
                    <a:gd name="connsiteY1096" fmla="*/ 199549 h 199548"/>
                    <a:gd name="connsiteX1097" fmla="*/ 5244126 w 5795236"/>
                    <a:gd name="connsiteY1097" fmla="*/ 199549 h 199548"/>
                    <a:gd name="connsiteX1098" fmla="*/ 5238339 w 5795236"/>
                    <a:gd name="connsiteY1098" fmla="*/ 199549 h 199548"/>
                    <a:gd name="connsiteX1099" fmla="*/ 5232553 w 5795236"/>
                    <a:gd name="connsiteY1099" fmla="*/ 199549 h 199548"/>
                    <a:gd name="connsiteX1100" fmla="*/ 5226730 w 5795236"/>
                    <a:gd name="connsiteY1100" fmla="*/ 199549 h 199548"/>
                    <a:gd name="connsiteX1101" fmla="*/ 5220943 w 5795236"/>
                    <a:gd name="connsiteY1101" fmla="*/ 199549 h 199548"/>
                    <a:gd name="connsiteX1102" fmla="*/ 5215120 w 5795236"/>
                    <a:gd name="connsiteY1102" fmla="*/ 199549 h 199548"/>
                    <a:gd name="connsiteX1103" fmla="*/ 5209334 w 5795236"/>
                    <a:gd name="connsiteY1103" fmla="*/ 199549 h 199548"/>
                    <a:gd name="connsiteX1104" fmla="*/ 5203547 w 5795236"/>
                    <a:gd name="connsiteY1104" fmla="*/ 199549 h 199548"/>
                    <a:gd name="connsiteX1105" fmla="*/ 5197724 w 5795236"/>
                    <a:gd name="connsiteY1105" fmla="*/ 199549 h 199548"/>
                    <a:gd name="connsiteX1106" fmla="*/ 5191937 w 5795236"/>
                    <a:gd name="connsiteY1106" fmla="*/ 199549 h 199548"/>
                    <a:gd name="connsiteX1107" fmla="*/ 5186114 w 5795236"/>
                    <a:gd name="connsiteY1107" fmla="*/ 199549 h 199548"/>
                    <a:gd name="connsiteX1108" fmla="*/ 5180328 w 5795236"/>
                    <a:gd name="connsiteY1108" fmla="*/ 199549 h 199548"/>
                    <a:gd name="connsiteX1109" fmla="*/ 5174541 w 5795236"/>
                    <a:gd name="connsiteY1109" fmla="*/ 199549 h 199548"/>
                    <a:gd name="connsiteX1110" fmla="*/ 5168718 w 5795236"/>
                    <a:gd name="connsiteY1110" fmla="*/ 199549 h 199548"/>
                    <a:gd name="connsiteX1111" fmla="*/ 5162932 w 5795236"/>
                    <a:gd name="connsiteY1111" fmla="*/ 199549 h 199548"/>
                    <a:gd name="connsiteX1112" fmla="*/ 5157108 w 5795236"/>
                    <a:gd name="connsiteY1112" fmla="*/ 199549 h 199548"/>
                    <a:gd name="connsiteX1113" fmla="*/ 5151322 w 5795236"/>
                    <a:gd name="connsiteY1113" fmla="*/ 199549 h 199548"/>
                    <a:gd name="connsiteX1114" fmla="*/ 5145535 w 5795236"/>
                    <a:gd name="connsiteY1114" fmla="*/ 199549 h 199548"/>
                    <a:gd name="connsiteX1115" fmla="*/ 5139712 w 5795236"/>
                    <a:gd name="connsiteY1115" fmla="*/ 199549 h 199548"/>
                    <a:gd name="connsiteX1116" fmla="*/ 5133926 w 5795236"/>
                    <a:gd name="connsiteY1116" fmla="*/ 199549 h 199548"/>
                    <a:gd name="connsiteX1117" fmla="*/ 5128102 w 5795236"/>
                    <a:gd name="connsiteY1117" fmla="*/ 199549 h 199548"/>
                    <a:gd name="connsiteX1118" fmla="*/ 5122316 w 5795236"/>
                    <a:gd name="connsiteY1118" fmla="*/ 199549 h 199548"/>
                    <a:gd name="connsiteX1119" fmla="*/ 5116530 w 5795236"/>
                    <a:gd name="connsiteY1119" fmla="*/ 199549 h 199548"/>
                    <a:gd name="connsiteX1120" fmla="*/ 5110706 w 5795236"/>
                    <a:gd name="connsiteY1120" fmla="*/ 199549 h 199548"/>
                    <a:gd name="connsiteX1121" fmla="*/ 5104920 w 5795236"/>
                    <a:gd name="connsiteY1121" fmla="*/ 199549 h 199548"/>
                    <a:gd name="connsiteX1122" fmla="*/ 5099097 w 5795236"/>
                    <a:gd name="connsiteY1122" fmla="*/ 199549 h 199548"/>
                    <a:gd name="connsiteX1123" fmla="*/ 5093310 w 5795236"/>
                    <a:gd name="connsiteY1123" fmla="*/ 199549 h 199548"/>
                    <a:gd name="connsiteX1124" fmla="*/ 5087524 w 5795236"/>
                    <a:gd name="connsiteY1124" fmla="*/ 199549 h 199548"/>
                    <a:gd name="connsiteX1125" fmla="*/ 5081700 w 5795236"/>
                    <a:gd name="connsiteY1125" fmla="*/ 199549 h 199548"/>
                    <a:gd name="connsiteX1126" fmla="*/ 5075914 w 5795236"/>
                    <a:gd name="connsiteY1126" fmla="*/ 199549 h 199548"/>
                    <a:gd name="connsiteX1127" fmla="*/ 5070091 w 5795236"/>
                    <a:gd name="connsiteY1127" fmla="*/ 199549 h 199548"/>
                    <a:gd name="connsiteX1128" fmla="*/ 5064304 w 5795236"/>
                    <a:gd name="connsiteY1128" fmla="*/ 199549 h 199548"/>
                    <a:gd name="connsiteX1129" fmla="*/ 5058518 w 5795236"/>
                    <a:gd name="connsiteY1129" fmla="*/ 199549 h 199548"/>
                    <a:gd name="connsiteX1130" fmla="*/ 5052695 w 5795236"/>
                    <a:gd name="connsiteY1130" fmla="*/ 199549 h 199548"/>
                    <a:gd name="connsiteX1131" fmla="*/ 5046908 w 5795236"/>
                    <a:gd name="connsiteY1131" fmla="*/ 199549 h 199548"/>
                    <a:gd name="connsiteX1132" fmla="*/ 5041085 w 5795236"/>
                    <a:gd name="connsiteY1132" fmla="*/ 199549 h 199548"/>
                    <a:gd name="connsiteX1133" fmla="*/ 5035298 w 5795236"/>
                    <a:gd name="connsiteY1133" fmla="*/ 199549 h 199548"/>
                    <a:gd name="connsiteX1134" fmla="*/ 5029512 w 5795236"/>
                    <a:gd name="connsiteY1134" fmla="*/ 199549 h 199548"/>
                    <a:gd name="connsiteX1135" fmla="*/ 5023689 w 5795236"/>
                    <a:gd name="connsiteY1135" fmla="*/ 199549 h 199548"/>
                    <a:gd name="connsiteX1136" fmla="*/ 5017902 w 5795236"/>
                    <a:gd name="connsiteY1136" fmla="*/ 199549 h 199548"/>
                    <a:gd name="connsiteX1137" fmla="*/ 5012079 w 5795236"/>
                    <a:gd name="connsiteY1137" fmla="*/ 199549 h 199548"/>
                    <a:gd name="connsiteX1138" fmla="*/ 5006293 w 5795236"/>
                    <a:gd name="connsiteY1138" fmla="*/ 199549 h 199548"/>
                    <a:gd name="connsiteX1139" fmla="*/ 5000506 w 5795236"/>
                    <a:gd name="connsiteY1139" fmla="*/ 199549 h 199548"/>
                    <a:gd name="connsiteX1140" fmla="*/ 4994683 w 5795236"/>
                    <a:gd name="connsiteY1140" fmla="*/ 199549 h 199548"/>
                    <a:gd name="connsiteX1141" fmla="*/ 4988896 w 5795236"/>
                    <a:gd name="connsiteY1141" fmla="*/ 199549 h 199548"/>
                    <a:gd name="connsiteX1142" fmla="*/ 4983110 w 5795236"/>
                    <a:gd name="connsiteY1142" fmla="*/ 199549 h 199548"/>
                    <a:gd name="connsiteX1143" fmla="*/ 4977287 w 5795236"/>
                    <a:gd name="connsiteY1143" fmla="*/ 199549 h 199548"/>
                    <a:gd name="connsiteX1144" fmla="*/ 4971500 w 5795236"/>
                    <a:gd name="connsiteY1144" fmla="*/ 199549 h 199548"/>
                    <a:gd name="connsiteX1145" fmla="*/ 4965677 w 5795236"/>
                    <a:gd name="connsiteY1145" fmla="*/ 199549 h 199548"/>
                    <a:gd name="connsiteX1146" fmla="*/ 4959891 w 5795236"/>
                    <a:gd name="connsiteY1146" fmla="*/ 199549 h 199548"/>
                    <a:gd name="connsiteX1147" fmla="*/ 4954104 w 5795236"/>
                    <a:gd name="connsiteY1147" fmla="*/ 199549 h 199548"/>
                    <a:gd name="connsiteX1148" fmla="*/ 4948281 w 5795236"/>
                    <a:gd name="connsiteY1148" fmla="*/ 199549 h 199548"/>
                    <a:gd name="connsiteX1149" fmla="*/ 4942494 w 5795236"/>
                    <a:gd name="connsiteY1149" fmla="*/ 199549 h 199548"/>
                    <a:gd name="connsiteX1150" fmla="*/ 4936671 w 5795236"/>
                    <a:gd name="connsiteY1150" fmla="*/ 199549 h 199548"/>
                    <a:gd name="connsiteX1151" fmla="*/ 4930885 w 5795236"/>
                    <a:gd name="connsiteY1151" fmla="*/ 199549 h 199548"/>
                    <a:gd name="connsiteX1152" fmla="*/ 4925098 w 5795236"/>
                    <a:gd name="connsiteY1152" fmla="*/ 199549 h 199548"/>
                    <a:gd name="connsiteX1153" fmla="*/ 4919275 w 5795236"/>
                    <a:gd name="connsiteY1153" fmla="*/ 199549 h 199548"/>
                    <a:gd name="connsiteX1154" fmla="*/ 4913489 w 5795236"/>
                    <a:gd name="connsiteY1154" fmla="*/ 199549 h 199548"/>
                    <a:gd name="connsiteX1155" fmla="*/ 4907665 w 5795236"/>
                    <a:gd name="connsiteY1155" fmla="*/ 199549 h 199548"/>
                    <a:gd name="connsiteX1156" fmla="*/ 4901879 w 5795236"/>
                    <a:gd name="connsiteY1156" fmla="*/ 199549 h 199548"/>
                    <a:gd name="connsiteX1157" fmla="*/ 4896092 w 5795236"/>
                    <a:gd name="connsiteY1157" fmla="*/ 199549 h 199548"/>
                    <a:gd name="connsiteX1158" fmla="*/ 4890269 w 5795236"/>
                    <a:gd name="connsiteY1158" fmla="*/ 199549 h 199548"/>
                    <a:gd name="connsiteX1159" fmla="*/ 4884483 w 5795236"/>
                    <a:gd name="connsiteY1159" fmla="*/ 199549 h 199548"/>
                    <a:gd name="connsiteX1160" fmla="*/ 4878659 w 5795236"/>
                    <a:gd name="connsiteY1160" fmla="*/ 199549 h 199548"/>
                    <a:gd name="connsiteX1161" fmla="*/ 4872873 w 5795236"/>
                    <a:gd name="connsiteY1161" fmla="*/ 199549 h 199548"/>
                    <a:gd name="connsiteX1162" fmla="*/ 4867087 w 5795236"/>
                    <a:gd name="connsiteY1162" fmla="*/ 199549 h 199548"/>
                    <a:gd name="connsiteX1163" fmla="*/ 4861263 w 5795236"/>
                    <a:gd name="connsiteY1163" fmla="*/ 199549 h 199548"/>
                    <a:gd name="connsiteX1164" fmla="*/ 4855477 w 5795236"/>
                    <a:gd name="connsiteY1164" fmla="*/ 199549 h 199548"/>
                    <a:gd name="connsiteX1165" fmla="*/ 4849654 w 5795236"/>
                    <a:gd name="connsiteY1165" fmla="*/ 199549 h 199548"/>
                    <a:gd name="connsiteX1166" fmla="*/ 4843867 w 5795236"/>
                    <a:gd name="connsiteY1166" fmla="*/ 199549 h 199548"/>
                    <a:gd name="connsiteX1167" fmla="*/ 4838081 w 5795236"/>
                    <a:gd name="connsiteY1167" fmla="*/ 199549 h 199548"/>
                    <a:gd name="connsiteX1168" fmla="*/ 4832257 w 5795236"/>
                    <a:gd name="connsiteY1168" fmla="*/ 199549 h 199548"/>
                    <a:gd name="connsiteX1169" fmla="*/ 4826471 w 5795236"/>
                    <a:gd name="connsiteY1169" fmla="*/ 199549 h 199548"/>
                    <a:gd name="connsiteX1170" fmla="*/ 4820648 w 5795236"/>
                    <a:gd name="connsiteY1170" fmla="*/ 199549 h 199548"/>
                    <a:gd name="connsiteX1171" fmla="*/ 4814862 w 5795236"/>
                    <a:gd name="connsiteY1171" fmla="*/ 199549 h 199548"/>
                    <a:gd name="connsiteX1172" fmla="*/ 4809075 w 5795236"/>
                    <a:gd name="connsiteY1172" fmla="*/ 199549 h 199548"/>
                    <a:gd name="connsiteX1173" fmla="*/ 4803252 w 5795236"/>
                    <a:gd name="connsiteY1173" fmla="*/ 199549 h 199548"/>
                    <a:gd name="connsiteX1174" fmla="*/ 4797465 w 5795236"/>
                    <a:gd name="connsiteY1174" fmla="*/ 199549 h 199548"/>
                    <a:gd name="connsiteX1175" fmla="*/ 4791642 w 5795236"/>
                    <a:gd name="connsiteY1175" fmla="*/ 199549 h 199548"/>
                    <a:gd name="connsiteX1176" fmla="*/ 4785855 w 5795236"/>
                    <a:gd name="connsiteY1176" fmla="*/ 199549 h 199548"/>
                    <a:gd name="connsiteX1177" fmla="*/ 4780069 w 5795236"/>
                    <a:gd name="connsiteY1177" fmla="*/ 199549 h 199548"/>
                    <a:gd name="connsiteX1178" fmla="*/ 4774246 w 5795236"/>
                    <a:gd name="connsiteY1178" fmla="*/ 199549 h 199548"/>
                    <a:gd name="connsiteX1179" fmla="*/ 4768460 w 5795236"/>
                    <a:gd name="connsiteY1179" fmla="*/ 199549 h 199548"/>
                    <a:gd name="connsiteX1180" fmla="*/ 4762636 w 5795236"/>
                    <a:gd name="connsiteY1180" fmla="*/ 199549 h 199548"/>
                    <a:gd name="connsiteX1181" fmla="*/ 4756850 w 5795236"/>
                    <a:gd name="connsiteY1181" fmla="*/ 199549 h 199548"/>
                    <a:gd name="connsiteX1182" fmla="*/ 4751063 w 5795236"/>
                    <a:gd name="connsiteY1182" fmla="*/ 199549 h 199548"/>
                    <a:gd name="connsiteX1183" fmla="*/ 4745240 w 5795236"/>
                    <a:gd name="connsiteY1183" fmla="*/ 199549 h 199548"/>
                    <a:gd name="connsiteX1184" fmla="*/ 4739453 w 5795236"/>
                    <a:gd name="connsiteY1184" fmla="*/ 199549 h 199548"/>
                    <a:gd name="connsiteX1185" fmla="*/ 4733630 w 5795236"/>
                    <a:gd name="connsiteY1185" fmla="*/ 199549 h 199548"/>
                    <a:gd name="connsiteX1186" fmla="*/ 4727844 w 5795236"/>
                    <a:gd name="connsiteY1186" fmla="*/ 199549 h 199548"/>
                    <a:gd name="connsiteX1187" fmla="*/ 4722058 w 5795236"/>
                    <a:gd name="connsiteY1187" fmla="*/ 199549 h 199548"/>
                    <a:gd name="connsiteX1188" fmla="*/ 4716234 w 5795236"/>
                    <a:gd name="connsiteY1188" fmla="*/ 199549 h 199548"/>
                    <a:gd name="connsiteX1189" fmla="*/ 4710448 w 5795236"/>
                    <a:gd name="connsiteY1189" fmla="*/ 199549 h 199548"/>
                    <a:gd name="connsiteX1190" fmla="*/ 4704624 w 5795236"/>
                    <a:gd name="connsiteY1190" fmla="*/ 199549 h 199548"/>
                    <a:gd name="connsiteX1191" fmla="*/ 4698838 w 5795236"/>
                    <a:gd name="connsiteY1191" fmla="*/ 199549 h 199548"/>
                    <a:gd name="connsiteX1192" fmla="*/ 4693051 w 5795236"/>
                    <a:gd name="connsiteY1192" fmla="*/ 199549 h 199548"/>
                    <a:gd name="connsiteX1193" fmla="*/ 4687228 w 5795236"/>
                    <a:gd name="connsiteY1193" fmla="*/ 199549 h 199548"/>
                    <a:gd name="connsiteX1194" fmla="*/ 4681442 w 5795236"/>
                    <a:gd name="connsiteY1194" fmla="*/ 199549 h 199548"/>
                    <a:gd name="connsiteX1195" fmla="*/ 4675656 w 5795236"/>
                    <a:gd name="connsiteY1195" fmla="*/ 199549 h 199548"/>
                    <a:gd name="connsiteX1196" fmla="*/ 4669832 w 5795236"/>
                    <a:gd name="connsiteY1196" fmla="*/ 199549 h 199548"/>
                    <a:gd name="connsiteX1197" fmla="*/ 4664046 w 5795236"/>
                    <a:gd name="connsiteY1197" fmla="*/ 199549 h 199548"/>
                    <a:gd name="connsiteX1198" fmla="*/ 4658223 w 5795236"/>
                    <a:gd name="connsiteY1198" fmla="*/ 199549 h 199548"/>
                    <a:gd name="connsiteX1199" fmla="*/ 4652436 w 5795236"/>
                    <a:gd name="connsiteY1199" fmla="*/ 199549 h 199548"/>
                    <a:gd name="connsiteX1200" fmla="*/ 4646649 w 5795236"/>
                    <a:gd name="connsiteY1200" fmla="*/ 199549 h 199548"/>
                    <a:gd name="connsiteX1201" fmla="*/ 4640826 w 5795236"/>
                    <a:gd name="connsiteY1201" fmla="*/ 199549 h 199548"/>
                    <a:gd name="connsiteX1202" fmla="*/ 4635040 w 5795236"/>
                    <a:gd name="connsiteY1202" fmla="*/ 199549 h 199548"/>
                    <a:gd name="connsiteX1203" fmla="*/ 4629216 w 5795236"/>
                    <a:gd name="connsiteY1203" fmla="*/ 199549 h 199548"/>
                    <a:gd name="connsiteX1204" fmla="*/ 4623430 w 5795236"/>
                    <a:gd name="connsiteY1204" fmla="*/ 199549 h 199548"/>
                    <a:gd name="connsiteX1205" fmla="*/ 4617644 w 5795236"/>
                    <a:gd name="connsiteY1205" fmla="*/ 199549 h 199548"/>
                    <a:gd name="connsiteX1206" fmla="*/ 4611821 w 5795236"/>
                    <a:gd name="connsiteY1206" fmla="*/ 199549 h 199548"/>
                    <a:gd name="connsiteX1207" fmla="*/ 4606034 w 5795236"/>
                    <a:gd name="connsiteY1207" fmla="*/ 199549 h 199548"/>
                    <a:gd name="connsiteX1208" fmla="*/ 4600211 w 5795236"/>
                    <a:gd name="connsiteY1208" fmla="*/ 199549 h 199548"/>
                    <a:gd name="connsiteX1209" fmla="*/ 4594424 w 5795236"/>
                    <a:gd name="connsiteY1209" fmla="*/ 199549 h 199548"/>
                    <a:gd name="connsiteX1210" fmla="*/ 4588638 w 5795236"/>
                    <a:gd name="connsiteY1210" fmla="*/ 199549 h 199548"/>
                    <a:gd name="connsiteX1211" fmla="*/ 4582814 w 5795236"/>
                    <a:gd name="connsiteY1211" fmla="*/ 199549 h 199548"/>
                    <a:gd name="connsiteX1212" fmla="*/ 4577028 w 5795236"/>
                    <a:gd name="connsiteY1212" fmla="*/ 199549 h 199548"/>
                    <a:gd name="connsiteX1213" fmla="*/ 4571205 w 5795236"/>
                    <a:gd name="connsiteY1213" fmla="*/ 199549 h 199548"/>
                    <a:gd name="connsiteX1214" fmla="*/ 4565419 w 5795236"/>
                    <a:gd name="connsiteY1214" fmla="*/ 199549 h 199548"/>
                    <a:gd name="connsiteX1215" fmla="*/ 4559632 w 5795236"/>
                    <a:gd name="connsiteY1215" fmla="*/ 199549 h 199548"/>
                    <a:gd name="connsiteX1216" fmla="*/ 4553809 w 5795236"/>
                    <a:gd name="connsiteY1216" fmla="*/ 199549 h 199548"/>
                    <a:gd name="connsiteX1217" fmla="*/ 4548022 w 5795236"/>
                    <a:gd name="connsiteY1217" fmla="*/ 199549 h 199548"/>
                    <a:gd name="connsiteX1218" fmla="*/ 4542199 w 5795236"/>
                    <a:gd name="connsiteY1218" fmla="*/ 199549 h 199548"/>
                    <a:gd name="connsiteX1219" fmla="*/ 4536412 w 5795236"/>
                    <a:gd name="connsiteY1219" fmla="*/ 199549 h 199548"/>
                    <a:gd name="connsiteX1220" fmla="*/ 4530626 w 5795236"/>
                    <a:gd name="connsiteY1220" fmla="*/ 199549 h 199548"/>
                    <a:gd name="connsiteX1221" fmla="*/ 4524803 w 5795236"/>
                    <a:gd name="connsiteY1221" fmla="*/ 199549 h 199548"/>
                    <a:gd name="connsiteX1222" fmla="*/ 4519017 w 5795236"/>
                    <a:gd name="connsiteY1222" fmla="*/ 199549 h 199548"/>
                    <a:gd name="connsiteX1223" fmla="*/ 4513193 w 5795236"/>
                    <a:gd name="connsiteY1223" fmla="*/ 199549 h 199548"/>
                    <a:gd name="connsiteX1224" fmla="*/ 4507407 w 5795236"/>
                    <a:gd name="connsiteY1224" fmla="*/ 199549 h 199548"/>
                    <a:gd name="connsiteX1225" fmla="*/ 4501620 w 5795236"/>
                    <a:gd name="connsiteY1225" fmla="*/ 199549 h 199548"/>
                    <a:gd name="connsiteX1226" fmla="*/ 4495797 w 5795236"/>
                    <a:gd name="connsiteY1226" fmla="*/ 199549 h 199548"/>
                    <a:gd name="connsiteX1227" fmla="*/ 4490010 w 5795236"/>
                    <a:gd name="connsiteY1227" fmla="*/ 199549 h 199548"/>
                    <a:gd name="connsiteX1228" fmla="*/ 4484187 w 5795236"/>
                    <a:gd name="connsiteY1228" fmla="*/ 199549 h 199548"/>
                    <a:gd name="connsiteX1229" fmla="*/ 4478401 w 5795236"/>
                    <a:gd name="connsiteY1229" fmla="*/ 199549 h 199548"/>
                    <a:gd name="connsiteX1230" fmla="*/ 4472615 w 5795236"/>
                    <a:gd name="connsiteY1230" fmla="*/ 199549 h 199548"/>
                    <a:gd name="connsiteX1231" fmla="*/ 4466791 w 5795236"/>
                    <a:gd name="connsiteY1231" fmla="*/ 199549 h 199548"/>
                    <a:gd name="connsiteX1232" fmla="*/ 4461005 w 5795236"/>
                    <a:gd name="connsiteY1232" fmla="*/ 199549 h 199548"/>
                    <a:gd name="connsiteX1233" fmla="*/ 4455181 w 5795236"/>
                    <a:gd name="connsiteY1233" fmla="*/ 199549 h 199548"/>
                    <a:gd name="connsiteX1234" fmla="*/ 4449395 w 5795236"/>
                    <a:gd name="connsiteY1234" fmla="*/ 199549 h 199548"/>
                    <a:gd name="connsiteX1235" fmla="*/ 4443608 w 5795236"/>
                    <a:gd name="connsiteY1235" fmla="*/ 199549 h 199548"/>
                    <a:gd name="connsiteX1236" fmla="*/ 4437785 w 5795236"/>
                    <a:gd name="connsiteY1236" fmla="*/ 199549 h 199548"/>
                    <a:gd name="connsiteX1237" fmla="*/ 4431999 w 5795236"/>
                    <a:gd name="connsiteY1237" fmla="*/ 199549 h 199548"/>
                    <a:gd name="connsiteX1238" fmla="*/ 4426175 w 5795236"/>
                    <a:gd name="connsiteY1238" fmla="*/ 199549 h 199548"/>
                    <a:gd name="connsiteX1239" fmla="*/ 4420389 w 5795236"/>
                    <a:gd name="connsiteY1239" fmla="*/ 199549 h 199548"/>
                    <a:gd name="connsiteX1240" fmla="*/ 4414603 w 5795236"/>
                    <a:gd name="connsiteY1240" fmla="*/ 199549 h 199548"/>
                    <a:gd name="connsiteX1241" fmla="*/ 4408780 w 5795236"/>
                    <a:gd name="connsiteY1241" fmla="*/ 199549 h 199548"/>
                    <a:gd name="connsiteX1242" fmla="*/ 4402993 w 5795236"/>
                    <a:gd name="connsiteY1242" fmla="*/ 199549 h 199548"/>
                    <a:gd name="connsiteX1243" fmla="*/ 4397170 w 5795236"/>
                    <a:gd name="connsiteY1243" fmla="*/ 199549 h 199548"/>
                    <a:gd name="connsiteX1244" fmla="*/ 4391383 w 5795236"/>
                    <a:gd name="connsiteY1244" fmla="*/ 199549 h 199548"/>
                    <a:gd name="connsiteX1245" fmla="*/ 4385597 w 5795236"/>
                    <a:gd name="connsiteY1245" fmla="*/ 199549 h 199548"/>
                    <a:gd name="connsiteX1246" fmla="*/ 4379773 w 5795236"/>
                    <a:gd name="connsiteY1246" fmla="*/ 199549 h 199548"/>
                    <a:gd name="connsiteX1247" fmla="*/ 4373987 w 5795236"/>
                    <a:gd name="connsiteY1247" fmla="*/ 199549 h 199548"/>
                    <a:gd name="connsiteX1248" fmla="*/ 4368164 w 5795236"/>
                    <a:gd name="connsiteY1248" fmla="*/ 199549 h 199548"/>
                    <a:gd name="connsiteX1249" fmla="*/ 4362378 w 5795236"/>
                    <a:gd name="connsiteY1249" fmla="*/ 199549 h 199548"/>
                    <a:gd name="connsiteX1250" fmla="*/ 4356591 w 5795236"/>
                    <a:gd name="connsiteY1250" fmla="*/ 199549 h 199548"/>
                    <a:gd name="connsiteX1251" fmla="*/ 4350768 w 5795236"/>
                    <a:gd name="connsiteY1251" fmla="*/ 199549 h 199548"/>
                    <a:gd name="connsiteX1252" fmla="*/ 4344981 w 5795236"/>
                    <a:gd name="connsiteY1252" fmla="*/ 199549 h 199548"/>
                    <a:gd name="connsiteX1253" fmla="*/ 4339195 w 5795236"/>
                    <a:gd name="connsiteY1253" fmla="*/ 199549 h 199548"/>
                    <a:gd name="connsiteX1254" fmla="*/ 4333371 w 5795236"/>
                    <a:gd name="connsiteY1254" fmla="*/ 199549 h 199548"/>
                    <a:gd name="connsiteX1255" fmla="*/ 4327585 w 5795236"/>
                    <a:gd name="connsiteY1255" fmla="*/ 199549 h 199548"/>
                    <a:gd name="connsiteX1256" fmla="*/ 4321762 w 5795236"/>
                    <a:gd name="connsiteY1256" fmla="*/ 199549 h 199548"/>
                    <a:gd name="connsiteX1257" fmla="*/ 4315976 w 5795236"/>
                    <a:gd name="connsiteY1257" fmla="*/ 199549 h 199548"/>
                    <a:gd name="connsiteX1258" fmla="*/ 4310189 w 5795236"/>
                    <a:gd name="connsiteY1258" fmla="*/ 199549 h 199548"/>
                    <a:gd name="connsiteX1259" fmla="*/ 4304366 w 5795236"/>
                    <a:gd name="connsiteY1259" fmla="*/ 199549 h 199548"/>
                    <a:gd name="connsiteX1260" fmla="*/ 4298579 w 5795236"/>
                    <a:gd name="connsiteY1260" fmla="*/ 199549 h 199548"/>
                    <a:gd name="connsiteX1261" fmla="*/ 4292756 w 5795236"/>
                    <a:gd name="connsiteY1261" fmla="*/ 199549 h 199548"/>
                    <a:gd name="connsiteX1262" fmla="*/ 4286969 w 5795236"/>
                    <a:gd name="connsiteY1262" fmla="*/ 199549 h 199548"/>
                    <a:gd name="connsiteX1263" fmla="*/ 4281183 w 5795236"/>
                    <a:gd name="connsiteY1263" fmla="*/ 199549 h 199548"/>
                    <a:gd name="connsiteX1264" fmla="*/ 4275360 w 5795236"/>
                    <a:gd name="connsiteY1264" fmla="*/ 199549 h 199548"/>
                    <a:gd name="connsiteX1265" fmla="*/ 4269574 w 5795236"/>
                    <a:gd name="connsiteY1265" fmla="*/ 199549 h 199548"/>
                    <a:gd name="connsiteX1266" fmla="*/ 4263750 w 5795236"/>
                    <a:gd name="connsiteY1266" fmla="*/ 199549 h 199548"/>
                    <a:gd name="connsiteX1267" fmla="*/ 4257964 w 5795236"/>
                    <a:gd name="connsiteY1267" fmla="*/ 199549 h 199548"/>
                    <a:gd name="connsiteX1268" fmla="*/ 4252177 w 5795236"/>
                    <a:gd name="connsiteY1268" fmla="*/ 199549 h 199548"/>
                    <a:gd name="connsiteX1269" fmla="*/ 4246354 w 5795236"/>
                    <a:gd name="connsiteY1269" fmla="*/ 199549 h 199548"/>
                    <a:gd name="connsiteX1270" fmla="*/ 4240567 w 5795236"/>
                    <a:gd name="connsiteY1270" fmla="*/ 199549 h 199548"/>
                    <a:gd name="connsiteX1271" fmla="*/ 4234744 w 5795236"/>
                    <a:gd name="connsiteY1271" fmla="*/ 199549 h 199548"/>
                    <a:gd name="connsiteX1272" fmla="*/ 4228958 w 5795236"/>
                    <a:gd name="connsiteY1272" fmla="*/ 199549 h 199548"/>
                    <a:gd name="connsiteX1273" fmla="*/ 4223172 w 5795236"/>
                    <a:gd name="connsiteY1273" fmla="*/ 199549 h 199548"/>
                    <a:gd name="connsiteX1274" fmla="*/ 4217348 w 5795236"/>
                    <a:gd name="connsiteY1274" fmla="*/ 199549 h 199548"/>
                    <a:gd name="connsiteX1275" fmla="*/ 4211562 w 5795236"/>
                    <a:gd name="connsiteY1275" fmla="*/ 199549 h 199548"/>
                    <a:gd name="connsiteX1276" fmla="*/ 4205738 w 5795236"/>
                    <a:gd name="connsiteY1276" fmla="*/ 199549 h 199548"/>
                    <a:gd name="connsiteX1277" fmla="*/ 4199952 w 5795236"/>
                    <a:gd name="connsiteY1277" fmla="*/ 199549 h 199548"/>
                    <a:gd name="connsiteX1278" fmla="*/ 4194165 w 5795236"/>
                    <a:gd name="connsiteY1278" fmla="*/ 199549 h 199548"/>
                    <a:gd name="connsiteX1279" fmla="*/ 4188342 w 5795236"/>
                    <a:gd name="connsiteY1279" fmla="*/ 199549 h 199548"/>
                    <a:gd name="connsiteX1280" fmla="*/ 4182556 w 5795236"/>
                    <a:gd name="connsiteY1280" fmla="*/ 199549 h 199548"/>
                    <a:gd name="connsiteX1281" fmla="*/ 4176732 w 5795236"/>
                    <a:gd name="connsiteY1281" fmla="*/ 199549 h 199548"/>
                    <a:gd name="connsiteX1282" fmla="*/ 4170946 w 5795236"/>
                    <a:gd name="connsiteY1282" fmla="*/ 199549 h 199548"/>
                    <a:gd name="connsiteX1283" fmla="*/ 4165160 w 5795236"/>
                    <a:gd name="connsiteY1283" fmla="*/ 199549 h 199548"/>
                    <a:gd name="connsiteX1284" fmla="*/ 4159336 w 5795236"/>
                    <a:gd name="connsiteY1284" fmla="*/ 199549 h 199548"/>
                    <a:gd name="connsiteX1285" fmla="*/ 4153550 w 5795236"/>
                    <a:gd name="connsiteY1285" fmla="*/ 199549 h 199548"/>
                    <a:gd name="connsiteX1286" fmla="*/ 4147727 w 5795236"/>
                    <a:gd name="connsiteY1286" fmla="*/ 199549 h 199548"/>
                    <a:gd name="connsiteX1287" fmla="*/ 4141940 w 5795236"/>
                    <a:gd name="connsiteY1287" fmla="*/ 199549 h 199548"/>
                    <a:gd name="connsiteX1288" fmla="*/ 4136154 w 5795236"/>
                    <a:gd name="connsiteY1288" fmla="*/ 199549 h 199548"/>
                    <a:gd name="connsiteX1289" fmla="*/ 4130330 w 5795236"/>
                    <a:gd name="connsiteY1289" fmla="*/ 199549 h 199548"/>
                    <a:gd name="connsiteX1290" fmla="*/ 4124544 w 5795236"/>
                    <a:gd name="connsiteY1290" fmla="*/ 199549 h 199548"/>
                    <a:gd name="connsiteX1291" fmla="*/ 4118721 w 5795236"/>
                    <a:gd name="connsiteY1291" fmla="*/ 199549 h 199548"/>
                    <a:gd name="connsiteX1292" fmla="*/ 4112934 w 5795236"/>
                    <a:gd name="connsiteY1292" fmla="*/ 199549 h 199548"/>
                    <a:gd name="connsiteX1293" fmla="*/ 4107148 w 5795236"/>
                    <a:gd name="connsiteY1293" fmla="*/ 199549 h 199548"/>
                    <a:gd name="connsiteX1294" fmla="*/ 4101325 w 5795236"/>
                    <a:gd name="connsiteY1294" fmla="*/ 199549 h 199548"/>
                    <a:gd name="connsiteX1295" fmla="*/ 4095538 w 5795236"/>
                    <a:gd name="connsiteY1295" fmla="*/ 199549 h 199548"/>
                    <a:gd name="connsiteX1296" fmla="*/ 4089715 w 5795236"/>
                    <a:gd name="connsiteY1296" fmla="*/ 199549 h 199548"/>
                    <a:gd name="connsiteX1297" fmla="*/ 4083928 w 5795236"/>
                    <a:gd name="connsiteY1297" fmla="*/ 199549 h 199548"/>
                    <a:gd name="connsiteX1298" fmla="*/ 4078142 w 5795236"/>
                    <a:gd name="connsiteY1298" fmla="*/ 199549 h 199548"/>
                    <a:gd name="connsiteX1299" fmla="*/ 4072319 w 5795236"/>
                    <a:gd name="connsiteY1299" fmla="*/ 199549 h 199548"/>
                    <a:gd name="connsiteX1300" fmla="*/ 4066533 w 5795236"/>
                    <a:gd name="connsiteY1300" fmla="*/ 199549 h 199548"/>
                    <a:gd name="connsiteX1301" fmla="*/ 4060709 w 5795236"/>
                    <a:gd name="connsiteY1301" fmla="*/ 199549 h 199548"/>
                    <a:gd name="connsiteX1302" fmla="*/ 4054923 w 5795236"/>
                    <a:gd name="connsiteY1302" fmla="*/ 199549 h 199548"/>
                    <a:gd name="connsiteX1303" fmla="*/ 4049136 w 5795236"/>
                    <a:gd name="connsiteY1303" fmla="*/ 199549 h 199548"/>
                    <a:gd name="connsiteX1304" fmla="*/ 4043313 w 5795236"/>
                    <a:gd name="connsiteY1304" fmla="*/ 199549 h 199548"/>
                    <a:gd name="connsiteX1305" fmla="*/ 4037526 w 5795236"/>
                    <a:gd name="connsiteY1305" fmla="*/ 199549 h 199548"/>
                    <a:gd name="connsiteX1306" fmla="*/ 4031703 w 5795236"/>
                    <a:gd name="connsiteY1306" fmla="*/ 199549 h 199548"/>
                    <a:gd name="connsiteX1307" fmla="*/ 4025917 w 5795236"/>
                    <a:gd name="connsiteY1307" fmla="*/ 199549 h 199548"/>
                    <a:gd name="connsiteX1308" fmla="*/ 4020131 w 5795236"/>
                    <a:gd name="connsiteY1308" fmla="*/ 199549 h 199548"/>
                    <a:gd name="connsiteX1309" fmla="*/ 4014307 w 5795236"/>
                    <a:gd name="connsiteY1309" fmla="*/ 199549 h 199548"/>
                    <a:gd name="connsiteX1310" fmla="*/ 4008521 w 5795236"/>
                    <a:gd name="connsiteY1310" fmla="*/ 199549 h 199548"/>
                    <a:gd name="connsiteX1311" fmla="*/ 4002734 w 5795236"/>
                    <a:gd name="connsiteY1311" fmla="*/ 199549 h 199548"/>
                    <a:gd name="connsiteX1312" fmla="*/ 3996911 w 5795236"/>
                    <a:gd name="connsiteY1312" fmla="*/ 199549 h 199548"/>
                    <a:gd name="connsiteX1313" fmla="*/ 3991124 w 5795236"/>
                    <a:gd name="connsiteY1313" fmla="*/ 199549 h 199548"/>
                    <a:gd name="connsiteX1314" fmla="*/ 3985301 w 5795236"/>
                    <a:gd name="connsiteY1314" fmla="*/ 199549 h 199548"/>
                    <a:gd name="connsiteX1315" fmla="*/ 3979515 w 5795236"/>
                    <a:gd name="connsiteY1315" fmla="*/ 199549 h 199548"/>
                    <a:gd name="connsiteX1316" fmla="*/ 3973729 w 5795236"/>
                    <a:gd name="connsiteY1316" fmla="*/ 199549 h 199548"/>
                    <a:gd name="connsiteX1317" fmla="*/ 3967905 w 5795236"/>
                    <a:gd name="connsiteY1317" fmla="*/ 199549 h 199548"/>
                    <a:gd name="connsiteX1318" fmla="*/ 3962119 w 5795236"/>
                    <a:gd name="connsiteY1318" fmla="*/ 199549 h 199548"/>
                    <a:gd name="connsiteX1319" fmla="*/ 3956295 w 5795236"/>
                    <a:gd name="connsiteY1319" fmla="*/ 199549 h 199548"/>
                    <a:gd name="connsiteX1320" fmla="*/ 3950509 w 5795236"/>
                    <a:gd name="connsiteY1320" fmla="*/ 199549 h 199548"/>
                    <a:gd name="connsiteX1321" fmla="*/ 3944722 w 5795236"/>
                    <a:gd name="connsiteY1321" fmla="*/ 199549 h 199548"/>
                    <a:gd name="connsiteX1322" fmla="*/ 3938899 w 5795236"/>
                    <a:gd name="connsiteY1322" fmla="*/ 199549 h 199548"/>
                    <a:gd name="connsiteX1323" fmla="*/ 3933113 w 5795236"/>
                    <a:gd name="connsiteY1323" fmla="*/ 199549 h 199548"/>
                    <a:gd name="connsiteX1324" fmla="*/ 3927289 w 5795236"/>
                    <a:gd name="connsiteY1324" fmla="*/ 199549 h 199548"/>
                    <a:gd name="connsiteX1325" fmla="*/ 3921503 w 5795236"/>
                    <a:gd name="connsiteY1325" fmla="*/ 199549 h 199548"/>
                    <a:gd name="connsiteX1326" fmla="*/ 3915717 w 5795236"/>
                    <a:gd name="connsiteY1326" fmla="*/ 199549 h 199548"/>
                    <a:gd name="connsiteX1327" fmla="*/ 3909894 w 5795236"/>
                    <a:gd name="connsiteY1327" fmla="*/ 199549 h 199548"/>
                    <a:gd name="connsiteX1328" fmla="*/ 3904107 w 5795236"/>
                    <a:gd name="connsiteY1328" fmla="*/ 199549 h 199548"/>
                    <a:gd name="connsiteX1329" fmla="*/ 3898284 w 5795236"/>
                    <a:gd name="connsiteY1329" fmla="*/ 199549 h 199548"/>
                    <a:gd name="connsiteX1330" fmla="*/ 3892497 w 5795236"/>
                    <a:gd name="connsiteY1330" fmla="*/ 199549 h 199548"/>
                    <a:gd name="connsiteX1331" fmla="*/ 3886711 w 5795236"/>
                    <a:gd name="connsiteY1331" fmla="*/ 199549 h 199548"/>
                    <a:gd name="connsiteX1332" fmla="*/ 3880887 w 5795236"/>
                    <a:gd name="connsiteY1332" fmla="*/ 199549 h 199548"/>
                    <a:gd name="connsiteX1333" fmla="*/ 3875101 w 5795236"/>
                    <a:gd name="connsiteY1333" fmla="*/ 199549 h 199548"/>
                    <a:gd name="connsiteX1334" fmla="*/ 3869278 w 5795236"/>
                    <a:gd name="connsiteY1334" fmla="*/ 199549 h 199548"/>
                    <a:gd name="connsiteX1335" fmla="*/ 3863492 w 5795236"/>
                    <a:gd name="connsiteY1335" fmla="*/ 199549 h 199548"/>
                    <a:gd name="connsiteX1336" fmla="*/ 3857705 w 5795236"/>
                    <a:gd name="connsiteY1336" fmla="*/ 199549 h 199548"/>
                    <a:gd name="connsiteX1337" fmla="*/ 3851882 w 5795236"/>
                    <a:gd name="connsiteY1337" fmla="*/ 199549 h 199548"/>
                    <a:gd name="connsiteX1338" fmla="*/ 3846095 w 5795236"/>
                    <a:gd name="connsiteY1338" fmla="*/ 199549 h 199548"/>
                    <a:gd name="connsiteX1339" fmla="*/ 3840272 w 5795236"/>
                    <a:gd name="connsiteY1339" fmla="*/ 199549 h 199548"/>
                    <a:gd name="connsiteX1340" fmla="*/ 3834485 w 5795236"/>
                    <a:gd name="connsiteY1340" fmla="*/ 199549 h 199548"/>
                    <a:gd name="connsiteX1341" fmla="*/ 3828699 w 5795236"/>
                    <a:gd name="connsiteY1341" fmla="*/ 199549 h 199548"/>
                    <a:gd name="connsiteX1342" fmla="*/ 3822876 w 5795236"/>
                    <a:gd name="connsiteY1342" fmla="*/ 199549 h 199548"/>
                    <a:gd name="connsiteX1343" fmla="*/ 3817090 w 5795236"/>
                    <a:gd name="connsiteY1343" fmla="*/ 199549 h 199548"/>
                    <a:gd name="connsiteX1344" fmla="*/ 3811266 w 5795236"/>
                    <a:gd name="connsiteY1344" fmla="*/ 199549 h 199548"/>
                    <a:gd name="connsiteX1345" fmla="*/ 3805480 w 5795236"/>
                    <a:gd name="connsiteY1345" fmla="*/ 199549 h 199548"/>
                    <a:gd name="connsiteX1346" fmla="*/ 3799693 w 5795236"/>
                    <a:gd name="connsiteY1346" fmla="*/ 199549 h 199548"/>
                    <a:gd name="connsiteX1347" fmla="*/ 3793870 w 5795236"/>
                    <a:gd name="connsiteY1347" fmla="*/ 199549 h 199548"/>
                    <a:gd name="connsiteX1348" fmla="*/ 3788083 w 5795236"/>
                    <a:gd name="connsiteY1348" fmla="*/ 199549 h 199548"/>
                    <a:gd name="connsiteX1349" fmla="*/ 3782260 w 5795236"/>
                    <a:gd name="connsiteY1349" fmla="*/ 199549 h 199548"/>
                    <a:gd name="connsiteX1350" fmla="*/ 3776474 w 5795236"/>
                    <a:gd name="connsiteY1350" fmla="*/ 199549 h 199548"/>
                    <a:gd name="connsiteX1351" fmla="*/ 3770688 w 5795236"/>
                    <a:gd name="connsiteY1351" fmla="*/ 199549 h 199548"/>
                    <a:gd name="connsiteX1352" fmla="*/ 3764864 w 5795236"/>
                    <a:gd name="connsiteY1352" fmla="*/ 199549 h 199548"/>
                    <a:gd name="connsiteX1353" fmla="*/ 3759078 w 5795236"/>
                    <a:gd name="connsiteY1353" fmla="*/ 199549 h 199548"/>
                    <a:gd name="connsiteX1354" fmla="*/ 3753254 w 5795236"/>
                    <a:gd name="connsiteY1354" fmla="*/ 199549 h 199548"/>
                    <a:gd name="connsiteX1355" fmla="*/ 3747468 w 5795236"/>
                    <a:gd name="connsiteY1355" fmla="*/ 199549 h 199548"/>
                    <a:gd name="connsiteX1356" fmla="*/ 3741682 w 5795236"/>
                    <a:gd name="connsiteY1356" fmla="*/ 199549 h 199548"/>
                    <a:gd name="connsiteX1357" fmla="*/ 3735858 w 5795236"/>
                    <a:gd name="connsiteY1357" fmla="*/ 199549 h 199548"/>
                    <a:gd name="connsiteX1358" fmla="*/ 3730072 w 5795236"/>
                    <a:gd name="connsiteY1358" fmla="*/ 199549 h 199548"/>
                    <a:gd name="connsiteX1359" fmla="*/ 3724248 w 5795236"/>
                    <a:gd name="connsiteY1359" fmla="*/ 199549 h 199548"/>
                    <a:gd name="connsiteX1360" fmla="*/ 3718462 w 5795236"/>
                    <a:gd name="connsiteY1360" fmla="*/ 199549 h 199548"/>
                    <a:gd name="connsiteX1361" fmla="*/ 3712676 w 5795236"/>
                    <a:gd name="connsiteY1361" fmla="*/ 199549 h 199548"/>
                    <a:gd name="connsiteX1362" fmla="*/ 3706852 w 5795236"/>
                    <a:gd name="connsiteY1362" fmla="*/ 199549 h 199548"/>
                    <a:gd name="connsiteX1363" fmla="*/ 3701066 w 5795236"/>
                    <a:gd name="connsiteY1363" fmla="*/ 199549 h 199548"/>
                    <a:gd name="connsiteX1364" fmla="*/ 3695280 w 5795236"/>
                    <a:gd name="connsiteY1364" fmla="*/ 199549 h 199548"/>
                    <a:gd name="connsiteX1365" fmla="*/ 3689456 w 5795236"/>
                    <a:gd name="connsiteY1365" fmla="*/ 199549 h 199548"/>
                    <a:gd name="connsiteX1366" fmla="*/ 3683670 w 5795236"/>
                    <a:gd name="connsiteY1366" fmla="*/ 199549 h 199548"/>
                    <a:gd name="connsiteX1367" fmla="*/ 3677858 w 5795236"/>
                    <a:gd name="connsiteY1367" fmla="*/ 199549 h 199548"/>
                    <a:gd name="connsiteX1368" fmla="*/ 3672056 w 5795236"/>
                    <a:gd name="connsiteY1368" fmla="*/ 199549 h 199548"/>
                    <a:gd name="connsiteX1369" fmla="*/ 3666255 w 5795236"/>
                    <a:gd name="connsiteY1369" fmla="*/ 199549 h 199548"/>
                    <a:gd name="connsiteX1370" fmla="*/ 3660454 w 5795236"/>
                    <a:gd name="connsiteY1370" fmla="*/ 199549 h 199548"/>
                    <a:gd name="connsiteX1371" fmla="*/ 3654653 w 5795236"/>
                    <a:gd name="connsiteY1371" fmla="*/ 199549 h 199548"/>
                    <a:gd name="connsiteX1372" fmla="*/ 3648852 w 5795236"/>
                    <a:gd name="connsiteY1372" fmla="*/ 199549 h 199548"/>
                    <a:gd name="connsiteX1373" fmla="*/ 3643051 w 5795236"/>
                    <a:gd name="connsiteY1373" fmla="*/ 199549 h 199548"/>
                    <a:gd name="connsiteX1374" fmla="*/ 3637249 w 5795236"/>
                    <a:gd name="connsiteY1374" fmla="*/ 199549 h 199548"/>
                    <a:gd name="connsiteX1375" fmla="*/ 3631448 w 5795236"/>
                    <a:gd name="connsiteY1375" fmla="*/ 199549 h 199548"/>
                    <a:gd name="connsiteX1376" fmla="*/ 3625647 w 5795236"/>
                    <a:gd name="connsiteY1376" fmla="*/ 199549 h 199548"/>
                    <a:gd name="connsiteX1377" fmla="*/ 3619850 w 5795236"/>
                    <a:gd name="connsiteY1377" fmla="*/ 199549 h 199548"/>
                    <a:gd name="connsiteX1378" fmla="*/ 3614048 w 5795236"/>
                    <a:gd name="connsiteY1378" fmla="*/ 199549 h 199548"/>
                    <a:gd name="connsiteX1379" fmla="*/ 3608247 w 5795236"/>
                    <a:gd name="connsiteY1379" fmla="*/ 199549 h 199548"/>
                    <a:gd name="connsiteX1380" fmla="*/ 3602446 w 5795236"/>
                    <a:gd name="connsiteY1380" fmla="*/ 199549 h 199548"/>
                    <a:gd name="connsiteX1381" fmla="*/ 3596645 w 5795236"/>
                    <a:gd name="connsiteY1381" fmla="*/ 199549 h 199548"/>
                    <a:gd name="connsiteX1382" fmla="*/ 3590844 w 5795236"/>
                    <a:gd name="connsiteY1382" fmla="*/ 199549 h 199548"/>
                    <a:gd name="connsiteX1383" fmla="*/ 3585042 w 5795236"/>
                    <a:gd name="connsiteY1383" fmla="*/ 199549 h 199548"/>
                    <a:gd name="connsiteX1384" fmla="*/ 3579241 w 5795236"/>
                    <a:gd name="connsiteY1384" fmla="*/ 199549 h 199548"/>
                    <a:gd name="connsiteX1385" fmla="*/ 3573440 w 5795236"/>
                    <a:gd name="connsiteY1385" fmla="*/ 199549 h 199548"/>
                    <a:gd name="connsiteX1386" fmla="*/ 3567639 w 5795236"/>
                    <a:gd name="connsiteY1386" fmla="*/ 199549 h 199548"/>
                    <a:gd name="connsiteX1387" fmla="*/ 3561838 w 5795236"/>
                    <a:gd name="connsiteY1387" fmla="*/ 199549 h 199548"/>
                    <a:gd name="connsiteX1388" fmla="*/ 3556037 w 5795236"/>
                    <a:gd name="connsiteY1388" fmla="*/ 199549 h 199548"/>
                    <a:gd name="connsiteX1389" fmla="*/ 3550236 w 5795236"/>
                    <a:gd name="connsiteY1389" fmla="*/ 199549 h 199548"/>
                    <a:gd name="connsiteX1390" fmla="*/ 3544434 w 5795236"/>
                    <a:gd name="connsiteY1390" fmla="*/ 199549 h 199548"/>
                    <a:gd name="connsiteX1391" fmla="*/ 3538633 w 5795236"/>
                    <a:gd name="connsiteY1391" fmla="*/ 199549 h 199548"/>
                    <a:gd name="connsiteX1392" fmla="*/ 3532832 w 5795236"/>
                    <a:gd name="connsiteY1392" fmla="*/ 199549 h 199548"/>
                    <a:gd name="connsiteX1393" fmla="*/ 3527031 w 5795236"/>
                    <a:gd name="connsiteY1393" fmla="*/ 199549 h 199548"/>
                    <a:gd name="connsiteX1394" fmla="*/ 3521230 w 5795236"/>
                    <a:gd name="connsiteY1394" fmla="*/ 199549 h 199548"/>
                    <a:gd name="connsiteX1395" fmla="*/ 3515428 w 5795236"/>
                    <a:gd name="connsiteY1395" fmla="*/ 199549 h 199548"/>
                    <a:gd name="connsiteX1396" fmla="*/ 3509627 w 5795236"/>
                    <a:gd name="connsiteY1396" fmla="*/ 199549 h 199548"/>
                    <a:gd name="connsiteX1397" fmla="*/ 3503826 w 5795236"/>
                    <a:gd name="connsiteY1397" fmla="*/ 199549 h 199548"/>
                    <a:gd name="connsiteX1398" fmla="*/ 3498025 w 5795236"/>
                    <a:gd name="connsiteY1398" fmla="*/ 199549 h 199548"/>
                    <a:gd name="connsiteX1399" fmla="*/ 3492224 w 5795236"/>
                    <a:gd name="connsiteY1399" fmla="*/ 199549 h 199548"/>
                    <a:gd name="connsiteX1400" fmla="*/ 3486423 w 5795236"/>
                    <a:gd name="connsiteY1400" fmla="*/ 199549 h 199548"/>
                    <a:gd name="connsiteX1401" fmla="*/ 3480621 w 5795236"/>
                    <a:gd name="connsiteY1401" fmla="*/ 199549 h 199548"/>
                    <a:gd name="connsiteX1402" fmla="*/ 3474820 w 5795236"/>
                    <a:gd name="connsiteY1402" fmla="*/ 199549 h 199548"/>
                    <a:gd name="connsiteX1403" fmla="*/ 3469019 w 5795236"/>
                    <a:gd name="connsiteY1403" fmla="*/ 199549 h 199548"/>
                    <a:gd name="connsiteX1404" fmla="*/ 3463218 w 5795236"/>
                    <a:gd name="connsiteY1404" fmla="*/ 199549 h 199548"/>
                    <a:gd name="connsiteX1405" fmla="*/ 3457420 w 5795236"/>
                    <a:gd name="connsiteY1405" fmla="*/ 199549 h 199548"/>
                    <a:gd name="connsiteX1406" fmla="*/ 3451619 w 5795236"/>
                    <a:gd name="connsiteY1406" fmla="*/ 199549 h 199548"/>
                    <a:gd name="connsiteX1407" fmla="*/ 3445818 w 5795236"/>
                    <a:gd name="connsiteY1407" fmla="*/ 199549 h 199548"/>
                    <a:gd name="connsiteX1408" fmla="*/ 3440017 w 5795236"/>
                    <a:gd name="connsiteY1408" fmla="*/ 199549 h 199548"/>
                    <a:gd name="connsiteX1409" fmla="*/ 3434216 w 5795236"/>
                    <a:gd name="connsiteY1409" fmla="*/ 199549 h 199548"/>
                    <a:gd name="connsiteX1410" fmla="*/ 3428415 w 5795236"/>
                    <a:gd name="connsiteY1410" fmla="*/ 199549 h 199548"/>
                    <a:gd name="connsiteX1411" fmla="*/ 3422614 w 5795236"/>
                    <a:gd name="connsiteY1411" fmla="*/ 199549 h 199548"/>
                    <a:gd name="connsiteX1412" fmla="*/ 3416812 w 5795236"/>
                    <a:gd name="connsiteY1412" fmla="*/ 199549 h 199548"/>
                    <a:gd name="connsiteX1413" fmla="*/ 3411011 w 5795236"/>
                    <a:gd name="connsiteY1413" fmla="*/ 199549 h 199548"/>
                    <a:gd name="connsiteX1414" fmla="*/ 3405210 w 5795236"/>
                    <a:gd name="connsiteY1414" fmla="*/ 199549 h 199548"/>
                    <a:gd name="connsiteX1415" fmla="*/ 3399409 w 5795236"/>
                    <a:gd name="connsiteY1415" fmla="*/ 199549 h 199548"/>
                    <a:gd name="connsiteX1416" fmla="*/ 3393608 w 5795236"/>
                    <a:gd name="connsiteY1416" fmla="*/ 199549 h 199548"/>
                    <a:gd name="connsiteX1417" fmla="*/ 3387806 w 5795236"/>
                    <a:gd name="connsiteY1417" fmla="*/ 199549 h 199548"/>
                    <a:gd name="connsiteX1418" fmla="*/ 3382005 w 5795236"/>
                    <a:gd name="connsiteY1418" fmla="*/ 199549 h 199548"/>
                    <a:gd name="connsiteX1419" fmla="*/ 3376204 w 5795236"/>
                    <a:gd name="connsiteY1419" fmla="*/ 199549 h 199548"/>
                    <a:gd name="connsiteX1420" fmla="*/ 3370403 w 5795236"/>
                    <a:gd name="connsiteY1420" fmla="*/ 199549 h 199548"/>
                    <a:gd name="connsiteX1421" fmla="*/ 3364602 w 5795236"/>
                    <a:gd name="connsiteY1421" fmla="*/ 199549 h 199548"/>
                    <a:gd name="connsiteX1422" fmla="*/ 3358801 w 5795236"/>
                    <a:gd name="connsiteY1422" fmla="*/ 199549 h 199548"/>
                    <a:gd name="connsiteX1423" fmla="*/ 3352999 w 5795236"/>
                    <a:gd name="connsiteY1423" fmla="*/ 199549 h 199548"/>
                    <a:gd name="connsiteX1424" fmla="*/ 3347198 w 5795236"/>
                    <a:gd name="connsiteY1424" fmla="*/ 199549 h 199548"/>
                    <a:gd name="connsiteX1425" fmla="*/ 3341397 w 5795236"/>
                    <a:gd name="connsiteY1425" fmla="*/ 199549 h 199548"/>
                    <a:gd name="connsiteX1426" fmla="*/ 3335596 w 5795236"/>
                    <a:gd name="connsiteY1426" fmla="*/ 199549 h 199548"/>
                    <a:gd name="connsiteX1427" fmla="*/ 3329795 w 5795236"/>
                    <a:gd name="connsiteY1427" fmla="*/ 199549 h 199548"/>
                    <a:gd name="connsiteX1428" fmla="*/ 3323994 w 5795236"/>
                    <a:gd name="connsiteY1428" fmla="*/ 199549 h 199548"/>
                    <a:gd name="connsiteX1429" fmla="*/ 3318192 w 5795236"/>
                    <a:gd name="connsiteY1429" fmla="*/ 199549 h 199548"/>
                    <a:gd name="connsiteX1430" fmla="*/ 3312391 w 5795236"/>
                    <a:gd name="connsiteY1430" fmla="*/ 199549 h 199548"/>
                    <a:gd name="connsiteX1431" fmla="*/ 3306590 w 5795236"/>
                    <a:gd name="connsiteY1431" fmla="*/ 199549 h 199548"/>
                    <a:gd name="connsiteX1432" fmla="*/ 3300793 w 5795236"/>
                    <a:gd name="connsiteY1432" fmla="*/ 199549 h 199548"/>
                    <a:gd name="connsiteX1433" fmla="*/ 3294991 w 5795236"/>
                    <a:gd name="connsiteY1433" fmla="*/ 199549 h 199548"/>
                    <a:gd name="connsiteX1434" fmla="*/ 3289190 w 5795236"/>
                    <a:gd name="connsiteY1434" fmla="*/ 199549 h 199548"/>
                    <a:gd name="connsiteX1435" fmla="*/ 3283389 w 5795236"/>
                    <a:gd name="connsiteY1435" fmla="*/ 199549 h 199548"/>
                    <a:gd name="connsiteX1436" fmla="*/ 3277588 w 5795236"/>
                    <a:gd name="connsiteY1436" fmla="*/ 199549 h 199548"/>
                    <a:gd name="connsiteX1437" fmla="*/ 3271787 w 5795236"/>
                    <a:gd name="connsiteY1437" fmla="*/ 199549 h 199548"/>
                    <a:gd name="connsiteX1438" fmla="*/ 3265985 w 5795236"/>
                    <a:gd name="connsiteY1438" fmla="*/ 199549 h 199548"/>
                    <a:gd name="connsiteX1439" fmla="*/ 3260184 w 5795236"/>
                    <a:gd name="connsiteY1439" fmla="*/ 199549 h 199548"/>
                    <a:gd name="connsiteX1440" fmla="*/ 3254383 w 5795236"/>
                    <a:gd name="connsiteY1440" fmla="*/ 199549 h 199548"/>
                    <a:gd name="connsiteX1441" fmla="*/ 3248582 w 5795236"/>
                    <a:gd name="connsiteY1441" fmla="*/ 199549 h 199548"/>
                    <a:gd name="connsiteX1442" fmla="*/ 3242781 w 5795236"/>
                    <a:gd name="connsiteY1442" fmla="*/ 199549 h 199548"/>
                    <a:gd name="connsiteX1443" fmla="*/ 3236980 w 5795236"/>
                    <a:gd name="connsiteY1443" fmla="*/ 199549 h 199548"/>
                    <a:gd name="connsiteX1444" fmla="*/ 3231179 w 5795236"/>
                    <a:gd name="connsiteY1444" fmla="*/ 199549 h 199548"/>
                    <a:gd name="connsiteX1445" fmla="*/ 3225377 w 5795236"/>
                    <a:gd name="connsiteY1445" fmla="*/ 199549 h 199548"/>
                    <a:gd name="connsiteX1446" fmla="*/ 3219576 w 5795236"/>
                    <a:gd name="connsiteY1446" fmla="*/ 199549 h 199548"/>
                    <a:gd name="connsiteX1447" fmla="*/ 3213775 w 5795236"/>
                    <a:gd name="connsiteY1447" fmla="*/ 199549 h 199548"/>
                    <a:gd name="connsiteX1448" fmla="*/ 3207974 w 5795236"/>
                    <a:gd name="connsiteY1448" fmla="*/ 199549 h 199548"/>
                    <a:gd name="connsiteX1449" fmla="*/ 3202173 w 5795236"/>
                    <a:gd name="connsiteY1449" fmla="*/ 199549 h 199548"/>
                    <a:gd name="connsiteX1450" fmla="*/ 3196371 w 5795236"/>
                    <a:gd name="connsiteY1450" fmla="*/ 199549 h 199548"/>
                    <a:gd name="connsiteX1451" fmla="*/ 3190570 w 5795236"/>
                    <a:gd name="connsiteY1451" fmla="*/ 199549 h 199548"/>
                    <a:gd name="connsiteX1452" fmla="*/ 3184769 w 5795236"/>
                    <a:gd name="connsiteY1452" fmla="*/ 199549 h 199548"/>
                    <a:gd name="connsiteX1453" fmla="*/ 3178968 w 5795236"/>
                    <a:gd name="connsiteY1453" fmla="*/ 199549 h 199548"/>
                    <a:gd name="connsiteX1454" fmla="*/ 3173167 w 5795236"/>
                    <a:gd name="connsiteY1454" fmla="*/ 199549 h 199548"/>
                    <a:gd name="connsiteX1455" fmla="*/ 3167366 w 5795236"/>
                    <a:gd name="connsiteY1455" fmla="*/ 199549 h 199548"/>
                    <a:gd name="connsiteX1456" fmla="*/ 3161564 w 5795236"/>
                    <a:gd name="connsiteY1456" fmla="*/ 199549 h 199548"/>
                    <a:gd name="connsiteX1457" fmla="*/ 3155763 w 5795236"/>
                    <a:gd name="connsiteY1457" fmla="*/ 199549 h 199548"/>
                    <a:gd name="connsiteX1458" fmla="*/ 3149962 w 5795236"/>
                    <a:gd name="connsiteY1458" fmla="*/ 199549 h 199548"/>
                    <a:gd name="connsiteX1459" fmla="*/ 3144161 w 5795236"/>
                    <a:gd name="connsiteY1459" fmla="*/ 199549 h 199548"/>
                    <a:gd name="connsiteX1460" fmla="*/ 3138363 w 5795236"/>
                    <a:gd name="connsiteY1460" fmla="*/ 199549 h 199548"/>
                    <a:gd name="connsiteX1461" fmla="*/ 3132562 w 5795236"/>
                    <a:gd name="connsiteY1461" fmla="*/ 199549 h 199548"/>
                    <a:gd name="connsiteX1462" fmla="*/ 3126761 w 5795236"/>
                    <a:gd name="connsiteY1462" fmla="*/ 199549 h 199548"/>
                    <a:gd name="connsiteX1463" fmla="*/ 3120960 w 5795236"/>
                    <a:gd name="connsiteY1463" fmla="*/ 199549 h 199548"/>
                    <a:gd name="connsiteX1464" fmla="*/ 3115159 w 5795236"/>
                    <a:gd name="connsiteY1464" fmla="*/ 199549 h 199548"/>
                    <a:gd name="connsiteX1465" fmla="*/ 3109358 w 5795236"/>
                    <a:gd name="connsiteY1465" fmla="*/ 199549 h 199548"/>
                    <a:gd name="connsiteX1466" fmla="*/ 3103557 w 5795236"/>
                    <a:gd name="connsiteY1466" fmla="*/ 199549 h 199548"/>
                    <a:gd name="connsiteX1467" fmla="*/ 3097755 w 5795236"/>
                    <a:gd name="connsiteY1467" fmla="*/ 199549 h 199548"/>
                    <a:gd name="connsiteX1468" fmla="*/ 3091954 w 5795236"/>
                    <a:gd name="connsiteY1468" fmla="*/ 199549 h 199548"/>
                    <a:gd name="connsiteX1469" fmla="*/ 3086153 w 5795236"/>
                    <a:gd name="connsiteY1469" fmla="*/ 199549 h 199548"/>
                    <a:gd name="connsiteX1470" fmla="*/ 3080352 w 5795236"/>
                    <a:gd name="connsiteY1470" fmla="*/ 199549 h 199548"/>
                    <a:gd name="connsiteX1471" fmla="*/ 3074551 w 5795236"/>
                    <a:gd name="connsiteY1471" fmla="*/ 199549 h 199548"/>
                    <a:gd name="connsiteX1472" fmla="*/ 3068749 w 5795236"/>
                    <a:gd name="connsiteY1472" fmla="*/ 199549 h 199548"/>
                    <a:gd name="connsiteX1473" fmla="*/ 3062948 w 5795236"/>
                    <a:gd name="connsiteY1473" fmla="*/ 199549 h 199548"/>
                    <a:gd name="connsiteX1474" fmla="*/ 3057147 w 5795236"/>
                    <a:gd name="connsiteY1474" fmla="*/ 199549 h 199548"/>
                    <a:gd name="connsiteX1475" fmla="*/ 3051346 w 5795236"/>
                    <a:gd name="connsiteY1475" fmla="*/ 199549 h 199548"/>
                    <a:gd name="connsiteX1476" fmla="*/ 3045545 w 5795236"/>
                    <a:gd name="connsiteY1476" fmla="*/ 199549 h 199548"/>
                    <a:gd name="connsiteX1477" fmla="*/ 3039743 w 5795236"/>
                    <a:gd name="connsiteY1477" fmla="*/ 199549 h 199548"/>
                    <a:gd name="connsiteX1478" fmla="*/ 3033942 w 5795236"/>
                    <a:gd name="connsiteY1478" fmla="*/ 199549 h 199548"/>
                    <a:gd name="connsiteX1479" fmla="*/ 3028141 w 5795236"/>
                    <a:gd name="connsiteY1479" fmla="*/ 199549 h 199548"/>
                    <a:gd name="connsiteX1480" fmla="*/ 3022340 w 5795236"/>
                    <a:gd name="connsiteY1480" fmla="*/ 199549 h 199548"/>
                    <a:gd name="connsiteX1481" fmla="*/ 3016539 w 5795236"/>
                    <a:gd name="connsiteY1481" fmla="*/ 199549 h 199548"/>
                    <a:gd name="connsiteX1482" fmla="*/ 3010738 w 5795236"/>
                    <a:gd name="connsiteY1482" fmla="*/ 199549 h 199548"/>
                    <a:gd name="connsiteX1483" fmla="*/ 3004937 w 5795236"/>
                    <a:gd name="connsiteY1483" fmla="*/ 199549 h 199548"/>
                    <a:gd name="connsiteX1484" fmla="*/ 2999135 w 5795236"/>
                    <a:gd name="connsiteY1484" fmla="*/ 199549 h 199548"/>
                    <a:gd name="connsiteX1485" fmla="*/ 2993334 w 5795236"/>
                    <a:gd name="connsiteY1485" fmla="*/ 199549 h 199548"/>
                    <a:gd name="connsiteX1486" fmla="*/ 2987533 w 5795236"/>
                    <a:gd name="connsiteY1486" fmla="*/ 199549 h 199548"/>
                    <a:gd name="connsiteX1487" fmla="*/ 2981732 w 5795236"/>
                    <a:gd name="connsiteY1487" fmla="*/ 199549 h 199548"/>
                    <a:gd name="connsiteX1488" fmla="*/ 2975931 w 5795236"/>
                    <a:gd name="connsiteY1488" fmla="*/ 199549 h 199548"/>
                    <a:gd name="connsiteX1489" fmla="*/ 2970133 w 5795236"/>
                    <a:gd name="connsiteY1489" fmla="*/ 199549 h 199548"/>
                    <a:gd name="connsiteX1490" fmla="*/ 2964332 w 5795236"/>
                    <a:gd name="connsiteY1490" fmla="*/ 199549 h 199548"/>
                    <a:gd name="connsiteX1491" fmla="*/ 2958531 w 5795236"/>
                    <a:gd name="connsiteY1491" fmla="*/ 199549 h 199548"/>
                    <a:gd name="connsiteX1492" fmla="*/ 2952730 w 5795236"/>
                    <a:gd name="connsiteY1492" fmla="*/ 199549 h 199548"/>
                    <a:gd name="connsiteX1493" fmla="*/ 2946928 w 5795236"/>
                    <a:gd name="connsiteY1493" fmla="*/ 199549 h 199548"/>
                    <a:gd name="connsiteX1494" fmla="*/ 2941127 w 5795236"/>
                    <a:gd name="connsiteY1494" fmla="*/ 199549 h 199548"/>
                    <a:gd name="connsiteX1495" fmla="*/ 2935326 w 5795236"/>
                    <a:gd name="connsiteY1495" fmla="*/ 199549 h 199548"/>
                    <a:gd name="connsiteX1496" fmla="*/ 2929525 w 5795236"/>
                    <a:gd name="connsiteY1496" fmla="*/ 199549 h 199548"/>
                    <a:gd name="connsiteX1497" fmla="*/ 2923724 w 5795236"/>
                    <a:gd name="connsiteY1497" fmla="*/ 199549 h 199548"/>
                    <a:gd name="connsiteX1498" fmla="*/ 2917923 w 5795236"/>
                    <a:gd name="connsiteY1498" fmla="*/ 199549 h 199548"/>
                    <a:gd name="connsiteX1499" fmla="*/ 2912121 w 5795236"/>
                    <a:gd name="connsiteY1499" fmla="*/ 199549 h 199548"/>
                    <a:gd name="connsiteX1500" fmla="*/ 2906320 w 5795236"/>
                    <a:gd name="connsiteY1500" fmla="*/ 199549 h 199548"/>
                    <a:gd name="connsiteX1501" fmla="*/ 2900519 w 5795236"/>
                    <a:gd name="connsiteY1501" fmla="*/ 199549 h 199548"/>
                    <a:gd name="connsiteX1502" fmla="*/ 2894718 w 5795236"/>
                    <a:gd name="connsiteY1502" fmla="*/ 199549 h 199548"/>
                    <a:gd name="connsiteX1503" fmla="*/ 2888917 w 5795236"/>
                    <a:gd name="connsiteY1503" fmla="*/ 199549 h 199548"/>
                    <a:gd name="connsiteX1504" fmla="*/ 2883116 w 5795236"/>
                    <a:gd name="connsiteY1504" fmla="*/ 199549 h 199548"/>
                    <a:gd name="connsiteX1505" fmla="*/ 2877315 w 5795236"/>
                    <a:gd name="connsiteY1505" fmla="*/ 199549 h 199548"/>
                    <a:gd name="connsiteX1506" fmla="*/ 2871513 w 5795236"/>
                    <a:gd name="connsiteY1506" fmla="*/ 199549 h 199548"/>
                    <a:gd name="connsiteX1507" fmla="*/ 2865712 w 5795236"/>
                    <a:gd name="connsiteY1507" fmla="*/ 199549 h 199548"/>
                    <a:gd name="connsiteX1508" fmla="*/ 2859911 w 5795236"/>
                    <a:gd name="connsiteY1508" fmla="*/ 199549 h 199548"/>
                    <a:gd name="connsiteX1509" fmla="*/ 2854110 w 5795236"/>
                    <a:gd name="connsiteY1509" fmla="*/ 199549 h 199548"/>
                    <a:gd name="connsiteX1510" fmla="*/ 2848309 w 5795236"/>
                    <a:gd name="connsiteY1510" fmla="*/ 199549 h 199548"/>
                    <a:gd name="connsiteX1511" fmla="*/ 2842507 w 5795236"/>
                    <a:gd name="connsiteY1511" fmla="*/ 199549 h 199548"/>
                    <a:gd name="connsiteX1512" fmla="*/ 2836706 w 5795236"/>
                    <a:gd name="connsiteY1512" fmla="*/ 199549 h 199548"/>
                    <a:gd name="connsiteX1513" fmla="*/ 2830905 w 5795236"/>
                    <a:gd name="connsiteY1513" fmla="*/ 199549 h 199548"/>
                    <a:gd name="connsiteX1514" fmla="*/ 2825104 w 5795236"/>
                    <a:gd name="connsiteY1514" fmla="*/ 199549 h 199548"/>
                    <a:gd name="connsiteX1515" fmla="*/ 2819303 w 5795236"/>
                    <a:gd name="connsiteY1515" fmla="*/ 199549 h 199548"/>
                    <a:gd name="connsiteX1516" fmla="*/ 2813505 w 5795236"/>
                    <a:gd name="connsiteY1516" fmla="*/ 199549 h 199548"/>
                    <a:gd name="connsiteX1517" fmla="*/ 2807704 w 5795236"/>
                    <a:gd name="connsiteY1517" fmla="*/ 199549 h 199548"/>
                    <a:gd name="connsiteX1518" fmla="*/ 2801903 w 5795236"/>
                    <a:gd name="connsiteY1518" fmla="*/ 199549 h 199548"/>
                    <a:gd name="connsiteX1519" fmla="*/ 2796102 w 5795236"/>
                    <a:gd name="connsiteY1519" fmla="*/ 199549 h 199548"/>
                    <a:gd name="connsiteX1520" fmla="*/ 2790301 w 5795236"/>
                    <a:gd name="connsiteY1520" fmla="*/ 199549 h 199548"/>
                    <a:gd name="connsiteX1521" fmla="*/ 2784499 w 5795236"/>
                    <a:gd name="connsiteY1521" fmla="*/ 199549 h 199548"/>
                    <a:gd name="connsiteX1522" fmla="*/ 2778698 w 5795236"/>
                    <a:gd name="connsiteY1522" fmla="*/ 199549 h 199548"/>
                    <a:gd name="connsiteX1523" fmla="*/ 2772897 w 5795236"/>
                    <a:gd name="connsiteY1523" fmla="*/ 199549 h 199548"/>
                    <a:gd name="connsiteX1524" fmla="*/ 2767096 w 5795236"/>
                    <a:gd name="connsiteY1524" fmla="*/ 199549 h 199548"/>
                    <a:gd name="connsiteX1525" fmla="*/ 2761295 w 5795236"/>
                    <a:gd name="connsiteY1525" fmla="*/ 199549 h 199548"/>
                    <a:gd name="connsiteX1526" fmla="*/ 2755494 w 5795236"/>
                    <a:gd name="connsiteY1526" fmla="*/ 199549 h 199548"/>
                    <a:gd name="connsiteX1527" fmla="*/ 2749692 w 5795236"/>
                    <a:gd name="connsiteY1527" fmla="*/ 199549 h 199548"/>
                    <a:gd name="connsiteX1528" fmla="*/ 2743891 w 5795236"/>
                    <a:gd name="connsiteY1528" fmla="*/ 199549 h 199548"/>
                    <a:gd name="connsiteX1529" fmla="*/ 2738090 w 5795236"/>
                    <a:gd name="connsiteY1529" fmla="*/ 199549 h 199548"/>
                    <a:gd name="connsiteX1530" fmla="*/ 2732289 w 5795236"/>
                    <a:gd name="connsiteY1530" fmla="*/ 199549 h 199548"/>
                    <a:gd name="connsiteX1531" fmla="*/ 2726488 w 5795236"/>
                    <a:gd name="connsiteY1531" fmla="*/ 199549 h 199548"/>
                    <a:gd name="connsiteX1532" fmla="*/ 2720686 w 5795236"/>
                    <a:gd name="connsiteY1532" fmla="*/ 199549 h 199548"/>
                    <a:gd name="connsiteX1533" fmla="*/ 2714885 w 5795236"/>
                    <a:gd name="connsiteY1533" fmla="*/ 199549 h 199548"/>
                    <a:gd name="connsiteX1534" fmla="*/ 2709084 w 5795236"/>
                    <a:gd name="connsiteY1534" fmla="*/ 199549 h 199548"/>
                    <a:gd name="connsiteX1535" fmla="*/ 2703283 w 5795236"/>
                    <a:gd name="connsiteY1535" fmla="*/ 199549 h 199548"/>
                    <a:gd name="connsiteX1536" fmla="*/ 2697482 w 5795236"/>
                    <a:gd name="connsiteY1536" fmla="*/ 199549 h 199548"/>
                    <a:gd name="connsiteX1537" fmla="*/ 2691681 w 5795236"/>
                    <a:gd name="connsiteY1537" fmla="*/ 199549 h 199548"/>
                    <a:gd name="connsiteX1538" fmla="*/ 2685880 w 5795236"/>
                    <a:gd name="connsiteY1538" fmla="*/ 199549 h 199548"/>
                    <a:gd name="connsiteX1539" fmla="*/ 2680078 w 5795236"/>
                    <a:gd name="connsiteY1539" fmla="*/ 199549 h 199548"/>
                    <a:gd name="connsiteX1540" fmla="*/ 2674277 w 5795236"/>
                    <a:gd name="connsiteY1540" fmla="*/ 199549 h 199548"/>
                    <a:gd name="connsiteX1541" fmla="*/ 2668476 w 5795236"/>
                    <a:gd name="connsiteY1541" fmla="*/ 199549 h 199548"/>
                    <a:gd name="connsiteX1542" fmla="*/ 2662675 w 5795236"/>
                    <a:gd name="connsiteY1542" fmla="*/ 199549 h 199548"/>
                    <a:gd name="connsiteX1543" fmla="*/ 2656874 w 5795236"/>
                    <a:gd name="connsiteY1543" fmla="*/ 199549 h 199548"/>
                    <a:gd name="connsiteX1544" fmla="*/ 2651076 w 5795236"/>
                    <a:gd name="connsiteY1544" fmla="*/ 199549 h 199548"/>
                    <a:gd name="connsiteX1545" fmla="*/ 2645275 w 5795236"/>
                    <a:gd name="connsiteY1545" fmla="*/ 199549 h 199548"/>
                    <a:gd name="connsiteX1546" fmla="*/ 2639474 w 5795236"/>
                    <a:gd name="connsiteY1546" fmla="*/ 199549 h 199548"/>
                    <a:gd name="connsiteX1547" fmla="*/ 2633673 w 5795236"/>
                    <a:gd name="connsiteY1547" fmla="*/ 199549 h 199548"/>
                    <a:gd name="connsiteX1548" fmla="*/ 2627872 w 5795236"/>
                    <a:gd name="connsiteY1548" fmla="*/ 199549 h 199548"/>
                    <a:gd name="connsiteX1549" fmla="*/ 2622070 w 5795236"/>
                    <a:gd name="connsiteY1549" fmla="*/ 199549 h 199548"/>
                    <a:gd name="connsiteX1550" fmla="*/ 2616269 w 5795236"/>
                    <a:gd name="connsiteY1550" fmla="*/ 199549 h 199548"/>
                    <a:gd name="connsiteX1551" fmla="*/ 2610468 w 5795236"/>
                    <a:gd name="connsiteY1551" fmla="*/ 199549 h 199548"/>
                    <a:gd name="connsiteX1552" fmla="*/ 2604667 w 5795236"/>
                    <a:gd name="connsiteY1552" fmla="*/ 199549 h 199548"/>
                    <a:gd name="connsiteX1553" fmla="*/ 2598866 w 5795236"/>
                    <a:gd name="connsiteY1553" fmla="*/ 199549 h 199548"/>
                    <a:gd name="connsiteX1554" fmla="*/ 2593064 w 5795236"/>
                    <a:gd name="connsiteY1554" fmla="*/ 199549 h 199548"/>
                    <a:gd name="connsiteX1555" fmla="*/ 2587263 w 5795236"/>
                    <a:gd name="connsiteY1555" fmla="*/ 199549 h 199548"/>
                    <a:gd name="connsiteX1556" fmla="*/ 2581462 w 5795236"/>
                    <a:gd name="connsiteY1556" fmla="*/ 199549 h 199548"/>
                    <a:gd name="connsiteX1557" fmla="*/ 2575661 w 5795236"/>
                    <a:gd name="connsiteY1557" fmla="*/ 199549 h 199548"/>
                    <a:gd name="connsiteX1558" fmla="*/ 2569860 w 5795236"/>
                    <a:gd name="connsiteY1558" fmla="*/ 199549 h 199548"/>
                    <a:gd name="connsiteX1559" fmla="*/ 2564059 w 5795236"/>
                    <a:gd name="connsiteY1559" fmla="*/ 199549 h 199548"/>
                    <a:gd name="connsiteX1560" fmla="*/ 2558258 w 5795236"/>
                    <a:gd name="connsiteY1560" fmla="*/ 199549 h 199548"/>
                    <a:gd name="connsiteX1561" fmla="*/ 2552456 w 5795236"/>
                    <a:gd name="connsiteY1561" fmla="*/ 199549 h 199548"/>
                    <a:gd name="connsiteX1562" fmla="*/ 2546655 w 5795236"/>
                    <a:gd name="connsiteY1562" fmla="*/ 199549 h 199548"/>
                    <a:gd name="connsiteX1563" fmla="*/ 2540854 w 5795236"/>
                    <a:gd name="connsiteY1563" fmla="*/ 199549 h 199548"/>
                    <a:gd name="connsiteX1564" fmla="*/ 2535053 w 5795236"/>
                    <a:gd name="connsiteY1564" fmla="*/ 199549 h 199548"/>
                    <a:gd name="connsiteX1565" fmla="*/ 2529252 w 5795236"/>
                    <a:gd name="connsiteY1565" fmla="*/ 199549 h 199548"/>
                    <a:gd name="connsiteX1566" fmla="*/ 2523450 w 5795236"/>
                    <a:gd name="connsiteY1566" fmla="*/ 199549 h 199548"/>
                    <a:gd name="connsiteX1567" fmla="*/ 2517649 w 5795236"/>
                    <a:gd name="connsiteY1567" fmla="*/ 199549 h 199548"/>
                    <a:gd name="connsiteX1568" fmla="*/ 2511848 w 5795236"/>
                    <a:gd name="connsiteY1568" fmla="*/ 199549 h 199548"/>
                    <a:gd name="connsiteX1569" fmla="*/ 2506047 w 5795236"/>
                    <a:gd name="connsiteY1569" fmla="*/ 199549 h 199548"/>
                    <a:gd name="connsiteX1570" fmla="*/ 2500246 w 5795236"/>
                    <a:gd name="connsiteY1570" fmla="*/ 199549 h 199548"/>
                    <a:gd name="connsiteX1571" fmla="*/ 2494448 w 5795236"/>
                    <a:gd name="connsiteY1571" fmla="*/ 199549 h 199548"/>
                    <a:gd name="connsiteX1572" fmla="*/ 2488647 w 5795236"/>
                    <a:gd name="connsiteY1572" fmla="*/ 199549 h 199548"/>
                    <a:gd name="connsiteX1573" fmla="*/ 2482846 w 5795236"/>
                    <a:gd name="connsiteY1573" fmla="*/ 199549 h 199548"/>
                    <a:gd name="connsiteX1574" fmla="*/ 2477045 w 5795236"/>
                    <a:gd name="connsiteY1574" fmla="*/ 199549 h 199548"/>
                    <a:gd name="connsiteX1575" fmla="*/ 2471243 w 5795236"/>
                    <a:gd name="connsiteY1575" fmla="*/ 199549 h 199548"/>
                    <a:gd name="connsiteX1576" fmla="*/ 2465442 w 5795236"/>
                    <a:gd name="connsiteY1576" fmla="*/ 199549 h 199548"/>
                    <a:gd name="connsiteX1577" fmla="*/ 2459641 w 5795236"/>
                    <a:gd name="connsiteY1577" fmla="*/ 199549 h 199548"/>
                    <a:gd name="connsiteX1578" fmla="*/ 2453840 w 5795236"/>
                    <a:gd name="connsiteY1578" fmla="*/ 199549 h 199548"/>
                    <a:gd name="connsiteX1579" fmla="*/ 2448039 w 5795236"/>
                    <a:gd name="connsiteY1579" fmla="*/ 199549 h 199548"/>
                    <a:gd name="connsiteX1580" fmla="*/ 2442238 w 5795236"/>
                    <a:gd name="connsiteY1580" fmla="*/ 199549 h 199548"/>
                    <a:gd name="connsiteX1581" fmla="*/ 2436437 w 5795236"/>
                    <a:gd name="connsiteY1581" fmla="*/ 199549 h 199548"/>
                    <a:gd name="connsiteX1582" fmla="*/ 2430635 w 5795236"/>
                    <a:gd name="connsiteY1582" fmla="*/ 199549 h 199548"/>
                    <a:gd name="connsiteX1583" fmla="*/ 2424834 w 5795236"/>
                    <a:gd name="connsiteY1583" fmla="*/ 199549 h 199548"/>
                    <a:gd name="connsiteX1584" fmla="*/ 2419033 w 5795236"/>
                    <a:gd name="connsiteY1584" fmla="*/ 199549 h 199548"/>
                    <a:gd name="connsiteX1585" fmla="*/ 2413232 w 5795236"/>
                    <a:gd name="connsiteY1585" fmla="*/ 199549 h 199548"/>
                    <a:gd name="connsiteX1586" fmla="*/ 2407431 w 5795236"/>
                    <a:gd name="connsiteY1586" fmla="*/ 199549 h 199548"/>
                    <a:gd name="connsiteX1587" fmla="*/ 2401630 w 5795236"/>
                    <a:gd name="connsiteY1587" fmla="*/ 199549 h 199548"/>
                    <a:gd name="connsiteX1588" fmla="*/ 2395828 w 5795236"/>
                    <a:gd name="connsiteY1588" fmla="*/ 199549 h 199548"/>
                    <a:gd name="connsiteX1589" fmla="*/ 2390027 w 5795236"/>
                    <a:gd name="connsiteY1589" fmla="*/ 199549 h 199548"/>
                    <a:gd name="connsiteX1590" fmla="*/ 2384226 w 5795236"/>
                    <a:gd name="connsiteY1590" fmla="*/ 199549 h 199548"/>
                    <a:gd name="connsiteX1591" fmla="*/ 2378425 w 5795236"/>
                    <a:gd name="connsiteY1591" fmla="*/ 199549 h 199548"/>
                    <a:gd name="connsiteX1592" fmla="*/ 2372624 w 5795236"/>
                    <a:gd name="connsiteY1592" fmla="*/ 199549 h 199548"/>
                    <a:gd name="connsiteX1593" fmla="*/ 2366822 w 5795236"/>
                    <a:gd name="connsiteY1593" fmla="*/ 199549 h 199548"/>
                    <a:gd name="connsiteX1594" fmla="*/ 2361021 w 5795236"/>
                    <a:gd name="connsiteY1594" fmla="*/ 199549 h 199548"/>
                    <a:gd name="connsiteX1595" fmla="*/ 2355220 w 5795236"/>
                    <a:gd name="connsiteY1595" fmla="*/ 199549 h 199548"/>
                    <a:gd name="connsiteX1596" fmla="*/ 2349419 w 5795236"/>
                    <a:gd name="connsiteY1596" fmla="*/ 199549 h 199548"/>
                    <a:gd name="connsiteX1597" fmla="*/ 2343618 w 5795236"/>
                    <a:gd name="connsiteY1597" fmla="*/ 199549 h 199548"/>
                    <a:gd name="connsiteX1598" fmla="*/ 2337817 w 5795236"/>
                    <a:gd name="connsiteY1598" fmla="*/ 199549 h 199548"/>
                    <a:gd name="connsiteX1599" fmla="*/ 2332019 w 5795236"/>
                    <a:gd name="connsiteY1599" fmla="*/ 199549 h 199548"/>
                    <a:gd name="connsiteX1600" fmla="*/ 2326218 w 5795236"/>
                    <a:gd name="connsiteY1600" fmla="*/ 199549 h 199548"/>
                    <a:gd name="connsiteX1601" fmla="*/ 2320417 w 5795236"/>
                    <a:gd name="connsiteY1601" fmla="*/ 199549 h 199548"/>
                    <a:gd name="connsiteX1602" fmla="*/ 2314616 w 5795236"/>
                    <a:gd name="connsiteY1602" fmla="*/ 199549 h 199548"/>
                    <a:gd name="connsiteX1603" fmla="*/ 2308815 w 5795236"/>
                    <a:gd name="connsiteY1603" fmla="*/ 199549 h 199548"/>
                    <a:gd name="connsiteX1604" fmla="*/ 2303013 w 5795236"/>
                    <a:gd name="connsiteY1604" fmla="*/ 199549 h 199548"/>
                    <a:gd name="connsiteX1605" fmla="*/ 2297212 w 5795236"/>
                    <a:gd name="connsiteY1605" fmla="*/ 199549 h 199548"/>
                    <a:gd name="connsiteX1606" fmla="*/ 2291411 w 5795236"/>
                    <a:gd name="connsiteY1606" fmla="*/ 199549 h 199548"/>
                    <a:gd name="connsiteX1607" fmla="*/ 2285610 w 5795236"/>
                    <a:gd name="connsiteY1607" fmla="*/ 199549 h 199548"/>
                    <a:gd name="connsiteX1608" fmla="*/ 2279809 w 5795236"/>
                    <a:gd name="connsiteY1608" fmla="*/ 199549 h 199548"/>
                    <a:gd name="connsiteX1609" fmla="*/ 2274007 w 5795236"/>
                    <a:gd name="connsiteY1609" fmla="*/ 199549 h 199548"/>
                    <a:gd name="connsiteX1610" fmla="*/ 2268206 w 5795236"/>
                    <a:gd name="connsiteY1610" fmla="*/ 199549 h 199548"/>
                    <a:gd name="connsiteX1611" fmla="*/ 2262405 w 5795236"/>
                    <a:gd name="connsiteY1611" fmla="*/ 199549 h 199548"/>
                    <a:gd name="connsiteX1612" fmla="*/ 2256604 w 5795236"/>
                    <a:gd name="connsiteY1612" fmla="*/ 199549 h 199548"/>
                    <a:gd name="connsiteX1613" fmla="*/ 2250803 w 5795236"/>
                    <a:gd name="connsiteY1613" fmla="*/ 199549 h 199548"/>
                    <a:gd name="connsiteX1614" fmla="*/ 2245002 w 5795236"/>
                    <a:gd name="connsiteY1614" fmla="*/ 199549 h 199548"/>
                    <a:gd name="connsiteX1615" fmla="*/ 2239200 w 5795236"/>
                    <a:gd name="connsiteY1615" fmla="*/ 199549 h 199548"/>
                    <a:gd name="connsiteX1616" fmla="*/ 2233399 w 5795236"/>
                    <a:gd name="connsiteY1616" fmla="*/ 199549 h 199548"/>
                    <a:gd name="connsiteX1617" fmla="*/ 2227598 w 5795236"/>
                    <a:gd name="connsiteY1617" fmla="*/ 199549 h 199548"/>
                    <a:gd name="connsiteX1618" fmla="*/ 2221797 w 5795236"/>
                    <a:gd name="connsiteY1618" fmla="*/ 199549 h 199548"/>
                    <a:gd name="connsiteX1619" fmla="*/ 2215996 w 5795236"/>
                    <a:gd name="connsiteY1619" fmla="*/ 199549 h 199548"/>
                    <a:gd name="connsiteX1620" fmla="*/ 2210195 w 5795236"/>
                    <a:gd name="connsiteY1620" fmla="*/ 199549 h 199548"/>
                    <a:gd name="connsiteX1621" fmla="*/ 2204393 w 5795236"/>
                    <a:gd name="connsiteY1621" fmla="*/ 199549 h 199548"/>
                    <a:gd name="connsiteX1622" fmla="*/ 2198592 w 5795236"/>
                    <a:gd name="connsiteY1622" fmla="*/ 199549 h 199548"/>
                    <a:gd name="connsiteX1623" fmla="*/ 2192791 w 5795236"/>
                    <a:gd name="connsiteY1623" fmla="*/ 199549 h 199548"/>
                    <a:gd name="connsiteX1624" fmla="*/ 2186990 w 5795236"/>
                    <a:gd name="connsiteY1624" fmla="*/ 199549 h 199548"/>
                    <a:gd name="connsiteX1625" fmla="*/ 2181189 w 5795236"/>
                    <a:gd name="connsiteY1625" fmla="*/ 199549 h 199548"/>
                    <a:gd name="connsiteX1626" fmla="*/ 2175387 w 5795236"/>
                    <a:gd name="connsiteY1626" fmla="*/ 199549 h 199548"/>
                    <a:gd name="connsiteX1627" fmla="*/ 2169586 w 5795236"/>
                    <a:gd name="connsiteY1627" fmla="*/ 199549 h 199548"/>
                    <a:gd name="connsiteX1628" fmla="*/ 2163789 w 5795236"/>
                    <a:gd name="connsiteY1628" fmla="*/ 199549 h 199548"/>
                    <a:gd name="connsiteX1629" fmla="*/ 2157988 w 5795236"/>
                    <a:gd name="connsiteY1629" fmla="*/ 199549 h 199548"/>
                    <a:gd name="connsiteX1630" fmla="*/ 2152187 w 5795236"/>
                    <a:gd name="connsiteY1630" fmla="*/ 199549 h 199548"/>
                    <a:gd name="connsiteX1631" fmla="*/ 2146385 w 5795236"/>
                    <a:gd name="connsiteY1631" fmla="*/ 199549 h 199548"/>
                    <a:gd name="connsiteX1632" fmla="*/ 2140584 w 5795236"/>
                    <a:gd name="connsiteY1632" fmla="*/ 199549 h 199548"/>
                    <a:gd name="connsiteX1633" fmla="*/ 2134783 w 5795236"/>
                    <a:gd name="connsiteY1633" fmla="*/ 199549 h 199548"/>
                    <a:gd name="connsiteX1634" fmla="*/ 2128982 w 5795236"/>
                    <a:gd name="connsiteY1634" fmla="*/ 199549 h 199548"/>
                    <a:gd name="connsiteX1635" fmla="*/ 2123181 w 5795236"/>
                    <a:gd name="connsiteY1635" fmla="*/ 199549 h 199548"/>
                    <a:gd name="connsiteX1636" fmla="*/ 2117380 w 5795236"/>
                    <a:gd name="connsiteY1636" fmla="*/ 199549 h 199548"/>
                    <a:gd name="connsiteX1637" fmla="*/ 2111578 w 5795236"/>
                    <a:gd name="connsiteY1637" fmla="*/ 199549 h 199548"/>
                    <a:gd name="connsiteX1638" fmla="*/ 2105777 w 5795236"/>
                    <a:gd name="connsiteY1638" fmla="*/ 199549 h 199548"/>
                    <a:gd name="connsiteX1639" fmla="*/ 2099976 w 5795236"/>
                    <a:gd name="connsiteY1639" fmla="*/ 199549 h 199548"/>
                    <a:gd name="connsiteX1640" fmla="*/ 2094175 w 5795236"/>
                    <a:gd name="connsiteY1640" fmla="*/ 199549 h 199548"/>
                    <a:gd name="connsiteX1641" fmla="*/ 2088374 w 5795236"/>
                    <a:gd name="connsiteY1641" fmla="*/ 199549 h 199548"/>
                    <a:gd name="connsiteX1642" fmla="*/ 2082573 w 5795236"/>
                    <a:gd name="connsiteY1642" fmla="*/ 199549 h 199548"/>
                    <a:gd name="connsiteX1643" fmla="*/ 2076771 w 5795236"/>
                    <a:gd name="connsiteY1643" fmla="*/ 199549 h 199548"/>
                    <a:gd name="connsiteX1644" fmla="*/ 2070970 w 5795236"/>
                    <a:gd name="connsiteY1644" fmla="*/ 199549 h 199548"/>
                    <a:gd name="connsiteX1645" fmla="*/ 2065169 w 5795236"/>
                    <a:gd name="connsiteY1645" fmla="*/ 199549 h 199548"/>
                    <a:gd name="connsiteX1646" fmla="*/ 2059368 w 5795236"/>
                    <a:gd name="connsiteY1646" fmla="*/ 199549 h 199548"/>
                    <a:gd name="connsiteX1647" fmla="*/ 2053567 w 5795236"/>
                    <a:gd name="connsiteY1647" fmla="*/ 199549 h 199548"/>
                    <a:gd name="connsiteX1648" fmla="*/ 2047765 w 5795236"/>
                    <a:gd name="connsiteY1648" fmla="*/ 199549 h 199548"/>
                    <a:gd name="connsiteX1649" fmla="*/ 2041964 w 5795236"/>
                    <a:gd name="connsiteY1649" fmla="*/ 199549 h 199548"/>
                    <a:gd name="connsiteX1650" fmla="*/ 2036163 w 5795236"/>
                    <a:gd name="connsiteY1650" fmla="*/ 199549 h 199548"/>
                    <a:gd name="connsiteX1651" fmla="*/ 2030362 w 5795236"/>
                    <a:gd name="connsiteY1651" fmla="*/ 199549 h 199548"/>
                    <a:gd name="connsiteX1652" fmla="*/ 2024561 w 5795236"/>
                    <a:gd name="connsiteY1652" fmla="*/ 199549 h 199548"/>
                    <a:gd name="connsiteX1653" fmla="*/ 2018759 w 5795236"/>
                    <a:gd name="connsiteY1653" fmla="*/ 199549 h 199548"/>
                    <a:gd name="connsiteX1654" fmla="*/ 2012962 w 5795236"/>
                    <a:gd name="connsiteY1654" fmla="*/ 199549 h 199548"/>
                    <a:gd name="connsiteX1655" fmla="*/ 2007161 w 5795236"/>
                    <a:gd name="connsiteY1655" fmla="*/ 199549 h 199548"/>
                    <a:gd name="connsiteX1656" fmla="*/ 2001360 w 5795236"/>
                    <a:gd name="connsiteY1656" fmla="*/ 199549 h 199548"/>
                    <a:gd name="connsiteX1657" fmla="*/ 1995558 w 5795236"/>
                    <a:gd name="connsiteY1657" fmla="*/ 199549 h 199548"/>
                    <a:gd name="connsiteX1658" fmla="*/ 1989757 w 5795236"/>
                    <a:gd name="connsiteY1658" fmla="*/ 199549 h 199548"/>
                    <a:gd name="connsiteX1659" fmla="*/ 1983956 w 5795236"/>
                    <a:gd name="connsiteY1659" fmla="*/ 199549 h 199548"/>
                    <a:gd name="connsiteX1660" fmla="*/ 1978155 w 5795236"/>
                    <a:gd name="connsiteY1660" fmla="*/ 199549 h 199548"/>
                    <a:gd name="connsiteX1661" fmla="*/ 1972354 w 5795236"/>
                    <a:gd name="connsiteY1661" fmla="*/ 199549 h 199548"/>
                    <a:gd name="connsiteX1662" fmla="*/ 1966553 w 5795236"/>
                    <a:gd name="connsiteY1662" fmla="*/ 199549 h 199548"/>
                    <a:gd name="connsiteX1663" fmla="*/ 1960752 w 5795236"/>
                    <a:gd name="connsiteY1663" fmla="*/ 199549 h 199548"/>
                    <a:gd name="connsiteX1664" fmla="*/ 1954950 w 5795236"/>
                    <a:gd name="connsiteY1664" fmla="*/ 199549 h 199548"/>
                    <a:gd name="connsiteX1665" fmla="*/ 1949149 w 5795236"/>
                    <a:gd name="connsiteY1665" fmla="*/ 199549 h 199548"/>
                    <a:gd name="connsiteX1666" fmla="*/ 1943348 w 5795236"/>
                    <a:gd name="connsiteY1666" fmla="*/ 199549 h 199548"/>
                    <a:gd name="connsiteX1667" fmla="*/ 1937547 w 5795236"/>
                    <a:gd name="connsiteY1667" fmla="*/ 199549 h 199548"/>
                    <a:gd name="connsiteX1668" fmla="*/ 1931746 w 5795236"/>
                    <a:gd name="connsiteY1668" fmla="*/ 199549 h 199548"/>
                    <a:gd name="connsiteX1669" fmla="*/ 1925944 w 5795236"/>
                    <a:gd name="connsiteY1669" fmla="*/ 199549 h 199548"/>
                    <a:gd name="connsiteX1670" fmla="*/ 1920143 w 5795236"/>
                    <a:gd name="connsiteY1670" fmla="*/ 199549 h 199548"/>
                    <a:gd name="connsiteX1671" fmla="*/ 1914342 w 5795236"/>
                    <a:gd name="connsiteY1671" fmla="*/ 199549 h 199548"/>
                    <a:gd name="connsiteX1672" fmla="*/ 1908541 w 5795236"/>
                    <a:gd name="connsiteY1672" fmla="*/ 199549 h 199548"/>
                    <a:gd name="connsiteX1673" fmla="*/ 1902740 w 5795236"/>
                    <a:gd name="connsiteY1673" fmla="*/ 199549 h 199548"/>
                    <a:gd name="connsiteX1674" fmla="*/ 1896939 w 5795236"/>
                    <a:gd name="connsiteY1674" fmla="*/ 199549 h 199548"/>
                    <a:gd name="connsiteX1675" fmla="*/ 1891137 w 5795236"/>
                    <a:gd name="connsiteY1675" fmla="*/ 199549 h 199548"/>
                    <a:gd name="connsiteX1676" fmla="*/ 1885336 w 5795236"/>
                    <a:gd name="connsiteY1676" fmla="*/ 199549 h 199548"/>
                    <a:gd name="connsiteX1677" fmla="*/ 1879535 w 5795236"/>
                    <a:gd name="connsiteY1677" fmla="*/ 199549 h 199548"/>
                    <a:gd name="connsiteX1678" fmla="*/ 1873734 w 5795236"/>
                    <a:gd name="connsiteY1678" fmla="*/ 199549 h 199548"/>
                    <a:gd name="connsiteX1679" fmla="*/ 1867933 w 5795236"/>
                    <a:gd name="connsiteY1679" fmla="*/ 199549 h 199548"/>
                    <a:gd name="connsiteX1680" fmla="*/ 1862132 w 5795236"/>
                    <a:gd name="connsiteY1680" fmla="*/ 199549 h 199548"/>
                    <a:gd name="connsiteX1681" fmla="*/ 1856330 w 5795236"/>
                    <a:gd name="connsiteY1681" fmla="*/ 199549 h 199548"/>
                    <a:gd name="connsiteX1682" fmla="*/ 1850529 w 5795236"/>
                    <a:gd name="connsiteY1682" fmla="*/ 199549 h 199548"/>
                    <a:gd name="connsiteX1683" fmla="*/ 1844732 w 5795236"/>
                    <a:gd name="connsiteY1683" fmla="*/ 199549 h 199548"/>
                    <a:gd name="connsiteX1684" fmla="*/ 1838931 w 5795236"/>
                    <a:gd name="connsiteY1684" fmla="*/ 199549 h 199548"/>
                    <a:gd name="connsiteX1685" fmla="*/ 1833129 w 5795236"/>
                    <a:gd name="connsiteY1685" fmla="*/ 199549 h 199548"/>
                    <a:gd name="connsiteX1686" fmla="*/ 1827328 w 5795236"/>
                    <a:gd name="connsiteY1686" fmla="*/ 199549 h 199548"/>
                    <a:gd name="connsiteX1687" fmla="*/ 1821527 w 5795236"/>
                    <a:gd name="connsiteY1687" fmla="*/ 199549 h 199548"/>
                    <a:gd name="connsiteX1688" fmla="*/ 1815726 w 5795236"/>
                    <a:gd name="connsiteY1688" fmla="*/ 199549 h 199548"/>
                    <a:gd name="connsiteX1689" fmla="*/ 1809925 w 5795236"/>
                    <a:gd name="connsiteY1689" fmla="*/ 199549 h 199548"/>
                    <a:gd name="connsiteX1690" fmla="*/ 1804124 w 5795236"/>
                    <a:gd name="connsiteY1690" fmla="*/ 199549 h 199548"/>
                    <a:gd name="connsiteX1691" fmla="*/ 1798322 w 5795236"/>
                    <a:gd name="connsiteY1691" fmla="*/ 199549 h 199548"/>
                    <a:gd name="connsiteX1692" fmla="*/ 1792521 w 5795236"/>
                    <a:gd name="connsiteY1692" fmla="*/ 199549 h 199548"/>
                    <a:gd name="connsiteX1693" fmla="*/ 1786720 w 5795236"/>
                    <a:gd name="connsiteY1693" fmla="*/ 199549 h 199548"/>
                    <a:gd name="connsiteX1694" fmla="*/ 1780919 w 5795236"/>
                    <a:gd name="connsiteY1694" fmla="*/ 199549 h 199548"/>
                    <a:gd name="connsiteX1695" fmla="*/ 1775118 w 5795236"/>
                    <a:gd name="connsiteY1695" fmla="*/ 199549 h 199548"/>
                    <a:gd name="connsiteX1696" fmla="*/ 1769317 w 5795236"/>
                    <a:gd name="connsiteY1696" fmla="*/ 199549 h 199548"/>
                    <a:gd name="connsiteX1697" fmla="*/ 1763515 w 5795236"/>
                    <a:gd name="connsiteY1697" fmla="*/ 199549 h 199548"/>
                    <a:gd name="connsiteX1698" fmla="*/ 1757714 w 5795236"/>
                    <a:gd name="connsiteY1698" fmla="*/ 199549 h 199548"/>
                    <a:gd name="connsiteX1699" fmla="*/ 1751913 w 5795236"/>
                    <a:gd name="connsiteY1699" fmla="*/ 199549 h 199548"/>
                    <a:gd name="connsiteX1700" fmla="*/ 1746112 w 5795236"/>
                    <a:gd name="connsiteY1700" fmla="*/ 199549 h 199548"/>
                    <a:gd name="connsiteX1701" fmla="*/ 1740311 w 5795236"/>
                    <a:gd name="connsiteY1701" fmla="*/ 199549 h 199548"/>
                    <a:gd name="connsiteX1702" fmla="*/ 1734510 w 5795236"/>
                    <a:gd name="connsiteY1702" fmla="*/ 199549 h 199548"/>
                    <a:gd name="connsiteX1703" fmla="*/ 1728708 w 5795236"/>
                    <a:gd name="connsiteY1703" fmla="*/ 199549 h 199548"/>
                    <a:gd name="connsiteX1704" fmla="*/ 1722907 w 5795236"/>
                    <a:gd name="connsiteY1704" fmla="*/ 199549 h 199548"/>
                    <a:gd name="connsiteX1705" fmla="*/ 1717106 w 5795236"/>
                    <a:gd name="connsiteY1705" fmla="*/ 199549 h 199548"/>
                    <a:gd name="connsiteX1706" fmla="*/ 1711305 w 5795236"/>
                    <a:gd name="connsiteY1706" fmla="*/ 199549 h 199548"/>
                    <a:gd name="connsiteX1707" fmla="*/ 1705504 w 5795236"/>
                    <a:gd name="connsiteY1707" fmla="*/ 199549 h 199548"/>
                    <a:gd name="connsiteX1708" fmla="*/ 1699703 w 5795236"/>
                    <a:gd name="connsiteY1708" fmla="*/ 199549 h 199548"/>
                    <a:gd name="connsiteX1709" fmla="*/ 1693901 w 5795236"/>
                    <a:gd name="connsiteY1709" fmla="*/ 199549 h 199548"/>
                    <a:gd name="connsiteX1710" fmla="*/ 1688104 w 5795236"/>
                    <a:gd name="connsiteY1710" fmla="*/ 199549 h 199548"/>
                    <a:gd name="connsiteX1711" fmla="*/ 1682303 w 5795236"/>
                    <a:gd name="connsiteY1711" fmla="*/ 199549 h 199548"/>
                    <a:gd name="connsiteX1712" fmla="*/ 1676502 w 5795236"/>
                    <a:gd name="connsiteY1712" fmla="*/ 199549 h 199548"/>
                    <a:gd name="connsiteX1713" fmla="*/ 1670700 w 5795236"/>
                    <a:gd name="connsiteY1713" fmla="*/ 199549 h 199548"/>
                    <a:gd name="connsiteX1714" fmla="*/ 1664899 w 5795236"/>
                    <a:gd name="connsiteY1714" fmla="*/ 199549 h 199548"/>
                    <a:gd name="connsiteX1715" fmla="*/ 1659098 w 5795236"/>
                    <a:gd name="connsiteY1715" fmla="*/ 199549 h 199548"/>
                    <a:gd name="connsiteX1716" fmla="*/ 1653297 w 5795236"/>
                    <a:gd name="connsiteY1716" fmla="*/ 199549 h 199548"/>
                    <a:gd name="connsiteX1717" fmla="*/ 1647496 w 5795236"/>
                    <a:gd name="connsiteY1717" fmla="*/ 199549 h 199548"/>
                    <a:gd name="connsiteX1718" fmla="*/ 1641695 w 5795236"/>
                    <a:gd name="connsiteY1718" fmla="*/ 199549 h 199548"/>
                    <a:gd name="connsiteX1719" fmla="*/ 1635893 w 5795236"/>
                    <a:gd name="connsiteY1719" fmla="*/ 199549 h 199548"/>
                    <a:gd name="connsiteX1720" fmla="*/ 1630092 w 5795236"/>
                    <a:gd name="connsiteY1720" fmla="*/ 199549 h 199548"/>
                    <a:gd name="connsiteX1721" fmla="*/ 1624291 w 5795236"/>
                    <a:gd name="connsiteY1721" fmla="*/ 199549 h 199548"/>
                    <a:gd name="connsiteX1722" fmla="*/ 1618490 w 5795236"/>
                    <a:gd name="connsiteY1722" fmla="*/ 199549 h 199548"/>
                    <a:gd name="connsiteX1723" fmla="*/ 1612689 w 5795236"/>
                    <a:gd name="connsiteY1723" fmla="*/ 199549 h 199548"/>
                    <a:gd name="connsiteX1724" fmla="*/ 1606887 w 5795236"/>
                    <a:gd name="connsiteY1724" fmla="*/ 199549 h 199548"/>
                    <a:gd name="connsiteX1725" fmla="*/ 1601086 w 5795236"/>
                    <a:gd name="connsiteY1725" fmla="*/ 199549 h 199548"/>
                    <a:gd name="connsiteX1726" fmla="*/ 1595285 w 5795236"/>
                    <a:gd name="connsiteY1726" fmla="*/ 199549 h 199548"/>
                    <a:gd name="connsiteX1727" fmla="*/ 1589484 w 5795236"/>
                    <a:gd name="connsiteY1727" fmla="*/ 199549 h 199548"/>
                    <a:gd name="connsiteX1728" fmla="*/ 1583683 w 5795236"/>
                    <a:gd name="connsiteY1728" fmla="*/ 199549 h 199548"/>
                    <a:gd name="connsiteX1729" fmla="*/ 1577882 w 5795236"/>
                    <a:gd name="connsiteY1729" fmla="*/ 199549 h 199548"/>
                    <a:gd name="connsiteX1730" fmla="*/ 1572080 w 5795236"/>
                    <a:gd name="connsiteY1730" fmla="*/ 199549 h 199548"/>
                    <a:gd name="connsiteX1731" fmla="*/ 1566279 w 5795236"/>
                    <a:gd name="connsiteY1731" fmla="*/ 199549 h 199548"/>
                    <a:gd name="connsiteX1732" fmla="*/ 1560478 w 5795236"/>
                    <a:gd name="connsiteY1732" fmla="*/ 199549 h 199548"/>
                    <a:gd name="connsiteX1733" fmla="*/ 1554677 w 5795236"/>
                    <a:gd name="connsiteY1733" fmla="*/ 199549 h 199548"/>
                    <a:gd name="connsiteX1734" fmla="*/ 1548876 w 5795236"/>
                    <a:gd name="connsiteY1734" fmla="*/ 199549 h 199548"/>
                    <a:gd name="connsiteX1735" fmla="*/ 1543075 w 5795236"/>
                    <a:gd name="connsiteY1735" fmla="*/ 199549 h 199548"/>
                    <a:gd name="connsiteX1736" fmla="*/ 1537273 w 5795236"/>
                    <a:gd name="connsiteY1736" fmla="*/ 199549 h 199548"/>
                    <a:gd name="connsiteX1737" fmla="*/ 1531472 w 5795236"/>
                    <a:gd name="connsiteY1737" fmla="*/ 199549 h 199548"/>
                    <a:gd name="connsiteX1738" fmla="*/ 1525675 w 5795236"/>
                    <a:gd name="connsiteY1738" fmla="*/ 199549 h 199548"/>
                    <a:gd name="connsiteX1739" fmla="*/ 1519874 w 5795236"/>
                    <a:gd name="connsiteY1739" fmla="*/ 199549 h 199548"/>
                    <a:gd name="connsiteX1740" fmla="*/ 1514072 w 5795236"/>
                    <a:gd name="connsiteY1740" fmla="*/ 199549 h 199548"/>
                    <a:gd name="connsiteX1741" fmla="*/ 1508271 w 5795236"/>
                    <a:gd name="connsiteY1741" fmla="*/ 199549 h 199548"/>
                    <a:gd name="connsiteX1742" fmla="*/ 1502470 w 5795236"/>
                    <a:gd name="connsiteY1742" fmla="*/ 199549 h 199548"/>
                    <a:gd name="connsiteX1743" fmla="*/ 1496669 w 5795236"/>
                    <a:gd name="connsiteY1743" fmla="*/ 199549 h 199548"/>
                    <a:gd name="connsiteX1744" fmla="*/ 1490868 w 5795236"/>
                    <a:gd name="connsiteY1744" fmla="*/ 199549 h 199548"/>
                    <a:gd name="connsiteX1745" fmla="*/ 1485067 w 5795236"/>
                    <a:gd name="connsiteY1745" fmla="*/ 199549 h 199548"/>
                    <a:gd name="connsiteX1746" fmla="*/ 1479265 w 5795236"/>
                    <a:gd name="connsiteY1746" fmla="*/ 199549 h 199548"/>
                    <a:gd name="connsiteX1747" fmla="*/ 1473464 w 5795236"/>
                    <a:gd name="connsiteY1747" fmla="*/ 199549 h 199548"/>
                    <a:gd name="connsiteX1748" fmla="*/ 1467663 w 5795236"/>
                    <a:gd name="connsiteY1748" fmla="*/ 199549 h 199548"/>
                    <a:gd name="connsiteX1749" fmla="*/ 1461862 w 5795236"/>
                    <a:gd name="connsiteY1749" fmla="*/ 199549 h 199548"/>
                    <a:gd name="connsiteX1750" fmla="*/ 1456061 w 5795236"/>
                    <a:gd name="connsiteY1750" fmla="*/ 199549 h 199548"/>
                    <a:gd name="connsiteX1751" fmla="*/ 1450260 w 5795236"/>
                    <a:gd name="connsiteY1751" fmla="*/ 199549 h 199548"/>
                    <a:gd name="connsiteX1752" fmla="*/ 1444458 w 5795236"/>
                    <a:gd name="connsiteY1752" fmla="*/ 199549 h 199548"/>
                    <a:gd name="connsiteX1753" fmla="*/ 1438657 w 5795236"/>
                    <a:gd name="connsiteY1753" fmla="*/ 199549 h 199548"/>
                    <a:gd name="connsiteX1754" fmla="*/ 1432856 w 5795236"/>
                    <a:gd name="connsiteY1754" fmla="*/ 199549 h 199548"/>
                    <a:gd name="connsiteX1755" fmla="*/ 1427055 w 5795236"/>
                    <a:gd name="connsiteY1755" fmla="*/ 199549 h 199548"/>
                    <a:gd name="connsiteX1756" fmla="*/ 1421254 w 5795236"/>
                    <a:gd name="connsiteY1756" fmla="*/ 199549 h 199548"/>
                    <a:gd name="connsiteX1757" fmla="*/ 1415453 w 5795236"/>
                    <a:gd name="connsiteY1757" fmla="*/ 199549 h 199548"/>
                    <a:gd name="connsiteX1758" fmla="*/ 1409651 w 5795236"/>
                    <a:gd name="connsiteY1758" fmla="*/ 199549 h 199548"/>
                    <a:gd name="connsiteX1759" fmla="*/ 1403850 w 5795236"/>
                    <a:gd name="connsiteY1759" fmla="*/ 199549 h 199548"/>
                    <a:gd name="connsiteX1760" fmla="*/ 1398049 w 5795236"/>
                    <a:gd name="connsiteY1760" fmla="*/ 199549 h 199548"/>
                    <a:gd name="connsiteX1761" fmla="*/ 1392248 w 5795236"/>
                    <a:gd name="connsiteY1761" fmla="*/ 199549 h 199548"/>
                    <a:gd name="connsiteX1762" fmla="*/ 1386447 w 5795236"/>
                    <a:gd name="connsiteY1762" fmla="*/ 199549 h 199548"/>
                    <a:gd name="connsiteX1763" fmla="*/ 1380646 w 5795236"/>
                    <a:gd name="connsiteY1763" fmla="*/ 199549 h 199548"/>
                    <a:gd name="connsiteX1764" fmla="*/ 1374844 w 5795236"/>
                    <a:gd name="connsiteY1764" fmla="*/ 199549 h 199548"/>
                    <a:gd name="connsiteX1765" fmla="*/ 1369047 w 5795236"/>
                    <a:gd name="connsiteY1765" fmla="*/ 199549 h 199548"/>
                    <a:gd name="connsiteX1766" fmla="*/ 1363246 w 5795236"/>
                    <a:gd name="connsiteY1766" fmla="*/ 199549 h 199548"/>
                    <a:gd name="connsiteX1767" fmla="*/ 1357445 w 5795236"/>
                    <a:gd name="connsiteY1767" fmla="*/ 199549 h 199548"/>
                    <a:gd name="connsiteX1768" fmla="*/ 1351643 w 5795236"/>
                    <a:gd name="connsiteY1768" fmla="*/ 199549 h 199548"/>
                    <a:gd name="connsiteX1769" fmla="*/ 1345842 w 5795236"/>
                    <a:gd name="connsiteY1769" fmla="*/ 199549 h 199548"/>
                    <a:gd name="connsiteX1770" fmla="*/ 1340041 w 5795236"/>
                    <a:gd name="connsiteY1770" fmla="*/ 199549 h 199548"/>
                    <a:gd name="connsiteX1771" fmla="*/ 1334240 w 5795236"/>
                    <a:gd name="connsiteY1771" fmla="*/ 199549 h 199548"/>
                    <a:gd name="connsiteX1772" fmla="*/ 1328439 w 5795236"/>
                    <a:gd name="connsiteY1772" fmla="*/ 199549 h 199548"/>
                    <a:gd name="connsiteX1773" fmla="*/ 1322637 w 5795236"/>
                    <a:gd name="connsiteY1773" fmla="*/ 199549 h 199548"/>
                    <a:gd name="connsiteX1774" fmla="*/ 1316836 w 5795236"/>
                    <a:gd name="connsiteY1774" fmla="*/ 199549 h 199548"/>
                    <a:gd name="connsiteX1775" fmla="*/ 1311035 w 5795236"/>
                    <a:gd name="connsiteY1775" fmla="*/ 199549 h 199548"/>
                    <a:gd name="connsiteX1776" fmla="*/ 1305234 w 5795236"/>
                    <a:gd name="connsiteY1776" fmla="*/ 199549 h 199548"/>
                    <a:gd name="connsiteX1777" fmla="*/ 1299433 w 5795236"/>
                    <a:gd name="connsiteY1777" fmla="*/ 199549 h 199548"/>
                    <a:gd name="connsiteX1778" fmla="*/ 1293632 w 5795236"/>
                    <a:gd name="connsiteY1778" fmla="*/ 199549 h 199548"/>
                    <a:gd name="connsiteX1779" fmla="*/ 1287830 w 5795236"/>
                    <a:gd name="connsiteY1779" fmla="*/ 199549 h 199548"/>
                    <a:gd name="connsiteX1780" fmla="*/ 1282029 w 5795236"/>
                    <a:gd name="connsiteY1780" fmla="*/ 199549 h 199548"/>
                    <a:gd name="connsiteX1781" fmla="*/ 1276228 w 5795236"/>
                    <a:gd name="connsiteY1781" fmla="*/ 199549 h 199548"/>
                    <a:gd name="connsiteX1782" fmla="*/ 1270427 w 5795236"/>
                    <a:gd name="connsiteY1782" fmla="*/ 199549 h 199548"/>
                    <a:gd name="connsiteX1783" fmla="*/ 1264626 w 5795236"/>
                    <a:gd name="connsiteY1783" fmla="*/ 199549 h 199548"/>
                    <a:gd name="connsiteX1784" fmla="*/ 1258825 w 5795236"/>
                    <a:gd name="connsiteY1784" fmla="*/ 199549 h 199548"/>
                    <a:gd name="connsiteX1785" fmla="*/ 1253023 w 5795236"/>
                    <a:gd name="connsiteY1785" fmla="*/ 199549 h 199548"/>
                    <a:gd name="connsiteX1786" fmla="*/ 1247222 w 5795236"/>
                    <a:gd name="connsiteY1786" fmla="*/ 199549 h 199548"/>
                    <a:gd name="connsiteX1787" fmla="*/ 1241421 w 5795236"/>
                    <a:gd name="connsiteY1787" fmla="*/ 199549 h 199548"/>
                    <a:gd name="connsiteX1788" fmla="*/ 1235620 w 5795236"/>
                    <a:gd name="connsiteY1788" fmla="*/ 199549 h 199548"/>
                    <a:gd name="connsiteX1789" fmla="*/ 1229819 w 5795236"/>
                    <a:gd name="connsiteY1789" fmla="*/ 199549 h 199548"/>
                    <a:gd name="connsiteX1790" fmla="*/ 1224018 w 5795236"/>
                    <a:gd name="connsiteY1790" fmla="*/ 199549 h 199548"/>
                    <a:gd name="connsiteX1791" fmla="*/ 1218216 w 5795236"/>
                    <a:gd name="connsiteY1791" fmla="*/ 199549 h 199548"/>
                    <a:gd name="connsiteX1792" fmla="*/ 1212415 w 5795236"/>
                    <a:gd name="connsiteY1792" fmla="*/ 199549 h 199548"/>
                    <a:gd name="connsiteX1793" fmla="*/ 1206618 w 5795236"/>
                    <a:gd name="connsiteY1793" fmla="*/ 199549 h 199548"/>
                    <a:gd name="connsiteX1794" fmla="*/ 1200817 w 5795236"/>
                    <a:gd name="connsiteY1794" fmla="*/ 199549 h 199548"/>
                    <a:gd name="connsiteX1795" fmla="*/ 1195015 w 5795236"/>
                    <a:gd name="connsiteY1795" fmla="*/ 199549 h 199548"/>
                    <a:gd name="connsiteX1796" fmla="*/ 1189214 w 5795236"/>
                    <a:gd name="connsiteY1796" fmla="*/ 199549 h 199548"/>
                    <a:gd name="connsiteX1797" fmla="*/ 1183413 w 5795236"/>
                    <a:gd name="connsiteY1797" fmla="*/ 199549 h 199548"/>
                    <a:gd name="connsiteX1798" fmla="*/ 1177612 w 5795236"/>
                    <a:gd name="connsiteY1798" fmla="*/ 199549 h 199548"/>
                    <a:gd name="connsiteX1799" fmla="*/ 1171811 w 5795236"/>
                    <a:gd name="connsiteY1799" fmla="*/ 199549 h 199548"/>
                    <a:gd name="connsiteX1800" fmla="*/ 1166010 w 5795236"/>
                    <a:gd name="connsiteY1800" fmla="*/ 199549 h 199548"/>
                    <a:gd name="connsiteX1801" fmla="*/ 1160208 w 5795236"/>
                    <a:gd name="connsiteY1801" fmla="*/ 199549 h 199548"/>
                    <a:gd name="connsiteX1802" fmla="*/ 1154407 w 5795236"/>
                    <a:gd name="connsiteY1802" fmla="*/ 199549 h 199548"/>
                    <a:gd name="connsiteX1803" fmla="*/ 1148606 w 5795236"/>
                    <a:gd name="connsiteY1803" fmla="*/ 199549 h 199548"/>
                    <a:gd name="connsiteX1804" fmla="*/ 1142805 w 5795236"/>
                    <a:gd name="connsiteY1804" fmla="*/ 199549 h 199548"/>
                    <a:gd name="connsiteX1805" fmla="*/ 1137004 w 5795236"/>
                    <a:gd name="connsiteY1805" fmla="*/ 199549 h 199548"/>
                    <a:gd name="connsiteX1806" fmla="*/ 1131203 w 5795236"/>
                    <a:gd name="connsiteY1806" fmla="*/ 199549 h 199548"/>
                    <a:gd name="connsiteX1807" fmla="*/ 1125401 w 5795236"/>
                    <a:gd name="connsiteY1807" fmla="*/ 199549 h 199548"/>
                    <a:gd name="connsiteX1808" fmla="*/ 1119600 w 5795236"/>
                    <a:gd name="connsiteY1808" fmla="*/ 199549 h 199548"/>
                    <a:gd name="connsiteX1809" fmla="*/ 1113799 w 5795236"/>
                    <a:gd name="connsiteY1809" fmla="*/ 199549 h 199548"/>
                    <a:gd name="connsiteX1810" fmla="*/ 1107998 w 5795236"/>
                    <a:gd name="connsiteY1810" fmla="*/ 199549 h 199548"/>
                    <a:gd name="connsiteX1811" fmla="*/ 1102197 w 5795236"/>
                    <a:gd name="connsiteY1811" fmla="*/ 199549 h 199548"/>
                    <a:gd name="connsiteX1812" fmla="*/ 1096396 w 5795236"/>
                    <a:gd name="connsiteY1812" fmla="*/ 199549 h 199548"/>
                    <a:gd name="connsiteX1813" fmla="*/ 1090594 w 5795236"/>
                    <a:gd name="connsiteY1813" fmla="*/ 199549 h 199548"/>
                    <a:gd name="connsiteX1814" fmla="*/ 1084793 w 5795236"/>
                    <a:gd name="connsiteY1814" fmla="*/ 199549 h 199548"/>
                    <a:gd name="connsiteX1815" fmla="*/ 1078992 w 5795236"/>
                    <a:gd name="connsiteY1815" fmla="*/ 199549 h 199548"/>
                    <a:gd name="connsiteX1816" fmla="*/ 1073191 w 5795236"/>
                    <a:gd name="connsiteY1816" fmla="*/ 199549 h 199548"/>
                    <a:gd name="connsiteX1817" fmla="*/ 1067390 w 5795236"/>
                    <a:gd name="connsiteY1817" fmla="*/ 199549 h 199548"/>
                    <a:gd name="connsiteX1818" fmla="*/ 1061588 w 5795236"/>
                    <a:gd name="connsiteY1818" fmla="*/ 199549 h 199548"/>
                    <a:gd name="connsiteX1819" fmla="*/ 1055787 w 5795236"/>
                    <a:gd name="connsiteY1819" fmla="*/ 199549 h 199548"/>
                    <a:gd name="connsiteX1820" fmla="*/ 1049986 w 5795236"/>
                    <a:gd name="connsiteY1820" fmla="*/ 199549 h 199548"/>
                    <a:gd name="connsiteX1821" fmla="*/ 1044189 w 5795236"/>
                    <a:gd name="connsiteY1821" fmla="*/ 199549 h 199548"/>
                    <a:gd name="connsiteX1822" fmla="*/ 1038387 w 5795236"/>
                    <a:gd name="connsiteY1822" fmla="*/ 199549 h 199548"/>
                    <a:gd name="connsiteX1823" fmla="*/ 1032586 w 5795236"/>
                    <a:gd name="connsiteY1823" fmla="*/ 199549 h 199548"/>
                    <a:gd name="connsiteX1824" fmla="*/ 1026785 w 5795236"/>
                    <a:gd name="connsiteY1824" fmla="*/ 199549 h 199548"/>
                    <a:gd name="connsiteX1825" fmla="*/ 1020984 w 5795236"/>
                    <a:gd name="connsiteY1825" fmla="*/ 199549 h 199548"/>
                    <a:gd name="connsiteX1826" fmla="*/ 1015183 w 5795236"/>
                    <a:gd name="connsiteY1826" fmla="*/ 199549 h 199548"/>
                    <a:gd name="connsiteX1827" fmla="*/ 1009382 w 5795236"/>
                    <a:gd name="connsiteY1827" fmla="*/ 199549 h 199548"/>
                    <a:gd name="connsiteX1828" fmla="*/ 1003580 w 5795236"/>
                    <a:gd name="connsiteY1828" fmla="*/ 199549 h 199548"/>
                    <a:gd name="connsiteX1829" fmla="*/ 997779 w 5795236"/>
                    <a:gd name="connsiteY1829" fmla="*/ 199549 h 199548"/>
                    <a:gd name="connsiteX1830" fmla="*/ 991978 w 5795236"/>
                    <a:gd name="connsiteY1830" fmla="*/ 199549 h 199548"/>
                    <a:gd name="connsiteX1831" fmla="*/ 986177 w 5795236"/>
                    <a:gd name="connsiteY1831" fmla="*/ 199549 h 199548"/>
                    <a:gd name="connsiteX1832" fmla="*/ 980376 w 5795236"/>
                    <a:gd name="connsiteY1832" fmla="*/ 199549 h 199548"/>
                    <a:gd name="connsiteX1833" fmla="*/ 974575 w 5795236"/>
                    <a:gd name="connsiteY1833" fmla="*/ 199549 h 199548"/>
                    <a:gd name="connsiteX1834" fmla="*/ 968773 w 5795236"/>
                    <a:gd name="connsiteY1834" fmla="*/ 199549 h 199548"/>
                    <a:gd name="connsiteX1835" fmla="*/ 962972 w 5795236"/>
                    <a:gd name="connsiteY1835" fmla="*/ 199549 h 199548"/>
                    <a:gd name="connsiteX1836" fmla="*/ 957171 w 5795236"/>
                    <a:gd name="connsiteY1836" fmla="*/ 199549 h 199548"/>
                    <a:gd name="connsiteX1837" fmla="*/ 951370 w 5795236"/>
                    <a:gd name="connsiteY1837" fmla="*/ 199549 h 199548"/>
                    <a:gd name="connsiteX1838" fmla="*/ 945569 w 5795236"/>
                    <a:gd name="connsiteY1838" fmla="*/ 199549 h 199548"/>
                    <a:gd name="connsiteX1839" fmla="*/ 939768 w 5795236"/>
                    <a:gd name="connsiteY1839" fmla="*/ 199549 h 199548"/>
                    <a:gd name="connsiteX1840" fmla="*/ 933966 w 5795236"/>
                    <a:gd name="connsiteY1840" fmla="*/ 199549 h 199548"/>
                    <a:gd name="connsiteX1841" fmla="*/ 928165 w 5795236"/>
                    <a:gd name="connsiteY1841" fmla="*/ 199549 h 199548"/>
                    <a:gd name="connsiteX1842" fmla="*/ 922364 w 5795236"/>
                    <a:gd name="connsiteY1842" fmla="*/ 199549 h 199548"/>
                    <a:gd name="connsiteX1843" fmla="*/ 916563 w 5795236"/>
                    <a:gd name="connsiteY1843" fmla="*/ 199549 h 199548"/>
                    <a:gd name="connsiteX1844" fmla="*/ 910762 w 5795236"/>
                    <a:gd name="connsiteY1844" fmla="*/ 199549 h 199548"/>
                    <a:gd name="connsiteX1845" fmla="*/ 904961 w 5795236"/>
                    <a:gd name="connsiteY1845" fmla="*/ 199549 h 199548"/>
                    <a:gd name="connsiteX1846" fmla="*/ 899159 w 5795236"/>
                    <a:gd name="connsiteY1846" fmla="*/ 199549 h 199548"/>
                    <a:gd name="connsiteX1847" fmla="*/ 893358 w 5795236"/>
                    <a:gd name="connsiteY1847" fmla="*/ 199549 h 199548"/>
                    <a:gd name="connsiteX1848" fmla="*/ 887557 w 5795236"/>
                    <a:gd name="connsiteY1848" fmla="*/ 199549 h 199548"/>
                    <a:gd name="connsiteX1849" fmla="*/ 881760 w 5795236"/>
                    <a:gd name="connsiteY1849" fmla="*/ 199549 h 199548"/>
                    <a:gd name="connsiteX1850" fmla="*/ 875958 w 5795236"/>
                    <a:gd name="connsiteY1850" fmla="*/ 199549 h 199548"/>
                    <a:gd name="connsiteX1851" fmla="*/ 870157 w 5795236"/>
                    <a:gd name="connsiteY1851" fmla="*/ 199549 h 199548"/>
                    <a:gd name="connsiteX1852" fmla="*/ 864356 w 5795236"/>
                    <a:gd name="connsiteY1852" fmla="*/ 199549 h 199548"/>
                    <a:gd name="connsiteX1853" fmla="*/ 858555 w 5795236"/>
                    <a:gd name="connsiteY1853" fmla="*/ 199549 h 199548"/>
                    <a:gd name="connsiteX1854" fmla="*/ 852754 w 5795236"/>
                    <a:gd name="connsiteY1854" fmla="*/ 199549 h 199548"/>
                    <a:gd name="connsiteX1855" fmla="*/ 846953 w 5795236"/>
                    <a:gd name="connsiteY1855" fmla="*/ 199549 h 199548"/>
                    <a:gd name="connsiteX1856" fmla="*/ 841151 w 5795236"/>
                    <a:gd name="connsiteY1856" fmla="*/ 199549 h 199548"/>
                    <a:gd name="connsiteX1857" fmla="*/ 835350 w 5795236"/>
                    <a:gd name="connsiteY1857" fmla="*/ 199549 h 199548"/>
                    <a:gd name="connsiteX1858" fmla="*/ 829549 w 5795236"/>
                    <a:gd name="connsiteY1858" fmla="*/ 199549 h 199548"/>
                    <a:gd name="connsiteX1859" fmla="*/ 823748 w 5795236"/>
                    <a:gd name="connsiteY1859" fmla="*/ 199549 h 199548"/>
                    <a:gd name="connsiteX1860" fmla="*/ 817947 w 5795236"/>
                    <a:gd name="connsiteY1860" fmla="*/ 199549 h 199548"/>
                    <a:gd name="connsiteX1861" fmla="*/ 812145 w 5795236"/>
                    <a:gd name="connsiteY1861" fmla="*/ 199549 h 199548"/>
                    <a:gd name="connsiteX1862" fmla="*/ 806344 w 5795236"/>
                    <a:gd name="connsiteY1862" fmla="*/ 199549 h 199548"/>
                    <a:gd name="connsiteX1863" fmla="*/ 800543 w 5795236"/>
                    <a:gd name="connsiteY1863" fmla="*/ 199549 h 199548"/>
                    <a:gd name="connsiteX1864" fmla="*/ 794742 w 5795236"/>
                    <a:gd name="connsiteY1864" fmla="*/ 199549 h 199548"/>
                    <a:gd name="connsiteX1865" fmla="*/ 788941 w 5795236"/>
                    <a:gd name="connsiteY1865" fmla="*/ 199549 h 199548"/>
                    <a:gd name="connsiteX1866" fmla="*/ 783140 w 5795236"/>
                    <a:gd name="connsiteY1866" fmla="*/ 199549 h 199548"/>
                    <a:gd name="connsiteX1867" fmla="*/ 777338 w 5795236"/>
                    <a:gd name="connsiteY1867" fmla="*/ 199549 h 199548"/>
                    <a:gd name="connsiteX1868" fmla="*/ 771537 w 5795236"/>
                    <a:gd name="connsiteY1868" fmla="*/ 199549 h 199548"/>
                    <a:gd name="connsiteX1869" fmla="*/ 765736 w 5795236"/>
                    <a:gd name="connsiteY1869" fmla="*/ 199549 h 199548"/>
                    <a:gd name="connsiteX1870" fmla="*/ 759935 w 5795236"/>
                    <a:gd name="connsiteY1870" fmla="*/ 199549 h 199548"/>
                    <a:gd name="connsiteX1871" fmla="*/ 754134 w 5795236"/>
                    <a:gd name="connsiteY1871" fmla="*/ 199549 h 199548"/>
                    <a:gd name="connsiteX1872" fmla="*/ 748333 w 5795236"/>
                    <a:gd name="connsiteY1872" fmla="*/ 199549 h 199548"/>
                    <a:gd name="connsiteX1873" fmla="*/ 742531 w 5795236"/>
                    <a:gd name="connsiteY1873" fmla="*/ 199549 h 199548"/>
                    <a:gd name="connsiteX1874" fmla="*/ 736730 w 5795236"/>
                    <a:gd name="connsiteY1874" fmla="*/ 199549 h 199548"/>
                    <a:gd name="connsiteX1875" fmla="*/ 730929 w 5795236"/>
                    <a:gd name="connsiteY1875" fmla="*/ 199549 h 199548"/>
                    <a:gd name="connsiteX1876" fmla="*/ 725128 w 5795236"/>
                    <a:gd name="connsiteY1876" fmla="*/ 199549 h 199548"/>
                    <a:gd name="connsiteX1877" fmla="*/ 719330 w 5795236"/>
                    <a:gd name="connsiteY1877" fmla="*/ 199549 h 199548"/>
                    <a:gd name="connsiteX1878" fmla="*/ 713529 w 5795236"/>
                    <a:gd name="connsiteY1878" fmla="*/ 199549 h 199548"/>
                    <a:gd name="connsiteX1879" fmla="*/ 707728 w 5795236"/>
                    <a:gd name="connsiteY1879" fmla="*/ 199549 h 199548"/>
                    <a:gd name="connsiteX1880" fmla="*/ 701927 w 5795236"/>
                    <a:gd name="connsiteY1880" fmla="*/ 199549 h 199548"/>
                    <a:gd name="connsiteX1881" fmla="*/ 696126 w 5795236"/>
                    <a:gd name="connsiteY1881" fmla="*/ 199549 h 199548"/>
                    <a:gd name="connsiteX1882" fmla="*/ 690325 w 5795236"/>
                    <a:gd name="connsiteY1882" fmla="*/ 199549 h 199548"/>
                    <a:gd name="connsiteX1883" fmla="*/ 684523 w 5795236"/>
                    <a:gd name="connsiteY1883" fmla="*/ 199549 h 199548"/>
                    <a:gd name="connsiteX1884" fmla="*/ 678722 w 5795236"/>
                    <a:gd name="connsiteY1884" fmla="*/ 199549 h 199548"/>
                    <a:gd name="connsiteX1885" fmla="*/ 672921 w 5795236"/>
                    <a:gd name="connsiteY1885" fmla="*/ 199549 h 199548"/>
                    <a:gd name="connsiteX1886" fmla="*/ 667120 w 5795236"/>
                    <a:gd name="connsiteY1886" fmla="*/ 199549 h 199548"/>
                    <a:gd name="connsiteX1887" fmla="*/ 661319 w 5795236"/>
                    <a:gd name="connsiteY1887" fmla="*/ 199549 h 199548"/>
                    <a:gd name="connsiteX1888" fmla="*/ 655518 w 5795236"/>
                    <a:gd name="connsiteY1888" fmla="*/ 199549 h 199548"/>
                    <a:gd name="connsiteX1889" fmla="*/ 649716 w 5795236"/>
                    <a:gd name="connsiteY1889" fmla="*/ 199549 h 199548"/>
                    <a:gd name="connsiteX1890" fmla="*/ 643915 w 5795236"/>
                    <a:gd name="connsiteY1890" fmla="*/ 199549 h 199548"/>
                    <a:gd name="connsiteX1891" fmla="*/ 638114 w 5795236"/>
                    <a:gd name="connsiteY1891" fmla="*/ 199549 h 199548"/>
                    <a:gd name="connsiteX1892" fmla="*/ 632313 w 5795236"/>
                    <a:gd name="connsiteY1892" fmla="*/ 199549 h 199548"/>
                    <a:gd name="connsiteX1893" fmla="*/ 626512 w 5795236"/>
                    <a:gd name="connsiteY1893" fmla="*/ 199549 h 199548"/>
                    <a:gd name="connsiteX1894" fmla="*/ 620711 w 5795236"/>
                    <a:gd name="connsiteY1894" fmla="*/ 199549 h 199548"/>
                    <a:gd name="connsiteX1895" fmla="*/ 614909 w 5795236"/>
                    <a:gd name="connsiteY1895" fmla="*/ 199549 h 199548"/>
                    <a:gd name="connsiteX1896" fmla="*/ 609108 w 5795236"/>
                    <a:gd name="connsiteY1896" fmla="*/ 199549 h 199548"/>
                    <a:gd name="connsiteX1897" fmla="*/ 603307 w 5795236"/>
                    <a:gd name="connsiteY1897" fmla="*/ 199549 h 199548"/>
                    <a:gd name="connsiteX1898" fmla="*/ 597506 w 5795236"/>
                    <a:gd name="connsiteY1898" fmla="*/ 199549 h 199548"/>
                    <a:gd name="connsiteX1899" fmla="*/ 591705 w 5795236"/>
                    <a:gd name="connsiteY1899" fmla="*/ 199549 h 199548"/>
                    <a:gd name="connsiteX1900" fmla="*/ 585904 w 5795236"/>
                    <a:gd name="connsiteY1900" fmla="*/ 199549 h 199548"/>
                    <a:gd name="connsiteX1901" fmla="*/ 580102 w 5795236"/>
                    <a:gd name="connsiteY1901" fmla="*/ 199549 h 199548"/>
                    <a:gd name="connsiteX1902" fmla="*/ 574301 w 5795236"/>
                    <a:gd name="connsiteY1902" fmla="*/ 199549 h 199548"/>
                    <a:gd name="connsiteX1903" fmla="*/ 568500 w 5795236"/>
                    <a:gd name="connsiteY1903" fmla="*/ 199549 h 199548"/>
                    <a:gd name="connsiteX1904" fmla="*/ 562703 w 5795236"/>
                    <a:gd name="connsiteY1904" fmla="*/ 199549 h 199548"/>
                    <a:gd name="connsiteX1905" fmla="*/ 556901 w 5795236"/>
                    <a:gd name="connsiteY1905" fmla="*/ 199549 h 199548"/>
                    <a:gd name="connsiteX1906" fmla="*/ 551100 w 5795236"/>
                    <a:gd name="connsiteY1906" fmla="*/ 199549 h 199548"/>
                    <a:gd name="connsiteX1907" fmla="*/ 545299 w 5795236"/>
                    <a:gd name="connsiteY1907" fmla="*/ 199549 h 199548"/>
                    <a:gd name="connsiteX1908" fmla="*/ 539498 w 5795236"/>
                    <a:gd name="connsiteY1908" fmla="*/ 199549 h 199548"/>
                    <a:gd name="connsiteX1909" fmla="*/ 533697 w 5795236"/>
                    <a:gd name="connsiteY1909" fmla="*/ 199549 h 199548"/>
                    <a:gd name="connsiteX1910" fmla="*/ 527896 w 5795236"/>
                    <a:gd name="connsiteY1910" fmla="*/ 199549 h 199548"/>
                    <a:gd name="connsiteX1911" fmla="*/ 522094 w 5795236"/>
                    <a:gd name="connsiteY1911" fmla="*/ 199549 h 199548"/>
                    <a:gd name="connsiteX1912" fmla="*/ 516293 w 5795236"/>
                    <a:gd name="connsiteY1912" fmla="*/ 199549 h 199548"/>
                    <a:gd name="connsiteX1913" fmla="*/ 510492 w 5795236"/>
                    <a:gd name="connsiteY1913" fmla="*/ 199549 h 199548"/>
                    <a:gd name="connsiteX1914" fmla="*/ 504691 w 5795236"/>
                    <a:gd name="connsiteY1914" fmla="*/ 199549 h 199548"/>
                    <a:gd name="connsiteX1915" fmla="*/ 498890 w 5795236"/>
                    <a:gd name="connsiteY1915" fmla="*/ 199549 h 199548"/>
                    <a:gd name="connsiteX1916" fmla="*/ 493088 w 5795236"/>
                    <a:gd name="connsiteY1916" fmla="*/ 199549 h 199548"/>
                    <a:gd name="connsiteX1917" fmla="*/ 487287 w 5795236"/>
                    <a:gd name="connsiteY1917" fmla="*/ 199549 h 199548"/>
                    <a:gd name="connsiteX1918" fmla="*/ 481486 w 5795236"/>
                    <a:gd name="connsiteY1918" fmla="*/ 199549 h 199548"/>
                    <a:gd name="connsiteX1919" fmla="*/ 475685 w 5795236"/>
                    <a:gd name="connsiteY1919" fmla="*/ 199549 h 199548"/>
                    <a:gd name="connsiteX1920" fmla="*/ 469884 w 5795236"/>
                    <a:gd name="connsiteY1920" fmla="*/ 199549 h 199548"/>
                    <a:gd name="connsiteX1921" fmla="*/ 464083 w 5795236"/>
                    <a:gd name="connsiteY1921" fmla="*/ 199549 h 199548"/>
                    <a:gd name="connsiteX1922" fmla="*/ 458281 w 5795236"/>
                    <a:gd name="connsiteY1922" fmla="*/ 199549 h 199548"/>
                    <a:gd name="connsiteX1923" fmla="*/ 452480 w 5795236"/>
                    <a:gd name="connsiteY1923" fmla="*/ 199549 h 199548"/>
                    <a:gd name="connsiteX1924" fmla="*/ 446679 w 5795236"/>
                    <a:gd name="connsiteY1924" fmla="*/ 199549 h 199548"/>
                    <a:gd name="connsiteX1925" fmla="*/ 440878 w 5795236"/>
                    <a:gd name="connsiteY1925" fmla="*/ 199549 h 199548"/>
                    <a:gd name="connsiteX1926" fmla="*/ 435077 w 5795236"/>
                    <a:gd name="connsiteY1926" fmla="*/ 199549 h 199548"/>
                    <a:gd name="connsiteX1927" fmla="*/ 429276 w 5795236"/>
                    <a:gd name="connsiteY1927" fmla="*/ 199549 h 199548"/>
                    <a:gd name="connsiteX1928" fmla="*/ 423474 w 5795236"/>
                    <a:gd name="connsiteY1928" fmla="*/ 199549 h 199548"/>
                    <a:gd name="connsiteX1929" fmla="*/ 417673 w 5795236"/>
                    <a:gd name="connsiteY1929" fmla="*/ 199549 h 199548"/>
                    <a:gd name="connsiteX1930" fmla="*/ 411872 w 5795236"/>
                    <a:gd name="connsiteY1930" fmla="*/ 199549 h 199548"/>
                    <a:gd name="connsiteX1931" fmla="*/ 406071 w 5795236"/>
                    <a:gd name="connsiteY1931" fmla="*/ 199549 h 199548"/>
                    <a:gd name="connsiteX1932" fmla="*/ 400273 w 5795236"/>
                    <a:gd name="connsiteY1932" fmla="*/ 199549 h 199548"/>
                    <a:gd name="connsiteX1933" fmla="*/ 394472 w 5795236"/>
                    <a:gd name="connsiteY1933" fmla="*/ 199549 h 199548"/>
                    <a:gd name="connsiteX1934" fmla="*/ 388671 w 5795236"/>
                    <a:gd name="connsiteY1934" fmla="*/ 199549 h 199548"/>
                    <a:gd name="connsiteX1935" fmla="*/ 382870 w 5795236"/>
                    <a:gd name="connsiteY1935" fmla="*/ 199549 h 199548"/>
                    <a:gd name="connsiteX1936" fmla="*/ 377069 w 5795236"/>
                    <a:gd name="connsiteY1936" fmla="*/ 199549 h 199548"/>
                    <a:gd name="connsiteX1937" fmla="*/ 371268 w 5795236"/>
                    <a:gd name="connsiteY1937" fmla="*/ 199549 h 199548"/>
                    <a:gd name="connsiteX1938" fmla="*/ 365466 w 5795236"/>
                    <a:gd name="connsiteY1938" fmla="*/ 199549 h 199548"/>
                    <a:gd name="connsiteX1939" fmla="*/ 359665 w 5795236"/>
                    <a:gd name="connsiteY1939" fmla="*/ 199549 h 199548"/>
                    <a:gd name="connsiteX1940" fmla="*/ 353864 w 5795236"/>
                    <a:gd name="connsiteY1940" fmla="*/ 199549 h 199548"/>
                    <a:gd name="connsiteX1941" fmla="*/ 348063 w 5795236"/>
                    <a:gd name="connsiteY1941" fmla="*/ 199549 h 199548"/>
                    <a:gd name="connsiteX1942" fmla="*/ 342261 w 5795236"/>
                    <a:gd name="connsiteY1942" fmla="*/ 199549 h 199548"/>
                    <a:gd name="connsiteX1943" fmla="*/ 336460 w 5795236"/>
                    <a:gd name="connsiteY1943" fmla="*/ 199549 h 199548"/>
                    <a:gd name="connsiteX1944" fmla="*/ 330659 w 5795236"/>
                    <a:gd name="connsiteY1944" fmla="*/ 199549 h 199548"/>
                    <a:gd name="connsiteX1945" fmla="*/ 324858 w 5795236"/>
                    <a:gd name="connsiteY1945" fmla="*/ 199549 h 199548"/>
                    <a:gd name="connsiteX1946" fmla="*/ 319057 w 5795236"/>
                    <a:gd name="connsiteY1946" fmla="*/ 199549 h 199548"/>
                    <a:gd name="connsiteX1947" fmla="*/ 313256 w 5795236"/>
                    <a:gd name="connsiteY1947" fmla="*/ 199549 h 199548"/>
                    <a:gd name="connsiteX1948" fmla="*/ 307455 w 5795236"/>
                    <a:gd name="connsiteY1948" fmla="*/ 199549 h 199548"/>
                    <a:gd name="connsiteX1949" fmla="*/ 301654 w 5795236"/>
                    <a:gd name="connsiteY1949" fmla="*/ 199549 h 199548"/>
                    <a:gd name="connsiteX1950" fmla="*/ 295853 w 5795236"/>
                    <a:gd name="connsiteY1950" fmla="*/ 199549 h 199548"/>
                    <a:gd name="connsiteX1951" fmla="*/ 290052 w 5795236"/>
                    <a:gd name="connsiteY1951" fmla="*/ 199549 h 199548"/>
                    <a:gd name="connsiteX1952" fmla="*/ 284251 w 5795236"/>
                    <a:gd name="connsiteY1952" fmla="*/ 199549 h 199548"/>
                    <a:gd name="connsiteX1953" fmla="*/ 278450 w 5795236"/>
                    <a:gd name="connsiteY1953" fmla="*/ 199549 h 199548"/>
                    <a:gd name="connsiteX1954" fmla="*/ 272649 w 5795236"/>
                    <a:gd name="connsiteY1954" fmla="*/ 199549 h 199548"/>
                    <a:gd name="connsiteX1955" fmla="*/ 266848 w 5795236"/>
                    <a:gd name="connsiteY1955" fmla="*/ 199549 h 199548"/>
                    <a:gd name="connsiteX1956" fmla="*/ 261047 w 5795236"/>
                    <a:gd name="connsiteY1956" fmla="*/ 199549 h 199548"/>
                    <a:gd name="connsiteX1957" fmla="*/ 255246 w 5795236"/>
                    <a:gd name="connsiteY1957" fmla="*/ 199549 h 199548"/>
                    <a:gd name="connsiteX1958" fmla="*/ 249444 w 5795236"/>
                    <a:gd name="connsiteY1958" fmla="*/ 199549 h 199548"/>
                    <a:gd name="connsiteX1959" fmla="*/ 243644 w 5795236"/>
                    <a:gd name="connsiteY1959" fmla="*/ 199549 h 199548"/>
                    <a:gd name="connsiteX1960" fmla="*/ 237842 w 5795236"/>
                    <a:gd name="connsiteY1960" fmla="*/ 199549 h 199548"/>
                    <a:gd name="connsiteX1961" fmla="*/ 232042 w 5795236"/>
                    <a:gd name="connsiteY1961" fmla="*/ 199549 h 199548"/>
                    <a:gd name="connsiteX1962" fmla="*/ 226241 w 5795236"/>
                    <a:gd name="connsiteY1962" fmla="*/ 199549 h 199548"/>
                    <a:gd name="connsiteX1963" fmla="*/ 220439 w 5795236"/>
                    <a:gd name="connsiteY1963" fmla="*/ 199549 h 199548"/>
                    <a:gd name="connsiteX1964" fmla="*/ 214639 w 5795236"/>
                    <a:gd name="connsiteY1964" fmla="*/ 199549 h 199548"/>
                    <a:gd name="connsiteX1965" fmla="*/ 208837 w 5795236"/>
                    <a:gd name="connsiteY1965" fmla="*/ 199549 h 199548"/>
                    <a:gd name="connsiteX1966" fmla="*/ 203036 w 5795236"/>
                    <a:gd name="connsiteY1966" fmla="*/ 199549 h 199548"/>
                    <a:gd name="connsiteX1967" fmla="*/ 197235 w 5795236"/>
                    <a:gd name="connsiteY1967" fmla="*/ 199549 h 199548"/>
                    <a:gd name="connsiteX1968" fmla="*/ 191434 w 5795236"/>
                    <a:gd name="connsiteY1968" fmla="*/ 199549 h 199548"/>
                    <a:gd name="connsiteX1969" fmla="*/ 185633 w 5795236"/>
                    <a:gd name="connsiteY1969" fmla="*/ 199549 h 199548"/>
                    <a:gd name="connsiteX1970" fmla="*/ 179832 w 5795236"/>
                    <a:gd name="connsiteY1970" fmla="*/ 199549 h 199548"/>
                    <a:gd name="connsiteX1971" fmla="*/ 174031 w 5795236"/>
                    <a:gd name="connsiteY1971" fmla="*/ 199549 h 199548"/>
                    <a:gd name="connsiteX1972" fmla="*/ 168230 w 5795236"/>
                    <a:gd name="connsiteY1972" fmla="*/ 199549 h 199548"/>
                    <a:gd name="connsiteX1973" fmla="*/ 162429 w 5795236"/>
                    <a:gd name="connsiteY1973" fmla="*/ 199549 h 199548"/>
                    <a:gd name="connsiteX1974" fmla="*/ 156628 w 5795236"/>
                    <a:gd name="connsiteY1974" fmla="*/ 199549 h 199548"/>
                    <a:gd name="connsiteX1975" fmla="*/ 150827 w 5795236"/>
                    <a:gd name="connsiteY1975" fmla="*/ 199549 h 199548"/>
                    <a:gd name="connsiteX1976" fmla="*/ 145026 w 5795236"/>
                    <a:gd name="connsiteY1976" fmla="*/ 199549 h 199548"/>
                    <a:gd name="connsiteX1977" fmla="*/ 139225 w 5795236"/>
                    <a:gd name="connsiteY1977" fmla="*/ 199549 h 199548"/>
                    <a:gd name="connsiteX1978" fmla="*/ 133424 w 5795236"/>
                    <a:gd name="connsiteY1978" fmla="*/ 199549 h 199548"/>
                    <a:gd name="connsiteX1979" fmla="*/ 127623 w 5795236"/>
                    <a:gd name="connsiteY1979" fmla="*/ 199549 h 199548"/>
                    <a:gd name="connsiteX1980" fmla="*/ 121822 w 5795236"/>
                    <a:gd name="connsiteY1980" fmla="*/ 199549 h 199548"/>
                    <a:gd name="connsiteX1981" fmla="*/ 116021 w 5795236"/>
                    <a:gd name="connsiteY1981" fmla="*/ 199549 h 199548"/>
                    <a:gd name="connsiteX1982" fmla="*/ 110220 w 5795236"/>
                    <a:gd name="connsiteY1982" fmla="*/ 199549 h 199548"/>
                    <a:gd name="connsiteX1983" fmla="*/ 104419 w 5795236"/>
                    <a:gd name="connsiteY1983" fmla="*/ 199549 h 199548"/>
                    <a:gd name="connsiteX1984" fmla="*/ 98618 w 5795236"/>
                    <a:gd name="connsiteY1984" fmla="*/ 199549 h 199548"/>
                    <a:gd name="connsiteX1985" fmla="*/ 92817 w 5795236"/>
                    <a:gd name="connsiteY1985" fmla="*/ 199549 h 199548"/>
                    <a:gd name="connsiteX1986" fmla="*/ 87016 w 5795236"/>
                    <a:gd name="connsiteY1986" fmla="*/ 199549 h 199548"/>
                    <a:gd name="connsiteX1987" fmla="*/ 81215 w 5795236"/>
                    <a:gd name="connsiteY1987" fmla="*/ 199549 h 199548"/>
                    <a:gd name="connsiteX1988" fmla="*/ 75413 w 5795236"/>
                    <a:gd name="connsiteY1988" fmla="*/ 199549 h 199548"/>
                    <a:gd name="connsiteX1989" fmla="*/ 69613 w 5795236"/>
                    <a:gd name="connsiteY1989" fmla="*/ 199549 h 199548"/>
                    <a:gd name="connsiteX1990" fmla="*/ 63811 w 5795236"/>
                    <a:gd name="connsiteY1990" fmla="*/ 199549 h 199548"/>
                    <a:gd name="connsiteX1991" fmla="*/ 58010 w 5795236"/>
                    <a:gd name="connsiteY1991" fmla="*/ 199549 h 199548"/>
                    <a:gd name="connsiteX1992" fmla="*/ 52209 w 5795236"/>
                    <a:gd name="connsiteY1992" fmla="*/ 199549 h 199548"/>
                    <a:gd name="connsiteX1993" fmla="*/ 46408 w 5795236"/>
                    <a:gd name="connsiteY1993" fmla="*/ 199549 h 199548"/>
                    <a:gd name="connsiteX1994" fmla="*/ 40607 w 5795236"/>
                    <a:gd name="connsiteY1994" fmla="*/ 199549 h 199548"/>
                    <a:gd name="connsiteX1995" fmla="*/ 34806 w 5795236"/>
                    <a:gd name="connsiteY1995" fmla="*/ 199549 h 199548"/>
                    <a:gd name="connsiteX1996" fmla="*/ 29005 w 5795236"/>
                    <a:gd name="connsiteY1996" fmla="*/ 199549 h 199548"/>
                    <a:gd name="connsiteX1997" fmla="*/ 23204 w 5795236"/>
                    <a:gd name="connsiteY1997" fmla="*/ 199549 h 199548"/>
                    <a:gd name="connsiteX1998" fmla="*/ 17403 w 5795236"/>
                    <a:gd name="connsiteY1998" fmla="*/ 199549 h 199548"/>
                    <a:gd name="connsiteX1999" fmla="*/ 11602 w 5795236"/>
                    <a:gd name="connsiteY1999" fmla="*/ 199549 h 199548"/>
                    <a:gd name="connsiteX2000" fmla="*/ 5801 w 5795236"/>
                    <a:gd name="connsiteY2000" fmla="*/ 199549 h 199548"/>
                    <a:gd name="connsiteX2001" fmla="*/ 0 w 5795236"/>
                    <a:gd name="connsiteY2001" fmla="*/ 199549 h 199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  <a:cxn ang="0">
                      <a:pos x="connsiteX533" y="connsiteY533"/>
                    </a:cxn>
                    <a:cxn ang="0">
                      <a:pos x="connsiteX534" y="connsiteY534"/>
                    </a:cxn>
                    <a:cxn ang="0">
                      <a:pos x="connsiteX535" y="connsiteY535"/>
                    </a:cxn>
                    <a:cxn ang="0">
                      <a:pos x="connsiteX536" y="connsiteY536"/>
                    </a:cxn>
                    <a:cxn ang="0">
                      <a:pos x="connsiteX537" y="connsiteY537"/>
                    </a:cxn>
                    <a:cxn ang="0">
                      <a:pos x="connsiteX538" y="connsiteY538"/>
                    </a:cxn>
                    <a:cxn ang="0">
                      <a:pos x="connsiteX539" y="connsiteY539"/>
                    </a:cxn>
                    <a:cxn ang="0">
                      <a:pos x="connsiteX540" y="connsiteY540"/>
                    </a:cxn>
                    <a:cxn ang="0">
                      <a:pos x="connsiteX541" y="connsiteY541"/>
                    </a:cxn>
                    <a:cxn ang="0">
                      <a:pos x="connsiteX542" y="connsiteY542"/>
                    </a:cxn>
                    <a:cxn ang="0">
                      <a:pos x="connsiteX543" y="connsiteY543"/>
                    </a:cxn>
                    <a:cxn ang="0">
                      <a:pos x="connsiteX544" y="connsiteY544"/>
                    </a:cxn>
                    <a:cxn ang="0">
                      <a:pos x="connsiteX545" y="connsiteY545"/>
                    </a:cxn>
                    <a:cxn ang="0">
                      <a:pos x="connsiteX546" y="connsiteY546"/>
                    </a:cxn>
                    <a:cxn ang="0">
                      <a:pos x="connsiteX547" y="connsiteY547"/>
                    </a:cxn>
                    <a:cxn ang="0">
                      <a:pos x="connsiteX548" y="connsiteY548"/>
                    </a:cxn>
                    <a:cxn ang="0">
                      <a:pos x="connsiteX549" y="connsiteY549"/>
                    </a:cxn>
                    <a:cxn ang="0">
                      <a:pos x="connsiteX550" y="connsiteY550"/>
                    </a:cxn>
                    <a:cxn ang="0">
                      <a:pos x="connsiteX551" y="connsiteY551"/>
                    </a:cxn>
                    <a:cxn ang="0">
                      <a:pos x="connsiteX552" y="connsiteY552"/>
                    </a:cxn>
                    <a:cxn ang="0">
                      <a:pos x="connsiteX553" y="connsiteY553"/>
                    </a:cxn>
                    <a:cxn ang="0">
                      <a:pos x="connsiteX554" y="connsiteY554"/>
                    </a:cxn>
                    <a:cxn ang="0">
                      <a:pos x="connsiteX555" y="connsiteY555"/>
                    </a:cxn>
                    <a:cxn ang="0">
                      <a:pos x="connsiteX556" y="connsiteY556"/>
                    </a:cxn>
                    <a:cxn ang="0">
                      <a:pos x="connsiteX557" y="connsiteY557"/>
                    </a:cxn>
                    <a:cxn ang="0">
                      <a:pos x="connsiteX558" y="connsiteY558"/>
                    </a:cxn>
                    <a:cxn ang="0">
                      <a:pos x="connsiteX559" y="connsiteY559"/>
                    </a:cxn>
                    <a:cxn ang="0">
                      <a:pos x="connsiteX560" y="connsiteY560"/>
                    </a:cxn>
                    <a:cxn ang="0">
                      <a:pos x="connsiteX561" y="connsiteY561"/>
                    </a:cxn>
                    <a:cxn ang="0">
                      <a:pos x="connsiteX562" y="connsiteY562"/>
                    </a:cxn>
                    <a:cxn ang="0">
                      <a:pos x="connsiteX563" y="connsiteY563"/>
                    </a:cxn>
                    <a:cxn ang="0">
                      <a:pos x="connsiteX564" y="connsiteY564"/>
                    </a:cxn>
                    <a:cxn ang="0">
                      <a:pos x="connsiteX565" y="connsiteY565"/>
                    </a:cxn>
                    <a:cxn ang="0">
                      <a:pos x="connsiteX566" y="connsiteY566"/>
                    </a:cxn>
                    <a:cxn ang="0">
                      <a:pos x="connsiteX567" y="connsiteY567"/>
                    </a:cxn>
                    <a:cxn ang="0">
                      <a:pos x="connsiteX568" y="connsiteY568"/>
                    </a:cxn>
                    <a:cxn ang="0">
                      <a:pos x="connsiteX569" y="connsiteY569"/>
                    </a:cxn>
                    <a:cxn ang="0">
                      <a:pos x="connsiteX570" y="connsiteY570"/>
                    </a:cxn>
                    <a:cxn ang="0">
                      <a:pos x="connsiteX571" y="connsiteY571"/>
                    </a:cxn>
                    <a:cxn ang="0">
                      <a:pos x="connsiteX572" y="connsiteY572"/>
                    </a:cxn>
                    <a:cxn ang="0">
                      <a:pos x="connsiteX573" y="connsiteY573"/>
                    </a:cxn>
                    <a:cxn ang="0">
                      <a:pos x="connsiteX574" y="connsiteY574"/>
                    </a:cxn>
                    <a:cxn ang="0">
                      <a:pos x="connsiteX575" y="connsiteY575"/>
                    </a:cxn>
                    <a:cxn ang="0">
                      <a:pos x="connsiteX576" y="connsiteY576"/>
                    </a:cxn>
                    <a:cxn ang="0">
                      <a:pos x="connsiteX577" y="connsiteY577"/>
                    </a:cxn>
                    <a:cxn ang="0">
                      <a:pos x="connsiteX578" y="connsiteY578"/>
                    </a:cxn>
                    <a:cxn ang="0">
                      <a:pos x="connsiteX579" y="connsiteY579"/>
                    </a:cxn>
                    <a:cxn ang="0">
                      <a:pos x="connsiteX580" y="connsiteY580"/>
                    </a:cxn>
                    <a:cxn ang="0">
                      <a:pos x="connsiteX581" y="connsiteY581"/>
                    </a:cxn>
                    <a:cxn ang="0">
                      <a:pos x="connsiteX582" y="connsiteY582"/>
                    </a:cxn>
                    <a:cxn ang="0">
                      <a:pos x="connsiteX583" y="connsiteY583"/>
                    </a:cxn>
                    <a:cxn ang="0">
                      <a:pos x="connsiteX584" y="connsiteY584"/>
                    </a:cxn>
                    <a:cxn ang="0">
                      <a:pos x="connsiteX585" y="connsiteY585"/>
                    </a:cxn>
                    <a:cxn ang="0">
                      <a:pos x="connsiteX586" y="connsiteY586"/>
                    </a:cxn>
                    <a:cxn ang="0">
                      <a:pos x="connsiteX587" y="connsiteY587"/>
                    </a:cxn>
                    <a:cxn ang="0">
                      <a:pos x="connsiteX588" y="connsiteY588"/>
                    </a:cxn>
                    <a:cxn ang="0">
                      <a:pos x="connsiteX589" y="connsiteY589"/>
                    </a:cxn>
                    <a:cxn ang="0">
                      <a:pos x="connsiteX590" y="connsiteY590"/>
                    </a:cxn>
                    <a:cxn ang="0">
                      <a:pos x="connsiteX591" y="connsiteY591"/>
                    </a:cxn>
                    <a:cxn ang="0">
                      <a:pos x="connsiteX592" y="connsiteY592"/>
                    </a:cxn>
                    <a:cxn ang="0">
                      <a:pos x="connsiteX593" y="connsiteY593"/>
                    </a:cxn>
                    <a:cxn ang="0">
                      <a:pos x="connsiteX594" y="connsiteY594"/>
                    </a:cxn>
                    <a:cxn ang="0">
                      <a:pos x="connsiteX595" y="connsiteY595"/>
                    </a:cxn>
                    <a:cxn ang="0">
                      <a:pos x="connsiteX596" y="connsiteY596"/>
                    </a:cxn>
                    <a:cxn ang="0">
                      <a:pos x="connsiteX597" y="connsiteY597"/>
                    </a:cxn>
                    <a:cxn ang="0">
                      <a:pos x="connsiteX598" y="connsiteY598"/>
                    </a:cxn>
                    <a:cxn ang="0">
                      <a:pos x="connsiteX599" y="connsiteY599"/>
                    </a:cxn>
                    <a:cxn ang="0">
                      <a:pos x="connsiteX600" y="connsiteY600"/>
                    </a:cxn>
                    <a:cxn ang="0">
                      <a:pos x="connsiteX601" y="connsiteY601"/>
                    </a:cxn>
                    <a:cxn ang="0">
                      <a:pos x="connsiteX602" y="connsiteY602"/>
                    </a:cxn>
                    <a:cxn ang="0">
                      <a:pos x="connsiteX603" y="connsiteY603"/>
                    </a:cxn>
                    <a:cxn ang="0">
                      <a:pos x="connsiteX604" y="connsiteY604"/>
                    </a:cxn>
                    <a:cxn ang="0">
                      <a:pos x="connsiteX605" y="connsiteY605"/>
                    </a:cxn>
                    <a:cxn ang="0">
                      <a:pos x="connsiteX606" y="connsiteY606"/>
                    </a:cxn>
                    <a:cxn ang="0">
                      <a:pos x="connsiteX607" y="connsiteY607"/>
                    </a:cxn>
                    <a:cxn ang="0">
                      <a:pos x="connsiteX608" y="connsiteY608"/>
                    </a:cxn>
                    <a:cxn ang="0">
                      <a:pos x="connsiteX609" y="connsiteY609"/>
                    </a:cxn>
                    <a:cxn ang="0">
                      <a:pos x="connsiteX610" y="connsiteY610"/>
                    </a:cxn>
                    <a:cxn ang="0">
                      <a:pos x="connsiteX611" y="connsiteY611"/>
                    </a:cxn>
                    <a:cxn ang="0">
                      <a:pos x="connsiteX612" y="connsiteY612"/>
                    </a:cxn>
                    <a:cxn ang="0">
                      <a:pos x="connsiteX613" y="connsiteY613"/>
                    </a:cxn>
                    <a:cxn ang="0">
                      <a:pos x="connsiteX614" y="connsiteY614"/>
                    </a:cxn>
                    <a:cxn ang="0">
                      <a:pos x="connsiteX615" y="connsiteY615"/>
                    </a:cxn>
                    <a:cxn ang="0">
                      <a:pos x="connsiteX616" y="connsiteY616"/>
                    </a:cxn>
                    <a:cxn ang="0">
                      <a:pos x="connsiteX617" y="connsiteY617"/>
                    </a:cxn>
                    <a:cxn ang="0">
                      <a:pos x="connsiteX618" y="connsiteY618"/>
                    </a:cxn>
                    <a:cxn ang="0">
                      <a:pos x="connsiteX619" y="connsiteY619"/>
                    </a:cxn>
                    <a:cxn ang="0">
                      <a:pos x="connsiteX620" y="connsiteY620"/>
                    </a:cxn>
                    <a:cxn ang="0">
                      <a:pos x="connsiteX621" y="connsiteY621"/>
                    </a:cxn>
                    <a:cxn ang="0">
                      <a:pos x="connsiteX622" y="connsiteY622"/>
                    </a:cxn>
                    <a:cxn ang="0">
                      <a:pos x="connsiteX623" y="connsiteY623"/>
                    </a:cxn>
                    <a:cxn ang="0">
                      <a:pos x="connsiteX624" y="connsiteY624"/>
                    </a:cxn>
                    <a:cxn ang="0">
                      <a:pos x="connsiteX625" y="connsiteY625"/>
                    </a:cxn>
                    <a:cxn ang="0">
                      <a:pos x="connsiteX626" y="connsiteY626"/>
                    </a:cxn>
                    <a:cxn ang="0">
                      <a:pos x="connsiteX627" y="connsiteY627"/>
                    </a:cxn>
                    <a:cxn ang="0">
                      <a:pos x="connsiteX628" y="connsiteY628"/>
                    </a:cxn>
                    <a:cxn ang="0">
                      <a:pos x="connsiteX629" y="connsiteY629"/>
                    </a:cxn>
                    <a:cxn ang="0">
                      <a:pos x="connsiteX630" y="connsiteY630"/>
                    </a:cxn>
                    <a:cxn ang="0">
                      <a:pos x="connsiteX631" y="connsiteY631"/>
                    </a:cxn>
                    <a:cxn ang="0">
                      <a:pos x="connsiteX632" y="connsiteY632"/>
                    </a:cxn>
                    <a:cxn ang="0">
                      <a:pos x="connsiteX633" y="connsiteY633"/>
                    </a:cxn>
                    <a:cxn ang="0">
                      <a:pos x="connsiteX634" y="connsiteY634"/>
                    </a:cxn>
                    <a:cxn ang="0">
                      <a:pos x="connsiteX635" y="connsiteY635"/>
                    </a:cxn>
                    <a:cxn ang="0">
                      <a:pos x="connsiteX636" y="connsiteY636"/>
                    </a:cxn>
                    <a:cxn ang="0">
                      <a:pos x="connsiteX637" y="connsiteY637"/>
                    </a:cxn>
                    <a:cxn ang="0">
                      <a:pos x="connsiteX638" y="connsiteY638"/>
                    </a:cxn>
                    <a:cxn ang="0">
                      <a:pos x="connsiteX639" y="connsiteY639"/>
                    </a:cxn>
                    <a:cxn ang="0">
                      <a:pos x="connsiteX640" y="connsiteY640"/>
                    </a:cxn>
                    <a:cxn ang="0">
                      <a:pos x="connsiteX641" y="connsiteY641"/>
                    </a:cxn>
                    <a:cxn ang="0">
                      <a:pos x="connsiteX642" y="connsiteY642"/>
                    </a:cxn>
                    <a:cxn ang="0">
                      <a:pos x="connsiteX643" y="connsiteY643"/>
                    </a:cxn>
                    <a:cxn ang="0">
                      <a:pos x="connsiteX644" y="connsiteY644"/>
                    </a:cxn>
                    <a:cxn ang="0">
                      <a:pos x="connsiteX645" y="connsiteY645"/>
                    </a:cxn>
                    <a:cxn ang="0">
                      <a:pos x="connsiteX646" y="connsiteY646"/>
                    </a:cxn>
                    <a:cxn ang="0">
                      <a:pos x="connsiteX647" y="connsiteY647"/>
                    </a:cxn>
                    <a:cxn ang="0">
                      <a:pos x="connsiteX648" y="connsiteY648"/>
                    </a:cxn>
                    <a:cxn ang="0">
                      <a:pos x="connsiteX649" y="connsiteY649"/>
                    </a:cxn>
                    <a:cxn ang="0">
                      <a:pos x="connsiteX650" y="connsiteY650"/>
                    </a:cxn>
                    <a:cxn ang="0">
                      <a:pos x="connsiteX651" y="connsiteY651"/>
                    </a:cxn>
                    <a:cxn ang="0">
                      <a:pos x="connsiteX652" y="connsiteY652"/>
                    </a:cxn>
                    <a:cxn ang="0">
                      <a:pos x="connsiteX653" y="connsiteY653"/>
                    </a:cxn>
                    <a:cxn ang="0">
                      <a:pos x="connsiteX654" y="connsiteY654"/>
                    </a:cxn>
                    <a:cxn ang="0">
                      <a:pos x="connsiteX655" y="connsiteY655"/>
                    </a:cxn>
                    <a:cxn ang="0">
                      <a:pos x="connsiteX656" y="connsiteY656"/>
                    </a:cxn>
                    <a:cxn ang="0">
                      <a:pos x="connsiteX657" y="connsiteY657"/>
                    </a:cxn>
                    <a:cxn ang="0">
                      <a:pos x="connsiteX658" y="connsiteY658"/>
                    </a:cxn>
                    <a:cxn ang="0">
                      <a:pos x="connsiteX659" y="connsiteY659"/>
                    </a:cxn>
                    <a:cxn ang="0">
                      <a:pos x="connsiteX660" y="connsiteY660"/>
                    </a:cxn>
                    <a:cxn ang="0">
                      <a:pos x="connsiteX661" y="connsiteY661"/>
                    </a:cxn>
                    <a:cxn ang="0">
                      <a:pos x="connsiteX662" y="connsiteY662"/>
                    </a:cxn>
                    <a:cxn ang="0">
                      <a:pos x="connsiteX663" y="connsiteY663"/>
                    </a:cxn>
                    <a:cxn ang="0">
                      <a:pos x="connsiteX664" y="connsiteY664"/>
                    </a:cxn>
                    <a:cxn ang="0">
                      <a:pos x="connsiteX665" y="connsiteY665"/>
                    </a:cxn>
                    <a:cxn ang="0">
                      <a:pos x="connsiteX666" y="connsiteY666"/>
                    </a:cxn>
                    <a:cxn ang="0">
                      <a:pos x="connsiteX667" y="connsiteY667"/>
                    </a:cxn>
                    <a:cxn ang="0">
                      <a:pos x="connsiteX668" y="connsiteY668"/>
                    </a:cxn>
                    <a:cxn ang="0">
                      <a:pos x="connsiteX669" y="connsiteY669"/>
                    </a:cxn>
                    <a:cxn ang="0">
                      <a:pos x="connsiteX670" y="connsiteY670"/>
                    </a:cxn>
                    <a:cxn ang="0">
                      <a:pos x="connsiteX671" y="connsiteY671"/>
                    </a:cxn>
                    <a:cxn ang="0">
                      <a:pos x="connsiteX672" y="connsiteY672"/>
                    </a:cxn>
                    <a:cxn ang="0">
                      <a:pos x="connsiteX673" y="connsiteY673"/>
                    </a:cxn>
                    <a:cxn ang="0">
                      <a:pos x="connsiteX674" y="connsiteY674"/>
                    </a:cxn>
                    <a:cxn ang="0">
                      <a:pos x="connsiteX675" y="connsiteY675"/>
                    </a:cxn>
                    <a:cxn ang="0">
                      <a:pos x="connsiteX676" y="connsiteY676"/>
                    </a:cxn>
                    <a:cxn ang="0">
                      <a:pos x="connsiteX677" y="connsiteY677"/>
                    </a:cxn>
                    <a:cxn ang="0">
                      <a:pos x="connsiteX678" y="connsiteY678"/>
                    </a:cxn>
                    <a:cxn ang="0">
                      <a:pos x="connsiteX679" y="connsiteY679"/>
                    </a:cxn>
                    <a:cxn ang="0">
                      <a:pos x="connsiteX680" y="connsiteY680"/>
                    </a:cxn>
                    <a:cxn ang="0">
                      <a:pos x="connsiteX681" y="connsiteY681"/>
                    </a:cxn>
                    <a:cxn ang="0">
                      <a:pos x="connsiteX682" y="connsiteY682"/>
                    </a:cxn>
                    <a:cxn ang="0">
                      <a:pos x="connsiteX683" y="connsiteY683"/>
                    </a:cxn>
                    <a:cxn ang="0">
                      <a:pos x="connsiteX684" y="connsiteY684"/>
                    </a:cxn>
                    <a:cxn ang="0">
                      <a:pos x="connsiteX685" y="connsiteY685"/>
                    </a:cxn>
                    <a:cxn ang="0">
                      <a:pos x="connsiteX686" y="connsiteY686"/>
                    </a:cxn>
                    <a:cxn ang="0">
                      <a:pos x="connsiteX687" y="connsiteY687"/>
                    </a:cxn>
                    <a:cxn ang="0">
                      <a:pos x="connsiteX688" y="connsiteY688"/>
                    </a:cxn>
                    <a:cxn ang="0">
                      <a:pos x="connsiteX689" y="connsiteY689"/>
                    </a:cxn>
                    <a:cxn ang="0">
                      <a:pos x="connsiteX690" y="connsiteY690"/>
                    </a:cxn>
                    <a:cxn ang="0">
                      <a:pos x="connsiteX691" y="connsiteY691"/>
                    </a:cxn>
                    <a:cxn ang="0">
                      <a:pos x="connsiteX692" y="connsiteY692"/>
                    </a:cxn>
                    <a:cxn ang="0">
                      <a:pos x="connsiteX693" y="connsiteY693"/>
                    </a:cxn>
                    <a:cxn ang="0">
                      <a:pos x="connsiteX694" y="connsiteY694"/>
                    </a:cxn>
                    <a:cxn ang="0">
                      <a:pos x="connsiteX695" y="connsiteY695"/>
                    </a:cxn>
                    <a:cxn ang="0">
                      <a:pos x="connsiteX696" y="connsiteY696"/>
                    </a:cxn>
                    <a:cxn ang="0">
                      <a:pos x="connsiteX697" y="connsiteY697"/>
                    </a:cxn>
                    <a:cxn ang="0">
                      <a:pos x="connsiteX698" y="connsiteY698"/>
                    </a:cxn>
                    <a:cxn ang="0">
                      <a:pos x="connsiteX699" y="connsiteY699"/>
                    </a:cxn>
                    <a:cxn ang="0">
                      <a:pos x="connsiteX700" y="connsiteY700"/>
                    </a:cxn>
                    <a:cxn ang="0">
                      <a:pos x="connsiteX701" y="connsiteY701"/>
                    </a:cxn>
                    <a:cxn ang="0">
                      <a:pos x="connsiteX702" y="connsiteY702"/>
                    </a:cxn>
                    <a:cxn ang="0">
                      <a:pos x="connsiteX703" y="connsiteY703"/>
                    </a:cxn>
                    <a:cxn ang="0">
                      <a:pos x="connsiteX704" y="connsiteY704"/>
                    </a:cxn>
                    <a:cxn ang="0">
                      <a:pos x="connsiteX705" y="connsiteY705"/>
                    </a:cxn>
                    <a:cxn ang="0">
                      <a:pos x="connsiteX706" y="connsiteY706"/>
                    </a:cxn>
                    <a:cxn ang="0">
                      <a:pos x="connsiteX707" y="connsiteY707"/>
                    </a:cxn>
                    <a:cxn ang="0">
                      <a:pos x="connsiteX708" y="connsiteY708"/>
                    </a:cxn>
                    <a:cxn ang="0">
                      <a:pos x="connsiteX709" y="connsiteY709"/>
                    </a:cxn>
                    <a:cxn ang="0">
                      <a:pos x="connsiteX710" y="connsiteY710"/>
                    </a:cxn>
                    <a:cxn ang="0">
                      <a:pos x="connsiteX711" y="connsiteY711"/>
                    </a:cxn>
                    <a:cxn ang="0">
                      <a:pos x="connsiteX712" y="connsiteY712"/>
                    </a:cxn>
                    <a:cxn ang="0">
                      <a:pos x="connsiteX713" y="connsiteY713"/>
                    </a:cxn>
                    <a:cxn ang="0">
                      <a:pos x="connsiteX714" y="connsiteY714"/>
                    </a:cxn>
                    <a:cxn ang="0">
                      <a:pos x="connsiteX715" y="connsiteY715"/>
                    </a:cxn>
                    <a:cxn ang="0">
                      <a:pos x="connsiteX716" y="connsiteY716"/>
                    </a:cxn>
                    <a:cxn ang="0">
                      <a:pos x="connsiteX717" y="connsiteY717"/>
                    </a:cxn>
                    <a:cxn ang="0">
                      <a:pos x="connsiteX718" y="connsiteY718"/>
                    </a:cxn>
                    <a:cxn ang="0">
                      <a:pos x="connsiteX719" y="connsiteY719"/>
                    </a:cxn>
                    <a:cxn ang="0">
                      <a:pos x="connsiteX720" y="connsiteY720"/>
                    </a:cxn>
                    <a:cxn ang="0">
                      <a:pos x="connsiteX721" y="connsiteY721"/>
                    </a:cxn>
                    <a:cxn ang="0">
                      <a:pos x="connsiteX722" y="connsiteY722"/>
                    </a:cxn>
                    <a:cxn ang="0">
                      <a:pos x="connsiteX723" y="connsiteY723"/>
                    </a:cxn>
                    <a:cxn ang="0">
                      <a:pos x="connsiteX724" y="connsiteY724"/>
                    </a:cxn>
                    <a:cxn ang="0">
                      <a:pos x="connsiteX725" y="connsiteY725"/>
                    </a:cxn>
                    <a:cxn ang="0">
                      <a:pos x="connsiteX726" y="connsiteY726"/>
                    </a:cxn>
                    <a:cxn ang="0">
                      <a:pos x="connsiteX727" y="connsiteY727"/>
                    </a:cxn>
                    <a:cxn ang="0">
                      <a:pos x="connsiteX728" y="connsiteY728"/>
                    </a:cxn>
                    <a:cxn ang="0">
                      <a:pos x="connsiteX729" y="connsiteY729"/>
                    </a:cxn>
                    <a:cxn ang="0">
                      <a:pos x="connsiteX730" y="connsiteY730"/>
                    </a:cxn>
                    <a:cxn ang="0">
                      <a:pos x="connsiteX731" y="connsiteY731"/>
                    </a:cxn>
                    <a:cxn ang="0">
                      <a:pos x="connsiteX732" y="connsiteY732"/>
                    </a:cxn>
                    <a:cxn ang="0">
                      <a:pos x="connsiteX733" y="connsiteY733"/>
                    </a:cxn>
                    <a:cxn ang="0">
                      <a:pos x="connsiteX734" y="connsiteY734"/>
                    </a:cxn>
                    <a:cxn ang="0">
                      <a:pos x="connsiteX735" y="connsiteY735"/>
                    </a:cxn>
                    <a:cxn ang="0">
                      <a:pos x="connsiteX736" y="connsiteY736"/>
                    </a:cxn>
                    <a:cxn ang="0">
                      <a:pos x="connsiteX737" y="connsiteY737"/>
                    </a:cxn>
                    <a:cxn ang="0">
                      <a:pos x="connsiteX738" y="connsiteY738"/>
                    </a:cxn>
                    <a:cxn ang="0">
                      <a:pos x="connsiteX739" y="connsiteY739"/>
                    </a:cxn>
                    <a:cxn ang="0">
                      <a:pos x="connsiteX740" y="connsiteY740"/>
                    </a:cxn>
                    <a:cxn ang="0">
                      <a:pos x="connsiteX741" y="connsiteY741"/>
                    </a:cxn>
                    <a:cxn ang="0">
                      <a:pos x="connsiteX742" y="connsiteY742"/>
                    </a:cxn>
                    <a:cxn ang="0">
                      <a:pos x="connsiteX743" y="connsiteY743"/>
                    </a:cxn>
                    <a:cxn ang="0">
                      <a:pos x="connsiteX744" y="connsiteY744"/>
                    </a:cxn>
                    <a:cxn ang="0">
                      <a:pos x="connsiteX745" y="connsiteY745"/>
                    </a:cxn>
                    <a:cxn ang="0">
                      <a:pos x="connsiteX746" y="connsiteY746"/>
                    </a:cxn>
                    <a:cxn ang="0">
                      <a:pos x="connsiteX747" y="connsiteY747"/>
                    </a:cxn>
                    <a:cxn ang="0">
                      <a:pos x="connsiteX748" y="connsiteY748"/>
                    </a:cxn>
                    <a:cxn ang="0">
                      <a:pos x="connsiteX749" y="connsiteY749"/>
                    </a:cxn>
                    <a:cxn ang="0">
                      <a:pos x="connsiteX750" y="connsiteY750"/>
                    </a:cxn>
                    <a:cxn ang="0">
                      <a:pos x="connsiteX751" y="connsiteY751"/>
                    </a:cxn>
                    <a:cxn ang="0">
                      <a:pos x="connsiteX752" y="connsiteY752"/>
                    </a:cxn>
                    <a:cxn ang="0">
                      <a:pos x="connsiteX753" y="connsiteY753"/>
                    </a:cxn>
                    <a:cxn ang="0">
                      <a:pos x="connsiteX754" y="connsiteY754"/>
                    </a:cxn>
                    <a:cxn ang="0">
                      <a:pos x="connsiteX755" y="connsiteY755"/>
                    </a:cxn>
                    <a:cxn ang="0">
                      <a:pos x="connsiteX756" y="connsiteY756"/>
                    </a:cxn>
                    <a:cxn ang="0">
                      <a:pos x="connsiteX757" y="connsiteY757"/>
                    </a:cxn>
                    <a:cxn ang="0">
                      <a:pos x="connsiteX758" y="connsiteY758"/>
                    </a:cxn>
                    <a:cxn ang="0">
                      <a:pos x="connsiteX759" y="connsiteY759"/>
                    </a:cxn>
                    <a:cxn ang="0">
                      <a:pos x="connsiteX760" y="connsiteY760"/>
                    </a:cxn>
                    <a:cxn ang="0">
                      <a:pos x="connsiteX761" y="connsiteY761"/>
                    </a:cxn>
                    <a:cxn ang="0">
                      <a:pos x="connsiteX762" y="connsiteY762"/>
                    </a:cxn>
                    <a:cxn ang="0">
                      <a:pos x="connsiteX763" y="connsiteY763"/>
                    </a:cxn>
                    <a:cxn ang="0">
                      <a:pos x="connsiteX764" y="connsiteY764"/>
                    </a:cxn>
                    <a:cxn ang="0">
                      <a:pos x="connsiteX765" y="connsiteY765"/>
                    </a:cxn>
                    <a:cxn ang="0">
                      <a:pos x="connsiteX766" y="connsiteY766"/>
                    </a:cxn>
                    <a:cxn ang="0">
                      <a:pos x="connsiteX767" y="connsiteY767"/>
                    </a:cxn>
                    <a:cxn ang="0">
                      <a:pos x="connsiteX768" y="connsiteY768"/>
                    </a:cxn>
                    <a:cxn ang="0">
                      <a:pos x="connsiteX769" y="connsiteY769"/>
                    </a:cxn>
                    <a:cxn ang="0">
                      <a:pos x="connsiteX770" y="connsiteY770"/>
                    </a:cxn>
                    <a:cxn ang="0">
                      <a:pos x="connsiteX771" y="connsiteY771"/>
                    </a:cxn>
                    <a:cxn ang="0">
                      <a:pos x="connsiteX772" y="connsiteY772"/>
                    </a:cxn>
                    <a:cxn ang="0">
                      <a:pos x="connsiteX773" y="connsiteY773"/>
                    </a:cxn>
                    <a:cxn ang="0">
                      <a:pos x="connsiteX774" y="connsiteY774"/>
                    </a:cxn>
                    <a:cxn ang="0">
                      <a:pos x="connsiteX775" y="connsiteY775"/>
                    </a:cxn>
                    <a:cxn ang="0">
                      <a:pos x="connsiteX776" y="connsiteY776"/>
                    </a:cxn>
                    <a:cxn ang="0">
                      <a:pos x="connsiteX777" y="connsiteY777"/>
                    </a:cxn>
                    <a:cxn ang="0">
                      <a:pos x="connsiteX778" y="connsiteY778"/>
                    </a:cxn>
                    <a:cxn ang="0">
                      <a:pos x="connsiteX779" y="connsiteY779"/>
                    </a:cxn>
                    <a:cxn ang="0">
                      <a:pos x="connsiteX780" y="connsiteY780"/>
                    </a:cxn>
                    <a:cxn ang="0">
                      <a:pos x="connsiteX781" y="connsiteY781"/>
                    </a:cxn>
                    <a:cxn ang="0">
                      <a:pos x="connsiteX782" y="connsiteY782"/>
                    </a:cxn>
                    <a:cxn ang="0">
                      <a:pos x="connsiteX783" y="connsiteY783"/>
                    </a:cxn>
                    <a:cxn ang="0">
                      <a:pos x="connsiteX784" y="connsiteY784"/>
                    </a:cxn>
                    <a:cxn ang="0">
                      <a:pos x="connsiteX785" y="connsiteY785"/>
                    </a:cxn>
                    <a:cxn ang="0">
                      <a:pos x="connsiteX786" y="connsiteY786"/>
                    </a:cxn>
                    <a:cxn ang="0">
                      <a:pos x="connsiteX787" y="connsiteY787"/>
                    </a:cxn>
                    <a:cxn ang="0">
                      <a:pos x="connsiteX788" y="connsiteY788"/>
                    </a:cxn>
                    <a:cxn ang="0">
                      <a:pos x="connsiteX789" y="connsiteY789"/>
                    </a:cxn>
                    <a:cxn ang="0">
                      <a:pos x="connsiteX790" y="connsiteY790"/>
                    </a:cxn>
                    <a:cxn ang="0">
                      <a:pos x="connsiteX791" y="connsiteY791"/>
                    </a:cxn>
                    <a:cxn ang="0">
                      <a:pos x="connsiteX792" y="connsiteY792"/>
                    </a:cxn>
                    <a:cxn ang="0">
                      <a:pos x="connsiteX793" y="connsiteY793"/>
                    </a:cxn>
                    <a:cxn ang="0">
                      <a:pos x="connsiteX794" y="connsiteY794"/>
                    </a:cxn>
                    <a:cxn ang="0">
                      <a:pos x="connsiteX795" y="connsiteY795"/>
                    </a:cxn>
                    <a:cxn ang="0">
                      <a:pos x="connsiteX796" y="connsiteY796"/>
                    </a:cxn>
                    <a:cxn ang="0">
                      <a:pos x="connsiteX797" y="connsiteY797"/>
                    </a:cxn>
                    <a:cxn ang="0">
                      <a:pos x="connsiteX798" y="connsiteY798"/>
                    </a:cxn>
                    <a:cxn ang="0">
                      <a:pos x="connsiteX799" y="connsiteY799"/>
                    </a:cxn>
                    <a:cxn ang="0">
                      <a:pos x="connsiteX800" y="connsiteY800"/>
                    </a:cxn>
                    <a:cxn ang="0">
                      <a:pos x="connsiteX801" y="connsiteY801"/>
                    </a:cxn>
                    <a:cxn ang="0">
                      <a:pos x="connsiteX802" y="connsiteY802"/>
                    </a:cxn>
                    <a:cxn ang="0">
                      <a:pos x="connsiteX803" y="connsiteY803"/>
                    </a:cxn>
                    <a:cxn ang="0">
                      <a:pos x="connsiteX804" y="connsiteY804"/>
                    </a:cxn>
                    <a:cxn ang="0">
                      <a:pos x="connsiteX805" y="connsiteY805"/>
                    </a:cxn>
                    <a:cxn ang="0">
                      <a:pos x="connsiteX806" y="connsiteY806"/>
                    </a:cxn>
                    <a:cxn ang="0">
                      <a:pos x="connsiteX807" y="connsiteY807"/>
                    </a:cxn>
                    <a:cxn ang="0">
                      <a:pos x="connsiteX808" y="connsiteY808"/>
                    </a:cxn>
                    <a:cxn ang="0">
                      <a:pos x="connsiteX809" y="connsiteY809"/>
                    </a:cxn>
                    <a:cxn ang="0">
                      <a:pos x="connsiteX810" y="connsiteY810"/>
                    </a:cxn>
                    <a:cxn ang="0">
                      <a:pos x="connsiteX811" y="connsiteY811"/>
                    </a:cxn>
                    <a:cxn ang="0">
                      <a:pos x="connsiteX812" y="connsiteY812"/>
                    </a:cxn>
                    <a:cxn ang="0">
                      <a:pos x="connsiteX813" y="connsiteY813"/>
                    </a:cxn>
                    <a:cxn ang="0">
                      <a:pos x="connsiteX814" y="connsiteY814"/>
                    </a:cxn>
                    <a:cxn ang="0">
                      <a:pos x="connsiteX815" y="connsiteY815"/>
                    </a:cxn>
                    <a:cxn ang="0">
                      <a:pos x="connsiteX816" y="connsiteY816"/>
                    </a:cxn>
                    <a:cxn ang="0">
                      <a:pos x="connsiteX817" y="connsiteY817"/>
                    </a:cxn>
                    <a:cxn ang="0">
                      <a:pos x="connsiteX818" y="connsiteY818"/>
                    </a:cxn>
                    <a:cxn ang="0">
                      <a:pos x="connsiteX819" y="connsiteY819"/>
                    </a:cxn>
                    <a:cxn ang="0">
                      <a:pos x="connsiteX820" y="connsiteY820"/>
                    </a:cxn>
                    <a:cxn ang="0">
                      <a:pos x="connsiteX821" y="connsiteY821"/>
                    </a:cxn>
                    <a:cxn ang="0">
                      <a:pos x="connsiteX822" y="connsiteY822"/>
                    </a:cxn>
                    <a:cxn ang="0">
                      <a:pos x="connsiteX823" y="connsiteY823"/>
                    </a:cxn>
                    <a:cxn ang="0">
                      <a:pos x="connsiteX824" y="connsiteY824"/>
                    </a:cxn>
                    <a:cxn ang="0">
                      <a:pos x="connsiteX825" y="connsiteY825"/>
                    </a:cxn>
                    <a:cxn ang="0">
                      <a:pos x="connsiteX826" y="connsiteY826"/>
                    </a:cxn>
                    <a:cxn ang="0">
                      <a:pos x="connsiteX827" y="connsiteY827"/>
                    </a:cxn>
                    <a:cxn ang="0">
                      <a:pos x="connsiteX828" y="connsiteY828"/>
                    </a:cxn>
                    <a:cxn ang="0">
                      <a:pos x="connsiteX829" y="connsiteY829"/>
                    </a:cxn>
                    <a:cxn ang="0">
                      <a:pos x="connsiteX830" y="connsiteY830"/>
                    </a:cxn>
                    <a:cxn ang="0">
                      <a:pos x="connsiteX831" y="connsiteY831"/>
                    </a:cxn>
                    <a:cxn ang="0">
                      <a:pos x="connsiteX832" y="connsiteY832"/>
                    </a:cxn>
                    <a:cxn ang="0">
                      <a:pos x="connsiteX833" y="connsiteY833"/>
                    </a:cxn>
                    <a:cxn ang="0">
                      <a:pos x="connsiteX834" y="connsiteY834"/>
                    </a:cxn>
                    <a:cxn ang="0">
                      <a:pos x="connsiteX835" y="connsiteY835"/>
                    </a:cxn>
                    <a:cxn ang="0">
                      <a:pos x="connsiteX836" y="connsiteY836"/>
                    </a:cxn>
                    <a:cxn ang="0">
                      <a:pos x="connsiteX837" y="connsiteY837"/>
                    </a:cxn>
                    <a:cxn ang="0">
                      <a:pos x="connsiteX838" y="connsiteY838"/>
                    </a:cxn>
                    <a:cxn ang="0">
                      <a:pos x="connsiteX839" y="connsiteY839"/>
                    </a:cxn>
                    <a:cxn ang="0">
                      <a:pos x="connsiteX840" y="connsiteY840"/>
                    </a:cxn>
                    <a:cxn ang="0">
                      <a:pos x="connsiteX841" y="connsiteY841"/>
                    </a:cxn>
                    <a:cxn ang="0">
                      <a:pos x="connsiteX842" y="connsiteY842"/>
                    </a:cxn>
                    <a:cxn ang="0">
                      <a:pos x="connsiteX843" y="connsiteY843"/>
                    </a:cxn>
                    <a:cxn ang="0">
                      <a:pos x="connsiteX844" y="connsiteY844"/>
                    </a:cxn>
                    <a:cxn ang="0">
                      <a:pos x="connsiteX845" y="connsiteY845"/>
                    </a:cxn>
                    <a:cxn ang="0">
                      <a:pos x="connsiteX846" y="connsiteY846"/>
                    </a:cxn>
                    <a:cxn ang="0">
                      <a:pos x="connsiteX847" y="connsiteY847"/>
                    </a:cxn>
                    <a:cxn ang="0">
                      <a:pos x="connsiteX848" y="connsiteY848"/>
                    </a:cxn>
                    <a:cxn ang="0">
                      <a:pos x="connsiteX849" y="connsiteY849"/>
                    </a:cxn>
                    <a:cxn ang="0">
                      <a:pos x="connsiteX850" y="connsiteY850"/>
                    </a:cxn>
                    <a:cxn ang="0">
                      <a:pos x="connsiteX851" y="connsiteY851"/>
                    </a:cxn>
                    <a:cxn ang="0">
                      <a:pos x="connsiteX852" y="connsiteY852"/>
                    </a:cxn>
                    <a:cxn ang="0">
                      <a:pos x="connsiteX853" y="connsiteY853"/>
                    </a:cxn>
                    <a:cxn ang="0">
                      <a:pos x="connsiteX854" y="connsiteY854"/>
                    </a:cxn>
                    <a:cxn ang="0">
                      <a:pos x="connsiteX855" y="connsiteY855"/>
                    </a:cxn>
                    <a:cxn ang="0">
                      <a:pos x="connsiteX856" y="connsiteY856"/>
                    </a:cxn>
                    <a:cxn ang="0">
                      <a:pos x="connsiteX857" y="connsiteY857"/>
                    </a:cxn>
                    <a:cxn ang="0">
                      <a:pos x="connsiteX858" y="connsiteY858"/>
                    </a:cxn>
                    <a:cxn ang="0">
                      <a:pos x="connsiteX859" y="connsiteY859"/>
                    </a:cxn>
                    <a:cxn ang="0">
                      <a:pos x="connsiteX860" y="connsiteY860"/>
                    </a:cxn>
                    <a:cxn ang="0">
                      <a:pos x="connsiteX861" y="connsiteY861"/>
                    </a:cxn>
                    <a:cxn ang="0">
                      <a:pos x="connsiteX862" y="connsiteY862"/>
                    </a:cxn>
                    <a:cxn ang="0">
                      <a:pos x="connsiteX863" y="connsiteY863"/>
                    </a:cxn>
                    <a:cxn ang="0">
                      <a:pos x="connsiteX864" y="connsiteY864"/>
                    </a:cxn>
                    <a:cxn ang="0">
                      <a:pos x="connsiteX865" y="connsiteY865"/>
                    </a:cxn>
                    <a:cxn ang="0">
                      <a:pos x="connsiteX866" y="connsiteY866"/>
                    </a:cxn>
                    <a:cxn ang="0">
                      <a:pos x="connsiteX867" y="connsiteY867"/>
                    </a:cxn>
                    <a:cxn ang="0">
                      <a:pos x="connsiteX868" y="connsiteY868"/>
                    </a:cxn>
                    <a:cxn ang="0">
                      <a:pos x="connsiteX869" y="connsiteY869"/>
                    </a:cxn>
                    <a:cxn ang="0">
                      <a:pos x="connsiteX870" y="connsiteY870"/>
                    </a:cxn>
                    <a:cxn ang="0">
                      <a:pos x="connsiteX871" y="connsiteY871"/>
                    </a:cxn>
                    <a:cxn ang="0">
                      <a:pos x="connsiteX872" y="connsiteY872"/>
                    </a:cxn>
                    <a:cxn ang="0">
                      <a:pos x="connsiteX873" y="connsiteY873"/>
                    </a:cxn>
                    <a:cxn ang="0">
                      <a:pos x="connsiteX874" y="connsiteY874"/>
                    </a:cxn>
                    <a:cxn ang="0">
                      <a:pos x="connsiteX875" y="connsiteY875"/>
                    </a:cxn>
                    <a:cxn ang="0">
                      <a:pos x="connsiteX876" y="connsiteY876"/>
                    </a:cxn>
                    <a:cxn ang="0">
                      <a:pos x="connsiteX877" y="connsiteY877"/>
                    </a:cxn>
                    <a:cxn ang="0">
                      <a:pos x="connsiteX878" y="connsiteY878"/>
                    </a:cxn>
                    <a:cxn ang="0">
                      <a:pos x="connsiteX879" y="connsiteY879"/>
                    </a:cxn>
                    <a:cxn ang="0">
                      <a:pos x="connsiteX880" y="connsiteY880"/>
                    </a:cxn>
                    <a:cxn ang="0">
                      <a:pos x="connsiteX881" y="connsiteY881"/>
                    </a:cxn>
                    <a:cxn ang="0">
                      <a:pos x="connsiteX882" y="connsiteY882"/>
                    </a:cxn>
                    <a:cxn ang="0">
                      <a:pos x="connsiteX883" y="connsiteY883"/>
                    </a:cxn>
                    <a:cxn ang="0">
                      <a:pos x="connsiteX884" y="connsiteY884"/>
                    </a:cxn>
                    <a:cxn ang="0">
                      <a:pos x="connsiteX885" y="connsiteY885"/>
                    </a:cxn>
                    <a:cxn ang="0">
                      <a:pos x="connsiteX886" y="connsiteY886"/>
                    </a:cxn>
                    <a:cxn ang="0">
                      <a:pos x="connsiteX887" y="connsiteY887"/>
                    </a:cxn>
                    <a:cxn ang="0">
                      <a:pos x="connsiteX888" y="connsiteY888"/>
                    </a:cxn>
                    <a:cxn ang="0">
                      <a:pos x="connsiteX889" y="connsiteY889"/>
                    </a:cxn>
                    <a:cxn ang="0">
                      <a:pos x="connsiteX890" y="connsiteY890"/>
                    </a:cxn>
                    <a:cxn ang="0">
                      <a:pos x="connsiteX891" y="connsiteY891"/>
                    </a:cxn>
                    <a:cxn ang="0">
                      <a:pos x="connsiteX892" y="connsiteY892"/>
                    </a:cxn>
                    <a:cxn ang="0">
                      <a:pos x="connsiteX893" y="connsiteY893"/>
                    </a:cxn>
                    <a:cxn ang="0">
                      <a:pos x="connsiteX894" y="connsiteY894"/>
                    </a:cxn>
                    <a:cxn ang="0">
                      <a:pos x="connsiteX895" y="connsiteY895"/>
                    </a:cxn>
                    <a:cxn ang="0">
                      <a:pos x="connsiteX896" y="connsiteY896"/>
                    </a:cxn>
                    <a:cxn ang="0">
                      <a:pos x="connsiteX897" y="connsiteY897"/>
                    </a:cxn>
                    <a:cxn ang="0">
                      <a:pos x="connsiteX898" y="connsiteY898"/>
                    </a:cxn>
                    <a:cxn ang="0">
                      <a:pos x="connsiteX899" y="connsiteY899"/>
                    </a:cxn>
                    <a:cxn ang="0">
                      <a:pos x="connsiteX900" y="connsiteY900"/>
                    </a:cxn>
                    <a:cxn ang="0">
                      <a:pos x="connsiteX901" y="connsiteY901"/>
                    </a:cxn>
                    <a:cxn ang="0">
                      <a:pos x="connsiteX902" y="connsiteY902"/>
                    </a:cxn>
                    <a:cxn ang="0">
                      <a:pos x="connsiteX903" y="connsiteY903"/>
                    </a:cxn>
                    <a:cxn ang="0">
                      <a:pos x="connsiteX904" y="connsiteY904"/>
                    </a:cxn>
                    <a:cxn ang="0">
                      <a:pos x="connsiteX905" y="connsiteY905"/>
                    </a:cxn>
                    <a:cxn ang="0">
                      <a:pos x="connsiteX906" y="connsiteY906"/>
                    </a:cxn>
                    <a:cxn ang="0">
                      <a:pos x="connsiteX907" y="connsiteY907"/>
                    </a:cxn>
                    <a:cxn ang="0">
                      <a:pos x="connsiteX908" y="connsiteY908"/>
                    </a:cxn>
                    <a:cxn ang="0">
                      <a:pos x="connsiteX909" y="connsiteY909"/>
                    </a:cxn>
                    <a:cxn ang="0">
                      <a:pos x="connsiteX910" y="connsiteY910"/>
                    </a:cxn>
                    <a:cxn ang="0">
                      <a:pos x="connsiteX911" y="connsiteY911"/>
                    </a:cxn>
                    <a:cxn ang="0">
                      <a:pos x="connsiteX912" y="connsiteY912"/>
                    </a:cxn>
                    <a:cxn ang="0">
                      <a:pos x="connsiteX913" y="connsiteY913"/>
                    </a:cxn>
                    <a:cxn ang="0">
                      <a:pos x="connsiteX914" y="connsiteY914"/>
                    </a:cxn>
                    <a:cxn ang="0">
                      <a:pos x="connsiteX915" y="connsiteY915"/>
                    </a:cxn>
                    <a:cxn ang="0">
                      <a:pos x="connsiteX916" y="connsiteY916"/>
                    </a:cxn>
                    <a:cxn ang="0">
                      <a:pos x="connsiteX917" y="connsiteY917"/>
                    </a:cxn>
                    <a:cxn ang="0">
                      <a:pos x="connsiteX918" y="connsiteY918"/>
                    </a:cxn>
                    <a:cxn ang="0">
                      <a:pos x="connsiteX919" y="connsiteY919"/>
                    </a:cxn>
                    <a:cxn ang="0">
                      <a:pos x="connsiteX920" y="connsiteY920"/>
                    </a:cxn>
                    <a:cxn ang="0">
                      <a:pos x="connsiteX921" y="connsiteY921"/>
                    </a:cxn>
                    <a:cxn ang="0">
                      <a:pos x="connsiteX922" y="connsiteY922"/>
                    </a:cxn>
                    <a:cxn ang="0">
                      <a:pos x="connsiteX923" y="connsiteY923"/>
                    </a:cxn>
                    <a:cxn ang="0">
                      <a:pos x="connsiteX924" y="connsiteY924"/>
                    </a:cxn>
                    <a:cxn ang="0">
                      <a:pos x="connsiteX925" y="connsiteY925"/>
                    </a:cxn>
                    <a:cxn ang="0">
                      <a:pos x="connsiteX926" y="connsiteY926"/>
                    </a:cxn>
                    <a:cxn ang="0">
                      <a:pos x="connsiteX927" y="connsiteY927"/>
                    </a:cxn>
                    <a:cxn ang="0">
                      <a:pos x="connsiteX928" y="connsiteY928"/>
                    </a:cxn>
                    <a:cxn ang="0">
                      <a:pos x="connsiteX929" y="connsiteY929"/>
                    </a:cxn>
                    <a:cxn ang="0">
                      <a:pos x="connsiteX930" y="connsiteY930"/>
                    </a:cxn>
                    <a:cxn ang="0">
                      <a:pos x="connsiteX931" y="connsiteY931"/>
                    </a:cxn>
                    <a:cxn ang="0">
                      <a:pos x="connsiteX932" y="connsiteY932"/>
                    </a:cxn>
                    <a:cxn ang="0">
                      <a:pos x="connsiteX933" y="connsiteY933"/>
                    </a:cxn>
                    <a:cxn ang="0">
                      <a:pos x="connsiteX934" y="connsiteY934"/>
                    </a:cxn>
                    <a:cxn ang="0">
                      <a:pos x="connsiteX935" y="connsiteY935"/>
                    </a:cxn>
                    <a:cxn ang="0">
                      <a:pos x="connsiteX936" y="connsiteY936"/>
                    </a:cxn>
                    <a:cxn ang="0">
                      <a:pos x="connsiteX937" y="connsiteY937"/>
                    </a:cxn>
                    <a:cxn ang="0">
                      <a:pos x="connsiteX938" y="connsiteY938"/>
                    </a:cxn>
                    <a:cxn ang="0">
                      <a:pos x="connsiteX939" y="connsiteY939"/>
                    </a:cxn>
                    <a:cxn ang="0">
                      <a:pos x="connsiteX940" y="connsiteY940"/>
                    </a:cxn>
                    <a:cxn ang="0">
                      <a:pos x="connsiteX941" y="connsiteY941"/>
                    </a:cxn>
                    <a:cxn ang="0">
                      <a:pos x="connsiteX942" y="connsiteY942"/>
                    </a:cxn>
                    <a:cxn ang="0">
                      <a:pos x="connsiteX943" y="connsiteY943"/>
                    </a:cxn>
                    <a:cxn ang="0">
                      <a:pos x="connsiteX944" y="connsiteY944"/>
                    </a:cxn>
                    <a:cxn ang="0">
                      <a:pos x="connsiteX945" y="connsiteY945"/>
                    </a:cxn>
                    <a:cxn ang="0">
                      <a:pos x="connsiteX946" y="connsiteY946"/>
                    </a:cxn>
                    <a:cxn ang="0">
                      <a:pos x="connsiteX947" y="connsiteY947"/>
                    </a:cxn>
                    <a:cxn ang="0">
                      <a:pos x="connsiteX948" y="connsiteY948"/>
                    </a:cxn>
                    <a:cxn ang="0">
                      <a:pos x="connsiteX949" y="connsiteY949"/>
                    </a:cxn>
                    <a:cxn ang="0">
                      <a:pos x="connsiteX950" y="connsiteY950"/>
                    </a:cxn>
                    <a:cxn ang="0">
                      <a:pos x="connsiteX951" y="connsiteY951"/>
                    </a:cxn>
                    <a:cxn ang="0">
                      <a:pos x="connsiteX952" y="connsiteY952"/>
                    </a:cxn>
                    <a:cxn ang="0">
                      <a:pos x="connsiteX953" y="connsiteY953"/>
                    </a:cxn>
                    <a:cxn ang="0">
                      <a:pos x="connsiteX954" y="connsiteY954"/>
                    </a:cxn>
                    <a:cxn ang="0">
                      <a:pos x="connsiteX955" y="connsiteY955"/>
                    </a:cxn>
                    <a:cxn ang="0">
                      <a:pos x="connsiteX956" y="connsiteY956"/>
                    </a:cxn>
                    <a:cxn ang="0">
                      <a:pos x="connsiteX957" y="connsiteY957"/>
                    </a:cxn>
                    <a:cxn ang="0">
                      <a:pos x="connsiteX958" y="connsiteY958"/>
                    </a:cxn>
                    <a:cxn ang="0">
                      <a:pos x="connsiteX959" y="connsiteY959"/>
                    </a:cxn>
                    <a:cxn ang="0">
                      <a:pos x="connsiteX960" y="connsiteY960"/>
                    </a:cxn>
                    <a:cxn ang="0">
                      <a:pos x="connsiteX961" y="connsiteY961"/>
                    </a:cxn>
                    <a:cxn ang="0">
                      <a:pos x="connsiteX962" y="connsiteY962"/>
                    </a:cxn>
                    <a:cxn ang="0">
                      <a:pos x="connsiteX963" y="connsiteY963"/>
                    </a:cxn>
                    <a:cxn ang="0">
                      <a:pos x="connsiteX964" y="connsiteY964"/>
                    </a:cxn>
                    <a:cxn ang="0">
                      <a:pos x="connsiteX965" y="connsiteY965"/>
                    </a:cxn>
                    <a:cxn ang="0">
                      <a:pos x="connsiteX966" y="connsiteY966"/>
                    </a:cxn>
                    <a:cxn ang="0">
                      <a:pos x="connsiteX967" y="connsiteY967"/>
                    </a:cxn>
                    <a:cxn ang="0">
                      <a:pos x="connsiteX968" y="connsiteY968"/>
                    </a:cxn>
                    <a:cxn ang="0">
                      <a:pos x="connsiteX969" y="connsiteY969"/>
                    </a:cxn>
                    <a:cxn ang="0">
                      <a:pos x="connsiteX970" y="connsiteY970"/>
                    </a:cxn>
                    <a:cxn ang="0">
                      <a:pos x="connsiteX971" y="connsiteY971"/>
                    </a:cxn>
                    <a:cxn ang="0">
                      <a:pos x="connsiteX972" y="connsiteY972"/>
                    </a:cxn>
                    <a:cxn ang="0">
                      <a:pos x="connsiteX973" y="connsiteY973"/>
                    </a:cxn>
                    <a:cxn ang="0">
                      <a:pos x="connsiteX974" y="connsiteY974"/>
                    </a:cxn>
                    <a:cxn ang="0">
                      <a:pos x="connsiteX975" y="connsiteY975"/>
                    </a:cxn>
                    <a:cxn ang="0">
                      <a:pos x="connsiteX976" y="connsiteY976"/>
                    </a:cxn>
                    <a:cxn ang="0">
                      <a:pos x="connsiteX977" y="connsiteY977"/>
                    </a:cxn>
                    <a:cxn ang="0">
                      <a:pos x="connsiteX978" y="connsiteY978"/>
                    </a:cxn>
                    <a:cxn ang="0">
                      <a:pos x="connsiteX979" y="connsiteY979"/>
                    </a:cxn>
                    <a:cxn ang="0">
                      <a:pos x="connsiteX980" y="connsiteY980"/>
                    </a:cxn>
                    <a:cxn ang="0">
                      <a:pos x="connsiteX981" y="connsiteY981"/>
                    </a:cxn>
                    <a:cxn ang="0">
                      <a:pos x="connsiteX982" y="connsiteY982"/>
                    </a:cxn>
                    <a:cxn ang="0">
                      <a:pos x="connsiteX983" y="connsiteY983"/>
                    </a:cxn>
                    <a:cxn ang="0">
                      <a:pos x="connsiteX984" y="connsiteY984"/>
                    </a:cxn>
                    <a:cxn ang="0">
                      <a:pos x="connsiteX985" y="connsiteY985"/>
                    </a:cxn>
                    <a:cxn ang="0">
                      <a:pos x="connsiteX986" y="connsiteY986"/>
                    </a:cxn>
                    <a:cxn ang="0">
                      <a:pos x="connsiteX987" y="connsiteY987"/>
                    </a:cxn>
                    <a:cxn ang="0">
                      <a:pos x="connsiteX988" y="connsiteY988"/>
                    </a:cxn>
                    <a:cxn ang="0">
                      <a:pos x="connsiteX989" y="connsiteY989"/>
                    </a:cxn>
                    <a:cxn ang="0">
                      <a:pos x="connsiteX990" y="connsiteY990"/>
                    </a:cxn>
                    <a:cxn ang="0">
                      <a:pos x="connsiteX991" y="connsiteY991"/>
                    </a:cxn>
                    <a:cxn ang="0">
                      <a:pos x="connsiteX992" y="connsiteY992"/>
                    </a:cxn>
                    <a:cxn ang="0">
                      <a:pos x="connsiteX993" y="connsiteY993"/>
                    </a:cxn>
                    <a:cxn ang="0">
                      <a:pos x="connsiteX994" y="connsiteY994"/>
                    </a:cxn>
                    <a:cxn ang="0">
                      <a:pos x="connsiteX995" y="connsiteY995"/>
                    </a:cxn>
                    <a:cxn ang="0">
                      <a:pos x="connsiteX996" y="connsiteY996"/>
                    </a:cxn>
                    <a:cxn ang="0">
                      <a:pos x="connsiteX997" y="connsiteY997"/>
                    </a:cxn>
                    <a:cxn ang="0">
                      <a:pos x="connsiteX998" y="connsiteY998"/>
                    </a:cxn>
                    <a:cxn ang="0">
                      <a:pos x="connsiteX999" y="connsiteY999"/>
                    </a:cxn>
                    <a:cxn ang="0">
                      <a:pos x="connsiteX1000" y="connsiteY1000"/>
                    </a:cxn>
                    <a:cxn ang="0">
                      <a:pos x="connsiteX1001" y="connsiteY1001"/>
                    </a:cxn>
                    <a:cxn ang="0">
                      <a:pos x="connsiteX1002" y="connsiteY1002"/>
                    </a:cxn>
                    <a:cxn ang="0">
                      <a:pos x="connsiteX1003" y="connsiteY1003"/>
                    </a:cxn>
                    <a:cxn ang="0">
                      <a:pos x="connsiteX1004" y="connsiteY1004"/>
                    </a:cxn>
                    <a:cxn ang="0">
                      <a:pos x="connsiteX1005" y="connsiteY1005"/>
                    </a:cxn>
                    <a:cxn ang="0">
                      <a:pos x="connsiteX1006" y="connsiteY1006"/>
                    </a:cxn>
                    <a:cxn ang="0">
                      <a:pos x="connsiteX1007" y="connsiteY1007"/>
                    </a:cxn>
                    <a:cxn ang="0">
                      <a:pos x="connsiteX1008" y="connsiteY1008"/>
                    </a:cxn>
                    <a:cxn ang="0">
                      <a:pos x="connsiteX1009" y="connsiteY1009"/>
                    </a:cxn>
                    <a:cxn ang="0">
                      <a:pos x="connsiteX1010" y="connsiteY1010"/>
                    </a:cxn>
                    <a:cxn ang="0">
                      <a:pos x="connsiteX1011" y="connsiteY1011"/>
                    </a:cxn>
                    <a:cxn ang="0">
                      <a:pos x="connsiteX1012" y="connsiteY1012"/>
                    </a:cxn>
                    <a:cxn ang="0">
                      <a:pos x="connsiteX1013" y="connsiteY1013"/>
                    </a:cxn>
                    <a:cxn ang="0">
                      <a:pos x="connsiteX1014" y="connsiteY1014"/>
                    </a:cxn>
                    <a:cxn ang="0">
                      <a:pos x="connsiteX1015" y="connsiteY1015"/>
                    </a:cxn>
                    <a:cxn ang="0">
                      <a:pos x="connsiteX1016" y="connsiteY1016"/>
                    </a:cxn>
                    <a:cxn ang="0">
                      <a:pos x="connsiteX1017" y="connsiteY1017"/>
                    </a:cxn>
                    <a:cxn ang="0">
                      <a:pos x="connsiteX1018" y="connsiteY1018"/>
                    </a:cxn>
                    <a:cxn ang="0">
                      <a:pos x="connsiteX1019" y="connsiteY1019"/>
                    </a:cxn>
                    <a:cxn ang="0">
                      <a:pos x="connsiteX1020" y="connsiteY1020"/>
                    </a:cxn>
                    <a:cxn ang="0">
                      <a:pos x="connsiteX1021" y="connsiteY1021"/>
                    </a:cxn>
                    <a:cxn ang="0">
                      <a:pos x="connsiteX1022" y="connsiteY1022"/>
                    </a:cxn>
                    <a:cxn ang="0">
                      <a:pos x="connsiteX1023" y="connsiteY1023"/>
                    </a:cxn>
                    <a:cxn ang="0">
                      <a:pos x="connsiteX1024" y="connsiteY1024"/>
                    </a:cxn>
                    <a:cxn ang="0">
                      <a:pos x="connsiteX1025" y="connsiteY1025"/>
                    </a:cxn>
                    <a:cxn ang="0">
                      <a:pos x="connsiteX1026" y="connsiteY1026"/>
                    </a:cxn>
                    <a:cxn ang="0">
                      <a:pos x="connsiteX1027" y="connsiteY1027"/>
                    </a:cxn>
                    <a:cxn ang="0">
                      <a:pos x="connsiteX1028" y="connsiteY1028"/>
                    </a:cxn>
                    <a:cxn ang="0">
                      <a:pos x="connsiteX1029" y="connsiteY1029"/>
                    </a:cxn>
                    <a:cxn ang="0">
                      <a:pos x="connsiteX1030" y="connsiteY1030"/>
                    </a:cxn>
                    <a:cxn ang="0">
                      <a:pos x="connsiteX1031" y="connsiteY1031"/>
                    </a:cxn>
                    <a:cxn ang="0">
                      <a:pos x="connsiteX1032" y="connsiteY1032"/>
                    </a:cxn>
                    <a:cxn ang="0">
                      <a:pos x="connsiteX1033" y="connsiteY1033"/>
                    </a:cxn>
                    <a:cxn ang="0">
                      <a:pos x="connsiteX1034" y="connsiteY1034"/>
                    </a:cxn>
                    <a:cxn ang="0">
                      <a:pos x="connsiteX1035" y="connsiteY1035"/>
                    </a:cxn>
                    <a:cxn ang="0">
                      <a:pos x="connsiteX1036" y="connsiteY1036"/>
                    </a:cxn>
                    <a:cxn ang="0">
                      <a:pos x="connsiteX1037" y="connsiteY1037"/>
                    </a:cxn>
                    <a:cxn ang="0">
                      <a:pos x="connsiteX1038" y="connsiteY1038"/>
                    </a:cxn>
                    <a:cxn ang="0">
                      <a:pos x="connsiteX1039" y="connsiteY1039"/>
                    </a:cxn>
                    <a:cxn ang="0">
                      <a:pos x="connsiteX1040" y="connsiteY1040"/>
                    </a:cxn>
                    <a:cxn ang="0">
                      <a:pos x="connsiteX1041" y="connsiteY1041"/>
                    </a:cxn>
                    <a:cxn ang="0">
                      <a:pos x="connsiteX1042" y="connsiteY1042"/>
                    </a:cxn>
                    <a:cxn ang="0">
                      <a:pos x="connsiteX1043" y="connsiteY1043"/>
                    </a:cxn>
                    <a:cxn ang="0">
                      <a:pos x="connsiteX1044" y="connsiteY1044"/>
                    </a:cxn>
                    <a:cxn ang="0">
                      <a:pos x="connsiteX1045" y="connsiteY1045"/>
                    </a:cxn>
                    <a:cxn ang="0">
                      <a:pos x="connsiteX1046" y="connsiteY1046"/>
                    </a:cxn>
                    <a:cxn ang="0">
                      <a:pos x="connsiteX1047" y="connsiteY1047"/>
                    </a:cxn>
                    <a:cxn ang="0">
                      <a:pos x="connsiteX1048" y="connsiteY1048"/>
                    </a:cxn>
                    <a:cxn ang="0">
                      <a:pos x="connsiteX1049" y="connsiteY1049"/>
                    </a:cxn>
                    <a:cxn ang="0">
                      <a:pos x="connsiteX1050" y="connsiteY1050"/>
                    </a:cxn>
                    <a:cxn ang="0">
                      <a:pos x="connsiteX1051" y="connsiteY1051"/>
                    </a:cxn>
                    <a:cxn ang="0">
                      <a:pos x="connsiteX1052" y="connsiteY1052"/>
                    </a:cxn>
                    <a:cxn ang="0">
                      <a:pos x="connsiteX1053" y="connsiteY1053"/>
                    </a:cxn>
                    <a:cxn ang="0">
                      <a:pos x="connsiteX1054" y="connsiteY1054"/>
                    </a:cxn>
                    <a:cxn ang="0">
                      <a:pos x="connsiteX1055" y="connsiteY1055"/>
                    </a:cxn>
                    <a:cxn ang="0">
                      <a:pos x="connsiteX1056" y="connsiteY1056"/>
                    </a:cxn>
                    <a:cxn ang="0">
                      <a:pos x="connsiteX1057" y="connsiteY1057"/>
                    </a:cxn>
                    <a:cxn ang="0">
                      <a:pos x="connsiteX1058" y="connsiteY1058"/>
                    </a:cxn>
                    <a:cxn ang="0">
                      <a:pos x="connsiteX1059" y="connsiteY1059"/>
                    </a:cxn>
                    <a:cxn ang="0">
                      <a:pos x="connsiteX1060" y="connsiteY1060"/>
                    </a:cxn>
                    <a:cxn ang="0">
                      <a:pos x="connsiteX1061" y="connsiteY1061"/>
                    </a:cxn>
                    <a:cxn ang="0">
                      <a:pos x="connsiteX1062" y="connsiteY1062"/>
                    </a:cxn>
                    <a:cxn ang="0">
                      <a:pos x="connsiteX1063" y="connsiteY1063"/>
                    </a:cxn>
                    <a:cxn ang="0">
                      <a:pos x="connsiteX1064" y="connsiteY1064"/>
                    </a:cxn>
                    <a:cxn ang="0">
                      <a:pos x="connsiteX1065" y="connsiteY1065"/>
                    </a:cxn>
                    <a:cxn ang="0">
                      <a:pos x="connsiteX1066" y="connsiteY1066"/>
                    </a:cxn>
                    <a:cxn ang="0">
                      <a:pos x="connsiteX1067" y="connsiteY1067"/>
                    </a:cxn>
                    <a:cxn ang="0">
                      <a:pos x="connsiteX1068" y="connsiteY1068"/>
                    </a:cxn>
                    <a:cxn ang="0">
                      <a:pos x="connsiteX1069" y="connsiteY1069"/>
                    </a:cxn>
                    <a:cxn ang="0">
                      <a:pos x="connsiteX1070" y="connsiteY1070"/>
                    </a:cxn>
                    <a:cxn ang="0">
                      <a:pos x="connsiteX1071" y="connsiteY1071"/>
                    </a:cxn>
                    <a:cxn ang="0">
                      <a:pos x="connsiteX1072" y="connsiteY1072"/>
                    </a:cxn>
                    <a:cxn ang="0">
                      <a:pos x="connsiteX1073" y="connsiteY1073"/>
                    </a:cxn>
                    <a:cxn ang="0">
                      <a:pos x="connsiteX1074" y="connsiteY1074"/>
                    </a:cxn>
                    <a:cxn ang="0">
                      <a:pos x="connsiteX1075" y="connsiteY1075"/>
                    </a:cxn>
                    <a:cxn ang="0">
                      <a:pos x="connsiteX1076" y="connsiteY1076"/>
                    </a:cxn>
                    <a:cxn ang="0">
                      <a:pos x="connsiteX1077" y="connsiteY1077"/>
                    </a:cxn>
                    <a:cxn ang="0">
                      <a:pos x="connsiteX1078" y="connsiteY1078"/>
                    </a:cxn>
                    <a:cxn ang="0">
                      <a:pos x="connsiteX1079" y="connsiteY1079"/>
                    </a:cxn>
                    <a:cxn ang="0">
                      <a:pos x="connsiteX1080" y="connsiteY1080"/>
                    </a:cxn>
                    <a:cxn ang="0">
                      <a:pos x="connsiteX1081" y="connsiteY1081"/>
                    </a:cxn>
                    <a:cxn ang="0">
                      <a:pos x="connsiteX1082" y="connsiteY1082"/>
                    </a:cxn>
                    <a:cxn ang="0">
                      <a:pos x="connsiteX1083" y="connsiteY1083"/>
                    </a:cxn>
                    <a:cxn ang="0">
                      <a:pos x="connsiteX1084" y="connsiteY1084"/>
                    </a:cxn>
                    <a:cxn ang="0">
                      <a:pos x="connsiteX1085" y="connsiteY1085"/>
                    </a:cxn>
                    <a:cxn ang="0">
                      <a:pos x="connsiteX1086" y="connsiteY1086"/>
                    </a:cxn>
                    <a:cxn ang="0">
                      <a:pos x="connsiteX1087" y="connsiteY1087"/>
                    </a:cxn>
                    <a:cxn ang="0">
                      <a:pos x="connsiteX1088" y="connsiteY1088"/>
                    </a:cxn>
                    <a:cxn ang="0">
                      <a:pos x="connsiteX1089" y="connsiteY1089"/>
                    </a:cxn>
                    <a:cxn ang="0">
                      <a:pos x="connsiteX1090" y="connsiteY1090"/>
                    </a:cxn>
                    <a:cxn ang="0">
                      <a:pos x="connsiteX1091" y="connsiteY1091"/>
                    </a:cxn>
                    <a:cxn ang="0">
                      <a:pos x="connsiteX1092" y="connsiteY1092"/>
                    </a:cxn>
                    <a:cxn ang="0">
                      <a:pos x="connsiteX1093" y="connsiteY1093"/>
                    </a:cxn>
                    <a:cxn ang="0">
                      <a:pos x="connsiteX1094" y="connsiteY1094"/>
                    </a:cxn>
                    <a:cxn ang="0">
                      <a:pos x="connsiteX1095" y="connsiteY1095"/>
                    </a:cxn>
                    <a:cxn ang="0">
                      <a:pos x="connsiteX1096" y="connsiteY1096"/>
                    </a:cxn>
                    <a:cxn ang="0">
                      <a:pos x="connsiteX1097" y="connsiteY1097"/>
                    </a:cxn>
                    <a:cxn ang="0">
                      <a:pos x="connsiteX1098" y="connsiteY1098"/>
                    </a:cxn>
                    <a:cxn ang="0">
                      <a:pos x="connsiteX1099" y="connsiteY1099"/>
                    </a:cxn>
                    <a:cxn ang="0">
                      <a:pos x="connsiteX1100" y="connsiteY1100"/>
                    </a:cxn>
                    <a:cxn ang="0">
                      <a:pos x="connsiteX1101" y="connsiteY1101"/>
                    </a:cxn>
                    <a:cxn ang="0">
                      <a:pos x="connsiteX1102" y="connsiteY1102"/>
                    </a:cxn>
                    <a:cxn ang="0">
                      <a:pos x="connsiteX1103" y="connsiteY1103"/>
                    </a:cxn>
                    <a:cxn ang="0">
                      <a:pos x="connsiteX1104" y="connsiteY1104"/>
                    </a:cxn>
                    <a:cxn ang="0">
                      <a:pos x="connsiteX1105" y="connsiteY1105"/>
                    </a:cxn>
                    <a:cxn ang="0">
                      <a:pos x="connsiteX1106" y="connsiteY1106"/>
                    </a:cxn>
                    <a:cxn ang="0">
                      <a:pos x="connsiteX1107" y="connsiteY1107"/>
                    </a:cxn>
                    <a:cxn ang="0">
                      <a:pos x="connsiteX1108" y="connsiteY1108"/>
                    </a:cxn>
                    <a:cxn ang="0">
                      <a:pos x="connsiteX1109" y="connsiteY1109"/>
                    </a:cxn>
                    <a:cxn ang="0">
                      <a:pos x="connsiteX1110" y="connsiteY1110"/>
                    </a:cxn>
                    <a:cxn ang="0">
                      <a:pos x="connsiteX1111" y="connsiteY1111"/>
                    </a:cxn>
                    <a:cxn ang="0">
                      <a:pos x="connsiteX1112" y="connsiteY1112"/>
                    </a:cxn>
                    <a:cxn ang="0">
                      <a:pos x="connsiteX1113" y="connsiteY1113"/>
                    </a:cxn>
                    <a:cxn ang="0">
                      <a:pos x="connsiteX1114" y="connsiteY1114"/>
                    </a:cxn>
                    <a:cxn ang="0">
                      <a:pos x="connsiteX1115" y="connsiteY1115"/>
                    </a:cxn>
                    <a:cxn ang="0">
                      <a:pos x="connsiteX1116" y="connsiteY1116"/>
                    </a:cxn>
                    <a:cxn ang="0">
                      <a:pos x="connsiteX1117" y="connsiteY1117"/>
                    </a:cxn>
                    <a:cxn ang="0">
                      <a:pos x="connsiteX1118" y="connsiteY1118"/>
                    </a:cxn>
                    <a:cxn ang="0">
                      <a:pos x="connsiteX1119" y="connsiteY1119"/>
                    </a:cxn>
                    <a:cxn ang="0">
                      <a:pos x="connsiteX1120" y="connsiteY1120"/>
                    </a:cxn>
                    <a:cxn ang="0">
                      <a:pos x="connsiteX1121" y="connsiteY1121"/>
                    </a:cxn>
                    <a:cxn ang="0">
                      <a:pos x="connsiteX1122" y="connsiteY1122"/>
                    </a:cxn>
                    <a:cxn ang="0">
                      <a:pos x="connsiteX1123" y="connsiteY1123"/>
                    </a:cxn>
                    <a:cxn ang="0">
                      <a:pos x="connsiteX1124" y="connsiteY1124"/>
                    </a:cxn>
                    <a:cxn ang="0">
                      <a:pos x="connsiteX1125" y="connsiteY1125"/>
                    </a:cxn>
                    <a:cxn ang="0">
                      <a:pos x="connsiteX1126" y="connsiteY1126"/>
                    </a:cxn>
                    <a:cxn ang="0">
                      <a:pos x="connsiteX1127" y="connsiteY1127"/>
                    </a:cxn>
                    <a:cxn ang="0">
                      <a:pos x="connsiteX1128" y="connsiteY1128"/>
                    </a:cxn>
                    <a:cxn ang="0">
                      <a:pos x="connsiteX1129" y="connsiteY1129"/>
                    </a:cxn>
                    <a:cxn ang="0">
                      <a:pos x="connsiteX1130" y="connsiteY1130"/>
                    </a:cxn>
                    <a:cxn ang="0">
                      <a:pos x="connsiteX1131" y="connsiteY1131"/>
                    </a:cxn>
                    <a:cxn ang="0">
                      <a:pos x="connsiteX1132" y="connsiteY1132"/>
                    </a:cxn>
                    <a:cxn ang="0">
                      <a:pos x="connsiteX1133" y="connsiteY1133"/>
                    </a:cxn>
                    <a:cxn ang="0">
                      <a:pos x="connsiteX1134" y="connsiteY1134"/>
                    </a:cxn>
                    <a:cxn ang="0">
                      <a:pos x="connsiteX1135" y="connsiteY1135"/>
                    </a:cxn>
                    <a:cxn ang="0">
                      <a:pos x="connsiteX1136" y="connsiteY1136"/>
                    </a:cxn>
                    <a:cxn ang="0">
                      <a:pos x="connsiteX1137" y="connsiteY1137"/>
                    </a:cxn>
                    <a:cxn ang="0">
                      <a:pos x="connsiteX1138" y="connsiteY1138"/>
                    </a:cxn>
                    <a:cxn ang="0">
                      <a:pos x="connsiteX1139" y="connsiteY1139"/>
                    </a:cxn>
                    <a:cxn ang="0">
                      <a:pos x="connsiteX1140" y="connsiteY1140"/>
                    </a:cxn>
                    <a:cxn ang="0">
                      <a:pos x="connsiteX1141" y="connsiteY1141"/>
                    </a:cxn>
                    <a:cxn ang="0">
                      <a:pos x="connsiteX1142" y="connsiteY1142"/>
                    </a:cxn>
                    <a:cxn ang="0">
                      <a:pos x="connsiteX1143" y="connsiteY1143"/>
                    </a:cxn>
                    <a:cxn ang="0">
                      <a:pos x="connsiteX1144" y="connsiteY1144"/>
                    </a:cxn>
                    <a:cxn ang="0">
                      <a:pos x="connsiteX1145" y="connsiteY1145"/>
                    </a:cxn>
                    <a:cxn ang="0">
                      <a:pos x="connsiteX1146" y="connsiteY1146"/>
                    </a:cxn>
                    <a:cxn ang="0">
                      <a:pos x="connsiteX1147" y="connsiteY1147"/>
                    </a:cxn>
                    <a:cxn ang="0">
                      <a:pos x="connsiteX1148" y="connsiteY1148"/>
                    </a:cxn>
                    <a:cxn ang="0">
                      <a:pos x="connsiteX1149" y="connsiteY1149"/>
                    </a:cxn>
                    <a:cxn ang="0">
                      <a:pos x="connsiteX1150" y="connsiteY1150"/>
                    </a:cxn>
                    <a:cxn ang="0">
                      <a:pos x="connsiteX1151" y="connsiteY1151"/>
                    </a:cxn>
                    <a:cxn ang="0">
                      <a:pos x="connsiteX1152" y="connsiteY1152"/>
                    </a:cxn>
                    <a:cxn ang="0">
                      <a:pos x="connsiteX1153" y="connsiteY1153"/>
                    </a:cxn>
                    <a:cxn ang="0">
                      <a:pos x="connsiteX1154" y="connsiteY1154"/>
                    </a:cxn>
                    <a:cxn ang="0">
                      <a:pos x="connsiteX1155" y="connsiteY1155"/>
                    </a:cxn>
                    <a:cxn ang="0">
                      <a:pos x="connsiteX1156" y="connsiteY1156"/>
                    </a:cxn>
                    <a:cxn ang="0">
                      <a:pos x="connsiteX1157" y="connsiteY1157"/>
                    </a:cxn>
                    <a:cxn ang="0">
                      <a:pos x="connsiteX1158" y="connsiteY1158"/>
                    </a:cxn>
                    <a:cxn ang="0">
                      <a:pos x="connsiteX1159" y="connsiteY1159"/>
                    </a:cxn>
                    <a:cxn ang="0">
                      <a:pos x="connsiteX1160" y="connsiteY1160"/>
                    </a:cxn>
                    <a:cxn ang="0">
                      <a:pos x="connsiteX1161" y="connsiteY1161"/>
                    </a:cxn>
                    <a:cxn ang="0">
                      <a:pos x="connsiteX1162" y="connsiteY1162"/>
                    </a:cxn>
                    <a:cxn ang="0">
                      <a:pos x="connsiteX1163" y="connsiteY1163"/>
                    </a:cxn>
                    <a:cxn ang="0">
                      <a:pos x="connsiteX1164" y="connsiteY1164"/>
                    </a:cxn>
                    <a:cxn ang="0">
                      <a:pos x="connsiteX1165" y="connsiteY1165"/>
                    </a:cxn>
                    <a:cxn ang="0">
                      <a:pos x="connsiteX1166" y="connsiteY1166"/>
                    </a:cxn>
                    <a:cxn ang="0">
                      <a:pos x="connsiteX1167" y="connsiteY1167"/>
                    </a:cxn>
                    <a:cxn ang="0">
                      <a:pos x="connsiteX1168" y="connsiteY1168"/>
                    </a:cxn>
                    <a:cxn ang="0">
                      <a:pos x="connsiteX1169" y="connsiteY1169"/>
                    </a:cxn>
                    <a:cxn ang="0">
                      <a:pos x="connsiteX1170" y="connsiteY1170"/>
                    </a:cxn>
                    <a:cxn ang="0">
                      <a:pos x="connsiteX1171" y="connsiteY1171"/>
                    </a:cxn>
                    <a:cxn ang="0">
                      <a:pos x="connsiteX1172" y="connsiteY1172"/>
                    </a:cxn>
                    <a:cxn ang="0">
                      <a:pos x="connsiteX1173" y="connsiteY1173"/>
                    </a:cxn>
                    <a:cxn ang="0">
                      <a:pos x="connsiteX1174" y="connsiteY1174"/>
                    </a:cxn>
                    <a:cxn ang="0">
                      <a:pos x="connsiteX1175" y="connsiteY1175"/>
                    </a:cxn>
                    <a:cxn ang="0">
                      <a:pos x="connsiteX1176" y="connsiteY1176"/>
                    </a:cxn>
                    <a:cxn ang="0">
                      <a:pos x="connsiteX1177" y="connsiteY1177"/>
                    </a:cxn>
                    <a:cxn ang="0">
                      <a:pos x="connsiteX1178" y="connsiteY1178"/>
                    </a:cxn>
                    <a:cxn ang="0">
                      <a:pos x="connsiteX1179" y="connsiteY1179"/>
                    </a:cxn>
                    <a:cxn ang="0">
                      <a:pos x="connsiteX1180" y="connsiteY1180"/>
                    </a:cxn>
                    <a:cxn ang="0">
                      <a:pos x="connsiteX1181" y="connsiteY1181"/>
                    </a:cxn>
                    <a:cxn ang="0">
                      <a:pos x="connsiteX1182" y="connsiteY1182"/>
                    </a:cxn>
                    <a:cxn ang="0">
                      <a:pos x="connsiteX1183" y="connsiteY1183"/>
                    </a:cxn>
                    <a:cxn ang="0">
                      <a:pos x="connsiteX1184" y="connsiteY1184"/>
                    </a:cxn>
                    <a:cxn ang="0">
                      <a:pos x="connsiteX1185" y="connsiteY1185"/>
                    </a:cxn>
                    <a:cxn ang="0">
                      <a:pos x="connsiteX1186" y="connsiteY1186"/>
                    </a:cxn>
                    <a:cxn ang="0">
                      <a:pos x="connsiteX1187" y="connsiteY1187"/>
                    </a:cxn>
                    <a:cxn ang="0">
                      <a:pos x="connsiteX1188" y="connsiteY1188"/>
                    </a:cxn>
                    <a:cxn ang="0">
                      <a:pos x="connsiteX1189" y="connsiteY1189"/>
                    </a:cxn>
                    <a:cxn ang="0">
                      <a:pos x="connsiteX1190" y="connsiteY1190"/>
                    </a:cxn>
                    <a:cxn ang="0">
                      <a:pos x="connsiteX1191" y="connsiteY1191"/>
                    </a:cxn>
                    <a:cxn ang="0">
                      <a:pos x="connsiteX1192" y="connsiteY1192"/>
                    </a:cxn>
                    <a:cxn ang="0">
                      <a:pos x="connsiteX1193" y="connsiteY1193"/>
                    </a:cxn>
                    <a:cxn ang="0">
                      <a:pos x="connsiteX1194" y="connsiteY1194"/>
                    </a:cxn>
                    <a:cxn ang="0">
                      <a:pos x="connsiteX1195" y="connsiteY1195"/>
                    </a:cxn>
                    <a:cxn ang="0">
                      <a:pos x="connsiteX1196" y="connsiteY1196"/>
                    </a:cxn>
                    <a:cxn ang="0">
                      <a:pos x="connsiteX1197" y="connsiteY1197"/>
                    </a:cxn>
                    <a:cxn ang="0">
                      <a:pos x="connsiteX1198" y="connsiteY1198"/>
                    </a:cxn>
                    <a:cxn ang="0">
                      <a:pos x="connsiteX1199" y="connsiteY1199"/>
                    </a:cxn>
                    <a:cxn ang="0">
                      <a:pos x="connsiteX1200" y="connsiteY1200"/>
                    </a:cxn>
                    <a:cxn ang="0">
                      <a:pos x="connsiteX1201" y="connsiteY1201"/>
                    </a:cxn>
                    <a:cxn ang="0">
                      <a:pos x="connsiteX1202" y="connsiteY1202"/>
                    </a:cxn>
                    <a:cxn ang="0">
                      <a:pos x="connsiteX1203" y="connsiteY1203"/>
                    </a:cxn>
                    <a:cxn ang="0">
                      <a:pos x="connsiteX1204" y="connsiteY1204"/>
                    </a:cxn>
                    <a:cxn ang="0">
                      <a:pos x="connsiteX1205" y="connsiteY1205"/>
                    </a:cxn>
                    <a:cxn ang="0">
                      <a:pos x="connsiteX1206" y="connsiteY1206"/>
                    </a:cxn>
                    <a:cxn ang="0">
                      <a:pos x="connsiteX1207" y="connsiteY1207"/>
                    </a:cxn>
                    <a:cxn ang="0">
                      <a:pos x="connsiteX1208" y="connsiteY1208"/>
                    </a:cxn>
                    <a:cxn ang="0">
                      <a:pos x="connsiteX1209" y="connsiteY1209"/>
                    </a:cxn>
                    <a:cxn ang="0">
                      <a:pos x="connsiteX1210" y="connsiteY1210"/>
                    </a:cxn>
                    <a:cxn ang="0">
                      <a:pos x="connsiteX1211" y="connsiteY1211"/>
                    </a:cxn>
                    <a:cxn ang="0">
                      <a:pos x="connsiteX1212" y="connsiteY1212"/>
                    </a:cxn>
                    <a:cxn ang="0">
                      <a:pos x="connsiteX1213" y="connsiteY1213"/>
                    </a:cxn>
                    <a:cxn ang="0">
                      <a:pos x="connsiteX1214" y="connsiteY1214"/>
                    </a:cxn>
                    <a:cxn ang="0">
                      <a:pos x="connsiteX1215" y="connsiteY1215"/>
                    </a:cxn>
                    <a:cxn ang="0">
                      <a:pos x="connsiteX1216" y="connsiteY1216"/>
                    </a:cxn>
                    <a:cxn ang="0">
                      <a:pos x="connsiteX1217" y="connsiteY1217"/>
                    </a:cxn>
                    <a:cxn ang="0">
                      <a:pos x="connsiteX1218" y="connsiteY1218"/>
                    </a:cxn>
                    <a:cxn ang="0">
                      <a:pos x="connsiteX1219" y="connsiteY1219"/>
                    </a:cxn>
                    <a:cxn ang="0">
                      <a:pos x="connsiteX1220" y="connsiteY1220"/>
                    </a:cxn>
                    <a:cxn ang="0">
                      <a:pos x="connsiteX1221" y="connsiteY1221"/>
                    </a:cxn>
                    <a:cxn ang="0">
                      <a:pos x="connsiteX1222" y="connsiteY1222"/>
                    </a:cxn>
                    <a:cxn ang="0">
                      <a:pos x="connsiteX1223" y="connsiteY1223"/>
                    </a:cxn>
                    <a:cxn ang="0">
                      <a:pos x="connsiteX1224" y="connsiteY1224"/>
                    </a:cxn>
                    <a:cxn ang="0">
                      <a:pos x="connsiteX1225" y="connsiteY1225"/>
                    </a:cxn>
                    <a:cxn ang="0">
                      <a:pos x="connsiteX1226" y="connsiteY1226"/>
                    </a:cxn>
                    <a:cxn ang="0">
                      <a:pos x="connsiteX1227" y="connsiteY1227"/>
                    </a:cxn>
                    <a:cxn ang="0">
                      <a:pos x="connsiteX1228" y="connsiteY1228"/>
                    </a:cxn>
                    <a:cxn ang="0">
                      <a:pos x="connsiteX1229" y="connsiteY1229"/>
                    </a:cxn>
                    <a:cxn ang="0">
                      <a:pos x="connsiteX1230" y="connsiteY1230"/>
                    </a:cxn>
                    <a:cxn ang="0">
                      <a:pos x="connsiteX1231" y="connsiteY1231"/>
                    </a:cxn>
                    <a:cxn ang="0">
                      <a:pos x="connsiteX1232" y="connsiteY1232"/>
                    </a:cxn>
                    <a:cxn ang="0">
                      <a:pos x="connsiteX1233" y="connsiteY1233"/>
                    </a:cxn>
                    <a:cxn ang="0">
                      <a:pos x="connsiteX1234" y="connsiteY1234"/>
                    </a:cxn>
                    <a:cxn ang="0">
                      <a:pos x="connsiteX1235" y="connsiteY1235"/>
                    </a:cxn>
                    <a:cxn ang="0">
                      <a:pos x="connsiteX1236" y="connsiteY1236"/>
                    </a:cxn>
                    <a:cxn ang="0">
                      <a:pos x="connsiteX1237" y="connsiteY1237"/>
                    </a:cxn>
                    <a:cxn ang="0">
                      <a:pos x="connsiteX1238" y="connsiteY1238"/>
                    </a:cxn>
                    <a:cxn ang="0">
                      <a:pos x="connsiteX1239" y="connsiteY1239"/>
                    </a:cxn>
                    <a:cxn ang="0">
                      <a:pos x="connsiteX1240" y="connsiteY1240"/>
                    </a:cxn>
                    <a:cxn ang="0">
                      <a:pos x="connsiteX1241" y="connsiteY1241"/>
                    </a:cxn>
                    <a:cxn ang="0">
                      <a:pos x="connsiteX1242" y="connsiteY1242"/>
                    </a:cxn>
                    <a:cxn ang="0">
                      <a:pos x="connsiteX1243" y="connsiteY1243"/>
                    </a:cxn>
                    <a:cxn ang="0">
                      <a:pos x="connsiteX1244" y="connsiteY1244"/>
                    </a:cxn>
                    <a:cxn ang="0">
                      <a:pos x="connsiteX1245" y="connsiteY1245"/>
                    </a:cxn>
                    <a:cxn ang="0">
                      <a:pos x="connsiteX1246" y="connsiteY1246"/>
                    </a:cxn>
                    <a:cxn ang="0">
                      <a:pos x="connsiteX1247" y="connsiteY1247"/>
                    </a:cxn>
                    <a:cxn ang="0">
                      <a:pos x="connsiteX1248" y="connsiteY1248"/>
                    </a:cxn>
                    <a:cxn ang="0">
                      <a:pos x="connsiteX1249" y="connsiteY1249"/>
                    </a:cxn>
                    <a:cxn ang="0">
                      <a:pos x="connsiteX1250" y="connsiteY1250"/>
                    </a:cxn>
                    <a:cxn ang="0">
                      <a:pos x="connsiteX1251" y="connsiteY1251"/>
                    </a:cxn>
                    <a:cxn ang="0">
                      <a:pos x="connsiteX1252" y="connsiteY1252"/>
                    </a:cxn>
                    <a:cxn ang="0">
                      <a:pos x="connsiteX1253" y="connsiteY1253"/>
                    </a:cxn>
                    <a:cxn ang="0">
                      <a:pos x="connsiteX1254" y="connsiteY1254"/>
                    </a:cxn>
                    <a:cxn ang="0">
                      <a:pos x="connsiteX1255" y="connsiteY1255"/>
                    </a:cxn>
                    <a:cxn ang="0">
                      <a:pos x="connsiteX1256" y="connsiteY1256"/>
                    </a:cxn>
                    <a:cxn ang="0">
                      <a:pos x="connsiteX1257" y="connsiteY1257"/>
                    </a:cxn>
                    <a:cxn ang="0">
                      <a:pos x="connsiteX1258" y="connsiteY1258"/>
                    </a:cxn>
                    <a:cxn ang="0">
                      <a:pos x="connsiteX1259" y="connsiteY1259"/>
                    </a:cxn>
                    <a:cxn ang="0">
                      <a:pos x="connsiteX1260" y="connsiteY1260"/>
                    </a:cxn>
                    <a:cxn ang="0">
                      <a:pos x="connsiteX1261" y="connsiteY1261"/>
                    </a:cxn>
                    <a:cxn ang="0">
                      <a:pos x="connsiteX1262" y="connsiteY1262"/>
                    </a:cxn>
                    <a:cxn ang="0">
                      <a:pos x="connsiteX1263" y="connsiteY1263"/>
                    </a:cxn>
                    <a:cxn ang="0">
                      <a:pos x="connsiteX1264" y="connsiteY1264"/>
                    </a:cxn>
                    <a:cxn ang="0">
                      <a:pos x="connsiteX1265" y="connsiteY1265"/>
                    </a:cxn>
                    <a:cxn ang="0">
                      <a:pos x="connsiteX1266" y="connsiteY1266"/>
                    </a:cxn>
                    <a:cxn ang="0">
                      <a:pos x="connsiteX1267" y="connsiteY1267"/>
                    </a:cxn>
                    <a:cxn ang="0">
                      <a:pos x="connsiteX1268" y="connsiteY1268"/>
                    </a:cxn>
                    <a:cxn ang="0">
                      <a:pos x="connsiteX1269" y="connsiteY1269"/>
                    </a:cxn>
                    <a:cxn ang="0">
                      <a:pos x="connsiteX1270" y="connsiteY1270"/>
                    </a:cxn>
                    <a:cxn ang="0">
                      <a:pos x="connsiteX1271" y="connsiteY1271"/>
                    </a:cxn>
                    <a:cxn ang="0">
                      <a:pos x="connsiteX1272" y="connsiteY1272"/>
                    </a:cxn>
                    <a:cxn ang="0">
                      <a:pos x="connsiteX1273" y="connsiteY1273"/>
                    </a:cxn>
                    <a:cxn ang="0">
                      <a:pos x="connsiteX1274" y="connsiteY1274"/>
                    </a:cxn>
                    <a:cxn ang="0">
                      <a:pos x="connsiteX1275" y="connsiteY1275"/>
                    </a:cxn>
                    <a:cxn ang="0">
                      <a:pos x="connsiteX1276" y="connsiteY1276"/>
                    </a:cxn>
                    <a:cxn ang="0">
                      <a:pos x="connsiteX1277" y="connsiteY1277"/>
                    </a:cxn>
                    <a:cxn ang="0">
                      <a:pos x="connsiteX1278" y="connsiteY1278"/>
                    </a:cxn>
                    <a:cxn ang="0">
                      <a:pos x="connsiteX1279" y="connsiteY1279"/>
                    </a:cxn>
                    <a:cxn ang="0">
                      <a:pos x="connsiteX1280" y="connsiteY1280"/>
                    </a:cxn>
                    <a:cxn ang="0">
                      <a:pos x="connsiteX1281" y="connsiteY1281"/>
                    </a:cxn>
                    <a:cxn ang="0">
                      <a:pos x="connsiteX1282" y="connsiteY1282"/>
                    </a:cxn>
                    <a:cxn ang="0">
                      <a:pos x="connsiteX1283" y="connsiteY1283"/>
                    </a:cxn>
                    <a:cxn ang="0">
                      <a:pos x="connsiteX1284" y="connsiteY1284"/>
                    </a:cxn>
                    <a:cxn ang="0">
                      <a:pos x="connsiteX1285" y="connsiteY1285"/>
                    </a:cxn>
                    <a:cxn ang="0">
                      <a:pos x="connsiteX1286" y="connsiteY1286"/>
                    </a:cxn>
                    <a:cxn ang="0">
                      <a:pos x="connsiteX1287" y="connsiteY1287"/>
                    </a:cxn>
                    <a:cxn ang="0">
                      <a:pos x="connsiteX1288" y="connsiteY1288"/>
                    </a:cxn>
                    <a:cxn ang="0">
                      <a:pos x="connsiteX1289" y="connsiteY1289"/>
                    </a:cxn>
                    <a:cxn ang="0">
                      <a:pos x="connsiteX1290" y="connsiteY1290"/>
                    </a:cxn>
                    <a:cxn ang="0">
                      <a:pos x="connsiteX1291" y="connsiteY1291"/>
                    </a:cxn>
                    <a:cxn ang="0">
                      <a:pos x="connsiteX1292" y="connsiteY1292"/>
                    </a:cxn>
                    <a:cxn ang="0">
                      <a:pos x="connsiteX1293" y="connsiteY1293"/>
                    </a:cxn>
                    <a:cxn ang="0">
                      <a:pos x="connsiteX1294" y="connsiteY1294"/>
                    </a:cxn>
                    <a:cxn ang="0">
                      <a:pos x="connsiteX1295" y="connsiteY1295"/>
                    </a:cxn>
                    <a:cxn ang="0">
                      <a:pos x="connsiteX1296" y="connsiteY1296"/>
                    </a:cxn>
                    <a:cxn ang="0">
                      <a:pos x="connsiteX1297" y="connsiteY1297"/>
                    </a:cxn>
                    <a:cxn ang="0">
                      <a:pos x="connsiteX1298" y="connsiteY1298"/>
                    </a:cxn>
                    <a:cxn ang="0">
                      <a:pos x="connsiteX1299" y="connsiteY1299"/>
                    </a:cxn>
                    <a:cxn ang="0">
                      <a:pos x="connsiteX1300" y="connsiteY1300"/>
                    </a:cxn>
                    <a:cxn ang="0">
                      <a:pos x="connsiteX1301" y="connsiteY1301"/>
                    </a:cxn>
                    <a:cxn ang="0">
                      <a:pos x="connsiteX1302" y="connsiteY1302"/>
                    </a:cxn>
                    <a:cxn ang="0">
                      <a:pos x="connsiteX1303" y="connsiteY1303"/>
                    </a:cxn>
                    <a:cxn ang="0">
                      <a:pos x="connsiteX1304" y="connsiteY1304"/>
                    </a:cxn>
                    <a:cxn ang="0">
                      <a:pos x="connsiteX1305" y="connsiteY1305"/>
                    </a:cxn>
                    <a:cxn ang="0">
                      <a:pos x="connsiteX1306" y="connsiteY1306"/>
                    </a:cxn>
                    <a:cxn ang="0">
                      <a:pos x="connsiteX1307" y="connsiteY1307"/>
                    </a:cxn>
                    <a:cxn ang="0">
                      <a:pos x="connsiteX1308" y="connsiteY1308"/>
                    </a:cxn>
                    <a:cxn ang="0">
                      <a:pos x="connsiteX1309" y="connsiteY1309"/>
                    </a:cxn>
                    <a:cxn ang="0">
                      <a:pos x="connsiteX1310" y="connsiteY1310"/>
                    </a:cxn>
                    <a:cxn ang="0">
                      <a:pos x="connsiteX1311" y="connsiteY1311"/>
                    </a:cxn>
                    <a:cxn ang="0">
                      <a:pos x="connsiteX1312" y="connsiteY1312"/>
                    </a:cxn>
                    <a:cxn ang="0">
                      <a:pos x="connsiteX1313" y="connsiteY1313"/>
                    </a:cxn>
                    <a:cxn ang="0">
                      <a:pos x="connsiteX1314" y="connsiteY1314"/>
                    </a:cxn>
                    <a:cxn ang="0">
                      <a:pos x="connsiteX1315" y="connsiteY1315"/>
                    </a:cxn>
                    <a:cxn ang="0">
                      <a:pos x="connsiteX1316" y="connsiteY1316"/>
                    </a:cxn>
                    <a:cxn ang="0">
                      <a:pos x="connsiteX1317" y="connsiteY1317"/>
                    </a:cxn>
                    <a:cxn ang="0">
                      <a:pos x="connsiteX1318" y="connsiteY1318"/>
                    </a:cxn>
                    <a:cxn ang="0">
                      <a:pos x="connsiteX1319" y="connsiteY1319"/>
                    </a:cxn>
                    <a:cxn ang="0">
                      <a:pos x="connsiteX1320" y="connsiteY1320"/>
                    </a:cxn>
                    <a:cxn ang="0">
                      <a:pos x="connsiteX1321" y="connsiteY1321"/>
                    </a:cxn>
                    <a:cxn ang="0">
                      <a:pos x="connsiteX1322" y="connsiteY1322"/>
                    </a:cxn>
                    <a:cxn ang="0">
                      <a:pos x="connsiteX1323" y="connsiteY1323"/>
                    </a:cxn>
                    <a:cxn ang="0">
                      <a:pos x="connsiteX1324" y="connsiteY1324"/>
                    </a:cxn>
                    <a:cxn ang="0">
                      <a:pos x="connsiteX1325" y="connsiteY1325"/>
                    </a:cxn>
                    <a:cxn ang="0">
                      <a:pos x="connsiteX1326" y="connsiteY1326"/>
                    </a:cxn>
                    <a:cxn ang="0">
                      <a:pos x="connsiteX1327" y="connsiteY1327"/>
                    </a:cxn>
                    <a:cxn ang="0">
                      <a:pos x="connsiteX1328" y="connsiteY1328"/>
                    </a:cxn>
                    <a:cxn ang="0">
                      <a:pos x="connsiteX1329" y="connsiteY1329"/>
                    </a:cxn>
                    <a:cxn ang="0">
                      <a:pos x="connsiteX1330" y="connsiteY1330"/>
                    </a:cxn>
                    <a:cxn ang="0">
                      <a:pos x="connsiteX1331" y="connsiteY1331"/>
                    </a:cxn>
                    <a:cxn ang="0">
                      <a:pos x="connsiteX1332" y="connsiteY1332"/>
                    </a:cxn>
                    <a:cxn ang="0">
                      <a:pos x="connsiteX1333" y="connsiteY1333"/>
                    </a:cxn>
                    <a:cxn ang="0">
                      <a:pos x="connsiteX1334" y="connsiteY1334"/>
                    </a:cxn>
                    <a:cxn ang="0">
                      <a:pos x="connsiteX1335" y="connsiteY1335"/>
                    </a:cxn>
                    <a:cxn ang="0">
                      <a:pos x="connsiteX1336" y="connsiteY1336"/>
                    </a:cxn>
                    <a:cxn ang="0">
                      <a:pos x="connsiteX1337" y="connsiteY1337"/>
                    </a:cxn>
                    <a:cxn ang="0">
                      <a:pos x="connsiteX1338" y="connsiteY1338"/>
                    </a:cxn>
                    <a:cxn ang="0">
                      <a:pos x="connsiteX1339" y="connsiteY1339"/>
                    </a:cxn>
                    <a:cxn ang="0">
                      <a:pos x="connsiteX1340" y="connsiteY1340"/>
                    </a:cxn>
                    <a:cxn ang="0">
                      <a:pos x="connsiteX1341" y="connsiteY1341"/>
                    </a:cxn>
                    <a:cxn ang="0">
                      <a:pos x="connsiteX1342" y="connsiteY1342"/>
                    </a:cxn>
                    <a:cxn ang="0">
                      <a:pos x="connsiteX1343" y="connsiteY1343"/>
                    </a:cxn>
                    <a:cxn ang="0">
                      <a:pos x="connsiteX1344" y="connsiteY1344"/>
                    </a:cxn>
                    <a:cxn ang="0">
                      <a:pos x="connsiteX1345" y="connsiteY1345"/>
                    </a:cxn>
                    <a:cxn ang="0">
                      <a:pos x="connsiteX1346" y="connsiteY1346"/>
                    </a:cxn>
                    <a:cxn ang="0">
                      <a:pos x="connsiteX1347" y="connsiteY1347"/>
                    </a:cxn>
                    <a:cxn ang="0">
                      <a:pos x="connsiteX1348" y="connsiteY1348"/>
                    </a:cxn>
                    <a:cxn ang="0">
                      <a:pos x="connsiteX1349" y="connsiteY1349"/>
                    </a:cxn>
                    <a:cxn ang="0">
                      <a:pos x="connsiteX1350" y="connsiteY1350"/>
                    </a:cxn>
                    <a:cxn ang="0">
                      <a:pos x="connsiteX1351" y="connsiteY1351"/>
                    </a:cxn>
                    <a:cxn ang="0">
                      <a:pos x="connsiteX1352" y="connsiteY1352"/>
                    </a:cxn>
                    <a:cxn ang="0">
                      <a:pos x="connsiteX1353" y="connsiteY1353"/>
                    </a:cxn>
                    <a:cxn ang="0">
                      <a:pos x="connsiteX1354" y="connsiteY1354"/>
                    </a:cxn>
                    <a:cxn ang="0">
                      <a:pos x="connsiteX1355" y="connsiteY1355"/>
                    </a:cxn>
                    <a:cxn ang="0">
                      <a:pos x="connsiteX1356" y="connsiteY1356"/>
                    </a:cxn>
                    <a:cxn ang="0">
                      <a:pos x="connsiteX1357" y="connsiteY1357"/>
                    </a:cxn>
                    <a:cxn ang="0">
                      <a:pos x="connsiteX1358" y="connsiteY1358"/>
                    </a:cxn>
                    <a:cxn ang="0">
                      <a:pos x="connsiteX1359" y="connsiteY1359"/>
                    </a:cxn>
                    <a:cxn ang="0">
                      <a:pos x="connsiteX1360" y="connsiteY1360"/>
                    </a:cxn>
                    <a:cxn ang="0">
                      <a:pos x="connsiteX1361" y="connsiteY1361"/>
                    </a:cxn>
                    <a:cxn ang="0">
                      <a:pos x="connsiteX1362" y="connsiteY1362"/>
                    </a:cxn>
                    <a:cxn ang="0">
                      <a:pos x="connsiteX1363" y="connsiteY1363"/>
                    </a:cxn>
                    <a:cxn ang="0">
                      <a:pos x="connsiteX1364" y="connsiteY1364"/>
                    </a:cxn>
                    <a:cxn ang="0">
                      <a:pos x="connsiteX1365" y="connsiteY1365"/>
                    </a:cxn>
                    <a:cxn ang="0">
                      <a:pos x="connsiteX1366" y="connsiteY1366"/>
                    </a:cxn>
                    <a:cxn ang="0">
                      <a:pos x="connsiteX1367" y="connsiteY1367"/>
                    </a:cxn>
                    <a:cxn ang="0">
                      <a:pos x="connsiteX1368" y="connsiteY1368"/>
                    </a:cxn>
                    <a:cxn ang="0">
                      <a:pos x="connsiteX1369" y="connsiteY1369"/>
                    </a:cxn>
                    <a:cxn ang="0">
                      <a:pos x="connsiteX1370" y="connsiteY1370"/>
                    </a:cxn>
                    <a:cxn ang="0">
                      <a:pos x="connsiteX1371" y="connsiteY1371"/>
                    </a:cxn>
                    <a:cxn ang="0">
                      <a:pos x="connsiteX1372" y="connsiteY1372"/>
                    </a:cxn>
                    <a:cxn ang="0">
                      <a:pos x="connsiteX1373" y="connsiteY1373"/>
                    </a:cxn>
                    <a:cxn ang="0">
                      <a:pos x="connsiteX1374" y="connsiteY1374"/>
                    </a:cxn>
                    <a:cxn ang="0">
                      <a:pos x="connsiteX1375" y="connsiteY1375"/>
                    </a:cxn>
                    <a:cxn ang="0">
                      <a:pos x="connsiteX1376" y="connsiteY1376"/>
                    </a:cxn>
                    <a:cxn ang="0">
                      <a:pos x="connsiteX1377" y="connsiteY1377"/>
                    </a:cxn>
                    <a:cxn ang="0">
                      <a:pos x="connsiteX1378" y="connsiteY1378"/>
                    </a:cxn>
                    <a:cxn ang="0">
                      <a:pos x="connsiteX1379" y="connsiteY1379"/>
                    </a:cxn>
                    <a:cxn ang="0">
                      <a:pos x="connsiteX1380" y="connsiteY1380"/>
                    </a:cxn>
                    <a:cxn ang="0">
                      <a:pos x="connsiteX1381" y="connsiteY1381"/>
                    </a:cxn>
                    <a:cxn ang="0">
                      <a:pos x="connsiteX1382" y="connsiteY1382"/>
                    </a:cxn>
                    <a:cxn ang="0">
                      <a:pos x="connsiteX1383" y="connsiteY1383"/>
                    </a:cxn>
                    <a:cxn ang="0">
                      <a:pos x="connsiteX1384" y="connsiteY1384"/>
                    </a:cxn>
                    <a:cxn ang="0">
                      <a:pos x="connsiteX1385" y="connsiteY1385"/>
                    </a:cxn>
                    <a:cxn ang="0">
                      <a:pos x="connsiteX1386" y="connsiteY1386"/>
                    </a:cxn>
                    <a:cxn ang="0">
                      <a:pos x="connsiteX1387" y="connsiteY1387"/>
                    </a:cxn>
                    <a:cxn ang="0">
                      <a:pos x="connsiteX1388" y="connsiteY1388"/>
                    </a:cxn>
                    <a:cxn ang="0">
                      <a:pos x="connsiteX1389" y="connsiteY1389"/>
                    </a:cxn>
                    <a:cxn ang="0">
                      <a:pos x="connsiteX1390" y="connsiteY1390"/>
                    </a:cxn>
                    <a:cxn ang="0">
                      <a:pos x="connsiteX1391" y="connsiteY1391"/>
                    </a:cxn>
                    <a:cxn ang="0">
                      <a:pos x="connsiteX1392" y="connsiteY1392"/>
                    </a:cxn>
                    <a:cxn ang="0">
                      <a:pos x="connsiteX1393" y="connsiteY1393"/>
                    </a:cxn>
                    <a:cxn ang="0">
                      <a:pos x="connsiteX1394" y="connsiteY1394"/>
                    </a:cxn>
                    <a:cxn ang="0">
                      <a:pos x="connsiteX1395" y="connsiteY1395"/>
                    </a:cxn>
                    <a:cxn ang="0">
                      <a:pos x="connsiteX1396" y="connsiteY1396"/>
                    </a:cxn>
                    <a:cxn ang="0">
                      <a:pos x="connsiteX1397" y="connsiteY1397"/>
                    </a:cxn>
                    <a:cxn ang="0">
                      <a:pos x="connsiteX1398" y="connsiteY1398"/>
                    </a:cxn>
                    <a:cxn ang="0">
                      <a:pos x="connsiteX1399" y="connsiteY1399"/>
                    </a:cxn>
                    <a:cxn ang="0">
                      <a:pos x="connsiteX1400" y="connsiteY1400"/>
                    </a:cxn>
                    <a:cxn ang="0">
                      <a:pos x="connsiteX1401" y="connsiteY1401"/>
                    </a:cxn>
                    <a:cxn ang="0">
                      <a:pos x="connsiteX1402" y="connsiteY1402"/>
                    </a:cxn>
                    <a:cxn ang="0">
                      <a:pos x="connsiteX1403" y="connsiteY1403"/>
                    </a:cxn>
                    <a:cxn ang="0">
                      <a:pos x="connsiteX1404" y="connsiteY1404"/>
                    </a:cxn>
                    <a:cxn ang="0">
                      <a:pos x="connsiteX1405" y="connsiteY1405"/>
                    </a:cxn>
                    <a:cxn ang="0">
                      <a:pos x="connsiteX1406" y="connsiteY1406"/>
                    </a:cxn>
                    <a:cxn ang="0">
                      <a:pos x="connsiteX1407" y="connsiteY1407"/>
                    </a:cxn>
                    <a:cxn ang="0">
                      <a:pos x="connsiteX1408" y="connsiteY1408"/>
                    </a:cxn>
                    <a:cxn ang="0">
                      <a:pos x="connsiteX1409" y="connsiteY1409"/>
                    </a:cxn>
                    <a:cxn ang="0">
                      <a:pos x="connsiteX1410" y="connsiteY1410"/>
                    </a:cxn>
                    <a:cxn ang="0">
                      <a:pos x="connsiteX1411" y="connsiteY1411"/>
                    </a:cxn>
                    <a:cxn ang="0">
                      <a:pos x="connsiteX1412" y="connsiteY1412"/>
                    </a:cxn>
                    <a:cxn ang="0">
                      <a:pos x="connsiteX1413" y="connsiteY1413"/>
                    </a:cxn>
                    <a:cxn ang="0">
                      <a:pos x="connsiteX1414" y="connsiteY1414"/>
                    </a:cxn>
                    <a:cxn ang="0">
                      <a:pos x="connsiteX1415" y="connsiteY1415"/>
                    </a:cxn>
                    <a:cxn ang="0">
                      <a:pos x="connsiteX1416" y="connsiteY1416"/>
                    </a:cxn>
                    <a:cxn ang="0">
                      <a:pos x="connsiteX1417" y="connsiteY1417"/>
                    </a:cxn>
                    <a:cxn ang="0">
                      <a:pos x="connsiteX1418" y="connsiteY1418"/>
                    </a:cxn>
                    <a:cxn ang="0">
                      <a:pos x="connsiteX1419" y="connsiteY1419"/>
                    </a:cxn>
                    <a:cxn ang="0">
                      <a:pos x="connsiteX1420" y="connsiteY1420"/>
                    </a:cxn>
                    <a:cxn ang="0">
                      <a:pos x="connsiteX1421" y="connsiteY1421"/>
                    </a:cxn>
                    <a:cxn ang="0">
                      <a:pos x="connsiteX1422" y="connsiteY1422"/>
                    </a:cxn>
                    <a:cxn ang="0">
                      <a:pos x="connsiteX1423" y="connsiteY1423"/>
                    </a:cxn>
                    <a:cxn ang="0">
                      <a:pos x="connsiteX1424" y="connsiteY1424"/>
                    </a:cxn>
                    <a:cxn ang="0">
                      <a:pos x="connsiteX1425" y="connsiteY1425"/>
                    </a:cxn>
                    <a:cxn ang="0">
                      <a:pos x="connsiteX1426" y="connsiteY1426"/>
                    </a:cxn>
                    <a:cxn ang="0">
                      <a:pos x="connsiteX1427" y="connsiteY1427"/>
                    </a:cxn>
                    <a:cxn ang="0">
                      <a:pos x="connsiteX1428" y="connsiteY1428"/>
                    </a:cxn>
                    <a:cxn ang="0">
                      <a:pos x="connsiteX1429" y="connsiteY1429"/>
                    </a:cxn>
                    <a:cxn ang="0">
                      <a:pos x="connsiteX1430" y="connsiteY1430"/>
                    </a:cxn>
                    <a:cxn ang="0">
                      <a:pos x="connsiteX1431" y="connsiteY1431"/>
                    </a:cxn>
                    <a:cxn ang="0">
                      <a:pos x="connsiteX1432" y="connsiteY1432"/>
                    </a:cxn>
                    <a:cxn ang="0">
                      <a:pos x="connsiteX1433" y="connsiteY1433"/>
                    </a:cxn>
                    <a:cxn ang="0">
                      <a:pos x="connsiteX1434" y="connsiteY1434"/>
                    </a:cxn>
                    <a:cxn ang="0">
                      <a:pos x="connsiteX1435" y="connsiteY1435"/>
                    </a:cxn>
                    <a:cxn ang="0">
                      <a:pos x="connsiteX1436" y="connsiteY1436"/>
                    </a:cxn>
                    <a:cxn ang="0">
                      <a:pos x="connsiteX1437" y="connsiteY1437"/>
                    </a:cxn>
                    <a:cxn ang="0">
                      <a:pos x="connsiteX1438" y="connsiteY1438"/>
                    </a:cxn>
                    <a:cxn ang="0">
                      <a:pos x="connsiteX1439" y="connsiteY1439"/>
                    </a:cxn>
                    <a:cxn ang="0">
                      <a:pos x="connsiteX1440" y="connsiteY1440"/>
                    </a:cxn>
                    <a:cxn ang="0">
                      <a:pos x="connsiteX1441" y="connsiteY1441"/>
                    </a:cxn>
                    <a:cxn ang="0">
                      <a:pos x="connsiteX1442" y="connsiteY1442"/>
                    </a:cxn>
                    <a:cxn ang="0">
                      <a:pos x="connsiteX1443" y="connsiteY1443"/>
                    </a:cxn>
                    <a:cxn ang="0">
                      <a:pos x="connsiteX1444" y="connsiteY1444"/>
                    </a:cxn>
                    <a:cxn ang="0">
                      <a:pos x="connsiteX1445" y="connsiteY1445"/>
                    </a:cxn>
                    <a:cxn ang="0">
                      <a:pos x="connsiteX1446" y="connsiteY1446"/>
                    </a:cxn>
                    <a:cxn ang="0">
                      <a:pos x="connsiteX1447" y="connsiteY1447"/>
                    </a:cxn>
                    <a:cxn ang="0">
                      <a:pos x="connsiteX1448" y="connsiteY1448"/>
                    </a:cxn>
                    <a:cxn ang="0">
                      <a:pos x="connsiteX1449" y="connsiteY1449"/>
                    </a:cxn>
                    <a:cxn ang="0">
                      <a:pos x="connsiteX1450" y="connsiteY1450"/>
                    </a:cxn>
                    <a:cxn ang="0">
                      <a:pos x="connsiteX1451" y="connsiteY1451"/>
                    </a:cxn>
                    <a:cxn ang="0">
                      <a:pos x="connsiteX1452" y="connsiteY1452"/>
                    </a:cxn>
                    <a:cxn ang="0">
                      <a:pos x="connsiteX1453" y="connsiteY1453"/>
                    </a:cxn>
                    <a:cxn ang="0">
                      <a:pos x="connsiteX1454" y="connsiteY1454"/>
                    </a:cxn>
                    <a:cxn ang="0">
                      <a:pos x="connsiteX1455" y="connsiteY1455"/>
                    </a:cxn>
                    <a:cxn ang="0">
                      <a:pos x="connsiteX1456" y="connsiteY1456"/>
                    </a:cxn>
                    <a:cxn ang="0">
                      <a:pos x="connsiteX1457" y="connsiteY1457"/>
                    </a:cxn>
                    <a:cxn ang="0">
                      <a:pos x="connsiteX1458" y="connsiteY1458"/>
                    </a:cxn>
                    <a:cxn ang="0">
                      <a:pos x="connsiteX1459" y="connsiteY1459"/>
                    </a:cxn>
                    <a:cxn ang="0">
                      <a:pos x="connsiteX1460" y="connsiteY1460"/>
                    </a:cxn>
                    <a:cxn ang="0">
                      <a:pos x="connsiteX1461" y="connsiteY1461"/>
                    </a:cxn>
                    <a:cxn ang="0">
                      <a:pos x="connsiteX1462" y="connsiteY1462"/>
                    </a:cxn>
                    <a:cxn ang="0">
                      <a:pos x="connsiteX1463" y="connsiteY1463"/>
                    </a:cxn>
                    <a:cxn ang="0">
                      <a:pos x="connsiteX1464" y="connsiteY1464"/>
                    </a:cxn>
                    <a:cxn ang="0">
                      <a:pos x="connsiteX1465" y="connsiteY1465"/>
                    </a:cxn>
                    <a:cxn ang="0">
                      <a:pos x="connsiteX1466" y="connsiteY1466"/>
                    </a:cxn>
                    <a:cxn ang="0">
                      <a:pos x="connsiteX1467" y="connsiteY1467"/>
                    </a:cxn>
                    <a:cxn ang="0">
                      <a:pos x="connsiteX1468" y="connsiteY1468"/>
                    </a:cxn>
                    <a:cxn ang="0">
                      <a:pos x="connsiteX1469" y="connsiteY1469"/>
                    </a:cxn>
                    <a:cxn ang="0">
                      <a:pos x="connsiteX1470" y="connsiteY1470"/>
                    </a:cxn>
                    <a:cxn ang="0">
                      <a:pos x="connsiteX1471" y="connsiteY1471"/>
                    </a:cxn>
                    <a:cxn ang="0">
                      <a:pos x="connsiteX1472" y="connsiteY1472"/>
                    </a:cxn>
                    <a:cxn ang="0">
                      <a:pos x="connsiteX1473" y="connsiteY1473"/>
                    </a:cxn>
                    <a:cxn ang="0">
                      <a:pos x="connsiteX1474" y="connsiteY1474"/>
                    </a:cxn>
                    <a:cxn ang="0">
                      <a:pos x="connsiteX1475" y="connsiteY1475"/>
                    </a:cxn>
                    <a:cxn ang="0">
                      <a:pos x="connsiteX1476" y="connsiteY1476"/>
                    </a:cxn>
                    <a:cxn ang="0">
                      <a:pos x="connsiteX1477" y="connsiteY1477"/>
                    </a:cxn>
                    <a:cxn ang="0">
                      <a:pos x="connsiteX1478" y="connsiteY1478"/>
                    </a:cxn>
                    <a:cxn ang="0">
                      <a:pos x="connsiteX1479" y="connsiteY1479"/>
                    </a:cxn>
                    <a:cxn ang="0">
                      <a:pos x="connsiteX1480" y="connsiteY1480"/>
                    </a:cxn>
                    <a:cxn ang="0">
                      <a:pos x="connsiteX1481" y="connsiteY1481"/>
                    </a:cxn>
                    <a:cxn ang="0">
                      <a:pos x="connsiteX1482" y="connsiteY1482"/>
                    </a:cxn>
                    <a:cxn ang="0">
                      <a:pos x="connsiteX1483" y="connsiteY1483"/>
                    </a:cxn>
                    <a:cxn ang="0">
                      <a:pos x="connsiteX1484" y="connsiteY1484"/>
                    </a:cxn>
                    <a:cxn ang="0">
                      <a:pos x="connsiteX1485" y="connsiteY1485"/>
                    </a:cxn>
                    <a:cxn ang="0">
                      <a:pos x="connsiteX1486" y="connsiteY1486"/>
                    </a:cxn>
                    <a:cxn ang="0">
                      <a:pos x="connsiteX1487" y="connsiteY1487"/>
                    </a:cxn>
                    <a:cxn ang="0">
                      <a:pos x="connsiteX1488" y="connsiteY1488"/>
                    </a:cxn>
                    <a:cxn ang="0">
                      <a:pos x="connsiteX1489" y="connsiteY1489"/>
                    </a:cxn>
                    <a:cxn ang="0">
                      <a:pos x="connsiteX1490" y="connsiteY1490"/>
                    </a:cxn>
                    <a:cxn ang="0">
                      <a:pos x="connsiteX1491" y="connsiteY1491"/>
                    </a:cxn>
                    <a:cxn ang="0">
                      <a:pos x="connsiteX1492" y="connsiteY1492"/>
                    </a:cxn>
                    <a:cxn ang="0">
                      <a:pos x="connsiteX1493" y="connsiteY1493"/>
                    </a:cxn>
                    <a:cxn ang="0">
                      <a:pos x="connsiteX1494" y="connsiteY1494"/>
                    </a:cxn>
                    <a:cxn ang="0">
                      <a:pos x="connsiteX1495" y="connsiteY1495"/>
                    </a:cxn>
                    <a:cxn ang="0">
                      <a:pos x="connsiteX1496" y="connsiteY1496"/>
                    </a:cxn>
                    <a:cxn ang="0">
                      <a:pos x="connsiteX1497" y="connsiteY1497"/>
                    </a:cxn>
                    <a:cxn ang="0">
                      <a:pos x="connsiteX1498" y="connsiteY1498"/>
                    </a:cxn>
                    <a:cxn ang="0">
                      <a:pos x="connsiteX1499" y="connsiteY1499"/>
                    </a:cxn>
                    <a:cxn ang="0">
                      <a:pos x="connsiteX1500" y="connsiteY1500"/>
                    </a:cxn>
                    <a:cxn ang="0">
                      <a:pos x="connsiteX1501" y="connsiteY1501"/>
                    </a:cxn>
                    <a:cxn ang="0">
                      <a:pos x="connsiteX1502" y="connsiteY1502"/>
                    </a:cxn>
                    <a:cxn ang="0">
                      <a:pos x="connsiteX1503" y="connsiteY1503"/>
                    </a:cxn>
                    <a:cxn ang="0">
                      <a:pos x="connsiteX1504" y="connsiteY1504"/>
                    </a:cxn>
                    <a:cxn ang="0">
                      <a:pos x="connsiteX1505" y="connsiteY1505"/>
                    </a:cxn>
                    <a:cxn ang="0">
                      <a:pos x="connsiteX1506" y="connsiteY1506"/>
                    </a:cxn>
                    <a:cxn ang="0">
                      <a:pos x="connsiteX1507" y="connsiteY1507"/>
                    </a:cxn>
                    <a:cxn ang="0">
                      <a:pos x="connsiteX1508" y="connsiteY1508"/>
                    </a:cxn>
                    <a:cxn ang="0">
                      <a:pos x="connsiteX1509" y="connsiteY1509"/>
                    </a:cxn>
                    <a:cxn ang="0">
                      <a:pos x="connsiteX1510" y="connsiteY1510"/>
                    </a:cxn>
                    <a:cxn ang="0">
                      <a:pos x="connsiteX1511" y="connsiteY1511"/>
                    </a:cxn>
                    <a:cxn ang="0">
                      <a:pos x="connsiteX1512" y="connsiteY1512"/>
                    </a:cxn>
                    <a:cxn ang="0">
                      <a:pos x="connsiteX1513" y="connsiteY1513"/>
                    </a:cxn>
                    <a:cxn ang="0">
                      <a:pos x="connsiteX1514" y="connsiteY1514"/>
                    </a:cxn>
                    <a:cxn ang="0">
                      <a:pos x="connsiteX1515" y="connsiteY1515"/>
                    </a:cxn>
                    <a:cxn ang="0">
                      <a:pos x="connsiteX1516" y="connsiteY1516"/>
                    </a:cxn>
                    <a:cxn ang="0">
                      <a:pos x="connsiteX1517" y="connsiteY1517"/>
                    </a:cxn>
                    <a:cxn ang="0">
                      <a:pos x="connsiteX1518" y="connsiteY1518"/>
                    </a:cxn>
                    <a:cxn ang="0">
                      <a:pos x="connsiteX1519" y="connsiteY1519"/>
                    </a:cxn>
                    <a:cxn ang="0">
                      <a:pos x="connsiteX1520" y="connsiteY1520"/>
                    </a:cxn>
                    <a:cxn ang="0">
                      <a:pos x="connsiteX1521" y="connsiteY1521"/>
                    </a:cxn>
                    <a:cxn ang="0">
                      <a:pos x="connsiteX1522" y="connsiteY1522"/>
                    </a:cxn>
                    <a:cxn ang="0">
                      <a:pos x="connsiteX1523" y="connsiteY1523"/>
                    </a:cxn>
                    <a:cxn ang="0">
                      <a:pos x="connsiteX1524" y="connsiteY1524"/>
                    </a:cxn>
                    <a:cxn ang="0">
                      <a:pos x="connsiteX1525" y="connsiteY1525"/>
                    </a:cxn>
                    <a:cxn ang="0">
                      <a:pos x="connsiteX1526" y="connsiteY1526"/>
                    </a:cxn>
                    <a:cxn ang="0">
                      <a:pos x="connsiteX1527" y="connsiteY1527"/>
                    </a:cxn>
                    <a:cxn ang="0">
                      <a:pos x="connsiteX1528" y="connsiteY1528"/>
                    </a:cxn>
                    <a:cxn ang="0">
                      <a:pos x="connsiteX1529" y="connsiteY1529"/>
                    </a:cxn>
                    <a:cxn ang="0">
                      <a:pos x="connsiteX1530" y="connsiteY1530"/>
                    </a:cxn>
                    <a:cxn ang="0">
                      <a:pos x="connsiteX1531" y="connsiteY1531"/>
                    </a:cxn>
                    <a:cxn ang="0">
                      <a:pos x="connsiteX1532" y="connsiteY1532"/>
                    </a:cxn>
                    <a:cxn ang="0">
                      <a:pos x="connsiteX1533" y="connsiteY1533"/>
                    </a:cxn>
                    <a:cxn ang="0">
                      <a:pos x="connsiteX1534" y="connsiteY1534"/>
                    </a:cxn>
                    <a:cxn ang="0">
                      <a:pos x="connsiteX1535" y="connsiteY1535"/>
                    </a:cxn>
                    <a:cxn ang="0">
                      <a:pos x="connsiteX1536" y="connsiteY1536"/>
                    </a:cxn>
                    <a:cxn ang="0">
                      <a:pos x="connsiteX1537" y="connsiteY1537"/>
                    </a:cxn>
                    <a:cxn ang="0">
                      <a:pos x="connsiteX1538" y="connsiteY1538"/>
                    </a:cxn>
                    <a:cxn ang="0">
                      <a:pos x="connsiteX1539" y="connsiteY1539"/>
                    </a:cxn>
                    <a:cxn ang="0">
                      <a:pos x="connsiteX1540" y="connsiteY1540"/>
                    </a:cxn>
                    <a:cxn ang="0">
                      <a:pos x="connsiteX1541" y="connsiteY1541"/>
                    </a:cxn>
                    <a:cxn ang="0">
                      <a:pos x="connsiteX1542" y="connsiteY1542"/>
                    </a:cxn>
                    <a:cxn ang="0">
                      <a:pos x="connsiteX1543" y="connsiteY1543"/>
                    </a:cxn>
                    <a:cxn ang="0">
                      <a:pos x="connsiteX1544" y="connsiteY1544"/>
                    </a:cxn>
                    <a:cxn ang="0">
                      <a:pos x="connsiteX1545" y="connsiteY1545"/>
                    </a:cxn>
                    <a:cxn ang="0">
                      <a:pos x="connsiteX1546" y="connsiteY1546"/>
                    </a:cxn>
                    <a:cxn ang="0">
                      <a:pos x="connsiteX1547" y="connsiteY1547"/>
                    </a:cxn>
                    <a:cxn ang="0">
                      <a:pos x="connsiteX1548" y="connsiteY1548"/>
                    </a:cxn>
                    <a:cxn ang="0">
                      <a:pos x="connsiteX1549" y="connsiteY1549"/>
                    </a:cxn>
                    <a:cxn ang="0">
                      <a:pos x="connsiteX1550" y="connsiteY1550"/>
                    </a:cxn>
                    <a:cxn ang="0">
                      <a:pos x="connsiteX1551" y="connsiteY1551"/>
                    </a:cxn>
                    <a:cxn ang="0">
                      <a:pos x="connsiteX1552" y="connsiteY1552"/>
                    </a:cxn>
                    <a:cxn ang="0">
                      <a:pos x="connsiteX1553" y="connsiteY1553"/>
                    </a:cxn>
                    <a:cxn ang="0">
                      <a:pos x="connsiteX1554" y="connsiteY1554"/>
                    </a:cxn>
                    <a:cxn ang="0">
                      <a:pos x="connsiteX1555" y="connsiteY1555"/>
                    </a:cxn>
                    <a:cxn ang="0">
                      <a:pos x="connsiteX1556" y="connsiteY1556"/>
                    </a:cxn>
                    <a:cxn ang="0">
                      <a:pos x="connsiteX1557" y="connsiteY1557"/>
                    </a:cxn>
                    <a:cxn ang="0">
                      <a:pos x="connsiteX1558" y="connsiteY1558"/>
                    </a:cxn>
                    <a:cxn ang="0">
                      <a:pos x="connsiteX1559" y="connsiteY1559"/>
                    </a:cxn>
                    <a:cxn ang="0">
                      <a:pos x="connsiteX1560" y="connsiteY1560"/>
                    </a:cxn>
                    <a:cxn ang="0">
                      <a:pos x="connsiteX1561" y="connsiteY1561"/>
                    </a:cxn>
                    <a:cxn ang="0">
                      <a:pos x="connsiteX1562" y="connsiteY1562"/>
                    </a:cxn>
                    <a:cxn ang="0">
                      <a:pos x="connsiteX1563" y="connsiteY1563"/>
                    </a:cxn>
                    <a:cxn ang="0">
                      <a:pos x="connsiteX1564" y="connsiteY1564"/>
                    </a:cxn>
                    <a:cxn ang="0">
                      <a:pos x="connsiteX1565" y="connsiteY1565"/>
                    </a:cxn>
                    <a:cxn ang="0">
                      <a:pos x="connsiteX1566" y="connsiteY1566"/>
                    </a:cxn>
                    <a:cxn ang="0">
                      <a:pos x="connsiteX1567" y="connsiteY1567"/>
                    </a:cxn>
                    <a:cxn ang="0">
                      <a:pos x="connsiteX1568" y="connsiteY1568"/>
                    </a:cxn>
                    <a:cxn ang="0">
                      <a:pos x="connsiteX1569" y="connsiteY1569"/>
                    </a:cxn>
                    <a:cxn ang="0">
                      <a:pos x="connsiteX1570" y="connsiteY1570"/>
                    </a:cxn>
                    <a:cxn ang="0">
                      <a:pos x="connsiteX1571" y="connsiteY1571"/>
                    </a:cxn>
                    <a:cxn ang="0">
                      <a:pos x="connsiteX1572" y="connsiteY1572"/>
                    </a:cxn>
                    <a:cxn ang="0">
                      <a:pos x="connsiteX1573" y="connsiteY1573"/>
                    </a:cxn>
                    <a:cxn ang="0">
                      <a:pos x="connsiteX1574" y="connsiteY1574"/>
                    </a:cxn>
                    <a:cxn ang="0">
                      <a:pos x="connsiteX1575" y="connsiteY1575"/>
                    </a:cxn>
                    <a:cxn ang="0">
                      <a:pos x="connsiteX1576" y="connsiteY1576"/>
                    </a:cxn>
                    <a:cxn ang="0">
                      <a:pos x="connsiteX1577" y="connsiteY1577"/>
                    </a:cxn>
                    <a:cxn ang="0">
                      <a:pos x="connsiteX1578" y="connsiteY1578"/>
                    </a:cxn>
                    <a:cxn ang="0">
                      <a:pos x="connsiteX1579" y="connsiteY1579"/>
                    </a:cxn>
                    <a:cxn ang="0">
                      <a:pos x="connsiteX1580" y="connsiteY1580"/>
                    </a:cxn>
                    <a:cxn ang="0">
                      <a:pos x="connsiteX1581" y="connsiteY1581"/>
                    </a:cxn>
                    <a:cxn ang="0">
                      <a:pos x="connsiteX1582" y="connsiteY1582"/>
                    </a:cxn>
                    <a:cxn ang="0">
                      <a:pos x="connsiteX1583" y="connsiteY1583"/>
                    </a:cxn>
                    <a:cxn ang="0">
                      <a:pos x="connsiteX1584" y="connsiteY1584"/>
                    </a:cxn>
                    <a:cxn ang="0">
                      <a:pos x="connsiteX1585" y="connsiteY1585"/>
                    </a:cxn>
                    <a:cxn ang="0">
                      <a:pos x="connsiteX1586" y="connsiteY1586"/>
                    </a:cxn>
                    <a:cxn ang="0">
                      <a:pos x="connsiteX1587" y="connsiteY1587"/>
                    </a:cxn>
                    <a:cxn ang="0">
                      <a:pos x="connsiteX1588" y="connsiteY1588"/>
                    </a:cxn>
                    <a:cxn ang="0">
                      <a:pos x="connsiteX1589" y="connsiteY1589"/>
                    </a:cxn>
                    <a:cxn ang="0">
                      <a:pos x="connsiteX1590" y="connsiteY1590"/>
                    </a:cxn>
                    <a:cxn ang="0">
                      <a:pos x="connsiteX1591" y="connsiteY1591"/>
                    </a:cxn>
                    <a:cxn ang="0">
                      <a:pos x="connsiteX1592" y="connsiteY1592"/>
                    </a:cxn>
                    <a:cxn ang="0">
                      <a:pos x="connsiteX1593" y="connsiteY1593"/>
                    </a:cxn>
                    <a:cxn ang="0">
                      <a:pos x="connsiteX1594" y="connsiteY1594"/>
                    </a:cxn>
                    <a:cxn ang="0">
                      <a:pos x="connsiteX1595" y="connsiteY1595"/>
                    </a:cxn>
                    <a:cxn ang="0">
                      <a:pos x="connsiteX1596" y="connsiteY1596"/>
                    </a:cxn>
                    <a:cxn ang="0">
                      <a:pos x="connsiteX1597" y="connsiteY1597"/>
                    </a:cxn>
                    <a:cxn ang="0">
                      <a:pos x="connsiteX1598" y="connsiteY1598"/>
                    </a:cxn>
                    <a:cxn ang="0">
                      <a:pos x="connsiteX1599" y="connsiteY1599"/>
                    </a:cxn>
                    <a:cxn ang="0">
                      <a:pos x="connsiteX1600" y="connsiteY1600"/>
                    </a:cxn>
                    <a:cxn ang="0">
                      <a:pos x="connsiteX1601" y="connsiteY1601"/>
                    </a:cxn>
                    <a:cxn ang="0">
                      <a:pos x="connsiteX1602" y="connsiteY1602"/>
                    </a:cxn>
                    <a:cxn ang="0">
                      <a:pos x="connsiteX1603" y="connsiteY1603"/>
                    </a:cxn>
                    <a:cxn ang="0">
                      <a:pos x="connsiteX1604" y="connsiteY1604"/>
                    </a:cxn>
                    <a:cxn ang="0">
                      <a:pos x="connsiteX1605" y="connsiteY1605"/>
                    </a:cxn>
                    <a:cxn ang="0">
                      <a:pos x="connsiteX1606" y="connsiteY1606"/>
                    </a:cxn>
                    <a:cxn ang="0">
                      <a:pos x="connsiteX1607" y="connsiteY1607"/>
                    </a:cxn>
                    <a:cxn ang="0">
                      <a:pos x="connsiteX1608" y="connsiteY1608"/>
                    </a:cxn>
                    <a:cxn ang="0">
                      <a:pos x="connsiteX1609" y="connsiteY1609"/>
                    </a:cxn>
                    <a:cxn ang="0">
                      <a:pos x="connsiteX1610" y="connsiteY1610"/>
                    </a:cxn>
                    <a:cxn ang="0">
                      <a:pos x="connsiteX1611" y="connsiteY1611"/>
                    </a:cxn>
                    <a:cxn ang="0">
                      <a:pos x="connsiteX1612" y="connsiteY1612"/>
                    </a:cxn>
                    <a:cxn ang="0">
                      <a:pos x="connsiteX1613" y="connsiteY1613"/>
                    </a:cxn>
                    <a:cxn ang="0">
                      <a:pos x="connsiteX1614" y="connsiteY1614"/>
                    </a:cxn>
                    <a:cxn ang="0">
                      <a:pos x="connsiteX1615" y="connsiteY1615"/>
                    </a:cxn>
                    <a:cxn ang="0">
                      <a:pos x="connsiteX1616" y="connsiteY1616"/>
                    </a:cxn>
                    <a:cxn ang="0">
                      <a:pos x="connsiteX1617" y="connsiteY1617"/>
                    </a:cxn>
                    <a:cxn ang="0">
                      <a:pos x="connsiteX1618" y="connsiteY1618"/>
                    </a:cxn>
                    <a:cxn ang="0">
                      <a:pos x="connsiteX1619" y="connsiteY1619"/>
                    </a:cxn>
                    <a:cxn ang="0">
                      <a:pos x="connsiteX1620" y="connsiteY1620"/>
                    </a:cxn>
                    <a:cxn ang="0">
                      <a:pos x="connsiteX1621" y="connsiteY1621"/>
                    </a:cxn>
                    <a:cxn ang="0">
                      <a:pos x="connsiteX1622" y="connsiteY1622"/>
                    </a:cxn>
                    <a:cxn ang="0">
                      <a:pos x="connsiteX1623" y="connsiteY1623"/>
                    </a:cxn>
                    <a:cxn ang="0">
                      <a:pos x="connsiteX1624" y="connsiteY1624"/>
                    </a:cxn>
                    <a:cxn ang="0">
                      <a:pos x="connsiteX1625" y="connsiteY1625"/>
                    </a:cxn>
                    <a:cxn ang="0">
                      <a:pos x="connsiteX1626" y="connsiteY1626"/>
                    </a:cxn>
                    <a:cxn ang="0">
                      <a:pos x="connsiteX1627" y="connsiteY1627"/>
                    </a:cxn>
                    <a:cxn ang="0">
                      <a:pos x="connsiteX1628" y="connsiteY1628"/>
                    </a:cxn>
                    <a:cxn ang="0">
                      <a:pos x="connsiteX1629" y="connsiteY1629"/>
                    </a:cxn>
                    <a:cxn ang="0">
                      <a:pos x="connsiteX1630" y="connsiteY1630"/>
                    </a:cxn>
                    <a:cxn ang="0">
                      <a:pos x="connsiteX1631" y="connsiteY1631"/>
                    </a:cxn>
                    <a:cxn ang="0">
                      <a:pos x="connsiteX1632" y="connsiteY1632"/>
                    </a:cxn>
                    <a:cxn ang="0">
                      <a:pos x="connsiteX1633" y="connsiteY1633"/>
                    </a:cxn>
                    <a:cxn ang="0">
                      <a:pos x="connsiteX1634" y="connsiteY1634"/>
                    </a:cxn>
                    <a:cxn ang="0">
                      <a:pos x="connsiteX1635" y="connsiteY1635"/>
                    </a:cxn>
                    <a:cxn ang="0">
                      <a:pos x="connsiteX1636" y="connsiteY1636"/>
                    </a:cxn>
                    <a:cxn ang="0">
                      <a:pos x="connsiteX1637" y="connsiteY1637"/>
                    </a:cxn>
                    <a:cxn ang="0">
                      <a:pos x="connsiteX1638" y="connsiteY1638"/>
                    </a:cxn>
                    <a:cxn ang="0">
                      <a:pos x="connsiteX1639" y="connsiteY1639"/>
                    </a:cxn>
                    <a:cxn ang="0">
                      <a:pos x="connsiteX1640" y="connsiteY1640"/>
                    </a:cxn>
                    <a:cxn ang="0">
                      <a:pos x="connsiteX1641" y="connsiteY1641"/>
                    </a:cxn>
                    <a:cxn ang="0">
                      <a:pos x="connsiteX1642" y="connsiteY1642"/>
                    </a:cxn>
                    <a:cxn ang="0">
                      <a:pos x="connsiteX1643" y="connsiteY1643"/>
                    </a:cxn>
                    <a:cxn ang="0">
                      <a:pos x="connsiteX1644" y="connsiteY1644"/>
                    </a:cxn>
                    <a:cxn ang="0">
                      <a:pos x="connsiteX1645" y="connsiteY1645"/>
                    </a:cxn>
                    <a:cxn ang="0">
                      <a:pos x="connsiteX1646" y="connsiteY1646"/>
                    </a:cxn>
                    <a:cxn ang="0">
                      <a:pos x="connsiteX1647" y="connsiteY1647"/>
                    </a:cxn>
                    <a:cxn ang="0">
                      <a:pos x="connsiteX1648" y="connsiteY1648"/>
                    </a:cxn>
                    <a:cxn ang="0">
                      <a:pos x="connsiteX1649" y="connsiteY1649"/>
                    </a:cxn>
                    <a:cxn ang="0">
                      <a:pos x="connsiteX1650" y="connsiteY1650"/>
                    </a:cxn>
                    <a:cxn ang="0">
                      <a:pos x="connsiteX1651" y="connsiteY1651"/>
                    </a:cxn>
                    <a:cxn ang="0">
                      <a:pos x="connsiteX1652" y="connsiteY1652"/>
                    </a:cxn>
                    <a:cxn ang="0">
                      <a:pos x="connsiteX1653" y="connsiteY1653"/>
                    </a:cxn>
                    <a:cxn ang="0">
                      <a:pos x="connsiteX1654" y="connsiteY1654"/>
                    </a:cxn>
                    <a:cxn ang="0">
                      <a:pos x="connsiteX1655" y="connsiteY1655"/>
                    </a:cxn>
                    <a:cxn ang="0">
                      <a:pos x="connsiteX1656" y="connsiteY1656"/>
                    </a:cxn>
                    <a:cxn ang="0">
                      <a:pos x="connsiteX1657" y="connsiteY1657"/>
                    </a:cxn>
                    <a:cxn ang="0">
                      <a:pos x="connsiteX1658" y="connsiteY1658"/>
                    </a:cxn>
                    <a:cxn ang="0">
                      <a:pos x="connsiteX1659" y="connsiteY1659"/>
                    </a:cxn>
                    <a:cxn ang="0">
                      <a:pos x="connsiteX1660" y="connsiteY1660"/>
                    </a:cxn>
                    <a:cxn ang="0">
                      <a:pos x="connsiteX1661" y="connsiteY1661"/>
                    </a:cxn>
                    <a:cxn ang="0">
                      <a:pos x="connsiteX1662" y="connsiteY1662"/>
                    </a:cxn>
                    <a:cxn ang="0">
                      <a:pos x="connsiteX1663" y="connsiteY1663"/>
                    </a:cxn>
                    <a:cxn ang="0">
                      <a:pos x="connsiteX1664" y="connsiteY1664"/>
                    </a:cxn>
                    <a:cxn ang="0">
                      <a:pos x="connsiteX1665" y="connsiteY1665"/>
                    </a:cxn>
                    <a:cxn ang="0">
                      <a:pos x="connsiteX1666" y="connsiteY1666"/>
                    </a:cxn>
                    <a:cxn ang="0">
                      <a:pos x="connsiteX1667" y="connsiteY1667"/>
                    </a:cxn>
                    <a:cxn ang="0">
                      <a:pos x="connsiteX1668" y="connsiteY1668"/>
                    </a:cxn>
                    <a:cxn ang="0">
                      <a:pos x="connsiteX1669" y="connsiteY1669"/>
                    </a:cxn>
                    <a:cxn ang="0">
                      <a:pos x="connsiteX1670" y="connsiteY1670"/>
                    </a:cxn>
                    <a:cxn ang="0">
                      <a:pos x="connsiteX1671" y="connsiteY1671"/>
                    </a:cxn>
                    <a:cxn ang="0">
                      <a:pos x="connsiteX1672" y="connsiteY1672"/>
                    </a:cxn>
                    <a:cxn ang="0">
                      <a:pos x="connsiteX1673" y="connsiteY1673"/>
                    </a:cxn>
                    <a:cxn ang="0">
                      <a:pos x="connsiteX1674" y="connsiteY1674"/>
                    </a:cxn>
                    <a:cxn ang="0">
                      <a:pos x="connsiteX1675" y="connsiteY1675"/>
                    </a:cxn>
                    <a:cxn ang="0">
                      <a:pos x="connsiteX1676" y="connsiteY1676"/>
                    </a:cxn>
                    <a:cxn ang="0">
                      <a:pos x="connsiteX1677" y="connsiteY1677"/>
                    </a:cxn>
                    <a:cxn ang="0">
                      <a:pos x="connsiteX1678" y="connsiteY1678"/>
                    </a:cxn>
                    <a:cxn ang="0">
                      <a:pos x="connsiteX1679" y="connsiteY1679"/>
                    </a:cxn>
                    <a:cxn ang="0">
                      <a:pos x="connsiteX1680" y="connsiteY1680"/>
                    </a:cxn>
                    <a:cxn ang="0">
                      <a:pos x="connsiteX1681" y="connsiteY1681"/>
                    </a:cxn>
                    <a:cxn ang="0">
                      <a:pos x="connsiteX1682" y="connsiteY1682"/>
                    </a:cxn>
                    <a:cxn ang="0">
                      <a:pos x="connsiteX1683" y="connsiteY1683"/>
                    </a:cxn>
                    <a:cxn ang="0">
                      <a:pos x="connsiteX1684" y="connsiteY1684"/>
                    </a:cxn>
                    <a:cxn ang="0">
                      <a:pos x="connsiteX1685" y="connsiteY1685"/>
                    </a:cxn>
                    <a:cxn ang="0">
                      <a:pos x="connsiteX1686" y="connsiteY1686"/>
                    </a:cxn>
                    <a:cxn ang="0">
                      <a:pos x="connsiteX1687" y="connsiteY1687"/>
                    </a:cxn>
                    <a:cxn ang="0">
                      <a:pos x="connsiteX1688" y="connsiteY1688"/>
                    </a:cxn>
                    <a:cxn ang="0">
                      <a:pos x="connsiteX1689" y="connsiteY1689"/>
                    </a:cxn>
                    <a:cxn ang="0">
                      <a:pos x="connsiteX1690" y="connsiteY1690"/>
                    </a:cxn>
                    <a:cxn ang="0">
                      <a:pos x="connsiteX1691" y="connsiteY1691"/>
                    </a:cxn>
                    <a:cxn ang="0">
                      <a:pos x="connsiteX1692" y="connsiteY1692"/>
                    </a:cxn>
                    <a:cxn ang="0">
                      <a:pos x="connsiteX1693" y="connsiteY1693"/>
                    </a:cxn>
                    <a:cxn ang="0">
                      <a:pos x="connsiteX1694" y="connsiteY1694"/>
                    </a:cxn>
                    <a:cxn ang="0">
                      <a:pos x="connsiteX1695" y="connsiteY1695"/>
                    </a:cxn>
                    <a:cxn ang="0">
                      <a:pos x="connsiteX1696" y="connsiteY1696"/>
                    </a:cxn>
                    <a:cxn ang="0">
                      <a:pos x="connsiteX1697" y="connsiteY1697"/>
                    </a:cxn>
                    <a:cxn ang="0">
                      <a:pos x="connsiteX1698" y="connsiteY1698"/>
                    </a:cxn>
                    <a:cxn ang="0">
                      <a:pos x="connsiteX1699" y="connsiteY1699"/>
                    </a:cxn>
                    <a:cxn ang="0">
                      <a:pos x="connsiteX1700" y="connsiteY1700"/>
                    </a:cxn>
                    <a:cxn ang="0">
                      <a:pos x="connsiteX1701" y="connsiteY1701"/>
                    </a:cxn>
                    <a:cxn ang="0">
                      <a:pos x="connsiteX1702" y="connsiteY1702"/>
                    </a:cxn>
                    <a:cxn ang="0">
                      <a:pos x="connsiteX1703" y="connsiteY1703"/>
                    </a:cxn>
                    <a:cxn ang="0">
                      <a:pos x="connsiteX1704" y="connsiteY1704"/>
                    </a:cxn>
                    <a:cxn ang="0">
                      <a:pos x="connsiteX1705" y="connsiteY1705"/>
                    </a:cxn>
                    <a:cxn ang="0">
                      <a:pos x="connsiteX1706" y="connsiteY1706"/>
                    </a:cxn>
                    <a:cxn ang="0">
                      <a:pos x="connsiteX1707" y="connsiteY1707"/>
                    </a:cxn>
                    <a:cxn ang="0">
                      <a:pos x="connsiteX1708" y="connsiteY1708"/>
                    </a:cxn>
                    <a:cxn ang="0">
                      <a:pos x="connsiteX1709" y="connsiteY1709"/>
                    </a:cxn>
                    <a:cxn ang="0">
                      <a:pos x="connsiteX1710" y="connsiteY1710"/>
                    </a:cxn>
                    <a:cxn ang="0">
                      <a:pos x="connsiteX1711" y="connsiteY1711"/>
                    </a:cxn>
                    <a:cxn ang="0">
                      <a:pos x="connsiteX1712" y="connsiteY1712"/>
                    </a:cxn>
                    <a:cxn ang="0">
                      <a:pos x="connsiteX1713" y="connsiteY1713"/>
                    </a:cxn>
                    <a:cxn ang="0">
                      <a:pos x="connsiteX1714" y="connsiteY1714"/>
                    </a:cxn>
                    <a:cxn ang="0">
                      <a:pos x="connsiteX1715" y="connsiteY1715"/>
                    </a:cxn>
                    <a:cxn ang="0">
                      <a:pos x="connsiteX1716" y="connsiteY1716"/>
                    </a:cxn>
                    <a:cxn ang="0">
                      <a:pos x="connsiteX1717" y="connsiteY1717"/>
                    </a:cxn>
                    <a:cxn ang="0">
                      <a:pos x="connsiteX1718" y="connsiteY1718"/>
                    </a:cxn>
                    <a:cxn ang="0">
                      <a:pos x="connsiteX1719" y="connsiteY1719"/>
                    </a:cxn>
                    <a:cxn ang="0">
                      <a:pos x="connsiteX1720" y="connsiteY1720"/>
                    </a:cxn>
                    <a:cxn ang="0">
                      <a:pos x="connsiteX1721" y="connsiteY1721"/>
                    </a:cxn>
                    <a:cxn ang="0">
                      <a:pos x="connsiteX1722" y="connsiteY1722"/>
                    </a:cxn>
                    <a:cxn ang="0">
                      <a:pos x="connsiteX1723" y="connsiteY1723"/>
                    </a:cxn>
                    <a:cxn ang="0">
                      <a:pos x="connsiteX1724" y="connsiteY1724"/>
                    </a:cxn>
                    <a:cxn ang="0">
                      <a:pos x="connsiteX1725" y="connsiteY1725"/>
                    </a:cxn>
                    <a:cxn ang="0">
                      <a:pos x="connsiteX1726" y="connsiteY1726"/>
                    </a:cxn>
                    <a:cxn ang="0">
                      <a:pos x="connsiteX1727" y="connsiteY1727"/>
                    </a:cxn>
                    <a:cxn ang="0">
                      <a:pos x="connsiteX1728" y="connsiteY1728"/>
                    </a:cxn>
                    <a:cxn ang="0">
                      <a:pos x="connsiteX1729" y="connsiteY1729"/>
                    </a:cxn>
                    <a:cxn ang="0">
                      <a:pos x="connsiteX1730" y="connsiteY1730"/>
                    </a:cxn>
                    <a:cxn ang="0">
                      <a:pos x="connsiteX1731" y="connsiteY1731"/>
                    </a:cxn>
                    <a:cxn ang="0">
                      <a:pos x="connsiteX1732" y="connsiteY1732"/>
                    </a:cxn>
                    <a:cxn ang="0">
                      <a:pos x="connsiteX1733" y="connsiteY1733"/>
                    </a:cxn>
                    <a:cxn ang="0">
                      <a:pos x="connsiteX1734" y="connsiteY1734"/>
                    </a:cxn>
                    <a:cxn ang="0">
                      <a:pos x="connsiteX1735" y="connsiteY1735"/>
                    </a:cxn>
                    <a:cxn ang="0">
                      <a:pos x="connsiteX1736" y="connsiteY1736"/>
                    </a:cxn>
                    <a:cxn ang="0">
                      <a:pos x="connsiteX1737" y="connsiteY1737"/>
                    </a:cxn>
                    <a:cxn ang="0">
                      <a:pos x="connsiteX1738" y="connsiteY1738"/>
                    </a:cxn>
                    <a:cxn ang="0">
                      <a:pos x="connsiteX1739" y="connsiteY1739"/>
                    </a:cxn>
                    <a:cxn ang="0">
                      <a:pos x="connsiteX1740" y="connsiteY1740"/>
                    </a:cxn>
                    <a:cxn ang="0">
                      <a:pos x="connsiteX1741" y="connsiteY1741"/>
                    </a:cxn>
                    <a:cxn ang="0">
                      <a:pos x="connsiteX1742" y="connsiteY1742"/>
                    </a:cxn>
                    <a:cxn ang="0">
                      <a:pos x="connsiteX1743" y="connsiteY1743"/>
                    </a:cxn>
                    <a:cxn ang="0">
                      <a:pos x="connsiteX1744" y="connsiteY1744"/>
                    </a:cxn>
                    <a:cxn ang="0">
                      <a:pos x="connsiteX1745" y="connsiteY1745"/>
                    </a:cxn>
                    <a:cxn ang="0">
                      <a:pos x="connsiteX1746" y="connsiteY1746"/>
                    </a:cxn>
                    <a:cxn ang="0">
                      <a:pos x="connsiteX1747" y="connsiteY1747"/>
                    </a:cxn>
                    <a:cxn ang="0">
                      <a:pos x="connsiteX1748" y="connsiteY1748"/>
                    </a:cxn>
                    <a:cxn ang="0">
                      <a:pos x="connsiteX1749" y="connsiteY1749"/>
                    </a:cxn>
                    <a:cxn ang="0">
                      <a:pos x="connsiteX1750" y="connsiteY1750"/>
                    </a:cxn>
                    <a:cxn ang="0">
                      <a:pos x="connsiteX1751" y="connsiteY1751"/>
                    </a:cxn>
                    <a:cxn ang="0">
                      <a:pos x="connsiteX1752" y="connsiteY1752"/>
                    </a:cxn>
                    <a:cxn ang="0">
                      <a:pos x="connsiteX1753" y="connsiteY1753"/>
                    </a:cxn>
                    <a:cxn ang="0">
                      <a:pos x="connsiteX1754" y="connsiteY1754"/>
                    </a:cxn>
                    <a:cxn ang="0">
                      <a:pos x="connsiteX1755" y="connsiteY1755"/>
                    </a:cxn>
                    <a:cxn ang="0">
                      <a:pos x="connsiteX1756" y="connsiteY1756"/>
                    </a:cxn>
                    <a:cxn ang="0">
                      <a:pos x="connsiteX1757" y="connsiteY1757"/>
                    </a:cxn>
                    <a:cxn ang="0">
                      <a:pos x="connsiteX1758" y="connsiteY1758"/>
                    </a:cxn>
                    <a:cxn ang="0">
                      <a:pos x="connsiteX1759" y="connsiteY1759"/>
                    </a:cxn>
                    <a:cxn ang="0">
                      <a:pos x="connsiteX1760" y="connsiteY1760"/>
                    </a:cxn>
                    <a:cxn ang="0">
                      <a:pos x="connsiteX1761" y="connsiteY1761"/>
                    </a:cxn>
                    <a:cxn ang="0">
                      <a:pos x="connsiteX1762" y="connsiteY1762"/>
                    </a:cxn>
                    <a:cxn ang="0">
                      <a:pos x="connsiteX1763" y="connsiteY1763"/>
                    </a:cxn>
                    <a:cxn ang="0">
                      <a:pos x="connsiteX1764" y="connsiteY1764"/>
                    </a:cxn>
                    <a:cxn ang="0">
                      <a:pos x="connsiteX1765" y="connsiteY1765"/>
                    </a:cxn>
                    <a:cxn ang="0">
                      <a:pos x="connsiteX1766" y="connsiteY1766"/>
                    </a:cxn>
                    <a:cxn ang="0">
                      <a:pos x="connsiteX1767" y="connsiteY1767"/>
                    </a:cxn>
                    <a:cxn ang="0">
                      <a:pos x="connsiteX1768" y="connsiteY1768"/>
                    </a:cxn>
                    <a:cxn ang="0">
                      <a:pos x="connsiteX1769" y="connsiteY1769"/>
                    </a:cxn>
                    <a:cxn ang="0">
                      <a:pos x="connsiteX1770" y="connsiteY1770"/>
                    </a:cxn>
                    <a:cxn ang="0">
                      <a:pos x="connsiteX1771" y="connsiteY1771"/>
                    </a:cxn>
                    <a:cxn ang="0">
                      <a:pos x="connsiteX1772" y="connsiteY1772"/>
                    </a:cxn>
                    <a:cxn ang="0">
                      <a:pos x="connsiteX1773" y="connsiteY1773"/>
                    </a:cxn>
                    <a:cxn ang="0">
                      <a:pos x="connsiteX1774" y="connsiteY1774"/>
                    </a:cxn>
                    <a:cxn ang="0">
                      <a:pos x="connsiteX1775" y="connsiteY1775"/>
                    </a:cxn>
                    <a:cxn ang="0">
                      <a:pos x="connsiteX1776" y="connsiteY1776"/>
                    </a:cxn>
                    <a:cxn ang="0">
                      <a:pos x="connsiteX1777" y="connsiteY1777"/>
                    </a:cxn>
                    <a:cxn ang="0">
                      <a:pos x="connsiteX1778" y="connsiteY1778"/>
                    </a:cxn>
                    <a:cxn ang="0">
                      <a:pos x="connsiteX1779" y="connsiteY1779"/>
                    </a:cxn>
                    <a:cxn ang="0">
                      <a:pos x="connsiteX1780" y="connsiteY1780"/>
                    </a:cxn>
                    <a:cxn ang="0">
                      <a:pos x="connsiteX1781" y="connsiteY1781"/>
                    </a:cxn>
                    <a:cxn ang="0">
                      <a:pos x="connsiteX1782" y="connsiteY1782"/>
                    </a:cxn>
                    <a:cxn ang="0">
                      <a:pos x="connsiteX1783" y="connsiteY1783"/>
                    </a:cxn>
                    <a:cxn ang="0">
                      <a:pos x="connsiteX1784" y="connsiteY1784"/>
                    </a:cxn>
                    <a:cxn ang="0">
                      <a:pos x="connsiteX1785" y="connsiteY1785"/>
                    </a:cxn>
                    <a:cxn ang="0">
                      <a:pos x="connsiteX1786" y="connsiteY1786"/>
                    </a:cxn>
                    <a:cxn ang="0">
                      <a:pos x="connsiteX1787" y="connsiteY1787"/>
                    </a:cxn>
                    <a:cxn ang="0">
                      <a:pos x="connsiteX1788" y="connsiteY1788"/>
                    </a:cxn>
                    <a:cxn ang="0">
                      <a:pos x="connsiteX1789" y="connsiteY1789"/>
                    </a:cxn>
                    <a:cxn ang="0">
                      <a:pos x="connsiteX1790" y="connsiteY1790"/>
                    </a:cxn>
                    <a:cxn ang="0">
                      <a:pos x="connsiteX1791" y="connsiteY1791"/>
                    </a:cxn>
                    <a:cxn ang="0">
                      <a:pos x="connsiteX1792" y="connsiteY1792"/>
                    </a:cxn>
                    <a:cxn ang="0">
                      <a:pos x="connsiteX1793" y="connsiteY1793"/>
                    </a:cxn>
                    <a:cxn ang="0">
                      <a:pos x="connsiteX1794" y="connsiteY1794"/>
                    </a:cxn>
                    <a:cxn ang="0">
                      <a:pos x="connsiteX1795" y="connsiteY1795"/>
                    </a:cxn>
                    <a:cxn ang="0">
                      <a:pos x="connsiteX1796" y="connsiteY1796"/>
                    </a:cxn>
                    <a:cxn ang="0">
                      <a:pos x="connsiteX1797" y="connsiteY1797"/>
                    </a:cxn>
                    <a:cxn ang="0">
                      <a:pos x="connsiteX1798" y="connsiteY1798"/>
                    </a:cxn>
                    <a:cxn ang="0">
                      <a:pos x="connsiteX1799" y="connsiteY1799"/>
                    </a:cxn>
                    <a:cxn ang="0">
                      <a:pos x="connsiteX1800" y="connsiteY1800"/>
                    </a:cxn>
                    <a:cxn ang="0">
                      <a:pos x="connsiteX1801" y="connsiteY1801"/>
                    </a:cxn>
                    <a:cxn ang="0">
                      <a:pos x="connsiteX1802" y="connsiteY1802"/>
                    </a:cxn>
                    <a:cxn ang="0">
                      <a:pos x="connsiteX1803" y="connsiteY1803"/>
                    </a:cxn>
                    <a:cxn ang="0">
                      <a:pos x="connsiteX1804" y="connsiteY1804"/>
                    </a:cxn>
                    <a:cxn ang="0">
                      <a:pos x="connsiteX1805" y="connsiteY1805"/>
                    </a:cxn>
                    <a:cxn ang="0">
                      <a:pos x="connsiteX1806" y="connsiteY1806"/>
                    </a:cxn>
                    <a:cxn ang="0">
                      <a:pos x="connsiteX1807" y="connsiteY1807"/>
                    </a:cxn>
                    <a:cxn ang="0">
                      <a:pos x="connsiteX1808" y="connsiteY1808"/>
                    </a:cxn>
                    <a:cxn ang="0">
                      <a:pos x="connsiteX1809" y="connsiteY1809"/>
                    </a:cxn>
                    <a:cxn ang="0">
                      <a:pos x="connsiteX1810" y="connsiteY1810"/>
                    </a:cxn>
                    <a:cxn ang="0">
                      <a:pos x="connsiteX1811" y="connsiteY1811"/>
                    </a:cxn>
                    <a:cxn ang="0">
                      <a:pos x="connsiteX1812" y="connsiteY1812"/>
                    </a:cxn>
                    <a:cxn ang="0">
                      <a:pos x="connsiteX1813" y="connsiteY1813"/>
                    </a:cxn>
                    <a:cxn ang="0">
                      <a:pos x="connsiteX1814" y="connsiteY1814"/>
                    </a:cxn>
                    <a:cxn ang="0">
                      <a:pos x="connsiteX1815" y="connsiteY1815"/>
                    </a:cxn>
                    <a:cxn ang="0">
                      <a:pos x="connsiteX1816" y="connsiteY1816"/>
                    </a:cxn>
                    <a:cxn ang="0">
                      <a:pos x="connsiteX1817" y="connsiteY1817"/>
                    </a:cxn>
                    <a:cxn ang="0">
                      <a:pos x="connsiteX1818" y="connsiteY1818"/>
                    </a:cxn>
                    <a:cxn ang="0">
                      <a:pos x="connsiteX1819" y="connsiteY1819"/>
                    </a:cxn>
                    <a:cxn ang="0">
                      <a:pos x="connsiteX1820" y="connsiteY1820"/>
                    </a:cxn>
                    <a:cxn ang="0">
                      <a:pos x="connsiteX1821" y="connsiteY1821"/>
                    </a:cxn>
                    <a:cxn ang="0">
                      <a:pos x="connsiteX1822" y="connsiteY1822"/>
                    </a:cxn>
                    <a:cxn ang="0">
                      <a:pos x="connsiteX1823" y="connsiteY1823"/>
                    </a:cxn>
                    <a:cxn ang="0">
                      <a:pos x="connsiteX1824" y="connsiteY1824"/>
                    </a:cxn>
                    <a:cxn ang="0">
                      <a:pos x="connsiteX1825" y="connsiteY1825"/>
                    </a:cxn>
                    <a:cxn ang="0">
                      <a:pos x="connsiteX1826" y="connsiteY1826"/>
                    </a:cxn>
                    <a:cxn ang="0">
                      <a:pos x="connsiteX1827" y="connsiteY1827"/>
                    </a:cxn>
                    <a:cxn ang="0">
                      <a:pos x="connsiteX1828" y="connsiteY1828"/>
                    </a:cxn>
                    <a:cxn ang="0">
                      <a:pos x="connsiteX1829" y="connsiteY1829"/>
                    </a:cxn>
                    <a:cxn ang="0">
                      <a:pos x="connsiteX1830" y="connsiteY1830"/>
                    </a:cxn>
                    <a:cxn ang="0">
                      <a:pos x="connsiteX1831" y="connsiteY1831"/>
                    </a:cxn>
                    <a:cxn ang="0">
                      <a:pos x="connsiteX1832" y="connsiteY1832"/>
                    </a:cxn>
                    <a:cxn ang="0">
                      <a:pos x="connsiteX1833" y="connsiteY1833"/>
                    </a:cxn>
                    <a:cxn ang="0">
                      <a:pos x="connsiteX1834" y="connsiteY1834"/>
                    </a:cxn>
                    <a:cxn ang="0">
                      <a:pos x="connsiteX1835" y="connsiteY1835"/>
                    </a:cxn>
                    <a:cxn ang="0">
                      <a:pos x="connsiteX1836" y="connsiteY1836"/>
                    </a:cxn>
                    <a:cxn ang="0">
                      <a:pos x="connsiteX1837" y="connsiteY1837"/>
                    </a:cxn>
                    <a:cxn ang="0">
                      <a:pos x="connsiteX1838" y="connsiteY1838"/>
                    </a:cxn>
                    <a:cxn ang="0">
                      <a:pos x="connsiteX1839" y="connsiteY1839"/>
                    </a:cxn>
                    <a:cxn ang="0">
                      <a:pos x="connsiteX1840" y="connsiteY1840"/>
                    </a:cxn>
                    <a:cxn ang="0">
                      <a:pos x="connsiteX1841" y="connsiteY1841"/>
                    </a:cxn>
                    <a:cxn ang="0">
                      <a:pos x="connsiteX1842" y="connsiteY1842"/>
                    </a:cxn>
                    <a:cxn ang="0">
                      <a:pos x="connsiteX1843" y="connsiteY1843"/>
                    </a:cxn>
                    <a:cxn ang="0">
                      <a:pos x="connsiteX1844" y="connsiteY1844"/>
                    </a:cxn>
                    <a:cxn ang="0">
                      <a:pos x="connsiteX1845" y="connsiteY1845"/>
                    </a:cxn>
                    <a:cxn ang="0">
                      <a:pos x="connsiteX1846" y="connsiteY1846"/>
                    </a:cxn>
                    <a:cxn ang="0">
                      <a:pos x="connsiteX1847" y="connsiteY1847"/>
                    </a:cxn>
                    <a:cxn ang="0">
                      <a:pos x="connsiteX1848" y="connsiteY1848"/>
                    </a:cxn>
                    <a:cxn ang="0">
                      <a:pos x="connsiteX1849" y="connsiteY1849"/>
                    </a:cxn>
                    <a:cxn ang="0">
                      <a:pos x="connsiteX1850" y="connsiteY1850"/>
                    </a:cxn>
                    <a:cxn ang="0">
                      <a:pos x="connsiteX1851" y="connsiteY1851"/>
                    </a:cxn>
                    <a:cxn ang="0">
                      <a:pos x="connsiteX1852" y="connsiteY1852"/>
                    </a:cxn>
                    <a:cxn ang="0">
                      <a:pos x="connsiteX1853" y="connsiteY1853"/>
                    </a:cxn>
                    <a:cxn ang="0">
                      <a:pos x="connsiteX1854" y="connsiteY1854"/>
                    </a:cxn>
                    <a:cxn ang="0">
                      <a:pos x="connsiteX1855" y="connsiteY1855"/>
                    </a:cxn>
                    <a:cxn ang="0">
                      <a:pos x="connsiteX1856" y="connsiteY1856"/>
                    </a:cxn>
                    <a:cxn ang="0">
                      <a:pos x="connsiteX1857" y="connsiteY1857"/>
                    </a:cxn>
                    <a:cxn ang="0">
                      <a:pos x="connsiteX1858" y="connsiteY1858"/>
                    </a:cxn>
                    <a:cxn ang="0">
                      <a:pos x="connsiteX1859" y="connsiteY1859"/>
                    </a:cxn>
                    <a:cxn ang="0">
                      <a:pos x="connsiteX1860" y="connsiteY1860"/>
                    </a:cxn>
                    <a:cxn ang="0">
                      <a:pos x="connsiteX1861" y="connsiteY1861"/>
                    </a:cxn>
                    <a:cxn ang="0">
                      <a:pos x="connsiteX1862" y="connsiteY1862"/>
                    </a:cxn>
                    <a:cxn ang="0">
                      <a:pos x="connsiteX1863" y="connsiteY1863"/>
                    </a:cxn>
                    <a:cxn ang="0">
                      <a:pos x="connsiteX1864" y="connsiteY1864"/>
                    </a:cxn>
                    <a:cxn ang="0">
                      <a:pos x="connsiteX1865" y="connsiteY1865"/>
                    </a:cxn>
                    <a:cxn ang="0">
                      <a:pos x="connsiteX1866" y="connsiteY1866"/>
                    </a:cxn>
                    <a:cxn ang="0">
                      <a:pos x="connsiteX1867" y="connsiteY1867"/>
                    </a:cxn>
                    <a:cxn ang="0">
                      <a:pos x="connsiteX1868" y="connsiteY1868"/>
                    </a:cxn>
                    <a:cxn ang="0">
                      <a:pos x="connsiteX1869" y="connsiteY1869"/>
                    </a:cxn>
                    <a:cxn ang="0">
                      <a:pos x="connsiteX1870" y="connsiteY1870"/>
                    </a:cxn>
                    <a:cxn ang="0">
                      <a:pos x="connsiteX1871" y="connsiteY1871"/>
                    </a:cxn>
                    <a:cxn ang="0">
                      <a:pos x="connsiteX1872" y="connsiteY1872"/>
                    </a:cxn>
                    <a:cxn ang="0">
                      <a:pos x="connsiteX1873" y="connsiteY1873"/>
                    </a:cxn>
                    <a:cxn ang="0">
                      <a:pos x="connsiteX1874" y="connsiteY1874"/>
                    </a:cxn>
                    <a:cxn ang="0">
                      <a:pos x="connsiteX1875" y="connsiteY1875"/>
                    </a:cxn>
                    <a:cxn ang="0">
                      <a:pos x="connsiteX1876" y="connsiteY1876"/>
                    </a:cxn>
                    <a:cxn ang="0">
                      <a:pos x="connsiteX1877" y="connsiteY1877"/>
                    </a:cxn>
                    <a:cxn ang="0">
                      <a:pos x="connsiteX1878" y="connsiteY1878"/>
                    </a:cxn>
                    <a:cxn ang="0">
                      <a:pos x="connsiteX1879" y="connsiteY1879"/>
                    </a:cxn>
                    <a:cxn ang="0">
                      <a:pos x="connsiteX1880" y="connsiteY1880"/>
                    </a:cxn>
                    <a:cxn ang="0">
                      <a:pos x="connsiteX1881" y="connsiteY1881"/>
                    </a:cxn>
                    <a:cxn ang="0">
                      <a:pos x="connsiteX1882" y="connsiteY1882"/>
                    </a:cxn>
                    <a:cxn ang="0">
                      <a:pos x="connsiteX1883" y="connsiteY1883"/>
                    </a:cxn>
                    <a:cxn ang="0">
                      <a:pos x="connsiteX1884" y="connsiteY1884"/>
                    </a:cxn>
                    <a:cxn ang="0">
                      <a:pos x="connsiteX1885" y="connsiteY1885"/>
                    </a:cxn>
                    <a:cxn ang="0">
                      <a:pos x="connsiteX1886" y="connsiteY1886"/>
                    </a:cxn>
                    <a:cxn ang="0">
                      <a:pos x="connsiteX1887" y="connsiteY1887"/>
                    </a:cxn>
                    <a:cxn ang="0">
                      <a:pos x="connsiteX1888" y="connsiteY1888"/>
                    </a:cxn>
                    <a:cxn ang="0">
                      <a:pos x="connsiteX1889" y="connsiteY1889"/>
                    </a:cxn>
                    <a:cxn ang="0">
                      <a:pos x="connsiteX1890" y="connsiteY1890"/>
                    </a:cxn>
                    <a:cxn ang="0">
                      <a:pos x="connsiteX1891" y="connsiteY1891"/>
                    </a:cxn>
                    <a:cxn ang="0">
                      <a:pos x="connsiteX1892" y="connsiteY1892"/>
                    </a:cxn>
                    <a:cxn ang="0">
                      <a:pos x="connsiteX1893" y="connsiteY1893"/>
                    </a:cxn>
                    <a:cxn ang="0">
                      <a:pos x="connsiteX1894" y="connsiteY1894"/>
                    </a:cxn>
                    <a:cxn ang="0">
                      <a:pos x="connsiteX1895" y="connsiteY1895"/>
                    </a:cxn>
                    <a:cxn ang="0">
                      <a:pos x="connsiteX1896" y="connsiteY1896"/>
                    </a:cxn>
                    <a:cxn ang="0">
                      <a:pos x="connsiteX1897" y="connsiteY1897"/>
                    </a:cxn>
                    <a:cxn ang="0">
                      <a:pos x="connsiteX1898" y="connsiteY1898"/>
                    </a:cxn>
                    <a:cxn ang="0">
                      <a:pos x="connsiteX1899" y="connsiteY1899"/>
                    </a:cxn>
                    <a:cxn ang="0">
                      <a:pos x="connsiteX1900" y="connsiteY1900"/>
                    </a:cxn>
                    <a:cxn ang="0">
                      <a:pos x="connsiteX1901" y="connsiteY1901"/>
                    </a:cxn>
                    <a:cxn ang="0">
                      <a:pos x="connsiteX1902" y="connsiteY1902"/>
                    </a:cxn>
                    <a:cxn ang="0">
                      <a:pos x="connsiteX1903" y="connsiteY1903"/>
                    </a:cxn>
                    <a:cxn ang="0">
                      <a:pos x="connsiteX1904" y="connsiteY1904"/>
                    </a:cxn>
                    <a:cxn ang="0">
                      <a:pos x="connsiteX1905" y="connsiteY1905"/>
                    </a:cxn>
                    <a:cxn ang="0">
                      <a:pos x="connsiteX1906" y="connsiteY1906"/>
                    </a:cxn>
                    <a:cxn ang="0">
                      <a:pos x="connsiteX1907" y="connsiteY1907"/>
                    </a:cxn>
                    <a:cxn ang="0">
                      <a:pos x="connsiteX1908" y="connsiteY1908"/>
                    </a:cxn>
                    <a:cxn ang="0">
                      <a:pos x="connsiteX1909" y="connsiteY1909"/>
                    </a:cxn>
                    <a:cxn ang="0">
                      <a:pos x="connsiteX1910" y="connsiteY1910"/>
                    </a:cxn>
                    <a:cxn ang="0">
                      <a:pos x="connsiteX1911" y="connsiteY1911"/>
                    </a:cxn>
                    <a:cxn ang="0">
                      <a:pos x="connsiteX1912" y="connsiteY1912"/>
                    </a:cxn>
                    <a:cxn ang="0">
                      <a:pos x="connsiteX1913" y="connsiteY1913"/>
                    </a:cxn>
                    <a:cxn ang="0">
                      <a:pos x="connsiteX1914" y="connsiteY1914"/>
                    </a:cxn>
                    <a:cxn ang="0">
                      <a:pos x="connsiteX1915" y="connsiteY1915"/>
                    </a:cxn>
                    <a:cxn ang="0">
                      <a:pos x="connsiteX1916" y="connsiteY1916"/>
                    </a:cxn>
                    <a:cxn ang="0">
                      <a:pos x="connsiteX1917" y="connsiteY1917"/>
                    </a:cxn>
                    <a:cxn ang="0">
                      <a:pos x="connsiteX1918" y="connsiteY1918"/>
                    </a:cxn>
                    <a:cxn ang="0">
                      <a:pos x="connsiteX1919" y="connsiteY1919"/>
                    </a:cxn>
                    <a:cxn ang="0">
                      <a:pos x="connsiteX1920" y="connsiteY1920"/>
                    </a:cxn>
                    <a:cxn ang="0">
                      <a:pos x="connsiteX1921" y="connsiteY1921"/>
                    </a:cxn>
                    <a:cxn ang="0">
                      <a:pos x="connsiteX1922" y="connsiteY1922"/>
                    </a:cxn>
                    <a:cxn ang="0">
                      <a:pos x="connsiteX1923" y="connsiteY1923"/>
                    </a:cxn>
                    <a:cxn ang="0">
                      <a:pos x="connsiteX1924" y="connsiteY1924"/>
                    </a:cxn>
                    <a:cxn ang="0">
                      <a:pos x="connsiteX1925" y="connsiteY1925"/>
                    </a:cxn>
                    <a:cxn ang="0">
                      <a:pos x="connsiteX1926" y="connsiteY1926"/>
                    </a:cxn>
                    <a:cxn ang="0">
                      <a:pos x="connsiteX1927" y="connsiteY1927"/>
                    </a:cxn>
                    <a:cxn ang="0">
                      <a:pos x="connsiteX1928" y="connsiteY1928"/>
                    </a:cxn>
                    <a:cxn ang="0">
                      <a:pos x="connsiteX1929" y="connsiteY1929"/>
                    </a:cxn>
                    <a:cxn ang="0">
                      <a:pos x="connsiteX1930" y="connsiteY1930"/>
                    </a:cxn>
                    <a:cxn ang="0">
                      <a:pos x="connsiteX1931" y="connsiteY1931"/>
                    </a:cxn>
                    <a:cxn ang="0">
                      <a:pos x="connsiteX1932" y="connsiteY1932"/>
                    </a:cxn>
                    <a:cxn ang="0">
                      <a:pos x="connsiteX1933" y="connsiteY1933"/>
                    </a:cxn>
                    <a:cxn ang="0">
                      <a:pos x="connsiteX1934" y="connsiteY1934"/>
                    </a:cxn>
                    <a:cxn ang="0">
                      <a:pos x="connsiteX1935" y="connsiteY1935"/>
                    </a:cxn>
                    <a:cxn ang="0">
                      <a:pos x="connsiteX1936" y="connsiteY1936"/>
                    </a:cxn>
                    <a:cxn ang="0">
                      <a:pos x="connsiteX1937" y="connsiteY1937"/>
                    </a:cxn>
                    <a:cxn ang="0">
                      <a:pos x="connsiteX1938" y="connsiteY1938"/>
                    </a:cxn>
                    <a:cxn ang="0">
                      <a:pos x="connsiteX1939" y="connsiteY1939"/>
                    </a:cxn>
                    <a:cxn ang="0">
                      <a:pos x="connsiteX1940" y="connsiteY1940"/>
                    </a:cxn>
                    <a:cxn ang="0">
                      <a:pos x="connsiteX1941" y="connsiteY1941"/>
                    </a:cxn>
                    <a:cxn ang="0">
                      <a:pos x="connsiteX1942" y="connsiteY1942"/>
                    </a:cxn>
                    <a:cxn ang="0">
                      <a:pos x="connsiteX1943" y="connsiteY1943"/>
                    </a:cxn>
                    <a:cxn ang="0">
                      <a:pos x="connsiteX1944" y="connsiteY1944"/>
                    </a:cxn>
                    <a:cxn ang="0">
                      <a:pos x="connsiteX1945" y="connsiteY1945"/>
                    </a:cxn>
                    <a:cxn ang="0">
                      <a:pos x="connsiteX1946" y="connsiteY1946"/>
                    </a:cxn>
                    <a:cxn ang="0">
                      <a:pos x="connsiteX1947" y="connsiteY1947"/>
                    </a:cxn>
                    <a:cxn ang="0">
                      <a:pos x="connsiteX1948" y="connsiteY1948"/>
                    </a:cxn>
                    <a:cxn ang="0">
                      <a:pos x="connsiteX1949" y="connsiteY1949"/>
                    </a:cxn>
                    <a:cxn ang="0">
                      <a:pos x="connsiteX1950" y="connsiteY1950"/>
                    </a:cxn>
                    <a:cxn ang="0">
                      <a:pos x="connsiteX1951" y="connsiteY1951"/>
                    </a:cxn>
                    <a:cxn ang="0">
                      <a:pos x="connsiteX1952" y="connsiteY1952"/>
                    </a:cxn>
                    <a:cxn ang="0">
                      <a:pos x="connsiteX1953" y="connsiteY1953"/>
                    </a:cxn>
                    <a:cxn ang="0">
                      <a:pos x="connsiteX1954" y="connsiteY1954"/>
                    </a:cxn>
                    <a:cxn ang="0">
                      <a:pos x="connsiteX1955" y="connsiteY1955"/>
                    </a:cxn>
                    <a:cxn ang="0">
                      <a:pos x="connsiteX1956" y="connsiteY1956"/>
                    </a:cxn>
                    <a:cxn ang="0">
                      <a:pos x="connsiteX1957" y="connsiteY1957"/>
                    </a:cxn>
                    <a:cxn ang="0">
                      <a:pos x="connsiteX1958" y="connsiteY1958"/>
                    </a:cxn>
                    <a:cxn ang="0">
                      <a:pos x="connsiteX1959" y="connsiteY1959"/>
                    </a:cxn>
                    <a:cxn ang="0">
                      <a:pos x="connsiteX1960" y="connsiteY1960"/>
                    </a:cxn>
                    <a:cxn ang="0">
                      <a:pos x="connsiteX1961" y="connsiteY1961"/>
                    </a:cxn>
                    <a:cxn ang="0">
                      <a:pos x="connsiteX1962" y="connsiteY1962"/>
                    </a:cxn>
                    <a:cxn ang="0">
                      <a:pos x="connsiteX1963" y="connsiteY1963"/>
                    </a:cxn>
                    <a:cxn ang="0">
                      <a:pos x="connsiteX1964" y="connsiteY1964"/>
                    </a:cxn>
                    <a:cxn ang="0">
                      <a:pos x="connsiteX1965" y="connsiteY1965"/>
                    </a:cxn>
                    <a:cxn ang="0">
                      <a:pos x="connsiteX1966" y="connsiteY1966"/>
                    </a:cxn>
                    <a:cxn ang="0">
                      <a:pos x="connsiteX1967" y="connsiteY1967"/>
                    </a:cxn>
                    <a:cxn ang="0">
                      <a:pos x="connsiteX1968" y="connsiteY1968"/>
                    </a:cxn>
                    <a:cxn ang="0">
                      <a:pos x="connsiteX1969" y="connsiteY1969"/>
                    </a:cxn>
                    <a:cxn ang="0">
                      <a:pos x="connsiteX1970" y="connsiteY1970"/>
                    </a:cxn>
                    <a:cxn ang="0">
                      <a:pos x="connsiteX1971" y="connsiteY1971"/>
                    </a:cxn>
                    <a:cxn ang="0">
                      <a:pos x="connsiteX1972" y="connsiteY1972"/>
                    </a:cxn>
                    <a:cxn ang="0">
                      <a:pos x="connsiteX1973" y="connsiteY1973"/>
                    </a:cxn>
                    <a:cxn ang="0">
                      <a:pos x="connsiteX1974" y="connsiteY1974"/>
                    </a:cxn>
                    <a:cxn ang="0">
                      <a:pos x="connsiteX1975" y="connsiteY1975"/>
                    </a:cxn>
                    <a:cxn ang="0">
                      <a:pos x="connsiteX1976" y="connsiteY1976"/>
                    </a:cxn>
                    <a:cxn ang="0">
                      <a:pos x="connsiteX1977" y="connsiteY1977"/>
                    </a:cxn>
                    <a:cxn ang="0">
                      <a:pos x="connsiteX1978" y="connsiteY1978"/>
                    </a:cxn>
                    <a:cxn ang="0">
                      <a:pos x="connsiteX1979" y="connsiteY1979"/>
                    </a:cxn>
                    <a:cxn ang="0">
                      <a:pos x="connsiteX1980" y="connsiteY1980"/>
                    </a:cxn>
                    <a:cxn ang="0">
                      <a:pos x="connsiteX1981" y="connsiteY1981"/>
                    </a:cxn>
                    <a:cxn ang="0">
                      <a:pos x="connsiteX1982" y="connsiteY1982"/>
                    </a:cxn>
                    <a:cxn ang="0">
                      <a:pos x="connsiteX1983" y="connsiteY1983"/>
                    </a:cxn>
                    <a:cxn ang="0">
                      <a:pos x="connsiteX1984" y="connsiteY1984"/>
                    </a:cxn>
                    <a:cxn ang="0">
                      <a:pos x="connsiteX1985" y="connsiteY1985"/>
                    </a:cxn>
                    <a:cxn ang="0">
                      <a:pos x="connsiteX1986" y="connsiteY1986"/>
                    </a:cxn>
                    <a:cxn ang="0">
                      <a:pos x="connsiteX1987" y="connsiteY1987"/>
                    </a:cxn>
                    <a:cxn ang="0">
                      <a:pos x="connsiteX1988" y="connsiteY1988"/>
                    </a:cxn>
                    <a:cxn ang="0">
                      <a:pos x="connsiteX1989" y="connsiteY1989"/>
                    </a:cxn>
                    <a:cxn ang="0">
                      <a:pos x="connsiteX1990" y="connsiteY1990"/>
                    </a:cxn>
                    <a:cxn ang="0">
                      <a:pos x="connsiteX1991" y="connsiteY1991"/>
                    </a:cxn>
                    <a:cxn ang="0">
                      <a:pos x="connsiteX1992" y="connsiteY1992"/>
                    </a:cxn>
                    <a:cxn ang="0">
                      <a:pos x="connsiteX1993" y="connsiteY1993"/>
                    </a:cxn>
                    <a:cxn ang="0">
                      <a:pos x="connsiteX1994" y="connsiteY1994"/>
                    </a:cxn>
                    <a:cxn ang="0">
                      <a:pos x="connsiteX1995" y="connsiteY1995"/>
                    </a:cxn>
                    <a:cxn ang="0">
                      <a:pos x="connsiteX1996" y="connsiteY1996"/>
                    </a:cxn>
                    <a:cxn ang="0">
                      <a:pos x="connsiteX1997" y="connsiteY1997"/>
                    </a:cxn>
                    <a:cxn ang="0">
                      <a:pos x="connsiteX1998" y="connsiteY1998"/>
                    </a:cxn>
                    <a:cxn ang="0">
                      <a:pos x="connsiteX1999" y="connsiteY1999"/>
                    </a:cxn>
                    <a:cxn ang="0">
                      <a:pos x="connsiteX2000" y="connsiteY2000"/>
                    </a:cxn>
                    <a:cxn ang="0">
                      <a:pos x="connsiteX2001" y="connsiteY2001"/>
                    </a:cxn>
                  </a:cxnLst>
                  <a:rect l="l" t="t" r="r" b="b"/>
                  <a:pathLst>
                    <a:path w="5795236" h="199548">
                      <a:moveTo>
                        <a:pt x="0" y="199549"/>
                      </a:moveTo>
                      <a:lnTo>
                        <a:pt x="0" y="199549"/>
                      </a:lnTo>
                      <a:lnTo>
                        <a:pt x="5801" y="199549"/>
                      </a:lnTo>
                      <a:lnTo>
                        <a:pt x="11602" y="199549"/>
                      </a:lnTo>
                      <a:lnTo>
                        <a:pt x="17403" y="199549"/>
                      </a:lnTo>
                      <a:lnTo>
                        <a:pt x="23204" y="199549"/>
                      </a:lnTo>
                      <a:lnTo>
                        <a:pt x="29005" y="199549"/>
                      </a:lnTo>
                      <a:lnTo>
                        <a:pt x="34806" y="199549"/>
                      </a:lnTo>
                      <a:lnTo>
                        <a:pt x="40607" y="199549"/>
                      </a:lnTo>
                      <a:lnTo>
                        <a:pt x="46408" y="199549"/>
                      </a:lnTo>
                      <a:lnTo>
                        <a:pt x="52209" y="199549"/>
                      </a:lnTo>
                      <a:lnTo>
                        <a:pt x="58010" y="199549"/>
                      </a:lnTo>
                      <a:lnTo>
                        <a:pt x="63811" y="199549"/>
                      </a:lnTo>
                      <a:lnTo>
                        <a:pt x="69613" y="199549"/>
                      </a:lnTo>
                      <a:lnTo>
                        <a:pt x="75413" y="199549"/>
                      </a:lnTo>
                      <a:lnTo>
                        <a:pt x="81215" y="199549"/>
                      </a:lnTo>
                      <a:lnTo>
                        <a:pt x="87016" y="199549"/>
                      </a:lnTo>
                      <a:lnTo>
                        <a:pt x="92817" y="199549"/>
                      </a:lnTo>
                      <a:lnTo>
                        <a:pt x="98618" y="199549"/>
                      </a:lnTo>
                      <a:lnTo>
                        <a:pt x="104419" y="199549"/>
                      </a:lnTo>
                      <a:lnTo>
                        <a:pt x="110220" y="199549"/>
                      </a:lnTo>
                      <a:lnTo>
                        <a:pt x="116021" y="199549"/>
                      </a:lnTo>
                      <a:lnTo>
                        <a:pt x="121822" y="199549"/>
                      </a:lnTo>
                      <a:lnTo>
                        <a:pt x="127623" y="199549"/>
                      </a:lnTo>
                      <a:lnTo>
                        <a:pt x="133424" y="199549"/>
                      </a:lnTo>
                      <a:lnTo>
                        <a:pt x="139225" y="199549"/>
                      </a:lnTo>
                      <a:lnTo>
                        <a:pt x="145026" y="199549"/>
                      </a:lnTo>
                      <a:lnTo>
                        <a:pt x="150827" y="199549"/>
                      </a:lnTo>
                      <a:lnTo>
                        <a:pt x="156628" y="199549"/>
                      </a:lnTo>
                      <a:lnTo>
                        <a:pt x="162429" y="199549"/>
                      </a:lnTo>
                      <a:lnTo>
                        <a:pt x="168230" y="199549"/>
                      </a:lnTo>
                      <a:lnTo>
                        <a:pt x="174031" y="199549"/>
                      </a:lnTo>
                      <a:lnTo>
                        <a:pt x="179832" y="199549"/>
                      </a:lnTo>
                      <a:lnTo>
                        <a:pt x="185633" y="199549"/>
                      </a:lnTo>
                      <a:lnTo>
                        <a:pt x="191434" y="199549"/>
                      </a:lnTo>
                      <a:lnTo>
                        <a:pt x="197235" y="199549"/>
                      </a:lnTo>
                      <a:lnTo>
                        <a:pt x="203036" y="199549"/>
                      </a:lnTo>
                      <a:lnTo>
                        <a:pt x="208837" y="199549"/>
                      </a:lnTo>
                      <a:lnTo>
                        <a:pt x="214639" y="199549"/>
                      </a:lnTo>
                      <a:lnTo>
                        <a:pt x="220439" y="199549"/>
                      </a:lnTo>
                      <a:lnTo>
                        <a:pt x="226241" y="199549"/>
                      </a:lnTo>
                      <a:lnTo>
                        <a:pt x="232042" y="199549"/>
                      </a:lnTo>
                      <a:lnTo>
                        <a:pt x="237842" y="199549"/>
                      </a:lnTo>
                      <a:lnTo>
                        <a:pt x="243644" y="199549"/>
                      </a:lnTo>
                      <a:lnTo>
                        <a:pt x="249444" y="199549"/>
                      </a:lnTo>
                      <a:lnTo>
                        <a:pt x="255246" y="199549"/>
                      </a:lnTo>
                      <a:lnTo>
                        <a:pt x="261047" y="199549"/>
                      </a:lnTo>
                      <a:lnTo>
                        <a:pt x="266848" y="199549"/>
                      </a:lnTo>
                      <a:lnTo>
                        <a:pt x="272649" y="199549"/>
                      </a:lnTo>
                      <a:lnTo>
                        <a:pt x="278450" y="199549"/>
                      </a:lnTo>
                      <a:lnTo>
                        <a:pt x="284251" y="199549"/>
                      </a:lnTo>
                      <a:lnTo>
                        <a:pt x="290052" y="199549"/>
                      </a:lnTo>
                      <a:lnTo>
                        <a:pt x="295853" y="199549"/>
                      </a:lnTo>
                      <a:lnTo>
                        <a:pt x="301654" y="199549"/>
                      </a:lnTo>
                      <a:lnTo>
                        <a:pt x="307455" y="199549"/>
                      </a:lnTo>
                      <a:lnTo>
                        <a:pt x="313256" y="199549"/>
                      </a:lnTo>
                      <a:lnTo>
                        <a:pt x="319057" y="199549"/>
                      </a:lnTo>
                      <a:lnTo>
                        <a:pt x="324858" y="199549"/>
                      </a:lnTo>
                      <a:lnTo>
                        <a:pt x="330659" y="199549"/>
                      </a:lnTo>
                      <a:lnTo>
                        <a:pt x="336460" y="199549"/>
                      </a:lnTo>
                      <a:lnTo>
                        <a:pt x="342261" y="199549"/>
                      </a:lnTo>
                      <a:lnTo>
                        <a:pt x="348063" y="199549"/>
                      </a:lnTo>
                      <a:lnTo>
                        <a:pt x="353864" y="199549"/>
                      </a:lnTo>
                      <a:lnTo>
                        <a:pt x="359665" y="199549"/>
                      </a:lnTo>
                      <a:lnTo>
                        <a:pt x="365466" y="199549"/>
                      </a:lnTo>
                      <a:lnTo>
                        <a:pt x="371268" y="199549"/>
                      </a:lnTo>
                      <a:lnTo>
                        <a:pt x="377069" y="199549"/>
                      </a:lnTo>
                      <a:lnTo>
                        <a:pt x="382870" y="199549"/>
                      </a:lnTo>
                      <a:lnTo>
                        <a:pt x="388671" y="199549"/>
                      </a:lnTo>
                      <a:lnTo>
                        <a:pt x="394472" y="199549"/>
                      </a:lnTo>
                      <a:lnTo>
                        <a:pt x="400273" y="199549"/>
                      </a:lnTo>
                      <a:lnTo>
                        <a:pt x="406071" y="199549"/>
                      </a:lnTo>
                      <a:lnTo>
                        <a:pt x="411872" y="199549"/>
                      </a:lnTo>
                      <a:lnTo>
                        <a:pt x="417673" y="199549"/>
                      </a:lnTo>
                      <a:lnTo>
                        <a:pt x="423474" y="199549"/>
                      </a:lnTo>
                      <a:lnTo>
                        <a:pt x="429276" y="199549"/>
                      </a:lnTo>
                      <a:lnTo>
                        <a:pt x="435077" y="199549"/>
                      </a:lnTo>
                      <a:lnTo>
                        <a:pt x="440878" y="199549"/>
                      </a:lnTo>
                      <a:lnTo>
                        <a:pt x="446679" y="199549"/>
                      </a:lnTo>
                      <a:lnTo>
                        <a:pt x="452480" y="199549"/>
                      </a:lnTo>
                      <a:lnTo>
                        <a:pt x="458281" y="199549"/>
                      </a:lnTo>
                      <a:lnTo>
                        <a:pt x="464083" y="199549"/>
                      </a:lnTo>
                      <a:lnTo>
                        <a:pt x="469884" y="199549"/>
                      </a:lnTo>
                      <a:lnTo>
                        <a:pt x="475685" y="199549"/>
                      </a:lnTo>
                      <a:lnTo>
                        <a:pt x="481486" y="199549"/>
                      </a:lnTo>
                      <a:lnTo>
                        <a:pt x="487287" y="199549"/>
                      </a:lnTo>
                      <a:lnTo>
                        <a:pt x="493088" y="199549"/>
                      </a:lnTo>
                      <a:lnTo>
                        <a:pt x="498890" y="199549"/>
                      </a:lnTo>
                      <a:lnTo>
                        <a:pt x="504691" y="199549"/>
                      </a:lnTo>
                      <a:lnTo>
                        <a:pt x="510492" y="199549"/>
                      </a:lnTo>
                      <a:lnTo>
                        <a:pt x="516293" y="199549"/>
                      </a:lnTo>
                      <a:lnTo>
                        <a:pt x="522094" y="199549"/>
                      </a:lnTo>
                      <a:lnTo>
                        <a:pt x="527896" y="199549"/>
                      </a:lnTo>
                      <a:lnTo>
                        <a:pt x="533697" y="199549"/>
                      </a:lnTo>
                      <a:lnTo>
                        <a:pt x="539498" y="199549"/>
                      </a:lnTo>
                      <a:lnTo>
                        <a:pt x="545299" y="199549"/>
                      </a:lnTo>
                      <a:lnTo>
                        <a:pt x="551100" y="199549"/>
                      </a:lnTo>
                      <a:lnTo>
                        <a:pt x="556901" y="199549"/>
                      </a:lnTo>
                      <a:lnTo>
                        <a:pt x="562703" y="199549"/>
                      </a:lnTo>
                      <a:lnTo>
                        <a:pt x="568500" y="199549"/>
                      </a:lnTo>
                      <a:lnTo>
                        <a:pt x="574301" y="199549"/>
                      </a:lnTo>
                      <a:lnTo>
                        <a:pt x="580102" y="199549"/>
                      </a:lnTo>
                      <a:lnTo>
                        <a:pt x="585904" y="199549"/>
                      </a:lnTo>
                      <a:lnTo>
                        <a:pt x="591705" y="199549"/>
                      </a:lnTo>
                      <a:lnTo>
                        <a:pt x="597506" y="199549"/>
                      </a:lnTo>
                      <a:lnTo>
                        <a:pt x="603307" y="199549"/>
                      </a:lnTo>
                      <a:lnTo>
                        <a:pt x="609108" y="199549"/>
                      </a:lnTo>
                      <a:lnTo>
                        <a:pt x="614909" y="199549"/>
                      </a:lnTo>
                      <a:lnTo>
                        <a:pt x="620711" y="199549"/>
                      </a:lnTo>
                      <a:lnTo>
                        <a:pt x="626512" y="199549"/>
                      </a:lnTo>
                      <a:lnTo>
                        <a:pt x="632313" y="199549"/>
                      </a:lnTo>
                      <a:lnTo>
                        <a:pt x="638114" y="199549"/>
                      </a:lnTo>
                      <a:lnTo>
                        <a:pt x="643915" y="199549"/>
                      </a:lnTo>
                      <a:lnTo>
                        <a:pt x="649716" y="199549"/>
                      </a:lnTo>
                      <a:lnTo>
                        <a:pt x="655518" y="199549"/>
                      </a:lnTo>
                      <a:lnTo>
                        <a:pt x="661319" y="199549"/>
                      </a:lnTo>
                      <a:lnTo>
                        <a:pt x="667120" y="199549"/>
                      </a:lnTo>
                      <a:lnTo>
                        <a:pt x="672921" y="199549"/>
                      </a:lnTo>
                      <a:lnTo>
                        <a:pt x="678722" y="199549"/>
                      </a:lnTo>
                      <a:lnTo>
                        <a:pt x="684523" y="199549"/>
                      </a:lnTo>
                      <a:lnTo>
                        <a:pt x="690325" y="199549"/>
                      </a:lnTo>
                      <a:lnTo>
                        <a:pt x="696126" y="199549"/>
                      </a:lnTo>
                      <a:lnTo>
                        <a:pt x="701927" y="199549"/>
                      </a:lnTo>
                      <a:lnTo>
                        <a:pt x="707728" y="199549"/>
                      </a:lnTo>
                      <a:lnTo>
                        <a:pt x="713529" y="199549"/>
                      </a:lnTo>
                      <a:lnTo>
                        <a:pt x="719330" y="199549"/>
                      </a:lnTo>
                      <a:lnTo>
                        <a:pt x="725128" y="199549"/>
                      </a:lnTo>
                      <a:lnTo>
                        <a:pt x="730929" y="199549"/>
                      </a:lnTo>
                      <a:lnTo>
                        <a:pt x="736730" y="199549"/>
                      </a:lnTo>
                      <a:lnTo>
                        <a:pt x="742531" y="199549"/>
                      </a:lnTo>
                      <a:lnTo>
                        <a:pt x="748333" y="199549"/>
                      </a:lnTo>
                      <a:lnTo>
                        <a:pt x="754134" y="199549"/>
                      </a:lnTo>
                      <a:lnTo>
                        <a:pt x="759935" y="199549"/>
                      </a:lnTo>
                      <a:lnTo>
                        <a:pt x="765736" y="199549"/>
                      </a:lnTo>
                      <a:lnTo>
                        <a:pt x="771537" y="199549"/>
                      </a:lnTo>
                      <a:lnTo>
                        <a:pt x="777338" y="199549"/>
                      </a:lnTo>
                      <a:lnTo>
                        <a:pt x="783140" y="199549"/>
                      </a:lnTo>
                      <a:lnTo>
                        <a:pt x="788941" y="199549"/>
                      </a:lnTo>
                      <a:lnTo>
                        <a:pt x="794742" y="199549"/>
                      </a:lnTo>
                      <a:lnTo>
                        <a:pt x="800543" y="199549"/>
                      </a:lnTo>
                      <a:lnTo>
                        <a:pt x="806344" y="199549"/>
                      </a:lnTo>
                      <a:lnTo>
                        <a:pt x="812145" y="199549"/>
                      </a:lnTo>
                      <a:lnTo>
                        <a:pt x="817947" y="199549"/>
                      </a:lnTo>
                      <a:lnTo>
                        <a:pt x="823748" y="199549"/>
                      </a:lnTo>
                      <a:lnTo>
                        <a:pt x="829549" y="199549"/>
                      </a:lnTo>
                      <a:lnTo>
                        <a:pt x="835350" y="199549"/>
                      </a:lnTo>
                      <a:lnTo>
                        <a:pt x="841151" y="199549"/>
                      </a:lnTo>
                      <a:lnTo>
                        <a:pt x="846953" y="199549"/>
                      </a:lnTo>
                      <a:lnTo>
                        <a:pt x="852754" y="199549"/>
                      </a:lnTo>
                      <a:lnTo>
                        <a:pt x="858555" y="199549"/>
                      </a:lnTo>
                      <a:lnTo>
                        <a:pt x="864356" y="199549"/>
                      </a:lnTo>
                      <a:lnTo>
                        <a:pt x="870157" y="199549"/>
                      </a:lnTo>
                      <a:lnTo>
                        <a:pt x="875958" y="199549"/>
                      </a:lnTo>
                      <a:lnTo>
                        <a:pt x="881760" y="199549"/>
                      </a:lnTo>
                      <a:lnTo>
                        <a:pt x="887557" y="199549"/>
                      </a:lnTo>
                      <a:lnTo>
                        <a:pt x="893358" y="199549"/>
                      </a:lnTo>
                      <a:lnTo>
                        <a:pt x="899159" y="199549"/>
                      </a:lnTo>
                      <a:lnTo>
                        <a:pt x="904961" y="199549"/>
                      </a:lnTo>
                      <a:lnTo>
                        <a:pt x="910762" y="199549"/>
                      </a:lnTo>
                      <a:lnTo>
                        <a:pt x="916563" y="199549"/>
                      </a:lnTo>
                      <a:lnTo>
                        <a:pt x="922364" y="199549"/>
                      </a:lnTo>
                      <a:lnTo>
                        <a:pt x="928165" y="199549"/>
                      </a:lnTo>
                      <a:lnTo>
                        <a:pt x="933966" y="199549"/>
                      </a:lnTo>
                      <a:lnTo>
                        <a:pt x="939768" y="199549"/>
                      </a:lnTo>
                      <a:lnTo>
                        <a:pt x="945569" y="199549"/>
                      </a:lnTo>
                      <a:lnTo>
                        <a:pt x="951370" y="199549"/>
                      </a:lnTo>
                      <a:lnTo>
                        <a:pt x="957171" y="199549"/>
                      </a:lnTo>
                      <a:lnTo>
                        <a:pt x="962972" y="199549"/>
                      </a:lnTo>
                      <a:lnTo>
                        <a:pt x="968773" y="199549"/>
                      </a:lnTo>
                      <a:lnTo>
                        <a:pt x="974575" y="199549"/>
                      </a:lnTo>
                      <a:lnTo>
                        <a:pt x="980376" y="199549"/>
                      </a:lnTo>
                      <a:lnTo>
                        <a:pt x="986177" y="199549"/>
                      </a:lnTo>
                      <a:lnTo>
                        <a:pt x="991978" y="199549"/>
                      </a:lnTo>
                      <a:lnTo>
                        <a:pt x="997779" y="199549"/>
                      </a:lnTo>
                      <a:lnTo>
                        <a:pt x="1003580" y="199549"/>
                      </a:lnTo>
                      <a:lnTo>
                        <a:pt x="1009382" y="199548"/>
                      </a:lnTo>
                      <a:lnTo>
                        <a:pt x="1015183" y="199548"/>
                      </a:lnTo>
                      <a:lnTo>
                        <a:pt x="1020984" y="199548"/>
                      </a:lnTo>
                      <a:lnTo>
                        <a:pt x="1026785" y="199548"/>
                      </a:lnTo>
                      <a:lnTo>
                        <a:pt x="1032586" y="199548"/>
                      </a:lnTo>
                      <a:lnTo>
                        <a:pt x="1038387" y="199548"/>
                      </a:lnTo>
                      <a:lnTo>
                        <a:pt x="1044189" y="199548"/>
                      </a:lnTo>
                      <a:lnTo>
                        <a:pt x="1049986" y="199548"/>
                      </a:lnTo>
                      <a:lnTo>
                        <a:pt x="1055787" y="199548"/>
                      </a:lnTo>
                      <a:lnTo>
                        <a:pt x="1061588" y="199548"/>
                      </a:lnTo>
                      <a:lnTo>
                        <a:pt x="1067390" y="199548"/>
                      </a:lnTo>
                      <a:lnTo>
                        <a:pt x="1073191" y="199548"/>
                      </a:lnTo>
                      <a:lnTo>
                        <a:pt x="1078992" y="199548"/>
                      </a:lnTo>
                      <a:lnTo>
                        <a:pt x="1084793" y="199548"/>
                      </a:lnTo>
                      <a:lnTo>
                        <a:pt x="1090594" y="199548"/>
                      </a:lnTo>
                      <a:lnTo>
                        <a:pt x="1096396" y="199548"/>
                      </a:lnTo>
                      <a:lnTo>
                        <a:pt x="1102197" y="199548"/>
                      </a:lnTo>
                      <a:lnTo>
                        <a:pt x="1107998" y="199548"/>
                      </a:lnTo>
                      <a:lnTo>
                        <a:pt x="1113799" y="199548"/>
                      </a:lnTo>
                      <a:lnTo>
                        <a:pt x="1119600" y="199548"/>
                      </a:lnTo>
                      <a:lnTo>
                        <a:pt x="1125401" y="199548"/>
                      </a:lnTo>
                      <a:lnTo>
                        <a:pt x="1131203" y="199548"/>
                      </a:lnTo>
                      <a:lnTo>
                        <a:pt x="1137004" y="199548"/>
                      </a:lnTo>
                      <a:lnTo>
                        <a:pt x="1142805" y="199548"/>
                      </a:lnTo>
                      <a:lnTo>
                        <a:pt x="1148606" y="199548"/>
                      </a:lnTo>
                      <a:lnTo>
                        <a:pt x="1154407" y="199548"/>
                      </a:lnTo>
                      <a:lnTo>
                        <a:pt x="1160208" y="199548"/>
                      </a:lnTo>
                      <a:lnTo>
                        <a:pt x="1166010" y="199548"/>
                      </a:lnTo>
                      <a:lnTo>
                        <a:pt x="1171811" y="199548"/>
                      </a:lnTo>
                      <a:lnTo>
                        <a:pt x="1177612" y="199548"/>
                      </a:lnTo>
                      <a:lnTo>
                        <a:pt x="1183413" y="199548"/>
                      </a:lnTo>
                      <a:lnTo>
                        <a:pt x="1189214" y="199547"/>
                      </a:lnTo>
                      <a:lnTo>
                        <a:pt x="1195015" y="199547"/>
                      </a:lnTo>
                      <a:lnTo>
                        <a:pt x="1200817" y="199547"/>
                      </a:lnTo>
                      <a:lnTo>
                        <a:pt x="1206618" y="199547"/>
                      </a:lnTo>
                      <a:lnTo>
                        <a:pt x="1212415" y="199547"/>
                      </a:lnTo>
                      <a:lnTo>
                        <a:pt x="1218216" y="199547"/>
                      </a:lnTo>
                      <a:lnTo>
                        <a:pt x="1224018" y="199547"/>
                      </a:lnTo>
                      <a:lnTo>
                        <a:pt x="1229819" y="199547"/>
                      </a:lnTo>
                      <a:lnTo>
                        <a:pt x="1235620" y="199547"/>
                      </a:lnTo>
                      <a:lnTo>
                        <a:pt x="1241421" y="199547"/>
                      </a:lnTo>
                      <a:lnTo>
                        <a:pt x="1247222" y="199547"/>
                      </a:lnTo>
                      <a:lnTo>
                        <a:pt x="1253023" y="199547"/>
                      </a:lnTo>
                      <a:lnTo>
                        <a:pt x="1258825" y="199547"/>
                      </a:lnTo>
                      <a:lnTo>
                        <a:pt x="1264626" y="199547"/>
                      </a:lnTo>
                      <a:lnTo>
                        <a:pt x="1270427" y="199546"/>
                      </a:lnTo>
                      <a:lnTo>
                        <a:pt x="1276228" y="199546"/>
                      </a:lnTo>
                      <a:lnTo>
                        <a:pt x="1282029" y="199546"/>
                      </a:lnTo>
                      <a:lnTo>
                        <a:pt x="1287830" y="199546"/>
                      </a:lnTo>
                      <a:lnTo>
                        <a:pt x="1293632" y="199546"/>
                      </a:lnTo>
                      <a:lnTo>
                        <a:pt x="1299433" y="199546"/>
                      </a:lnTo>
                      <a:lnTo>
                        <a:pt x="1305234" y="199546"/>
                      </a:lnTo>
                      <a:lnTo>
                        <a:pt x="1311035" y="199546"/>
                      </a:lnTo>
                      <a:lnTo>
                        <a:pt x="1316836" y="199545"/>
                      </a:lnTo>
                      <a:lnTo>
                        <a:pt x="1322637" y="199545"/>
                      </a:lnTo>
                      <a:lnTo>
                        <a:pt x="1328439" y="199545"/>
                      </a:lnTo>
                      <a:lnTo>
                        <a:pt x="1334240" y="199545"/>
                      </a:lnTo>
                      <a:lnTo>
                        <a:pt x="1340041" y="199545"/>
                      </a:lnTo>
                      <a:lnTo>
                        <a:pt x="1345842" y="199545"/>
                      </a:lnTo>
                      <a:lnTo>
                        <a:pt x="1351643" y="199545"/>
                      </a:lnTo>
                      <a:lnTo>
                        <a:pt x="1357445" y="199544"/>
                      </a:lnTo>
                      <a:lnTo>
                        <a:pt x="1363246" y="199544"/>
                      </a:lnTo>
                      <a:lnTo>
                        <a:pt x="1369047" y="199544"/>
                      </a:lnTo>
                      <a:lnTo>
                        <a:pt x="1374844" y="199544"/>
                      </a:lnTo>
                      <a:lnTo>
                        <a:pt x="1380646" y="199544"/>
                      </a:lnTo>
                      <a:lnTo>
                        <a:pt x="1386447" y="199543"/>
                      </a:lnTo>
                      <a:lnTo>
                        <a:pt x="1392248" y="199543"/>
                      </a:lnTo>
                      <a:lnTo>
                        <a:pt x="1398049" y="199543"/>
                      </a:lnTo>
                      <a:lnTo>
                        <a:pt x="1403850" y="199543"/>
                      </a:lnTo>
                      <a:lnTo>
                        <a:pt x="1409651" y="199543"/>
                      </a:lnTo>
                      <a:lnTo>
                        <a:pt x="1415453" y="199542"/>
                      </a:lnTo>
                      <a:lnTo>
                        <a:pt x="1421254" y="199542"/>
                      </a:lnTo>
                      <a:lnTo>
                        <a:pt x="1427055" y="199542"/>
                      </a:lnTo>
                      <a:lnTo>
                        <a:pt x="1432856" y="199542"/>
                      </a:lnTo>
                      <a:lnTo>
                        <a:pt x="1438657" y="199541"/>
                      </a:lnTo>
                      <a:lnTo>
                        <a:pt x="1444458" y="199541"/>
                      </a:lnTo>
                      <a:lnTo>
                        <a:pt x="1450260" y="199541"/>
                      </a:lnTo>
                      <a:lnTo>
                        <a:pt x="1456061" y="199540"/>
                      </a:lnTo>
                      <a:lnTo>
                        <a:pt x="1461862" y="199540"/>
                      </a:lnTo>
                      <a:lnTo>
                        <a:pt x="1467663" y="199540"/>
                      </a:lnTo>
                      <a:lnTo>
                        <a:pt x="1473464" y="199539"/>
                      </a:lnTo>
                      <a:lnTo>
                        <a:pt x="1479265" y="199539"/>
                      </a:lnTo>
                      <a:lnTo>
                        <a:pt x="1485067" y="199539"/>
                      </a:lnTo>
                      <a:lnTo>
                        <a:pt x="1490868" y="199538"/>
                      </a:lnTo>
                      <a:lnTo>
                        <a:pt x="1496669" y="199538"/>
                      </a:lnTo>
                      <a:lnTo>
                        <a:pt x="1502470" y="199538"/>
                      </a:lnTo>
                      <a:lnTo>
                        <a:pt x="1508271" y="199537"/>
                      </a:lnTo>
                      <a:lnTo>
                        <a:pt x="1514072" y="199537"/>
                      </a:lnTo>
                      <a:lnTo>
                        <a:pt x="1519874" y="199536"/>
                      </a:lnTo>
                      <a:lnTo>
                        <a:pt x="1525675" y="199536"/>
                      </a:lnTo>
                      <a:lnTo>
                        <a:pt x="1531472" y="199535"/>
                      </a:lnTo>
                      <a:lnTo>
                        <a:pt x="1537273" y="199535"/>
                      </a:lnTo>
                      <a:lnTo>
                        <a:pt x="1543075" y="199534"/>
                      </a:lnTo>
                      <a:lnTo>
                        <a:pt x="1548876" y="199534"/>
                      </a:lnTo>
                      <a:lnTo>
                        <a:pt x="1554677" y="199533"/>
                      </a:lnTo>
                      <a:lnTo>
                        <a:pt x="1560478" y="199533"/>
                      </a:lnTo>
                      <a:lnTo>
                        <a:pt x="1566279" y="199532"/>
                      </a:lnTo>
                      <a:lnTo>
                        <a:pt x="1572080" y="199531"/>
                      </a:lnTo>
                      <a:lnTo>
                        <a:pt x="1577882" y="199531"/>
                      </a:lnTo>
                      <a:lnTo>
                        <a:pt x="1583683" y="199530"/>
                      </a:lnTo>
                      <a:lnTo>
                        <a:pt x="1589484" y="199529"/>
                      </a:lnTo>
                      <a:lnTo>
                        <a:pt x="1595285" y="199529"/>
                      </a:lnTo>
                      <a:lnTo>
                        <a:pt x="1601086" y="199528"/>
                      </a:lnTo>
                      <a:lnTo>
                        <a:pt x="1606887" y="199527"/>
                      </a:lnTo>
                      <a:lnTo>
                        <a:pt x="1612689" y="199527"/>
                      </a:lnTo>
                      <a:lnTo>
                        <a:pt x="1618490" y="199526"/>
                      </a:lnTo>
                      <a:lnTo>
                        <a:pt x="1624291" y="199525"/>
                      </a:lnTo>
                      <a:lnTo>
                        <a:pt x="1630092" y="199524"/>
                      </a:lnTo>
                      <a:lnTo>
                        <a:pt x="1635893" y="199523"/>
                      </a:lnTo>
                      <a:lnTo>
                        <a:pt x="1641695" y="199522"/>
                      </a:lnTo>
                      <a:lnTo>
                        <a:pt x="1647496" y="199521"/>
                      </a:lnTo>
                      <a:lnTo>
                        <a:pt x="1653297" y="199520"/>
                      </a:lnTo>
                      <a:lnTo>
                        <a:pt x="1659098" y="199519"/>
                      </a:lnTo>
                      <a:lnTo>
                        <a:pt x="1664899" y="199518"/>
                      </a:lnTo>
                      <a:lnTo>
                        <a:pt x="1670700" y="199517"/>
                      </a:lnTo>
                      <a:lnTo>
                        <a:pt x="1676502" y="199516"/>
                      </a:lnTo>
                      <a:lnTo>
                        <a:pt x="1682303" y="199515"/>
                      </a:lnTo>
                      <a:lnTo>
                        <a:pt x="1688104" y="199514"/>
                      </a:lnTo>
                      <a:lnTo>
                        <a:pt x="1693901" y="199513"/>
                      </a:lnTo>
                      <a:lnTo>
                        <a:pt x="1699703" y="199511"/>
                      </a:lnTo>
                      <a:lnTo>
                        <a:pt x="1705504" y="199510"/>
                      </a:lnTo>
                      <a:lnTo>
                        <a:pt x="1711305" y="199508"/>
                      </a:lnTo>
                      <a:lnTo>
                        <a:pt x="1717106" y="199507"/>
                      </a:lnTo>
                      <a:lnTo>
                        <a:pt x="1722907" y="199506"/>
                      </a:lnTo>
                      <a:lnTo>
                        <a:pt x="1728708" y="199504"/>
                      </a:lnTo>
                      <a:lnTo>
                        <a:pt x="1734510" y="199503"/>
                      </a:lnTo>
                      <a:lnTo>
                        <a:pt x="1740311" y="199501"/>
                      </a:lnTo>
                      <a:lnTo>
                        <a:pt x="1746112" y="199499"/>
                      </a:lnTo>
                      <a:lnTo>
                        <a:pt x="1751913" y="199498"/>
                      </a:lnTo>
                      <a:lnTo>
                        <a:pt x="1757714" y="199496"/>
                      </a:lnTo>
                      <a:lnTo>
                        <a:pt x="1763515" y="199494"/>
                      </a:lnTo>
                      <a:lnTo>
                        <a:pt x="1769317" y="199492"/>
                      </a:lnTo>
                      <a:lnTo>
                        <a:pt x="1775118" y="199490"/>
                      </a:lnTo>
                      <a:lnTo>
                        <a:pt x="1780919" y="199488"/>
                      </a:lnTo>
                      <a:lnTo>
                        <a:pt x="1786720" y="199486"/>
                      </a:lnTo>
                      <a:lnTo>
                        <a:pt x="1792521" y="199484"/>
                      </a:lnTo>
                      <a:lnTo>
                        <a:pt x="1798322" y="199482"/>
                      </a:lnTo>
                      <a:lnTo>
                        <a:pt x="1804124" y="199480"/>
                      </a:lnTo>
                      <a:lnTo>
                        <a:pt x="1809925" y="199477"/>
                      </a:lnTo>
                      <a:lnTo>
                        <a:pt x="1815726" y="199475"/>
                      </a:lnTo>
                      <a:lnTo>
                        <a:pt x="1821527" y="199472"/>
                      </a:lnTo>
                      <a:lnTo>
                        <a:pt x="1827328" y="199470"/>
                      </a:lnTo>
                      <a:lnTo>
                        <a:pt x="1833129" y="199467"/>
                      </a:lnTo>
                      <a:lnTo>
                        <a:pt x="1838931" y="199464"/>
                      </a:lnTo>
                      <a:lnTo>
                        <a:pt x="1844732" y="199462"/>
                      </a:lnTo>
                      <a:lnTo>
                        <a:pt x="1850529" y="199459"/>
                      </a:lnTo>
                      <a:lnTo>
                        <a:pt x="1856330" y="199456"/>
                      </a:lnTo>
                      <a:lnTo>
                        <a:pt x="1862132" y="199453"/>
                      </a:lnTo>
                      <a:lnTo>
                        <a:pt x="1867933" y="199449"/>
                      </a:lnTo>
                      <a:lnTo>
                        <a:pt x="1873734" y="199446"/>
                      </a:lnTo>
                      <a:lnTo>
                        <a:pt x="1879535" y="199443"/>
                      </a:lnTo>
                      <a:lnTo>
                        <a:pt x="1885336" y="199439"/>
                      </a:lnTo>
                      <a:lnTo>
                        <a:pt x="1891137" y="199436"/>
                      </a:lnTo>
                      <a:lnTo>
                        <a:pt x="1896939" y="199432"/>
                      </a:lnTo>
                      <a:lnTo>
                        <a:pt x="1902740" y="199428"/>
                      </a:lnTo>
                      <a:lnTo>
                        <a:pt x="1908541" y="199424"/>
                      </a:lnTo>
                      <a:lnTo>
                        <a:pt x="1914342" y="199420"/>
                      </a:lnTo>
                      <a:lnTo>
                        <a:pt x="1920143" y="199416"/>
                      </a:lnTo>
                      <a:lnTo>
                        <a:pt x="1925944" y="199412"/>
                      </a:lnTo>
                      <a:lnTo>
                        <a:pt x="1931746" y="199407"/>
                      </a:lnTo>
                      <a:lnTo>
                        <a:pt x="1937547" y="199403"/>
                      </a:lnTo>
                      <a:lnTo>
                        <a:pt x="1943348" y="199398"/>
                      </a:lnTo>
                      <a:lnTo>
                        <a:pt x="1949149" y="199393"/>
                      </a:lnTo>
                      <a:lnTo>
                        <a:pt x="1954950" y="199388"/>
                      </a:lnTo>
                      <a:lnTo>
                        <a:pt x="1960752" y="199383"/>
                      </a:lnTo>
                      <a:lnTo>
                        <a:pt x="1966553" y="199378"/>
                      </a:lnTo>
                      <a:lnTo>
                        <a:pt x="1972354" y="199372"/>
                      </a:lnTo>
                      <a:lnTo>
                        <a:pt x="1978155" y="199367"/>
                      </a:lnTo>
                      <a:lnTo>
                        <a:pt x="1983956" y="199361"/>
                      </a:lnTo>
                      <a:lnTo>
                        <a:pt x="1989757" y="199355"/>
                      </a:lnTo>
                      <a:lnTo>
                        <a:pt x="1995558" y="199349"/>
                      </a:lnTo>
                      <a:lnTo>
                        <a:pt x="2001360" y="199343"/>
                      </a:lnTo>
                      <a:lnTo>
                        <a:pt x="2007161" y="199336"/>
                      </a:lnTo>
                      <a:lnTo>
                        <a:pt x="2012962" y="199330"/>
                      </a:lnTo>
                      <a:lnTo>
                        <a:pt x="2018759" y="199323"/>
                      </a:lnTo>
                      <a:lnTo>
                        <a:pt x="2024561" y="199316"/>
                      </a:lnTo>
                      <a:lnTo>
                        <a:pt x="2030362" y="199308"/>
                      </a:lnTo>
                      <a:lnTo>
                        <a:pt x="2036163" y="199301"/>
                      </a:lnTo>
                      <a:lnTo>
                        <a:pt x="2041964" y="199294"/>
                      </a:lnTo>
                      <a:lnTo>
                        <a:pt x="2047765" y="199285"/>
                      </a:lnTo>
                      <a:lnTo>
                        <a:pt x="2053567" y="199277"/>
                      </a:lnTo>
                      <a:lnTo>
                        <a:pt x="2059368" y="199269"/>
                      </a:lnTo>
                      <a:lnTo>
                        <a:pt x="2065169" y="199260"/>
                      </a:lnTo>
                      <a:lnTo>
                        <a:pt x="2070970" y="199252"/>
                      </a:lnTo>
                      <a:lnTo>
                        <a:pt x="2076771" y="199243"/>
                      </a:lnTo>
                      <a:lnTo>
                        <a:pt x="2082573" y="199233"/>
                      </a:lnTo>
                      <a:lnTo>
                        <a:pt x="2088374" y="199224"/>
                      </a:lnTo>
                      <a:lnTo>
                        <a:pt x="2094175" y="199214"/>
                      </a:lnTo>
                      <a:lnTo>
                        <a:pt x="2099976" y="199204"/>
                      </a:lnTo>
                      <a:lnTo>
                        <a:pt x="2105777" y="199193"/>
                      </a:lnTo>
                      <a:lnTo>
                        <a:pt x="2111578" y="199183"/>
                      </a:lnTo>
                      <a:lnTo>
                        <a:pt x="2117380" y="199172"/>
                      </a:lnTo>
                      <a:lnTo>
                        <a:pt x="2123181" y="199161"/>
                      </a:lnTo>
                      <a:lnTo>
                        <a:pt x="2128982" y="199149"/>
                      </a:lnTo>
                      <a:lnTo>
                        <a:pt x="2134783" y="199137"/>
                      </a:lnTo>
                      <a:lnTo>
                        <a:pt x="2140584" y="199125"/>
                      </a:lnTo>
                      <a:lnTo>
                        <a:pt x="2146385" y="199112"/>
                      </a:lnTo>
                      <a:lnTo>
                        <a:pt x="2152187" y="199099"/>
                      </a:lnTo>
                      <a:lnTo>
                        <a:pt x="2157988" y="199086"/>
                      </a:lnTo>
                      <a:lnTo>
                        <a:pt x="2163789" y="199073"/>
                      </a:lnTo>
                      <a:lnTo>
                        <a:pt x="2169586" y="199059"/>
                      </a:lnTo>
                      <a:lnTo>
                        <a:pt x="2175387" y="199044"/>
                      </a:lnTo>
                      <a:lnTo>
                        <a:pt x="2181189" y="199029"/>
                      </a:lnTo>
                      <a:lnTo>
                        <a:pt x="2186990" y="199014"/>
                      </a:lnTo>
                      <a:lnTo>
                        <a:pt x="2192791" y="198999"/>
                      </a:lnTo>
                      <a:lnTo>
                        <a:pt x="2198592" y="198983"/>
                      </a:lnTo>
                      <a:lnTo>
                        <a:pt x="2204393" y="198967"/>
                      </a:lnTo>
                      <a:lnTo>
                        <a:pt x="2210195" y="198950"/>
                      </a:lnTo>
                      <a:lnTo>
                        <a:pt x="2215996" y="198932"/>
                      </a:lnTo>
                      <a:lnTo>
                        <a:pt x="2221797" y="198915"/>
                      </a:lnTo>
                      <a:lnTo>
                        <a:pt x="2227598" y="198897"/>
                      </a:lnTo>
                      <a:lnTo>
                        <a:pt x="2233399" y="198878"/>
                      </a:lnTo>
                      <a:lnTo>
                        <a:pt x="2239200" y="198859"/>
                      </a:lnTo>
                      <a:lnTo>
                        <a:pt x="2245002" y="198839"/>
                      </a:lnTo>
                      <a:lnTo>
                        <a:pt x="2250803" y="198819"/>
                      </a:lnTo>
                      <a:lnTo>
                        <a:pt x="2256604" y="198798"/>
                      </a:lnTo>
                      <a:lnTo>
                        <a:pt x="2262405" y="198777"/>
                      </a:lnTo>
                      <a:lnTo>
                        <a:pt x="2268206" y="198756"/>
                      </a:lnTo>
                      <a:lnTo>
                        <a:pt x="2274007" y="198733"/>
                      </a:lnTo>
                      <a:lnTo>
                        <a:pt x="2279809" y="198711"/>
                      </a:lnTo>
                      <a:lnTo>
                        <a:pt x="2285610" y="198687"/>
                      </a:lnTo>
                      <a:lnTo>
                        <a:pt x="2291411" y="198663"/>
                      </a:lnTo>
                      <a:lnTo>
                        <a:pt x="2297212" y="198639"/>
                      </a:lnTo>
                      <a:lnTo>
                        <a:pt x="2303013" y="198613"/>
                      </a:lnTo>
                      <a:lnTo>
                        <a:pt x="2308815" y="198587"/>
                      </a:lnTo>
                      <a:lnTo>
                        <a:pt x="2314616" y="198561"/>
                      </a:lnTo>
                      <a:lnTo>
                        <a:pt x="2320417" y="198534"/>
                      </a:lnTo>
                      <a:lnTo>
                        <a:pt x="2326218" y="198506"/>
                      </a:lnTo>
                      <a:lnTo>
                        <a:pt x="2332019" y="198478"/>
                      </a:lnTo>
                      <a:lnTo>
                        <a:pt x="2337817" y="198448"/>
                      </a:lnTo>
                      <a:lnTo>
                        <a:pt x="2343618" y="198418"/>
                      </a:lnTo>
                      <a:lnTo>
                        <a:pt x="2349419" y="198388"/>
                      </a:lnTo>
                      <a:lnTo>
                        <a:pt x="2355220" y="198356"/>
                      </a:lnTo>
                      <a:lnTo>
                        <a:pt x="2361021" y="198324"/>
                      </a:lnTo>
                      <a:lnTo>
                        <a:pt x="2366822" y="198291"/>
                      </a:lnTo>
                      <a:lnTo>
                        <a:pt x="2372624" y="198257"/>
                      </a:lnTo>
                      <a:lnTo>
                        <a:pt x="2378425" y="198223"/>
                      </a:lnTo>
                      <a:lnTo>
                        <a:pt x="2384226" y="198187"/>
                      </a:lnTo>
                      <a:lnTo>
                        <a:pt x="2390027" y="198151"/>
                      </a:lnTo>
                      <a:lnTo>
                        <a:pt x="2395828" y="198114"/>
                      </a:lnTo>
                      <a:lnTo>
                        <a:pt x="2401630" y="198076"/>
                      </a:lnTo>
                      <a:lnTo>
                        <a:pt x="2407431" y="198037"/>
                      </a:lnTo>
                      <a:lnTo>
                        <a:pt x="2413232" y="197997"/>
                      </a:lnTo>
                      <a:lnTo>
                        <a:pt x="2419033" y="197956"/>
                      </a:lnTo>
                      <a:lnTo>
                        <a:pt x="2424834" y="197915"/>
                      </a:lnTo>
                      <a:lnTo>
                        <a:pt x="2430635" y="197872"/>
                      </a:lnTo>
                      <a:lnTo>
                        <a:pt x="2436437" y="197828"/>
                      </a:lnTo>
                      <a:lnTo>
                        <a:pt x="2442238" y="197784"/>
                      </a:lnTo>
                      <a:lnTo>
                        <a:pt x="2448039" y="197738"/>
                      </a:lnTo>
                      <a:lnTo>
                        <a:pt x="2453840" y="197691"/>
                      </a:lnTo>
                      <a:lnTo>
                        <a:pt x="2459641" y="197643"/>
                      </a:lnTo>
                      <a:lnTo>
                        <a:pt x="2465442" y="197594"/>
                      </a:lnTo>
                      <a:lnTo>
                        <a:pt x="2471243" y="197544"/>
                      </a:lnTo>
                      <a:lnTo>
                        <a:pt x="2477045" y="197493"/>
                      </a:lnTo>
                      <a:lnTo>
                        <a:pt x="2482846" y="197440"/>
                      </a:lnTo>
                      <a:lnTo>
                        <a:pt x="2488647" y="197387"/>
                      </a:lnTo>
                      <a:lnTo>
                        <a:pt x="2494448" y="197332"/>
                      </a:lnTo>
                      <a:lnTo>
                        <a:pt x="2500246" y="197276"/>
                      </a:lnTo>
                      <a:lnTo>
                        <a:pt x="2506047" y="197219"/>
                      </a:lnTo>
                      <a:lnTo>
                        <a:pt x="2511848" y="197160"/>
                      </a:lnTo>
                      <a:lnTo>
                        <a:pt x="2517649" y="197100"/>
                      </a:lnTo>
                      <a:lnTo>
                        <a:pt x="2523450" y="197039"/>
                      </a:lnTo>
                      <a:lnTo>
                        <a:pt x="2529252" y="196976"/>
                      </a:lnTo>
                      <a:lnTo>
                        <a:pt x="2535053" y="196913"/>
                      </a:lnTo>
                      <a:lnTo>
                        <a:pt x="2540854" y="196847"/>
                      </a:lnTo>
                      <a:lnTo>
                        <a:pt x="2546655" y="196780"/>
                      </a:lnTo>
                      <a:lnTo>
                        <a:pt x="2552456" y="196712"/>
                      </a:lnTo>
                      <a:lnTo>
                        <a:pt x="2558258" y="196643"/>
                      </a:lnTo>
                      <a:lnTo>
                        <a:pt x="2564059" y="196571"/>
                      </a:lnTo>
                      <a:lnTo>
                        <a:pt x="2569860" y="196499"/>
                      </a:lnTo>
                      <a:lnTo>
                        <a:pt x="2575661" y="196424"/>
                      </a:lnTo>
                      <a:lnTo>
                        <a:pt x="2581462" y="196349"/>
                      </a:lnTo>
                      <a:lnTo>
                        <a:pt x="2587263" y="196271"/>
                      </a:lnTo>
                      <a:lnTo>
                        <a:pt x="2593064" y="196192"/>
                      </a:lnTo>
                      <a:lnTo>
                        <a:pt x="2598866" y="196111"/>
                      </a:lnTo>
                      <a:lnTo>
                        <a:pt x="2604667" y="196029"/>
                      </a:lnTo>
                      <a:lnTo>
                        <a:pt x="2610468" y="195944"/>
                      </a:lnTo>
                      <a:lnTo>
                        <a:pt x="2616269" y="195858"/>
                      </a:lnTo>
                      <a:lnTo>
                        <a:pt x="2622070" y="195770"/>
                      </a:lnTo>
                      <a:lnTo>
                        <a:pt x="2627872" y="195681"/>
                      </a:lnTo>
                      <a:lnTo>
                        <a:pt x="2633673" y="195590"/>
                      </a:lnTo>
                      <a:lnTo>
                        <a:pt x="2639474" y="195496"/>
                      </a:lnTo>
                      <a:lnTo>
                        <a:pt x="2645275" y="195401"/>
                      </a:lnTo>
                      <a:lnTo>
                        <a:pt x="2651076" y="195304"/>
                      </a:lnTo>
                      <a:lnTo>
                        <a:pt x="2656874" y="195205"/>
                      </a:lnTo>
                      <a:lnTo>
                        <a:pt x="2662675" y="195103"/>
                      </a:lnTo>
                      <a:lnTo>
                        <a:pt x="2668476" y="195000"/>
                      </a:lnTo>
                      <a:lnTo>
                        <a:pt x="2674277" y="194895"/>
                      </a:lnTo>
                      <a:lnTo>
                        <a:pt x="2680078" y="194788"/>
                      </a:lnTo>
                      <a:lnTo>
                        <a:pt x="2685880" y="194678"/>
                      </a:lnTo>
                      <a:lnTo>
                        <a:pt x="2691681" y="194566"/>
                      </a:lnTo>
                      <a:lnTo>
                        <a:pt x="2697482" y="194452"/>
                      </a:lnTo>
                      <a:lnTo>
                        <a:pt x="2703283" y="194336"/>
                      </a:lnTo>
                      <a:lnTo>
                        <a:pt x="2709084" y="194218"/>
                      </a:lnTo>
                      <a:lnTo>
                        <a:pt x="2714885" y="194097"/>
                      </a:lnTo>
                      <a:lnTo>
                        <a:pt x="2720686" y="193974"/>
                      </a:lnTo>
                      <a:lnTo>
                        <a:pt x="2726488" y="193849"/>
                      </a:lnTo>
                      <a:lnTo>
                        <a:pt x="2732289" y="193721"/>
                      </a:lnTo>
                      <a:lnTo>
                        <a:pt x="2738090" y="193590"/>
                      </a:lnTo>
                      <a:lnTo>
                        <a:pt x="2743891" y="193458"/>
                      </a:lnTo>
                      <a:lnTo>
                        <a:pt x="2749692" y="193322"/>
                      </a:lnTo>
                      <a:lnTo>
                        <a:pt x="2755494" y="193184"/>
                      </a:lnTo>
                      <a:lnTo>
                        <a:pt x="2761295" y="193044"/>
                      </a:lnTo>
                      <a:lnTo>
                        <a:pt x="2767096" y="192901"/>
                      </a:lnTo>
                      <a:lnTo>
                        <a:pt x="2772897" y="192755"/>
                      </a:lnTo>
                      <a:lnTo>
                        <a:pt x="2778698" y="192606"/>
                      </a:lnTo>
                      <a:lnTo>
                        <a:pt x="2784499" y="192455"/>
                      </a:lnTo>
                      <a:lnTo>
                        <a:pt x="2790301" y="192301"/>
                      </a:lnTo>
                      <a:lnTo>
                        <a:pt x="2796102" y="192144"/>
                      </a:lnTo>
                      <a:lnTo>
                        <a:pt x="2801903" y="191984"/>
                      </a:lnTo>
                      <a:lnTo>
                        <a:pt x="2807704" y="191821"/>
                      </a:lnTo>
                      <a:lnTo>
                        <a:pt x="2813505" y="191655"/>
                      </a:lnTo>
                      <a:lnTo>
                        <a:pt x="2819303" y="191487"/>
                      </a:lnTo>
                      <a:lnTo>
                        <a:pt x="2825104" y="191315"/>
                      </a:lnTo>
                      <a:lnTo>
                        <a:pt x="2830905" y="191140"/>
                      </a:lnTo>
                      <a:lnTo>
                        <a:pt x="2836706" y="190962"/>
                      </a:lnTo>
                      <a:lnTo>
                        <a:pt x="2842507" y="190781"/>
                      </a:lnTo>
                      <a:lnTo>
                        <a:pt x="2848309" y="190597"/>
                      </a:lnTo>
                      <a:lnTo>
                        <a:pt x="2854110" y="190410"/>
                      </a:lnTo>
                      <a:lnTo>
                        <a:pt x="2859911" y="190219"/>
                      </a:lnTo>
                      <a:lnTo>
                        <a:pt x="2865712" y="190025"/>
                      </a:lnTo>
                      <a:lnTo>
                        <a:pt x="2871513" y="189827"/>
                      </a:lnTo>
                      <a:lnTo>
                        <a:pt x="2877315" y="189626"/>
                      </a:lnTo>
                      <a:lnTo>
                        <a:pt x="2883116" y="189422"/>
                      </a:lnTo>
                      <a:lnTo>
                        <a:pt x="2888917" y="189214"/>
                      </a:lnTo>
                      <a:lnTo>
                        <a:pt x="2894718" y="189003"/>
                      </a:lnTo>
                      <a:lnTo>
                        <a:pt x="2900519" y="188788"/>
                      </a:lnTo>
                      <a:lnTo>
                        <a:pt x="2906320" y="188569"/>
                      </a:lnTo>
                      <a:lnTo>
                        <a:pt x="2912121" y="188347"/>
                      </a:lnTo>
                      <a:lnTo>
                        <a:pt x="2917923" y="188121"/>
                      </a:lnTo>
                      <a:lnTo>
                        <a:pt x="2923724" y="187892"/>
                      </a:lnTo>
                      <a:lnTo>
                        <a:pt x="2929525" y="187658"/>
                      </a:lnTo>
                      <a:lnTo>
                        <a:pt x="2935326" y="187421"/>
                      </a:lnTo>
                      <a:lnTo>
                        <a:pt x="2941127" y="187180"/>
                      </a:lnTo>
                      <a:lnTo>
                        <a:pt x="2946928" y="186935"/>
                      </a:lnTo>
                      <a:lnTo>
                        <a:pt x="2952730" y="186686"/>
                      </a:lnTo>
                      <a:lnTo>
                        <a:pt x="2958531" y="186433"/>
                      </a:lnTo>
                      <a:lnTo>
                        <a:pt x="2964332" y="186176"/>
                      </a:lnTo>
                      <a:lnTo>
                        <a:pt x="2970133" y="185914"/>
                      </a:lnTo>
                      <a:lnTo>
                        <a:pt x="2975931" y="185649"/>
                      </a:lnTo>
                      <a:lnTo>
                        <a:pt x="2981732" y="185380"/>
                      </a:lnTo>
                      <a:lnTo>
                        <a:pt x="2987533" y="185106"/>
                      </a:lnTo>
                      <a:lnTo>
                        <a:pt x="2993334" y="184828"/>
                      </a:lnTo>
                      <a:lnTo>
                        <a:pt x="2999135" y="184546"/>
                      </a:lnTo>
                      <a:lnTo>
                        <a:pt x="3004937" y="184259"/>
                      </a:lnTo>
                      <a:lnTo>
                        <a:pt x="3010738" y="183968"/>
                      </a:lnTo>
                      <a:lnTo>
                        <a:pt x="3016539" y="183673"/>
                      </a:lnTo>
                      <a:lnTo>
                        <a:pt x="3022340" y="183373"/>
                      </a:lnTo>
                      <a:lnTo>
                        <a:pt x="3028141" y="183068"/>
                      </a:lnTo>
                      <a:lnTo>
                        <a:pt x="3033942" y="182759"/>
                      </a:lnTo>
                      <a:lnTo>
                        <a:pt x="3039743" y="182446"/>
                      </a:lnTo>
                      <a:lnTo>
                        <a:pt x="3045545" y="182128"/>
                      </a:lnTo>
                      <a:lnTo>
                        <a:pt x="3051346" y="181805"/>
                      </a:lnTo>
                      <a:lnTo>
                        <a:pt x="3057147" y="181477"/>
                      </a:lnTo>
                      <a:lnTo>
                        <a:pt x="3062948" y="181144"/>
                      </a:lnTo>
                      <a:lnTo>
                        <a:pt x="3068749" y="180807"/>
                      </a:lnTo>
                      <a:lnTo>
                        <a:pt x="3074551" y="180465"/>
                      </a:lnTo>
                      <a:lnTo>
                        <a:pt x="3080352" y="180118"/>
                      </a:lnTo>
                      <a:lnTo>
                        <a:pt x="3086153" y="179766"/>
                      </a:lnTo>
                      <a:lnTo>
                        <a:pt x="3091954" y="179409"/>
                      </a:lnTo>
                      <a:lnTo>
                        <a:pt x="3097755" y="179047"/>
                      </a:lnTo>
                      <a:lnTo>
                        <a:pt x="3103557" y="178680"/>
                      </a:lnTo>
                      <a:lnTo>
                        <a:pt x="3109358" y="178308"/>
                      </a:lnTo>
                      <a:lnTo>
                        <a:pt x="3115159" y="177931"/>
                      </a:lnTo>
                      <a:lnTo>
                        <a:pt x="3120960" y="177548"/>
                      </a:lnTo>
                      <a:lnTo>
                        <a:pt x="3126761" y="177161"/>
                      </a:lnTo>
                      <a:lnTo>
                        <a:pt x="3132562" y="176768"/>
                      </a:lnTo>
                      <a:lnTo>
                        <a:pt x="3138363" y="176370"/>
                      </a:lnTo>
                      <a:lnTo>
                        <a:pt x="3144161" y="175966"/>
                      </a:lnTo>
                      <a:lnTo>
                        <a:pt x="3149962" y="175557"/>
                      </a:lnTo>
                      <a:lnTo>
                        <a:pt x="3155763" y="175143"/>
                      </a:lnTo>
                      <a:lnTo>
                        <a:pt x="3161564" y="174724"/>
                      </a:lnTo>
                      <a:lnTo>
                        <a:pt x="3167366" y="174299"/>
                      </a:lnTo>
                      <a:lnTo>
                        <a:pt x="3173167" y="173868"/>
                      </a:lnTo>
                      <a:lnTo>
                        <a:pt x="3178968" y="173432"/>
                      </a:lnTo>
                      <a:lnTo>
                        <a:pt x="3184769" y="172990"/>
                      </a:lnTo>
                      <a:lnTo>
                        <a:pt x="3190570" y="172543"/>
                      </a:lnTo>
                      <a:lnTo>
                        <a:pt x="3196371" y="172090"/>
                      </a:lnTo>
                      <a:lnTo>
                        <a:pt x="3202173" y="171631"/>
                      </a:lnTo>
                      <a:lnTo>
                        <a:pt x="3207974" y="171167"/>
                      </a:lnTo>
                      <a:lnTo>
                        <a:pt x="3213775" y="170697"/>
                      </a:lnTo>
                      <a:lnTo>
                        <a:pt x="3219576" y="170221"/>
                      </a:lnTo>
                      <a:lnTo>
                        <a:pt x="3225377" y="169740"/>
                      </a:lnTo>
                      <a:lnTo>
                        <a:pt x="3231179" y="169253"/>
                      </a:lnTo>
                      <a:lnTo>
                        <a:pt x="3236980" y="168759"/>
                      </a:lnTo>
                      <a:lnTo>
                        <a:pt x="3242781" y="168260"/>
                      </a:lnTo>
                      <a:lnTo>
                        <a:pt x="3248582" y="167756"/>
                      </a:lnTo>
                      <a:lnTo>
                        <a:pt x="3254383" y="167245"/>
                      </a:lnTo>
                      <a:lnTo>
                        <a:pt x="3260184" y="166728"/>
                      </a:lnTo>
                      <a:lnTo>
                        <a:pt x="3265985" y="166205"/>
                      </a:lnTo>
                      <a:lnTo>
                        <a:pt x="3271787" y="165677"/>
                      </a:lnTo>
                      <a:lnTo>
                        <a:pt x="3277588" y="165142"/>
                      </a:lnTo>
                      <a:lnTo>
                        <a:pt x="3283389" y="164602"/>
                      </a:lnTo>
                      <a:lnTo>
                        <a:pt x="3289190" y="164055"/>
                      </a:lnTo>
                      <a:lnTo>
                        <a:pt x="3294991" y="163502"/>
                      </a:lnTo>
                      <a:lnTo>
                        <a:pt x="3300793" y="162944"/>
                      </a:lnTo>
                      <a:lnTo>
                        <a:pt x="3306590" y="162379"/>
                      </a:lnTo>
                      <a:lnTo>
                        <a:pt x="3312391" y="161808"/>
                      </a:lnTo>
                      <a:lnTo>
                        <a:pt x="3318192" y="161231"/>
                      </a:lnTo>
                      <a:lnTo>
                        <a:pt x="3323994" y="160648"/>
                      </a:lnTo>
                      <a:lnTo>
                        <a:pt x="3329795" y="160058"/>
                      </a:lnTo>
                      <a:lnTo>
                        <a:pt x="3335596" y="159463"/>
                      </a:lnTo>
                      <a:lnTo>
                        <a:pt x="3341397" y="158861"/>
                      </a:lnTo>
                      <a:lnTo>
                        <a:pt x="3347198" y="158254"/>
                      </a:lnTo>
                      <a:lnTo>
                        <a:pt x="3352999" y="157640"/>
                      </a:lnTo>
                      <a:lnTo>
                        <a:pt x="3358801" y="157019"/>
                      </a:lnTo>
                      <a:lnTo>
                        <a:pt x="3364602" y="156393"/>
                      </a:lnTo>
                      <a:lnTo>
                        <a:pt x="3370403" y="155761"/>
                      </a:lnTo>
                      <a:lnTo>
                        <a:pt x="3376204" y="155122"/>
                      </a:lnTo>
                      <a:lnTo>
                        <a:pt x="3382005" y="154478"/>
                      </a:lnTo>
                      <a:lnTo>
                        <a:pt x="3387806" y="153827"/>
                      </a:lnTo>
                      <a:lnTo>
                        <a:pt x="3393608" y="153169"/>
                      </a:lnTo>
                      <a:lnTo>
                        <a:pt x="3399409" y="152506"/>
                      </a:lnTo>
                      <a:lnTo>
                        <a:pt x="3405210" y="151836"/>
                      </a:lnTo>
                      <a:lnTo>
                        <a:pt x="3411011" y="151161"/>
                      </a:lnTo>
                      <a:lnTo>
                        <a:pt x="3416812" y="150479"/>
                      </a:lnTo>
                      <a:lnTo>
                        <a:pt x="3422614" y="149791"/>
                      </a:lnTo>
                      <a:lnTo>
                        <a:pt x="3428415" y="149097"/>
                      </a:lnTo>
                      <a:lnTo>
                        <a:pt x="3434216" y="148396"/>
                      </a:lnTo>
                      <a:lnTo>
                        <a:pt x="3440017" y="147690"/>
                      </a:lnTo>
                      <a:lnTo>
                        <a:pt x="3445818" y="146977"/>
                      </a:lnTo>
                      <a:lnTo>
                        <a:pt x="3451619" y="146259"/>
                      </a:lnTo>
                      <a:lnTo>
                        <a:pt x="3457420" y="145534"/>
                      </a:lnTo>
                      <a:lnTo>
                        <a:pt x="3463218" y="144804"/>
                      </a:lnTo>
                      <a:lnTo>
                        <a:pt x="3469019" y="144067"/>
                      </a:lnTo>
                      <a:lnTo>
                        <a:pt x="3474820" y="143324"/>
                      </a:lnTo>
                      <a:lnTo>
                        <a:pt x="3480621" y="142575"/>
                      </a:lnTo>
                      <a:lnTo>
                        <a:pt x="3486423" y="141821"/>
                      </a:lnTo>
                      <a:lnTo>
                        <a:pt x="3492224" y="141060"/>
                      </a:lnTo>
                      <a:lnTo>
                        <a:pt x="3498025" y="140293"/>
                      </a:lnTo>
                      <a:lnTo>
                        <a:pt x="3503826" y="139521"/>
                      </a:lnTo>
                      <a:lnTo>
                        <a:pt x="3509627" y="138743"/>
                      </a:lnTo>
                      <a:lnTo>
                        <a:pt x="3515428" y="137959"/>
                      </a:lnTo>
                      <a:lnTo>
                        <a:pt x="3521230" y="137169"/>
                      </a:lnTo>
                      <a:lnTo>
                        <a:pt x="3527031" y="136373"/>
                      </a:lnTo>
                      <a:lnTo>
                        <a:pt x="3532832" y="135572"/>
                      </a:lnTo>
                      <a:lnTo>
                        <a:pt x="3538633" y="134765"/>
                      </a:lnTo>
                      <a:lnTo>
                        <a:pt x="3544434" y="133952"/>
                      </a:lnTo>
                      <a:lnTo>
                        <a:pt x="3550236" y="133134"/>
                      </a:lnTo>
                      <a:lnTo>
                        <a:pt x="3556037" y="132310"/>
                      </a:lnTo>
                      <a:lnTo>
                        <a:pt x="3561838" y="131481"/>
                      </a:lnTo>
                      <a:lnTo>
                        <a:pt x="3567639" y="130646"/>
                      </a:lnTo>
                      <a:lnTo>
                        <a:pt x="3573440" y="129806"/>
                      </a:lnTo>
                      <a:lnTo>
                        <a:pt x="3579241" y="128961"/>
                      </a:lnTo>
                      <a:lnTo>
                        <a:pt x="3585042" y="128110"/>
                      </a:lnTo>
                      <a:lnTo>
                        <a:pt x="3590844" y="127254"/>
                      </a:lnTo>
                      <a:lnTo>
                        <a:pt x="3596645" y="126393"/>
                      </a:lnTo>
                      <a:lnTo>
                        <a:pt x="3602446" y="125527"/>
                      </a:lnTo>
                      <a:lnTo>
                        <a:pt x="3608247" y="124656"/>
                      </a:lnTo>
                      <a:lnTo>
                        <a:pt x="3614048" y="123780"/>
                      </a:lnTo>
                      <a:lnTo>
                        <a:pt x="3619850" y="122898"/>
                      </a:lnTo>
                      <a:lnTo>
                        <a:pt x="3625647" y="122013"/>
                      </a:lnTo>
                      <a:lnTo>
                        <a:pt x="3631448" y="121122"/>
                      </a:lnTo>
                      <a:lnTo>
                        <a:pt x="3637249" y="120226"/>
                      </a:lnTo>
                      <a:lnTo>
                        <a:pt x="3643051" y="119326"/>
                      </a:lnTo>
                      <a:lnTo>
                        <a:pt x="3648852" y="118421"/>
                      </a:lnTo>
                      <a:lnTo>
                        <a:pt x="3654653" y="117512"/>
                      </a:lnTo>
                      <a:lnTo>
                        <a:pt x="3660454" y="116598"/>
                      </a:lnTo>
                      <a:lnTo>
                        <a:pt x="3666255" y="115680"/>
                      </a:lnTo>
                      <a:lnTo>
                        <a:pt x="3672056" y="114758"/>
                      </a:lnTo>
                      <a:lnTo>
                        <a:pt x="3677858" y="113831"/>
                      </a:lnTo>
                      <a:lnTo>
                        <a:pt x="3683670" y="112900"/>
                      </a:lnTo>
                      <a:lnTo>
                        <a:pt x="3689456" y="111966"/>
                      </a:lnTo>
                      <a:lnTo>
                        <a:pt x="3695280" y="111027"/>
                      </a:lnTo>
                      <a:lnTo>
                        <a:pt x="3701066" y="110085"/>
                      </a:lnTo>
                      <a:lnTo>
                        <a:pt x="3706852" y="109139"/>
                      </a:lnTo>
                      <a:lnTo>
                        <a:pt x="3712676" y="108189"/>
                      </a:lnTo>
                      <a:lnTo>
                        <a:pt x="3718462" y="107235"/>
                      </a:lnTo>
                      <a:lnTo>
                        <a:pt x="3724248" y="106278"/>
                      </a:lnTo>
                      <a:lnTo>
                        <a:pt x="3730072" y="105318"/>
                      </a:lnTo>
                      <a:lnTo>
                        <a:pt x="3735858" y="104354"/>
                      </a:lnTo>
                      <a:lnTo>
                        <a:pt x="3741682" y="103388"/>
                      </a:lnTo>
                      <a:lnTo>
                        <a:pt x="3747468" y="102418"/>
                      </a:lnTo>
                      <a:lnTo>
                        <a:pt x="3753254" y="101445"/>
                      </a:lnTo>
                      <a:lnTo>
                        <a:pt x="3759078" y="100470"/>
                      </a:lnTo>
                      <a:lnTo>
                        <a:pt x="3764864" y="99491"/>
                      </a:lnTo>
                      <a:lnTo>
                        <a:pt x="3770688" y="98510"/>
                      </a:lnTo>
                      <a:lnTo>
                        <a:pt x="3776474" y="97527"/>
                      </a:lnTo>
                      <a:lnTo>
                        <a:pt x="3782260" y="96541"/>
                      </a:lnTo>
                      <a:lnTo>
                        <a:pt x="3788083" y="95552"/>
                      </a:lnTo>
                      <a:lnTo>
                        <a:pt x="3793870" y="94562"/>
                      </a:lnTo>
                      <a:lnTo>
                        <a:pt x="3799693" y="93569"/>
                      </a:lnTo>
                      <a:lnTo>
                        <a:pt x="3805480" y="92575"/>
                      </a:lnTo>
                      <a:lnTo>
                        <a:pt x="3811266" y="91578"/>
                      </a:lnTo>
                      <a:lnTo>
                        <a:pt x="3817090" y="90580"/>
                      </a:lnTo>
                      <a:lnTo>
                        <a:pt x="3822876" y="89581"/>
                      </a:lnTo>
                      <a:lnTo>
                        <a:pt x="3828699" y="88579"/>
                      </a:lnTo>
                      <a:lnTo>
                        <a:pt x="3834485" y="87577"/>
                      </a:lnTo>
                      <a:lnTo>
                        <a:pt x="3840272" y="86573"/>
                      </a:lnTo>
                      <a:lnTo>
                        <a:pt x="3846095" y="85569"/>
                      </a:lnTo>
                      <a:lnTo>
                        <a:pt x="3851882" y="84563"/>
                      </a:lnTo>
                      <a:lnTo>
                        <a:pt x="3857705" y="83556"/>
                      </a:lnTo>
                      <a:lnTo>
                        <a:pt x="3863492" y="82549"/>
                      </a:lnTo>
                      <a:lnTo>
                        <a:pt x="3869278" y="81541"/>
                      </a:lnTo>
                      <a:lnTo>
                        <a:pt x="3875101" y="80533"/>
                      </a:lnTo>
                      <a:lnTo>
                        <a:pt x="3880887" y="79525"/>
                      </a:lnTo>
                      <a:lnTo>
                        <a:pt x="3886711" y="78516"/>
                      </a:lnTo>
                      <a:lnTo>
                        <a:pt x="3892497" y="77508"/>
                      </a:lnTo>
                      <a:lnTo>
                        <a:pt x="3898284" y="76499"/>
                      </a:lnTo>
                      <a:lnTo>
                        <a:pt x="3904107" y="75491"/>
                      </a:lnTo>
                      <a:lnTo>
                        <a:pt x="3909894" y="74484"/>
                      </a:lnTo>
                      <a:lnTo>
                        <a:pt x="3915717" y="73476"/>
                      </a:lnTo>
                      <a:lnTo>
                        <a:pt x="3921503" y="72470"/>
                      </a:lnTo>
                      <a:lnTo>
                        <a:pt x="3927289" y="71464"/>
                      </a:lnTo>
                      <a:lnTo>
                        <a:pt x="3933113" y="70460"/>
                      </a:lnTo>
                      <a:lnTo>
                        <a:pt x="3938899" y="69456"/>
                      </a:lnTo>
                      <a:lnTo>
                        <a:pt x="3944722" y="68454"/>
                      </a:lnTo>
                      <a:lnTo>
                        <a:pt x="3950509" y="67454"/>
                      </a:lnTo>
                      <a:lnTo>
                        <a:pt x="3956295" y="66454"/>
                      </a:lnTo>
                      <a:lnTo>
                        <a:pt x="3962119" y="65457"/>
                      </a:lnTo>
                      <a:lnTo>
                        <a:pt x="3967905" y="64462"/>
                      </a:lnTo>
                      <a:lnTo>
                        <a:pt x="3973729" y="63468"/>
                      </a:lnTo>
                      <a:lnTo>
                        <a:pt x="3979515" y="62477"/>
                      </a:lnTo>
                      <a:lnTo>
                        <a:pt x="3985301" y="61488"/>
                      </a:lnTo>
                      <a:lnTo>
                        <a:pt x="3991124" y="60502"/>
                      </a:lnTo>
                      <a:lnTo>
                        <a:pt x="3996911" y="59519"/>
                      </a:lnTo>
                      <a:lnTo>
                        <a:pt x="4002734" y="58538"/>
                      </a:lnTo>
                      <a:lnTo>
                        <a:pt x="4008521" y="57560"/>
                      </a:lnTo>
                      <a:lnTo>
                        <a:pt x="4014307" y="56586"/>
                      </a:lnTo>
                      <a:lnTo>
                        <a:pt x="4020131" y="55614"/>
                      </a:lnTo>
                      <a:lnTo>
                        <a:pt x="4025917" y="54647"/>
                      </a:lnTo>
                      <a:lnTo>
                        <a:pt x="4031703" y="53682"/>
                      </a:lnTo>
                      <a:lnTo>
                        <a:pt x="4037526" y="52722"/>
                      </a:lnTo>
                      <a:lnTo>
                        <a:pt x="4043313" y="51766"/>
                      </a:lnTo>
                      <a:lnTo>
                        <a:pt x="4049136" y="50813"/>
                      </a:lnTo>
                      <a:lnTo>
                        <a:pt x="4054923" y="49865"/>
                      </a:lnTo>
                      <a:lnTo>
                        <a:pt x="4060709" y="48922"/>
                      </a:lnTo>
                      <a:lnTo>
                        <a:pt x="4066533" y="47982"/>
                      </a:lnTo>
                      <a:lnTo>
                        <a:pt x="4072319" y="47048"/>
                      </a:lnTo>
                      <a:lnTo>
                        <a:pt x="4078142" y="46118"/>
                      </a:lnTo>
                      <a:lnTo>
                        <a:pt x="4083928" y="45194"/>
                      </a:lnTo>
                      <a:lnTo>
                        <a:pt x="4089715" y="44275"/>
                      </a:lnTo>
                      <a:lnTo>
                        <a:pt x="4095538" y="43361"/>
                      </a:lnTo>
                      <a:lnTo>
                        <a:pt x="4101325" y="42453"/>
                      </a:lnTo>
                      <a:lnTo>
                        <a:pt x="4107148" y="41550"/>
                      </a:lnTo>
                      <a:lnTo>
                        <a:pt x="4112934" y="40653"/>
                      </a:lnTo>
                      <a:lnTo>
                        <a:pt x="4118721" y="39763"/>
                      </a:lnTo>
                      <a:lnTo>
                        <a:pt x="4124544" y="38878"/>
                      </a:lnTo>
                      <a:lnTo>
                        <a:pt x="4130330" y="38000"/>
                      </a:lnTo>
                      <a:lnTo>
                        <a:pt x="4136154" y="37128"/>
                      </a:lnTo>
                      <a:lnTo>
                        <a:pt x="4141940" y="36263"/>
                      </a:lnTo>
                      <a:lnTo>
                        <a:pt x="4147727" y="35404"/>
                      </a:lnTo>
                      <a:lnTo>
                        <a:pt x="4153550" y="34553"/>
                      </a:lnTo>
                      <a:lnTo>
                        <a:pt x="4159336" y="33709"/>
                      </a:lnTo>
                      <a:lnTo>
                        <a:pt x="4165160" y="32872"/>
                      </a:lnTo>
                      <a:lnTo>
                        <a:pt x="4170946" y="32042"/>
                      </a:lnTo>
                      <a:lnTo>
                        <a:pt x="4176732" y="31220"/>
                      </a:lnTo>
                      <a:lnTo>
                        <a:pt x="4182556" y="30405"/>
                      </a:lnTo>
                      <a:lnTo>
                        <a:pt x="4188342" y="29599"/>
                      </a:lnTo>
                      <a:lnTo>
                        <a:pt x="4194165" y="28800"/>
                      </a:lnTo>
                      <a:lnTo>
                        <a:pt x="4199952" y="28010"/>
                      </a:lnTo>
                      <a:lnTo>
                        <a:pt x="4205738" y="27228"/>
                      </a:lnTo>
                      <a:lnTo>
                        <a:pt x="4211562" y="26455"/>
                      </a:lnTo>
                      <a:lnTo>
                        <a:pt x="4217348" y="25690"/>
                      </a:lnTo>
                      <a:lnTo>
                        <a:pt x="4223172" y="24933"/>
                      </a:lnTo>
                      <a:lnTo>
                        <a:pt x="4228958" y="24186"/>
                      </a:lnTo>
                      <a:lnTo>
                        <a:pt x="4234744" y="23448"/>
                      </a:lnTo>
                      <a:lnTo>
                        <a:pt x="4240567" y="22719"/>
                      </a:lnTo>
                      <a:lnTo>
                        <a:pt x="4246354" y="21999"/>
                      </a:lnTo>
                      <a:lnTo>
                        <a:pt x="4252177" y="21288"/>
                      </a:lnTo>
                      <a:lnTo>
                        <a:pt x="4257964" y="20587"/>
                      </a:lnTo>
                      <a:lnTo>
                        <a:pt x="4263750" y="19896"/>
                      </a:lnTo>
                      <a:lnTo>
                        <a:pt x="4269574" y="19215"/>
                      </a:lnTo>
                      <a:lnTo>
                        <a:pt x="4275360" y="18544"/>
                      </a:lnTo>
                      <a:lnTo>
                        <a:pt x="4281183" y="17883"/>
                      </a:lnTo>
                      <a:lnTo>
                        <a:pt x="4286969" y="17232"/>
                      </a:lnTo>
                      <a:lnTo>
                        <a:pt x="4292756" y="16591"/>
                      </a:lnTo>
                      <a:lnTo>
                        <a:pt x="4298579" y="15961"/>
                      </a:lnTo>
                      <a:lnTo>
                        <a:pt x="4304366" y="15342"/>
                      </a:lnTo>
                      <a:lnTo>
                        <a:pt x="4310189" y="14733"/>
                      </a:lnTo>
                      <a:lnTo>
                        <a:pt x="4315976" y="14136"/>
                      </a:lnTo>
                      <a:lnTo>
                        <a:pt x="4321762" y="13549"/>
                      </a:lnTo>
                      <a:lnTo>
                        <a:pt x="4327585" y="12973"/>
                      </a:lnTo>
                      <a:lnTo>
                        <a:pt x="4333371" y="12409"/>
                      </a:lnTo>
                      <a:lnTo>
                        <a:pt x="4339195" y="11855"/>
                      </a:lnTo>
                      <a:lnTo>
                        <a:pt x="4344981" y="11314"/>
                      </a:lnTo>
                      <a:lnTo>
                        <a:pt x="4350768" y="10784"/>
                      </a:lnTo>
                      <a:lnTo>
                        <a:pt x="4356591" y="10265"/>
                      </a:lnTo>
                      <a:lnTo>
                        <a:pt x="4362378" y="9758"/>
                      </a:lnTo>
                      <a:lnTo>
                        <a:pt x="4368164" y="9264"/>
                      </a:lnTo>
                      <a:lnTo>
                        <a:pt x="4373987" y="8781"/>
                      </a:lnTo>
                      <a:lnTo>
                        <a:pt x="4379773" y="8310"/>
                      </a:lnTo>
                      <a:lnTo>
                        <a:pt x="4385597" y="7851"/>
                      </a:lnTo>
                      <a:lnTo>
                        <a:pt x="4391383" y="7405"/>
                      </a:lnTo>
                      <a:lnTo>
                        <a:pt x="4397170" y="6971"/>
                      </a:lnTo>
                      <a:lnTo>
                        <a:pt x="4402993" y="6549"/>
                      </a:lnTo>
                      <a:lnTo>
                        <a:pt x="4408780" y="6139"/>
                      </a:lnTo>
                      <a:lnTo>
                        <a:pt x="4414603" y="5743"/>
                      </a:lnTo>
                      <a:lnTo>
                        <a:pt x="4420389" y="5359"/>
                      </a:lnTo>
                      <a:lnTo>
                        <a:pt x="4426175" y="4988"/>
                      </a:lnTo>
                      <a:lnTo>
                        <a:pt x="4431999" y="4629"/>
                      </a:lnTo>
                      <a:lnTo>
                        <a:pt x="4437785" y="4284"/>
                      </a:lnTo>
                      <a:lnTo>
                        <a:pt x="4443608" y="3951"/>
                      </a:lnTo>
                      <a:lnTo>
                        <a:pt x="4449395" y="3632"/>
                      </a:lnTo>
                      <a:lnTo>
                        <a:pt x="4455181" y="3326"/>
                      </a:lnTo>
                      <a:lnTo>
                        <a:pt x="4461005" y="3032"/>
                      </a:lnTo>
                      <a:lnTo>
                        <a:pt x="4466791" y="2752"/>
                      </a:lnTo>
                      <a:lnTo>
                        <a:pt x="4472615" y="2486"/>
                      </a:lnTo>
                      <a:lnTo>
                        <a:pt x="4478401" y="2232"/>
                      </a:lnTo>
                      <a:lnTo>
                        <a:pt x="4484187" y="1992"/>
                      </a:lnTo>
                      <a:lnTo>
                        <a:pt x="4490010" y="1766"/>
                      </a:lnTo>
                      <a:lnTo>
                        <a:pt x="4495797" y="1553"/>
                      </a:lnTo>
                      <a:lnTo>
                        <a:pt x="4501620" y="1353"/>
                      </a:lnTo>
                      <a:lnTo>
                        <a:pt x="4507407" y="1168"/>
                      </a:lnTo>
                      <a:lnTo>
                        <a:pt x="4513193" y="995"/>
                      </a:lnTo>
                      <a:lnTo>
                        <a:pt x="4519017" y="837"/>
                      </a:lnTo>
                      <a:lnTo>
                        <a:pt x="4524803" y="692"/>
                      </a:lnTo>
                      <a:lnTo>
                        <a:pt x="4530626" y="560"/>
                      </a:lnTo>
                      <a:lnTo>
                        <a:pt x="4536412" y="443"/>
                      </a:lnTo>
                      <a:lnTo>
                        <a:pt x="4542199" y="339"/>
                      </a:lnTo>
                      <a:lnTo>
                        <a:pt x="4548022" y="249"/>
                      </a:lnTo>
                      <a:lnTo>
                        <a:pt x="4553809" y="173"/>
                      </a:lnTo>
                      <a:lnTo>
                        <a:pt x="4559632" y="111"/>
                      </a:lnTo>
                      <a:lnTo>
                        <a:pt x="4565419" y="62"/>
                      </a:lnTo>
                      <a:lnTo>
                        <a:pt x="4571205" y="28"/>
                      </a:lnTo>
                      <a:lnTo>
                        <a:pt x="4577028" y="7"/>
                      </a:lnTo>
                      <a:lnTo>
                        <a:pt x="4582814" y="0"/>
                      </a:lnTo>
                      <a:lnTo>
                        <a:pt x="4588638" y="7"/>
                      </a:lnTo>
                      <a:lnTo>
                        <a:pt x="4594424" y="28"/>
                      </a:lnTo>
                      <a:lnTo>
                        <a:pt x="4600211" y="62"/>
                      </a:lnTo>
                      <a:lnTo>
                        <a:pt x="4606034" y="111"/>
                      </a:lnTo>
                      <a:lnTo>
                        <a:pt x="4611821" y="173"/>
                      </a:lnTo>
                      <a:lnTo>
                        <a:pt x="4617644" y="249"/>
                      </a:lnTo>
                      <a:lnTo>
                        <a:pt x="4623430" y="339"/>
                      </a:lnTo>
                      <a:lnTo>
                        <a:pt x="4629216" y="443"/>
                      </a:lnTo>
                      <a:lnTo>
                        <a:pt x="4635040" y="560"/>
                      </a:lnTo>
                      <a:lnTo>
                        <a:pt x="4640826" y="692"/>
                      </a:lnTo>
                      <a:lnTo>
                        <a:pt x="4646649" y="837"/>
                      </a:lnTo>
                      <a:lnTo>
                        <a:pt x="4652436" y="995"/>
                      </a:lnTo>
                      <a:lnTo>
                        <a:pt x="4658223" y="1168"/>
                      </a:lnTo>
                      <a:lnTo>
                        <a:pt x="4664046" y="1353"/>
                      </a:lnTo>
                      <a:lnTo>
                        <a:pt x="4669832" y="1553"/>
                      </a:lnTo>
                      <a:lnTo>
                        <a:pt x="4675656" y="1766"/>
                      </a:lnTo>
                      <a:lnTo>
                        <a:pt x="4681442" y="1992"/>
                      </a:lnTo>
                      <a:lnTo>
                        <a:pt x="4687228" y="2232"/>
                      </a:lnTo>
                      <a:lnTo>
                        <a:pt x="4693051" y="2486"/>
                      </a:lnTo>
                      <a:lnTo>
                        <a:pt x="4698838" y="2752"/>
                      </a:lnTo>
                      <a:lnTo>
                        <a:pt x="4704624" y="3032"/>
                      </a:lnTo>
                      <a:lnTo>
                        <a:pt x="4710448" y="3326"/>
                      </a:lnTo>
                      <a:lnTo>
                        <a:pt x="4716234" y="3632"/>
                      </a:lnTo>
                      <a:lnTo>
                        <a:pt x="4722058" y="3951"/>
                      </a:lnTo>
                      <a:lnTo>
                        <a:pt x="4727844" y="4284"/>
                      </a:lnTo>
                      <a:lnTo>
                        <a:pt x="4733630" y="4629"/>
                      </a:lnTo>
                      <a:lnTo>
                        <a:pt x="4739453" y="4988"/>
                      </a:lnTo>
                      <a:lnTo>
                        <a:pt x="4745240" y="5359"/>
                      </a:lnTo>
                      <a:lnTo>
                        <a:pt x="4751063" y="5743"/>
                      </a:lnTo>
                      <a:lnTo>
                        <a:pt x="4756850" y="6139"/>
                      </a:lnTo>
                      <a:lnTo>
                        <a:pt x="4762636" y="6549"/>
                      </a:lnTo>
                      <a:lnTo>
                        <a:pt x="4768460" y="6971"/>
                      </a:lnTo>
                      <a:lnTo>
                        <a:pt x="4774246" y="7405"/>
                      </a:lnTo>
                      <a:lnTo>
                        <a:pt x="4780069" y="7851"/>
                      </a:lnTo>
                      <a:lnTo>
                        <a:pt x="4785855" y="8310"/>
                      </a:lnTo>
                      <a:lnTo>
                        <a:pt x="4791642" y="8781"/>
                      </a:lnTo>
                      <a:lnTo>
                        <a:pt x="4797465" y="9264"/>
                      </a:lnTo>
                      <a:lnTo>
                        <a:pt x="4803252" y="9758"/>
                      </a:lnTo>
                      <a:lnTo>
                        <a:pt x="4809075" y="10265"/>
                      </a:lnTo>
                      <a:lnTo>
                        <a:pt x="4814862" y="10784"/>
                      </a:lnTo>
                      <a:lnTo>
                        <a:pt x="4820648" y="11314"/>
                      </a:lnTo>
                      <a:lnTo>
                        <a:pt x="4826471" y="11855"/>
                      </a:lnTo>
                      <a:lnTo>
                        <a:pt x="4832257" y="12409"/>
                      </a:lnTo>
                      <a:lnTo>
                        <a:pt x="4838081" y="12973"/>
                      </a:lnTo>
                      <a:lnTo>
                        <a:pt x="4843867" y="13549"/>
                      </a:lnTo>
                      <a:lnTo>
                        <a:pt x="4849654" y="14136"/>
                      </a:lnTo>
                      <a:lnTo>
                        <a:pt x="4855477" y="14733"/>
                      </a:lnTo>
                      <a:lnTo>
                        <a:pt x="4861263" y="15342"/>
                      </a:lnTo>
                      <a:lnTo>
                        <a:pt x="4867087" y="15961"/>
                      </a:lnTo>
                      <a:lnTo>
                        <a:pt x="4872873" y="16591"/>
                      </a:lnTo>
                      <a:lnTo>
                        <a:pt x="4878659" y="17232"/>
                      </a:lnTo>
                      <a:lnTo>
                        <a:pt x="4884483" y="17883"/>
                      </a:lnTo>
                      <a:lnTo>
                        <a:pt x="4890269" y="18544"/>
                      </a:lnTo>
                      <a:lnTo>
                        <a:pt x="4896092" y="19215"/>
                      </a:lnTo>
                      <a:lnTo>
                        <a:pt x="4901879" y="19896"/>
                      </a:lnTo>
                      <a:lnTo>
                        <a:pt x="4907665" y="20587"/>
                      </a:lnTo>
                      <a:lnTo>
                        <a:pt x="4913489" y="21288"/>
                      </a:lnTo>
                      <a:lnTo>
                        <a:pt x="4919275" y="21999"/>
                      </a:lnTo>
                      <a:lnTo>
                        <a:pt x="4925098" y="22719"/>
                      </a:lnTo>
                      <a:lnTo>
                        <a:pt x="4930885" y="23448"/>
                      </a:lnTo>
                      <a:lnTo>
                        <a:pt x="4936671" y="24186"/>
                      </a:lnTo>
                      <a:lnTo>
                        <a:pt x="4942494" y="24933"/>
                      </a:lnTo>
                      <a:lnTo>
                        <a:pt x="4948281" y="25690"/>
                      </a:lnTo>
                      <a:lnTo>
                        <a:pt x="4954104" y="26455"/>
                      </a:lnTo>
                      <a:lnTo>
                        <a:pt x="4959891" y="27228"/>
                      </a:lnTo>
                      <a:lnTo>
                        <a:pt x="4965677" y="28010"/>
                      </a:lnTo>
                      <a:lnTo>
                        <a:pt x="4971500" y="28800"/>
                      </a:lnTo>
                      <a:lnTo>
                        <a:pt x="4977287" y="29599"/>
                      </a:lnTo>
                      <a:lnTo>
                        <a:pt x="4983110" y="30405"/>
                      </a:lnTo>
                      <a:lnTo>
                        <a:pt x="4988896" y="31220"/>
                      </a:lnTo>
                      <a:lnTo>
                        <a:pt x="4994683" y="32042"/>
                      </a:lnTo>
                      <a:lnTo>
                        <a:pt x="5000506" y="32872"/>
                      </a:lnTo>
                      <a:lnTo>
                        <a:pt x="5006293" y="33709"/>
                      </a:lnTo>
                      <a:lnTo>
                        <a:pt x="5012079" y="34553"/>
                      </a:lnTo>
                      <a:lnTo>
                        <a:pt x="5017902" y="35404"/>
                      </a:lnTo>
                      <a:lnTo>
                        <a:pt x="5023689" y="36263"/>
                      </a:lnTo>
                      <a:lnTo>
                        <a:pt x="5029512" y="37128"/>
                      </a:lnTo>
                      <a:lnTo>
                        <a:pt x="5035298" y="38000"/>
                      </a:lnTo>
                      <a:lnTo>
                        <a:pt x="5041085" y="38878"/>
                      </a:lnTo>
                      <a:lnTo>
                        <a:pt x="5046908" y="39763"/>
                      </a:lnTo>
                      <a:lnTo>
                        <a:pt x="5052695" y="40653"/>
                      </a:lnTo>
                      <a:lnTo>
                        <a:pt x="5058518" y="41550"/>
                      </a:lnTo>
                      <a:lnTo>
                        <a:pt x="5064304" y="42453"/>
                      </a:lnTo>
                      <a:lnTo>
                        <a:pt x="5070091" y="43361"/>
                      </a:lnTo>
                      <a:lnTo>
                        <a:pt x="5075914" y="44275"/>
                      </a:lnTo>
                      <a:lnTo>
                        <a:pt x="5081700" y="45194"/>
                      </a:lnTo>
                      <a:lnTo>
                        <a:pt x="5087524" y="46118"/>
                      </a:lnTo>
                      <a:lnTo>
                        <a:pt x="5093310" y="47048"/>
                      </a:lnTo>
                      <a:lnTo>
                        <a:pt x="5099097" y="47982"/>
                      </a:lnTo>
                      <a:lnTo>
                        <a:pt x="5104920" y="48922"/>
                      </a:lnTo>
                      <a:lnTo>
                        <a:pt x="5110706" y="49865"/>
                      </a:lnTo>
                      <a:lnTo>
                        <a:pt x="5116530" y="50813"/>
                      </a:lnTo>
                      <a:lnTo>
                        <a:pt x="5122316" y="51766"/>
                      </a:lnTo>
                      <a:lnTo>
                        <a:pt x="5128102" y="52722"/>
                      </a:lnTo>
                      <a:lnTo>
                        <a:pt x="5133926" y="53682"/>
                      </a:lnTo>
                      <a:lnTo>
                        <a:pt x="5139712" y="54647"/>
                      </a:lnTo>
                      <a:lnTo>
                        <a:pt x="5145535" y="55614"/>
                      </a:lnTo>
                      <a:lnTo>
                        <a:pt x="5151322" y="56586"/>
                      </a:lnTo>
                      <a:lnTo>
                        <a:pt x="5157108" y="57560"/>
                      </a:lnTo>
                      <a:lnTo>
                        <a:pt x="5162932" y="58538"/>
                      </a:lnTo>
                      <a:lnTo>
                        <a:pt x="5168718" y="59519"/>
                      </a:lnTo>
                      <a:lnTo>
                        <a:pt x="5174541" y="60502"/>
                      </a:lnTo>
                      <a:lnTo>
                        <a:pt x="5180328" y="61488"/>
                      </a:lnTo>
                      <a:lnTo>
                        <a:pt x="5186114" y="62477"/>
                      </a:lnTo>
                      <a:lnTo>
                        <a:pt x="5191937" y="63468"/>
                      </a:lnTo>
                      <a:lnTo>
                        <a:pt x="5197724" y="64462"/>
                      </a:lnTo>
                      <a:lnTo>
                        <a:pt x="5203547" y="65457"/>
                      </a:lnTo>
                      <a:lnTo>
                        <a:pt x="5209334" y="66454"/>
                      </a:lnTo>
                      <a:lnTo>
                        <a:pt x="5215120" y="67454"/>
                      </a:lnTo>
                      <a:lnTo>
                        <a:pt x="5220943" y="68454"/>
                      </a:lnTo>
                      <a:lnTo>
                        <a:pt x="5226730" y="69456"/>
                      </a:lnTo>
                      <a:lnTo>
                        <a:pt x="5232553" y="70460"/>
                      </a:lnTo>
                      <a:lnTo>
                        <a:pt x="5238339" y="71464"/>
                      </a:lnTo>
                      <a:lnTo>
                        <a:pt x="5244126" y="72470"/>
                      </a:lnTo>
                      <a:lnTo>
                        <a:pt x="5249949" y="73476"/>
                      </a:lnTo>
                      <a:lnTo>
                        <a:pt x="5255736" y="74484"/>
                      </a:lnTo>
                      <a:lnTo>
                        <a:pt x="5261559" y="75491"/>
                      </a:lnTo>
                      <a:lnTo>
                        <a:pt x="5267345" y="76499"/>
                      </a:lnTo>
                      <a:lnTo>
                        <a:pt x="5273132" y="77508"/>
                      </a:lnTo>
                      <a:lnTo>
                        <a:pt x="5278955" y="78516"/>
                      </a:lnTo>
                      <a:lnTo>
                        <a:pt x="5284741" y="79525"/>
                      </a:lnTo>
                      <a:lnTo>
                        <a:pt x="5290565" y="80533"/>
                      </a:lnTo>
                      <a:lnTo>
                        <a:pt x="5296351" y="81541"/>
                      </a:lnTo>
                      <a:lnTo>
                        <a:pt x="5302138" y="82549"/>
                      </a:lnTo>
                      <a:lnTo>
                        <a:pt x="5307961" y="83556"/>
                      </a:lnTo>
                      <a:lnTo>
                        <a:pt x="5313747" y="84563"/>
                      </a:lnTo>
                      <a:lnTo>
                        <a:pt x="5319534" y="85569"/>
                      </a:lnTo>
                      <a:lnTo>
                        <a:pt x="5325357" y="86573"/>
                      </a:lnTo>
                      <a:lnTo>
                        <a:pt x="5331143" y="87577"/>
                      </a:lnTo>
                      <a:lnTo>
                        <a:pt x="5336967" y="88579"/>
                      </a:lnTo>
                      <a:lnTo>
                        <a:pt x="5342753" y="89581"/>
                      </a:lnTo>
                      <a:lnTo>
                        <a:pt x="5348540" y="90580"/>
                      </a:lnTo>
                      <a:lnTo>
                        <a:pt x="5354363" y="91578"/>
                      </a:lnTo>
                      <a:lnTo>
                        <a:pt x="5360149" y="92575"/>
                      </a:lnTo>
                      <a:lnTo>
                        <a:pt x="5365973" y="93569"/>
                      </a:lnTo>
                      <a:lnTo>
                        <a:pt x="5371759" y="94562"/>
                      </a:lnTo>
                      <a:lnTo>
                        <a:pt x="5377545" y="95552"/>
                      </a:lnTo>
                      <a:lnTo>
                        <a:pt x="5383369" y="96541"/>
                      </a:lnTo>
                      <a:lnTo>
                        <a:pt x="5389155" y="97527"/>
                      </a:lnTo>
                      <a:lnTo>
                        <a:pt x="5394978" y="98510"/>
                      </a:lnTo>
                      <a:lnTo>
                        <a:pt x="5400765" y="99491"/>
                      </a:lnTo>
                      <a:lnTo>
                        <a:pt x="5406551" y="100470"/>
                      </a:lnTo>
                      <a:lnTo>
                        <a:pt x="5412375" y="101445"/>
                      </a:lnTo>
                      <a:lnTo>
                        <a:pt x="5418161" y="102418"/>
                      </a:lnTo>
                      <a:lnTo>
                        <a:pt x="5423984" y="103388"/>
                      </a:lnTo>
                      <a:lnTo>
                        <a:pt x="5429771" y="104354"/>
                      </a:lnTo>
                      <a:lnTo>
                        <a:pt x="5435557" y="105318"/>
                      </a:lnTo>
                      <a:lnTo>
                        <a:pt x="5441380" y="106278"/>
                      </a:lnTo>
                      <a:lnTo>
                        <a:pt x="5447167" y="107235"/>
                      </a:lnTo>
                      <a:lnTo>
                        <a:pt x="5452990" y="108189"/>
                      </a:lnTo>
                      <a:lnTo>
                        <a:pt x="5458777" y="109139"/>
                      </a:lnTo>
                      <a:lnTo>
                        <a:pt x="5464563" y="110085"/>
                      </a:lnTo>
                      <a:lnTo>
                        <a:pt x="5470386" y="111027"/>
                      </a:lnTo>
                      <a:lnTo>
                        <a:pt x="5476172" y="111966"/>
                      </a:lnTo>
                      <a:lnTo>
                        <a:pt x="5481996" y="112900"/>
                      </a:lnTo>
                      <a:lnTo>
                        <a:pt x="5487782" y="113831"/>
                      </a:lnTo>
                      <a:lnTo>
                        <a:pt x="5493569" y="114758"/>
                      </a:lnTo>
                      <a:lnTo>
                        <a:pt x="5499392" y="115680"/>
                      </a:lnTo>
                      <a:lnTo>
                        <a:pt x="5505179" y="116598"/>
                      </a:lnTo>
                      <a:lnTo>
                        <a:pt x="5511002" y="117512"/>
                      </a:lnTo>
                      <a:lnTo>
                        <a:pt x="5516788" y="118421"/>
                      </a:lnTo>
                      <a:lnTo>
                        <a:pt x="5522574" y="119326"/>
                      </a:lnTo>
                      <a:lnTo>
                        <a:pt x="5528398" y="120226"/>
                      </a:lnTo>
                      <a:lnTo>
                        <a:pt x="5534184" y="121122"/>
                      </a:lnTo>
                      <a:lnTo>
                        <a:pt x="5540008" y="122013"/>
                      </a:lnTo>
                      <a:lnTo>
                        <a:pt x="5545794" y="122898"/>
                      </a:lnTo>
                      <a:lnTo>
                        <a:pt x="5551581" y="123780"/>
                      </a:lnTo>
                      <a:lnTo>
                        <a:pt x="5557404" y="124656"/>
                      </a:lnTo>
                      <a:lnTo>
                        <a:pt x="5563190" y="125527"/>
                      </a:lnTo>
                      <a:lnTo>
                        <a:pt x="5569014" y="126393"/>
                      </a:lnTo>
                      <a:lnTo>
                        <a:pt x="5574800" y="127254"/>
                      </a:lnTo>
                      <a:lnTo>
                        <a:pt x="5580586" y="128110"/>
                      </a:lnTo>
                      <a:lnTo>
                        <a:pt x="5586410" y="128961"/>
                      </a:lnTo>
                      <a:lnTo>
                        <a:pt x="5592196" y="129806"/>
                      </a:lnTo>
                      <a:lnTo>
                        <a:pt x="5598020" y="130646"/>
                      </a:lnTo>
                      <a:lnTo>
                        <a:pt x="5603806" y="131481"/>
                      </a:lnTo>
                      <a:lnTo>
                        <a:pt x="5609592" y="132310"/>
                      </a:lnTo>
                      <a:lnTo>
                        <a:pt x="5615416" y="133134"/>
                      </a:lnTo>
                      <a:lnTo>
                        <a:pt x="5621202" y="133952"/>
                      </a:lnTo>
                      <a:lnTo>
                        <a:pt x="5626988" y="134765"/>
                      </a:lnTo>
                      <a:lnTo>
                        <a:pt x="5632812" y="135572"/>
                      </a:lnTo>
                      <a:lnTo>
                        <a:pt x="5638598" y="136373"/>
                      </a:lnTo>
                      <a:lnTo>
                        <a:pt x="5644421" y="137169"/>
                      </a:lnTo>
                      <a:lnTo>
                        <a:pt x="5650208" y="137959"/>
                      </a:lnTo>
                      <a:lnTo>
                        <a:pt x="5655994" y="138743"/>
                      </a:lnTo>
                      <a:lnTo>
                        <a:pt x="5661818" y="139521"/>
                      </a:lnTo>
                      <a:lnTo>
                        <a:pt x="5667604" y="140293"/>
                      </a:lnTo>
                      <a:lnTo>
                        <a:pt x="5673427" y="141060"/>
                      </a:lnTo>
                      <a:lnTo>
                        <a:pt x="5679213" y="141821"/>
                      </a:lnTo>
                      <a:lnTo>
                        <a:pt x="5685000" y="142575"/>
                      </a:lnTo>
                      <a:lnTo>
                        <a:pt x="5690823" y="143324"/>
                      </a:lnTo>
                      <a:lnTo>
                        <a:pt x="5696610" y="144067"/>
                      </a:lnTo>
                      <a:lnTo>
                        <a:pt x="5702433" y="144804"/>
                      </a:lnTo>
                      <a:lnTo>
                        <a:pt x="5708220" y="145534"/>
                      </a:lnTo>
                      <a:lnTo>
                        <a:pt x="5714006" y="146259"/>
                      </a:lnTo>
                      <a:lnTo>
                        <a:pt x="5719829" y="146977"/>
                      </a:lnTo>
                      <a:lnTo>
                        <a:pt x="5725615" y="147690"/>
                      </a:lnTo>
                      <a:lnTo>
                        <a:pt x="5731439" y="148396"/>
                      </a:lnTo>
                      <a:lnTo>
                        <a:pt x="5737225" y="149097"/>
                      </a:lnTo>
                      <a:lnTo>
                        <a:pt x="5743012" y="149791"/>
                      </a:lnTo>
                      <a:lnTo>
                        <a:pt x="5748835" y="150479"/>
                      </a:lnTo>
                      <a:lnTo>
                        <a:pt x="5754622" y="151161"/>
                      </a:lnTo>
                      <a:lnTo>
                        <a:pt x="5760445" y="151836"/>
                      </a:lnTo>
                      <a:lnTo>
                        <a:pt x="5766231" y="152506"/>
                      </a:lnTo>
                      <a:lnTo>
                        <a:pt x="5772017" y="153169"/>
                      </a:lnTo>
                      <a:lnTo>
                        <a:pt x="5777841" y="153827"/>
                      </a:lnTo>
                      <a:lnTo>
                        <a:pt x="5783627" y="154478"/>
                      </a:lnTo>
                      <a:lnTo>
                        <a:pt x="5789451" y="155122"/>
                      </a:lnTo>
                      <a:lnTo>
                        <a:pt x="5795237" y="155761"/>
                      </a:lnTo>
                      <a:lnTo>
                        <a:pt x="5795237" y="199549"/>
                      </a:lnTo>
                      <a:lnTo>
                        <a:pt x="5795237" y="199549"/>
                      </a:lnTo>
                      <a:lnTo>
                        <a:pt x="5789451" y="199549"/>
                      </a:lnTo>
                      <a:lnTo>
                        <a:pt x="5783627" y="199549"/>
                      </a:lnTo>
                      <a:lnTo>
                        <a:pt x="5777841" y="199549"/>
                      </a:lnTo>
                      <a:lnTo>
                        <a:pt x="5772017" y="199549"/>
                      </a:lnTo>
                      <a:lnTo>
                        <a:pt x="5766231" y="199549"/>
                      </a:lnTo>
                      <a:lnTo>
                        <a:pt x="5760445" y="199549"/>
                      </a:lnTo>
                      <a:lnTo>
                        <a:pt x="5754622" y="199549"/>
                      </a:lnTo>
                      <a:lnTo>
                        <a:pt x="5748835" y="199549"/>
                      </a:lnTo>
                      <a:lnTo>
                        <a:pt x="5743012" y="199549"/>
                      </a:lnTo>
                      <a:lnTo>
                        <a:pt x="5737225" y="199549"/>
                      </a:lnTo>
                      <a:lnTo>
                        <a:pt x="5731439" y="199549"/>
                      </a:lnTo>
                      <a:lnTo>
                        <a:pt x="5725615" y="199549"/>
                      </a:lnTo>
                      <a:lnTo>
                        <a:pt x="5719829" y="199549"/>
                      </a:lnTo>
                      <a:lnTo>
                        <a:pt x="5714006" y="199549"/>
                      </a:lnTo>
                      <a:lnTo>
                        <a:pt x="5708220" y="199549"/>
                      </a:lnTo>
                      <a:lnTo>
                        <a:pt x="5702433" y="199549"/>
                      </a:lnTo>
                      <a:lnTo>
                        <a:pt x="5696610" y="199549"/>
                      </a:lnTo>
                      <a:lnTo>
                        <a:pt x="5690823" y="199549"/>
                      </a:lnTo>
                      <a:lnTo>
                        <a:pt x="5685000" y="199549"/>
                      </a:lnTo>
                      <a:lnTo>
                        <a:pt x="5679213" y="199549"/>
                      </a:lnTo>
                      <a:lnTo>
                        <a:pt x="5673427" y="199549"/>
                      </a:lnTo>
                      <a:lnTo>
                        <a:pt x="5667604" y="199549"/>
                      </a:lnTo>
                      <a:lnTo>
                        <a:pt x="5661818" y="199549"/>
                      </a:lnTo>
                      <a:lnTo>
                        <a:pt x="5655994" y="199549"/>
                      </a:lnTo>
                      <a:lnTo>
                        <a:pt x="5650208" y="199549"/>
                      </a:lnTo>
                      <a:lnTo>
                        <a:pt x="5644421" y="199549"/>
                      </a:lnTo>
                      <a:lnTo>
                        <a:pt x="5638598" y="199549"/>
                      </a:lnTo>
                      <a:lnTo>
                        <a:pt x="5632812" y="199549"/>
                      </a:lnTo>
                      <a:lnTo>
                        <a:pt x="5626988" y="199549"/>
                      </a:lnTo>
                      <a:lnTo>
                        <a:pt x="5621202" y="199549"/>
                      </a:lnTo>
                      <a:lnTo>
                        <a:pt x="5615416" y="199549"/>
                      </a:lnTo>
                      <a:lnTo>
                        <a:pt x="5609592" y="199549"/>
                      </a:lnTo>
                      <a:lnTo>
                        <a:pt x="5603806" y="199549"/>
                      </a:lnTo>
                      <a:lnTo>
                        <a:pt x="5598020" y="199549"/>
                      </a:lnTo>
                      <a:lnTo>
                        <a:pt x="5592196" y="199549"/>
                      </a:lnTo>
                      <a:lnTo>
                        <a:pt x="5586410" y="199549"/>
                      </a:lnTo>
                      <a:lnTo>
                        <a:pt x="5580586" y="199549"/>
                      </a:lnTo>
                      <a:lnTo>
                        <a:pt x="5574800" y="199549"/>
                      </a:lnTo>
                      <a:lnTo>
                        <a:pt x="5569014" y="199549"/>
                      </a:lnTo>
                      <a:lnTo>
                        <a:pt x="5563190" y="199549"/>
                      </a:lnTo>
                      <a:lnTo>
                        <a:pt x="5557404" y="199549"/>
                      </a:lnTo>
                      <a:lnTo>
                        <a:pt x="5551581" y="199549"/>
                      </a:lnTo>
                      <a:lnTo>
                        <a:pt x="5545794" y="199549"/>
                      </a:lnTo>
                      <a:lnTo>
                        <a:pt x="5540008" y="199549"/>
                      </a:lnTo>
                      <a:lnTo>
                        <a:pt x="5534184" y="199549"/>
                      </a:lnTo>
                      <a:lnTo>
                        <a:pt x="5528398" y="199549"/>
                      </a:lnTo>
                      <a:lnTo>
                        <a:pt x="5522574" y="199549"/>
                      </a:lnTo>
                      <a:lnTo>
                        <a:pt x="5516788" y="199549"/>
                      </a:lnTo>
                      <a:lnTo>
                        <a:pt x="5511002" y="199549"/>
                      </a:lnTo>
                      <a:lnTo>
                        <a:pt x="5505179" y="199549"/>
                      </a:lnTo>
                      <a:lnTo>
                        <a:pt x="5499392" y="199549"/>
                      </a:lnTo>
                      <a:lnTo>
                        <a:pt x="5493569" y="199549"/>
                      </a:lnTo>
                      <a:lnTo>
                        <a:pt x="5487782" y="199549"/>
                      </a:lnTo>
                      <a:lnTo>
                        <a:pt x="5481996" y="199549"/>
                      </a:lnTo>
                      <a:lnTo>
                        <a:pt x="5476172" y="199549"/>
                      </a:lnTo>
                      <a:lnTo>
                        <a:pt x="5470386" y="199549"/>
                      </a:lnTo>
                      <a:lnTo>
                        <a:pt x="5464563" y="199549"/>
                      </a:lnTo>
                      <a:lnTo>
                        <a:pt x="5458777" y="199549"/>
                      </a:lnTo>
                      <a:lnTo>
                        <a:pt x="5452990" y="199549"/>
                      </a:lnTo>
                      <a:lnTo>
                        <a:pt x="5447167" y="199549"/>
                      </a:lnTo>
                      <a:lnTo>
                        <a:pt x="5441380" y="199549"/>
                      </a:lnTo>
                      <a:lnTo>
                        <a:pt x="5435557" y="199549"/>
                      </a:lnTo>
                      <a:lnTo>
                        <a:pt x="5429771" y="199549"/>
                      </a:lnTo>
                      <a:lnTo>
                        <a:pt x="5423984" y="199549"/>
                      </a:lnTo>
                      <a:lnTo>
                        <a:pt x="5418161" y="199549"/>
                      </a:lnTo>
                      <a:lnTo>
                        <a:pt x="5412375" y="199549"/>
                      </a:lnTo>
                      <a:lnTo>
                        <a:pt x="5406551" y="199549"/>
                      </a:lnTo>
                      <a:lnTo>
                        <a:pt x="5400765" y="199549"/>
                      </a:lnTo>
                      <a:lnTo>
                        <a:pt x="5394978" y="199549"/>
                      </a:lnTo>
                      <a:lnTo>
                        <a:pt x="5389155" y="199549"/>
                      </a:lnTo>
                      <a:lnTo>
                        <a:pt x="5383369" y="199549"/>
                      </a:lnTo>
                      <a:lnTo>
                        <a:pt x="5377545" y="199549"/>
                      </a:lnTo>
                      <a:lnTo>
                        <a:pt x="5371759" y="199549"/>
                      </a:lnTo>
                      <a:lnTo>
                        <a:pt x="5365973" y="199549"/>
                      </a:lnTo>
                      <a:lnTo>
                        <a:pt x="5360149" y="199549"/>
                      </a:lnTo>
                      <a:lnTo>
                        <a:pt x="5354363" y="199549"/>
                      </a:lnTo>
                      <a:lnTo>
                        <a:pt x="5348540" y="199549"/>
                      </a:lnTo>
                      <a:lnTo>
                        <a:pt x="5342753" y="199549"/>
                      </a:lnTo>
                      <a:lnTo>
                        <a:pt x="5336967" y="199549"/>
                      </a:lnTo>
                      <a:lnTo>
                        <a:pt x="5331143" y="199549"/>
                      </a:lnTo>
                      <a:lnTo>
                        <a:pt x="5325357" y="199549"/>
                      </a:lnTo>
                      <a:lnTo>
                        <a:pt x="5319534" y="199549"/>
                      </a:lnTo>
                      <a:lnTo>
                        <a:pt x="5313747" y="199549"/>
                      </a:lnTo>
                      <a:lnTo>
                        <a:pt x="5307961" y="199549"/>
                      </a:lnTo>
                      <a:lnTo>
                        <a:pt x="5302138" y="199549"/>
                      </a:lnTo>
                      <a:lnTo>
                        <a:pt x="5296351" y="199549"/>
                      </a:lnTo>
                      <a:lnTo>
                        <a:pt x="5290565" y="199549"/>
                      </a:lnTo>
                      <a:lnTo>
                        <a:pt x="5284741" y="199549"/>
                      </a:lnTo>
                      <a:lnTo>
                        <a:pt x="5278955" y="199549"/>
                      </a:lnTo>
                      <a:lnTo>
                        <a:pt x="5273132" y="199549"/>
                      </a:lnTo>
                      <a:lnTo>
                        <a:pt x="5267345" y="199549"/>
                      </a:lnTo>
                      <a:lnTo>
                        <a:pt x="5261559" y="199549"/>
                      </a:lnTo>
                      <a:lnTo>
                        <a:pt x="5255736" y="199549"/>
                      </a:lnTo>
                      <a:lnTo>
                        <a:pt x="5249949" y="199549"/>
                      </a:lnTo>
                      <a:lnTo>
                        <a:pt x="5244126" y="199549"/>
                      </a:lnTo>
                      <a:lnTo>
                        <a:pt x="5238339" y="199549"/>
                      </a:lnTo>
                      <a:lnTo>
                        <a:pt x="5232553" y="199549"/>
                      </a:lnTo>
                      <a:lnTo>
                        <a:pt x="5226730" y="199549"/>
                      </a:lnTo>
                      <a:lnTo>
                        <a:pt x="5220943" y="199549"/>
                      </a:lnTo>
                      <a:lnTo>
                        <a:pt x="5215120" y="199549"/>
                      </a:lnTo>
                      <a:lnTo>
                        <a:pt x="5209334" y="199549"/>
                      </a:lnTo>
                      <a:lnTo>
                        <a:pt x="5203547" y="199549"/>
                      </a:lnTo>
                      <a:lnTo>
                        <a:pt x="5197724" y="199549"/>
                      </a:lnTo>
                      <a:lnTo>
                        <a:pt x="5191937" y="199549"/>
                      </a:lnTo>
                      <a:lnTo>
                        <a:pt x="5186114" y="199549"/>
                      </a:lnTo>
                      <a:lnTo>
                        <a:pt x="5180328" y="199549"/>
                      </a:lnTo>
                      <a:lnTo>
                        <a:pt x="5174541" y="199549"/>
                      </a:lnTo>
                      <a:lnTo>
                        <a:pt x="5168718" y="199549"/>
                      </a:lnTo>
                      <a:lnTo>
                        <a:pt x="5162932" y="199549"/>
                      </a:lnTo>
                      <a:lnTo>
                        <a:pt x="5157108" y="199549"/>
                      </a:lnTo>
                      <a:lnTo>
                        <a:pt x="5151322" y="199549"/>
                      </a:lnTo>
                      <a:lnTo>
                        <a:pt x="5145535" y="199549"/>
                      </a:lnTo>
                      <a:lnTo>
                        <a:pt x="5139712" y="199549"/>
                      </a:lnTo>
                      <a:lnTo>
                        <a:pt x="5133926" y="199549"/>
                      </a:lnTo>
                      <a:lnTo>
                        <a:pt x="5128102" y="199549"/>
                      </a:lnTo>
                      <a:lnTo>
                        <a:pt x="5122316" y="199549"/>
                      </a:lnTo>
                      <a:lnTo>
                        <a:pt x="5116530" y="199549"/>
                      </a:lnTo>
                      <a:lnTo>
                        <a:pt x="5110706" y="199549"/>
                      </a:lnTo>
                      <a:lnTo>
                        <a:pt x="5104920" y="199549"/>
                      </a:lnTo>
                      <a:lnTo>
                        <a:pt x="5099097" y="199549"/>
                      </a:lnTo>
                      <a:lnTo>
                        <a:pt x="5093310" y="199549"/>
                      </a:lnTo>
                      <a:lnTo>
                        <a:pt x="5087524" y="199549"/>
                      </a:lnTo>
                      <a:lnTo>
                        <a:pt x="5081700" y="199549"/>
                      </a:lnTo>
                      <a:lnTo>
                        <a:pt x="5075914" y="199549"/>
                      </a:lnTo>
                      <a:lnTo>
                        <a:pt x="5070091" y="199549"/>
                      </a:lnTo>
                      <a:lnTo>
                        <a:pt x="5064304" y="199549"/>
                      </a:lnTo>
                      <a:lnTo>
                        <a:pt x="5058518" y="199549"/>
                      </a:lnTo>
                      <a:lnTo>
                        <a:pt x="5052695" y="199549"/>
                      </a:lnTo>
                      <a:lnTo>
                        <a:pt x="5046908" y="199549"/>
                      </a:lnTo>
                      <a:lnTo>
                        <a:pt x="5041085" y="199549"/>
                      </a:lnTo>
                      <a:lnTo>
                        <a:pt x="5035298" y="199549"/>
                      </a:lnTo>
                      <a:lnTo>
                        <a:pt x="5029512" y="199549"/>
                      </a:lnTo>
                      <a:lnTo>
                        <a:pt x="5023689" y="199549"/>
                      </a:lnTo>
                      <a:lnTo>
                        <a:pt x="5017902" y="199549"/>
                      </a:lnTo>
                      <a:lnTo>
                        <a:pt x="5012079" y="199549"/>
                      </a:lnTo>
                      <a:lnTo>
                        <a:pt x="5006293" y="199549"/>
                      </a:lnTo>
                      <a:lnTo>
                        <a:pt x="5000506" y="199549"/>
                      </a:lnTo>
                      <a:lnTo>
                        <a:pt x="4994683" y="199549"/>
                      </a:lnTo>
                      <a:lnTo>
                        <a:pt x="4988896" y="199549"/>
                      </a:lnTo>
                      <a:lnTo>
                        <a:pt x="4983110" y="199549"/>
                      </a:lnTo>
                      <a:lnTo>
                        <a:pt x="4977287" y="199549"/>
                      </a:lnTo>
                      <a:lnTo>
                        <a:pt x="4971500" y="199549"/>
                      </a:lnTo>
                      <a:lnTo>
                        <a:pt x="4965677" y="199549"/>
                      </a:lnTo>
                      <a:lnTo>
                        <a:pt x="4959891" y="199549"/>
                      </a:lnTo>
                      <a:lnTo>
                        <a:pt x="4954104" y="199549"/>
                      </a:lnTo>
                      <a:lnTo>
                        <a:pt x="4948281" y="199549"/>
                      </a:lnTo>
                      <a:lnTo>
                        <a:pt x="4942494" y="199549"/>
                      </a:lnTo>
                      <a:lnTo>
                        <a:pt x="4936671" y="199549"/>
                      </a:lnTo>
                      <a:lnTo>
                        <a:pt x="4930885" y="199549"/>
                      </a:lnTo>
                      <a:lnTo>
                        <a:pt x="4925098" y="199549"/>
                      </a:lnTo>
                      <a:lnTo>
                        <a:pt x="4919275" y="199549"/>
                      </a:lnTo>
                      <a:lnTo>
                        <a:pt x="4913489" y="199549"/>
                      </a:lnTo>
                      <a:lnTo>
                        <a:pt x="4907665" y="199549"/>
                      </a:lnTo>
                      <a:lnTo>
                        <a:pt x="4901879" y="199549"/>
                      </a:lnTo>
                      <a:lnTo>
                        <a:pt x="4896092" y="199549"/>
                      </a:lnTo>
                      <a:lnTo>
                        <a:pt x="4890269" y="199549"/>
                      </a:lnTo>
                      <a:lnTo>
                        <a:pt x="4884483" y="199549"/>
                      </a:lnTo>
                      <a:lnTo>
                        <a:pt x="4878659" y="199549"/>
                      </a:lnTo>
                      <a:lnTo>
                        <a:pt x="4872873" y="199549"/>
                      </a:lnTo>
                      <a:lnTo>
                        <a:pt x="4867087" y="199549"/>
                      </a:lnTo>
                      <a:lnTo>
                        <a:pt x="4861263" y="199549"/>
                      </a:lnTo>
                      <a:lnTo>
                        <a:pt x="4855477" y="199549"/>
                      </a:lnTo>
                      <a:lnTo>
                        <a:pt x="4849654" y="199549"/>
                      </a:lnTo>
                      <a:lnTo>
                        <a:pt x="4843867" y="199549"/>
                      </a:lnTo>
                      <a:lnTo>
                        <a:pt x="4838081" y="199549"/>
                      </a:lnTo>
                      <a:lnTo>
                        <a:pt x="4832257" y="199549"/>
                      </a:lnTo>
                      <a:lnTo>
                        <a:pt x="4826471" y="199549"/>
                      </a:lnTo>
                      <a:lnTo>
                        <a:pt x="4820648" y="199549"/>
                      </a:lnTo>
                      <a:lnTo>
                        <a:pt x="4814862" y="199549"/>
                      </a:lnTo>
                      <a:lnTo>
                        <a:pt x="4809075" y="199549"/>
                      </a:lnTo>
                      <a:lnTo>
                        <a:pt x="4803252" y="199549"/>
                      </a:lnTo>
                      <a:lnTo>
                        <a:pt x="4797465" y="199549"/>
                      </a:lnTo>
                      <a:lnTo>
                        <a:pt x="4791642" y="199549"/>
                      </a:lnTo>
                      <a:lnTo>
                        <a:pt x="4785855" y="199549"/>
                      </a:lnTo>
                      <a:lnTo>
                        <a:pt x="4780069" y="199549"/>
                      </a:lnTo>
                      <a:lnTo>
                        <a:pt x="4774246" y="199549"/>
                      </a:lnTo>
                      <a:lnTo>
                        <a:pt x="4768460" y="199549"/>
                      </a:lnTo>
                      <a:lnTo>
                        <a:pt x="4762636" y="199549"/>
                      </a:lnTo>
                      <a:lnTo>
                        <a:pt x="4756850" y="199549"/>
                      </a:lnTo>
                      <a:lnTo>
                        <a:pt x="4751063" y="199549"/>
                      </a:lnTo>
                      <a:lnTo>
                        <a:pt x="4745240" y="199549"/>
                      </a:lnTo>
                      <a:lnTo>
                        <a:pt x="4739453" y="199549"/>
                      </a:lnTo>
                      <a:lnTo>
                        <a:pt x="4733630" y="199549"/>
                      </a:lnTo>
                      <a:lnTo>
                        <a:pt x="4727844" y="199549"/>
                      </a:lnTo>
                      <a:lnTo>
                        <a:pt x="4722058" y="199549"/>
                      </a:lnTo>
                      <a:lnTo>
                        <a:pt x="4716234" y="199549"/>
                      </a:lnTo>
                      <a:lnTo>
                        <a:pt x="4710448" y="199549"/>
                      </a:lnTo>
                      <a:lnTo>
                        <a:pt x="4704624" y="199549"/>
                      </a:lnTo>
                      <a:lnTo>
                        <a:pt x="4698838" y="199549"/>
                      </a:lnTo>
                      <a:lnTo>
                        <a:pt x="4693051" y="199549"/>
                      </a:lnTo>
                      <a:lnTo>
                        <a:pt x="4687228" y="199549"/>
                      </a:lnTo>
                      <a:lnTo>
                        <a:pt x="4681442" y="199549"/>
                      </a:lnTo>
                      <a:lnTo>
                        <a:pt x="4675656" y="199549"/>
                      </a:lnTo>
                      <a:lnTo>
                        <a:pt x="4669832" y="199549"/>
                      </a:lnTo>
                      <a:lnTo>
                        <a:pt x="4664046" y="199549"/>
                      </a:lnTo>
                      <a:lnTo>
                        <a:pt x="4658223" y="199549"/>
                      </a:lnTo>
                      <a:lnTo>
                        <a:pt x="4652436" y="199549"/>
                      </a:lnTo>
                      <a:lnTo>
                        <a:pt x="4646649" y="199549"/>
                      </a:lnTo>
                      <a:lnTo>
                        <a:pt x="4640826" y="199549"/>
                      </a:lnTo>
                      <a:lnTo>
                        <a:pt x="4635040" y="199549"/>
                      </a:lnTo>
                      <a:lnTo>
                        <a:pt x="4629216" y="199549"/>
                      </a:lnTo>
                      <a:lnTo>
                        <a:pt x="4623430" y="199549"/>
                      </a:lnTo>
                      <a:lnTo>
                        <a:pt x="4617644" y="199549"/>
                      </a:lnTo>
                      <a:lnTo>
                        <a:pt x="4611821" y="199549"/>
                      </a:lnTo>
                      <a:lnTo>
                        <a:pt x="4606034" y="199549"/>
                      </a:lnTo>
                      <a:lnTo>
                        <a:pt x="4600211" y="199549"/>
                      </a:lnTo>
                      <a:lnTo>
                        <a:pt x="4594424" y="199549"/>
                      </a:lnTo>
                      <a:lnTo>
                        <a:pt x="4588638" y="199549"/>
                      </a:lnTo>
                      <a:lnTo>
                        <a:pt x="4582814" y="199549"/>
                      </a:lnTo>
                      <a:lnTo>
                        <a:pt x="4577028" y="199549"/>
                      </a:lnTo>
                      <a:lnTo>
                        <a:pt x="4571205" y="199549"/>
                      </a:lnTo>
                      <a:lnTo>
                        <a:pt x="4565419" y="199549"/>
                      </a:lnTo>
                      <a:lnTo>
                        <a:pt x="4559632" y="199549"/>
                      </a:lnTo>
                      <a:lnTo>
                        <a:pt x="4553809" y="199549"/>
                      </a:lnTo>
                      <a:lnTo>
                        <a:pt x="4548022" y="199549"/>
                      </a:lnTo>
                      <a:lnTo>
                        <a:pt x="4542199" y="199549"/>
                      </a:lnTo>
                      <a:lnTo>
                        <a:pt x="4536412" y="199549"/>
                      </a:lnTo>
                      <a:lnTo>
                        <a:pt x="4530626" y="199549"/>
                      </a:lnTo>
                      <a:lnTo>
                        <a:pt x="4524803" y="199549"/>
                      </a:lnTo>
                      <a:lnTo>
                        <a:pt x="4519017" y="199549"/>
                      </a:lnTo>
                      <a:lnTo>
                        <a:pt x="4513193" y="199549"/>
                      </a:lnTo>
                      <a:lnTo>
                        <a:pt x="4507407" y="199549"/>
                      </a:lnTo>
                      <a:lnTo>
                        <a:pt x="4501620" y="199549"/>
                      </a:lnTo>
                      <a:lnTo>
                        <a:pt x="4495797" y="199549"/>
                      </a:lnTo>
                      <a:lnTo>
                        <a:pt x="4490010" y="199549"/>
                      </a:lnTo>
                      <a:lnTo>
                        <a:pt x="4484187" y="199549"/>
                      </a:lnTo>
                      <a:lnTo>
                        <a:pt x="4478401" y="199549"/>
                      </a:lnTo>
                      <a:lnTo>
                        <a:pt x="4472615" y="199549"/>
                      </a:lnTo>
                      <a:lnTo>
                        <a:pt x="4466791" y="199549"/>
                      </a:lnTo>
                      <a:lnTo>
                        <a:pt x="4461005" y="199549"/>
                      </a:lnTo>
                      <a:lnTo>
                        <a:pt x="4455181" y="199549"/>
                      </a:lnTo>
                      <a:lnTo>
                        <a:pt x="4449395" y="199549"/>
                      </a:lnTo>
                      <a:lnTo>
                        <a:pt x="4443608" y="199549"/>
                      </a:lnTo>
                      <a:lnTo>
                        <a:pt x="4437785" y="199549"/>
                      </a:lnTo>
                      <a:lnTo>
                        <a:pt x="4431999" y="199549"/>
                      </a:lnTo>
                      <a:lnTo>
                        <a:pt x="4426175" y="199549"/>
                      </a:lnTo>
                      <a:lnTo>
                        <a:pt x="4420389" y="199549"/>
                      </a:lnTo>
                      <a:lnTo>
                        <a:pt x="4414603" y="199549"/>
                      </a:lnTo>
                      <a:lnTo>
                        <a:pt x="4408780" y="199549"/>
                      </a:lnTo>
                      <a:lnTo>
                        <a:pt x="4402993" y="199549"/>
                      </a:lnTo>
                      <a:lnTo>
                        <a:pt x="4397170" y="199549"/>
                      </a:lnTo>
                      <a:lnTo>
                        <a:pt x="4391383" y="199549"/>
                      </a:lnTo>
                      <a:lnTo>
                        <a:pt x="4385597" y="199549"/>
                      </a:lnTo>
                      <a:lnTo>
                        <a:pt x="4379773" y="199549"/>
                      </a:lnTo>
                      <a:lnTo>
                        <a:pt x="4373987" y="199549"/>
                      </a:lnTo>
                      <a:lnTo>
                        <a:pt x="4368164" y="199549"/>
                      </a:lnTo>
                      <a:lnTo>
                        <a:pt x="4362378" y="199549"/>
                      </a:lnTo>
                      <a:lnTo>
                        <a:pt x="4356591" y="199549"/>
                      </a:lnTo>
                      <a:lnTo>
                        <a:pt x="4350768" y="199549"/>
                      </a:lnTo>
                      <a:lnTo>
                        <a:pt x="4344981" y="199549"/>
                      </a:lnTo>
                      <a:lnTo>
                        <a:pt x="4339195" y="199549"/>
                      </a:lnTo>
                      <a:lnTo>
                        <a:pt x="4333371" y="199549"/>
                      </a:lnTo>
                      <a:lnTo>
                        <a:pt x="4327585" y="199549"/>
                      </a:lnTo>
                      <a:lnTo>
                        <a:pt x="4321762" y="199549"/>
                      </a:lnTo>
                      <a:lnTo>
                        <a:pt x="4315976" y="199549"/>
                      </a:lnTo>
                      <a:lnTo>
                        <a:pt x="4310189" y="199549"/>
                      </a:lnTo>
                      <a:lnTo>
                        <a:pt x="4304366" y="199549"/>
                      </a:lnTo>
                      <a:lnTo>
                        <a:pt x="4298579" y="199549"/>
                      </a:lnTo>
                      <a:lnTo>
                        <a:pt x="4292756" y="199549"/>
                      </a:lnTo>
                      <a:lnTo>
                        <a:pt x="4286969" y="199549"/>
                      </a:lnTo>
                      <a:lnTo>
                        <a:pt x="4281183" y="199549"/>
                      </a:lnTo>
                      <a:lnTo>
                        <a:pt x="4275360" y="199549"/>
                      </a:lnTo>
                      <a:lnTo>
                        <a:pt x="4269574" y="199549"/>
                      </a:lnTo>
                      <a:lnTo>
                        <a:pt x="4263750" y="199549"/>
                      </a:lnTo>
                      <a:lnTo>
                        <a:pt x="4257964" y="199549"/>
                      </a:lnTo>
                      <a:lnTo>
                        <a:pt x="4252177" y="199549"/>
                      </a:lnTo>
                      <a:lnTo>
                        <a:pt x="4246354" y="199549"/>
                      </a:lnTo>
                      <a:lnTo>
                        <a:pt x="4240567" y="199549"/>
                      </a:lnTo>
                      <a:lnTo>
                        <a:pt x="4234744" y="199549"/>
                      </a:lnTo>
                      <a:lnTo>
                        <a:pt x="4228958" y="199549"/>
                      </a:lnTo>
                      <a:lnTo>
                        <a:pt x="4223172" y="199549"/>
                      </a:lnTo>
                      <a:lnTo>
                        <a:pt x="4217348" y="199549"/>
                      </a:lnTo>
                      <a:lnTo>
                        <a:pt x="4211562" y="199549"/>
                      </a:lnTo>
                      <a:lnTo>
                        <a:pt x="4205738" y="199549"/>
                      </a:lnTo>
                      <a:lnTo>
                        <a:pt x="4199952" y="199549"/>
                      </a:lnTo>
                      <a:lnTo>
                        <a:pt x="4194165" y="199549"/>
                      </a:lnTo>
                      <a:lnTo>
                        <a:pt x="4188342" y="199549"/>
                      </a:lnTo>
                      <a:lnTo>
                        <a:pt x="4182556" y="199549"/>
                      </a:lnTo>
                      <a:lnTo>
                        <a:pt x="4176732" y="199549"/>
                      </a:lnTo>
                      <a:lnTo>
                        <a:pt x="4170946" y="199549"/>
                      </a:lnTo>
                      <a:lnTo>
                        <a:pt x="4165160" y="199549"/>
                      </a:lnTo>
                      <a:lnTo>
                        <a:pt x="4159336" y="199549"/>
                      </a:lnTo>
                      <a:lnTo>
                        <a:pt x="4153550" y="199549"/>
                      </a:lnTo>
                      <a:lnTo>
                        <a:pt x="4147727" y="199549"/>
                      </a:lnTo>
                      <a:lnTo>
                        <a:pt x="4141940" y="199549"/>
                      </a:lnTo>
                      <a:lnTo>
                        <a:pt x="4136154" y="199549"/>
                      </a:lnTo>
                      <a:lnTo>
                        <a:pt x="4130330" y="199549"/>
                      </a:lnTo>
                      <a:lnTo>
                        <a:pt x="4124544" y="199549"/>
                      </a:lnTo>
                      <a:lnTo>
                        <a:pt x="4118721" y="199549"/>
                      </a:lnTo>
                      <a:lnTo>
                        <a:pt x="4112934" y="199549"/>
                      </a:lnTo>
                      <a:lnTo>
                        <a:pt x="4107148" y="199549"/>
                      </a:lnTo>
                      <a:lnTo>
                        <a:pt x="4101325" y="199549"/>
                      </a:lnTo>
                      <a:lnTo>
                        <a:pt x="4095538" y="199549"/>
                      </a:lnTo>
                      <a:lnTo>
                        <a:pt x="4089715" y="199549"/>
                      </a:lnTo>
                      <a:lnTo>
                        <a:pt x="4083928" y="199549"/>
                      </a:lnTo>
                      <a:lnTo>
                        <a:pt x="4078142" y="199549"/>
                      </a:lnTo>
                      <a:lnTo>
                        <a:pt x="4072319" y="199549"/>
                      </a:lnTo>
                      <a:lnTo>
                        <a:pt x="4066533" y="199549"/>
                      </a:lnTo>
                      <a:lnTo>
                        <a:pt x="4060709" y="199549"/>
                      </a:lnTo>
                      <a:lnTo>
                        <a:pt x="4054923" y="199549"/>
                      </a:lnTo>
                      <a:lnTo>
                        <a:pt x="4049136" y="199549"/>
                      </a:lnTo>
                      <a:lnTo>
                        <a:pt x="4043313" y="199549"/>
                      </a:lnTo>
                      <a:lnTo>
                        <a:pt x="4037526" y="199549"/>
                      </a:lnTo>
                      <a:lnTo>
                        <a:pt x="4031703" y="199549"/>
                      </a:lnTo>
                      <a:lnTo>
                        <a:pt x="4025917" y="199549"/>
                      </a:lnTo>
                      <a:lnTo>
                        <a:pt x="4020131" y="199549"/>
                      </a:lnTo>
                      <a:lnTo>
                        <a:pt x="4014307" y="199549"/>
                      </a:lnTo>
                      <a:lnTo>
                        <a:pt x="4008521" y="199549"/>
                      </a:lnTo>
                      <a:lnTo>
                        <a:pt x="4002734" y="199549"/>
                      </a:lnTo>
                      <a:lnTo>
                        <a:pt x="3996911" y="199549"/>
                      </a:lnTo>
                      <a:lnTo>
                        <a:pt x="3991124" y="199549"/>
                      </a:lnTo>
                      <a:lnTo>
                        <a:pt x="3985301" y="199549"/>
                      </a:lnTo>
                      <a:lnTo>
                        <a:pt x="3979515" y="199549"/>
                      </a:lnTo>
                      <a:lnTo>
                        <a:pt x="3973729" y="199549"/>
                      </a:lnTo>
                      <a:lnTo>
                        <a:pt x="3967905" y="199549"/>
                      </a:lnTo>
                      <a:lnTo>
                        <a:pt x="3962119" y="199549"/>
                      </a:lnTo>
                      <a:lnTo>
                        <a:pt x="3956295" y="199549"/>
                      </a:lnTo>
                      <a:lnTo>
                        <a:pt x="3950509" y="199549"/>
                      </a:lnTo>
                      <a:lnTo>
                        <a:pt x="3944722" y="199549"/>
                      </a:lnTo>
                      <a:lnTo>
                        <a:pt x="3938899" y="199549"/>
                      </a:lnTo>
                      <a:lnTo>
                        <a:pt x="3933113" y="199549"/>
                      </a:lnTo>
                      <a:lnTo>
                        <a:pt x="3927289" y="199549"/>
                      </a:lnTo>
                      <a:lnTo>
                        <a:pt x="3921503" y="199549"/>
                      </a:lnTo>
                      <a:lnTo>
                        <a:pt x="3915717" y="199549"/>
                      </a:lnTo>
                      <a:lnTo>
                        <a:pt x="3909894" y="199549"/>
                      </a:lnTo>
                      <a:lnTo>
                        <a:pt x="3904107" y="199549"/>
                      </a:lnTo>
                      <a:lnTo>
                        <a:pt x="3898284" y="199549"/>
                      </a:lnTo>
                      <a:lnTo>
                        <a:pt x="3892497" y="199549"/>
                      </a:lnTo>
                      <a:lnTo>
                        <a:pt x="3886711" y="199549"/>
                      </a:lnTo>
                      <a:lnTo>
                        <a:pt x="3880887" y="199549"/>
                      </a:lnTo>
                      <a:lnTo>
                        <a:pt x="3875101" y="199549"/>
                      </a:lnTo>
                      <a:lnTo>
                        <a:pt x="3869278" y="199549"/>
                      </a:lnTo>
                      <a:lnTo>
                        <a:pt x="3863492" y="199549"/>
                      </a:lnTo>
                      <a:lnTo>
                        <a:pt x="3857705" y="199549"/>
                      </a:lnTo>
                      <a:lnTo>
                        <a:pt x="3851882" y="199549"/>
                      </a:lnTo>
                      <a:lnTo>
                        <a:pt x="3846095" y="199549"/>
                      </a:lnTo>
                      <a:lnTo>
                        <a:pt x="3840272" y="199549"/>
                      </a:lnTo>
                      <a:lnTo>
                        <a:pt x="3834485" y="199549"/>
                      </a:lnTo>
                      <a:lnTo>
                        <a:pt x="3828699" y="199549"/>
                      </a:lnTo>
                      <a:lnTo>
                        <a:pt x="3822876" y="199549"/>
                      </a:lnTo>
                      <a:lnTo>
                        <a:pt x="3817090" y="199549"/>
                      </a:lnTo>
                      <a:lnTo>
                        <a:pt x="3811266" y="199549"/>
                      </a:lnTo>
                      <a:lnTo>
                        <a:pt x="3805480" y="199549"/>
                      </a:lnTo>
                      <a:lnTo>
                        <a:pt x="3799693" y="199549"/>
                      </a:lnTo>
                      <a:lnTo>
                        <a:pt x="3793870" y="199549"/>
                      </a:lnTo>
                      <a:lnTo>
                        <a:pt x="3788083" y="199549"/>
                      </a:lnTo>
                      <a:lnTo>
                        <a:pt x="3782260" y="199549"/>
                      </a:lnTo>
                      <a:lnTo>
                        <a:pt x="3776474" y="199549"/>
                      </a:lnTo>
                      <a:lnTo>
                        <a:pt x="3770688" y="199549"/>
                      </a:lnTo>
                      <a:lnTo>
                        <a:pt x="3764864" y="199549"/>
                      </a:lnTo>
                      <a:lnTo>
                        <a:pt x="3759078" y="199549"/>
                      </a:lnTo>
                      <a:lnTo>
                        <a:pt x="3753254" y="199549"/>
                      </a:lnTo>
                      <a:lnTo>
                        <a:pt x="3747468" y="199549"/>
                      </a:lnTo>
                      <a:lnTo>
                        <a:pt x="3741682" y="199549"/>
                      </a:lnTo>
                      <a:lnTo>
                        <a:pt x="3735858" y="199549"/>
                      </a:lnTo>
                      <a:lnTo>
                        <a:pt x="3730072" y="199549"/>
                      </a:lnTo>
                      <a:lnTo>
                        <a:pt x="3724248" y="199549"/>
                      </a:lnTo>
                      <a:lnTo>
                        <a:pt x="3718462" y="199549"/>
                      </a:lnTo>
                      <a:lnTo>
                        <a:pt x="3712676" y="199549"/>
                      </a:lnTo>
                      <a:lnTo>
                        <a:pt x="3706852" y="199549"/>
                      </a:lnTo>
                      <a:lnTo>
                        <a:pt x="3701066" y="199549"/>
                      </a:lnTo>
                      <a:lnTo>
                        <a:pt x="3695280" y="199549"/>
                      </a:lnTo>
                      <a:lnTo>
                        <a:pt x="3689456" y="199549"/>
                      </a:lnTo>
                      <a:lnTo>
                        <a:pt x="3683670" y="199549"/>
                      </a:lnTo>
                      <a:lnTo>
                        <a:pt x="3677858" y="199549"/>
                      </a:lnTo>
                      <a:lnTo>
                        <a:pt x="3672056" y="199549"/>
                      </a:lnTo>
                      <a:lnTo>
                        <a:pt x="3666255" y="199549"/>
                      </a:lnTo>
                      <a:lnTo>
                        <a:pt x="3660454" y="199549"/>
                      </a:lnTo>
                      <a:lnTo>
                        <a:pt x="3654653" y="199549"/>
                      </a:lnTo>
                      <a:lnTo>
                        <a:pt x="3648852" y="199549"/>
                      </a:lnTo>
                      <a:lnTo>
                        <a:pt x="3643051" y="199549"/>
                      </a:lnTo>
                      <a:lnTo>
                        <a:pt x="3637249" y="199549"/>
                      </a:lnTo>
                      <a:lnTo>
                        <a:pt x="3631448" y="199549"/>
                      </a:lnTo>
                      <a:lnTo>
                        <a:pt x="3625647" y="199549"/>
                      </a:lnTo>
                      <a:lnTo>
                        <a:pt x="3619850" y="199549"/>
                      </a:lnTo>
                      <a:lnTo>
                        <a:pt x="3614048" y="199549"/>
                      </a:lnTo>
                      <a:lnTo>
                        <a:pt x="3608247" y="199549"/>
                      </a:lnTo>
                      <a:lnTo>
                        <a:pt x="3602446" y="199549"/>
                      </a:lnTo>
                      <a:lnTo>
                        <a:pt x="3596645" y="199549"/>
                      </a:lnTo>
                      <a:lnTo>
                        <a:pt x="3590844" y="199549"/>
                      </a:lnTo>
                      <a:lnTo>
                        <a:pt x="3585042" y="199549"/>
                      </a:lnTo>
                      <a:lnTo>
                        <a:pt x="3579241" y="199549"/>
                      </a:lnTo>
                      <a:lnTo>
                        <a:pt x="3573440" y="199549"/>
                      </a:lnTo>
                      <a:lnTo>
                        <a:pt x="3567639" y="199549"/>
                      </a:lnTo>
                      <a:lnTo>
                        <a:pt x="3561838" y="199549"/>
                      </a:lnTo>
                      <a:lnTo>
                        <a:pt x="3556037" y="199549"/>
                      </a:lnTo>
                      <a:lnTo>
                        <a:pt x="3550236" y="199549"/>
                      </a:lnTo>
                      <a:lnTo>
                        <a:pt x="3544434" y="199549"/>
                      </a:lnTo>
                      <a:lnTo>
                        <a:pt x="3538633" y="199549"/>
                      </a:lnTo>
                      <a:lnTo>
                        <a:pt x="3532832" y="199549"/>
                      </a:lnTo>
                      <a:lnTo>
                        <a:pt x="3527031" y="199549"/>
                      </a:lnTo>
                      <a:lnTo>
                        <a:pt x="3521230" y="199549"/>
                      </a:lnTo>
                      <a:lnTo>
                        <a:pt x="3515428" y="199549"/>
                      </a:lnTo>
                      <a:lnTo>
                        <a:pt x="3509627" y="199549"/>
                      </a:lnTo>
                      <a:lnTo>
                        <a:pt x="3503826" y="199549"/>
                      </a:lnTo>
                      <a:lnTo>
                        <a:pt x="3498025" y="199549"/>
                      </a:lnTo>
                      <a:lnTo>
                        <a:pt x="3492224" y="199549"/>
                      </a:lnTo>
                      <a:lnTo>
                        <a:pt x="3486423" y="199549"/>
                      </a:lnTo>
                      <a:lnTo>
                        <a:pt x="3480621" y="199549"/>
                      </a:lnTo>
                      <a:lnTo>
                        <a:pt x="3474820" y="199549"/>
                      </a:lnTo>
                      <a:lnTo>
                        <a:pt x="3469019" y="199549"/>
                      </a:lnTo>
                      <a:lnTo>
                        <a:pt x="3463218" y="199549"/>
                      </a:lnTo>
                      <a:lnTo>
                        <a:pt x="3457420" y="199549"/>
                      </a:lnTo>
                      <a:lnTo>
                        <a:pt x="3451619" y="199549"/>
                      </a:lnTo>
                      <a:lnTo>
                        <a:pt x="3445818" y="199549"/>
                      </a:lnTo>
                      <a:lnTo>
                        <a:pt x="3440017" y="199549"/>
                      </a:lnTo>
                      <a:lnTo>
                        <a:pt x="3434216" y="199549"/>
                      </a:lnTo>
                      <a:lnTo>
                        <a:pt x="3428415" y="199549"/>
                      </a:lnTo>
                      <a:lnTo>
                        <a:pt x="3422614" y="199549"/>
                      </a:lnTo>
                      <a:lnTo>
                        <a:pt x="3416812" y="199549"/>
                      </a:lnTo>
                      <a:lnTo>
                        <a:pt x="3411011" y="199549"/>
                      </a:lnTo>
                      <a:lnTo>
                        <a:pt x="3405210" y="199549"/>
                      </a:lnTo>
                      <a:lnTo>
                        <a:pt x="3399409" y="199549"/>
                      </a:lnTo>
                      <a:lnTo>
                        <a:pt x="3393608" y="199549"/>
                      </a:lnTo>
                      <a:lnTo>
                        <a:pt x="3387806" y="199549"/>
                      </a:lnTo>
                      <a:lnTo>
                        <a:pt x="3382005" y="199549"/>
                      </a:lnTo>
                      <a:lnTo>
                        <a:pt x="3376204" y="199549"/>
                      </a:lnTo>
                      <a:lnTo>
                        <a:pt x="3370403" y="199549"/>
                      </a:lnTo>
                      <a:lnTo>
                        <a:pt x="3364602" y="199549"/>
                      </a:lnTo>
                      <a:lnTo>
                        <a:pt x="3358801" y="199549"/>
                      </a:lnTo>
                      <a:lnTo>
                        <a:pt x="3352999" y="199549"/>
                      </a:lnTo>
                      <a:lnTo>
                        <a:pt x="3347198" y="199549"/>
                      </a:lnTo>
                      <a:lnTo>
                        <a:pt x="3341397" y="199549"/>
                      </a:lnTo>
                      <a:lnTo>
                        <a:pt x="3335596" y="199549"/>
                      </a:lnTo>
                      <a:lnTo>
                        <a:pt x="3329795" y="199549"/>
                      </a:lnTo>
                      <a:lnTo>
                        <a:pt x="3323994" y="199549"/>
                      </a:lnTo>
                      <a:lnTo>
                        <a:pt x="3318192" y="199549"/>
                      </a:lnTo>
                      <a:lnTo>
                        <a:pt x="3312391" y="199549"/>
                      </a:lnTo>
                      <a:lnTo>
                        <a:pt x="3306590" y="199549"/>
                      </a:lnTo>
                      <a:lnTo>
                        <a:pt x="3300793" y="199549"/>
                      </a:lnTo>
                      <a:lnTo>
                        <a:pt x="3294991" y="199549"/>
                      </a:lnTo>
                      <a:lnTo>
                        <a:pt x="3289190" y="199549"/>
                      </a:lnTo>
                      <a:lnTo>
                        <a:pt x="3283389" y="199549"/>
                      </a:lnTo>
                      <a:lnTo>
                        <a:pt x="3277588" y="199549"/>
                      </a:lnTo>
                      <a:lnTo>
                        <a:pt x="3271787" y="199549"/>
                      </a:lnTo>
                      <a:lnTo>
                        <a:pt x="3265985" y="199549"/>
                      </a:lnTo>
                      <a:lnTo>
                        <a:pt x="3260184" y="199549"/>
                      </a:lnTo>
                      <a:lnTo>
                        <a:pt x="3254383" y="199549"/>
                      </a:lnTo>
                      <a:lnTo>
                        <a:pt x="3248582" y="199549"/>
                      </a:lnTo>
                      <a:lnTo>
                        <a:pt x="3242781" y="199549"/>
                      </a:lnTo>
                      <a:lnTo>
                        <a:pt x="3236980" y="199549"/>
                      </a:lnTo>
                      <a:lnTo>
                        <a:pt x="3231179" y="199549"/>
                      </a:lnTo>
                      <a:lnTo>
                        <a:pt x="3225377" y="199549"/>
                      </a:lnTo>
                      <a:lnTo>
                        <a:pt x="3219576" y="199549"/>
                      </a:lnTo>
                      <a:lnTo>
                        <a:pt x="3213775" y="199549"/>
                      </a:lnTo>
                      <a:lnTo>
                        <a:pt x="3207974" y="199549"/>
                      </a:lnTo>
                      <a:lnTo>
                        <a:pt x="3202173" y="199549"/>
                      </a:lnTo>
                      <a:lnTo>
                        <a:pt x="3196371" y="199549"/>
                      </a:lnTo>
                      <a:lnTo>
                        <a:pt x="3190570" y="199549"/>
                      </a:lnTo>
                      <a:lnTo>
                        <a:pt x="3184769" y="199549"/>
                      </a:lnTo>
                      <a:lnTo>
                        <a:pt x="3178968" y="199549"/>
                      </a:lnTo>
                      <a:lnTo>
                        <a:pt x="3173167" y="199549"/>
                      </a:lnTo>
                      <a:lnTo>
                        <a:pt x="3167366" y="199549"/>
                      </a:lnTo>
                      <a:lnTo>
                        <a:pt x="3161564" y="199549"/>
                      </a:lnTo>
                      <a:lnTo>
                        <a:pt x="3155763" y="199549"/>
                      </a:lnTo>
                      <a:lnTo>
                        <a:pt x="3149962" y="199549"/>
                      </a:lnTo>
                      <a:lnTo>
                        <a:pt x="3144161" y="199549"/>
                      </a:lnTo>
                      <a:lnTo>
                        <a:pt x="3138363" y="199549"/>
                      </a:lnTo>
                      <a:lnTo>
                        <a:pt x="3132562" y="199549"/>
                      </a:lnTo>
                      <a:lnTo>
                        <a:pt x="3126761" y="199549"/>
                      </a:lnTo>
                      <a:lnTo>
                        <a:pt x="3120960" y="199549"/>
                      </a:lnTo>
                      <a:lnTo>
                        <a:pt x="3115159" y="199549"/>
                      </a:lnTo>
                      <a:lnTo>
                        <a:pt x="3109358" y="199549"/>
                      </a:lnTo>
                      <a:lnTo>
                        <a:pt x="3103557" y="199549"/>
                      </a:lnTo>
                      <a:lnTo>
                        <a:pt x="3097755" y="199549"/>
                      </a:lnTo>
                      <a:lnTo>
                        <a:pt x="3091954" y="199549"/>
                      </a:lnTo>
                      <a:lnTo>
                        <a:pt x="3086153" y="199549"/>
                      </a:lnTo>
                      <a:lnTo>
                        <a:pt x="3080352" y="199549"/>
                      </a:lnTo>
                      <a:lnTo>
                        <a:pt x="3074551" y="199549"/>
                      </a:lnTo>
                      <a:lnTo>
                        <a:pt x="3068749" y="199549"/>
                      </a:lnTo>
                      <a:lnTo>
                        <a:pt x="3062948" y="199549"/>
                      </a:lnTo>
                      <a:lnTo>
                        <a:pt x="3057147" y="199549"/>
                      </a:lnTo>
                      <a:lnTo>
                        <a:pt x="3051346" y="199549"/>
                      </a:lnTo>
                      <a:lnTo>
                        <a:pt x="3045545" y="199549"/>
                      </a:lnTo>
                      <a:lnTo>
                        <a:pt x="3039743" y="199549"/>
                      </a:lnTo>
                      <a:lnTo>
                        <a:pt x="3033942" y="199549"/>
                      </a:lnTo>
                      <a:lnTo>
                        <a:pt x="3028141" y="199549"/>
                      </a:lnTo>
                      <a:lnTo>
                        <a:pt x="3022340" y="199549"/>
                      </a:lnTo>
                      <a:lnTo>
                        <a:pt x="3016539" y="199549"/>
                      </a:lnTo>
                      <a:lnTo>
                        <a:pt x="3010738" y="199549"/>
                      </a:lnTo>
                      <a:lnTo>
                        <a:pt x="3004937" y="199549"/>
                      </a:lnTo>
                      <a:lnTo>
                        <a:pt x="2999135" y="199549"/>
                      </a:lnTo>
                      <a:lnTo>
                        <a:pt x="2993334" y="199549"/>
                      </a:lnTo>
                      <a:lnTo>
                        <a:pt x="2987533" y="199549"/>
                      </a:lnTo>
                      <a:lnTo>
                        <a:pt x="2981732" y="199549"/>
                      </a:lnTo>
                      <a:lnTo>
                        <a:pt x="2975931" y="199549"/>
                      </a:lnTo>
                      <a:lnTo>
                        <a:pt x="2970133" y="199549"/>
                      </a:lnTo>
                      <a:lnTo>
                        <a:pt x="2964332" y="199549"/>
                      </a:lnTo>
                      <a:lnTo>
                        <a:pt x="2958531" y="199549"/>
                      </a:lnTo>
                      <a:lnTo>
                        <a:pt x="2952730" y="199549"/>
                      </a:lnTo>
                      <a:lnTo>
                        <a:pt x="2946928" y="199549"/>
                      </a:lnTo>
                      <a:lnTo>
                        <a:pt x="2941127" y="199549"/>
                      </a:lnTo>
                      <a:lnTo>
                        <a:pt x="2935326" y="199549"/>
                      </a:lnTo>
                      <a:lnTo>
                        <a:pt x="2929525" y="199549"/>
                      </a:lnTo>
                      <a:lnTo>
                        <a:pt x="2923724" y="199549"/>
                      </a:lnTo>
                      <a:lnTo>
                        <a:pt x="2917923" y="199549"/>
                      </a:lnTo>
                      <a:lnTo>
                        <a:pt x="2912121" y="199549"/>
                      </a:lnTo>
                      <a:lnTo>
                        <a:pt x="2906320" y="199549"/>
                      </a:lnTo>
                      <a:lnTo>
                        <a:pt x="2900519" y="199549"/>
                      </a:lnTo>
                      <a:lnTo>
                        <a:pt x="2894718" y="199549"/>
                      </a:lnTo>
                      <a:lnTo>
                        <a:pt x="2888917" y="199549"/>
                      </a:lnTo>
                      <a:lnTo>
                        <a:pt x="2883116" y="199549"/>
                      </a:lnTo>
                      <a:lnTo>
                        <a:pt x="2877315" y="199549"/>
                      </a:lnTo>
                      <a:lnTo>
                        <a:pt x="2871513" y="199549"/>
                      </a:lnTo>
                      <a:lnTo>
                        <a:pt x="2865712" y="199549"/>
                      </a:lnTo>
                      <a:lnTo>
                        <a:pt x="2859911" y="199549"/>
                      </a:lnTo>
                      <a:lnTo>
                        <a:pt x="2854110" y="199549"/>
                      </a:lnTo>
                      <a:lnTo>
                        <a:pt x="2848309" y="199549"/>
                      </a:lnTo>
                      <a:lnTo>
                        <a:pt x="2842507" y="199549"/>
                      </a:lnTo>
                      <a:lnTo>
                        <a:pt x="2836706" y="199549"/>
                      </a:lnTo>
                      <a:lnTo>
                        <a:pt x="2830905" y="199549"/>
                      </a:lnTo>
                      <a:lnTo>
                        <a:pt x="2825104" y="199549"/>
                      </a:lnTo>
                      <a:lnTo>
                        <a:pt x="2819303" y="199549"/>
                      </a:lnTo>
                      <a:lnTo>
                        <a:pt x="2813505" y="199549"/>
                      </a:lnTo>
                      <a:lnTo>
                        <a:pt x="2807704" y="199549"/>
                      </a:lnTo>
                      <a:lnTo>
                        <a:pt x="2801903" y="199549"/>
                      </a:lnTo>
                      <a:lnTo>
                        <a:pt x="2796102" y="199549"/>
                      </a:lnTo>
                      <a:lnTo>
                        <a:pt x="2790301" y="199549"/>
                      </a:lnTo>
                      <a:lnTo>
                        <a:pt x="2784499" y="199549"/>
                      </a:lnTo>
                      <a:lnTo>
                        <a:pt x="2778698" y="199549"/>
                      </a:lnTo>
                      <a:lnTo>
                        <a:pt x="2772897" y="199549"/>
                      </a:lnTo>
                      <a:lnTo>
                        <a:pt x="2767096" y="199549"/>
                      </a:lnTo>
                      <a:lnTo>
                        <a:pt x="2761295" y="199549"/>
                      </a:lnTo>
                      <a:lnTo>
                        <a:pt x="2755494" y="199549"/>
                      </a:lnTo>
                      <a:lnTo>
                        <a:pt x="2749692" y="199549"/>
                      </a:lnTo>
                      <a:lnTo>
                        <a:pt x="2743891" y="199549"/>
                      </a:lnTo>
                      <a:lnTo>
                        <a:pt x="2738090" y="199549"/>
                      </a:lnTo>
                      <a:lnTo>
                        <a:pt x="2732289" y="199549"/>
                      </a:lnTo>
                      <a:lnTo>
                        <a:pt x="2726488" y="199549"/>
                      </a:lnTo>
                      <a:lnTo>
                        <a:pt x="2720686" y="199549"/>
                      </a:lnTo>
                      <a:lnTo>
                        <a:pt x="2714885" y="199549"/>
                      </a:lnTo>
                      <a:lnTo>
                        <a:pt x="2709084" y="199549"/>
                      </a:lnTo>
                      <a:lnTo>
                        <a:pt x="2703283" y="199549"/>
                      </a:lnTo>
                      <a:lnTo>
                        <a:pt x="2697482" y="199549"/>
                      </a:lnTo>
                      <a:lnTo>
                        <a:pt x="2691681" y="199549"/>
                      </a:lnTo>
                      <a:lnTo>
                        <a:pt x="2685880" y="199549"/>
                      </a:lnTo>
                      <a:lnTo>
                        <a:pt x="2680078" y="199549"/>
                      </a:lnTo>
                      <a:lnTo>
                        <a:pt x="2674277" y="199549"/>
                      </a:lnTo>
                      <a:lnTo>
                        <a:pt x="2668476" y="199549"/>
                      </a:lnTo>
                      <a:lnTo>
                        <a:pt x="2662675" y="199549"/>
                      </a:lnTo>
                      <a:lnTo>
                        <a:pt x="2656874" y="199549"/>
                      </a:lnTo>
                      <a:lnTo>
                        <a:pt x="2651076" y="199549"/>
                      </a:lnTo>
                      <a:lnTo>
                        <a:pt x="2645275" y="199549"/>
                      </a:lnTo>
                      <a:lnTo>
                        <a:pt x="2639474" y="199549"/>
                      </a:lnTo>
                      <a:lnTo>
                        <a:pt x="2633673" y="199549"/>
                      </a:lnTo>
                      <a:lnTo>
                        <a:pt x="2627872" y="199549"/>
                      </a:lnTo>
                      <a:lnTo>
                        <a:pt x="2622070" y="199549"/>
                      </a:lnTo>
                      <a:lnTo>
                        <a:pt x="2616269" y="199549"/>
                      </a:lnTo>
                      <a:lnTo>
                        <a:pt x="2610468" y="199549"/>
                      </a:lnTo>
                      <a:lnTo>
                        <a:pt x="2604667" y="199549"/>
                      </a:lnTo>
                      <a:lnTo>
                        <a:pt x="2598866" y="199549"/>
                      </a:lnTo>
                      <a:lnTo>
                        <a:pt x="2593064" y="199549"/>
                      </a:lnTo>
                      <a:lnTo>
                        <a:pt x="2587263" y="199549"/>
                      </a:lnTo>
                      <a:lnTo>
                        <a:pt x="2581462" y="199549"/>
                      </a:lnTo>
                      <a:lnTo>
                        <a:pt x="2575661" y="199549"/>
                      </a:lnTo>
                      <a:lnTo>
                        <a:pt x="2569860" y="199549"/>
                      </a:lnTo>
                      <a:lnTo>
                        <a:pt x="2564059" y="199549"/>
                      </a:lnTo>
                      <a:lnTo>
                        <a:pt x="2558258" y="199549"/>
                      </a:lnTo>
                      <a:lnTo>
                        <a:pt x="2552456" y="199549"/>
                      </a:lnTo>
                      <a:lnTo>
                        <a:pt x="2546655" y="199549"/>
                      </a:lnTo>
                      <a:lnTo>
                        <a:pt x="2540854" y="199549"/>
                      </a:lnTo>
                      <a:lnTo>
                        <a:pt x="2535053" y="199549"/>
                      </a:lnTo>
                      <a:lnTo>
                        <a:pt x="2529252" y="199549"/>
                      </a:lnTo>
                      <a:lnTo>
                        <a:pt x="2523450" y="199549"/>
                      </a:lnTo>
                      <a:lnTo>
                        <a:pt x="2517649" y="199549"/>
                      </a:lnTo>
                      <a:lnTo>
                        <a:pt x="2511848" y="199549"/>
                      </a:lnTo>
                      <a:lnTo>
                        <a:pt x="2506047" y="199549"/>
                      </a:lnTo>
                      <a:lnTo>
                        <a:pt x="2500246" y="199549"/>
                      </a:lnTo>
                      <a:lnTo>
                        <a:pt x="2494448" y="199549"/>
                      </a:lnTo>
                      <a:lnTo>
                        <a:pt x="2488647" y="199549"/>
                      </a:lnTo>
                      <a:lnTo>
                        <a:pt x="2482846" y="199549"/>
                      </a:lnTo>
                      <a:lnTo>
                        <a:pt x="2477045" y="199549"/>
                      </a:lnTo>
                      <a:lnTo>
                        <a:pt x="2471243" y="199549"/>
                      </a:lnTo>
                      <a:lnTo>
                        <a:pt x="2465442" y="199549"/>
                      </a:lnTo>
                      <a:lnTo>
                        <a:pt x="2459641" y="199549"/>
                      </a:lnTo>
                      <a:lnTo>
                        <a:pt x="2453840" y="199549"/>
                      </a:lnTo>
                      <a:lnTo>
                        <a:pt x="2448039" y="199549"/>
                      </a:lnTo>
                      <a:lnTo>
                        <a:pt x="2442238" y="199549"/>
                      </a:lnTo>
                      <a:lnTo>
                        <a:pt x="2436437" y="199549"/>
                      </a:lnTo>
                      <a:lnTo>
                        <a:pt x="2430635" y="199549"/>
                      </a:lnTo>
                      <a:lnTo>
                        <a:pt x="2424834" y="199549"/>
                      </a:lnTo>
                      <a:lnTo>
                        <a:pt x="2419033" y="199549"/>
                      </a:lnTo>
                      <a:lnTo>
                        <a:pt x="2413232" y="199549"/>
                      </a:lnTo>
                      <a:lnTo>
                        <a:pt x="2407431" y="199549"/>
                      </a:lnTo>
                      <a:lnTo>
                        <a:pt x="2401630" y="199549"/>
                      </a:lnTo>
                      <a:lnTo>
                        <a:pt x="2395828" y="199549"/>
                      </a:lnTo>
                      <a:lnTo>
                        <a:pt x="2390027" y="199549"/>
                      </a:lnTo>
                      <a:lnTo>
                        <a:pt x="2384226" y="199549"/>
                      </a:lnTo>
                      <a:lnTo>
                        <a:pt x="2378425" y="199549"/>
                      </a:lnTo>
                      <a:lnTo>
                        <a:pt x="2372624" y="199549"/>
                      </a:lnTo>
                      <a:lnTo>
                        <a:pt x="2366822" y="199549"/>
                      </a:lnTo>
                      <a:lnTo>
                        <a:pt x="2361021" y="199549"/>
                      </a:lnTo>
                      <a:lnTo>
                        <a:pt x="2355220" y="199549"/>
                      </a:lnTo>
                      <a:lnTo>
                        <a:pt x="2349419" y="199549"/>
                      </a:lnTo>
                      <a:lnTo>
                        <a:pt x="2343618" y="199549"/>
                      </a:lnTo>
                      <a:lnTo>
                        <a:pt x="2337817" y="199549"/>
                      </a:lnTo>
                      <a:lnTo>
                        <a:pt x="2332019" y="199549"/>
                      </a:lnTo>
                      <a:lnTo>
                        <a:pt x="2326218" y="199549"/>
                      </a:lnTo>
                      <a:lnTo>
                        <a:pt x="2320417" y="199549"/>
                      </a:lnTo>
                      <a:lnTo>
                        <a:pt x="2314616" y="199549"/>
                      </a:lnTo>
                      <a:lnTo>
                        <a:pt x="2308815" y="199549"/>
                      </a:lnTo>
                      <a:lnTo>
                        <a:pt x="2303013" y="199549"/>
                      </a:lnTo>
                      <a:lnTo>
                        <a:pt x="2297212" y="199549"/>
                      </a:lnTo>
                      <a:lnTo>
                        <a:pt x="2291411" y="199549"/>
                      </a:lnTo>
                      <a:lnTo>
                        <a:pt x="2285610" y="199549"/>
                      </a:lnTo>
                      <a:lnTo>
                        <a:pt x="2279809" y="199549"/>
                      </a:lnTo>
                      <a:lnTo>
                        <a:pt x="2274007" y="199549"/>
                      </a:lnTo>
                      <a:lnTo>
                        <a:pt x="2268206" y="199549"/>
                      </a:lnTo>
                      <a:lnTo>
                        <a:pt x="2262405" y="199549"/>
                      </a:lnTo>
                      <a:lnTo>
                        <a:pt x="2256604" y="199549"/>
                      </a:lnTo>
                      <a:lnTo>
                        <a:pt x="2250803" y="199549"/>
                      </a:lnTo>
                      <a:lnTo>
                        <a:pt x="2245002" y="199549"/>
                      </a:lnTo>
                      <a:lnTo>
                        <a:pt x="2239200" y="199549"/>
                      </a:lnTo>
                      <a:lnTo>
                        <a:pt x="2233399" y="199549"/>
                      </a:lnTo>
                      <a:lnTo>
                        <a:pt x="2227598" y="199549"/>
                      </a:lnTo>
                      <a:lnTo>
                        <a:pt x="2221797" y="199549"/>
                      </a:lnTo>
                      <a:lnTo>
                        <a:pt x="2215996" y="199549"/>
                      </a:lnTo>
                      <a:lnTo>
                        <a:pt x="2210195" y="199549"/>
                      </a:lnTo>
                      <a:lnTo>
                        <a:pt x="2204393" y="199549"/>
                      </a:lnTo>
                      <a:lnTo>
                        <a:pt x="2198592" y="199549"/>
                      </a:lnTo>
                      <a:lnTo>
                        <a:pt x="2192791" y="199549"/>
                      </a:lnTo>
                      <a:lnTo>
                        <a:pt x="2186990" y="199549"/>
                      </a:lnTo>
                      <a:lnTo>
                        <a:pt x="2181189" y="199549"/>
                      </a:lnTo>
                      <a:lnTo>
                        <a:pt x="2175387" y="199549"/>
                      </a:lnTo>
                      <a:lnTo>
                        <a:pt x="2169586" y="199549"/>
                      </a:lnTo>
                      <a:lnTo>
                        <a:pt x="2163789" y="199549"/>
                      </a:lnTo>
                      <a:lnTo>
                        <a:pt x="2157988" y="199549"/>
                      </a:lnTo>
                      <a:lnTo>
                        <a:pt x="2152187" y="199549"/>
                      </a:lnTo>
                      <a:lnTo>
                        <a:pt x="2146385" y="199549"/>
                      </a:lnTo>
                      <a:lnTo>
                        <a:pt x="2140584" y="199549"/>
                      </a:lnTo>
                      <a:lnTo>
                        <a:pt x="2134783" y="199549"/>
                      </a:lnTo>
                      <a:lnTo>
                        <a:pt x="2128982" y="199549"/>
                      </a:lnTo>
                      <a:lnTo>
                        <a:pt x="2123181" y="199549"/>
                      </a:lnTo>
                      <a:lnTo>
                        <a:pt x="2117380" y="199549"/>
                      </a:lnTo>
                      <a:lnTo>
                        <a:pt x="2111578" y="199549"/>
                      </a:lnTo>
                      <a:lnTo>
                        <a:pt x="2105777" y="199549"/>
                      </a:lnTo>
                      <a:lnTo>
                        <a:pt x="2099976" y="199549"/>
                      </a:lnTo>
                      <a:lnTo>
                        <a:pt x="2094175" y="199549"/>
                      </a:lnTo>
                      <a:lnTo>
                        <a:pt x="2088374" y="199549"/>
                      </a:lnTo>
                      <a:lnTo>
                        <a:pt x="2082573" y="199549"/>
                      </a:lnTo>
                      <a:lnTo>
                        <a:pt x="2076771" y="199549"/>
                      </a:lnTo>
                      <a:lnTo>
                        <a:pt x="2070970" y="199549"/>
                      </a:lnTo>
                      <a:lnTo>
                        <a:pt x="2065169" y="199549"/>
                      </a:lnTo>
                      <a:lnTo>
                        <a:pt x="2059368" y="199549"/>
                      </a:lnTo>
                      <a:lnTo>
                        <a:pt x="2053567" y="199549"/>
                      </a:lnTo>
                      <a:lnTo>
                        <a:pt x="2047765" y="199549"/>
                      </a:lnTo>
                      <a:lnTo>
                        <a:pt x="2041964" y="199549"/>
                      </a:lnTo>
                      <a:lnTo>
                        <a:pt x="2036163" y="199549"/>
                      </a:lnTo>
                      <a:lnTo>
                        <a:pt x="2030362" y="199549"/>
                      </a:lnTo>
                      <a:lnTo>
                        <a:pt x="2024561" y="199549"/>
                      </a:lnTo>
                      <a:lnTo>
                        <a:pt x="2018759" y="199549"/>
                      </a:lnTo>
                      <a:lnTo>
                        <a:pt x="2012962" y="199549"/>
                      </a:lnTo>
                      <a:lnTo>
                        <a:pt x="2007161" y="199549"/>
                      </a:lnTo>
                      <a:lnTo>
                        <a:pt x="2001360" y="199549"/>
                      </a:lnTo>
                      <a:lnTo>
                        <a:pt x="1995558" y="199549"/>
                      </a:lnTo>
                      <a:lnTo>
                        <a:pt x="1989757" y="199549"/>
                      </a:lnTo>
                      <a:lnTo>
                        <a:pt x="1983956" y="199549"/>
                      </a:lnTo>
                      <a:lnTo>
                        <a:pt x="1978155" y="199549"/>
                      </a:lnTo>
                      <a:lnTo>
                        <a:pt x="1972354" y="199549"/>
                      </a:lnTo>
                      <a:lnTo>
                        <a:pt x="1966553" y="199549"/>
                      </a:lnTo>
                      <a:lnTo>
                        <a:pt x="1960752" y="199549"/>
                      </a:lnTo>
                      <a:lnTo>
                        <a:pt x="1954950" y="199549"/>
                      </a:lnTo>
                      <a:lnTo>
                        <a:pt x="1949149" y="199549"/>
                      </a:lnTo>
                      <a:lnTo>
                        <a:pt x="1943348" y="199549"/>
                      </a:lnTo>
                      <a:lnTo>
                        <a:pt x="1937547" y="199549"/>
                      </a:lnTo>
                      <a:lnTo>
                        <a:pt x="1931746" y="199549"/>
                      </a:lnTo>
                      <a:lnTo>
                        <a:pt x="1925944" y="199549"/>
                      </a:lnTo>
                      <a:lnTo>
                        <a:pt x="1920143" y="199549"/>
                      </a:lnTo>
                      <a:lnTo>
                        <a:pt x="1914342" y="199549"/>
                      </a:lnTo>
                      <a:lnTo>
                        <a:pt x="1908541" y="199549"/>
                      </a:lnTo>
                      <a:lnTo>
                        <a:pt x="1902740" y="199549"/>
                      </a:lnTo>
                      <a:lnTo>
                        <a:pt x="1896939" y="199549"/>
                      </a:lnTo>
                      <a:lnTo>
                        <a:pt x="1891137" y="199549"/>
                      </a:lnTo>
                      <a:lnTo>
                        <a:pt x="1885336" y="199549"/>
                      </a:lnTo>
                      <a:lnTo>
                        <a:pt x="1879535" y="199549"/>
                      </a:lnTo>
                      <a:lnTo>
                        <a:pt x="1873734" y="199549"/>
                      </a:lnTo>
                      <a:lnTo>
                        <a:pt x="1867933" y="199549"/>
                      </a:lnTo>
                      <a:lnTo>
                        <a:pt x="1862132" y="199549"/>
                      </a:lnTo>
                      <a:lnTo>
                        <a:pt x="1856330" y="199549"/>
                      </a:lnTo>
                      <a:lnTo>
                        <a:pt x="1850529" y="199549"/>
                      </a:lnTo>
                      <a:lnTo>
                        <a:pt x="1844732" y="199549"/>
                      </a:lnTo>
                      <a:lnTo>
                        <a:pt x="1838931" y="199549"/>
                      </a:lnTo>
                      <a:lnTo>
                        <a:pt x="1833129" y="199549"/>
                      </a:lnTo>
                      <a:lnTo>
                        <a:pt x="1827328" y="199549"/>
                      </a:lnTo>
                      <a:lnTo>
                        <a:pt x="1821527" y="199549"/>
                      </a:lnTo>
                      <a:lnTo>
                        <a:pt x="1815726" y="199549"/>
                      </a:lnTo>
                      <a:lnTo>
                        <a:pt x="1809925" y="199549"/>
                      </a:lnTo>
                      <a:lnTo>
                        <a:pt x="1804124" y="199549"/>
                      </a:lnTo>
                      <a:lnTo>
                        <a:pt x="1798322" y="199549"/>
                      </a:lnTo>
                      <a:lnTo>
                        <a:pt x="1792521" y="199549"/>
                      </a:lnTo>
                      <a:lnTo>
                        <a:pt x="1786720" y="199549"/>
                      </a:lnTo>
                      <a:lnTo>
                        <a:pt x="1780919" y="199549"/>
                      </a:lnTo>
                      <a:lnTo>
                        <a:pt x="1775118" y="199549"/>
                      </a:lnTo>
                      <a:lnTo>
                        <a:pt x="1769317" y="199549"/>
                      </a:lnTo>
                      <a:lnTo>
                        <a:pt x="1763515" y="199549"/>
                      </a:lnTo>
                      <a:lnTo>
                        <a:pt x="1757714" y="199549"/>
                      </a:lnTo>
                      <a:lnTo>
                        <a:pt x="1751913" y="199549"/>
                      </a:lnTo>
                      <a:lnTo>
                        <a:pt x="1746112" y="199549"/>
                      </a:lnTo>
                      <a:lnTo>
                        <a:pt x="1740311" y="199549"/>
                      </a:lnTo>
                      <a:lnTo>
                        <a:pt x="1734510" y="199549"/>
                      </a:lnTo>
                      <a:lnTo>
                        <a:pt x="1728708" y="199549"/>
                      </a:lnTo>
                      <a:lnTo>
                        <a:pt x="1722907" y="199549"/>
                      </a:lnTo>
                      <a:lnTo>
                        <a:pt x="1717106" y="199549"/>
                      </a:lnTo>
                      <a:lnTo>
                        <a:pt x="1711305" y="199549"/>
                      </a:lnTo>
                      <a:lnTo>
                        <a:pt x="1705504" y="199549"/>
                      </a:lnTo>
                      <a:lnTo>
                        <a:pt x="1699703" y="199549"/>
                      </a:lnTo>
                      <a:lnTo>
                        <a:pt x="1693901" y="199549"/>
                      </a:lnTo>
                      <a:lnTo>
                        <a:pt x="1688104" y="199549"/>
                      </a:lnTo>
                      <a:lnTo>
                        <a:pt x="1682303" y="199549"/>
                      </a:lnTo>
                      <a:lnTo>
                        <a:pt x="1676502" y="199549"/>
                      </a:lnTo>
                      <a:lnTo>
                        <a:pt x="1670700" y="199549"/>
                      </a:lnTo>
                      <a:lnTo>
                        <a:pt x="1664899" y="199549"/>
                      </a:lnTo>
                      <a:lnTo>
                        <a:pt x="1659098" y="199549"/>
                      </a:lnTo>
                      <a:lnTo>
                        <a:pt x="1653297" y="199549"/>
                      </a:lnTo>
                      <a:lnTo>
                        <a:pt x="1647496" y="199549"/>
                      </a:lnTo>
                      <a:lnTo>
                        <a:pt x="1641695" y="199549"/>
                      </a:lnTo>
                      <a:lnTo>
                        <a:pt x="1635893" y="199549"/>
                      </a:lnTo>
                      <a:lnTo>
                        <a:pt x="1630092" y="199549"/>
                      </a:lnTo>
                      <a:lnTo>
                        <a:pt x="1624291" y="199549"/>
                      </a:lnTo>
                      <a:lnTo>
                        <a:pt x="1618490" y="199549"/>
                      </a:lnTo>
                      <a:lnTo>
                        <a:pt x="1612689" y="199549"/>
                      </a:lnTo>
                      <a:lnTo>
                        <a:pt x="1606887" y="199549"/>
                      </a:lnTo>
                      <a:lnTo>
                        <a:pt x="1601086" y="199549"/>
                      </a:lnTo>
                      <a:lnTo>
                        <a:pt x="1595285" y="199549"/>
                      </a:lnTo>
                      <a:lnTo>
                        <a:pt x="1589484" y="199549"/>
                      </a:lnTo>
                      <a:lnTo>
                        <a:pt x="1583683" y="199549"/>
                      </a:lnTo>
                      <a:lnTo>
                        <a:pt x="1577882" y="199549"/>
                      </a:lnTo>
                      <a:lnTo>
                        <a:pt x="1572080" y="199549"/>
                      </a:lnTo>
                      <a:lnTo>
                        <a:pt x="1566279" y="199549"/>
                      </a:lnTo>
                      <a:lnTo>
                        <a:pt x="1560478" y="199549"/>
                      </a:lnTo>
                      <a:lnTo>
                        <a:pt x="1554677" y="199549"/>
                      </a:lnTo>
                      <a:lnTo>
                        <a:pt x="1548876" y="199549"/>
                      </a:lnTo>
                      <a:lnTo>
                        <a:pt x="1543075" y="199549"/>
                      </a:lnTo>
                      <a:lnTo>
                        <a:pt x="1537273" y="199549"/>
                      </a:lnTo>
                      <a:lnTo>
                        <a:pt x="1531472" y="199549"/>
                      </a:lnTo>
                      <a:lnTo>
                        <a:pt x="1525675" y="199549"/>
                      </a:lnTo>
                      <a:lnTo>
                        <a:pt x="1519874" y="199549"/>
                      </a:lnTo>
                      <a:lnTo>
                        <a:pt x="1514072" y="199549"/>
                      </a:lnTo>
                      <a:lnTo>
                        <a:pt x="1508271" y="199549"/>
                      </a:lnTo>
                      <a:lnTo>
                        <a:pt x="1502470" y="199549"/>
                      </a:lnTo>
                      <a:lnTo>
                        <a:pt x="1496669" y="199549"/>
                      </a:lnTo>
                      <a:lnTo>
                        <a:pt x="1490868" y="199549"/>
                      </a:lnTo>
                      <a:lnTo>
                        <a:pt x="1485067" y="199549"/>
                      </a:lnTo>
                      <a:lnTo>
                        <a:pt x="1479265" y="199549"/>
                      </a:lnTo>
                      <a:lnTo>
                        <a:pt x="1473464" y="199549"/>
                      </a:lnTo>
                      <a:lnTo>
                        <a:pt x="1467663" y="199549"/>
                      </a:lnTo>
                      <a:lnTo>
                        <a:pt x="1461862" y="199549"/>
                      </a:lnTo>
                      <a:lnTo>
                        <a:pt x="1456061" y="199549"/>
                      </a:lnTo>
                      <a:lnTo>
                        <a:pt x="1450260" y="199549"/>
                      </a:lnTo>
                      <a:lnTo>
                        <a:pt x="1444458" y="199549"/>
                      </a:lnTo>
                      <a:lnTo>
                        <a:pt x="1438657" y="199549"/>
                      </a:lnTo>
                      <a:lnTo>
                        <a:pt x="1432856" y="199549"/>
                      </a:lnTo>
                      <a:lnTo>
                        <a:pt x="1427055" y="199549"/>
                      </a:lnTo>
                      <a:lnTo>
                        <a:pt x="1421254" y="199549"/>
                      </a:lnTo>
                      <a:lnTo>
                        <a:pt x="1415453" y="199549"/>
                      </a:lnTo>
                      <a:lnTo>
                        <a:pt x="1409651" y="199549"/>
                      </a:lnTo>
                      <a:lnTo>
                        <a:pt x="1403850" y="199549"/>
                      </a:lnTo>
                      <a:lnTo>
                        <a:pt x="1398049" y="199549"/>
                      </a:lnTo>
                      <a:lnTo>
                        <a:pt x="1392248" y="199549"/>
                      </a:lnTo>
                      <a:lnTo>
                        <a:pt x="1386447" y="199549"/>
                      </a:lnTo>
                      <a:lnTo>
                        <a:pt x="1380646" y="199549"/>
                      </a:lnTo>
                      <a:lnTo>
                        <a:pt x="1374844" y="199549"/>
                      </a:lnTo>
                      <a:lnTo>
                        <a:pt x="1369047" y="199549"/>
                      </a:lnTo>
                      <a:lnTo>
                        <a:pt x="1363246" y="199549"/>
                      </a:lnTo>
                      <a:lnTo>
                        <a:pt x="1357445" y="199549"/>
                      </a:lnTo>
                      <a:lnTo>
                        <a:pt x="1351643" y="199549"/>
                      </a:lnTo>
                      <a:lnTo>
                        <a:pt x="1345842" y="199549"/>
                      </a:lnTo>
                      <a:lnTo>
                        <a:pt x="1340041" y="199549"/>
                      </a:lnTo>
                      <a:lnTo>
                        <a:pt x="1334240" y="199549"/>
                      </a:lnTo>
                      <a:lnTo>
                        <a:pt x="1328439" y="199549"/>
                      </a:lnTo>
                      <a:lnTo>
                        <a:pt x="1322637" y="199549"/>
                      </a:lnTo>
                      <a:lnTo>
                        <a:pt x="1316836" y="199549"/>
                      </a:lnTo>
                      <a:lnTo>
                        <a:pt x="1311035" y="199549"/>
                      </a:lnTo>
                      <a:lnTo>
                        <a:pt x="1305234" y="199549"/>
                      </a:lnTo>
                      <a:lnTo>
                        <a:pt x="1299433" y="199549"/>
                      </a:lnTo>
                      <a:lnTo>
                        <a:pt x="1293632" y="199549"/>
                      </a:lnTo>
                      <a:lnTo>
                        <a:pt x="1287830" y="199549"/>
                      </a:lnTo>
                      <a:lnTo>
                        <a:pt x="1282029" y="199549"/>
                      </a:lnTo>
                      <a:lnTo>
                        <a:pt x="1276228" y="199549"/>
                      </a:lnTo>
                      <a:lnTo>
                        <a:pt x="1270427" y="199549"/>
                      </a:lnTo>
                      <a:lnTo>
                        <a:pt x="1264626" y="199549"/>
                      </a:lnTo>
                      <a:lnTo>
                        <a:pt x="1258825" y="199549"/>
                      </a:lnTo>
                      <a:lnTo>
                        <a:pt x="1253023" y="199549"/>
                      </a:lnTo>
                      <a:lnTo>
                        <a:pt x="1247222" y="199549"/>
                      </a:lnTo>
                      <a:lnTo>
                        <a:pt x="1241421" y="199549"/>
                      </a:lnTo>
                      <a:lnTo>
                        <a:pt x="1235620" y="199549"/>
                      </a:lnTo>
                      <a:lnTo>
                        <a:pt x="1229819" y="199549"/>
                      </a:lnTo>
                      <a:lnTo>
                        <a:pt x="1224018" y="199549"/>
                      </a:lnTo>
                      <a:lnTo>
                        <a:pt x="1218216" y="199549"/>
                      </a:lnTo>
                      <a:lnTo>
                        <a:pt x="1212415" y="199549"/>
                      </a:lnTo>
                      <a:lnTo>
                        <a:pt x="1206618" y="199549"/>
                      </a:lnTo>
                      <a:lnTo>
                        <a:pt x="1200817" y="199549"/>
                      </a:lnTo>
                      <a:lnTo>
                        <a:pt x="1195015" y="199549"/>
                      </a:lnTo>
                      <a:lnTo>
                        <a:pt x="1189214" y="199549"/>
                      </a:lnTo>
                      <a:lnTo>
                        <a:pt x="1183413" y="199549"/>
                      </a:lnTo>
                      <a:lnTo>
                        <a:pt x="1177612" y="199549"/>
                      </a:lnTo>
                      <a:lnTo>
                        <a:pt x="1171811" y="199549"/>
                      </a:lnTo>
                      <a:lnTo>
                        <a:pt x="1166010" y="199549"/>
                      </a:lnTo>
                      <a:lnTo>
                        <a:pt x="1160208" y="199549"/>
                      </a:lnTo>
                      <a:lnTo>
                        <a:pt x="1154407" y="199549"/>
                      </a:lnTo>
                      <a:lnTo>
                        <a:pt x="1148606" y="199549"/>
                      </a:lnTo>
                      <a:lnTo>
                        <a:pt x="1142805" y="199549"/>
                      </a:lnTo>
                      <a:lnTo>
                        <a:pt x="1137004" y="199549"/>
                      </a:lnTo>
                      <a:lnTo>
                        <a:pt x="1131203" y="199549"/>
                      </a:lnTo>
                      <a:lnTo>
                        <a:pt x="1125401" y="199549"/>
                      </a:lnTo>
                      <a:lnTo>
                        <a:pt x="1119600" y="199549"/>
                      </a:lnTo>
                      <a:lnTo>
                        <a:pt x="1113799" y="199549"/>
                      </a:lnTo>
                      <a:lnTo>
                        <a:pt x="1107998" y="199549"/>
                      </a:lnTo>
                      <a:lnTo>
                        <a:pt x="1102197" y="199549"/>
                      </a:lnTo>
                      <a:lnTo>
                        <a:pt x="1096396" y="199549"/>
                      </a:lnTo>
                      <a:lnTo>
                        <a:pt x="1090594" y="199549"/>
                      </a:lnTo>
                      <a:lnTo>
                        <a:pt x="1084793" y="199549"/>
                      </a:lnTo>
                      <a:lnTo>
                        <a:pt x="1078992" y="199549"/>
                      </a:lnTo>
                      <a:lnTo>
                        <a:pt x="1073191" y="199549"/>
                      </a:lnTo>
                      <a:lnTo>
                        <a:pt x="1067390" y="199549"/>
                      </a:lnTo>
                      <a:lnTo>
                        <a:pt x="1061588" y="199549"/>
                      </a:lnTo>
                      <a:lnTo>
                        <a:pt x="1055787" y="199549"/>
                      </a:lnTo>
                      <a:lnTo>
                        <a:pt x="1049986" y="199549"/>
                      </a:lnTo>
                      <a:lnTo>
                        <a:pt x="1044189" y="199549"/>
                      </a:lnTo>
                      <a:lnTo>
                        <a:pt x="1038387" y="199549"/>
                      </a:lnTo>
                      <a:lnTo>
                        <a:pt x="1032586" y="199549"/>
                      </a:lnTo>
                      <a:lnTo>
                        <a:pt x="1026785" y="199549"/>
                      </a:lnTo>
                      <a:lnTo>
                        <a:pt x="1020984" y="199549"/>
                      </a:lnTo>
                      <a:lnTo>
                        <a:pt x="1015183" y="199549"/>
                      </a:lnTo>
                      <a:lnTo>
                        <a:pt x="1009382" y="199549"/>
                      </a:lnTo>
                      <a:lnTo>
                        <a:pt x="1003580" y="199549"/>
                      </a:lnTo>
                      <a:lnTo>
                        <a:pt x="997779" y="199549"/>
                      </a:lnTo>
                      <a:lnTo>
                        <a:pt x="991978" y="199549"/>
                      </a:lnTo>
                      <a:lnTo>
                        <a:pt x="986177" y="199549"/>
                      </a:lnTo>
                      <a:lnTo>
                        <a:pt x="980376" y="199549"/>
                      </a:lnTo>
                      <a:lnTo>
                        <a:pt x="974575" y="199549"/>
                      </a:lnTo>
                      <a:lnTo>
                        <a:pt x="968773" y="199549"/>
                      </a:lnTo>
                      <a:lnTo>
                        <a:pt x="962972" y="199549"/>
                      </a:lnTo>
                      <a:lnTo>
                        <a:pt x="957171" y="199549"/>
                      </a:lnTo>
                      <a:lnTo>
                        <a:pt x="951370" y="199549"/>
                      </a:lnTo>
                      <a:lnTo>
                        <a:pt x="945569" y="199549"/>
                      </a:lnTo>
                      <a:lnTo>
                        <a:pt x="939768" y="199549"/>
                      </a:lnTo>
                      <a:lnTo>
                        <a:pt x="933966" y="199549"/>
                      </a:lnTo>
                      <a:lnTo>
                        <a:pt x="928165" y="199549"/>
                      </a:lnTo>
                      <a:lnTo>
                        <a:pt x="922364" y="199549"/>
                      </a:lnTo>
                      <a:lnTo>
                        <a:pt x="916563" y="199549"/>
                      </a:lnTo>
                      <a:lnTo>
                        <a:pt x="910762" y="199549"/>
                      </a:lnTo>
                      <a:lnTo>
                        <a:pt x="904961" y="199549"/>
                      </a:lnTo>
                      <a:lnTo>
                        <a:pt x="899159" y="199549"/>
                      </a:lnTo>
                      <a:lnTo>
                        <a:pt x="893358" y="199549"/>
                      </a:lnTo>
                      <a:lnTo>
                        <a:pt x="887557" y="199549"/>
                      </a:lnTo>
                      <a:lnTo>
                        <a:pt x="881760" y="199549"/>
                      </a:lnTo>
                      <a:lnTo>
                        <a:pt x="875958" y="199549"/>
                      </a:lnTo>
                      <a:lnTo>
                        <a:pt x="870157" y="199549"/>
                      </a:lnTo>
                      <a:lnTo>
                        <a:pt x="864356" y="199549"/>
                      </a:lnTo>
                      <a:lnTo>
                        <a:pt x="858555" y="199549"/>
                      </a:lnTo>
                      <a:lnTo>
                        <a:pt x="852754" y="199549"/>
                      </a:lnTo>
                      <a:lnTo>
                        <a:pt x="846953" y="199549"/>
                      </a:lnTo>
                      <a:lnTo>
                        <a:pt x="841151" y="199549"/>
                      </a:lnTo>
                      <a:lnTo>
                        <a:pt x="835350" y="199549"/>
                      </a:lnTo>
                      <a:lnTo>
                        <a:pt x="829549" y="199549"/>
                      </a:lnTo>
                      <a:lnTo>
                        <a:pt x="823748" y="199549"/>
                      </a:lnTo>
                      <a:lnTo>
                        <a:pt x="817947" y="199549"/>
                      </a:lnTo>
                      <a:lnTo>
                        <a:pt x="812145" y="199549"/>
                      </a:lnTo>
                      <a:lnTo>
                        <a:pt x="806344" y="199549"/>
                      </a:lnTo>
                      <a:lnTo>
                        <a:pt x="800543" y="199549"/>
                      </a:lnTo>
                      <a:lnTo>
                        <a:pt x="794742" y="199549"/>
                      </a:lnTo>
                      <a:lnTo>
                        <a:pt x="788941" y="199549"/>
                      </a:lnTo>
                      <a:lnTo>
                        <a:pt x="783140" y="199549"/>
                      </a:lnTo>
                      <a:lnTo>
                        <a:pt x="777338" y="199549"/>
                      </a:lnTo>
                      <a:lnTo>
                        <a:pt x="771537" y="199549"/>
                      </a:lnTo>
                      <a:lnTo>
                        <a:pt x="765736" y="199549"/>
                      </a:lnTo>
                      <a:lnTo>
                        <a:pt x="759935" y="199549"/>
                      </a:lnTo>
                      <a:lnTo>
                        <a:pt x="754134" y="199549"/>
                      </a:lnTo>
                      <a:lnTo>
                        <a:pt x="748333" y="199549"/>
                      </a:lnTo>
                      <a:lnTo>
                        <a:pt x="742531" y="199549"/>
                      </a:lnTo>
                      <a:lnTo>
                        <a:pt x="736730" y="199549"/>
                      </a:lnTo>
                      <a:lnTo>
                        <a:pt x="730929" y="199549"/>
                      </a:lnTo>
                      <a:lnTo>
                        <a:pt x="725128" y="199549"/>
                      </a:lnTo>
                      <a:lnTo>
                        <a:pt x="719330" y="199549"/>
                      </a:lnTo>
                      <a:lnTo>
                        <a:pt x="713529" y="199549"/>
                      </a:lnTo>
                      <a:lnTo>
                        <a:pt x="707728" y="199549"/>
                      </a:lnTo>
                      <a:lnTo>
                        <a:pt x="701927" y="199549"/>
                      </a:lnTo>
                      <a:lnTo>
                        <a:pt x="696126" y="199549"/>
                      </a:lnTo>
                      <a:lnTo>
                        <a:pt x="690325" y="199549"/>
                      </a:lnTo>
                      <a:lnTo>
                        <a:pt x="684523" y="199549"/>
                      </a:lnTo>
                      <a:lnTo>
                        <a:pt x="678722" y="199549"/>
                      </a:lnTo>
                      <a:lnTo>
                        <a:pt x="672921" y="199549"/>
                      </a:lnTo>
                      <a:lnTo>
                        <a:pt x="667120" y="199549"/>
                      </a:lnTo>
                      <a:lnTo>
                        <a:pt x="661319" y="199549"/>
                      </a:lnTo>
                      <a:lnTo>
                        <a:pt x="655518" y="199549"/>
                      </a:lnTo>
                      <a:lnTo>
                        <a:pt x="649716" y="199549"/>
                      </a:lnTo>
                      <a:lnTo>
                        <a:pt x="643915" y="199549"/>
                      </a:lnTo>
                      <a:lnTo>
                        <a:pt x="638114" y="199549"/>
                      </a:lnTo>
                      <a:lnTo>
                        <a:pt x="632313" y="199549"/>
                      </a:lnTo>
                      <a:lnTo>
                        <a:pt x="626512" y="199549"/>
                      </a:lnTo>
                      <a:lnTo>
                        <a:pt x="620711" y="199549"/>
                      </a:lnTo>
                      <a:lnTo>
                        <a:pt x="614909" y="199549"/>
                      </a:lnTo>
                      <a:lnTo>
                        <a:pt x="609108" y="199549"/>
                      </a:lnTo>
                      <a:lnTo>
                        <a:pt x="603307" y="199549"/>
                      </a:lnTo>
                      <a:lnTo>
                        <a:pt x="597506" y="199549"/>
                      </a:lnTo>
                      <a:lnTo>
                        <a:pt x="591705" y="199549"/>
                      </a:lnTo>
                      <a:lnTo>
                        <a:pt x="585904" y="199549"/>
                      </a:lnTo>
                      <a:lnTo>
                        <a:pt x="580102" y="199549"/>
                      </a:lnTo>
                      <a:lnTo>
                        <a:pt x="574301" y="199549"/>
                      </a:lnTo>
                      <a:lnTo>
                        <a:pt x="568500" y="199549"/>
                      </a:lnTo>
                      <a:lnTo>
                        <a:pt x="562703" y="199549"/>
                      </a:lnTo>
                      <a:lnTo>
                        <a:pt x="556901" y="199549"/>
                      </a:lnTo>
                      <a:lnTo>
                        <a:pt x="551100" y="199549"/>
                      </a:lnTo>
                      <a:lnTo>
                        <a:pt x="545299" y="199549"/>
                      </a:lnTo>
                      <a:lnTo>
                        <a:pt x="539498" y="199549"/>
                      </a:lnTo>
                      <a:lnTo>
                        <a:pt x="533697" y="199549"/>
                      </a:lnTo>
                      <a:lnTo>
                        <a:pt x="527896" y="199549"/>
                      </a:lnTo>
                      <a:lnTo>
                        <a:pt x="522094" y="199549"/>
                      </a:lnTo>
                      <a:lnTo>
                        <a:pt x="516293" y="199549"/>
                      </a:lnTo>
                      <a:lnTo>
                        <a:pt x="510492" y="199549"/>
                      </a:lnTo>
                      <a:lnTo>
                        <a:pt x="504691" y="199549"/>
                      </a:lnTo>
                      <a:lnTo>
                        <a:pt x="498890" y="199549"/>
                      </a:lnTo>
                      <a:lnTo>
                        <a:pt x="493088" y="199549"/>
                      </a:lnTo>
                      <a:lnTo>
                        <a:pt x="487287" y="199549"/>
                      </a:lnTo>
                      <a:lnTo>
                        <a:pt x="481486" y="199549"/>
                      </a:lnTo>
                      <a:lnTo>
                        <a:pt x="475685" y="199549"/>
                      </a:lnTo>
                      <a:lnTo>
                        <a:pt x="469884" y="199549"/>
                      </a:lnTo>
                      <a:lnTo>
                        <a:pt x="464083" y="199549"/>
                      </a:lnTo>
                      <a:lnTo>
                        <a:pt x="458281" y="199549"/>
                      </a:lnTo>
                      <a:lnTo>
                        <a:pt x="452480" y="199549"/>
                      </a:lnTo>
                      <a:lnTo>
                        <a:pt x="446679" y="199549"/>
                      </a:lnTo>
                      <a:lnTo>
                        <a:pt x="440878" y="199549"/>
                      </a:lnTo>
                      <a:lnTo>
                        <a:pt x="435077" y="199549"/>
                      </a:lnTo>
                      <a:lnTo>
                        <a:pt x="429276" y="199549"/>
                      </a:lnTo>
                      <a:lnTo>
                        <a:pt x="423474" y="199549"/>
                      </a:lnTo>
                      <a:lnTo>
                        <a:pt x="417673" y="199549"/>
                      </a:lnTo>
                      <a:lnTo>
                        <a:pt x="411872" y="199549"/>
                      </a:lnTo>
                      <a:lnTo>
                        <a:pt x="406071" y="199549"/>
                      </a:lnTo>
                      <a:lnTo>
                        <a:pt x="400273" y="199549"/>
                      </a:lnTo>
                      <a:lnTo>
                        <a:pt x="394472" y="199549"/>
                      </a:lnTo>
                      <a:lnTo>
                        <a:pt x="388671" y="199549"/>
                      </a:lnTo>
                      <a:lnTo>
                        <a:pt x="382870" y="199549"/>
                      </a:lnTo>
                      <a:lnTo>
                        <a:pt x="377069" y="199549"/>
                      </a:lnTo>
                      <a:lnTo>
                        <a:pt x="371268" y="199549"/>
                      </a:lnTo>
                      <a:lnTo>
                        <a:pt x="365466" y="199549"/>
                      </a:lnTo>
                      <a:lnTo>
                        <a:pt x="359665" y="199549"/>
                      </a:lnTo>
                      <a:lnTo>
                        <a:pt x="353864" y="199549"/>
                      </a:lnTo>
                      <a:lnTo>
                        <a:pt x="348063" y="199549"/>
                      </a:lnTo>
                      <a:lnTo>
                        <a:pt x="342261" y="199549"/>
                      </a:lnTo>
                      <a:lnTo>
                        <a:pt x="336460" y="199549"/>
                      </a:lnTo>
                      <a:lnTo>
                        <a:pt x="330659" y="199549"/>
                      </a:lnTo>
                      <a:lnTo>
                        <a:pt x="324858" y="199549"/>
                      </a:lnTo>
                      <a:lnTo>
                        <a:pt x="319057" y="199549"/>
                      </a:lnTo>
                      <a:lnTo>
                        <a:pt x="313256" y="199549"/>
                      </a:lnTo>
                      <a:lnTo>
                        <a:pt x="307455" y="199549"/>
                      </a:lnTo>
                      <a:lnTo>
                        <a:pt x="301654" y="199549"/>
                      </a:lnTo>
                      <a:lnTo>
                        <a:pt x="295853" y="199549"/>
                      </a:lnTo>
                      <a:lnTo>
                        <a:pt x="290052" y="199549"/>
                      </a:lnTo>
                      <a:lnTo>
                        <a:pt x="284251" y="199549"/>
                      </a:lnTo>
                      <a:lnTo>
                        <a:pt x="278450" y="199549"/>
                      </a:lnTo>
                      <a:lnTo>
                        <a:pt x="272649" y="199549"/>
                      </a:lnTo>
                      <a:lnTo>
                        <a:pt x="266848" y="199549"/>
                      </a:lnTo>
                      <a:lnTo>
                        <a:pt x="261047" y="199549"/>
                      </a:lnTo>
                      <a:lnTo>
                        <a:pt x="255246" y="199549"/>
                      </a:lnTo>
                      <a:lnTo>
                        <a:pt x="249444" y="199549"/>
                      </a:lnTo>
                      <a:lnTo>
                        <a:pt x="243644" y="199549"/>
                      </a:lnTo>
                      <a:lnTo>
                        <a:pt x="237842" y="199549"/>
                      </a:lnTo>
                      <a:lnTo>
                        <a:pt x="232042" y="199549"/>
                      </a:lnTo>
                      <a:lnTo>
                        <a:pt x="226241" y="199549"/>
                      </a:lnTo>
                      <a:lnTo>
                        <a:pt x="220439" y="199549"/>
                      </a:lnTo>
                      <a:lnTo>
                        <a:pt x="214639" y="199549"/>
                      </a:lnTo>
                      <a:lnTo>
                        <a:pt x="208837" y="199549"/>
                      </a:lnTo>
                      <a:lnTo>
                        <a:pt x="203036" y="199549"/>
                      </a:lnTo>
                      <a:lnTo>
                        <a:pt x="197235" y="199549"/>
                      </a:lnTo>
                      <a:lnTo>
                        <a:pt x="191434" y="199549"/>
                      </a:lnTo>
                      <a:lnTo>
                        <a:pt x="185633" y="199549"/>
                      </a:lnTo>
                      <a:lnTo>
                        <a:pt x="179832" y="199549"/>
                      </a:lnTo>
                      <a:lnTo>
                        <a:pt x="174031" y="199549"/>
                      </a:lnTo>
                      <a:lnTo>
                        <a:pt x="168230" y="199549"/>
                      </a:lnTo>
                      <a:lnTo>
                        <a:pt x="162429" y="199549"/>
                      </a:lnTo>
                      <a:lnTo>
                        <a:pt x="156628" y="199549"/>
                      </a:lnTo>
                      <a:lnTo>
                        <a:pt x="150827" y="199549"/>
                      </a:lnTo>
                      <a:lnTo>
                        <a:pt x="145026" y="199549"/>
                      </a:lnTo>
                      <a:lnTo>
                        <a:pt x="139225" y="199549"/>
                      </a:lnTo>
                      <a:lnTo>
                        <a:pt x="133424" y="199549"/>
                      </a:lnTo>
                      <a:lnTo>
                        <a:pt x="127623" y="199549"/>
                      </a:lnTo>
                      <a:lnTo>
                        <a:pt x="121822" y="199549"/>
                      </a:lnTo>
                      <a:lnTo>
                        <a:pt x="116021" y="199549"/>
                      </a:lnTo>
                      <a:lnTo>
                        <a:pt x="110220" y="199549"/>
                      </a:lnTo>
                      <a:lnTo>
                        <a:pt x="104419" y="199549"/>
                      </a:lnTo>
                      <a:lnTo>
                        <a:pt x="98618" y="199549"/>
                      </a:lnTo>
                      <a:lnTo>
                        <a:pt x="92817" y="199549"/>
                      </a:lnTo>
                      <a:lnTo>
                        <a:pt x="87016" y="199549"/>
                      </a:lnTo>
                      <a:lnTo>
                        <a:pt x="81215" y="199549"/>
                      </a:lnTo>
                      <a:lnTo>
                        <a:pt x="75413" y="199549"/>
                      </a:lnTo>
                      <a:lnTo>
                        <a:pt x="69613" y="199549"/>
                      </a:lnTo>
                      <a:lnTo>
                        <a:pt x="63811" y="199549"/>
                      </a:lnTo>
                      <a:lnTo>
                        <a:pt x="58010" y="199549"/>
                      </a:lnTo>
                      <a:lnTo>
                        <a:pt x="52209" y="199549"/>
                      </a:lnTo>
                      <a:lnTo>
                        <a:pt x="46408" y="199549"/>
                      </a:lnTo>
                      <a:lnTo>
                        <a:pt x="40607" y="199549"/>
                      </a:lnTo>
                      <a:lnTo>
                        <a:pt x="34806" y="199549"/>
                      </a:lnTo>
                      <a:lnTo>
                        <a:pt x="29005" y="199549"/>
                      </a:lnTo>
                      <a:lnTo>
                        <a:pt x="23204" y="199549"/>
                      </a:lnTo>
                      <a:lnTo>
                        <a:pt x="17403" y="199549"/>
                      </a:lnTo>
                      <a:lnTo>
                        <a:pt x="11602" y="199549"/>
                      </a:lnTo>
                      <a:lnTo>
                        <a:pt x="5801" y="199549"/>
                      </a:lnTo>
                      <a:lnTo>
                        <a:pt x="0" y="199549"/>
                      </a:lnTo>
                      <a:close/>
                    </a:path>
                  </a:pathLst>
                </a:custGeom>
                <a:solidFill>
                  <a:srgbClr val="BED539">
                    <a:alpha val="20000"/>
                  </a:srgbClr>
                </a:solidFill>
                <a:ln w="370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0" name="Freeform 169">
                  <a:extLst>
                    <a:ext uri="{FF2B5EF4-FFF2-40B4-BE49-F238E27FC236}">
                      <a16:creationId xmlns:a16="http://schemas.microsoft.com/office/drawing/2014/main" id="{438BD17A-512E-7D4C-87FF-582820B6D355}"/>
                    </a:ext>
                  </a:extLst>
                </p:cNvPr>
                <p:cNvSpPr/>
                <p:nvPr/>
              </p:nvSpPr>
              <p:spPr>
                <a:xfrm>
                  <a:off x="510851" y="1967187"/>
                  <a:ext cx="5795236" cy="199521"/>
                </a:xfrm>
                <a:custGeom>
                  <a:avLst/>
                  <a:gdLst>
                    <a:gd name="connsiteX0" fmla="*/ 0 w 5795236"/>
                    <a:gd name="connsiteY0" fmla="*/ 199521 h 199521"/>
                    <a:gd name="connsiteX1" fmla="*/ 2053567 w 5795236"/>
                    <a:gd name="connsiteY1" fmla="*/ 199250 h 199521"/>
                    <a:gd name="connsiteX2" fmla="*/ 2285610 w 5795236"/>
                    <a:gd name="connsiteY2" fmla="*/ 198659 h 199521"/>
                    <a:gd name="connsiteX3" fmla="*/ 2442238 w 5795236"/>
                    <a:gd name="connsiteY3" fmla="*/ 197756 h 199521"/>
                    <a:gd name="connsiteX4" fmla="*/ 2564059 w 5795236"/>
                    <a:gd name="connsiteY4" fmla="*/ 196544 h 199521"/>
                    <a:gd name="connsiteX5" fmla="*/ 2668476 w 5795236"/>
                    <a:gd name="connsiteY5" fmla="*/ 194973 h 199521"/>
                    <a:gd name="connsiteX6" fmla="*/ 2755494 w 5795236"/>
                    <a:gd name="connsiteY6" fmla="*/ 193157 h 199521"/>
                    <a:gd name="connsiteX7" fmla="*/ 2836706 w 5795236"/>
                    <a:gd name="connsiteY7" fmla="*/ 190935 h 199521"/>
                    <a:gd name="connsiteX8" fmla="*/ 2912121 w 5795236"/>
                    <a:gd name="connsiteY8" fmla="*/ 188320 h 199521"/>
                    <a:gd name="connsiteX9" fmla="*/ 2981732 w 5795236"/>
                    <a:gd name="connsiteY9" fmla="*/ 185352 h 199521"/>
                    <a:gd name="connsiteX10" fmla="*/ 3045545 w 5795236"/>
                    <a:gd name="connsiteY10" fmla="*/ 182100 h 199521"/>
                    <a:gd name="connsiteX11" fmla="*/ 3109358 w 5795236"/>
                    <a:gd name="connsiteY11" fmla="*/ 178280 h 199521"/>
                    <a:gd name="connsiteX12" fmla="*/ 3167366 w 5795236"/>
                    <a:gd name="connsiteY12" fmla="*/ 174271 h 199521"/>
                    <a:gd name="connsiteX13" fmla="*/ 3225377 w 5795236"/>
                    <a:gd name="connsiteY13" fmla="*/ 169712 h 199521"/>
                    <a:gd name="connsiteX14" fmla="*/ 3283389 w 5795236"/>
                    <a:gd name="connsiteY14" fmla="*/ 164574 h 199521"/>
                    <a:gd name="connsiteX15" fmla="*/ 3341397 w 5795236"/>
                    <a:gd name="connsiteY15" fmla="*/ 158834 h 199521"/>
                    <a:gd name="connsiteX16" fmla="*/ 3393608 w 5795236"/>
                    <a:gd name="connsiteY16" fmla="*/ 153142 h 199521"/>
                    <a:gd name="connsiteX17" fmla="*/ 3445818 w 5795236"/>
                    <a:gd name="connsiteY17" fmla="*/ 146950 h 199521"/>
                    <a:gd name="connsiteX18" fmla="*/ 3503826 w 5795236"/>
                    <a:gd name="connsiteY18" fmla="*/ 139493 h 199521"/>
                    <a:gd name="connsiteX19" fmla="*/ 3561838 w 5795236"/>
                    <a:gd name="connsiteY19" fmla="*/ 131453 h 199521"/>
                    <a:gd name="connsiteX20" fmla="*/ 3619850 w 5795236"/>
                    <a:gd name="connsiteY20" fmla="*/ 122871 h 199521"/>
                    <a:gd name="connsiteX21" fmla="*/ 3683670 w 5795236"/>
                    <a:gd name="connsiteY21" fmla="*/ 112873 h 199521"/>
                    <a:gd name="connsiteX22" fmla="*/ 3753254 w 5795236"/>
                    <a:gd name="connsiteY22" fmla="*/ 101417 h 199521"/>
                    <a:gd name="connsiteX23" fmla="*/ 3846095 w 5795236"/>
                    <a:gd name="connsiteY23" fmla="*/ 85541 h 199521"/>
                    <a:gd name="connsiteX24" fmla="*/ 4025917 w 5795236"/>
                    <a:gd name="connsiteY24" fmla="*/ 54619 h 199521"/>
                    <a:gd name="connsiteX25" fmla="*/ 4089715 w 5795236"/>
                    <a:gd name="connsiteY25" fmla="*/ 44247 h 199521"/>
                    <a:gd name="connsiteX26" fmla="*/ 4147727 w 5795236"/>
                    <a:gd name="connsiteY26" fmla="*/ 35377 h 199521"/>
                    <a:gd name="connsiteX27" fmla="*/ 4199952 w 5795236"/>
                    <a:gd name="connsiteY27" fmla="*/ 27982 h 199521"/>
                    <a:gd name="connsiteX28" fmla="*/ 4246354 w 5795236"/>
                    <a:gd name="connsiteY28" fmla="*/ 21971 h 199521"/>
                    <a:gd name="connsiteX29" fmla="*/ 4292756 w 5795236"/>
                    <a:gd name="connsiteY29" fmla="*/ 16564 h 199521"/>
                    <a:gd name="connsiteX30" fmla="*/ 4333371 w 5795236"/>
                    <a:gd name="connsiteY30" fmla="*/ 12381 h 199521"/>
                    <a:gd name="connsiteX31" fmla="*/ 4373987 w 5795236"/>
                    <a:gd name="connsiteY31" fmla="*/ 8753 h 199521"/>
                    <a:gd name="connsiteX32" fmla="*/ 4414603 w 5795236"/>
                    <a:gd name="connsiteY32" fmla="*/ 5715 h 199521"/>
                    <a:gd name="connsiteX33" fmla="*/ 4455181 w 5795236"/>
                    <a:gd name="connsiteY33" fmla="*/ 3298 h 199521"/>
                    <a:gd name="connsiteX34" fmla="*/ 4490010 w 5795236"/>
                    <a:gd name="connsiteY34" fmla="*/ 1738 h 199521"/>
                    <a:gd name="connsiteX35" fmla="*/ 4524803 w 5795236"/>
                    <a:gd name="connsiteY35" fmla="*/ 664 h 199521"/>
                    <a:gd name="connsiteX36" fmla="*/ 4559632 w 5795236"/>
                    <a:gd name="connsiteY36" fmla="*/ 83 h 199521"/>
                    <a:gd name="connsiteX37" fmla="*/ 4594424 w 5795236"/>
                    <a:gd name="connsiteY37" fmla="*/ 0 h 199521"/>
                    <a:gd name="connsiteX38" fmla="*/ 4629216 w 5795236"/>
                    <a:gd name="connsiteY38" fmla="*/ 415 h 199521"/>
                    <a:gd name="connsiteX39" fmla="*/ 4664046 w 5795236"/>
                    <a:gd name="connsiteY39" fmla="*/ 1326 h 199521"/>
                    <a:gd name="connsiteX40" fmla="*/ 4698838 w 5795236"/>
                    <a:gd name="connsiteY40" fmla="*/ 2725 h 199521"/>
                    <a:gd name="connsiteX41" fmla="*/ 4733630 w 5795236"/>
                    <a:gd name="connsiteY41" fmla="*/ 4602 h 199521"/>
                    <a:gd name="connsiteX42" fmla="*/ 4774246 w 5795236"/>
                    <a:gd name="connsiteY42" fmla="*/ 7377 h 199521"/>
                    <a:gd name="connsiteX43" fmla="*/ 4814862 w 5795236"/>
                    <a:gd name="connsiteY43" fmla="*/ 10756 h 199521"/>
                    <a:gd name="connsiteX44" fmla="*/ 4855477 w 5795236"/>
                    <a:gd name="connsiteY44" fmla="*/ 14706 h 199521"/>
                    <a:gd name="connsiteX45" fmla="*/ 4896092 w 5795236"/>
                    <a:gd name="connsiteY45" fmla="*/ 19187 h 199521"/>
                    <a:gd name="connsiteX46" fmla="*/ 4942494 w 5795236"/>
                    <a:gd name="connsiteY46" fmla="*/ 24906 h 199521"/>
                    <a:gd name="connsiteX47" fmla="*/ 4988896 w 5795236"/>
                    <a:gd name="connsiteY47" fmla="*/ 31192 h 199521"/>
                    <a:gd name="connsiteX48" fmla="*/ 5041085 w 5795236"/>
                    <a:gd name="connsiteY48" fmla="*/ 38850 h 199521"/>
                    <a:gd name="connsiteX49" fmla="*/ 5099097 w 5795236"/>
                    <a:gd name="connsiteY49" fmla="*/ 47955 h 199521"/>
                    <a:gd name="connsiteX50" fmla="*/ 5168718 w 5795236"/>
                    <a:gd name="connsiteY50" fmla="*/ 59491 h 199521"/>
                    <a:gd name="connsiteX51" fmla="*/ 5267345 w 5795236"/>
                    <a:gd name="connsiteY51" fmla="*/ 76472 h 199521"/>
                    <a:gd name="connsiteX52" fmla="*/ 5412375 w 5795236"/>
                    <a:gd name="connsiteY52" fmla="*/ 101417 h 199521"/>
                    <a:gd name="connsiteX53" fmla="*/ 5487782 w 5795236"/>
                    <a:gd name="connsiteY53" fmla="*/ 113803 h 199521"/>
                    <a:gd name="connsiteX54" fmla="*/ 5551581 w 5795236"/>
                    <a:gd name="connsiteY54" fmla="*/ 123752 h 199521"/>
                    <a:gd name="connsiteX55" fmla="*/ 5609592 w 5795236"/>
                    <a:gd name="connsiteY55" fmla="*/ 132283 h 199521"/>
                    <a:gd name="connsiteX56" fmla="*/ 5667604 w 5795236"/>
                    <a:gd name="connsiteY56" fmla="*/ 140266 h 199521"/>
                    <a:gd name="connsiteX57" fmla="*/ 5725615 w 5795236"/>
                    <a:gd name="connsiteY57" fmla="*/ 147662 h 199521"/>
                    <a:gd name="connsiteX58" fmla="*/ 5777841 w 5795236"/>
                    <a:gd name="connsiteY58" fmla="*/ 153799 h 199521"/>
                    <a:gd name="connsiteX59" fmla="*/ 5795237 w 5795236"/>
                    <a:gd name="connsiteY59" fmla="*/ 155733 h 199521"/>
                    <a:gd name="connsiteX60" fmla="*/ 5795237 w 5795236"/>
                    <a:gd name="connsiteY60" fmla="*/ 155733 h 199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5795236" h="199521">
                      <a:moveTo>
                        <a:pt x="0" y="199521"/>
                      </a:moveTo>
                      <a:lnTo>
                        <a:pt x="2053567" y="199250"/>
                      </a:lnTo>
                      <a:lnTo>
                        <a:pt x="2285610" y="198659"/>
                      </a:lnTo>
                      <a:lnTo>
                        <a:pt x="2442238" y="197756"/>
                      </a:lnTo>
                      <a:lnTo>
                        <a:pt x="2564059" y="196544"/>
                      </a:lnTo>
                      <a:lnTo>
                        <a:pt x="2668476" y="194973"/>
                      </a:lnTo>
                      <a:lnTo>
                        <a:pt x="2755494" y="193157"/>
                      </a:lnTo>
                      <a:lnTo>
                        <a:pt x="2836706" y="190935"/>
                      </a:lnTo>
                      <a:lnTo>
                        <a:pt x="2912121" y="188320"/>
                      </a:lnTo>
                      <a:lnTo>
                        <a:pt x="2981732" y="185352"/>
                      </a:lnTo>
                      <a:lnTo>
                        <a:pt x="3045545" y="182100"/>
                      </a:lnTo>
                      <a:lnTo>
                        <a:pt x="3109358" y="178280"/>
                      </a:lnTo>
                      <a:lnTo>
                        <a:pt x="3167366" y="174271"/>
                      </a:lnTo>
                      <a:lnTo>
                        <a:pt x="3225377" y="169712"/>
                      </a:lnTo>
                      <a:lnTo>
                        <a:pt x="3283389" y="164574"/>
                      </a:lnTo>
                      <a:lnTo>
                        <a:pt x="3341397" y="158834"/>
                      </a:lnTo>
                      <a:lnTo>
                        <a:pt x="3393608" y="153142"/>
                      </a:lnTo>
                      <a:lnTo>
                        <a:pt x="3445818" y="146950"/>
                      </a:lnTo>
                      <a:lnTo>
                        <a:pt x="3503826" y="139493"/>
                      </a:lnTo>
                      <a:lnTo>
                        <a:pt x="3561838" y="131453"/>
                      </a:lnTo>
                      <a:lnTo>
                        <a:pt x="3619850" y="122871"/>
                      </a:lnTo>
                      <a:lnTo>
                        <a:pt x="3683670" y="112873"/>
                      </a:lnTo>
                      <a:lnTo>
                        <a:pt x="3753254" y="101417"/>
                      </a:lnTo>
                      <a:lnTo>
                        <a:pt x="3846095" y="85541"/>
                      </a:lnTo>
                      <a:lnTo>
                        <a:pt x="4025917" y="54619"/>
                      </a:lnTo>
                      <a:lnTo>
                        <a:pt x="4089715" y="44247"/>
                      </a:lnTo>
                      <a:lnTo>
                        <a:pt x="4147727" y="35377"/>
                      </a:lnTo>
                      <a:lnTo>
                        <a:pt x="4199952" y="27982"/>
                      </a:lnTo>
                      <a:lnTo>
                        <a:pt x="4246354" y="21971"/>
                      </a:lnTo>
                      <a:lnTo>
                        <a:pt x="4292756" y="16564"/>
                      </a:lnTo>
                      <a:lnTo>
                        <a:pt x="4333371" y="12381"/>
                      </a:lnTo>
                      <a:lnTo>
                        <a:pt x="4373987" y="8753"/>
                      </a:lnTo>
                      <a:lnTo>
                        <a:pt x="4414603" y="5715"/>
                      </a:lnTo>
                      <a:lnTo>
                        <a:pt x="4455181" y="3298"/>
                      </a:lnTo>
                      <a:lnTo>
                        <a:pt x="4490010" y="1738"/>
                      </a:lnTo>
                      <a:lnTo>
                        <a:pt x="4524803" y="664"/>
                      </a:lnTo>
                      <a:lnTo>
                        <a:pt x="4559632" y="83"/>
                      </a:lnTo>
                      <a:lnTo>
                        <a:pt x="4594424" y="0"/>
                      </a:lnTo>
                      <a:lnTo>
                        <a:pt x="4629216" y="415"/>
                      </a:lnTo>
                      <a:lnTo>
                        <a:pt x="4664046" y="1326"/>
                      </a:lnTo>
                      <a:lnTo>
                        <a:pt x="4698838" y="2725"/>
                      </a:lnTo>
                      <a:lnTo>
                        <a:pt x="4733630" y="4602"/>
                      </a:lnTo>
                      <a:lnTo>
                        <a:pt x="4774246" y="7377"/>
                      </a:lnTo>
                      <a:lnTo>
                        <a:pt x="4814862" y="10756"/>
                      </a:lnTo>
                      <a:lnTo>
                        <a:pt x="4855477" y="14706"/>
                      </a:lnTo>
                      <a:lnTo>
                        <a:pt x="4896092" y="19187"/>
                      </a:lnTo>
                      <a:lnTo>
                        <a:pt x="4942494" y="24906"/>
                      </a:lnTo>
                      <a:lnTo>
                        <a:pt x="4988896" y="31192"/>
                      </a:lnTo>
                      <a:lnTo>
                        <a:pt x="5041085" y="38850"/>
                      </a:lnTo>
                      <a:lnTo>
                        <a:pt x="5099097" y="47955"/>
                      </a:lnTo>
                      <a:lnTo>
                        <a:pt x="5168718" y="59491"/>
                      </a:lnTo>
                      <a:lnTo>
                        <a:pt x="5267345" y="76472"/>
                      </a:lnTo>
                      <a:lnTo>
                        <a:pt x="5412375" y="101417"/>
                      </a:lnTo>
                      <a:lnTo>
                        <a:pt x="5487782" y="113803"/>
                      </a:lnTo>
                      <a:lnTo>
                        <a:pt x="5551581" y="123752"/>
                      </a:lnTo>
                      <a:lnTo>
                        <a:pt x="5609592" y="132283"/>
                      </a:lnTo>
                      <a:lnTo>
                        <a:pt x="5667604" y="140266"/>
                      </a:lnTo>
                      <a:lnTo>
                        <a:pt x="5725615" y="147662"/>
                      </a:lnTo>
                      <a:lnTo>
                        <a:pt x="5777841" y="153799"/>
                      </a:lnTo>
                      <a:lnTo>
                        <a:pt x="5795237" y="155733"/>
                      </a:lnTo>
                      <a:lnTo>
                        <a:pt x="5795237" y="155733"/>
                      </a:lnTo>
                    </a:path>
                  </a:pathLst>
                </a:custGeom>
                <a:noFill/>
                <a:ln w="22251" cap="sq">
                  <a:solidFill>
                    <a:srgbClr val="BED539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1" name="Freeform 170">
                  <a:extLst>
                    <a:ext uri="{FF2B5EF4-FFF2-40B4-BE49-F238E27FC236}">
                      <a16:creationId xmlns:a16="http://schemas.microsoft.com/office/drawing/2014/main" id="{A6184772-7293-7A4A-86BC-889CC4F7FB62}"/>
                    </a:ext>
                  </a:extLst>
                </p:cNvPr>
                <p:cNvSpPr/>
                <p:nvPr/>
              </p:nvSpPr>
              <p:spPr>
                <a:xfrm>
                  <a:off x="3533191" y="20170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BED53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2" name="Freeform 171">
                  <a:extLst>
                    <a:ext uri="{FF2B5EF4-FFF2-40B4-BE49-F238E27FC236}">
                      <a16:creationId xmlns:a16="http://schemas.microsoft.com/office/drawing/2014/main" id="{474320E4-21B9-B841-9049-EC13F8B22569}"/>
                    </a:ext>
                  </a:extLst>
                </p:cNvPr>
                <p:cNvSpPr/>
                <p:nvPr/>
              </p:nvSpPr>
              <p:spPr>
                <a:xfrm>
                  <a:off x="3950867" y="20170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BED53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3" name="Freeform 172">
                  <a:extLst>
                    <a:ext uri="{FF2B5EF4-FFF2-40B4-BE49-F238E27FC236}">
                      <a16:creationId xmlns:a16="http://schemas.microsoft.com/office/drawing/2014/main" id="{0B096F07-27D2-2540-BA33-C07F545A8846}"/>
                    </a:ext>
                  </a:extLst>
                </p:cNvPr>
                <p:cNvSpPr/>
                <p:nvPr/>
              </p:nvSpPr>
              <p:spPr>
                <a:xfrm>
                  <a:off x="4020478" y="20170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BED53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4" name="Freeform 173">
                  <a:extLst>
                    <a:ext uri="{FF2B5EF4-FFF2-40B4-BE49-F238E27FC236}">
                      <a16:creationId xmlns:a16="http://schemas.microsoft.com/office/drawing/2014/main" id="{898574EB-D796-F846-817B-B379B975AF9A}"/>
                    </a:ext>
                  </a:extLst>
                </p:cNvPr>
                <p:cNvSpPr/>
                <p:nvPr/>
              </p:nvSpPr>
              <p:spPr>
                <a:xfrm>
                  <a:off x="4049484" y="20170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BED53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5" name="Freeform 174">
                  <a:extLst>
                    <a:ext uri="{FF2B5EF4-FFF2-40B4-BE49-F238E27FC236}">
                      <a16:creationId xmlns:a16="http://schemas.microsoft.com/office/drawing/2014/main" id="{9315A109-ACA4-C449-880F-FA5EFCDD0EBE}"/>
                    </a:ext>
                  </a:extLst>
                </p:cNvPr>
                <p:cNvSpPr/>
                <p:nvPr/>
              </p:nvSpPr>
              <p:spPr>
                <a:xfrm>
                  <a:off x="4414958" y="20170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BED53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6" name="Freeform 175">
                  <a:extLst>
                    <a:ext uri="{FF2B5EF4-FFF2-40B4-BE49-F238E27FC236}">
                      <a16:creationId xmlns:a16="http://schemas.microsoft.com/office/drawing/2014/main" id="{C506ED5B-E3B2-DC47-9760-B3EFB1B180B7}"/>
                    </a:ext>
                  </a:extLst>
                </p:cNvPr>
                <p:cNvSpPr/>
                <p:nvPr/>
              </p:nvSpPr>
              <p:spPr>
                <a:xfrm>
                  <a:off x="4472969" y="20170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BED53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7" name="Freeform 176">
                  <a:extLst>
                    <a:ext uri="{FF2B5EF4-FFF2-40B4-BE49-F238E27FC236}">
                      <a16:creationId xmlns:a16="http://schemas.microsoft.com/office/drawing/2014/main" id="{6C7BBE86-0C47-924A-B033-3DB9ECB38816}"/>
                    </a:ext>
                  </a:extLst>
                </p:cNvPr>
                <p:cNvSpPr/>
                <p:nvPr/>
              </p:nvSpPr>
              <p:spPr>
                <a:xfrm>
                  <a:off x="4507761" y="20170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BED53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8" name="Freeform 177">
                  <a:extLst>
                    <a:ext uri="{FF2B5EF4-FFF2-40B4-BE49-F238E27FC236}">
                      <a16:creationId xmlns:a16="http://schemas.microsoft.com/office/drawing/2014/main" id="{2E2ECF2A-3B3E-3B44-B715-E86B958F0403}"/>
                    </a:ext>
                  </a:extLst>
                </p:cNvPr>
                <p:cNvSpPr/>
                <p:nvPr/>
              </p:nvSpPr>
              <p:spPr>
                <a:xfrm>
                  <a:off x="4554163" y="20170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BED53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9" name="Freeform 178">
                  <a:extLst>
                    <a:ext uri="{FF2B5EF4-FFF2-40B4-BE49-F238E27FC236}">
                      <a16:creationId xmlns:a16="http://schemas.microsoft.com/office/drawing/2014/main" id="{7E2AC38A-3A35-B640-99D4-CEA9097FF9B1}"/>
                    </a:ext>
                  </a:extLst>
                </p:cNvPr>
                <p:cNvSpPr/>
                <p:nvPr/>
              </p:nvSpPr>
              <p:spPr>
                <a:xfrm>
                  <a:off x="4908020" y="20170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BED53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0" name="Freeform 179">
                  <a:extLst>
                    <a:ext uri="{FF2B5EF4-FFF2-40B4-BE49-F238E27FC236}">
                      <a16:creationId xmlns:a16="http://schemas.microsoft.com/office/drawing/2014/main" id="{407DF2AE-31CE-9342-90A1-C27442D05DE9}"/>
                    </a:ext>
                  </a:extLst>
                </p:cNvPr>
                <p:cNvSpPr/>
                <p:nvPr/>
              </p:nvSpPr>
              <p:spPr>
                <a:xfrm>
                  <a:off x="4960245" y="20170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BED53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1" name="Freeform 180">
                  <a:extLst>
                    <a:ext uri="{FF2B5EF4-FFF2-40B4-BE49-F238E27FC236}">
                      <a16:creationId xmlns:a16="http://schemas.microsoft.com/office/drawing/2014/main" id="{11675573-6A86-6944-96E7-AF9D187BAB3D}"/>
                    </a:ext>
                  </a:extLst>
                </p:cNvPr>
                <p:cNvSpPr/>
                <p:nvPr/>
              </p:nvSpPr>
              <p:spPr>
                <a:xfrm>
                  <a:off x="4995038" y="20170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BED53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2" name="Freeform 181">
                  <a:extLst>
                    <a:ext uri="{FF2B5EF4-FFF2-40B4-BE49-F238E27FC236}">
                      <a16:creationId xmlns:a16="http://schemas.microsoft.com/office/drawing/2014/main" id="{EE64C561-CFFB-C249-99E5-540037E4A3EA}"/>
                    </a:ext>
                  </a:extLst>
                </p:cNvPr>
                <p:cNvSpPr/>
                <p:nvPr/>
              </p:nvSpPr>
              <p:spPr>
                <a:xfrm>
                  <a:off x="5024043" y="20170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BED53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3" name="Freeform 182">
                  <a:extLst>
                    <a:ext uri="{FF2B5EF4-FFF2-40B4-BE49-F238E27FC236}">
                      <a16:creationId xmlns:a16="http://schemas.microsoft.com/office/drawing/2014/main" id="{C45EA496-9D36-964C-BF76-E4925DD79195}"/>
                    </a:ext>
                  </a:extLst>
                </p:cNvPr>
                <p:cNvSpPr/>
                <p:nvPr/>
              </p:nvSpPr>
              <p:spPr>
                <a:xfrm>
                  <a:off x="5058873" y="20170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BED53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4" name="Freeform 183">
                  <a:extLst>
                    <a:ext uri="{FF2B5EF4-FFF2-40B4-BE49-F238E27FC236}">
                      <a16:creationId xmlns:a16="http://schemas.microsoft.com/office/drawing/2014/main" id="{C2B9343E-7136-264D-B7EC-0480A75D7CA8}"/>
                    </a:ext>
                  </a:extLst>
                </p:cNvPr>
                <p:cNvSpPr/>
                <p:nvPr/>
              </p:nvSpPr>
              <p:spPr>
                <a:xfrm>
                  <a:off x="5441735" y="20170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BED53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5" name="Freeform 184">
                  <a:extLst>
                    <a:ext uri="{FF2B5EF4-FFF2-40B4-BE49-F238E27FC236}">
                      <a16:creationId xmlns:a16="http://schemas.microsoft.com/office/drawing/2014/main" id="{4C5FA954-BEF0-1D47-8D81-02D99B186DDF}"/>
                    </a:ext>
                  </a:extLst>
                </p:cNvPr>
                <p:cNvSpPr/>
                <p:nvPr/>
              </p:nvSpPr>
              <p:spPr>
                <a:xfrm>
                  <a:off x="5493961" y="20170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BED53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6" name="Freeform 185">
                  <a:extLst>
                    <a:ext uri="{FF2B5EF4-FFF2-40B4-BE49-F238E27FC236}">
                      <a16:creationId xmlns:a16="http://schemas.microsoft.com/office/drawing/2014/main" id="{D59B8AFD-AED4-E847-8FE8-D15E69DDE8C3}"/>
                    </a:ext>
                  </a:extLst>
                </p:cNvPr>
                <p:cNvSpPr/>
                <p:nvPr/>
              </p:nvSpPr>
              <p:spPr>
                <a:xfrm>
                  <a:off x="5528753" y="20170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BED53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7" name="Freeform 186">
                  <a:extLst>
                    <a:ext uri="{FF2B5EF4-FFF2-40B4-BE49-F238E27FC236}">
                      <a16:creationId xmlns:a16="http://schemas.microsoft.com/office/drawing/2014/main" id="{AE225E70-D983-FE41-8246-7B822E46DE6E}"/>
                    </a:ext>
                  </a:extLst>
                </p:cNvPr>
                <p:cNvSpPr/>
                <p:nvPr/>
              </p:nvSpPr>
              <p:spPr>
                <a:xfrm>
                  <a:off x="5969627" y="20170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BED53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8" name="Freeform 187">
                  <a:extLst>
                    <a:ext uri="{FF2B5EF4-FFF2-40B4-BE49-F238E27FC236}">
                      <a16:creationId xmlns:a16="http://schemas.microsoft.com/office/drawing/2014/main" id="{ACD446C3-BBCD-5E4C-9E69-5EECA395D2FF}"/>
                    </a:ext>
                  </a:extLst>
                </p:cNvPr>
                <p:cNvSpPr/>
                <p:nvPr/>
              </p:nvSpPr>
              <p:spPr>
                <a:xfrm>
                  <a:off x="6010242" y="20170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BED53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55" name="Freeform 654">
                  <a:extLst>
                    <a:ext uri="{FF2B5EF4-FFF2-40B4-BE49-F238E27FC236}">
                      <a16:creationId xmlns:a16="http://schemas.microsoft.com/office/drawing/2014/main" id="{3E93295C-7771-9549-9885-DBC6045FEA9C}"/>
                    </a:ext>
                  </a:extLst>
                </p:cNvPr>
                <p:cNvSpPr/>
                <p:nvPr/>
              </p:nvSpPr>
              <p:spPr>
                <a:xfrm>
                  <a:off x="3110084" y="20170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BED53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2222865-71A5-BF45-BCA2-DB4FB25E428C}"/>
                </a:ext>
              </a:extLst>
            </p:cNvPr>
            <p:cNvSpPr txBox="1"/>
            <p:nvPr/>
          </p:nvSpPr>
          <p:spPr>
            <a:xfrm>
              <a:off x="183832" y="2224297"/>
              <a:ext cx="5070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800" dirty="0">
                  <a:solidFill>
                    <a:srgbClr val="4D4D4D"/>
                  </a:solidFill>
                  <a:latin typeface="Helvetica" pitchFamily="2" charset="0"/>
                </a:rPr>
                <a:t>θ</a:t>
              </a:r>
              <a:endParaRPr lang="en-GB" sz="800" dirty="0">
                <a:solidFill>
                  <a:srgbClr val="4D4D4D"/>
                </a:solidFill>
                <a:latin typeface="Helvetica" pitchFamily="2" charset="0"/>
              </a:endParaRPr>
            </a:p>
            <a:p>
              <a:pPr algn="ctr"/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rhythm</a:t>
              </a: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F4E2D227-5FA6-4B41-AB8D-B2EA98BFD347}"/>
                </a:ext>
              </a:extLst>
            </p:cNvPr>
            <p:cNvSpPr txBox="1"/>
            <p:nvPr/>
          </p:nvSpPr>
          <p:spPr>
            <a:xfrm>
              <a:off x="6320988" y="2123717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E6AF4512-69A1-DD4F-8D1A-F42A1A9CB124}"/>
                </a:ext>
              </a:extLst>
            </p:cNvPr>
            <p:cNvSpPr/>
            <p:nvPr/>
          </p:nvSpPr>
          <p:spPr>
            <a:xfrm>
              <a:off x="518400" y="751729"/>
              <a:ext cx="2208075" cy="554763"/>
            </a:xfrm>
            <a:prstGeom prst="ellipse">
              <a:avLst/>
            </a:prstGeom>
            <a:solidFill>
              <a:srgbClr val="BFB7C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A733CAA3-F8A6-8646-8850-E01638410B4B}"/>
                </a:ext>
              </a:extLst>
            </p:cNvPr>
            <p:cNvSpPr/>
            <p:nvPr/>
          </p:nvSpPr>
          <p:spPr>
            <a:xfrm>
              <a:off x="1672131" y="752591"/>
              <a:ext cx="2208075" cy="554763"/>
            </a:xfrm>
            <a:prstGeom prst="ellipse">
              <a:avLst/>
            </a:prstGeom>
            <a:solidFill>
              <a:srgbClr val="A0BAC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B9A0AA3A-1F4E-E44A-B733-224CAAA3FCCD}"/>
                </a:ext>
              </a:extLst>
            </p:cNvPr>
            <p:cNvSpPr/>
            <p:nvPr/>
          </p:nvSpPr>
          <p:spPr>
            <a:xfrm>
              <a:off x="2818800" y="752038"/>
              <a:ext cx="2208075" cy="554763"/>
            </a:xfrm>
            <a:prstGeom prst="ellipse">
              <a:avLst/>
            </a:prstGeom>
            <a:solidFill>
              <a:srgbClr val="9EDAC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D99198B1-06C1-C34F-871E-0B38D54BFCD7}"/>
                </a:ext>
              </a:extLst>
            </p:cNvPr>
            <p:cNvSpPr/>
            <p:nvPr/>
          </p:nvSpPr>
          <p:spPr>
            <a:xfrm>
              <a:off x="3972438" y="751485"/>
              <a:ext cx="2208075" cy="554763"/>
            </a:xfrm>
            <a:prstGeom prst="ellipse">
              <a:avLst/>
            </a:prstGeom>
            <a:solidFill>
              <a:srgbClr val="E0EBA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3CE06A47-1398-634C-BD99-C068BBE321CA}"/>
                </a:ext>
              </a:extLst>
            </p:cNvPr>
            <p:cNvSpPr/>
            <p:nvPr/>
          </p:nvSpPr>
          <p:spPr>
            <a:xfrm>
              <a:off x="408342" y="1164340"/>
              <a:ext cx="5952377" cy="15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752819CF-3616-9F4B-BE38-0426DE879910}"/>
                </a:ext>
              </a:extLst>
            </p:cNvPr>
            <p:cNvSpPr/>
            <p:nvPr/>
          </p:nvSpPr>
          <p:spPr>
            <a:xfrm>
              <a:off x="392956" y="688430"/>
              <a:ext cx="6105610" cy="201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583D31-8EEC-0D4F-B3F3-09CCFEF7EF0F}"/>
                </a:ext>
              </a:extLst>
            </p:cNvPr>
            <p:cNvSpPr txBox="1"/>
            <p:nvPr/>
          </p:nvSpPr>
          <p:spPr>
            <a:xfrm>
              <a:off x="253463" y="7103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6A3AD608-ED53-664C-A53E-534E7D0C3548}"/>
                </a:ext>
              </a:extLst>
            </p:cNvPr>
            <p:cNvSpPr txBox="1"/>
            <p:nvPr/>
          </p:nvSpPr>
          <p:spPr>
            <a:xfrm>
              <a:off x="2787291" y="544071"/>
              <a:ext cx="1357609" cy="198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CA3 basis features, f</a:t>
              </a:r>
              <a:r>
                <a:rPr lang="en-GB" sz="800" baseline="-25000" dirty="0">
                  <a:solidFill>
                    <a:srgbClr val="4D4D4D"/>
                  </a:solidFill>
                  <a:latin typeface="Helvetica" pitchFamily="2" charset="0"/>
                </a:rPr>
                <a:t>j</a:t>
              </a:r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(</a:t>
              </a:r>
              <a:r>
                <a:rPr lang="en-GB" sz="800" b="1" dirty="0">
                  <a:solidFill>
                    <a:srgbClr val="4D4D4D"/>
                  </a:solidFill>
                  <a:latin typeface="Helvetica" pitchFamily="2" charset="0"/>
                </a:rPr>
                <a:t>x</a:t>
              </a:r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)</a:t>
              </a:r>
            </a:p>
          </p:txBody>
        </p: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EAC077C2-E991-264F-97E7-1C11EA2A461E}"/>
                </a:ext>
              </a:extLst>
            </p:cNvPr>
            <p:cNvSpPr txBox="1"/>
            <p:nvPr/>
          </p:nvSpPr>
          <p:spPr>
            <a:xfrm>
              <a:off x="401225" y="698089"/>
              <a:ext cx="3818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j = 1</a:t>
              </a:r>
            </a:p>
          </p:txBody>
        </p: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BC560275-719E-8D4C-91C9-96FC4784AB8D}"/>
                </a:ext>
              </a:extLst>
            </p:cNvPr>
            <p:cNvCxnSpPr>
              <a:cxnSpLocks/>
            </p:cNvCxnSpPr>
            <p:nvPr/>
          </p:nvCxnSpPr>
          <p:spPr>
            <a:xfrm>
              <a:off x="505106" y="892082"/>
              <a:ext cx="5824511" cy="4765"/>
            </a:xfrm>
            <a:prstGeom prst="line">
              <a:avLst/>
            </a:prstGeom>
            <a:ln w="317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7440E88-EC3F-8148-B5B3-66DEC00E8AE5}"/>
                </a:ext>
              </a:extLst>
            </p:cNvPr>
            <p:cNvCxnSpPr>
              <a:cxnSpLocks/>
            </p:cNvCxnSpPr>
            <p:nvPr/>
          </p:nvCxnSpPr>
          <p:spPr>
            <a:xfrm>
              <a:off x="504192" y="1152786"/>
              <a:ext cx="5824511" cy="4765"/>
            </a:xfrm>
            <a:prstGeom prst="line">
              <a:avLst/>
            </a:prstGeom>
            <a:ln w="317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7" name="Freeform 476">
              <a:extLst>
                <a:ext uri="{FF2B5EF4-FFF2-40B4-BE49-F238E27FC236}">
                  <a16:creationId xmlns:a16="http://schemas.microsoft.com/office/drawing/2014/main" id="{DF54ED60-9329-A044-88E5-8C2CCBBAC782}"/>
                </a:ext>
              </a:extLst>
            </p:cNvPr>
            <p:cNvSpPr/>
            <p:nvPr/>
          </p:nvSpPr>
          <p:spPr>
            <a:xfrm>
              <a:off x="539877" y="990839"/>
              <a:ext cx="61200" cy="61200"/>
            </a:xfrm>
            <a:custGeom>
              <a:avLst/>
              <a:gdLst>
                <a:gd name="connsiteX0" fmla="*/ 205 w 59856"/>
                <a:gd name="connsiteY0" fmla="*/ 58853 h 58824"/>
                <a:gd name="connsiteX1" fmla="*/ 60062 w 59856"/>
                <a:gd name="connsiteY1" fmla="*/ 29 h 58824"/>
                <a:gd name="connsiteX2" fmla="*/ 205 w 59856"/>
                <a:gd name="connsiteY2" fmla="*/ 29 h 58824"/>
                <a:gd name="connsiteX3" fmla="*/ 60062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205" y="58853"/>
                  </a:moveTo>
                  <a:lnTo>
                    <a:pt x="60062" y="29"/>
                  </a:lnTo>
                  <a:moveTo>
                    <a:pt x="205" y="29"/>
                  </a:moveTo>
                  <a:lnTo>
                    <a:pt x="60062" y="58853"/>
                  </a:lnTo>
                </a:path>
              </a:pathLst>
            </a:custGeom>
            <a:solidFill>
              <a:srgbClr val="7D7C7E"/>
            </a:solidFill>
            <a:ln w="25400" cap="flat">
              <a:solidFill>
                <a:srgbClr val="A6A6A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8" name="Freeform 477">
              <a:extLst>
                <a:ext uri="{FF2B5EF4-FFF2-40B4-BE49-F238E27FC236}">
                  <a16:creationId xmlns:a16="http://schemas.microsoft.com/office/drawing/2014/main" id="{43C45CB5-CE65-EC40-A11A-4C54B8CB43C4}"/>
                </a:ext>
              </a:extLst>
            </p:cNvPr>
            <p:cNvSpPr/>
            <p:nvPr/>
          </p:nvSpPr>
          <p:spPr>
            <a:xfrm>
              <a:off x="655424" y="990839"/>
              <a:ext cx="61200" cy="61200"/>
            </a:xfrm>
            <a:custGeom>
              <a:avLst/>
              <a:gdLst>
                <a:gd name="connsiteX0" fmla="*/ 227 w 59856"/>
                <a:gd name="connsiteY0" fmla="*/ 58853 h 58824"/>
                <a:gd name="connsiteX1" fmla="*/ 60084 w 59856"/>
                <a:gd name="connsiteY1" fmla="*/ 29 h 58824"/>
                <a:gd name="connsiteX2" fmla="*/ 227 w 59856"/>
                <a:gd name="connsiteY2" fmla="*/ 29 h 58824"/>
                <a:gd name="connsiteX3" fmla="*/ 60084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227" y="58853"/>
                  </a:moveTo>
                  <a:lnTo>
                    <a:pt x="60084" y="29"/>
                  </a:lnTo>
                  <a:moveTo>
                    <a:pt x="227" y="29"/>
                  </a:moveTo>
                  <a:lnTo>
                    <a:pt x="60084" y="58853"/>
                  </a:lnTo>
                </a:path>
              </a:pathLst>
            </a:custGeom>
            <a:solidFill>
              <a:srgbClr val="BFBFBF"/>
            </a:solidFill>
            <a:ln w="25400" cap="flat">
              <a:solidFill>
                <a:srgbClr val="A6A6A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9" name="Freeform 478">
              <a:extLst>
                <a:ext uri="{FF2B5EF4-FFF2-40B4-BE49-F238E27FC236}">
                  <a16:creationId xmlns:a16="http://schemas.microsoft.com/office/drawing/2014/main" id="{0D3DACB7-A39C-CC48-86A1-D6F3E42A48E0}"/>
                </a:ext>
              </a:extLst>
            </p:cNvPr>
            <p:cNvSpPr/>
            <p:nvPr/>
          </p:nvSpPr>
          <p:spPr>
            <a:xfrm>
              <a:off x="770971" y="990839"/>
              <a:ext cx="61200" cy="61200"/>
            </a:xfrm>
            <a:custGeom>
              <a:avLst/>
              <a:gdLst>
                <a:gd name="connsiteX0" fmla="*/ 249 w 59856"/>
                <a:gd name="connsiteY0" fmla="*/ 58853 h 58824"/>
                <a:gd name="connsiteX1" fmla="*/ 60105 w 59856"/>
                <a:gd name="connsiteY1" fmla="*/ 29 h 58824"/>
                <a:gd name="connsiteX2" fmla="*/ 249 w 59856"/>
                <a:gd name="connsiteY2" fmla="*/ 29 h 58824"/>
                <a:gd name="connsiteX3" fmla="*/ 60105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249" y="58853"/>
                  </a:moveTo>
                  <a:lnTo>
                    <a:pt x="60105" y="29"/>
                  </a:lnTo>
                  <a:moveTo>
                    <a:pt x="249" y="29"/>
                  </a:moveTo>
                  <a:lnTo>
                    <a:pt x="60105" y="58853"/>
                  </a:lnTo>
                </a:path>
              </a:pathLst>
            </a:custGeom>
            <a:solidFill>
              <a:srgbClr val="BFBFBF"/>
            </a:solidFill>
            <a:ln w="25400" cap="flat">
              <a:solidFill>
                <a:srgbClr val="A6A6A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1EE0DB01-D8EF-BE42-9D29-08765C2667B6}"/>
                </a:ext>
              </a:extLst>
            </p:cNvPr>
            <p:cNvSpPr/>
            <p:nvPr/>
          </p:nvSpPr>
          <p:spPr>
            <a:xfrm>
              <a:off x="886518" y="990839"/>
              <a:ext cx="61200" cy="61200"/>
            </a:xfrm>
            <a:custGeom>
              <a:avLst/>
              <a:gdLst>
                <a:gd name="connsiteX0" fmla="*/ 271 w 59856"/>
                <a:gd name="connsiteY0" fmla="*/ 58853 h 58824"/>
                <a:gd name="connsiteX1" fmla="*/ 60127 w 59856"/>
                <a:gd name="connsiteY1" fmla="*/ 29 h 58824"/>
                <a:gd name="connsiteX2" fmla="*/ 271 w 59856"/>
                <a:gd name="connsiteY2" fmla="*/ 29 h 58824"/>
                <a:gd name="connsiteX3" fmla="*/ 60127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271" y="58853"/>
                  </a:moveTo>
                  <a:lnTo>
                    <a:pt x="60127" y="29"/>
                  </a:lnTo>
                  <a:moveTo>
                    <a:pt x="271" y="29"/>
                  </a:moveTo>
                  <a:lnTo>
                    <a:pt x="60127" y="58853"/>
                  </a:lnTo>
                </a:path>
              </a:pathLst>
            </a:custGeom>
            <a:solidFill>
              <a:srgbClr val="BFBFBF"/>
            </a:solidFill>
            <a:ln w="25400" cap="flat">
              <a:solidFill>
                <a:srgbClr val="A6A6A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1" name="Freeform 480">
              <a:extLst>
                <a:ext uri="{FF2B5EF4-FFF2-40B4-BE49-F238E27FC236}">
                  <a16:creationId xmlns:a16="http://schemas.microsoft.com/office/drawing/2014/main" id="{7C943AA4-9740-4B49-8B2E-298885E4AE1C}"/>
                </a:ext>
              </a:extLst>
            </p:cNvPr>
            <p:cNvSpPr/>
            <p:nvPr/>
          </p:nvSpPr>
          <p:spPr>
            <a:xfrm>
              <a:off x="1002067" y="990839"/>
              <a:ext cx="61200" cy="61200"/>
            </a:xfrm>
            <a:custGeom>
              <a:avLst/>
              <a:gdLst>
                <a:gd name="connsiteX0" fmla="*/ 292 w 59856"/>
                <a:gd name="connsiteY0" fmla="*/ 58853 h 58824"/>
                <a:gd name="connsiteX1" fmla="*/ 60149 w 59856"/>
                <a:gd name="connsiteY1" fmla="*/ 29 h 58824"/>
                <a:gd name="connsiteX2" fmla="*/ 292 w 59856"/>
                <a:gd name="connsiteY2" fmla="*/ 29 h 58824"/>
                <a:gd name="connsiteX3" fmla="*/ 60149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292" y="58853"/>
                  </a:moveTo>
                  <a:lnTo>
                    <a:pt x="60149" y="29"/>
                  </a:lnTo>
                  <a:moveTo>
                    <a:pt x="292" y="29"/>
                  </a:moveTo>
                  <a:lnTo>
                    <a:pt x="60149" y="58853"/>
                  </a:lnTo>
                </a:path>
              </a:pathLst>
            </a:custGeom>
            <a:solidFill>
              <a:srgbClr val="BFBFBF"/>
            </a:solidFill>
            <a:ln w="25400" cap="flat">
              <a:solidFill>
                <a:srgbClr val="A6A6A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2" name="Freeform 481">
              <a:extLst>
                <a:ext uri="{FF2B5EF4-FFF2-40B4-BE49-F238E27FC236}">
                  <a16:creationId xmlns:a16="http://schemas.microsoft.com/office/drawing/2014/main" id="{4316EC4C-4462-1C42-BC31-023F70189B02}"/>
                </a:ext>
              </a:extLst>
            </p:cNvPr>
            <p:cNvSpPr/>
            <p:nvPr/>
          </p:nvSpPr>
          <p:spPr>
            <a:xfrm>
              <a:off x="1117613" y="990839"/>
              <a:ext cx="61200" cy="61200"/>
            </a:xfrm>
            <a:custGeom>
              <a:avLst/>
              <a:gdLst>
                <a:gd name="connsiteX0" fmla="*/ 314 w 59856"/>
                <a:gd name="connsiteY0" fmla="*/ 58853 h 58824"/>
                <a:gd name="connsiteX1" fmla="*/ 60171 w 59856"/>
                <a:gd name="connsiteY1" fmla="*/ 29 h 58824"/>
                <a:gd name="connsiteX2" fmla="*/ 314 w 59856"/>
                <a:gd name="connsiteY2" fmla="*/ 29 h 58824"/>
                <a:gd name="connsiteX3" fmla="*/ 60171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314" y="58853"/>
                  </a:moveTo>
                  <a:lnTo>
                    <a:pt x="60171" y="29"/>
                  </a:lnTo>
                  <a:moveTo>
                    <a:pt x="314" y="29"/>
                  </a:moveTo>
                  <a:lnTo>
                    <a:pt x="60171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3" name="Freeform 482">
              <a:extLst>
                <a:ext uri="{FF2B5EF4-FFF2-40B4-BE49-F238E27FC236}">
                  <a16:creationId xmlns:a16="http://schemas.microsoft.com/office/drawing/2014/main" id="{2613A5C9-8CA0-0B42-AE39-CC815C9675D1}"/>
                </a:ext>
              </a:extLst>
            </p:cNvPr>
            <p:cNvSpPr/>
            <p:nvPr/>
          </p:nvSpPr>
          <p:spPr>
            <a:xfrm>
              <a:off x="1233161" y="990839"/>
              <a:ext cx="61200" cy="61200"/>
            </a:xfrm>
            <a:custGeom>
              <a:avLst/>
              <a:gdLst>
                <a:gd name="connsiteX0" fmla="*/ 336 w 59856"/>
                <a:gd name="connsiteY0" fmla="*/ 58853 h 58824"/>
                <a:gd name="connsiteX1" fmla="*/ 60192 w 59856"/>
                <a:gd name="connsiteY1" fmla="*/ 29 h 58824"/>
                <a:gd name="connsiteX2" fmla="*/ 336 w 59856"/>
                <a:gd name="connsiteY2" fmla="*/ 29 h 58824"/>
                <a:gd name="connsiteX3" fmla="*/ 60192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336" y="58853"/>
                  </a:moveTo>
                  <a:lnTo>
                    <a:pt x="60192" y="29"/>
                  </a:lnTo>
                  <a:moveTo>
                    <a:pt x="336" y="29"/>
                  </a:moveTo>
                  <a:lnTo>
                    <a:pt x="60192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4" name="Freeform 483">
              <a:extLst>
                <a:ext uri="{FF2B5EF4-FFF2-40B4-BE49-F238E27FC236}">
                  <a16:creationId xmlns:a16="http://schemas.microsoft.com/office/drawing/2014/main" id="{E6C1C1DD-5546-B144-A898-101715E5D6DC}"/>
                </a:ext>
              </a:extLst>
            </p:cNvPr>
            <p:cNvSpPr/>
            <p:nvPr/>
          </p:nvSpPr>
          <p:spPr>
            <a:xfrm>
              <a:off x="1348709" y="990839"/>
              <a:ext cx="61200" cy="61200"/>
            </a:xfrm>
            <a:custGeom>
              <a:avLst/>
              <a:gdLst>
                <a:gd name="connsiteX0" fmla="*/ 357 w 59856"/>
                <a:gd name="connsiteY0" fmla="*/ 58853 h 58824"/>
                <a:gd name="connsiteX1" fmla="*/ 60214 w 59856"/>
                <a:gd name="connsiteY1" fmla="*/ 29 h 58824"/>
                <a:gd name="connsiteX2" fmla="*/ 357 w 59856"/>
                <a:gd name="connsiteY2" fmla="*/ 29 h 58824"/>
                <a:gd name="connsiteX3" fmla="*/ 60214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357" y="58853"/>
                  </a:moveTo>
                  <a:lnTo>
                    <a:pt x="60214" y="29"/>
                  </a:lnTo>
                  <a:moveTo>
                    <a:pt x="357" y="29"/>
                  </a:moveTo>
                  <a:lnTo>
                    <a:pt x="60214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6" name="Freeform 485">
              <a:extLst>
                <a:ext uri="{FF2B5EF4-FFF2-40B4-BE49-F238E27FC236}">
                  <a16:creationId xmlns:a16="http://schemas.microsoft.com/office/drawing/2014/main" id="{1BFF4F06-6B1B-844D-AA80-92AFC0500DCF}"/>
                </a:ext>
              </a:extLst>
            </p:cNvPr>
            <p:cNvSpPr/>
            <p:nvPr/>
          </p:nvSpPr>
          <p:spPr>
            <a:xfrm>
              <a:off x="1462111" y="990839"/>
              <a:ext cx="61200" cy="61200"/>
            </a:xfrm>
            <a:custGeom>
              <a:avLst/>
              <a:gdLst>
                <a:gd name="connsiteX0" fmla="*/ 401 w 59856"/>
                <a:gd name="connsiteY0" fmla="*/ 58853 h 58824"/>
                <a:gd name="connsiteX1" fmla="*/ 60258 w 59856"/>
                <a:gd name="connsiteY1" fmla="*/ 29 h 58824"/>
                <a:gd name="connsiteX2" fmla="*/ 401 w 59856"/>
                <a:gd name="connsiteY2" fmla="*/ 29 h 58824"/>
                <a:gd name="connsiteX3" fmla="*/ 60258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401" y="58853"/>
                  </a:moveTo>
                  <a:lnTo>
                    <a:pt x="60258" y="29"/>
                  </a:lnTo>
                  <a:moveTo>
                    <a:pt x="401" y="29"/>
                  </a:moveTo>
                  <a:lnTo>
                    <a:pt x="60258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7" name="Freeform 486">
              <a:extLst>
                <a:ext uri="{FF2B5EF4-FFF2-40B4-BE49-F238E27FC236}">
                  <a16:creationId xmlns:a16="http://schemas.microsoft.com/office/drawing/2014/main" id="{BB995358-DE64-E64E-8F72-AEBFD7BA2EC2}"/>
                </a:ext>
              </a:extLst>
            </p:cNvPr>
            <p:cNvSpPr/>
            <p:nvPr/>
          </p:nvSpPr>
          <p:spPr>
            <a:xfrm>
              <a:off x="1695352" y="990839"/>
              <a:ext cx="61200" cy="61200"/>
            </a:xfrm>
            <a:custGeom>
              <a:avLst/>
              <a:gdLst>
                <a:gd name="connsiteX0" fmla="*/ 423 w 59856"/>
                <a:gd name="connsiteY0" fmla="*/ 58853 h 58824"/>
                <a:gd name="connsiteX1" fmla="*/ 60279 w 59856"/>
                <a:gd name="connsiteY1" fmla="*/ 29 h 58824"/>
                <a:gd name="connsiteX2" fmla="*/ 423 w 59856"/>
                <a:gd name="connsiteY2" fmla="*/ 29 h 58824"/>
                <a:gd name="connsiteX3" fmla="*/ 60279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423" y="58853"/>
                  </a:moveTo>
                  <a:lnTo>
                    <a:pt x="60279" y="29"/>
                  </a:lnTo>
                  <a:moveTo>
                    <a:pt x="423" y="29"/>
                  </a:moveTo>
                  <a:lnTo>
                    <a:pt x="60279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8" name="Freeform 487">
              <a:extLst>
                <a:ext uri="{FF2B5EF4-FFF2-40B4-BE49-F238E27FC236}">
                  <a16:creationId xmlns:a16="http://schemas.microsoft.com/office/drawing/2014/main" id="{84507921-0368-EE48-BB13-3AF8419A20B7}"/>
                </a:ext>
              </a:extLst>
            </p:cNvPr>
            <p:cNvSpPr/>
            <p:nvPr/>
          </p:nvSpPr>
          <p:spPr>
            <a:xfrm>
              <a:off x="1810901" y="990839"/>
              <a:ext cx="61200" cy="61200"/>
            </a:xfrm>
            <a:custGeom>
              <a:avLst/>
              <a:gdLst>
                <a:gd name="connsiteX0" fmla="*/ 444 w 59856"/>
                <a:gd name="connsiteY0" fmla="*/ 58853 h 58824"/>
                <a:gd name="connsiteX1" fmla="*/ 60301 w 59856"/>
                <a:gd name="connsiteY1" fmla="*/ 29 h 58824"/>
                <a:gd name="connsiteX2" fmla="*/ 444 w 59856"/>
                <a:gd name="connsiteY2" fmla="*/ 29 h 58824"/>
                <a:gd name="connsiteX3" fmla="*/ 60301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444" y="58853"/>
                  </a:moveTo>
                  <a:lnTo>
                    <a:pt x="60301" y="29"/>
                  </a:lnTo>
                  <a:moveTo>
                    <a:pt x="444" y="29"/>
                  </a:moveTo>
                  <a:lnTo>
                    <a:pt x="60301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9" name="Freeform 488">
              <a:extLst>
                <a:ext uri="{FF2B5EF4-FFF2-40B4-BE49-F238E27FC236}">
                  <a16:creationId xmlns:a16="http://schemas.microsoft.com/office/drawing/2014/main" id="{B4D57BB9-FF69-AC4B-B194-95A2FB93B629}"/>
                </a:ext>
              </a:extLst>
            </p:cNvPr>
            <p:cNvSpPr/>
            <p:nvPr/>
          </p:nvSpPr>
          <p:spPr>
            <a:xfrm>
              <a:off x="1926449" y="990839"/>
              <a:ext cx="61200" cy="61200"/>
            </a:xfrm>
            <a:custGeom>
              <a:avLst/>
              <a:gdLst>
                <a:gd name="connsiteX0" fmla="*/ 466 w 59856"/>
                <a:gd name="connsiteY0" fmla="*/ 58853 h 58824"/>
                <a:gd name="connsiteX1" fmla="*/ 60323 w 59856"/>
                <a:gd name="connsiteY1" fmla="*/ 29 h 58824"/>
                <a:gd name="connsiteX2" fmla="*/ 466 w 59856"/>
                <a:gd name="connsiteY2" fmla="*/ 29 h 58824"/>
                <a:gd name="connsiteX3" fmla="*/ 60323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466" y="58853"/>
                  </a:moveTo>
                  <a:lnTo>
                    <a:pt x="60323" y="29"/>
                  </a:lnTo>
                  <a:moveTo>
                    <a:pt x="466" y="29"/>
                  </a:moveTo>
                  <a:lnTo>
                    <a:pt x="60323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0" name="Freeform 489">
              <a:extLst>
                <a:ext uri="{FF2B5EF4-FFF2-40B4-BE49-F238E27FC236}">
                  <a16:creationId xmlns:a16="http://schemas.microsoft.com/office/drawing/2014/main" id="{6F46A7DB-C971-FC4C-A072-3360A1AD7DD6}"/>
                </a:ext>
              </a:extLst>
            </p:cNvPr>
            <p:cNvSpPr/>
            <p:nvPr/>
          </p:nvSpPr>
          <p:spPr>
            <a:xfrm>
              <a:off x="2041996" y="990839"/>
              <a:ext cx="61200" cy="61200"/>
            </a:xfrm>
            <a:custGeom>
              <a:avLst/>
              <a:gdLst>
                <a:gd name="connsiteX0" fmla="*/ 488 w 59856"/>
                <a:gd name="connsiteY0" fmla="*/ 58853 h 58824"/>
                <a:gd name="connsiteX1" fmla="*/ 60345 w 59856"/>
                <a:gd name="connsiteY1" fmla="*/ 29 h 58824"/>
                <a:gd name="connsiteX2" fmla="*/ 488 w 59856"/>
                <a:gd name="connsiteY2" fmla="*/ 29 h 58824"/>
                <a:gd name="connsiteX3" fmla="*/ 60345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488" y="58853"/>
                  </a:moveTo>
                  <a:lnTo>
                    <a:pt x="60345" y="29"/>
                  </a:lnTo>
                  <a:moveTo>
                    <a:pt x="488" y="29"/>
                  </a:moveTo>
                  <a:lnTo>
                    <a:pt x="60345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1" name="Freeform 490">
              <a:extLst>
                <a:ext uri="{FF2B5EF4-FFF2-40B4-BE49-F238E27FC236}">
                  <a16:creationId xmlns:a16="http://schemas.microsoft.com/office/drawing/2014/main" id="{9E0E49BA-C3E4-9541-8A7F-3716A5B02A44}"/>
                </a:ext>
              </a:extLst>
            </p:cNvPr>
            <p:cNvSpPr/>
            <p:nvPr/>
          </p:nvSpPr>
          <p:spPr>
            <a:xfrm>
              <a:off x="2157543" y="990839"/>
              <a:ext cx="61200" cy="61200"/>
            </a:xfrm>
            <a:custGeom>
              <a:avLst/>
              <a:gdLst>
                <a:gd name="connsiteX0" fmla="*/ 510 w 59856"/>
                <a:gd name="connsiteY0" fmla="*/ 58853 h 58824"/>
                <a:gd name="connsiteX1" fmla="*/ 60366 w 59856"/>
                <a:gd name="connsiteY1" fmla="*/ 29 h 58824"/>
                <a:gd name="connsiteX2" fmla="*/ 510 w 59856"/>
                <a:gd name="connsiteY2" fmla="*/ 29 h 58824"/>
                <a:gd name="connsiteX3" fmla="*/ 60366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510" y="58853"/>
                  </a:moveTo>
                  <a:lnTo>
                    <a:pt x="60366" y="29"/>
                  </a:lnTo>
                  <a:moveTo>
                    <a:pt x="510" y="29"/>
                  </a:moveTo>
                  <a:lnTo>
                    <a:pt x="60366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2" name="Freeform 491">
              <a:extLst>
                <a:ext uri="{FF2B5EF4-FFF2-40B4-BE49-F238E27FC236}">
                  <a16:creationId xmlns:a16="http://schemas.microsoft.com/office/drawing/2014/main" id="{C91572A3-AAAD-3A4C-A34A-C8F1F7C5E54E}"/>
                </a:ext>
              </a:extLst>
            </p:cNvPr>
            <p:cNvSpPr/>
            <p:nvPr/>
          </p:nvSpPr>
          <p:spPr>
            <a:xfrm>
              <a:off x="2273091" y="990839"/>
              <a:ext cx="61200" cy="61200"/>
            </a:xfrm>
            <a:custGeom>
              <a:avLst/>
              <a:gdLst>
                <a:gd name="connsiteX0" fmla="*/ 531 w 59856"/>
                <a:gd name="connsiteY0" fmla="*/ 58853 h 58824"/>
                <a:gd name="connsiteX1" fmla="*/ 60388 w 59856"/>
                <a:gd name="connsiteY1" fmla="*/ 29 h 58824"/>
                <a:gd name="connsiteX2" fmla="*/ 531 w 59856"/>
                <a:gd name="connsiteY2" fmla="*/ 29 h 58824"/>
                <a:gd name="connsiteX3" fmla="*/ 60388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531" y="58853"/>
                  </a:moveTo>
                  <a:lnTo>
                    <a:pt x="60388" y="29"/>
                  </a:lnTo>
                  <a:moveTo>
                    <a:pt x="531" y="29"/>
                  </a:moveTo>
                  <a:lnTo>
                    <a:pt x="60388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3" name="Freeform 492">
              <a:extLst>
                <a:ext uri="{FF2B5EF4-FFF2-40B4-BE49-F238E27FC236}">
                  <a16:creationId xmlns:a16="http://schemas.microsoft.com/office/drawing/2014/main" id="{F82C5B4F-0413-ED4D-91C4-A9CE471D9410}"/>
                </a:ext>
              </a:extLst>
            </p:cNvPr>
            <p:cNvSpPr/>
            <p:nvPr/>
          </p:nvSpPr>
          <p:spPr>
            <a:xfrm>
              <a:off x="2388639" y="990839"/>
              <a:ext cx="61200" cy="61200"/>
            </a:xfrm>
            <a:custGeom>
              <a:avLst/>
              <a:gdLst>
                <a:gd name="connsiteX0" fmla="*/ 553 w 59856"/>
                <a:gd name="connsiteY0" fmla="*/ 58853 h 58824"/>
                <a:gd name="connsiteX1" fmla="*/ 60410 w 59856"/>
                <a:gd name="connsiteY1" fmla="*/ 29 h 58824"/>
                <a:gd name="connsiteX2" fmla="*/ 553 w 59856"/>
                <a:gd name="connsiteY2" fmla="*/ 29 h 58824"/>
                <a:gd name="connsiteX3" fmla="*/ 60410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553" y="58853"/>
                  </a:moveTo>
                  <a:lnTo>
                    <a:pt x="60410" y="29"/>
                  </a:lnTo>
                  <a:moveTo>
                    <a:pt x="553" y="29"/>
                  </a:moveTo>
                  <a:lnTo>
                    <a:pt x="60410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4" name="Freeform 493">
              <a:extLst>
                <a:ext uri="{FF2B5EF4-FFF2-40B4-BE49-F238E27FC236}">
                  <a16:creationId xmlns:a16="http://schemas.microsoft.com/office/drawing/2014/main" id="{EFB7B5AC-AB66-F04E-B5FC-A1489A711278}"/>
                </a:ext>
              </a:extLst>
            </p:cNvPr>
            <p:cNvSpPr/>
            <p:nvPr/>
          </p:nvSpPr>
          <p:spPr>
            <a:xfrm>
              <a:off x="2504187" y="990839"/>
              <a:ext cx="61200" cy="61200"/>
            </a:xfrm>
            <a:custGeom>
              <a:avLst/>
              <a:gdLst>
                <a:gd name="connsiteX0" fmla="*/ 575 w 59856"/>
                <a:gd name="connsiteY0" fmla="*/ 58853 h 58824"/>
                <a:gd name="connsiteX1" fmla="*/ 60432 w 59856"/>
                <a:gd name="connsiteY1" fmla="*/ 29 h 58824"/>
                <a:gd name="connsiteX2" fmla="*/ 575 w 59856"/>
                <a:gd name="connsiteY2" fmla="*/ 29 h 58824"/>
                <a:gd name="connsiteX3" fmla="*/ 60432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575" y="58853"/>
                  </a:moveTo>
                  <a:lnTo>
                    <a:pt x="60432" y="29"/>
                  </a:lnTo>
                  <a:moveTo>
                    <a:pt x="575" y="29"/>
                  </a:moveTo>
                  <a:lnTo>
                    <a:pt x="60432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5" name="Freeform 494">
              <a:extLst>
                <a:ext uri="{FF2B5EF4-FFF2-40B4-BE49-F238E27FC236}">
                  <a16:creationId xmlns:a16="http://schemas.microsoft.com/office/drawing/2014/main" id="{6523D305-D2C7-5547-B53F-B72442B9E9F0}"/>
                </a:ext>
              </a:extLst>
            </p:cNvPr>
            <p:cNvSpPr/>
            <p:nvPr/>
          </p:nvSpPr>
          <p:spPr>
            <a:xfrm>
              <a:off x="2619734" y="990839"/>
              <a:ext cx="61200" cy="61200"/>
            </a:xfrm>
            <a:custGeom>
              <a:avLst/>
              <a:gdLst>
                <a:gd name="connsiteX0" fmla="*/ 597 w 59856"/>
                <a:gd name="connsiteY0" fmla="*/ 58853 h 58824"/>
                <a:gd name="connsiteX1" fmla="*/ 60453 w 59856"/>
                <a:gd name="connsiteY1" fmla="*/ 29 h 58824"/>
                <a:gd name="connsiteX2" fmla="*/ 597 w 59856"/>
                <a:gd name="connsiteY2" fmla="*/ 29 h 58824"/>
                <a:gd name="connsiteX3" fmla="*/ 60453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597" y="58853"/>
                  </a:moveTo>
                  <a:lnTo>
                    <a:pt x="60453" y="29"/>
                  </a:lnTo>
                  <a:moveTo>
                    <a:pt x="597" y="29"/>
                  </a:moveTo>
                  <a:lnTo>
                    <a:pt x="60453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6" name="Freeform 495">
              <a:extLst>
                <a:ext uri="{FF2B5EF4-FFF2-40B4-BE49-F238E27FC236}">
                  <a16:creationId xmlns:a16="http://schemas.microsoft.com/office/drawing/2014/main" id="{9378F94F-EFD2-C542-BBF4-244F250F57A2}"/>
                </a:ext>
              </a:extLst>
            </p:cNvPr>
            <p:cNvSpPr/>
            <p:nvPr/>
          </p:nvSpPr>
          <p:spPr>
            <a:xfrm>
              <a:off x="2730569" y="985559"/>
              <a:ext cx="72000" cy="72000"/>
            </a:xfrm>
            <a:custGeom>
              <a:avLst/>
              <a:gdLst>
                <a:gd name="connsiteX0" fmla="*/ 618 w 59856"/>
                <a:gd name="connsiteY0" fmla="*/ 58853 h 58824"/>
                <a:gd name="connsiteX1" fmla="*/ 60475 w 59856"/>
                <a:gd name="connsiteY1" fmla="*/ 29 h 58824"/>
                <a:gd name="connsiteX2" fmla="*/ 618 w 59856"/>
                <a:gd name="connsiteY2" fmla="*/ 29 h 58824"/>
                <a:gd name="connsiteX3" fmla="*/ 60475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618" y="58853"/>
                  </a:moveTo>
                  <a:lnTo>
                    <a:pt x="60475" y="29"/>
                  </a:lnTo>
                  <a:moveTo>
                    <a:pt x="618" y="29"/>
                  </a:moveTo>
                  <a:lnTo>
                    <a:pt x="60475" y="58853"/>
                  </a:lnTo>
                </a:path>
              </a:pathLst>
            </a:custGeom>
            <a:solidFill>
              <a:srgbClr val="A9A9A9"/>
            </a:solidFill>
            <a:ln w="31750" cap="flat">
              <a:solidFill>
                <a:srgbClr val="37738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7" name="Freeform 496">
              <a:extLst>
                <a:ext uri="{FF2B5EF4-FFF2-40B4-BE49-F238E27FC236}">
                  <a16:creationId xmlns:a16="http://schemas.microsoft.com/office/drawing/2014/main" id="{1061CD8E-5D7F-EC48-AF53-4CF060FF2A97}"/>
                </a:ext>
              </a:extLst>
            </p:cNvPr>
            <p:cNvSpPr/>
            <p:nvPr/>
          </p:nvSpPr>
          <p:spPr>
            <a:xfrm>
              <a:off x="2850830" y="990839"/>
              <a:ext cx="61200" cy="61200"/>
            </a:xfrm>
            <a:custGeom>
              <a:avLst/>
              <a:gdLst>
                <a:gd name="connsiteX0" fmla="*/ 640 w 59856"/>
                <a:gd name="connsiteY0" fmla="*/ 58853 h 58824"/>
                <a:gd name="connsiteX1" fmla="*/ 60497 w 59856"/>
                <a:gd name="connsiteY1" fmla="*/ 29 h 58824"/>
                <a:gd name="connsiteX2" fmla="*/ 640 w 59856"/>
                <a:gd name="connsiteY2" fmla="*/ 29 h 58824"/>
                <a:gd name="connsiteX3" fmla="*/ 60497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640" y="58853"/>
                  </a:moveTo>
                  <a:lnTo>
                    <a:pt x="60497" y="29"/>
                  </a:lnTo>
                  <a:moveTo>
                    <a:pt x="640" y="29"/>
                  </a:moveTo>
                  <a:lnTo>
                    <a:pt x="60497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8" name="Freeform 497">
              <a:extLst>
                <a:ext uri="{FF2B5EF4-FFF2-40B4-BE49-F238E27FC236}">
                  <a16:creationId xmlns:a16="http://schemas.microsoft.com/office/drawing/2014/main" id="{10AD1304-5255-5649-8E49-FABC108D5492}"/>
                </a:ext>
              </a:extLst>
            </p:cNvPr>
            <p:cNvSpPr/>
            <p:nvPr/>
          </p:nvSpPr>
          <p:spPr>
            <a:xfrm>
              <a:off x="2966378" y="990839"/>
              <a:ext cx="61200" cy="61200"/>
            </a:xfrm>
            <a:custGeom>
              <a:avLst/>
              <a:gdLst>
                <a:gd name="connsiteX0" fmla="*/ 662 w 59856"/>
                <a:gd name="connsiteY0" fmla="*/ 58853 h 58824"/>
                <a:gd name="connsiteX1" fmla="*/ 60519 w 59856"/>
                <a:gd name="connsiteY1" fmla="*/ 29 h 58824"/>
                <a:gd name="connsiteX2" fmla="*/ 662 w 59856"/>
                <a:gd name="connsiteY2" fmla="*/ 29 h 58824"/>
                <a:gd name="connsiteX3" fmla="*/ 60519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662" y="58853"/>
                  </a:moveTo>
                  <a:lnTo>
                    <a:pt x="60519" y="29"/>
                  </a:lnTo>
                  <a:moveTo>
                    <a:pt x="662" y="29"/>
                  </a:moveTo>
                  <a:lnTo>
                    <a:pt x="60519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9" name="Freeform 498">
              <a:extLst>
                <a:ext uri="{FF2B5EF4-FFF2-40B4-BE49-F238E27FC236}">
                  <a16:creationId xmlns:a16="http://schemas.microsoft.com/office/drawing/2014/main" id="{8C85F2C2-2CFC-0546-864A-843BD1EFD8CA}"/>
                </a:ext>
              </a:extLst>
            </p:cNvPr>
            <p:cNvSpPr/>
            <p:nvPr/>
          </p:nvSpPr>
          <p:spPr>
            <a:xfrm>
              <a:off x="3081924" y="990839"/>
              <a:ext cx="61200" cy="61200"/>
            </a:xfrm>
            <a:custGeom>
              <a:avLst/>
              <a:gdLst>
                <a:gd name="connsiteX0" fmla="*/ 684 w 59856"/>
                <a:gd name="connsiteY0" fmla="*/ 58853 h 58824"/>
                <a:gd name="connsiteX1" fmla="*/ 60540 w 59856"/>
                <a:gd name="connsiteY1" fmla="*/ 29 h 58824"/>
                <a:gd name="connsiteX2" fmla="*/ 684 w 59856"/>
                <a:gd name="connsiteY2" fmla="*/ 29 h 58824"/>
                <a:gd name="connsiteX3" fmla="*/ 60540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684" y="58853"/>
                  </a:moveTo>
                  <a:lnTo>
                    <a:pt x="60540" y="29"/>
                  </a:lnTo>
                  <a:moveTo>
                    <a:pt x="684" y="29"/>
                  </a:moveTo>
                  <a:lnTo>
                    <a:pt x="60540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0" name="Freeform 499">
              <a:extLst>
                <a:ext uri="{FF2B5EF4-FFF2-40B4-BE49-F238E27FC236}">
                  <a16:creationId xmlns:a16="http://schemas.microsoft.com/office/drawing/2014/main" id="{C205F69F-349F-9D41-B345-08EE95BAF182}"/>
                </a:ext>
              </a:extLst>
            </p:cNvPr>
            <p:cNvSpPr/>
            <p:nvPr/>
          </p:nvSpPr>
          <p:spPr>
            <a:xfrm>
              <a:off x="3197473" y="990839"/>
              <a:ext cx="61200" cy="61200"/>
            </a:xfrm>
            <a:custGeom>
              <a:avLst/>
              <a:gdLst>
                <a:gd name="connsiteX0" fmla="*/ 705 w 59856"/>
                <a:gd name="connsiteY0" fmla="*/ 58853 h 58824"/>
                <a:gd name="connsiteX1" fmla="*/ 60562 w 59856"/>
                <a:gd name="connsiteY1" fmla="*/ 29 h 58824"/>
                <a:gd name="connsiteX2" fmla="*/ 705 w 59856"/>
                <a:gd name="connsiteY2" fmla="*/ 29 h 58824"/>
                <a:gd name="connsiteX3" fmla="*/ 60562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705" y="58853"/>
                  </a:moveTo>
                  <a:lnTo>
                    <a:pt x="60562" y="29"/>
                  </a:lnTo>
                  <a:moveTo>
                    <a:pt x="705" y="29"/>
                  </a:moveTo>
                  <a:lnTo>
                    <a:pt x="60562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1" name="Freeform 500">
              <a:extLst>
                <a:ext uri="{FF2B5EF4-FFF2-40B4-BE49-F238E27FC236}">
                  <a16:creationId xmlns:a16="http://schemas.microsoft.com/office/drawing/2014/main" id="{66A9B4BF-DC6F-6647-B4DA-3833B59F6C9F}"/>
                </a:ext>
              </a:extLst>
            </p:cNvPr>
            <p:cNvSpPr/>
            <p:nvPr/>
          </p:nvSpPr>
          <p:spPr>
            <a:xfrm>
              <a:off x="3313020" y="990839"/>
              <a:ext cx="61200" cy="61200"/>
            </a:xfrm>
            <a:custGeom>
              <a:avLst/>
              <a:gdLst>
                <a:gd name="connsiteX0" fmla="*/ 727 w 59856"/>
                <a:gd name="connsiteY0" fmla="*/ 58853 h 58824"/>
                <a:gd name="connsiteX1" fmla="*/ 60584 w 59856"/>
                <a:gd name="connsiteY1" fmla="*/ 29 h 58824"/>
                <a:gd name="connsiteX2" fmla="*/ 727 w 59856"/>
                <a:gd name="connsiteY2" fmla="*/ 29 h 58824"/>
                <a:gd name="connsiteX3" fmla="*/ 60584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727" y="58853"/>
                  </a:moveTo>
                  <a:lnTo>
                    <a:pt x="60584" y="29"/>
                  </a:lnTo>
                  <a:moveTo>
                    <a:pt x="727" y="29"/>
                  </a:moveTo>
                  <a:lnTo>
                    <a:pt x="60584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2" name="Freeform 501">
              <a:extLst>
                <a:ext uri="{FF2B5EF4-FFF2-40B4-BE49-F238E27FC236}">
                  <a16:creationId xmlns:a16="http://schemas.microsoft.com/office/drawing/2014/main" id="{1E3661DA-18A6-4E4D-9D1C-DB85087C30D7}"/>
                </a:ext>
              </a:extLst>
            </p:cNvPr>
            <p:cNvSpPr/>
            <p:nvPr/>
          </p:nvSpPr>
          <p:spPr>
            <a:xfrm>
              <a:off x="3428567" y="990839"/>
              <a:ext cx="61200" cy="61200"/>
            </a:xfrm>
            <a:custGeom>
              <a:avLst/>
              <a:gdLst>
                <a:gd name="connsiteX0" fmla="*/ 749 w 59856"/>
                <a:gd name="connsiteY0" fmla="*/ 58853 h 58824"/>
                <a:gd name="connsiteX1" fmla="*/ 60606 w 59856"/>
                <a:gd name="connsiteY1" fmla="*/ 29 h 58824"/>
                <a:gd name="connsiteX2" fmla="*/ 749 w 59856"/>
                <a:gd name="connsiteY2" fmla="*/ 29 h 58824"/>
                <a:gd name="connsiteX3" fmla="*/ 60606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749" y="58853"/>
                  </a:moveTo>
                  <a:lnTo>
                    <a:pt x="60606" y="29"/>
                  </a:lnTo>
                  <a:moveTo>
                    <a:pt x="749" y="29"/>
                  </a:moveTo>
                  <a:lnTo>
                    <a:pt x="60606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3" name="Freeform 502">
              <a:extLst>
                <a:ext uri="{FF2B5EF4-FFF2-40B4-BE49-F238E27FC236}">
                  <a16:creationId xmlns:a16="http://schemas.microsoft.com/office/drawing/2014/main" id="{70CC81FE-2A21-3047-8B61-7922D5C02BE7}"/>
                </a:ext>
              </a:extLst>
            </p:cNvPr>
            <p:cNvSpPr/>
            <p:nvPr/>
          </p:nvSpPr>
          <p:spPr>
            <a:xfrm>
              <a:off x="3544116" y="990839"/>
              <a:ext cx="61200" cy="61200"/>
            </a:xfrm>
            <a:custGeom>
              <a:avLst/>
              <a:gdLst>
                <a:gd name="connsiteX0" fmla="*/ 771 w 59856"/>
                <a:gd name="connsiteY0" fmla="*/ 58853 h 58824"/>
                <a:gd name="connsiteX1" fmla="*/ 60627 w 59856"/>
                <a:gd name="connsiteY1" fmla="*/ 29 h 58824"/>
                <a:gd name="connsiteX2" fmla="*/ 771 w 59856"/>
                <a:gd name="connsiteY2" fmla="*/ 29 h 58824"/>
                <a:gd name="connsiteX3" fmla="*/ 60627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771" y="58853"/>
                  </a:moveTo>
                  <a:lnTo>
                    <a:pt x="60627" y="29"/>
                  </a:lnTo>
                  <a:moveTo>
                    <a:pt x="771" y="29"/>
                  </a:moveTo>
                  <a:lnTo>
                    <a:pt x="60627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4" name="Freeform 503">
              <a:extLst>
                <a:ext uri="{FF2B5EF4-FFF2-40B4-BE49-F238E27FC236}">
                  <a16:creationId xmlns:a16="http://schemas.microsoft.com/office/drawing/2014/main" id="{A7F6ABC7-4A9B-F34F-8CA6-A7F3AB33835D}"/>
                </a:ext>
              </a:extLst>
            </p:cNvPr>
            <p:cNvSpPr/>
            <p:nvPr/>
          </p:nvSpPr>
          <p:spPr>
            <a:xfrm>
              <a:off x="3659664" y="990839"/>
              <a:ext cx="61200" cy="61200"/>
            </a:xfrm>
            <a:custGeom>
              <a:avLst/>
              <a:gdLst>
                <a:gd name="connsiteX0" fmla="*/ 792 w 59856"/>
                <a:gd name="connsiteY0" fmla="*/ 58853 h 58824"/>
                <a:gd name="connsiteX1" fmla="*/ 60649 w 59856"/>
                <a:gd name="connsiteY1" fmla="*/ 29 h 58824"/>
                <a:gd name="connsiteX2" fmla="*/ 792 w 59856"/>
                <a:gd name="connsiteY2" fmla="*/ 29 h 58824"/>
                <a:gd name="connsiteX3" fmla="*/ 60649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792" y="58853"/>
                  </a:moveTo>
                  <a:lnTo>
                    <a:pt x="60649" y="29"/>
                  </a:lnTo>
                  <a:moveTo>
                    <a:pt x="792" y="29"/>
                  </a:moveTo>
                  <a:lnTo>
                    <a:pt x="60649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5" name="Freeform 504">
              <a:extLst>
                <a:ext uri="{FF2B5EF4-FFF2-40B4-BE49-F238E27FC236}">
                  <a16:creationId xmlns:a16="http://schemas.microsoft.com/office/drawing/2014/main" id="{991DF3EC-4A6F-9648-B07A-81B6C53E32EF}"/>
                </a:ext>
              </a:extLst>
            </p:cNvPr>
            <p:cNvSpPr/>
            <p:nvPr/>
          </p:nvSpPr>
          <p:spPr>
            <a:xfrm>
              <a:off x="3775211" y="990839"/>
              <a:ext cx="61200" cy="61200"/>
            </a:xfrm>
            <a:custGeom>
              <a:avLst/>
              <a:gdLst>
                <a:gd name="connsiteX0" fmla="*/ 814 w 59856"/>
                <a:gd name="connsiteY0" fmla="*/ 58853 h 58824"/>
                <a:gd name="connsiteX1" fmla="*/ 60671 w 59856"/>
                <a:gd name="connsiteY1" fmla="*/ 29 h 58824"/>
                <a:gd name="connsiteX2" fmla="*/ 814 w 59856"/>
                <a:gd name="connsiteY2" fmla="*/ 29 h 58824"/>
                <a:gd name="connsiteX3" fmla="*/ 60671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814" y="58853"/>
                  </a:moveTo>
                  <a:lnTo>
                    <a:pt x="60671" y="29"/>
                  </a:lnTo>
                  <a:moveTo>
                    <a:pt x="814" y="29"/>
                  </a:moveTo>
                  <a:lnTo>
                    <a:pt x="60671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7" name="Freeform 506">
              <a:extLst>
                <a:ext uri="{FF2B5EF4-FFF2-40B4-BE49-F238E27FC236}">
                  <a16:creationId xmlns:a16="http://schemas.microsoft.com/office/drawing/2014/main" id="{AA6B0DD9-C1FF-4A4F-A0EC-7FB5FA4B3F6A}"/>
                </a:ext>
              </a:extLst>
            </p:cNvPr>
            <p:cNvSpPr/>
            <p:nvPr/>
          </p:nvSpPr>
          <p:spPr>
            <a:xfrm>
              <a:off x="3883899" y="987116"/>
              <a:ext cx="72000" cy="72000"/>
            </a:xfrm>
            <a:custGeom>
              <a:avLst/>
              <a:gdLst>
                <a:gd name="connsiteX0" fmla="*/ 858 w 59856"/>
                <a:gd name="connsiteY0" fmla="*/ 58853 h 58824"/>
                <a:gd name="connsiteX1" fmla="*/ 60714 w 59856"/>
                <a:gd name="connsiteY1" fmla="*/ 29 h 58824"/>
                <a:gd name="connsiteX2" fmla="*/ 858 w 59856"/>
                <a:gd name="connsiteY2" fmla="*/ 29 h 58824"/>
                <a:gd name="connsiteX3" fmla="*/ 60714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858" y="58853"/>
                  </a:moveTo>
                  <a:lnTo>
                    <a:pt x="60714" y="29"/>
                  </a:lnTo>
                  <a:moveTo>
                    <a:pt x="858" y="29"/>
                  </a:moveTo>
                  <a:lnTo>
                    <a:pt x="60714" y="58853"/>
                  </a:lnTo>
                </a:path>
              </a:pathLst>
            </a:custGeom>
            <a:solidFill>
              <a:srgbClr val="A9A9A9"/>
            </a:solidFill>
            <a:ln w="31750" cap="flat">
              <a:solidFill>
                <a:srgbClr val="2EB3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08" name="Freeform 507">
              <a:extLst>
                <a:ext uri="{FF2B5EF4-FFF2-40B4-BE49-F238E27FC236}">
                  <a16:creationId xmlns:a16="http://schemas.microsoft.com/office/drawing/2014/main" id="{9CA8BD8B-DA8F-634D-8E0D-BD5B1E982E09}"/>
                </a:ext>
              </a:extLst>
            </p:cNvPr>
            <p:cNvSpPr/>
            <p:nvPr/>
          </p:nvSpPr>
          <p:spPr>
            <a:xfrm>
              <a:off x="4121855" y="990839"/>
              <a:ext cx="61200" cy="61200"/>
            </a:xfrm>
            <a:custGeom>
              <a:avLst/>
              <a:gdLst>
                <a:gd name="connsiteX0" fmla="*/ 879 w 59856"/>
                <a:gd name="connsiteY0" fmla="*/ 58853 h 58824"/>
                <a:gd name="connsiteX1" fmla="*/ 60736 w 59856"/>
                <a:gd name="connsiteY1" fmla="*/ 29 h 58824"/>
                <a:gd name="connsiteX2" fmla="*/ 879 w 59856"/>
                <a:gd name="connsiteY2" fmla="*/ 29 h 58824"/>
                <a:gd name="connsiteX3" fmla="*/ 60736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879" y="58853"/>
                  </a:moveTo>
                  <a:lnTo>
                    <a:pt x="60736" y="29"/>
                  </a:lnTo>
                  <a:moveTo>
                    <a:pt x="879" y="29"/>
                  </a:moveTo>
                  <a:lnTo>
                    <a:pt x="60736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9" name="Freeform 508">
              <a:extLst>
                <a:ext uri="{FF2B5EF4-FFF2-40B4-BE49-F238E27FC236}">
                  <a16:creationId xmlns:a16="http://schemas.microsoft.com/office/drawing/2014/main" id="{686492A3-4C0A-D146-94A9-67D886B2FFC7}"/>
                </a:ext>
              </a:extLst>
            </p:cNvPr>
            <p:cNvSpPr/>
            <p:nvPr/>
          </p:nvSpPr>
          <p:spPr>
            <a:xfrm>
              <a:off x="4237402" y="990839"/>
              <a:ext cx="61200" cy="61200"/>
            </a:xfrm>
            <a:custGeom>
              <a:avLst/>
              <a:gdLst>
                <a:gd name="connsiteX0" fmla="*/ 901 w 59856"/>
                <a:gd name="connsiteY0" fmla="*/ 58853 h 58824"/>
                <a:gd name="connsiteX1" fmla="*/ 60758 w 59856"/>
                <a:gd name="connsiteY1" fmla="*/ 29 h 58824"/>
                <a:gd name="connsiteX2" fmla="*/ 901 w 59856"/>
                <a:gd name="connsiteY2" fmla="*/ 29 h 58824"/>
                <a:gd name="connsiteX3" fmla="*/ 60758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901" y="58853"/>
                  </a:moveTo>
                  <a:lnTo>
                    <a:pt x="60758" y="29"/>
                  </a:lnTo>
                  <a:moveTo>
                    <a:pt x="901" y="29"/>
                  </a:moveTo>
                  <a:lnTo>
                    <a:pt x="60758" y="58853"/>
                  </a:lnTo>
                </a:path>
              </a:pathLst>
            </a:custGeom>
            <a:solidFill>
              <a:srgbClr val="8DA0CC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>
                <a:solidFill>
                  <a:srgbClr val="8DA0CC"/>
                </a:solidFill>
              </a:endParaRPr>
            </a:p>
          </p:txBody>
        </p:sp>
        <p:sp>
          <p:nvSpPr>
            <p:cNvPr id="510" name="Freeform 509">
              <a:extLst>
                <a:ext uri="{FF2B5EF4-FFF2-40B4-BE49-F238E27FC236}">
                  <a16:creationId xmlns:a16="http://schemas.microsoft.com/office/drawing/2014/main" id="{62B295EF-9F83-B045-B4A5-3181BD91EFCA}"/>
                </a:ext>
              </a:extLst>
            </p:cNvPr>
            <p:cNvSpPr/>
            <p:nvPr/>
          </p:nvSpPr>
          <p:spPr>
            <a:xfrm>
              <a:off x="4352951" y="990839"/>
              <a:ext cx="61200" cy="61200"/>
            </a:xfrm>
            <a:custGeom>
              <a:avLst/>
              <a:gdLst>
                <a:gd name="connsiteX0" fmla="*/ 923 w 59856"/>
                <a:gd name="connsiteY0" fmla="*/ 58853 h 58824"/>
                <a:gd name="connsiteX1" fmla="*/ 60779 w 59856"/>
                <a:gd name="connsiteY1" fmla="*/ 29 h 58824"/>
                <a:gd name="connsiteX2" fmla="*/ 923 w 59856"/>
                <a:gd name="connsiteY2" fmla="*/ 29 h 58824"/>
                <a:gd name="connsiteX3" fmla="*/ 60779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923" y="58853"/>
                  </a:moveTo>
                  <a:lnTo>
                    <a:pt x="60779" y="29"/>
                  </a:lnTo>
                  <a:moveTo>
                    <a:pt x="923" y="29"/>
                  </a:moveTo>
                  <a:lnTo>
                    <a:pt x="60779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462A650C-E30E-634A-BE85-73DC3DD9CD29}"/>
                </a:ext>
              </a:extLst>
            </p:cNvPr>
            <p:cNvSpPr/>
            <p:nvPr/>
          </p:nvSpPr>
          <p:spPr>
            <a:xfrm>
              <a:off x="4468497" y="990839"/>
              <a:ext cx="61200" cy="61200"/>
            </a:xfrm>
            <a:custGeom>
              <a:avLst/>
              <a:gdLst>
                <a:gd name="connsiteX0" fmla="*/ 945 w 59856"/>
                <a:gd name="connsiteY0" fmla="*/ 58853 h 58824"/>
                <a:gd name="connsiteX1" fmla="*/ 60801 w 59856"/>
                <a:gd name="connsiteY1" fmla="*/ 29 h 58824"/>
                <a:gd name="connsiteX2" fmla="*/ 945 w 59856"/>
                <a:gd name="connsiteY2" fmla="*/ 29 h 58824"/>
                <a:gd name="connsiteX3" fmla="*/ 60801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945" y="58853"/>
                  </a:moveTo>
                  <a:lnTo>
                    <a:pt x="60801" y="29"/>
                  </a:lnTo>
                  <a:moveTo>
                    <a:pt x="945" y="29"/>
                  </a:moveTo>
                  <a:lnTo>
                    <a:pt x="60801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2" name="Freeform 511">
              <a:extLst>
                <a:ext uri="{FF2B5EF4-FFF2-40B4-BE49-F238E27FC236}">
                  <a16:creationId xmlns:a16="http://schemas.microsoft.com/office/drawing/2014/main" id="{6419C277-124A-9C47-8CF8-C1F4C4D786AD}"/>
                </a:ext>
              </a:extLst>
            </p:cNvPr>
            <p:cNvSpPr/>
            <p:nvPr/>
          </p:nvSpPr>
          <p:spPr>
            <a:xfrm>
              <a:off x="4584045" y="990839"/>
              <a:ext cx="61200" cy="61200"/>
            </a:xfrm>
            <a:custGeom>
              <a:avLst/>
              <a:gdLst>
                <a:gd name="connsiteX0" fmla="*/ 966 w 59856"/>
                <a:gd name="connsiteY0" fmla="*/ 58853 h 58824"/>
                <a:gd name="connsiteX1" fmla="*/ 60823 w 59856"/>
                <a:gd name="connsiteY1" fmla="*/ 29 h 58824"/>
                <a:gd name="connsiteX2" fmla="*/ 966 w 59856"/>
                <a:gd name="connsiteY2" fmla="*/ 29 h 58824"/>
                <a:gd name="connsiteX3" fmla="*/ 60823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966" y="58853"/>
                  </a:moveTo>
                  <a:lnTo>
                    <a:pt x="60823" y="29"/>
                  </a:lnTo>
                  <a:moveTo>
                    <a:pt x="966" y="29"/>
                  </a:moveTo>
                  <a:lnTo>
                    <a:pt x="60823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3" name="Freeform 512">
              <a:extLst>
                <a:ext uri="{FF2B5EF4-FFF2-40B4-BE49-F238E27FC236}">
                  <a16:creationId xmlns:a16="http://schemas.microsoft.com/office/drawing/2014/main" id="{2D907A1F-B3AD-2145-933C-0A40769339B1}"/>
                </a:ext>
              </a:extLst>
            </p:cNvPr>
            <p:cNvSpPr/>
            <p:nvPr/>
          </p:nvSpPr>
          <p:spPr>
            <a:xfrm>
              <a:off x="4699593" y="990839"/>
              <a:ext cx="61200" cy="61200"/>
            </a:xfrm>
            <a:custGeom>
              <a:avLst/>
              <a:gdLst>
                <a:gd name="connsiteX0" fmla="*/ 988 w 59856"/>
                <a:gd name="connsiteY0" fmla="*/ 58853 h 58824"/>
                <a:gd name="connsiteX1" fmla="*/ 60845 w 59856"/>
                <a:gd name="connsiteY1" fmla="*/ 29 h 58824"/>
                <a:gd name="connsiteX2" fmla="*/ 988 w 59856"/>
                <a:gd name="connsiteY2" fmla="*/ 29 h 58824"/>
                <a:gd name="connsiteX3" fmla="*/ 60845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988" y="58853"/>
                  </a:moveTo>
                  <a:lnTo>
                    <a:pt x="60845" y="29"/>
                  </a:lnTo>
                  <a:moveTo>
                    <a:pt x="988" y="29"/>
                  </a:moveTo>
                  <a:lnTo>
                    <a:pt x="60845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4" name="Freeform 513">
              <a:extLst>
                <a:ext uri="{FF2B5EF4-FFF2-40B4-BE49-F238E27FC236}">
                  <a16:creationId xmlns:a16="http://schemas.microsoft.com/office/drawing/2014/main" id="{2706E3DC-5AFD-9C4A-A58D-47E19C4264F3}"/>
                </a:ext>
              </a:extLst>
            </p:cNvPr>
            <p:cNvSpPr/>
            <p:nvPr/>
          </p:nvSpPr>
          <p:spPr>
            <a:xfrm>
              <a:off x="4815142" y="990839"/>
              <a:ext cx="61200" cy="61200"/>
            </a:xfrm>
            <a:custGeom>
              <a:avLst/>
              <a:gdLst>
                <a:gd name="connsiteX0" fmla="*/ 1010 w 59856"/>
                <a:gd name="connsiteY0" fmla="*/ 58853 h 58824"/>
                <a:gd name="connsiteX1" fmla="*/ 60866 w 59856"/>
                <a:gd name="connsiteY1" fmla="*/ 29 h 58824"/>
                <a:gd name="connsiteX2" fmla="*/ 1010 w 59856"/>
                <a:gd name="connsiteY2" fmla="*/ 29 h 58824"/>
                <a:gd name="connsiteX3" fmla="*/ 60866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1010" y="58853"/>
                  </a:moveTo>
                  <a:lnTo>
                    <a:pt x="60866" y="29"/>
                  </a:lnTo>
                  <a:moveTo>
                    <a:pt x="1010" y="29"/>
                  </a:moveTo>
                  <a:lnTo>
                    <a:pt x="60866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5" name="Freeform 514">
              <a:extLst>
                <a:ext uri="{FF2B5EF4-FFF2-40B4-BE49-F238E27FC236}">
                  <a16:creationId xmlns:a16="http://schemas.microsoft.com/office/drawing/2014/main" id="{F9AB6D0C-4225-864F-911F-12EF58DCABBA}"/>
                </a:ext>
              </a:extLst>
            </p:cNvPr>
            <p:cNvSpPr/>
            <p:nvPr/>
          </p:nvSpPr>
          <p:spPr>
            <a:xfrm>
              <a:off x="4930667" y="990839"/>
              <a:ext cx="61200" cy="61200"/>
            </a:xfrm>
            <a:custGeom>
              <a:avLst/>
              <a:gdLst>
                <a:gd name="connsiteX0" fmla="*/ 1032 w 59856"/>
                <a:gd name="connsiteY0" fmla="*/ 58853 h 58824"/>
                <a:gd name="connsiteX1" fmla="*/ 60888 w 59856"/>
                <a:gd name="connsiteY1" fmla="*/ 29 h 58824"/>
                <a:gd name="connsiteX2" fmla="*/ 1032 w 59856"/>
                <a:gd name="connsiteY2" fmla="*/ 29 h 58824"/>
                <a:gd name="connsiteX3" fmla="*/ 60888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1032" y="58853"/>
                  </a:moveTo>
                  <a:lnTo>
                    <a:pt x="60888" y="29"/>
                  </a:lnTo>
                  <a:moveTo>
                    <a:pt x="1032" y="29"/>
                  </a:moveTo>
                  <a:lnTo>
                    <a:pt x="60888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6" name="Freeform 515">
              <a:extLst>
                <a:ext uri="{FF2B5EF4-FFF2-40B4-BE49-F238E27FC236}">
                  <a16:creationId xmlns:a16="http://schemas.microsoft.com/office/drawing/2014/main" id="{BD5ECB55-9574-B242-A69C-CE8B4E65D935}"/>
                </a:ext>
              </a:extLst>
            </p:cNvPr>
            <p:cNvSpPr/>
            <p:nvPr/>
          </p:nvSpPr>
          <p:spPr>
            <a:xfrm>
              <a:off x="5282571" y="990839"/>
              <a:ext cx="61200" cy="61200"/>
            </a:xfrm>
            <a:custGeom>
              <a:avLst/>
              <a:gdLst>
                <a:gd name="connsiteX0" fmla="*/ 1053 w 59856"/>
                <a:gd name="connsiteY0" fmla="*/ 58853 h 58824"/>
                <a:gd name="connsiteX1" fmla="*/ 60910 w 59856"/>
                <a:gd name="connsiteY1" fmla="*/ 29 h 58824"/>
                <a:gd name="connsiteX2" fmla="*/ 1053 w 59856"/>
                <a:gd name="connsiteY2" fmla="*/ 29 h 58824"/>
                <a:gd name="connsiteX3" fmla="*/ 60910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1053" y="58853"/>
                  </a:moveTo>
                  <a:lnTo>
                    <a:pt x="60910" y="29"/>
                  </a:lnTo>
                  <a:moveTo>
                    <a:pt x="1053" y="29"/>
                  </a:moveTo>
                  <a:lnTo>
                    <a:pt x="60910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7" name="Freeform 516">
              <a:extLst>
                <a:ext uri="{FF2B5EF4-FFF2-40B4-BE49-F238E27FC236}">
                  <a16:creationId xmlns:a16="http://schemas.microsoft.com/office/drawing/2014/main" id="{7B26DBFE-C077-CF4D-A75F-01F3D29C7361}"/>
                </a:ext>
              </a:extLst>
            </p:cNvPr>
            <p:cNvSpPr/>
            <p:nvPr/>
          </p:nvSpPr>
          <p:spPr>
            <a:xfrm>
              <a:off x="5161774" y="990839"/>
              <a:ext cx="61200" cy="61200"/>
            </a:xfrm>
            <a:custGeom>
              <a:avLst/>
              <a:gdLst>
                <a:gd name="connsiteX0" fmla="*/ 1075 w 59856"/>
                <a:gd name="connsiteY0" fmla="*/ 58853 h 58824"/>
                <a:gd name="connsiteX1" fmla="*/ 60932 w 59856"/>
                <a:gd name="connsiteY1" fmla="*/ 29 h 58824"/>
                <a:gd name="connsiteX2" fmla="*/ 1075 w 59856"/>
                <a:gd name="connsiteY2" fmla="*/ 29 h 58824"/>
                <a:gd name="connsiteX3" fmla="*/ 60932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1075" y="58853"/>
                  </a:moveTo>
                  <a:lnTo>
                    <a:pt x="60932" y="29"/>
                  </a:lnTo>
                  <a:moveTo>
                    <a:pt x="1075" y="29"/>
                  </a:moveTo>
                  <a:lnTo>
                    <a:pt x="60932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8" name="Freeform 517">
              <a:extLst>
                <a:ext uri="{FF2B5EF4-FFF2-40B4-BE49-F238E27FC236}">
                  <a16:creationId xmlns:a16="http://schemas.microsoft.com/office/drawing/2014/main" id="{AF191305-F279-554A-B9E8-8C5412946E3B}"/>
                </a:ext>
              </a:extLst>
            </p:cNvPr>
            <p:cNvSpPr/>
            <p:nvPr/>
          </p:nvSpPr>
          <p:spPr>
            <a:xfrm>
              <a:off x="5042887" y="985117"/>
              <a:ext cx="72000" cy="72000"/>
            </a:xfrm>
            <a:custGeom>
              <a:avLst/>
              <a:gdLst>
                <a:gd name="connsiteX0" fmla="*/ 1097 w 59856"/>
                <a:gd name="connsiteY0" fmla="*/ 58853 h 58824"/>
                <a:gd name="connsiteX1" fmla="*/ 60953 w 59856"/>
                <a:gd name="connsiteY1" fmla="*/ 29 h 58824"/>
                <a:gd name="connsiteX2" fmla="*/ 1097 w 59856"/>
                <a:gd name="connsiteY2" fmla="*/ 29 h 58824"/>
                <a:gd name="connsiteX3" fmla="*/ 60953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1097" y="58853"/>
                  </a:moveTo>
                  <a:lnTo>
                    <a:pt x="60953" y="29"/>
                  </a:lnTo>
                  <a:moveTo>
                    <a:pt x="1097" y="29"/>
                  </a:moveTo>
                  <a:lnTo>
                    <a:pt x="60953" y="58853"/>
                  </a:lnTo>
                </a:path>
              </a:pathLst>
            </a:custGeom>
            <a:solidFill>
              <a:srgbClr val="A9A9A9"/>
            </a:solidFill>
            <a:ln w="31750" cap="flat">
              <a:solidFill>
                <a:srgbClr val="B4CA3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19" name="Freeform 518">
              <a:extLst>
                <a:ext uri="{FF2B5EF4-FFF2-40B4-BE49-F238E27FC236}">
                  <a16:creationId xmlns:a16="http://schemas.microsoft.com/office/drawing/2014/main" id="{8D96E03E-8F44-6B43-94A1-D90F83A7D199}"/>
                </a:ext>
              </a:extLst>
            </p:cNvPr>
            <p:cNvSpPr/>
            <p:nvPr/>
          </p:nvSpPr>
          <p:spPr>
            <a:xfrm>
              <a:off x="5392879" y="990839"/>
              <a:ext cx="61200" cy="61200"/>
            </a:xfrm>
            <a:custGeom>
              <a:avLst/>
              <a:gdLst>
                <a:gd name="connsiteX0" fmla="*/ 1119 w 59856"/>
                <a:gd name="connsiteY0" fmla="*/ 58853 h 58824"/>
                <a:gd name="connsiteX1" fmla="*/ 60975 w 59856"/>
                <a:gd name="connsiteY1" fmla="*/ 29 h 58824"/>
                <a:gd name="connsiteX2" fmla="*/ 1119 w 59856"/>
                <a:gd name="connsiteY2" fmla="*/ 29 h 58824"/>
                <a:gd name="connsiteX3" fmla="*/ 60975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1119" y="58853"/>
                  </a:moveTo>
                  <a:lnTo>
                    <a:pt x="60975" y="29"/>
                  </a:lnTo>
                  <a:moveTo>
                    <a:pt x="1119" y="29"/>
                  </a:moveTo>
                  <a:lnTo>
                    <a:pt x="60975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0" name="Freeform 519">
              <a:extLst>
                <a:ext uri="{FF2B5EF4-FFF2-40B4-BE49-F238E27FC236}">
                  <a16:creationId xmlns:a16="http://schemas.microsoft.com/office/drawing/2014/main" id="{12ABFB13-3142-A34B-BECF-3A3C29CCA88A}"/>
                </a:ext>
              </a:extLst>
            </p:cNvPr>
            <p:cNvSpPr/>
            <p:nvPr/>
          </p:nvSpPr>
          <p:spPr>
            <a:xfrm>
              <a:off x="5508407" y="990839"/>
              <a:ext cx="61200" cy="61200"/>
            </a:xfrm>
            <a:custGeom>
              <a:avLst/>
              <a:gdLst>
                <a:gd name="connsiteX0" fmla="*/ 1140 w 59856"/>
                <a:gd name="connsiteY0" fmla="*/ 58853 h 58824"/>
                <a:gd name="connsiteX1" fmla="*/ 60997 w 59856"/>
                <a:gd name="connsiteY1" fmla="*/ 29 h 58824"/>
                <a:gd name="connsiteX2" fmla="*/ 1140 w 59856"/>
                <a:gd name="connsiteY2" fmla="*/ 29 h 58824"/>
                <a:gd name="connsiteX3" fmla="*/ 60997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1140" y="58853"/>
                  </a:moveTo>
                  <a:lnTo>
                    <a:pt x="60997" y="29"/>
                  </a:lnTo>
                  <a:moveTo>
                    <a:pt x="1140" y="29"/>
                  </a:moveTo>
                  <a:lnTo>
                    <a:pt x="60997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1" name="Freeform 520">
              <a:extLst>
                <a:ext uri="{FF2B5EF4-FFF2-40B4-BE49-F238E27FC236}">
                  <a16:creationId xmlns:a16="http://schemas.microsoft.com/office/drawing/2014/main" id="{42829F3F-A7CD-3F46-B532-FA914CF62DE5}"/>
                </a:ext>
              </a:extLst>
            </p:cNvPr>
            <p:cNvSpPr/>
            <p:nvPr/>
          </p:nvSpPr>
          <p:spPr>
            <a:xfrm>
              <a:off x="5623985" y="990839"/>
              <a:ext cx="61200" cy="61200"/>
            </a:xfrm>
            <a:custGeom>
              <a:avLst/>
              <a:gdLst>
                <a:gd name="connsiteX0" fmla="*/ 1162 w 59856"/>
                <a:gd name="connsiteY0" fmla="*/ 58853 h 58824"/>
                <a:gd name="connsiteX1" fmla="*/ 61019 w 59856"/>
                <a:gd name="connsiteY1" fmla="*/ 29 h 58824"/>
                <a:gd name="connsiteX2" fmla="*/ 1162 w 59856"/>
                <a:gd name="connsiteY2" fmla="*/ 29 h 58824"/>
                <a:gd name="connsiteX3" fmla="*/ 61019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1162" y="58853"/>
                  </a:moveTo>
                  <a:lnTo>
                    <a:pt x="61019" y="29"/>
                  </a:lnTo>
                  <a:moveTo>
                    <a:pt x="1162" y="29"/>
                  </a:moveTo>
                  <a:lnTo>
                    <a:pt x="61019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09E9757D-A040-C740-A5AC-BF84F4135779}"/>
                </a:ext>
              </a:extLst>
            </p:cNvPr>
            <p:cNvSpPr/>
            <p:nvPr/>
          </p:nvSpPr>
          <p:spPr>
            <a:xfrm>
              <a:off x="5739511" y="990839"/>
              <a:ext cx="61200" cy="61200"/>
            </a:xfrm>
            <a:custGeom>
              <a:avLst/>
              <a:gdLst>
                <a:gd name="connsiteX0" fmla="*/ 1184 w 59856"/>
                <a:gd name="connsiteY0" fmla="*/ 58853 h 58824"/>
                <a:gd name="connsiteX1" fmla="*/ 61040 w 59856"/>
                <a:gd name="connsiteY1" fmla="*/ 29 h 58824"/>
                <a:gd name="connsiteX2" fmla="*/ 1184 w 59856"/>
                <a:gd name="connsiteY2" fmla="*/ 29 h 58824"/>
                <a:gd name="connsiteX3" fmla="*/ 61040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1184" y="58853"/>
                  </a:moveTo>
                  <a:lnTo>
                    <a:pt x="61040" y="29"/>
                  </a:lnTo>
                  <a:moveTo>
                    <a:pt x="1184" y="29"/>
                  </a:moveTo>
                  <a:lnTo>
                    <a:pt x="61040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3" name="Freeform 522">
              <a:extLst>
                <a:ext uri="{FF2B5EF4-FFF2-40B4-BE49-F238E27FC236}">
                  <a16:creationId xmlns:a16="http://schemas.microsoft.com/office/drawing/2014/main" id="{CC107094-B017-5C49-B11E-8F4898BE4C85}"/>
                </a:ext>
              </a:extLst>
            </p:cNvPr>
            <p:cNvSpPr/>
            <p:nvPr/>
          </p:nvSpPr>
          <p:spPr>
            <a:xfrm>
              <a:off x="5855091" y="990839"/>
              <a:ext cx="61200" cy="61200"/>
            </a:xfrm>
            <a:custGeom>
              <a:avLst/>
              <a:gdLst>
                <a:gd name="connsiteX0" fmla="*/ 1206 w 59856"/>
                <a:gd name="connsiteY0" fmla="*/ 58853 h 58824"/>
                <a:gd name="connsiteX1" fmla="*/ 61062 w 59856"/>
                <a:gd name="connsiteY1" fmla="*/ 29 h 58824"/>
                <a:gd name="connsiteX2" fmla="*/ 1206 w 59856"/>
                <a:gd name="connsiteY2" fmla="*/ 29 h 58824"/>
                <a:gd name="connsiteX3" fmla="*/ 61062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1206" y="58853"/>
                  </a:moveTo>
                  <a:lnTo>
                    <a:pt x="61062" y="29"/>
                  </a:lnTo>
                  <a:moveTo>
                    <a:pt x="1206" y="29"/>
                  </a:moveTo>
                  <a:lnTo>
                    <a:pt x="61062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4" name="Freeform 523">
              <a:extLst>
                <a:ext uri="{FF2B5EF4-FFF2-40B4-BE49-F238E27FC236}">
                  <a16:creationId xmlns:a16="http://schemas.microsoft.com/office/drawing/2014/main" id="{39F36D7F-B4FD-B14B-AAAA-FECF1E756F10}"/>
                </a:ext>
              </a:extLst>
            </p:cNvPr>
            <p:cNvSpPr/>
            <p:nvPr/>
          </p:nvSpPr>
          <p:spPr>
            <a:xfrm>
              <a:off x="5970617" y="990839"/>
              <a:ext cx="61200" cy="61200"/>
            </a:xfrm>
            <a:custGeom>
              <a:avLst/>
              <a:gdLst>
                <a:gd name="connsiteX0" fmla="*/ 1227 w 59856"/>
                <a:gd name="connsiteY0" fmla="*/ 58853 h 58824"/>
                <a:gd name="connsiteX1" fmla="*/ 61084 w 59856"/>
                <a:gd name="connsiteY1" fmla="*/ 29 h 58824"/>
                <a:gd name="connsiteX2" fmla="*/ 1227 w 59856"/>
                <a:gd name="connsiteY2" fmla="*/ 29 h 58824"/>
                <a:gd name="connsiteX3" fmla="*/ 61084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1227" y="58853"/>
                  </a:moveTo>
                  <a:lnTo>
                    <a:pt x="61084" y="29"/>
                  </a:lnTo>
                  <a:moveTo>
                    <a:pt x="1227" y="29"/>
                  </a:moveTo>
                  <a:lnTo>
                    <a:pt x="61084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5" name="Freeform 524">
              <a:extLst>
                <a:ext uri="{FF2B5EF4-FFF2-40B4-BE49-F238E27FC236}">
                  <a16:creationId xmlns:a16="http://schemas.microsoft.com/office/drawing/2014/main" id="{3469B84E-B4A9-8B49-8A55-BD1F3788564C}"/>
                </a:ext>
              </a:extLst>
            </p:cNvPr>
            <p:cNvSpPr/>
            <p:nvPr/>
          </p:nvSpPr>
          <p:spPr>
            <a:xfrm>
              <a:off x="6086144" y="990839"/>
              <a:ext cx="61200" cy="61200"/>
            </a:xfrm>
            <a:custGeom>
              <a:avLst/>
              <a:gdLst>
                <a:gd name="connsiteX0" fmla="*/ 1249 w 59856"/>
                <a:gd name="connsiteY0" fmla="*/ 58853 h 58824"/>
                <a:gd name="connsiteX1" fmla="*/ 61106 w 59856"/>
                <a:gd name="connsiteY1" fmla="*/ 29 h 58824"/>
                <a:gd name="connsiteX2" fmla="*/ 1249 w 59856"/>
                <a:gd name="connsiteY2" fmla="*/ 29 h 58824"/>
                <a:gd name="connsiteX3" fmla="*/ 61106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1249" y="58853"/>
                  </a:moveTo>
                  <a:lnTo>
                    <a:pt x="61106" y="29"/>
                  </a:lnTo>
                  <a:moveTo>
                    <a:pt x="1249" y="29"/>
                  </a:moveTo>
                  <a:lnTo>
                    <a:pt x="61106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6" name="Freeform 525">
              <a:extLst>
                <a:ext uri="{FF2B5EF4-FFF2-40B4-BE49-F238E27FC236}">
                  <a16:creationId xmlns:a16="http://schemas.microsoft.com/office/drawing/2014/main" id="{02443311-8016-DE40-9974-2288CD305E6D}"/>
                </a:ext>
              </a:extLst>
            </p:cNvPr>
            <p:cNvSpPr/>
            <p:nvPr/>
          </p:nvSpPr>
          <p:spPr>
            <a:xfrm>
              <a:off x="6201725" y="990839"/>
              <a:ext cx="61200" cy="61200"/>
            </a:xfrm>
            <a:custGeom>
              <a:avLst/>
              <a:gdLst>
                <a:gd name="connsiteX0" fmla="*/ 1271 w 59856"/>
                <a:gd name="connsiteY0" fmla="*/ 58853 h 58824"/>
                <a:gd name="connsiteX1" fmla="*/ 61127 w 59856"/>
                <a:gd name="connsiteY1" fmla="*/ 29 h 58824"/>
                <a:gd name="connsiteX2" fmla="*/ 1271 w 59856"/>
                <a:gd name="connsiteY2" fmla="*/ 29 h 58824"/>
                <a:gd name="connsiteX3" fmla="*/ 61127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1271" y="58853"/>
                  </a:moveTo>
                  <a:lnTo>
                    <a:pt x="61127" y="29"/>
                  </a:lnTo>
                  <a:moveTo>
                    <a:pt x="1271" y="29"/>
                  </a:moveTo>
                  <a:lnTo>
                    <a:pt x="61127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528" name="Graphic 527">
              <a:extLst>
                <a:ext uri="{FF2B5EF4-FFF2-40B4-BE49-F238E27FC236}">
                  <a16:creationId xmlns:a16="http://schemas.microsoft.com/office/drawing/2014/main" id="{5F0B5420-4667-8245-A258-567836A06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186961">
              <a:off x="764433" y="826776"/>
              <a:ext cx="142860" cy="408578"/>
            </a:xfrm>
            <a:prstGeom prst="rect">
              <a:avLst/>
            </a:prstGeom>
          </p:spPr>
        </p:pic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4FED9EDA-C30B-5748-BCBA-F75AF44AC300}"/>
                </a:ext>
              </a:extLst>
            </p:cNvPr>
            <p:cNvSpPr txBox="1"/>
            <p:nvPr/>
          </p:nvSpPr>
          <p:spPr>
            <a:xfrm>
              <a:off x="5953992" y="701461"/>
              <a:ext cx="5549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    j = 50</a:t>
              </a:r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EB61B37F-B4BF-3C47-ADF2-1A9E88AF32F8}"/>
                </a:ext>
              </a:extLst>
            </p:cNvPr>
            <p:cNvSpPr/>
            <p:nvPr/>
          </p:nvSpPr>
          <p:spPr>
            <a:xfrm>
              <a:off x="3146627" y="1230890"/>
              <a:ext cx="526127" cy="1005943"/>
            </a:xfrm>
            <a:prstGeom prst="rect">
              <a:avLst/>
            </a:prstGeom>
            <a:solidFill>
              <a:srgbClr val="A9A9A9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9ED5DA2E-DA0D-5F4C-A52A-C1595266C37D}"/>
                </a:ext>
              </a:extLst>
            </p:cNvPr>
            <p:cNvGrpSpPr/>
            <p:nvPr/>
          </p:nvGrpSpPr>
          <p:grpSpPr>
            <a:xfrm>
              <a:off x="511061" y="1231647"/>
              <a:ext cx="5792428" cy="1154908"/>
              <a:chOff x="511061" y="1211088"/>
              <a:chExt cx="5792428" cy="1148001"/>
            </a:xfrm>
          </p:grpSpPr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03CF1797-EE1A-714F-8314-20DC2BD65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460" y="1212758"/>
                <a:ext cx="0" cy="1135332"/>
              </a:xfrm>
              <a:prstGeom prst="line">
                <a:avLst/>
              </a:prstGeom>
              <a:ln w="12700">
                <a:solidFill>
                  <a:srgbClr val="4D4D4D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7CBC0ACA-174C-DF46-84D2-9CA6BACEBA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9311" y="1212758"/>
                <a:ext cx="0" cy="1140917"/>
              </a:xfrm>
              <a:prstGeom prst="line">
                <a:avLst/>
              </a:prstGeom>
              <a:ln w="12700">
                <a:solidFill>
                  <a:srgbClr val="4D4D4D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0FEC7593-6280-F044-BC9F-FB09445C3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2404" y="1215364"/>
                <a:ext cx="0" cy="1143725"/>
              </a:xfrm>
              <a:prstGeom prst="line">
                <a:avLst/>
              </a:prstGeom>
              <a:ln w="12700">
                <a:solidFill>
                  <a:srgbClr val="4D4D4D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3063117A-499C-A141-B48B-4AC0D4ED8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8877" y="1215364"/>
                <a:ext cx="0" cy="1143725"/>
              </a:xfrm>
              <a:prstGeom prst="line">
                <a:avLst/>
              </a:prstGeom>
              <a:ln w="12700">
                <a:solidFill>
                  <a:srgbClr val="4D4D4D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FC9E4D7C-B555-ED4F-AFA9-9CB3858326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5003" y="1215364"/>
                <a:ext cx="0" cy="1143725"/>
              </a:xfrm>
              <a:prstGeom prst="line">
                <a:avLst/>
              </a:prstGeom>
              <a:ln w="12700">
                <a:solidFill>
                  <a:srgbClr val="4D4D4D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7A7CDFFB-6978-3446-9D55-7702660D3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1130" y="1215364"/>
                <a:ext cx="0" cy="1143725"/>
              </a:xfrm>
              <a:prstGeom prst="line">
                <a:avLst/>
              </a:prstGeom>
              <a:ln w="12700">
                <a:solidFill>
                  <a:srgbClr val="4D4D4D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5AC02E3B-AD36-C645-B068-EA5E5F2978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7256" y="1215364"/>
                <a:ext cx="0" cy="1143725"/>
              </a:xfrm>
              <a:prstGeom prst="line">
                <a:avLst/>
              </a:prstGeom>
              <a:ln w="12700">
                <a:solidFill>
                  <a:srgbClr val="4D4D4D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DF3F55FE-6FED-0E40-9DDF-1E6874D997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764" y="1215364"/>
                <a:ext cx="0" cy="1143725"/>
              </a:xfrm>
              <a:prstGeom prst="line">
                <a:avLst/>
              </a:prstGeom>
              <a:ln w="12700">
                <a:solidFill>
                  <a:srgbClr val="4D4D4D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4D8E52CA-1D76-4B4C-A7B5-7DD907875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1236" y="1215364"/>
                <a:ext cx="0" cy="1143725"/>
              </a:xfrm>
              <a:prstGeom prst="line">
                <a:avLst/>
              </a:prstGeom>
              <a:ln w="12700">
                <a:solidFill>
                  <a:srgbClr val="4D4D4D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91E3B6F9-0C08-D04F-B562-4DBD965BBA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7363" y="1215364"/>
                <a:ext cx="0" cy="1143725"/>
              </a:xfrm>
              <a:prstGeom prst="line">
                <a:avLst/>
              </a:prstGeom>
              <a:ln w="12700">
                <a:solidFill>
                  <a:srgbClr val="4D4D4D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D75F800B-B566-BF4F-9883-950C792361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3291" y="1215364"/>
                <a:ext cx="198" cy="1143725"/>
              </a:xfrm>
              <a:prstGeom prst="line">
                <a:avLst/>
              </a:prstGeom>
              <a:ln w="12700">
                <a:solidFill>
                  <a:srgbClr val="4D4D4D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C7EA8AF2-B835-CE40-9A7F-0C3620161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1061" y="1211088"/>
                <a:ext cx="0" cy="1135332"/>
              </a:xfrm>
              <a:prstGeom prst="line">
                <a:avLst/>
              </a:prstGeom>
              <a:ln w="12700">
                <a:solidFill>
                  <a:srgbClr val="4D4D4D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9F823983-DD43-B34F-BF21-11B409E3B9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141" y="2236833"/>
              <a:ext cx="5901698" cy="0"/>
            </a:xfrm>
            <a:prstGeom prst="line">
              <a:avLst/>
            </a:prstGeom>
            <a:ln w="25400">
              <a:solidFill>
                <a:srgbClr val="4D4D4D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6565C180-1D62-E64B-8955-5D48BD269846}"/>
                </a:ext>
              </a:extLst>
            </p:cNvPr>
            <p:cNvSpPr txBox="1"/>
            <p:nvPr/>
          </p:nvSpPr>
          <p:spPr>
            <a:xfrm>
              <a:off x="1521409" y="1998329"/>
              <a:ext cx="620604" cy="195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50" dirty="0">
                  <a:solidFill>
                    <a:srgbClr val="4D4D4D"/>
                  </a:solidFill>
                  <a:latin typeface="Helvetica" pitchFamily="2" charset="0"/>
                </a:rPr>
                <a:t>T</a:t>
              </a:r>
              <a:r>
                <a:rPr lang="el-GR" sz="750" baseline="-25000" dirty="0">
                  <a:solidFill>
                    <a:srgbClr val="4D4D4D"/>
                  </a:solidFill>
                  <a:latin typeface="Helvetica" pitchFamily="2" charset="0"/>
                </a:rPr>
                <a:t>θ</a:t>
              </a:r>
              <a:r>
                <a:rPr lang="en-GB" sz="750" dirty="0">
                  <a:solidFill>
                    <a:srgbClr val="4D4D4D"/>
                  </a:solidFill>
                  <a:latin typeface="Helvetica" pitchFamily="2" charset="0"/>
                </a:rPr>
                <a:t> = 0.1s</a:t>
              </a:r>
            </a:p>
          </p:txBody>
        </p: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BBE4BE49-EF2F-274A-9815-252B0A727244}"/>
                </a:ext>
              </a:extLst>
            </p:cNvPr>
            <p:cNvCxnSpPr/>
            <p:nvPr/>
          </p:nvCxnSpPr>
          <p:spPr>
            <a:xfrm>
              <a:off x="1572496" y="2175917"/>
              <a:ext cx="508785" cy="0"/>
            </a:xfrm>
            <a:prstGeom prst="line">
              <a:avLst/>
            </a:prstGeom>
            <a:ln w="12700">
              <a:solidFill>
                <a:srgbClr val="4D4D4D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7328F15-BAEC-B742-AA0E-1285BA9EFEEF}"/>
                </a:ext>
              </a:extLst>
            </p:cNvPr>
            <p:cNvSpPr/>
            <p:nvPr/>
          </p:nvSpPr>
          <p:spPr>
            <a:xfrm>
              <a:off x="510715" y="2318135"/>
              <a:ext cx="5811140" cy="207111"/>
            </a:xfrm>
            <a:custGeom>
              <a:avLst/>
              <a:gdLst>
                <a:gd name="connsiteX0" fmla="*/ 0 w 7086595"/>
                <a:gd name="connsiteY0" fmla="*/ 207112 h 207111"/>
                <a:gd name="connsiteX1" fmla="*/ 7086596 w 7086595"/>
                <a:gd name="connsiteY1" fmla="*/ 207112 h 207111"/>
                <a:gd name="connsiteX2" fmla="*/ 7086596 w 7086595"/>
                <a:gd name="connsiteY2" fmla="*/ 0 h 207111"/>
                <a:gd name="connsiteX3" fmla="*/ 0 w 7086595"/>
                <a:gd name="connsiteY3" fmla="*/ 0 h 207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86595" h="207111">
                  <a:moveTo>
                    <a:pt x="0" y="207112"/>
                  </a:moveTo>
                  <a:lnTo>
                    <a:pt x="7086596" y="207112"/>
                  </a:lnTo>
                  <a:lnTo>
                    <a:pt x="708659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89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B10B2636-6701-1047-8599-7A060778E79E}"/>
                </a:ext>
              </a:extLst>
            </p:cNvPr>
            <p:cNvSpPr/>
            <p:nvPr/>
          </p:nvSpPr>
          <p:spPr>
            <a:xfrm>
              <a:off x="6321856" y="2318135"/>
              <a:ext cx="10414" cy="207111"/>
            </a:xfrm>
            <a:custGeom>
              <a:avLst/>
              <a:gdLst>
                <a:gd name="connsiteX0" fmla="*/ 0 w 12700"/>
                <a:gd name="connsiteY0" fmla="*/ 207112 h 207111"/>
                <a:gd name="connsiteX1" fmla="*/ 0 w 12700"/>
                <a:gd name="connsiteY1" fmla="*/ 0 h 207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207111">
                  <a:moveTo>
                    <a:pt x="0" y="207112"/>
                  </a:moveTo>
                  <a:lnTo>
                    <a:pt x="0" y="0"/>
                  </a:lnTo>
                </a:path>
              </a:pathLst>
            </a:custGeom>
            <a:noFill/>
            <a:ln w="12689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C2B5F19F-5044-7E42-8C0B-F54B3B7124C0}"/>
                </a:ext>
              </a:extLst>
            </p:cNvPr>
            <p:cNvSpPr/>
            <p:nvPr/>
          </p:nvSpPr>
          <p:spPr>
            <a:xfrm>
              <a:off x="510715" y="2318135"/>
              <a:ext cx="5811140" cy="12700"/>
            </a:xfrm>
            <a:custGeom>
              <a:avLst/>
              <a:gdLst>
                <a:gd name="connsiteX0" fmla="*/ 0 w 7086595"/>
                <a:gd name="connsiteY0" fmla="*/ 0 h 12700"/>
                <a:gd name="connsiteX1" fmla="*/ 7086596 w 7086595"/>
                <a:gd name="connsiteY1" fmla="*/ 0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6595" h="12700">
                  <a:moveTo>
                    <a:pt x="0" y="0"/>
                  </a:moveTo>
                  <a:lnTo>
                    <a:pt x="7086596" y="0"/>
                  </a:lnTo>
                </a:path>
              </a:pathLst>
            </a:custGeom>
            <a:noFill/>
            <a:ln w="12689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FDFEF43B-5D16-7B43-B3E8-F82E9DEB4B1A}"/>
                </a:ext>
              </a:extLst>
            </p:cNvPr>
            <p:cNvSpPr/>
            <p:nvPr/>
          </p:nvSpPr>
          <p:spPr>
            <a:xfrm>
              <a:off x="524333" y="2338023"/>
              <a:ext cx="5789831" cy="95344"/>
            </a:xfrm>
            <a:custGeom>
              <a:avLst/>
              <a:gdLst>
                <a:gd name="connsiteX0" fmla="*/ 0 w 7272437"/>
                <a:gd name="connsiteY0" fmla="*/ 102640 h 205280"/>
                <a:gd name="connsiteX1" fmla="*/ 46321 w 7272437"/>
                <a:gd name="connsiteY1" fmla="*/ 58852 h 205280"/>
                <a:gd name="connsiteX2" fmla="*/ 72791 w 7272437"/>
                <a:gd name="connsiteY2" fmla="*/ 37086 h 205280"/>
                <a:gd name="connsiteX3" fmla="*/ 99260 w 7272437"/>
                <a:gd name="connsiteY3" fmla="*/ 19438 h 205280"/>
                <a:gd name="connsiteX4" fmla="*/ 119112 w 7272437"/>
                <a:gd name="connsiteY4" fmla="*/ 9585 h 205280"/>
                <a:gd name="connsiteX5" fmla="*/ 138964 w 7272437"/>
                <a:gd name="connsiteY5" fmla="*/ 3028 h 205280"/>
                <a:gd name="connsiteX6" fmla="*/ 158816 w 7272437"/>
                <a:gd name="connsiteY6" fmla="*/ 0 h 205280"/>
                <a:gd name="connsiteX7" fmla="*/ 178668 w 7272437"/>
                <a:gd name="connsiteY7" fmla="*/ 608 h 205280"/>
                <a:gd name="connsiteX8" fmla="*/ 198520 w 7272437"/>
                <a:gd name="connsiteY8" fmla="*/ 4831 h 205280"/>
                <a:gd name="connsiteX9" fmla="*/ 218372 w 7272437"/>
                <a:gd name="connsiteY9" fmla="*/ 12518 h 205280"/>
                <a:gd name="connsiteX10" fmla="*/ 238224 w 7272437"/>
                <a:gd name="connsiteY10" fmla="*/ 23398 h 205280"/>
                <a:gd name="connsiteX11" fmla="*/ 258076 w 7272437"/>
                <a:gd name="connsiteY11" fmla="*/ 37086 h 205280"/>
                <a:gd name="connsiteX12" fmla="*/ 284545 w 7272437"/>
                <a:gd name="connsiteY12" fmla="*/ 58852 h 205280"/>
                <a:gd name="connsiteX13" fmla="*/ 324249 w 7272437"/>
                <a:gd name="connsiteY13" fmla="*/ 96183 h 205280"/>
                <a:gd name="connsiteX14" fmla="*/ 377187 w 7272437"/>
                <a:gd name="connsiteY14" fmla="*/ 146429 h 205280"/>
                <a:gd name="connsiteX15" fmla="*/ 403657 w 7272437"/>
                <a:gd name="connsiteY15" fmla="*/ 168195 h 205280"/>
                <a:gd name="connsiteX16" fmla="*/ 430126 w 7272437"/>
                <a:gd name="connsiteY16" fmla="*/ 185842 h 205280"/>
                <a:gd name="connsiteX17" fmla="*/ 449978 w 7272437"/>
                <a:gd name="connsiteY17" fmla="*/ 195696 h 205280"/>
                <a:gd name="connsiteX18" fmla="*/ 469830 w 7272437"/>
                <a:gd name="connsiteY18" fmla="*/ 202253 h 205280"/>
                <a:gd name="connsiteX19" fmla="*/ 489682 w 7272437"/>
                <a:gd name="connsiteY19" fmla="*/ 205281 h 205280"/>
                <a:gd name="connsiteX20" fmla="*/ 509534 w 7272437"/>
                <a:gd name="connsiteY20" fmla="*/ 204673 h 205280"/>
                <a:gd name="connsiteX21" fmla="*/ 529386 w 7272437"/>
                <a:gd name="connsiteY21" fmla="*/ 200450 h 205280"/>
                <a:gd name="connsiteX22" fmla="*/ 549238 w 7272437"/>
                <a:gd name="connsiteY22" fmla="*/ 192763 h 205280"/>
                <a:gd name="connsiteX23" fmla="*/ 569090 w 7272437"/>
                <a:gd name="connsiteY23" fmla="*/ 181882 h 205280"/>
                <a:gd name="connsiteX24" fmla="*/ 588942 w 7272437"/>
                <a:gd name="connsiteY24" fmla="*/ 168195 h 205280"/>
                <a:gd name="connsiteX25" fmla="*/ 615411 w 7272437"/>
                <a:gd name="connsiteY25" fmla="*/ 146429 h 205280"/>
                <a:gd name="connsiteX26" fmla="*/ 655115 w 7272437"/>
                <a:gd name="connsiteY26" fmla="*/ 109098 h 205280"/>
                <a:gd name="connsiteX27" fmla="*/ 708054 w 7272437"/>
                <a:gd name="connsiteY27" fmla="*/ 58852 h 205280"/>
                <a:gd name="connsiteX28" fmla="*/ 734523 w 7272437"/>
                <a:gd name="connsiteY28" fmla="*/ 37086 h 205280"/>
                <a:gd name="connsiteX29" fmla="*/ 760992 w 7272437"/>
                <a:gd name="connsiteY29" fmla="*/ 19438 h 205280"/>
                <a:gd name="connsiteX30" fmla="*/ 780844 w 7272437"/>
                <a:gd name="connsiteY30" fmla="*/ 9585 h 205280"/>
                <a:gd name="connsiteX31" fmla="*/ 800696 w 7272437"/>
                <a:gd name="connsiteY31" fmla="*/ 3028 h 205280"/>
                <a:gd name="connsiteX32" fmla="*/ 820548 w 7272437"/>
                <a:gd name="connsiteY32" fmla="*/ 0 h 205280"/>
                <a:gd name="connsiteX33" fmla="*/ 840400 w 7272437"/>
                <a:gd name="connsiteY33" fmla="*/ 608 h 205280"/>
                <a:gd name="connsiteX34" fmla="*/ 860252 w 7272437"/>
                <a:gd name="connsiteY34" fmla="*/ 4831 h 205280"/>
                <a:gd name="connsiteX35" fmla="*/ 880104 w 7272437"/>
                <a:gd name="connsiteY35" fmla="*/ 12518 h 205280"/>
                <a:gd name="connsiteX36" fmla="*/ 899956 w 7272437"/>
                <a:gd name="connsiteY36" fmla="*/ 23398 h 205280"/>
                <a:gd name="connsiteX37" fmla="*/ 919808 w 7272437"/>
                <a:gd name="connsiteY37" fmla="*/ 37086 h 205280"/>
                <a:gd name="connsiteX38" fmla="*/ 946277 w 7272437"/>
                <a:gd name="connsiteY38" fmla="*/ 58852 h 205280"/>
                <a:gd name="connsiteX39" fmla="*/ 985981 w 7272437"/>
                <a:gd name="connsiteY39" fmla="*/ 96183 h 205280"/>
                <a:gd name="connsiteX40" fmla="*/ 1038920 w 7272437"/>
                <a:gd name="connsiteY40" fmla="*/ 146429 h 205280"/>
                <a:gd name="connsiteX41" fmla="*/ 1065389 w 7272437"/>
                <a:gd name="connsiteY41" fmla="*/ 168195 h 205280"/>
                <a:gd name="connsiteX42" fmla="*/ 1091858 w 7272437"/>
                <a:gd name="connsiteY42" fmla="*/ 185842 h 205280"/>
                <a:gd name="connsiteX43" fmla="*/ 1111710 w 7272437"/>
                <a:gd name="connsiteY43" fmla="*/ 195696 h 205280"/>
                <a:gd name="connsiteX44" fmla="*/ 1131562 w 7272437"/>
                <a:gd name="connsiteY44" fmla="*/ 202253 h 205280"/>
                <a:gd name="connsiteX45" fmla="*/ 1151414 w 7272437"/>
                <a:gd name="connsiteY45" fmla="*/ 205281 h 205280"/>
                <a:gd name="connsiteX46" fmla="*/ 1171266 w 7272437"/>
                <a:gd name="connsiteY46" fmla="*/ 204673 h 205280"/>
                <a:gd name="connsiteX47" fmla="*/ 1191118 w 7272437"/>
                <a:gd name="connsiteY47" fmla="*/ 200450 h 205280"/>
                <a:gd name="connsiteX48" fmla="*/ 1210970 w 7272437"/>
                <a:gd name="connsiteY48" fmla="*/ 192763 h 205280"/>
                <a:gd name="connsiteX49" fmla="*/ 1230822 w 7272437"/>
                <a:gd name="connsiteY49" fmla="*/ 181882 h 205280"/>
                <a:gd name="connsiteX50" fmla="*/ 1250674 w 7272437"/>
                <a:gd name="connsiteY50" fmla="*/ 168195 h 205280"/>
                <a:gd name="connsiteX51" fmla="*/ 1277143 w 7272437"/>
                <a:gd name="connsiteY51" fmla="*/ 146429 h 205280"/>
                <a:gd name="connsiteX52" fmla="*/ 1316847 w 7272437"/>
                <a:gd name="connsiteY52" fmla="*/ 109098 h 205280"/>
                <a:gd name="connsiteX53" fmla="*/ 1369786 w 7272437"/>
                <a:gd name="connsiteY53" fmla="*/ 58852 h 205280"/>
                <a:gd name="connsiteX54" fmla="*/ 1396255 w 7272437"/>
                <a:gd name="connsiteY54" fmla="*/ 37086 h 205280"/>
                <a:gd name="connsiteX55" fmla="*/ 1422724 w 7272437"/>
                <a:gd name="connsiteY55" fmla="*/ 19438 h 205280"/>
                <a:gd name="connsiteX56" fmla="*/ 1442576 w 7272437"/>
                <a:gd name="connsiteY56" fmla="*/ 9585 h 205280"/>
                <a:gd name="connsiteX57" fmla="*/ 1462428 w 7272437"/>
                <a:gd name="connsiteY57" fmla="*/ 3028 h 205280"/>
                <a:gd name="connsiteX58" fmla="*/ 1482280 w 7272437"/>
                <a:gd name="connsiteY58" fmla="*/ 0 h 205280"/>
                <a:gd name="connsiteX59" fmla="*/ 1502132 w 7272437"/>
                <a:gd name="connsiteY59" fmla="*/ 608 h 205280"/>
                <a:gd name="connsiteX60" fmla="*/ 1521984 w 7272437"/>
                <a:gd name="connsiteY60" fmla="*/ 4831 h 205280"/>
                <a:gd name="connsiteX61" fmla="*/ 1541836 w 7272437"/>
                <a:gd name="connsiteY61" fmla="*/ 12518 h 205280"/>
                <a:gd name="connsiteX62" fmla="*/ 1561688 w 7272437"/>
                <a:gd name="connsiteY62" fmla="*/ 23398 h 205280"/>
                <a:gd name="connsiteX63" fmla="*/ 1581540 w 7272437"/>
                <a:gd name="connsiteY63" fmla="*/ 37086 h 205280"/>
                <a:gd name="connsiteX64" fmla="*/ 1608009 w 7272437"/>
                <a:gd name="connsiteY64" fmla="*/ 58852 h 205280"/>
                <a:gd name="connsiteX65" fmla="*/ 1647713 w 7272437"/>
                <a:gd name="connsiteY65" fmla="*/ 96183 h 205280"/>
                <a:gd name="connsiteX66" fmla="*/ 1700652 w 7272437"/>
                <a:gd name="connsiteY66" fmla="*/ 146429 h 205280"/>
                <a:gd name="connsiteX67" fmla="*/ 1727121 w 7272437"/>
                <a:gd name="connsiteY67" fmla="*/ 168195 h 205280"/>
                <a:gd name="connsiteX68" fmla="*/ 1753590 w 7272437"/>
                <a:gd name="connsiteY68" fmla="*/ 185842 h 205280"/>
                <a:gd name="connsiteX69" fmla="*/ 1773443 w 7272437"/>
                <a:gd name="connsiteY69" fmla="*/ 195696 h 205280"/>
                <a:gd name="connsiteX70" fmla="*/ 1793294 w 7272437"/>
                <a:gd name="connsiteY70" fmla="*/ 202253 h 205280"/>
                <a:gd name="connsiteX71" fmla="*/ 1813146 w 7272437"/>
                <a:gd name="connsiteY71" fmla="*/ 205281 h 205280"/>
                <a:gd name="connsiteX72" fmla="*/ 1832998 w 7272437"/>
                <a:gd name="connsiteY72" fmla="*/ 204673 h 205280"/>
                <a:gd name="connsiteX73" fmla="*/ 1852850 w 7272437"/>
                <a:gd name="connsiteY73" fmla="*/ 200450 h 205280"/>
                <a:gd name="connsiteX74" fmla="*/ 1872702 w 7272437"/>
                <a:gd name="connsiteY74" fmla="*/ 192763 h 205280"/>
                <a:gd name="connsiteX75" fmla="*/ 1892554 w 7272437"/>
                <a:gd name="connsiteY75" fmla="*/ 181882 h 205280"/>
                <a:gd name="connsiteX76" fmla="*/ 1912406 w 7272437"/>
                <a:gd name="connsiteY76" fmla="*/ 168195 h 205280"/>
                <a:gd name="connsiteX77" fmla="*/ 1938876 w 7272437"/>
                <a:gd name="connsiteY77" fmla="*/ 146429 h 205280"/>
                <a:gd name="connsiteX78" fmla="*/ 1978580 w 7272437"/>
                <a:gd name="connsiteY78" fmla="*/ 109098 h 205280"/>
                <a:gd name="connsiteX79" fmla="*/ 2031518 w 7272437"/>
                <a:gd name="connsiteY79" fmla="*/ 58852 h 205280"/>
                <a:gd name="connsiteX80" fmla="*/ 2057987 w 7272437"/>
                <a:gd name="connsiteY80" fmla="*/ 37086 h 205280"/>
                <a:gd name="connsiteX81" fmla="*/ 2084457 w 7272437"/>
                <a:gd name="connsiteY81" fmla="*/ 19438 h 205280"/>
                <a:gd name="connsiteX82" fmla="*/ 2104309 w 7272437"/>
                <a:gd name="connsiteY82" fmla="*/ 9585 h 205280"/>
                <a:gd name="connsiteX83" fmla="*/ 2124161 w 7272437"/>
                <a:gd name="connsiteY83" fmla="*/ 3028 h 205280"/>
                <a:gd name="connsiteX84" fmla="*/ 2144013 w 7272437"/>
                <a:gd name="connsiteY84" fmla="*/ 0 h 205280"/>
                <a:gd name="connsiteX85" fmla="*/ 2163864 w 7272437"/>
                <a:gd name="connsiteY85" fmla="*/ 608 h 205280"/>
                <a:gd name="connsiteX86" fmla="*/ 2183717 w 7272437"/>
                <a:gd name="connsiteY86" fmla="*/ 4831 h 205280"/>
                <a:gd name="connsiteX87" fmla="*/ 2203569 w 7272437"/>
                <a:gd name="connsiteY87" fmla="*/ 12518 h 205280"/>
                <a:gd name="connsiteX88" fmla="*/ 2223420 w 7272437"/>
                <a:gd name="connsiteY88" fmla="*/ 23398 h 205280"/>
                <a:gd name="connsiteX89" fmla="*/ 2243272 w 7272437"/>
                <a:gd name="connsiteY89" fmla="*/ 37086 h 205280"/>
                <a:gd name="connsiteX90" fmla="*/ 2269742 w 7272437"/>
                <a:gd name="connsiteY90" fmla="*/ 58852 h 205280"/>
                <a:gd name="connsiteX91" fmla="*/ 2309446 w 7272437"/>
                <a:gd name="connsiteY91" fmla="*/ 96183 h 205280"/>
                <a:gd name="connsiteX92" fmla="*/ 2362384 w 7272437"/>
                <a:gd name="connsiteY92" fmla="*/ 146429 h 205280"/>
                <a:gd name="connsiteX93" fmla="*/ 2388854 w 7272437"/>
                <a:gd name="connsiteY93" fmla="*/ 168195 h 205280"/>
                <a:gd name="connsiteX94" fmla="*/ 2415323 w 7272437"/>
                <a:gd name="connsiteY94" fmla="*/ 185842 h 205280"/>
                <a:gd name="connsiteX95" fmla="*/ 2435175 w 7272437"/>
                <a:gd name="connsiteY95" fmla="*/ 195696 h 205280"/>
                <a:gd name="connsiteX96" fmla="*/ 2455027 w 7272437"/>
                <a:gd name="connsiteY96" fmla="*/ 202253 h 205280"/>
                <a:gd name="connsiteX97" fmla="*/ 2474879 w 7272437"/>
                <a:gd name="connsiteY97" fmla="*/ 205281 h 205280"/>
                <a:gd name="connsiteX98" fmla="*/ 2494731 w 7272437"/>
                <a:gd name="connsiteY98" fmla="*/ 204673 h 205280"/>
                <a:gd name="connsiteX99" fmla="*/ 2514583 w 7272437"/>
                <a:gd name="connsiteY99" fmla="*/ 200450 h 205280"/>
                <a:gd name="connsiteX100" fmla="*/ 2534435 w 7272437"/>
                <a:gd name="connsiteY100" fmla="*/ 192763 h 205280"/>
                <a:gd name="connsiteX101" fmla="*/ 2554287 w 7272437"/>
                <a:gd name="connsiteY101" fmla="*/ 181882 h 205280"/>
                <a:gd name="connsiteX102" fmla="*/ 2574139 w 7272437"/>
                <a:gd name="connsiteY102" fmla="*/ 168195 h 205280"/>
                <a:gd name="connsiteX103" fmla="*/ 2600608 w 7272437"/>
                <a:gd name="connsiteY103" fmla="*/ 146429 h 205280"/>
                <a:gd name="connsiteX104" fmla="*/ 2640312 w 7272437"/>
                <a:gd name="connsiteY104" fmla="*/ 109098 h 205280"/>
                <a:gd name="connsiteX105" fmla="*/ 2693250 w 7272437"/>
                <a:gd name="connsiteY105" fmla="*/ 58852 h 205280"/>
                <a:gd name="connsiteX106" fmla="*/ 2719720 w 7272437"/>
                <a:gd name="connsiteY106" fmla="*/ 37086 h 205280"/>
                <a:gd name="connsiteX107" fmla="*/ 2746189 w 7272437"/>
                <a:gd name="connsiteY107" fmla="*/ 19438 h 205280"/>
                <a:gd name="connsiteX108" fmla="*/ 2766041 w 7272437"/>
                <a:gd name="connsiteY108" fmla="*/ 9585 h 205280"/>
                <a:gd name="connsiteX109" fmla="*/ 2785893 w 7272437"/>
                <a:gd name="connsiteY109" fmla="*/ 3028 h 205280"/>
                <a:gd name="connsiteX110" fmla="*/ 2805745 w 7272437"/>
                <a:gd name="connsiteY110" fmla="*/ 0 h 205280"/>
                <a:gd name="connsiteX111" fmla="*/ 2825597 w 7272437"/>
                <a:gd name="connsiteY111" fmla="*/ 608 h 205280"/>
                <a:gd name="connsiteX112" fmla="*/ 2845449 w 7272437"/>
                <a:gd name="connsiteY112" fmla="*/ 4831 h 205280"/>
                <a:gd name="connsiteX113" fmla="*/ 2865301 w 7272437"/>
                <a:gd name="connsiteY113" fmla="*/ 12518 h 205280"/>
                <a:gd name="connsiteX114" fmla="*/ 2885153 w 7272437"/>
                <a:gd name="connsiteY114" fmla="*/ 23398 h 205280"/>
                <a:gd name="connsiteX115" fmla="*/ 2905005 w 7272437"/>
                <a:gd name="connsiteY115" fmla="*/ 37086 h 205280"/>
                <a:gd name="connsiteX116" fmla="*/ 2931474 w 7272437"/>
                <a:gd name="connsiteY116" fmla="*/ 58852 h 205280"/>
                <a:gd name="connsiteX117" fmla="*/ 2971178 w 7272437"/>
                <a:gd name="connsiteY117" fmla="*/ 96183 h 205280"/>
                <a:gd name="connsiteX118" fmla="*/ 3024116 w 7272437"/>
                <a:gd name="connsiteY118" fmla="*/ 146429 h 205280"/>
                <a:gd name="connsiteX119" fmla="*/ 3050586 w 7272437"/>
                <a:gd name="connsiteY119" fmla="*/ 168195 h 205280"/>
                <a:gd name="connsiteX120" fmla="*/ 3077055 w 7272437"/>
                <a:gd name="connsiteY120" fmla="*/ 185842 h 205280"/>
                <a:gd name="connsiteX121" fmla="*/ 3096907 w 7272437"/>
                <a:gd name="connsiteY121" fmla="*/ 195696 h 205280"/>
                <a:gd name="connsiteX122" fmla="*/ 3116759 w 7272437"/>
                <a:gd name="connsiteY122" fmla="*/ 202253 h 205280"/>
                <a:gd name="connsiteX123" fmla="*/ 3136611 w 7272437"/>
                <a:gd name="connsiteY123" fmla="*/ 205281 h 205280"/>
                <a:gd name="connsiteX124" fmla="*/ 3156463 w 7272437"/>
                <a:gd name="connsiteY124" fmla="*/ 204673 h 205280"/>
                <a:gd name="connsiteX125" fmla="*/ 3176315 w 7272437"/>
                <a:gd name="connsiteY125" fmla="*/ 200450 h 205280"/>
                <a:gd name="connsiteX126" fmla="*/ 3196167 w 7272437"/>
                <a:gd name="connsiteY126" fmla="*/ 192763 h 205280"/>
                <a:gd name="connsiteX127" fmla="*/ 3216019 w 7272437"/>
                <a:gd name="connsiteY127" fmla="*/ 181882 h 205280"/>
                <a:gd name="connsiteX128" fmla="*/ 3235871 w 7272437"/>
                <a:gd name="connsiteY128" fmla="*/ 168195 h 205280"/>
                <a:gd name="connsiteX129" fmla="*/ 3262340 w 7272437"/>
                <a:gd name="connsiteY129" fmla="*/ 146429 h 205280"/>
                <a:gd name="connsiteX130" fmla="*/ 3302044 w 7272437"/>
                <a:gd name="connsiteY130" fmla="*/ 109098 h 205280"/>
                <a:gd name="connsiteX131" fmla="*/ 3354982 w 7272437"/>
                <a:gd name="connsiteY131" fmla="*/ 58852 h 205280"/>
                <a:gd name="connsiteX132" fmla="*/ 3381452 w 7272437"/>
                <a:gd name="connsiteY132" fmla="*/ 37086 h 205280"/>
                <a:gd name="connsiteX133" fmla="*/ 3407921 w 7272437"/>
                <a:gd name="connsiteY133" fmla="*/ 19438 h 205280"/>
                <a:gd name="connsiteX134" fmla="*/ 3427773 w 7272437"/>
                <a:gd name="connsiteY134" fmla="*/ 9585 h 205280"/>
                <a:gd name="connsiteX135" fmla="*/ 3447625 w 7272437"/>
                <a:gd name="connsiteY135" fmla="*/ 3028 h 205280"/>
                <a:gd name="connsiteX136" fmla="*/ 3467477 w 7272437"/>
                <a:gd name="connsiteY136" fmla="*/ 0 h 205280"/>
                <a:gd name="connsiteX137" fmla="*/ 3487329 w 7272437"/>
                <a:gd name="connsiteY137" fmla="*/ 608 h 205280"/>
                <a:gd name="connsiteX138" fmla="*/ 3507181 w 7272437"/>
                <a:gd name="connsiteY138" fmla="*/ 4831 h 205280"/>
                <a:gd name="connsiteX139" fmla="*/ 3527033 w 7272437"/>
                <a:gd name="connsiteY139" fmla="*/ 12518 h 205280"/>
                <a:gd name="connsiteX140" fmla="*/ 3546885 w 7272437"/>
                <a:gd name="connsiteY140" fmla="*/ 23398 h 205280"/>
                <a:gd name="connsiteX141" fmla="*/ 3566737 w 7272437"/>
                <a:gd name="connsiteY141" fmla="*/ 37086 h 205280"/>
                <a:gd name="connsiteX142" fmla="*/ 3593206 w 7272437"/>
                <a:gd name="connsiteY142" fmla="*/ 58852 h 205280"/>
                <a:gd name="connsiteX143" fmla="*/ 3632910 w 7272437"/>
                <a:gd name="connsiteY143" fmla="*/ 96183 h 205280"/>
                <a:gd name="connsiteX144" fmla="*/ 3685849 w 7272437"/>
                <a:gd name="connsiteY144" fmla="*/ 146429 h 205280"/>
                <a:gd name="connsiteX145" fmla="*/ 3712318 w 7272437"/>
                <a:gd name="connsiteY145" fmla="*/ 168195 h 205280"/>
                <a:gd name="connsiteX146" fmla="*/ 3738787 w 7272437"/>
                <a:gd name="connsiteY146" fmla="*/ 185842 h 205280"/>
                <a:gd name="connsiteX147" fmla="*/ 3758639 w 7272437"/>
                <a:gd name="connsiteY147" fmla="*/ 195696 h 205280"/>
                <a:gd name="connsiteX148" fmla="*/ 3778491 w 7272437"/>
                <a:gd name="connsiteY148" fmla="*/ 202253 h 205280"/>
                <a:gd name="connsiteX149" fmla="*/ 3798343 w 7272437"/>
                <a:gd name="connsiteY149" fmla="*/ 205281 h 205280"/>
                <a:gd name="connsiteX150" fmla="*/ 3818195 w 7272437"/>
                <a:gd name="connsiteY150" fmla="*/ 204673 h 205280"/>
                <a:gd name="connsiteX151" fmla="*/ 3838047 w 7272437"/>
                <a:gd name="connsiteY151" fmla="*/ 200450 h 205280"/>
                <a:gd name="connsiteX152" fmla="*/ 3857899 w 7272437"/>
                <a:gd name="connsiteY152" fmla="*/ 192763 h 205280"/>
                <a:gd name="connsiteX153" fmla="*/ 3877751 w 7272437"/>
                <a:gd name="connsiteY153" fmla="*/ 181882 h 205280"/>
                <a:gd name="connsiteX154" fmla="*/ 3897603 w 7272437"/>
                <a:gd name="connsiteY154" fmla="*/ 168195 h 205280"/>
                <a:gd name="connsiteX155" fmla="*/ 3924072 w 7272437"/>
                <a:gd name="connsiteY155" fmla="*/ 146429 h 205280"/>
                <a:gd name="connsiteX156" fmla="*/ 3963776 w 7272437"/>
                <a:gd name="connsiteY156" fmla="*/ 109098 h 205280"/>
                <a:gd name="connsiteX157" fmla="*/ 4016715 w 7272437"/>
                <a:gd name="connsiteY157" fmla="*/ 58852 h 205280"/>
                <a:gd name="connsiteX158" fmla="*/ 4043184 w 7272437"/>
                <a:gd name="connsiteY158" fmla="*/ 37086 h 205280"/>
                <a:gd name="connsiteX159" fmla="*/ 4069654 w 7272437"/>
                <a:gd name="connsiteY159" fmla="*/ 19438 h 205280"/>
                <a:gd name="connsiteX160" fmla="*/ 4089505 w 7272437"/>
                <a:gd name="connsiteY160" fmla="*/ 9585 h 205280"/>
                <a:gd name="connsiteX161" fmla="*/ 4109357 w 7272437"/>
                <a:gd name="connsiteY161" fmla="*/ 3028 h 205280"/>
                <a:gd name="connsiteX162" fmla="*/ 4129209 w 7272437"/>
                <a:gd name="connsiteY162" fmla="*/ 0 h 205280"/>
                <a:gd name="connsiteX163" fmla="*/ 4149061 w 7272437"/>
                <a:gd name="connsiteY163" fmla="*/ 608 h 205280"/>
                <a:gd name="connsiteX164" fmla="*/ 4168913 w 7272437"/>
                <a:gd name="connsiteY164" fmla="*/ 4831 h 205280"/>
                <a:gd name="connsiteX165" fmla="*/ 4188765 w 7272437"/>
                <a:gd name="connsiteY165" fmla="*/ 12518 h 205280"/>
                <a:gd name="connsiteX166" fmla="*/ 4208617 w 7272437"/>
                <a:gd name="connsiteY166" fmla="*/ 23398 h 205280"/>
                <a:gd name="connsiteX167" fmla="*/ 4228469 w 7272437"/>
                <a:gd name="connsiteY167" fmla="*/ 37086 h 205280"/>
                <a:gd name="connsiteX168" fmla="*/ 4254939 w 7272437"/>
                <a:gd name="connsiteY168" fmla="*/ 58852 h 205280"/>
                <a:gd name="connsiteX169" fmla="*/ 4294643 w 7272437"/>
                <a:gd name="connsiteY169" fmla="*/ 96183 h 205280"/>
                <a:gd name="connsiteX170" fmla="*/ 4347581 w 7272437"/>
                <a:gd name="connsiteY170" fmla="*/ 146429 h 205280"/>
                <a:gd name="connsiteX171" fmla="*/ 4374050 w 7272437"/>
                <a:gd name="connsiteY171" fmla="*/ 168195 h 205280"/>
                <a:gd name="connsiteX172" fmla="*/ 4400520 w 7272437"/>
                <a:gd name="connsiteY172" fmla="*/ 185842 h 205280"/>
                <a:gd name="connsiteX173" fmla="*/ 4420372 w 7272437"/>
                <a:gd name="connsiteY173" fmla="*/ 195696 h 205280"/>
                <a:gd name="connsiteX174" fmla="*/ 4440224 w 7272437"/>
                <a:gd name="connsiteY174" fmla="*/ 202253 h 205280"/>
                <a:gd name="connsiteX175" fmla="*/ 4460076 w 7272437"/>
                <a:gd name="connsiteY175" fmla="*/ 205281 h 205280"/>
                <a:gd name="connsiteX176" fmla="*/ 4479928 w 7272437"/>
                <a:gd name="connsiteY176" fmla="*/ 204673 h 205280"/>
                <a:gd name="connsiteX177" fmla="*/ 4499779 w 7272437"/>
                <a:gd name="connsiteY177" fmla="*/ 200450 h 205280"/>
                <a:gd name="connsiteX178" fmla="*/ 4519632 w 7272437"/>
                <a:gd name="connsiteY178" fmla="*/ 192763 h 205280"/>
                <a:gd name="connsiteX179" fmla="*/ 4539484 w 7272437"/>
                <a:gd name="connsiteY179" fmla="*/ 181882 h 205280"/>
                <a:gd name="connsiteX180" fmla="*/ 4559335 w 7272437"/>
                <a:gd name="connsiteY180" fmla="*/ 168195 h 205280"/>
                <a:gd name="connsiteX181" fmla="*/ 4585805 w 7272437"/>
                <a:gd name="connsiteY181" fmla="*/ 146429 h 205280"/>
                <a:gd name="connsiteX182" fmla="*/ 4625509 w 7272437"/>
                <a:gd name="connsiteY182" fmla="*/ 109098 h 205280"/>
                <a:gd name="connsiteX183" fmla="*/ 4678447 w 7272437"/>
                <a:gd name="connsiteY183" fmla="*/ 58852 h 205280"/>
                <a:gd name="connsiteX184" fmla="*/ 4704917 w 7272437"/>
                <a:gd name="connsiteY184" fmla="*/ 37086 h 205280"/>
                <a:gd name="connsiteX185" fmla="*/ 4731386 w 7272437"/>
                <a:gd name="connsiteY185" fmla="*/ 19438 h 205280"/>
                <a:gd name="connsiteX186" fmla="*/ 4751238 w 7272437"/>
                <a:gd name="connsiteY186" fmla="*/ 9585 h 205280"/>
                <a:gd name="connsiteX187" fmla="*/ 4771090 w 7272437"/>
                <a:gd name="connsiteY187" fmla="*/ 3028 h 205280"/>
                <a:gd name="connsiteX188" fmla="*/ 4790942 w 7272437"/>
                <a:gd name="connsiteY188" fmla="*/ 0 h 205280"/>
                <a:gd name="connsiteX189" fmla="*/ 4810794 w 7272437"/>
                <a:gd name="connsiteY189" fmla="*/ 608 h 205280"/>
                <a:gd name="connsiteX190" fmla="*/ 4830646 w 7272437"/>
                <a:gd name="connsiteY190" fmla="*/ 4831 h 205280"/>
                <a:gd name="connsiteX191" fmla="*/ 4850497 w 7272437"/>
                <a:gd name="connsiteY191" fmla="*/ 12518 h 205280"/>
                <a:gd name="connsiteX192" fmla="*/ 4870350 w 7272437"/>
                <a:gd name="connsiteY192" fmla="*/ 23398 h 205280"/>
                <a:gd name="connsiteX193" fmla="*/ 4890202 w 7272437"/>
                <a:gd name="connsiteY193" fmla="*/ 37086 h 205280"/>
                <a:gd name="connsiteX194" fmla="*/ 4916671 w 7272437"/>
                <a:gd name="connsiteY194" fmla="*/ 58852 h 205280"/>
                <a:gd name="connsiteX195" fmla="*/ 4956375 w 7272437"/>
                <a:gd name="connsiteY195" fmla="*/ 96183 h 205280"/>
                <a:gd name="connsiteX196" fmla="*/ 5009313 w 7272437"/>
                <a:gd name="connsiteY196" fmla="*/ 146429 h 205280"/>
                <a:gd name="connsiteX197" fmla="*/ 5035783 w 7272437"/>
                <a:gd name="connsiteY197" fmla="*/ 168195 h 205280"/>
                <a:gd name="connsiteX198" fmla="*/ 5062252 w 7272437"/>
                <a:gd name="connsiteY198" fmla="*/ 185842 h 205280"/>
                <a:gd name="connsiteX199" fmla="*/ 5082104 w 7272437"/>
                <a:gd name="connsiteY199" fmla="*/ 195696 h 205280"/>
                <a:gd name="connsiteX200" fmla="*/ 5101956 w 7272437"/>
                <a:gd name="connsiteY200" fmla="*/ 202253 h 205280"/>
                <a:gd name="connsiteX201" fmla="*/ 5121808 w 7272437"/>
                <a:gd name="connsiteY201" fmla="*/ 205281 h 205280"/>
                <a:gd name="connsiteX202" fmla="*/ 5141660 w 7272437"/>
                <a:gd name="connsiteY202" fmla="*/ 204673 h 205280"/>
                <a:gd name="connsiteX203" fmla="*/ 5161512 w 7272437"/>
                <a:gd name="connsiteY203" fmla="*/ 200450 h 205280"/>
                <a:gd name="connsiteX204" fmla="*/ 5181364 w 7272437"/>
                <a:gd name="connsiteY204" fmla="*/ 192763 h 205280"/>
                <a:gd name="connsiteX205" fmla="*/ 5201216 w 7272437"/>
                <a:gd name="connsiteY205" fmla="*/ 181882 h 205280"/>
                <a:gd name="connsiteX206" fmla="*/ 5221068 w 7272437"/>
                <a:gd name="connsiteY206" fmla="*/ 168195 h 205280"/>
                <a:gd name="connsiteX207" fmla="*/ 5247537 w 7272437"/>
                <a:gd name="connsiteY207" fmla="*/ 146429 h 205280"/>
                <a:gd name="connsiteX208" fmla="*/ 5287241 w 7272437"/>
                <a:gd name="connsiteY208" fmla="*/ 109098 h 205280"/>
                <a:gd name="connsiteX209" fmla="*/ 5340180 w 7272437"/>
                <a:gd name="connsiteY209" fmla="*/ 58852 h 205280"/>
                <a:gd name="connsiteX210" fmla="*/ 5366649 w 7272437"/>
                <a:gd name="connsiteY210" fmla="*/ 37086 h 205280"/>
                <a:gd name="connsiteX211" fmla="*/ 5393118 w 7272437"/>
                <a:gd name="connsiteY211" fmla="*/ 19438 h 205280"/>
                <a:gd name="connsiteX212" fmla="*/ 5412970 w 7272437"/>
                <a:gd name="connsiteY212" fmla="*/ 9585 h 205280"/>
                <a:gd name="connsiteX213" fmla="*/ 5432822 w 7272437"/>
                <a:gd name="connsiteY213" fmla="*/ 3028 h 205280"/>
                <a:gd name="connsiteX214" fmla="*/ 5452674 w 7272437"/>
                <a:gd name="connsiteY214" fmla="*/ 0 h 205280"/>
                <a:gd name="connsiteX215" fmla="*/ 5472526 w 7272437"/>
                <a:gd name="connsiteY215" fmla="*/ 608 h 205280"/>
                <a:gd name="connsiteX216" fmla="*/ 5492378 w 7272437"/>
                <a:gd name="connsiteY216" fmla="*/ 4831 h 205280"/>
                <a:gd name="connsiteX217" fmla="*/ 5512230 w 7272437"/>
                <a:gd name="connsiteY217" fmla="*/ 12518 h 205280"/>
                <a:gd name="connsiteX218" fmla="*/ 5532082 w 7272437"/>
                <a:gd name="connsiteY218" fmla="*/ 23398 h 205280"/>
                <a:gd name="connsiteX219" fmla="*/ 5551934 w 7272437"/>
                <a:gd name="connsiteY219" fmla="*/ 37086 h 205280"/>
                <a:gd name="connsiteX220" fmla="*/ 5578403 w 7272437"/>
                <a:gd name="connsiteY220" fmla="*/ 58852 h 205280"/>
                <a:gd name="connsiteX221" fmla="*/ 5618107 w 7272437"/>
                <a:gd name="connsiteY221" fmla="*/ 96183 h 205280"/>
                <a:gd name="connsiteX222" fmla="*/ 5671046 w 7272437"/>
                <a:gd name="connsiteY222" fmla="*/ 146429 h 205280"/>
                <a:gd name="connsiteX223" fmla="*/ 5697515 w 7272437"/>
                <a:gd name="connsiteY223" fmla="*/ 168195 h 205280"/>
                <a:gd name="connsiteX224" fmla="*/ 5723984 w 7272437"/>
                <a:gd name="connsiteY224" fmla="*/ 185842 h 205280"/>
                <a:gd name="connsiteX225" fmla="*/ 5743836 w 7272437"/>
                <a:gd name="connsiteY225" fmla="*/ 195696 h 205280"/>
                <a:gd name="connsiteX226" fmla="*/ 5763688 w 7272437"/>
                <a:gd name="connsiteY226" fmla="*/ 202253 h 205280"/>
                <a:gd name="connsiteX227" fmla="*/ 5783540 w 7272437"/>
                <a:gd name="connsiteY227" fmla="*/ 205281 h 205280"/>
                <a:gd name="connsiteX228" fmla="*/ 5803392 w 7272437"/>
                <a:gd name="connsiteY228" fmla="*/ 204673 h 205280"/>
                <a:gd name="connsiteX229" fmla="*/ 5823244 w 7272437"/>
                <a:gd name="connsiteY229" fmla="*/ 200450 h 205280"/>
                <a:gd name="connsiteX230" fmla="*/ 5843096 w 7272437"/>
                <a:gd name="connsiteY230" fmla="*/ 192763 h 205280"/>
                <a:gd name="connsiteX231" fmla="*/ 5862948 w 7272437"/>
                <a:gd name="connsiteY231" fmla="*/ 181882 h 205280"/>
                <a:gd name="connsiteX232" fmla="*/ 5882800 w 7272437"/>
                <a:gd name="connsiteY232" fmla="*/ 168195 h 205280"/>
                <a:gd name="connsiteX233" fmla="*/ 5909269 w 7272437"/>
                <a:gd name="connsiteY233" fmla="*/ 146429 h 205280"/>
                <a:gd name="connsiteX234" fmla="*/ 5948973 w 7272437"/>
                <a:gd name="connsiteY234" fmla="*/ 109098 h 205280"/>
                <a:gd name="connsiteX235" fmla="*/ 6001912 w 7272437"/>
                <a:gd name="connsiteY235" fmla="*/ 58852 h 205280"/>
                <a:gd name="connsiteX236" fmla="*/ 6028381 w 7272437"/>
                <a:gd name="connsiteY236" fmla="*/ 37086 h 205280"/>
                <a:gd name="connsiteX237" fmla="*/ 6054850 w 7272437"/>
                <a:gd name="connsiteY237" fmla="*/ 19438 h 205280"/>
                <a:gd name="connsiteX238" fmla="*/ 6074702 w 7272437"/>
                <a:gd name="connsiteY238" fmla="*/ 9585 h 205280"/>
                <a:gd name="connsiteX239" fmla="*/ 6094554 w 7272437"/>
                <a:gd name="connsiteY239" fmla="*/ 3028 h 205280"/>
                <a:gd name="connsiteX240" fmla="*/ 6114406 w 7272437"/>
                <a:gd name="connsiteY240" fmla="*/ 0 h 205280"/>
                <a:gd name="connsiteX241" fmla="*/ 6134258 w 7272437"/>
                <a:gd name="connsiteY241" fmla="*/ 608 h 205280"/>
                <a:gd name="connsiteX242" fmla="*/ 6154110 w 7272437"/>
                <a:gd name="connsiteY242" fmla="*/ 4831 h 205280"/>
                <a:gd name="connsiteX243" fmla="*/ 6173962 w 7272437"/>
                <a:gd name="connsiteY243" fmla="*/ 12518 h 205280"/>
                <a:gd name="connsiteX244" fmla="*/ 6193814 w 7272437"/>
                <a:gd name="connsiteY244" fmla="*/ 23398 h 205280"/>
                <a:gd name="connsiteX245" fmla="*/ 6213666 w 7272437"/>
                <a:gd name="connsiteY245" fmla="*/ 37086 h 205280"/>
                <a:gd name="connsiteX246" fmla="*/ 6240135 w 7272437"/>
                <a:gd name="connsiteY246" fmla="*/ 58852 h 205280"/>
                <a:gd name="connsiteX247" fmla="*/ 6279839 w 7272437"/>
                <a:gd name="connsiteY247" fmla="*/ 96183 h 205280"/>
                <a:gd name="connsiteX248" fmla="*/ 6332778 w 7272437"/>
                <a:gd name="connsiteY248" fmla="*/ 146429 h 205280"/>
                <a:gd name="connsiteX249" fmla="*/ 6359247 w 7272437"/>
                <a:gd name="connsiteY249" fmla="*/ 168195 h 205280"/>
                <a:gd name="connsiteX250" fmla="*/ 6385716 w 7272437"/>
                <a:gd name="connsiteY250" fmla="*/ 185842 h 205280"/>
                <a:gd name="connsiteX251" fmla="*/ 6405568 w 7272437"/>
                <a:gd name="connsiteY251" fmla="*/ 195696 h 205280"/>
                <a:gd name="connsiteX252" fmla="*/ 6425421 w 7272437"/>
                <a:gd name="connsiteY252" fmla="*/ 202253 h 205280"/>
                <a:gd name="connsiteX253" fmla="*/ 6445272 w 7272437"/>
                <a:gd name="connsiteY253" fmla="*/ 205281 h 205280"/>
                <a:gd name="connsiteX254" fmla="*/ 6465124 w 7272437"/>
                <a:gd name="connsiteY254" fmla="*/ 204673 h 205280"/>
                <a:gd name="connsiteX255" fmla="*/ 6484976 w 7272437"/>
                <a:gd name="connsiteY255" fmla="*/ 200450 h 205280"/>
                <a:gd name="connsiteX256" fmla="*/ 6504828 w 7272437"/>
                <a:gd name="connsiteY256" fmla="*/ 192763 h 205280"/>
                <a:gd name="connsiteX257" fmla="*/ 6524680 w 7272437"/>
                <a:gd name="connsiteY257" fmla="*/ 181882 h 205280"/>
                <a:gd name="connsiteX258" fmla="*/ 6544532 w 7272437"/>
                <a:gd name="connsiteY258" fmla="*/ 168195 h 205280"/>
                <a:gd name="connsiteX259" fmla="*/ 6571001 w 7272437"/>
                <a:gd name="connsiteY259" fmla="*/ 146429 h 205280"/>
                <a:gd name="connsiteX260" fmla="*/ 6610705 w 7272437"/>
                <a:gd name="connsiteY260" fmla="*/ 109098 h 205280"/>
                <a:gd name="connsiteX261" fmla="*/ 6663644 w 7272437"/>
                <a:gd name="connsiteY261" fmla="*/ 58852 h 205280"/>
                <a:gd name="connsiteX262" fmla="*/ 6690114 w 7272437"/>
                <a:gd name="connsiteY262" fmla="*/ 37086 h 205280"/>
                <a:gd name="connsiteX263" fmla="*/ 6716582 w 7272437"/>
                <a:gd name="connsiteY263" fmla="*/ 19438 h 205280"/>
                <a:gd name="connsiteX264" fmla="*/ 6736435 w 7272437"/>
                <a:gd name="connsiteY264" fmla="*/ 9585 h 205280"/>
                <a:gd name="connsiteX265" fmla="*/ 6756287 w 7272437"/>
                <a:gd name="connsiteY265" fmla="*/ 3028 h 205280"/>
                <a:gd name="connsiteX266" fmla="*/ 6776139 w 7272437"/>
                <a:gd name="connsiteY266" fmla="*/ 0 h 205280"/>
                <a:gd name="connsiteX267" fmla="*/ 6795990 w 7272437"/>
                <a:gd name="connsiteY267" fmla="*/ 608 h 205280"/>
                <a:gd name="connsiteX268" fmla="*/ 6815842 w 7272437"/>
                <a:gd name="connsiteY268" fmla="*/ 4831 h 205280"/>
                <a:gd name="connsiteX269" fmla="*/ 6835694 w 7272437"/>
                <a:gd name="connsiteY269" fmla="*/ 12518 h 205280"/>
                <a:gd name="connsiteX270" fmla="*/ 6855547 w 7272437"/>
                <a:gd name="connsiteY270" fmla="*/ 23398 h 205280"/>
                <a:gd name="connsiteX271" fmla="*/ 6875399 w 7272437"/>
                <a:gd name="connsiteY271" fmla="*/ 37086 h 205280"/>
                <a:gd name="connsiteX272" fmla="*/ 6901868 w 7272437"/>
                <a:gd name="connsiteY272" fmla="*/ 58852 h 205280"/>
                <a:gd name="connsiteX273" fmla="*/ 6941572 w 7272437"/>
                <a:gd name="connsiteY273" fmla="*/ 96183 h 205280"/>
                <a:gd name="connsiteX274" fmla="*/ 6994510 w 7272437"/>
                <a:gd name="connsiteY274" fmla="*/ 146429 h 205280"/>
                <a:gd name="connsiteX275" fmla="*/ 7020979 w 7272437"/>
                <a:gd name="connsiteY275" fmla="*/ 168195 h 205280"/>
                <a:gd name="connsiteX276" fmla="*/ 7047448 w 7272437"/>
                <a:gd name="connsiteY276" fmla="*/ 185842 h 205280"/>
                <a:gd name="connsiteX277" fmla="*/ 7067301 w 7272437"/>
                <a:gd name="connsiteY277" fmla="*/ 195696 h 205280"/>
                <a:gd name="connsiteX278" fmla="*/ 7087153 w 7272437"/>
                <a:gd name="connsiteY278" fmla="*/ 202253 h 205280"/>
                <a:gd name="connsiteX279" fmla="*/ 7107005 w 7272437"/>
                <a:gd name="connsiteY279" fmla="*/ 205281 h 205280"/>
                <a:gd name="connsiteX280" fmla="*/ 7126857 w 7272437"/>
                <a:gd name="connsiteY280" fmla="*/ 204673 h 205280"/>
                <a:gd name="connsiteX281" fmla="*/ 7146708 w 7272437"/>
                <a:gd name="connsiteY281" fmla="*/ 200450 h 205280"/>
                <a:gd name="connsiteX282" fmla="*/ 7166560 w 7272437"/>
                <a:gd name="connsiteY282" fmla="*/ 192763 h 205280"/>
                <a:gd name="connsiteX283" fmla="*/ 7186412 w 7272437"/>
                <a:gd name="connsiteY283" fmla="*/ 181882 h 205280"/>
                <a:gd name="connsiteX284" fmla="*/ 7206265 w 7272437"/>
                <a:gd name="connsiteY284" fmla="*/ 168195 h 205280"/>
                <a:gd name="connsiteX285" fmla="*/ 7232733 w 7272437"/>
                <a:gd name="connsiteY285" fmla="*/ 146429 h 205280"/>
                <a:gd name="connsiteX286" fmla="*/ 7272438 w 7272437"/>
                <a:gd name="connsiteY286" fmla="*/ 109098 h 205280"/>
                <a:gd name="connsiteX287" fmla="*/ 7272438 w 7272437"/>
                <a:gd name="connsiteY287" fmla="*/ 109098 h 20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7272437" h="205280">
                  <a:moveTo>
                    <a:pt x="0" y="102640"/>
                  </a:moveTo>
                  <a:lnTo>
                    <a:pt x="46321" y="58852"/>
                  </a:lnTo>
                  <a:lnTo>
                    <a:pt x="72791" y="37086"/>
                  </a:lnTo>
                  <a:lnTo>
                    <a:pt x="99260" y="19438"/>
                  </a:lnTo>
                  <a:lnTo>
                    <a:pt x="119112" y="9585"/>
                  </a:lnTo>
                  <a:lnTo>
                    <a:pt x="138964" y="3028"/>
                  </a:lnTo>
                  <a:lnTo>
                    <a:pt x="158816" y="0"/>
                  </a:lnTo>
                  <a:lnTo>
                    <a:pt x="178668" y="608"/>
                  </a:lnTo>
                  <a:lnTo>
                    <a:pt x="198520" y="4831"/>
                  </a:lnTo>
                  <a:lnTo>
                    <a:pt x="218372" y="12518"/>
                  </a:lnTo>
                  <a:lnTo>
                    <a:pt x="238224" y="23398"/>
                  </a:lnTo>
                  <a:lnTo>
                    <a:pt x="258076" y="37086"/>
                  </a:lnTo>
                  <a:lnTo>
                    <a:pt x="284545" y="58852"/>
                  </a:lnTo>
                  <a:lnTo>
                    <a:pt x="324249" y="96183"/>
                  </a:lnTo>
                  <a:lnTo>
                    <a:pt x="377187" y="146429"/>
                  </a:lnTo>
                  <a:lnTo>
                    <a:pt x="403657" y="168195"/>
                  </a:lnTo>
                  <a:lnTo>
                    <a:pt x="430126" y="185842"/>
                  </a:lnTo>
                  <a:lnTo>
                    <a:pt x="449978" y="195696"/>
                  </a:lnTo>
                  <a:lnTo>
                    <a:pt x="469830" y="202253"/>
                  </a:lnTo>
                  <a:lnTo>
                    <a:pt x="489682" y="205281"/>
                  </a:lnTo>
                  <a:lnTo>
                    <a:pt x="509534" y="204673"/>
                  </a:lnTo>
                  <a:lnTo>
                    <a:pt x="529386" y="200450"/>
                  </a:lnTo>
                  <a:lnTo>
                    <a:pt x="549238" y="192763"/>
                  </a:lnTo>
                  <a:lnTo>
                    <a:pt x="569090" y="181882"/>
                  </a:lnTo>
                  <a:lnTo>
                    <a:pt x="588942" y="168195"/>
                  </a:lnTo>
                  <a:lnTo>
                    <a:pt x="615411" y="146429"/>
                  </a:lnTo>
                  <a:lnTo>
                    <a:pt x="655115" y="109098"/>
                  </a:lnTo>
                  <a:lnTo>
                    <a:pt x="708054" y="58852"/>
                  </a:lnTo>
                  <a:lnTo>
                    <a:pt x="734523" y="37086"/>
                  </a:lnTo>
                  <a:lnTo>
                    <a:pt x="760992" y="19438"/>
                  </a:lnTo>
                  <a:lnTo>
                    <a:pt x="780844" y="9585"/>
                  </a:lnTo>
                  <a:lnTo>
                    <a:pt x="800696" y="3028"/>
                  </a:lnTo>
                  <a:lnTo>
                    <a:pt x="820548" y="0"/>
                  </a:lnTo>
                  <a:lnTo>
                    <a:pt x="840400" y="608"/>
                  </a:lnTo>
                  <a:lnTo>
                    <a:pt x="860252" y="4831"/>
                  </a:lnTo>
                  <a:lnTo>
                    <a:pt x="880104" y="12518"/>
                  </a:lnTo>
                  <a:lnTo>
                    <a:pt x="899956" y="23398"/>
                  </a:lnTo>
                  <a:lnTo>
                    <a:pt x="919808" y="37086"/>
                  </a:lnTo>
                  <a:lnTo>
                    <a:pt x="946277" y="58852"/>
                  </a:lnTo>
                  <a:lnTo>
                    <a:pt x="985981" y="96183"/>
                  </a:lnTo>
                  <a:lnTo>
                    <a:pt x="1038920" y="146429"/>
                  </a:lnTo>
                  <a:lnTo>
                    <a:pt x="1065389" y="168195"/>
                  </a:lnTo>
                  <a:lnTo>
                    <a:pt x="1091858" y="185842"/>
                  </a:lnTo>
                  <a:lnTo>
                    <a:pt x="1111710" y="195696"/>
                  </a:lnTo>
                  <a:lnTo>
                    <a:pt x="1131562" y="202253"/>
                  </a:lnTo>
                  <a:lnTo>
                    <a:pt x="1151414" y="205281"/>
                  </a:lnTo>
                  <a:lnTo>
                    <a:pt x="1171266" y="204673"/>
                  </a:lnTo>
                  <a:lnTo>
                    <a:pt x="1191118" y="200450"/>
                  </a:lnTo>
                  <a:lnTo>
                    <a:pt x="1210970" y="192763"/>
                  </a:lnTo>
                  <a:lnTo>
                    <a:pt x="1230822" y="181882"/>
                  </a:lnTo>
                  <a:lnTo>
                    <a:pt x="1250674" y="168195"/>
                  </a:lnTo>
                  <a:lnTo>
                    <a:pt x="1277143" y="146429"/>
                  </a:lnTo>
                  <a:lnTo>
                    <a:pt x="1316847" y="109098"/>
                  </a:lnTo>
                  <a:lnTo>
                    <a:pt x="1369786" y="58852"/>
                  </a:lnTo>
                  <a:lnTo>
                    <a:pt x="1396255" y="37086"/>
                  </a:lnTo>
                  <a:lnTo>
                    <a:pt x="1422724" y="19438"/>
                  </a:lnTo>
                  <a:lnTo>
                    <a:pt x="1442576" y="9585"/>
                  </a:lnTo>
                  <a:lnTo>
                    <a:pt x="1462428" y="3028"/>
                  </a:lnTo>
                  <a:lnTo>
                    <a:pt x="1482280" y="0"/>
                  </a:lnTo>
                  <a:lnTo>
                    <a:pt x="1502132" y="608"/>
                  </a:lnTo>
                  <a:lnTo>
                    <a:pt x="1521984" y="4831"/>
                  </a:lnTo>
                  <a:lnTo>
                    <a:pt x="1541836" y="12518"/>
                  </a:lnTo>
                  <a:lnTo>
                    <a:pt x="1561688" y="23398"/>
                  </a:lnTo>
                  <a:lnTo>
                    <a:pt x="1581540" y="37086"/>
                  </a:lnTo>
                  <a:lnTo>
                    <a:pt x="1608009" y="58852"/>
                  </a:lnTo>
                  <a:lnTo>
                    <a:pt x="1647713" y="96183"/>
                  </a:lnTo>
                  <a:lnTo>
                    <a:pt x="1700652" y="146429"/>
                  </a:lnTo>
                  <a:lnTo>
                    <a:pt x="1727121" y="168195"/>
                  </a:lnTo>
                  <a:lnTo>
                    <a:pt x="1753590" y="185842"/>
                  </a:lnTo>
                  <a:lnTo>
                    <a:pt x="1773443" y="195696"/>
                  </a:lnTo>
                  <a:lnTo>
                    <a:pt x="1793294" y="202253"/>
                  </a:lnTo>
                  <a:lnTo>
                    <a:pt x="1813146" y="205281"/>
                  </a:lnTo>
                  <a:lnTo>
                    <a:pt x="1832998" y="204673"/>
                  </a:lnTo>
                  <a:lnTo>
                    <a:pt x="1852850" y="200450"/>
                  </a:lnTo>
                  <a:lnTo>
                    <a:pt x="1872702" y="192763"/>
                  </a:lnTo>
                  <a:lnTo>
                    <a:pt x="1892554" y="181882"/>
                  </a:lnTo>
                  <a:lnTo>
                    <a:pt x="1912406" y="168195"/>
                  </a:lnTo>
                  <a:lnTo>
                    <a:pt x="1938876" y="146429"/>
                  </a:lnTo>
                  <a:lnTo>
                    <a:pt x="1978580" y="109098"/>
                  </a:lnTo>
                  <a:lnTo>
                    <a:pt x="2031518" y="58852"/>
                  </a:lnTo>
                  <a:lnTo>
                    <a:pt x="2057987" y="37086"/>
                  </a:lnTo>
                  <a:lnTo>
                    <a:pt x="2084457" y="19438"/>
                  </a:lnTo>
                  <a:lnTo>
                    <a:pt x="2104309" y="9585"/>
                  </a:lnTo>
                  <a:lnTo>
                    <a:pt x="2124161" y="3028"/>
                  </a:lnTo>
                  <a:lnTo>
                    <a:pt x="2144013" y="0"/>
                  </a:lnTo>
                  <a:lnTo>
                    <a:pt x="2163864" y="608"/>
                  </a:lnTo>
                  <a:lnTo>
                    <a:pt x="2183717" y="4831"/>
                  </a:lnTo>
                  <a:lnTo>
                    <a:pt x="2203569" y="12518"/>
                  </a:lnTo>
                  <a:lnTo>
                    <a:pt x="2223420" y="23398"/>
                  </a:lnTo>
                  <a:lnTo>
                    <a:pt x="2243272" y="37086"/>
                  </a:lnTo>
                  <a:lnTo>
                    <a:pt x="2269742" y="58852"/>
                  </a:lnTo>
                  <a:lnTo>
                    <a:pt x="2309446" y="96183"/>
                  </a:lnTo>
                  <a:lnTo>
                    <a:pt x="2362384" y="146429"/>
                  </a:lnTo>
                  <a:lnTo>
                    <a:pt x="2388854" y="168195"/>
                  </a:lnTo>
                  <a:lnTo>
                    <a:pt x="2415323" y="185842"/>
                  </a:lnTo>
                  <a:lnTo>
                    <a:pt x="2435175" y="195696"/>
                  </a:lnTo>
                  <a:lnTo>
                    <a:pt x="2455027" y="202253"/>
                  </a:lnTo>
                  <a:lnTo>
                    <a:pt x="2474879" y="205281"/>
                  </a:lnTo>
                  <a:lnTo>
                    <a:pt x="2494731" y="204673"/>
                  </a:lnTo>
                  <a:lnTo>
                    <a:pt x="2514583" y="200450"/>
                  </a:lnTo>
                  <a:lnTo>
                    <a:pt x="2534435" y="192763"/>
                  </a:lnTo>
                  <a:lnTo>
                    <a:pt x="2554287" y="181882"/>
                  </a:lnTo>
                  <a:lnTo>
                    <a:pt x="2574139" y="168195"/>
                  </a:lnTo>
                  <a:lnTo>
                    <a:pt x="2600608" y="146429"/>
                  </a:lnTo>
                  <a:lnTo>
                    <a:pt x="2640312" y="109098"/>
                  </a:lnTo>
                  <a:lnTo>
                    <a:pt x="2693250" y="58852"/>
                  </a:lnTo>
                  <a:lnTo>
                    <a:pt x="2719720" y="37086"/>
                  </a:lnTo>
                  <a:lnTo>
                    <a:pt x="2746189" y="19438"/>
                  </a:lnTo>
                  <a:lnTo>
                    <a:pt x="2766041" y="9585"/>
                  </a:lnTo>
                  <a:lnTo>
                    <a:pt x="2785893" y="3028"/>
                  </a:lnTo>
                  <a:lnTo>
                    <a:pt x="2805745" y="0"/>
                  </a:lnTo>
                  <a:lnTo>
                    <a:pt x="2825597" y="608"/>
                  </a:lnTo>
                  <a:lnTo>
                    <a:pt x="2845449" y="4831"/>
                  </a:lnTo>
                  <a:lnTo>
                    <a:pt x="2865301" y="12518"/>
                  </a:lnTo>
                  <a:lnTo>
                    <a:pt x="2885153" y="23398"/>
                  </a:lnTo>
                  <a:lnTo>
                    <a:pt x="2905005" y="37086"/>
                  </a:lnTo>
                  <a:lnTo>
                    <a:pt x="2931474" y="58852"/>
                  </a:lnTo>
                  <a:lnTo>
                    <a:pt x="2971178" y="96183"/>
                  </a:lnTo>
                  <a:lnTo>
                    <a:pt x="3024116" y="146429"/>
                  </a:lnTo>
                  <a:lnTo>
                    <a:pt x="3050586" y="168195"/>
                  </a:lnTo>
                  <a:lnTo>
                    <a:pt x="3077055" y="185842"/>
                  </a:lnTo>
                  <a:lnTo>
                    <a:pt x="3096907" y="195696"/>
                  </a:lnTo>
                  <a:lnTo>
                    <a:pt x="3116759" y="202253"/>
                  </a:lnTo>
                  <a:lnTo>
                    <a:pt x="3136611" y="205281"/>
                  </a:lnTo>
                  <a:lnTo>
                    <a:pt x="3156463" y="204673"/>
                  </a:lnTo>
                  <a:lnTo>
                    <a:pt x="3176315" y="200450"/>
                  </a:lnTo>
                  <a:lnTo>
                    <a:pt x="3196167" y="192763"/>
                  </a:lnTo>
                  <a:lnTo>
                    <a:pt x="3216019" y="181882"/>
                  </a:lnTo>
                  <a:lnTo>
                    <a:pt x="3235871" y="168195"/>
                  </a:lnTo>
                  <a:lnTo>
                    <a:pt x="3262340" y="146429"/>
                  </a:lnTo>
                  <a:lnTo>
                    <a:pt x="3302044" y="109098"/>
                  </a:lnTo>
                  <a:lnTo>
                    <a:pt x="3354982" y="58852"/>
                  </a:lnTo>
                  <a:lnTo>
                    <a:pt x="3381452" y="37086"/>
                  </a:lnTo>
                  <a:lnTo>
                    <a:pt x="3407921" y="19438"/>
                  </a:lnTo>
                  <a:lnTo>
                    <a:pt x="3427773" y="9585"/>
                  </a:lnTo>
                  <a:lnTo>
                    <a:pt x="3447625" y="3028"/>
                  </a:lnTo>
                  <a:lnTo>
                    <a:pt x="3467477" y="0"/>
                  </a:lnTo>
                  <a:lnTo>
                    <a:pt x="3487329" y="608"/>
                  </a:lnTo>
                  <a:lnTo>
                    <a:pt x="3507181" y="4831"/>
                  </a:lnTo>
                  <a:lnTo>
                    <a:pt x="3527033" y="12518"/>
                  </a:lnTo>
                  <a:lnTo>
                    <a:pt x="3546885" y="23398"/>
                  </a:lnTo>
                  <a:lnTo>
                    <a:pt x="3566737" y="37086"/>
                  </a:lnTo>
                  <a:lnTo>
                    <a:pt x="3593206" y="58852"/>
                  </a:lnTo>
                  <a:lnTo>
                    <a:pt x="3632910" y="96183"/>
                  </a:lnTo>
                  <a:lnTo>
                    <a:pt x="3685849" y="146429"/>
                  </a:lnTo>
                  <a:lnTo>
                    <a:pt x="3712318" y="168195"/>
                  </a:lnTo>
                  <a:lnTo>
                    <a:pt x="3738787" y="185842"/>
                  </a:lnTo>
                  <a:lnTo>
                    <a:pt x="3758639" y="195696"/>
                  </a:lnTo>
                  <a:lnTo>
                    <a:pt x="3778491" y="202253"/>
                  </a:lnTo>
                  <a:lnTo>
                    <a:pt x="3798343" y="205281"/>
                  </a:lnTo>
                  <a:lnTo>
                    <a:pt x="3818195" y="204673"/>
                  </a:lnTo>
                  <a:lnTo>
                    <a:pt x="3838047" y="200450"/>
                  </a:lnTo>
                  <a:lnTo>
                    <a:pt x="3857899" y="192763"/>
                  </a:lnTo>
                  <a:lnTo>
                    <a:pt x="3877751" y="181882"/>
                  </a:lnTo>
                  <a:lnTo>
                    <a:pt x="3897603" y="168195"/>
                  </a:lnTo>
                  <a:lnTo>
                    <a:pt x="3924072" y="146429"/>
                  </a:lnTo>
                  <a:lnTo>
                    <a:pt x="3963776" y="109098"/>
                  </a:lnTo>
                  <a:lnTo>
                    <a:pt x="4016715" y="58852"/>
                  </a:lnTo>
                  <a:lnTo>
                    <a:pt x="4043184" y="37086"/>
                  </a:lnTo>
                  <a:lnTo>
                    <a:pt x="4069654" y="19438"/>
                  </a:lnTo>
                  <a:lnTo>
                    <a:pt x="4089505" y="9585"/>
                  </a:lnTo>
                  <a:lnTo>
                    <a:pt x="4109357" y="3028"/>
                  </a:lnTo>
                  <a:lnTo>
                    <a:pt x="4129209" y="0"/>
                  </a:lnTo>
                  <a:lnTo>
                    <a:pt x="4149061" y="608"/>
                  </a:lnTo>
                  <a:lnTo>
                    <a:pt x="4168913" y="4831"/>
                  </a:lnTo>
                  <a:lnTo>
                    <a:pt x="4188765" y="12518"/>
                  </a:lnTo>
                  <a:lnTo>
                    <a:pt x="4208617" y="23398"/>
                  </a:lnTo>
                  <a:lnTo>
                    <a:pt x="4228469" y="37086"/>
                  </a:lnTo>
                  <a:lnTo>
                    <a:pt x="4254939" y="58852"/>
                  </a:lnTo>
                  <a:lnTo>
                    <a:pt x="4294643" y="96183"/>
                  </a:lnTo>
                  <a:lnTo>
                    <a:pt x="4347581" y="146429"/>
                  </a:lnTo>
                  <a:lnTo>
                    <a:pt x="4374050" y="168195"/>
                  </a:lnTo>
                  <a:lnTo>
                    <a:pt x="4400520" y="185842"/>
                  </a:lnTo>
                  <a:lnTo>
                    <a:pt x="4420372" y="195696"/>
                  </a:lnTo>
                  <a:lnTo>
                    <a:pt x="4440224" y="202253"/>
                  </a:lnTo>
                  <a:lnTo>
                    <a:pt x="4460076" y="205281"/>
                  </a:lnTo>
                  <a:lnTo>
                    <a:pt x="4479928" y="204673"/>
                  </a:lnTo>
                  <a:lnTo>
                    <a:pt x="4499779" y="200450"/>
                  </a:lnTo>
                  <a:lnTo>
                    <a:pt x="4519632" y="192763"/>
                  </a:lnTo>
                  <a:lnTo>
                    <a:pt x="4539484" y="181882"/>
                  </a:lnTo>
                  <a:lnTo>
                    <a:pt x="4559335" y="168195"/>
                  </a:lnTo>
                  <a:lnTo>
                    <a:pt x="4585805" y="146429"/>
                  </a:lnTo>
                  <a:lnTo>
                    <a:pt x="4625509" y="109098"/>
                  </a:lnTo>
                  <a:lnTo>
                    <a:pt x="4678447" y="58852"/>
                  </a:lnTo>
                  <a:lnTo>
                    <a:pt x="4704917" y="37086"/>
                  </a:lnTo>
                  <a:lnTo>
                    <a:pt x="4731386" y="19438"/>
                  </a:lnTo>
                  <a:lnTo>
                    <a:pt x="4751238" y="9585"/>
                  </a:lnTo>
                  <a:lnTo>
                    <a:pt x="4771090" y="3028"/>
                  </a:lnTo>
                  <a:lnTo>
                    <a:pt x="4790942" y="0"/>
                  </a:lnTo>
                  <a:lnTo>
                    <a:pt x="4810794" y="608"/>
                  </a:lnTo>
                  <a:lnTo>
                    <a:pt x="4830646" y="4831"/>
                  </a:lnTo>
                  <a:lnTo>
                    <a:pt x="4850497" y="12518"/>
                  </a:lnTo>
                  <a:lnTo>
                    <a:pt x="4870350" y="23398"/>
                  </a:lnTo>
                  <a:lnTo>
                    <a:pt x="4890202" y="37086"/>
                  </a:lnTo>
                  <a:lnTo>
                    <a:pt x="4916671" y="58852"/>
                  </a:lnTo>
                  <a:lnTo>
                    <a:pt x="4956375" y="96183"/>
                  </a:lnTo>
                  <a:lnTo>
                    <a:pt x="5009313" y="146429"/>
                  </a:lnTo>
                  <a:lnTo>
                    <a:pt x="5035783" y="168195"/>
                  </a:lnTo>
                  <a:lnTo>
                    <a:pt x="5062252" y="185842"/>
                  </a:lnTo>
                  <a:lnTo>
                    <a:pt x="5082104" y="195696"/>
                  </a:lnTo>
                  <a:lnTo>
                    <a:pt x="5101956" y="202253"/>
                  </a:lnTo>
                  <a:lnTo>
                    <a:pt x="5121808" y="205281"/>
                  </a:lnTo>
                  <a:lnTo>
                    <a:pt x="5141660" y="204673"/>
                  </a:lnTo>
                  <a:lnTo>
                    <a:pt x="5161512" y="200450"/>
                  </a:lnTo>
                  <a:lnTo>
                    <a:pt x="5181364" y="192763"/>
                  </a:lnTo>
                  <a:lnTo>
                    <a:pt x="5201216" y="181882"/>
                  </a:lnTo>
                  <a:lnTo>
                    <a:pt x="5221068" y="168195"/>
                  </a:lnTo>
                  <a:lnTo>
                    <a:pt x="5247537" y="146429"/>
                  </a:lnTo>
                  <a:lnTo>
                    <a:pt x="5287241" y="109098"/>
                  </a:lnTo>
                  <a:lnTo>
                    <a:pt x="5340180" y="58852"/>
                  </a:lnTo>
                  <a:lnTo>
                    <a:pt x="5366649" y="37086"/>
                  </a:lnTo>
                  <a:lnTo>
                    <a:pt x="5393118" y="19438"/>
                  </a:lnTo>
                  <a:lnTo>
                    <a:pt x="5412970" y="9585"/>
                  </a:lnTo>
                  <a:lnTo>
                    <a:pt x="5432822" y="3028"/>
                  </a:lnTo>
                  <a:lnTo>
                    <a:pt x="5452674" y="0"/>
                  </a:lnTo>
                  <a:lnTo>
                    <a:pt x="5472526" y="608"/>
                  </a:lnTo>
                  <a:lnTo>
                    <a:pt x="5492378" y="4831"/>
                  </a:lnTo>
                  <a:lnTo>
                    <a:pt x="5512230" y="12518"/>
                  </a:lnTo>
                  <a:lnTo>
                    <a:pt x="5532082" y="23398"/>
                  </a:lnTo>
                  <a:lnTo>
                    <a:pt x="5551934" y="37086"/>
                  </a:lnTo>
                  <a:lnTo>
                    <a:pt x="5578403" y="58852"/>
                  </a:lnTo>
                  <a:lnTo>
                    <a:pt x="5618107" y="96183"/>
                  </a:lnTo>
                  <a:lnTo>
                    <a:pt x="5671046" y="146429"/>
                  </a:lnTo>
                  <a:lnTo>
                    <a:pt x="5697515" y="168195"/>
                  </a:lnTo>
                  <a:lnTo>
                    <a:pt x="5723984" y="185842"/>
                  </a:lnTo>
                  <a:lnTo>
                    <a:pt x="5743836" y="195696"/>
                  </a:lnTo>
                  <a:lnTo>
                    <a:pt x="5763688" y="202253"/>
                  </a:lnTo>
                  <a:lnTo>
                    <a:pt x="5783540" y="205281"/>
                  </a:lnTo>
                  <a:lnTo>
                    <a:pt x="5803392" y="204673"/>
                  </a:lnTo>
                  <a:lnTo>
                    <a:pt x="5823244" y="200450"/>
                  </a:lnTo>
                  <a:lnTo>
                    <a:pt x="5843096" y="192763"/>
                  </a:lnTo>
                  <a:lnTo>
                    <a:pt x="5862948" y="181882"/>
                  </a:lnTo>
                  <a:lnTo>
                    <a:pt x="5882800" y="168195"/>
                  </a:lnTo>
                  <a:lnTo>
                    <a:pt x="5909269" y="146429"/>
                  </a:lnTo>
                  <a:lnTo>
                    <a:pt x="5948973" y="109098"/>
                  </a:lnTo>
                  <a:lnTo>
                    <a:pt x="6001912" y="58852"/>
                  </a:lnTo>
                  <a:lnTo>
                    <a:pt x="6028381" y="37086"/>
                  </a:lnTo>
                  <a:lnTo>
                    <a:pt x="6054850" y="19438"/>
                  </a:lnTo>
                  <a:lnTo>
                    <a:pt x="6074702" y="9585"/>
                  </a:lnTo>
                  <a:lnTo>
                    <a:pt x="6094554" y="3028"/>
                  </a:lnTo>
                  <a:lnTo>
                    <a:pt x="6114406" y="0"/>
                  </a:lnTo>
                  <a:lnTo>
                    <a:pt x="6134258" y="608"/>
                  </a:lnTo>
                  <a:lnTo>
                    <a:pt x="6154110" y="4831"/>
                  </a:lnTo>
                  <a:lnTo>
                    <a:pt x="6173962" y="12518"/>
                  </a:lnTo>
                  <a:lnTo>
                    <a:pt x="6193814" y="23398"/>
                  </a:lnTo>
                  <a:lnTo>
                    <a:pt x="6213666" y="37086"/>
                  </a:lnTo>
                  <a:lnTo>
                    <a:pt x="6240135" y="58852"/>
                  </a:lnTo>
                  <a:lnTo>
                    <a:pt x="6279839" y="96183"/>
                  </a:lnTo>
                  <a:lnTo>
                    <a:pt x="6332778" y="146429"/>
                  </a:lnTo>
                  <a:lnTo>
                    <a:pt x="6359247" y="168195"/>
                  </a:lnTo>
                  <a:lnTo>
                    <a:pt x="6385716" y="185842"/>
                  </a:lnTo>
                  <a:lnTo>
                    <a:pt x="6405568" y="195696"/>
                  </a:lnTo>
                  <a:lnTo>
                    <a:pt x="6425421" y="202253"/>
                  </a:lnTo>
                  <a:lnTo>
                    <a:pt x="6445272" y="205281"/>
                  </a:lnTo>
                  <a:lnTo>
                    <a:pt x="6465124" y="204673"/>
                  </a:lnTo>
                  <a:lnTo>
                    <a:pt x="6484976" y="200450"/>
                  </a:lnTo>
                  <a:lnTo>
                    <a:pt x="6504828" y="192763"/>
                  </a:lnTo>
                  <a:lnTo>
                    <a:pt x="6524680" y="181882"/>
                  </a:lnTo>
                  <a:lnTo>
                    <a:pt x="6544532" y="168195"/>
                  </a:lnTo>
                  <a:lnTo>
                    <a:pt x="6571001" y="146429"/>
                  </a:lnTo>
                  <a:lnTo>
                    <a:pt x="6610705" y="109098"/>
                  </a:lnTo>
                  <a:lnTo>
                    <a:pt x="6663644" y="58852"/>
                  </a:lnTo>
                  <a:lnTo>
                    <a:pt x="6690114" y="37086"/>
                  </a:lnTo>
                  <a:lnTo>
                    <a:pt x="6716582" y="19438"/>
                  </a:lnTo>
                  <a:lnTo>
                    <a:pt x="6736435" y="9585"/>
                  </a:lnTo>
                  <a:lnTo>
                    <a:pt x="6756287" y="3028"/>
                  </a:lnTo>
                  <a:lnTo>
                    <a:pt x="6776139" y="0"/>
                  </a:lnTo>
                  <a:lnTo>
                    <a:pt x="6795990" y="608"/>
                  </a:lnTo>
                  <a:lnTo>
                    <a:pt x="6815842" y="4831"/>
                  </a:lnTo>
                  <a:lnTo>
                    <a:pt x="6835694" y="12518"/>
                  </a:lnTo>
                  <a:lnTo>
                    <a:pt x="6855547" y="23398"/>
                  </a:lnTo>
                  <a:lnTo>
                    <a:pt x="6875399" y="37086"/>
                  </a:lnTo>
                  <a:lnTo>
                    <a:pt x="6901868" y="58852"/>
                  </a:lnTo>
                  <a:lnTo>
                    <a:pt x="6941572" y="96183"/>
                  </a:lnTo>
                  <a:lnTo>
                    <a:pt x="6994510" y="146429"/>
                  </a:lnTo>
                  <a:lnTo>
                    <a:pt x="7020979" y="168195"/>
                  </a:lnTo>
                  <a:lnTo>
                    <a:pt x="7047448" y="185842"/>
                  </a:lnTo>
                  <a:lnTo>
                    <a:pt x="7067301" y="195696"/>
                  </a:lnTo>
                  <a:lnTo>
                    <a:pt x="7087153" y="202253"/>
                  </a:lnTo>
                  <a:lnTo>
                    <a:pt x="7107005" y="205281"/>
                  </a:lnTo>
                  <a:lnTo>
                    <a:pt x="7126857" y="204673"/>
                  </a:lnTo>
                  <a:lnTo>
                    <a:pt x="7146708" y="200450"/>
                  </a:lnTo>
                  <a:lnTo>
                    <a:pt x="7166560" y="192763"/>
                  </a:lnTo>
                  <a:lnTo>
                    <a:pt x="7186412" y="181882"/>
                  </a:lnTo>
                  <a:lnTo>
                    <a:pt x="7206265" y="168195"/>
                  </a:lnTo>
                  <a:lnTo>
                    <a:pt x="7232733" y="146429"/>
                  </a:lnTo>
                  <a:lnTo>
                    <a:pt x="7272438" y="109098"/>
                  </a:lnTo>
                  <a:lnTo>
                    <a:pt x="7272438" y="109098"/>
                  </a:lnTo>
                </a:path>
              </a:pathLst>
            </a:custGeom>
            <a:noFill/>
            <a:ln w="26044" cap="sq">
              <a:solidFill>
                <a:srgbClr val="4D4D4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10" name="Freeform 609">
              <a:extLst>
                <a:ext uri="{FF2B5EF4-FFF2-40B4-BE49-F238E27FC236}">
                  <a16:creationId xmlns:a16="http://schemas.microsoft.com/office/drawing/2014/main" id="{6B9D5343-C117-0640-9F65-1AE0C2326487}"/>
                </a:ext>
              </a:extLst>
            </p:cNvPr>
            <p:cNvSpPr/>
            <p:nvPr/>
          </p:nvSpPr>
          <p:spPr>
            <a:xfrm>
              <a:off x="4003928" y="990839"/>
              <a:ext cx="61200" cy="61200"/>
            </a:xfrm>
            <a:custGeom>
              <a:avLst/>
              <a:gdLst>
                <a:gd name="connsiteX0" fmla="*/ 836 w 59856"/>
                <a:gd name="connsiteY0" fmla="*/ 58853 h 58824"/>
                <a:gd name="connsiteX1" fmla="*/ 60693 w 59856"/>
                <a:gd name="connsiteY1" fmla="*/ 29 h 58824"/>
                <a:gd name="connsiteX2" fmla="*/ 836 w 59856"/>
                <a:gd name="connsiteY2" fmla="*/ 29 h 58824"/>
                <a:gd name="connsiteX3" fmla="*/ 60693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836" y="58853"/>
                  </a:moveTo>
                  <a:lnTo>
                    <a:pt x="60693" y="29"/>
                  </a:lnTo>
                  <a:moveTo>
                    <a:pt x="836" y="29"/>
                  </a:moveTo>
                  <a:lnTo>
                    <a:pt x="60693" y="58853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7D7C7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C3AC7A5E-1219-2B42-AB39-1E73991BE267}"/>
                </a:ext>
              </a:extLst>
            </p:cNvPr>
            <p:cNvSpPr txBox="1"/>
            <p:nvPr/>
          </p:nvSpPr>
          <p:spPr>
            <a:xfrm>
              <a:off x="1447314" y="689062"/>
              <a:ext cx="4395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7B699A"/>
                  </a:solidFill>
                  <a:latin typeface="Helvetica" pitchFamily="2" charset="0"/>
                </a:rPr>
                <a:t>j = 10</a:t>
              </a:r>
            </a:p>
          </p:txBody>
        </p: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10C740ED-0B20-3448-B969-914A4E71BAAA}"/>
                </a:ext>
              </a:extLst>
            </p:cNvPr>
            <p:cNvSpPr txBox="1"/>
            <p:nvPr/>
          </p:nvSpPr>
          <p:spPr>
            <a:xfrm>
              <a:off x="2600103" y="689062"/>
              <a:ext cx="4395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37738F"/>
                  </a:solidFill>
                  <a:latin typeface="Helvetica" pitchFamily="2" charset="0"/>
                </a:rPr>
                <a:t>j = 20</a:t>
              </a: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9384FAE5-738D-B644-A7F8-29112C260F5E}"/>
                </a:ext>
              </a:extLst>
            </p:cNvPr>
            <p:cNvSpPr txBox="1"/>
            <p:nvPr/>
          </p:nvSpPr>
          <p:spPr>
            <a:xfrm>
              <a:off x="3757923" y="693900"/>
              <a:ext cx="4395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4AB188"/>
                  </a:solidFill>
                  <a:latin typeface="Helvetica" pitchFamily="2" charset="0"/>
                </a:rPr>
                <a:t>j = 30</a:t>
              </a:r>
            </a:p>
          </p:txBody>
        </p: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EA1E6478-F3F8-D942-858E-FA3F94DE4BFA}"/>
                </a:ext>
              </a:extLst>
            </p:cNvPr>
            <p:cNvSpPr txBox="1"/>
            <p:nvPr/>
          </p:nvSpPr>
          <p:spPr>
            <a:xfrm>
              <a:off x="4913281" y="693900"/>
              <a:ext cx="4395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BED539"/>
                  </a:solidFill>
                  <a:latin typeface="Helvetica" pitchFamily="2" charset="0"/>
                </a:rPr>
                <a:t>j = 40</a:t>
              </a:r>
            </a:p>
          </p:txBody>
        </p:sp>
        <p:sp>
          <p:nvSpPr>
            <p:cNvPr id="593" name="TextBox 592">
              <a:extLst>
                <a:ext uri="{FF2B5EF4-FFF2-40B4-BE49-F238E27FC236}">
                  <a16:creationId xmlns:a16="http://schemas.microsoft.com/office/drawing/2014/main" id="{358EE2B7-23D0-7E4A-9655-38FD25412A2B}"/>
                </a:ext>
              </a:extLst>
            </p:cNvPr>
            <p:cNvSpPr txBox="1"/>
            <p:nvPr/>
          </p:nvSpPr>
          <p:spPr>
            <a:xfrm>
              <a:off x="153054" y="1314148"/>
              <a:ext cx="4395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7B699A"/>
                  </a:solidFill>
                  <a:latin typeface="Helvetica" pitchFamily="2" charset="0"/>
                </a:rPr>
                <a:t>j = 10</a:t>
              </a:r>
            </a:p>
          </p:txBody>
        </p:sp>
        <p:sp>
          <p:nvSpPr>
            <p:cNvPr id="594" name="TextBox 593">
              <a:extLst>
                <a:ext uri="{FF2B5EF4-FFF2-40B4-BE49-F238E27FC236}">
                  <a16:creationId xmlns:a16="http://schemas.microsoft.com/office/drawing/2014/main" id="{95BD9E33-73B6-114F-8524-2BBA279E8875}"/>
                </a:ext>
              </a:extLst>
            </p:cNvPr>
            <p:cNvSpPr txBox="1"/>
            <p:nvPr/>
          </p:nvSpPr>
          <p:spPr>
            <a:xfrm>
              <a:off x="153054" y="1555050"/>
              <a:ext cx="4395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37738F"/>
                  </a:solidFill>
                  <a:latin typeface="Helvetica" pitchFamily="2" charset="0"/>
                </a:rPr>
                <a:t>j = 20</a:t>
              </a:r>
            </a:p>
          </p:txBody>
        </p:sp>
        <p:sp>
          <p:nvSpPr>
            <p:cNvPr id="595" name="TextBox 594">
              <a:extLst>
                <a:ext uri="{FF2B5EF4-FFF2-40B4-BE49-F238E27FC236}">
                  <a16:creationId xmlns:a16="http://schemas.microsoft.com/office/drawing/2014/main" id="{AF48BF17-1ABA-6B42-B062-1BF9CE9B168C}"/>
                </a:ext>
              </a:extLst>
            </p:cNvPr>
            <p:cNvSpPr txBox="1"/>
            <p:nvPr/>
          </p:nvSpPr>
          <p:spPr>
            <a:xfrm>
              <a:off x="153053" y="1808608"/>
              <a:ext cx="4395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4AB188"/>
                  </a:solidFill>
                  <a:latin typeface="Helvetica" pitchFamily="2" charset="0"/>
                </a:rPr>
                <a:t>j = 30</a:t>
              </a:r>
            </a:p>
          </p:txBody>
        </p:sp>
        <p:sp>
          <p:nvSpPr>
            <p:cNvPr id="596" name="TextBox 595">
              <a:extLst>
                <a:ext uri="{FF2B5EF4-FFF2-40B4-BE49-F238E27FC236}">
                  <a16:creationId xmlns:a16="http://schemas.microsoft.com/office/drawing/2014/main" id="{39B6B698-7C7F-2842-AB4D-EB639E19258B}"/>
                </a:ext>
              </a:extLst>
            </p:cNvPr>
            <p:cNvSpPr txBox="1"/>
            <p:nvPr/>
          </p:nvSpPr>
          <p:spPr>
            <a:xfrm>
              <a:off x="153053" y="2053863"/>
              <a:ext cx="4395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BED539"/>
                  </a:solidFill>
                  <a:latin typeface="Helvetica" pitchFamily="2" charset="0"/>
                </a:rPr>
                <a:t>j = 40</a:t>
              </a:r>
            </a:p>
          </p:txBody>
        </p:sp>
        <p:grpSp>
          <p:nvGrpSpPr>
            <p:cNvPr id="189" name="Graphic 160">
              <a:extLst>
                <a:ext uri="{FF2B5EF4-FFF2-40B4-BE49-F238E27FC236}">
                  <a16:creationId xmlns:a16="http://schemas.microsoft.com/office/drawing/2014/main" id="{2733F7AF-7E1C-994F-A92B-8CC9B6810291}"/>
                </a:ext>
              </a:extLst>
            </p:cNvPr>
            <p:cNvGrpSpPr/>
            <p:nvPr/>
          </p:nvGrpSpPr>
          <p:grpSpPr>
            <a:xfrm>
              <a:off x="489103" y="1749466"/>
              <a:ext cx="5848649" cy="274698"/>
              <a:chOff x="489103" y="1694285"/>
              <a:chExt cx="5848649" cy="274698"/>
            </a:xfrm>
          </p:grpSpPr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61464CC1-1E92-BB47-8C44-6EE8E2D1E800}"/>
                  </a:ext>
                </a:extLst>
              </p:cNvPr>
              <p:cNvSpPr/>
              <p:nvPr/>
            </p:nvSpPr>
            <p:spPr>
              <a:xfrm>
                <a:off x="489103" y="1694285"/>
                <a:ext cx="5848649" cy="274698"/>
              </a:xfrm>
              <a:custGeom>
                <a:avLst/>
                <a:gdLst>
                  <a:gd name="connsiteX0" fmla="*/ 0 w 5848649"/>
                  <a:gd name="connsiteY0" fmla="*/ 274699 h 274698"/>
                  <a:gd name="connsiteX1" fmla="*/ 5848650 w 5848649"/>
                  <a:gd name="connsiteY1" fmla="*/ 274699 h 274698"/>
                  <a:gd name="connsiteX2" fmla="*/ 5848650 w 5848649"/>
                  <a:gd name="connsiteY2" fmla="*/ 0 h 274698"/>
                  <a:gd name="connsiteX3" fmla="*/ 0 w 5848649"/>
                  <a:gd name="connsiteY3" fmla="*/ 0 h 27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49" h="274698">
                    <a:moveTo>
                      <a:pt x="0" y="274699"/>
                    </a:moveTo>
                    <a:lnTo>
                      <a:pt x="5848650" y="274699"/>
                    </a:lnTo>
                    <a:lnTo>
                      <a:pt x="584865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70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91" name="Graphic 160">
                <a:extLst>
                  <a:ext uri="{FF2B5EF4-FFF2-40B4-BE49-F238E27FC236}">
                    <a16:creationId xmlns:a16="http://schemas.microsoft.com/office/drawing/2014/main" id="{149E4989-4068-6541-B5CA-B0480C003A51}"/>
                  </a:ext>
                </a:extLst>
              </p:cNvPr>
              <p:cNvGrpSpPr/>
              <p:nvPr/>
            </p:nvGrpSpPr>
            <p:grpSpPr>
              <a:xfrm>
                <a:off x="515809" y="1731860"/>
                <a:ext cx="5795236" cy="199548"/>
                <a:chOff x="515809" y="1731860"/>
                <a:chExt cx="5795236" cy="199548"/>
              </a:xfrm>
            </p:grpSpPr>
            <p:sp>
              <p:nvSpPr>
                <p:cNvPr id="192" name="Freeform 191">
                  <a:extLst>
                    <a:ext uri="{FF2B5EF4-FFF2-40B4-BE49-F238E27FC236}">
                      <a16:creationId xmlns:a16="http://schemas.microsoft.com/office/drawing/2014/main" id="{DC2E4E49-765F-EC46-B303-DE874920E4AE}"/>
                    </a:ext>
                  </a:extLst>
                </p:cNvPr>
                <p:cNvSpPr/>
                <p:nvPr/>
              </p:nvSpPr>
              <p:spPr>
                <a:xfrm>
                  <a:off x="515809" y="1731860"/>
                  <a:ext cx="5795236" cy="199548"/>
                </a:xfrm>
                <a:custGeom>
                  <a:avLst/>
                  <a:gdLst>
                    <a:gd name="connsiteX0" fmla="*/ 0 w 5795236"/>
                    <a:gd name="connsiteY0" fmla="*/ 199549 h 199548"/>
                    <a:gd name="connsiteX1" fmla="*/ 0 w 5795236"/>
                    <a:gd name="connsiteY1" fmla="*/ 199548 h 199548"/>
                    <a:gd name="connsiteX2" fmla="*/ 5801 w 5795236"/>
                    <a:gd name="connsiteY2" fmla="*/ 199548 h 199548"/>
                    <a:gd name="connsiteX3" fmla="*/ 11602 w 5795236"/>
                    <a:gd name="connsiteY3" fmla="*/ 199548 h 199548"/>
                    <a:gd name="connsiteX4" fmla="*/ 17403 w 5795236"/>
                    <a:gd name="connsiteY4" fmla="*/ 199548 h 199548"/>
                    <a:gd name="connsiteX5" fmla="*/ 23204 w 5795236"/>
                    <a:gd name="connsiteY5" fmla="*/ 199548 h 199548"/>
                    <a:gd name="connsiteX6" fmla="*/ 29005 w 5795236"/>
                    <a:gd name="connsiteY6" fmla="*/ 199547 h 199548"/>
                    <a:gd name="connsiteX7" fmla="*/ 34806 w 5795236"/>
                    <a:gd name="connsiteY7" fmla="*/ 199547 h 199548"/>
                    <a:gd name="connsiteX8" fmla="*/ 40607 w 5795236"/>
                    <a:gd name="connsiteY8" fmla="*/ 199547 h 199548"/>
                    <a:gd name="connsiteX9" fmla="*/ 46408 w 5795236"/>
                    <a:gd name="connsiteY9" fmla="*/ 199547 h 199548"/>
                    <a:gd name="connsiteX10" fmla="*/ 52209 w 5795236"/>
                    <a:gd name="connsiteY10" fmla="*/ 199547 h 199548"/>
                    <a:gd name="connsiteX11" fmla="*/ 58010 w 5795236"/>
                    <a:gd name="connsiteY11" fmla="*/ 199547 h 199548"/>
                    <a:gd name="connsiteX12" fmla="*/ 63811 w 5795236"/>
                    <a:gd name="connsiteY12" fmla="*/ 199547 h 199548"/>
                    <a:gd name="connsiteX13" fmla="*/ 69613 w 5795236"/>
                    <a:gd name="connsiteY13" fmla="*/ 199547 h 199548"/>
                    <a:gd name="connsiteX14" fmla="*/ 75413 w 5795236"/>
                    <a:gd name="connsiteY14" fmla="*/ 199547 h 199548"/>
                    <a:gd name="connsiteX15" fmla="*/ 81215 w 5795236"/>
                    <a:gd name="connsiteY15" fmla="*/ 199547 h 199548"/>
                    <a:gd name="connsiteX16" fmla="*/ 87016 w 5795236"/>
                    <a:gd name="connsiteY16" fmla="*/ 199547 h 199548"/>
                    <a:gd name="connsiteX17" fmla="*/ 92817 w 5795236"/>
                    <a:gd name="connsiteY17" fmla="*/ 199547 h 199548"/>
                    <a:gd name="connsiteX18" fmla="*/ 98618 w 5795236"/>
                    <a:gd name="connsiteY18" fmla="*/ 199547 h 199548"/>
                    <a:gd name="connsiteX19" fmla="*/ 104419 w 5795236"/>
                    <a:gd name="connsiteY19" fmla="*/ 199547 h 199548"/>
                    <a:gd name="connsiteX20" fmla="*/ 110220 w 5795236"/>
                    <a:gd name="connsiteY20" fmla="*/ 199546 h 199548"/>
                    <a:gd name="connsiteX21" fmla="*/ 116021 w 5795236"/>
                    <a:gd name="connsiteY21" fmla="*/ 199546 h 199548"/>
                    <a:gd name="connsiteX22" fmla="*/ 121822 w 5795236"/>
                    <a:gd name="connsiteY22" fmla="*/ 199546 h 199548"/>
                    <a:gd name="connsiteX23" fmla="*/ 127623 w 5795236"/>
                    <a:gd name="connsiteY23" fmla="*/ 199546 h 199548"/>
                    <a:gd name="connsiteX24" fmla="*/ 133424 w 5795236"/>
                    <a:gd name="connsiteY24" fmla="*/ 199546 h 199548"/>
                    <a:gd name="connsiteX25" fmla="*/ 139225 w 5795236"/>
                    <a:gd name="connsiteY25" fmla="*/ 199546 h 199548"/>
                    <a:gd name="connsiteX26" fmla="*/ 145026 w 5795236"/>
                    <a:gd name="connsiteY26" fmla="*/ 199546 h 199548"/>
                    <a:gd name="connsiteX27" fmla="*/ 150827 w 5795236"/>
                    <a:gd name="connsiteY27" fmla="*/ 199546 h 199548"/>
                    <a:gd name="connsiteX28" fmla="*/ 156628 w 5795236"/>
                    <a:gd name="connsiteY28" fmla="*/ 199545 h 199548"/>
                    <a:gd name="connsiteX29" fmla="*/ 162429 w 5795236"/>
                    <a:gd name="connsiteY29" fmla="*/ 199545 h 199548"/>
                    <a:gd name="connsiteX30" fmla="*/ 168230 w 5795236"/>
                    <a:gd name="connsiteY30" fmla="*/ 199545 h 199548"/>
                    <a:gd name="connsiteX31" fmla="*/ 174031 w 5795236"/>
                    <a:gd name="connsiteY31" fmla="*/ 199545 h 199548"/>
                    <a:gd name="connsiteX32" fmla="*/ 179832 w 5795236"/>
                    <a:gd name="connsiteY32" fmla="*/ 199545 h 199548"/>
                    <a:gd name="connsiteX33" fmla="*/ 185633 w 5795236"/>
                    <a:gd name="connsiteY33" fmla="*/ 199545 h 199548"/>
                    <a:gd name="connsiteX34" fmla="*/ 191434 w 5795236"/>
                    <a:gd name="connsiteY34" fmla="*/ 199545 h 199548"/>
                    <a:gd name="connsiteX35" fmla="*/ 197235 w 5795236"/>
                    <a:gd name="connsiteY35" fmla="*/ 199544 h 199548"/>
                    <a:gd name="connsiteX36" fmla="*/ 203036 w 5795236"/>
                    <a:gd name="connsiteY36" fmla="*/ 199544 h 199548"/>
                    <a:gd name="connsiteX37" fmla="*/ 208837 w 5795236"/>
                    <a:gd name="connsiteY37" fmla="*/ 199544 h 199548"/>
                    <a:gd name="connsiteX38" fmla="*/ 214639 w 5795236"/>
                    <a:gd name="connsiteY38" fmla="*/ 199544 h 199548"/>
                    <a:gd name="connsiteX39" fmla="*/ 220439 w 5795236"/>
                    <a:gd name="connsiteY39" fmla="*/ 199544 h 199548"/>
                    <a:gd name="connsiteX40" fmla="*/ 226241 w 5795236"/>
                    <a:gd name="connsiteY40" fmla="*/ 199543 h 199548"/>
                    <a:gd name="connsiteX41" fmla="*/ 232042 w 5795236"/>
                    <a:gd name="connsiteY41" fmla="*/ 199543 h 199548"/>
                    <a:gd name="connsiteX42" fmla="*/ 237842 w 5795236"/>
                    <a:gd name="connsiteY42" fmla="*/ 199543 h 199548"/>
                    <a:gd name="connsiteX43" fmla="*/ 243644 w 5795236"/>
                    <a:gd name="connsiteY43" fmla="*/ 199543 h 199548"/>
                    <a:gd name="connsiteX44" fmla="*/ 249444 w 5795236"/>
                    <a:gd name="connsiteY44" fmla="*/ 199543 h 199548"/>
                    <a:gd name="connsiteX45" fmla="*/ 255246 w 5795236"/>
                    <a:gd name="connsiteY45" fmla="*/ 199542 h 199548"/>
                    <a:gd name="connsiteX46" fmla="*/ 261047 w 5795236"/>
                    <a:gd name="connsiteY46" fmla="*/ 199542 h 199548"/>
                    <a:gd name="connsiteX47" fmla="*/ 266848 w 5795236"/>
                    <a:gd name="connsiteY47" fmla="*/ 199542 h 199548"/>
                    <a:gd name="connsiteX48" fmla="*/ 272649 w 5795236"/>
                    <a:gd name="connsiteY48" fmla="*/ 199542 h 199548"/>
                    <a:gd name="connsiteX49" fmla="*/ 278450 w 5795236"/>
                    <a:gd name="connsiteY49" fmla="*/ 199541 h 199548"/>
                    <a:gd name="connsiteX50" fmla="*/ 284251 w 5795236"/>
                    <a:gd name="connsiteY50" fmla="*/ 199541 h 199548"/>
                    <a:gd name="connsiteX51" fmla="*/ 290052 w 5795236"/>
                    <a:gd name="connsiteY51" fmla="*/ 199541 h 199548"/>
                    <a:gd name="connsiteX52" fmla="*/ 295853 w 5795236"/>
                    <a:gd name="connsiteY52" fmla="*/ 199540 h 199548"/>
                    <a:gd name="connsiteX53" fmla="*/ 301654 w 5795236"/>
                    <a:gd name="connsiteY53" fmla="*/ 199540 h 199548"/>
                    <a:gd name="connsiteX54" fmla="*/ 307455 w 5795236"/>
                    <a:gd name="connsiteY54" fmla="*/ 199540 h 199548"/>
                    <a:gd name="connsiteX55" fmla="*/ 313256 w 5795236"/>
                    <a:gd name="connsiteY55" fmla="*/ 199539 h 199548"/>
                    <a:gd name="connsiteX56" fmla="*/ 319057 w 5795236"/>
                    <a:gd name="connsiteY56" fmla="*/ 199539 h 199548"/>
                    <a:gd name="connsiteX57" fmla="*/ 324858 w 5795236"/>
                    <a:gd name="connsiteY57" fmla="*/ 199539 h 199548"/>
                    <a:gd name="connsiteX58" fmla="*/ 330659 w 5795236"/>
                    <a:gd name="connsiteY58" fmla="*/ 199538 h 199548"/>
                    <a:gd name="connsiteX59" fmla="*/ 336460 w 5795236"/>
                    <a:gd name="connsiteY59" fmla="*/ 199538 h 199548"/>
                    <a:gd name="connsiteX60" fmla="*/ 342261 w 5795236"/>
                    <a:gd name="connsiteY60" fmla="*/ 199538 h 199548"/>
                    <a:gd name="connsiteX61" fmla="*/ 348063 w 5795236"/>
                    <a:gd name="connsiteY61" fmla="*/ 199537 h 199548"/>
                    <a:gd name="connsiteX62" fmla="*/ 353864 w 5795236"/>
                    <a:gd name="connsiteY62" fmla="*/ 199537 h 199548"/>
                    <a:gd name="connsiteX63" fmla="*/ 359665 w 5795236"/>
                    <a:gd name="connsiteY63" fmla="*/ 199536 h 199548"/>
                    <a:gd name="connsiteX64" fmla="*/ 365466 w 5795236"/>
                    <a:gd name="connsiteY64" fmla="*/ 199536 h 199548"/>
                    <a:gd name="connsiteX65" fmla="*/ 371268 w 5795236"/>
                    <a:gd name="connsiteY65" fmla="*/ 199535 h 199548"/>
                    <a:gd name="connsiteX66" fmla="*/ 377069 w 5795236"/>
                    <a:gd name="connsiteY66" fmla="*/ 199535 h 199548"/>
                    <a:gd name="connsiteX67" fmla="*/ 382870 w 5795236"/>
                    <a:gd name="connsiteY67" fmla="*/ 199534 h 199548"/>
                    <a:gd name="connsiteX68" fmla="*/ 388671 w 5795236"/>
                    <a:gd name="connsiteY68" fmla="*/ 199534 h 199548"/>
                    <a:gd name="connsiteX69" fmla="*/ 394472 w 5795236"/>
                    <a:gd name="connsiteY69" fmla="*/ 199533 h 199548"/>
                    <a:gd name="connsiteX70" fmla="*/ 400273 w 5795236"/>
                    <a:gd name="connsiteY70" fmla="*/ 199533 h 199548"/>
                    <a:gd name="connsiteX71" fmla="*/ 406071 w 5795236"/>
                    <a:gd name="connsiteY71" fmla="*/ 199532 h 199548"/>
                    <a:gd name="connsiteX72" fmla="*/ 411872 w 5795236"/>
                    <a:gd name="connsiteY72" fmla="*/ 199531 h 199548"/>
                    <a:gd name="connsiteX73" fmla="*/ 417673 w 5795236"/>
                    <a:gd name="connsiteY73" fmla="*/ 199531 h 199548"/>
                    <a:gd name="connsiteX74" fmla="*/ 423474 w 5795236"/>
                    <a:gd name="connsiteY74" fmla="*/ 199530 h 199548"/>
                    <a:gd name="connsiteX75" fmla="*/ 429276 w 5795236"/>
                    <a:gd name="connsiteY75" fmla="*/ 199529 h 199548"/>
                    <a:gd name="connsiteX76" fmla="*/ 435077 w 5795236"/>
                    <a:gd name="connsiteY76" fmla="*/ 199529 h 199548"/>
                    <a:gd name="connsiteX77" fmla="*/ 440878 w 5795236"/>
                    <a:gd name="connsiteY77" fmla="*/ 199528 h 199548"/>
                    <a:gd name="connsiteX78" fmla="*/ 446679 w 5795236"/>
                    <a:gd name="connsiteY78" fmla="*/ 199527 h 199548"/>
                    <a:gd name="connsiteX79" fmla="*/ 452480 w 5795236"/>
                    <a:gd name="connsiteY79" fmla="*/ 199527 h 199548"/>
                    <a:gd name="connsiteX80" fmla="*/ 458281 w 5795236"/>
                    <a:gd name="connsiteY80" fmla="*/ 199526 h 199548"/>
                    <a:gd name="connsiteX81" fmla="*/ 464083 w 5795236"/>
                    <a:gd name="connsiteY81" fmla="*/ 199525 h 199548"/>
                    <a:gd name="connsiteX82" fmla="*/ 469884 w 5795236"/>
                    <a:gd name="connsiteY82" fmla="*/ 199524 h 199548"/>
                    <a:gd name="connsiteX83" fmla="*/ 475685 w 5795236"/>
                    <a:gd name="connsiteY83" fmla="*/ 199523 h 199548"/>
                    <a:gd name="connsiteX84" fmla="*/ 481486 w 5795236"/>
                    <a:gd name="connsiteY84" fmla="*/ 199522 h 199548"/>
                    <a:gd name="connsiteX85" fmla="*/ 487287 w 5795236"/>
                    <a:gd name="connsiteY85" fmla="*/ 199521 h 199548"/>
                    <a:gd name="connsiteX86" fmla="*/ 493088 w 5795236"/>
                    <a:gd name="connsiteY86" fmla="*/ 199520 h 199548"/>
                    <a:gd name="connsiteX87" fmla="*/ 498890 w 5795236"/>
                    <a:gd name="connsiteY87" fmla="*/ 199519 h 199548"/>
                    <a:gd name="connsiteX88" fmla="*/ 504691 w 5795236"/>
                    <a:gd name="connsiteY88" fmla="*/ 199518 h 199548"/>
                    <a:gd name="connsiteX89" fmla="*/ 510492 w 5795236"/>
                    <a:gd name="connsiteY89" fmla="*/ 199517 h 199548"/>
                    <a:gd name="connsiteX90" fmla="*/ 516293 w 5795236"/>
                    <a:gd name="connsiteY90" fmla="*/ 199516 h 199548"/>
                    <a:gd name="connsiteX91" fmla="*/ 522094 w 5795236"/>
                    <a:gd name="connsiteY91" fmla="*/ 199515 h 199548"/>
                    <a:gd name="connsiteX92" fmla="*/ 527896 w 5795236"/>
                    <a:gd name="connsiteY92" fmla="*/ 199514 h 199548"/>
                    <a:gd name="connsiteX93" fmla="*/ 533697 w 5795236"/>
                    <a:gd name="connsiteY93" fmla="*/ 199513 h 199548"/>
                    <a:gd name="connsiteX94" fmla="*/ 539498 w 5795236"/>
                    <a:gd name="connsiteY94" fmla="*/ 199511 h 199548"/>
                    <a:gd name="connsiteX95" fmla="*/ 545299 w 5795236"/>
                    <a:gd name="connsiteY95" fmla="*/ 199510 h 199548"/>
                    <a:gd name="connsiteX96" fmla="*/ 551100 w 5795236"/>
                    <a:gd name="connsiteY96" fmla="*/ 199508 h 199548"/>
                    <a:gd name="connsiteX97" fmla="*/ 556901 w 5795236"/>
                    <a:gd name="connsiteY97" fmla="*/ 199507 h 199548"/>
                    <a:gd name="connsiteX98" fmla="*/ 562703 w 5795236"/>
                    <a:gd name="connsiteY98" fmla="*/ 199506 h 199548"/>
                    <a:gd name="connsiteX99" fmla="*/ 568500 w 5795236"/>
                    <a:gd name="connsiteY99" fmla="*/ 199504 h 199548"/>
                    <a:gd name="connsiteX100" fmla="*/ 574301 w 5795236"/>
                    <a:gd name="connsiteY100" fmla="*/ 199503 h 199548"/>
                    <a:gd name="connsiteX101" fmla="*/ 580102 w 5795236"/>
                    <a:gd name="connsiteY101" fmla="*/ 199501 h 199548"/>
                    <a:gd name="connsiteX102" fmla="*/ 585904 w 5795236"/>
                    <a:gd name="connsiteY102" fmla="*/ 199499 h 199548"/>
                    <a:gd name="connsiteX103" fmla="*/ 591705 w 5795236"/>
                    <a:gd name="connsiteY103" fmla="*/ 199498 h 199548"/>
                    <a:gd name="connsiteX104" fmla="*/ 597506 w 5795236"/>
                    <a:gd name="connsiteY104" fmla="*/ 199496 h 199548"/>
                    <a:gd name="connsiteX105" fmla="*/ 603307 w 5795236"/>
                    <a:gd name="connsiteY105" fmla="*/ 199494 h 199548"/>
                    <a:gd name="connsiteX106" fmla="*/ 609108 w 5795236"/>
                    <a:gd name="connsiteY106" fmla="*/ 199492 h 199548"/>
                    <a:gd name="connsiteX107" fmla="*/ 614909 w 5795236"/>
                    <a:gd name="connsiteY107" fmla="*/ 199490 h 199548"/>
                    <a:gd name="connsiteX108" fmla="*/ 620711 w 5795236"/>
                    <a:gd name="connsiteY108" fmla="*/ 199488 h 199548"/>
                    <a:gd name="connsiteX109" fmla="*/ 626512 w 5795236"/>
                    <a:gd name="connsiteY109" fmla="*/ 199486 h 199548"/>
                    <a:gd name="connsiteX110" fmla="*/ 632313 w 5795236"/>
                    <a:gd name="connsiteY110" fmla="*/ 199484 h 199548"/>
                    <a:gd name="connsiteX111" fmla="*/ 638114 w 5795236"/>
                    <a:gd name="connsiteY111" fmla="*/ 199482 h 199548"/>
                    <a:gd name="connsiteX112" fmla="*/ 643915 w 5795236"/>
                    <a:gd name="connsiteY112" fmla="*/ 199480 h 199548"/>
                    <a:gd name="connsiteX113" fmla="*/ 649716 w 5795236"/>
                    <a:gd name="connsiteY113" fmla="*/ 199477 h 199548"/>
                    <a:gd name="connsiteX114" fmla="*/ 655518 w 5795236"/>
                    <a:gd name="connsiteY114" fmla="*/ 199475 h 199548"/>
                    <a:gd name="connsiteX115" fmla="*/ 661319 w 5795236"/>
                    <a:gd name="connsiteY115" fmla="*/ 199472 h 199548"/>
                    <a:gd name="connsiteX116" fmla="*/ 667120 w 5795236"/>
                    <a:gd name="connsiteY116" fmla="*/ 199470 h 199548"/>
                    <a:gd name="connsiteX117" fmla="*/ 672921 w 5795236"/>
                    <a:gd name="connsiteY117" fmla="*/ 199467 h 199548"/>
                    <a:gd name="connsiteX118" fmla="*/ 678722 w 5795236"/>
                    <a:gd name="connsiteY118" fmla="*/ 199464 h 199548"/>
                    <a:gd name="connsiteX119" fmla="*/ 684523 w 5795236"/>
                    <a:gd name="connsiteY119" fmla="*/ 199462 h 199548"/>
                    <a:gd name="connsiteX120" fmla="*/ 690325 w 5795236"/>
                    <a:gd name="connsiteY120" fmla="*/ 199459 h 199548"/>
                    <a:gd name="connsiteX121" fmla="*/ 696126 w 5795236"/>
                    <a:gd name="connsiteY121" fmla="*/ 199456 h 199548"/>
                    <a:gd name="connsiteX122" fmla="*/ 701927 w 5795236"/>
                    <a:gd name="connsiteY122" fmla="*/ 199453 h 199548"/>
                    <a:gd name="connsiteX123" fmla="*/ 707728 w 5795236"/>
                    <a:gd name="connsiteY123" fmla="*/ 199449 h 199548"/>
                    <a:gd name="connsiteX124" fmla="*/ 713529 w 5795236"/>
                    <a:gd name="connsiteY124" fmla="*/ 199446 h 199548"/>
                    <a:gd name="connsiteX125" fmla="*/ 719330 w 5795236"/>
                    <a:gd name="connsiteY125" fmla="*/ 199443 h 199548"/>
                    <a:gd name="connsiteX126" fmla="*/ 725128 w 5795236"/>
                    <a:gd name="connsiteY126" fmla="*/ 199439 h 199548"/>
                    <a:gd name="connsiteX127" fmla="*/ 730929 w 5795236"/>
                    <a:gd name="connsiteY127" fmla="*/ 199436 h 199548"/>
                    <a:gd name="connsiteX128" fmla="*/ 736730 w 5795236"/>
                    <a:gd name="connsiteY128" fmla="*/ 199432 h 199548"/>
                    <a:gd name="connsiteX129" fmla="*/ 742531 w 5795236"/>
                    <a:gd name="connsiteY129" fmla="*/ 199428 h 199548"/>
                    <a:gd name="connsiteX130" fmla="*/ 748333 w 5795236"/>
                    <a:gd name="connsiteY130" fmla="*/ 199424 h 199548"/>
                    <a:gd name="connsiteX131" fmla="*/ 754134 w 5795236"/>
                    <a:gd name="connsiteY131" fmla="*/ 199420 h 199548"/>
                    <a:gd name="connsiteX132" fmla="*/ 759935 w 5795236"/>
                    <a:gd name="connsiteY132" fmla="*/ 199416 h 199548"/>
                    <a:gd name="connsiteX133" fmla="*/ 765736 w 5795236"/>
                    <a:gd name="connsiteY133" fmla="*/ 199412 h 199548"/>
                    <a:gd name="connsiteX134" fmla="*/ 771537 w 5795236"/>
                    <a:gd name="connsiteY134" fmla="*/ 199407 h 199548"/>
                    <a:gd name="connsiteX135" fmla="*/ 777338 w 5795236"/>
                    <a:gd name="connsiteY135" fmla="*/ 199403 h 199548"/>
                    <a:gd name="connsiteX136" fmla="*/ 783140 w 5795236"/>
                    <a:gd name="connsiteY136" fmla="*/ 199398 h 199548"/>
                    <a:gd name="connsiteX137" fmla="*/ 788941 w 5795236"/>
                    <a:gd name="connsiteY137" fmla="*/ 199393 h 199548"/>
                    <a:gd name="connsiteX138" fmla="*/ 794742 w 5795236"/>
                    <a:gd name="connsiteY138" fmla="*/ 199388 h 199548"/>
                    <a:gd name="connsiteX139" fmla="*/ 800543 w 5795236"/>
                    <a:gd name="connsiteY139" fmla="*/ 199383 h 199548"/>
                    <a:gd name="connsiteX140" fmla="*/ 806344 w 5795236"/>
                    <a:gd name="connsiteY140" fmla="*/ 199378 h 199548"/>
                    <a:gd name="connsiteX141" fmla="*/ 812145 w 5795236"/>
                    <a:gd name="connsiteY141" fmla="*/ 199372 h 199548"/>
                    <a:gd name="connsiteX142" fmla="*/ 817947 w 5795236"/>
                    <a:gd name="connsiteY142" fmla="*/ 199367 h 199548"/>
                    <a:gd name="connsiteX143" fmla="*/ 823748 w 5795236"/>
                    <a:gd name="connsiteY143" fmla="*/ 199361 h 199548"/>
                    <a:gd name="connsiteX144" fmla="*/ 829549 w 5795236"/>
                    <a:gd name="connsiteY144" fmla="*/ 199355 h 199548"/>
                    <a:gd name="connsiteX145" fmla="*/ 835350 w 5795236"/>
                    <a:gd name="connsiteY145" fmla="*/ 199349 h 199548"/>
                    <a:gd name="connsiteX146" fmla="*/ 841151 w 5795236"/>
                    <a:gd name="connsiteY146" fmla="*/ 199343 h 199548"/>
                    <a:gd name="connsiteX147" fmla="*/ 846953 w 5795236"/>
                    <a:gd name="connsiteY147" fmla="*/ 199336 h 199548"/>
                    <a:gd name="connsiteX148" fmla="*/ 852754 w 5795236"/>
                    <a:gd name="connsiteY148" fmla="*/ 199330 h 199548"/>
                    <a:gd name="connsiteX149" fmla="*/ 858555 w 5795236"/>
                    <a:gd name="connsiteY149" fmla="*/ 199323 h 199548"/>
                    <a:gd name="connsiteX150" fmla="*/ 864356 w 5795236"/>
                    <a:gd name="connsiteY150" fmla="*/ 199316 h 199548"/>
                    <a:gd name="connsiteX151" fmla="*/ 870157 w 5795236"/>
                    <a:gd name="connsiteY151" fmla="*/ 199308 h 199548"/>
                    <a:gd name="connsiteX152" fmla="*/ 875958 w 5795236"/>
                    <a:gd name="connsiteY152" fmla="*/ 199301 h 199548"/>
                    <a:gd name="connsiteX153" fmla="*/ 881760 w 5795236"/>
                    <a:gd name="connsiteY153" fmla="*/ 199294 h 199548"/>
                    <a:gd name="connsiteX154" fmla="*/ 887557 w 5795236"/>
                    <a:gd name="connsiteY154" fmla="*/ 199285 h 199548"/>
                    <a:gd name="connsiteX155" fmla="*/ 893358 w 5795236"/>
                    <a:gd name="connsiteY155" fmla="*/ 199277 h 199548"/>
                    <a:gd name="connsiteX156" fmla="*/ 899159 w 5795236"/>
                    <a:gd name="connsiteY156" fmla="*/ 199269 h 199548"/>
                    <a:gd name="connsiteX157" fmla="*/ 904961 w 5795236"/>
                    <a:gd name="connsiteY157" fmla="*/ 199260 h 199548"/>
                    <a:gd name="connsiteX158" fmla="*/ 910762 w 5795236"/>
                    <a:gd name="connsiteY158" fmla="*/ 199252 h 199548"/>
                    <a:gd name="connsiteX159" fmla="*/ 916563 w 5795236"/>
                    <a:gd name="connsiteY159" fmla="*/ 199243 h 199548"/>
                    <a:gd name="connsiteX160" fmla="*/ 922364 w 5795236"/>
                    <a:gd name="connsiteY160" fmla="*/ 199233 h 199548"/>
                    <a:gd name="connsiteX161" fmla="*/ 928165 w 5795236"/>
                    <a:gd name="connsiteY161" fmla="*/ 199224 h 199548"/>
                    <a:gd name="connsiteX162" fmla="*/ 933966 w 5795236"/>
                    <a:gd name="connsiteY162" fmla="*/ 199214 h 199548"/>
                    <a:gd name="connsiteX163" fmla="*/ 939768 w 5795236"/>
                    <a:gd name="connsiteY163" fmla="*/ 199204 h 199548"/>
                    <a:gd name="connsiteX164" fmla="*/ 945569 w 5795236"/>
                    <a:gd name="connsiteY164" fmla="*/ 199193 h 199548"/>
                    <a:gd name="connsiteX165" fmla="*/ 951370 w 5795236"/>
                    <a:gd name="connsiteY165" fmla="*/ 199183 h 199548"/>
                    <a:gd name="connsiteX166" fmla="*/ 957171 w 5795236"/>
                    <a:gd name="connsiteY166" fmla="*/ 199172 h 199548"/>
                    <a:gd name="connsiteX167" fmla="*/ 962972 w 5795236"/>
                    <a:gd name="connsiteY167" fmla="*/ 199161 h 199548"/>
                    <a:gd name="connsiteX168" fmla="*/ 968773 w 5795236"/>
                    <a:gd name="connsiteY168" fmla="*/ 199149 h 199548"/>
                    <a:gd name="connsiteX169" fmla="*/ 974575 w 5795236"/>
                    <a:gd name="connsiteY169" fmla="*/ 199137 h 199548"/>
                    <a:gd name="connsiteX170" fmla="*/ 980376 w 5795236"/>
                    <a:gd name="connsiteY170" fmla="*/ 199125 h 199548"/>
                    <a:gd name="connsiteX171" fmla="*/ 986177 w 5795236"/>
                    <a:gd name="connsiteY171" fmla="*/ 199112 h 199548"/>
                    <a:gd name="connsiteX172" fmla="*/ 991978 w 5795236"/>
                    <a:gd name="connsiteY172" fmla="*/ 199099 h 199548"/>
                    <a:gd name="connsiteX173" fmla="*/ 997779 w 5795236"/>
                    <a:gd name="connsiteY173" fmla="*/ 199086 h 199548"/>
                    <a:gd name="connsiteX174" fmla="*/ 1003580 w 5795236"/>
                    <a:gd name="connsiteY174" fmla="*/ 199073 h 199548"/>
                    <a:gd name="connsiteX175" fmla="*/ 1009382 w 5795236"/>
                    <a:gd name="connsiteY175" fmla="*/ 199059 h 199548"/>
                    <a:gd name="connsiteX176" fmla="*/ 1015183 w 5795236"/>
                    <a:gd name="connsiteY176" fmla="*/ 199044 h 199548"/>
                    <a:gd name="connsiteX177" fmla="*/ 1020984 w 5795236"/>
                    <a:gd name="connsiteY177" fmla="*/ 199029 h 199548"/>
                    <a:gd name="connsiteX178" fmla="*/ 1026785 w 5795236"/>
                    <a:gd name="connsiteY178" fmla="*/ 199014 h 199548"/>
                    <a:gd name="connsiteX179" fmla="*/ 1032586 w 5795236"/>
                    <a:gd name="connsiteY179" fmla="*/ 198999 h 199548"/>
                    <a:gd name="connsiteX180" fmla="*/ 1038387 w 5795236"/>
                    <a:gd name="connsiteY180" fmla="*/ 198983 h 199548"/>
                    <a:gd name="connsiteX181" fmla="*/ 1044189 w 5795236"/>
                    <a:gd name="connsiteY181" fmla="*/ 198967 h 199548"/>
                    <a:gd name="connsiteX182" fmla="*/ 1049986 w 5795236"/>
                    <a:gd name="connsiteY182" fmla="*/ 198950 h 199548"/>
                    <a:gd name="connsiteX183" fmla="*/ 1055787 w 5795236"/>
                    <a:gd name="connsiteY183" fmla="*/ 198932 h 199548"/>
                    <a:gd name="connsiteX184" fmla="*/ 1061588 w 5795236"/>
                    <a:gd name="connsiteY184" fmla="*/ 198915 h 199548"/>
                    <a:gd name="connsiteX185" fmla="*/ 1067390 w 5795236"/>
                    <a:gd name="connsiteY185" fmla="*/ 198897 h 199548"/>
                    <a:gd name="connsiteX186" fmla="*/ 1073191 w 5795236"/>
                    <a:gd name="connsiteY186" fmla="*/ 198878 h 199548"/>
                    <a:gd name="connsiteX187" fmla="*/ 1078992 w 5795236"/>
                    <a:gd name="connsiteY187" fmla="*/ 198859 h 199548"/>
                    <a:gd name="connsiteX188" fmla="*/ 1084793 w 5795236"/>
                    <a:gd name="connsiteY188" fmla="*/ 198839 h 199548"/>
                    <a:gd name="connsiteX189" fmla="*/ 1090594 w 5795236"/>
                    <a:gd name="connsiteY189" fmla="*/ 198819 h 199548"/>
                    <a:gd name="connsiteX190" fmla="*/ 1096396 w 5795236"/>
                    <a:gd name="connsiteY190" fmla="*/ 198798 h 199548"/>
                    <a:gd name="connsiteX191" fmla="*/ 1102197 w 5795236"/>
                    <a:gd name="connsiteY191" fmla="*/ 198777 h 199548"/>
                    <a:gd name="connsiteX192" fmla="*/ 1107998 w 5795236"/>
                    <a:gd name="connsiteY192" fmla="*/ 198756 h 199548"/>
                    <a:gd name="connsiteX193" fmla="*/ 1113799 w 5795236"/>
                    <a:gd name="connsiteY193" fmla="*/ 198733 h 199548"/>
                    <a:gd name="connsiteX194" fmla="*/ 1119600 w 5795236"/>
                    <a:gd name="connsiteY194" fmla="*/ 198711 h 199548"/>
                    <a:gd name="connsiteX195" fmla="*/ 1125401 w 5795236"/>
                    <a:gd name="connsiteY195" fmla="*/ 198687 h 199548"/>
                    <a:gd name="connsiteX196" fmla="*/ 1131203 w 5795236"/>
                    <a:gd name="connsiteY196" fmla="*/ 198663 h 199548"/>
                    <a:gd name="connsiteX197" fmla="*/ 1137004 w 5795236"/>
                    <a:gd name="connsiteY197" fmla="*/ 198639 h 199548"/>
                    <a:gd name="connsiteX198" fmla="*/ 1142805 w 5795236"/>
                    <a:gd name="connsiteY198" fmla="*/ 198613 h 199548"/>
                    <a:gd name="connsiteX199" fmla="*/ 1148606 w 5795236"/>
                    <a:gd name="connsiteY199" fmla="*/ 198587 h 199548"/>
                    <a:gd name="connsiteX200" fmla="*/ 1154407 w 5795236"/>
                    <a:gd name="connsiteY200" fmla="*/ 198561 h 199548"/>
                    <a:gd name="connsiteX201" fmla="*/ 1160208 w 5795236"/>
                    <a:gd name="connsiteY201" fmla="*/ 198534 h 199548"/>
                    <a:gd name="connsiteX202" fmla="*/ 1166010 w 5795236"/>
                    <a:gd name="connsiteY202" fmla="*/ 198506 h 199548"/>
                    <a:gd name="connsiteX203" fmla="*/ 1171811 w 5795236"/>
                    <a:gd name="connsiteY203" fmla="*/ 198478 h 199548"/>
                    <a:gd name="connsiteX204" fmla="*/ 1177612 w 5795236"/>
                    <a:gd name="connsiteY204" fmla="*/ 198448 h 199548"/>
                    <a:gd name="connsiteX205" fmla="*/ 1183413 w 5795236"/>
                    <a:gd name="connsiteY205" fmla="*/ 198418 h 199548"/>
                    <a:gd name="connsiteX206" fmla="*/ 1189214 w 5795236"/>
                    <a:gd name="connsiteY206" fmla="*/ 198388 h 199548"/>
                    <a:gd name="connsiteX207" fmla="*/ 1195015 w 5795236"/>
                    <a:gd name="connsiteY207" fmla="*/ 198356 h 199548"/>
                    <a:gd name="connsiteX208" fmla="*/ 1200817 w 5795236"/>
                    <a:gd name="connsiteY208" fmla="*/ 198324 h 199548"/>
                    <a:gd name="connsiteX209" fmla="*/ 1206618 w 5795236"/>
                    <a:gd name="connsiteY209" fmla="*/ 198291 h 199548"/>
                    <a:gd name="connsiteX210" fmla="*/ 1212415 w 5795236"/>
                    <a:gd name="connsiteY210" fmla="*/ 198257 h 199548"/>
                    <a:gd name="connsiteX211" fmla="*/ 1218216 w 5795236"/>
                    <a:gd name="connsiteY211" fmla="*/ 198223 h 199548"/>
                    <a:gd name="connsiteX212" fmla="*/ 1224018 w 5795236"/>
                    <a:gd name="connsiteY212" fmla="*/ 198187 h 199548"/>
                    <a:gd name="connsiteX213" fmla="*/ 1229819 w 5795236"/>
                    <a:gd name="connsiteY213" fmla="*/ 198151 h 199548"/>
                    <a:gd name="connsiteX214" fmla="*/ 1235620 w 5795236"/>
                    <a:gd name="connsiteY214" fmla="*/ 198114 h 199548"/>
                    <a:gd name="connsiteX215" fmla="*/ 1241421 w 5795236"/>
                    <a:gd name="connsiteY215" fmla="*/ 198076 h 199548"/>
                    <a:gd name="connsiteX216" fmla="*/ 1247222 w 5795236"/>
                    <a:gd name="connsiteY216" fmla="*/ 198037 h 199548"/>
                    <a:gd name="connsiteX217" fmla="*/ 1253023 w 5795236"/>
                    <a:gd name="connsiteY217" fmla="*/ 197997 h 199548"/>
                    <a:gd name="connsiteX218" fmla="*/ 1258825 w 5795236"/>
                    <a:gd name="connsiteY218" fmla="*/ 197956 h 199548"/>
                    <a:gd name="connsiteX219" fmla="*/ 1264626 w 5795236"/>
                    <a:gd name="connsiteY219" fmla="*/ 197915 h 199548"/>
                    <a:gd name="connsiteX220" fmla="*/ 1270427 w 5795236"/>
                    <a:gd name="connsiteY220" fmla="*/ 197872 h 199548"/>
                    <a:gd name="connsiteX221" fmla="*/ 1276228 w 5795236"/>
                    <a:gd name="connsiteY221" fmla="*/ 197828 h 199548"/>
                    <a:gd name="connsiteX222" fmla="*/ 1282029 w 5795236"/>
                    <a:gd name="connsiteY222" fmla="*/ 197784 h 199548"/>
                    <a:gd name="connsiteX223" fmla="*/ 1287830 w 5795236"/>
                    <a:gd name="connsiteY223" fmla="*/ 197738 h 199548"/>
                    <a:gd name="connsiteX224" fmla="*/ 1293632 w 5795236"/>
                    <a:gd name="connsiteY224" fmla="*/ 197691 h 199548"/>
                    <a:gd name="connsiteX225" fmla="*/ 1299433 w 5795236"/>
                    <a:gd name="connsiteY225" fmla="*/ 197643 h 199548"/>
                    <a:gd name="connsiteX226" fmla="*/ 1305234 w 5795236"/>
                    <a:gd name="connsiteY226" fmla="*/ 197594 h 199548"/>
                    <a:gd name="connsiteX227" fmla="*/ 1311035 w 5795236"/>
                    <a:gd name="connsiteY227" fmla="*/ 197544 h 199548"/>
                    <a:gd name="connsiteX228" fmla="*/ 1316836 w 5795236"/>
                    <a:gd name="connsiteY228" fmla="*/ 197493 h 199548"/>
                    <a:gd name="connsiteX229" fmla="*/ 1322637 w 5795236"/>
                    <a:gd name="connsiteY229" fmla="*/ 197440 h 199548"/>
                    <a:gd name="connsiteX230" fmla="*/ 1328439 w 5795236"/>
                    <a:gd name="connsiteY230" fmla="*/ 197387 h 199548"/>
                    <a:gd name="connsiteX231" fmla="*/ 1334240 w 5795236"/>
                    <a:gd name="connsiteY231" fmla="*/ 197332 h 199548"/>
                    <a:gd name="connsiteX232" fmla="*/ 1340041 w 5795236"/>
                    <a:gd name="connsiteY232" fmla="*/ 197276 h 199548"/>
                    <a:gd name="connsiteX233" fmla="*/ 1345842 w 5795236"/>
                    <a:gd name="connsiteY233" fmla="*/ 197219 h 199548"/>
                    <a:gd name="connsiteX234" fmla="*/ 1351643 w 5795236"/>
                    <a:gd name="connsiteY234" fmla="*/ 197160 h 199548"/>
                    <a:gd name="connsiteX235" fmla="*/ 1357445 w 5795236"/>
                    <a:gd name="connsiteY235" fmla="*/ 197100 h 199548"/>
                    <a:gd name="connsiteX236" fmla="*/ 1363246 w 5795236"/>
                    <a:gd name="connsiteY236" fmla="*/ 197039 h 199548"/>
                    <a:gd name="connsiteX237" fmla="*/ 1369047 w 5795236"/>
                    <a:gd name="connsiteY237" fmla="*/ 196976 h 199548"/>
                    <a:gd name="connsiteX238" fmla="*/ 1374844 w 5795236"/>
                    <a:gd name="connsiteY238" fmla="*/ 196913 h 199548"/>
                    <a:gd name="connsiteX239" fmla="*/ 1380646 w 5795236"/>
                    <a:gd name="connsiteY239" fmla="*/ 196847 h 199548"/>
                    <a:gd name="connsiteX240" fmla="*/ 1386447 w 5795236"/>
                    <a:gd name="connsiteY240" fmla="*/ 196780 h 199548"/>
                    <a:gd name="connsiteX241" fmla="*/ 1392248 w 5795236"/>
                    <a:gd name="connsiteY241" fmla="*/ 196712 h 199548"/>
                    <a:gd name="connsiteX242" fmla="*/ 1398049 w 5795236"/>
                    <a:gd name="connsiteY242" fmla="*/ 196643 h 199548"/>
                    <a:gd name="connsiteX243" fmla="*/ 1403850 w 5795236"/>
                    <a:gd name="connsiteY243" fmla="*/ 196571 h 199548"/>
                    <a:gd name="connsiteX244" fmla="*/ 1409651 w 5795236"/>
                    <a:gd name="connsiteY244" fmla="*/ 196499 h 199548"/>
                    <a:gd name="connsiteX245" fmla="*/ 1415453 w 5795236"/>
                    <a:gd name="connsiteY245" fmla="*/ 196424 h 199548"/>
                    <a:gd name="connsiteX246" fmla="*/ 1421254 w 5795236"/>
                    <a:gd name="connsiteY246" fmla="*/ 196349 h 199548"/>
                    <a:gd name="connsiteX247" fmla="*/ 1427055 w 5795236"/>
                    <a:gd name="connsiteY247" fmla="*/ 196271 h 199548"/>
                    <a:gd name="connsiteX248" fmla="*/ 1432856 w 5795236"/>
                    <a:gd name="connsiteY248" fmla="*/ 196192 h 199548"/>
                    <a:gd name="connsiteX249" fmla="*/ 1438657 w 5795236"/>
                    <a:gd name="connsiteY249" fmla="*/ 196111 h 199548"/>
                    <a:gd name="connsiteX250" fmla="*/ 1444458 w 5795236"/>
                    <a:gd name="connsiteY250" fmla="*/ 196029 h 199548"/>
                    <a:gd name="connsiteX251" fmla="*/ 1450260 w 5795236"/>
                    <a:gd name="connsiteY251" fmla="*/ 195944 h 199548"/>
                    <a:gd name="connsiteX252" fmla="*/ 1456061 w 5795236"/>
                    <a:gd name="connsiteY252" fmla="*/ 195858 h 199548"/>
                    <a:gd name="connsiteX253" fmla="*/ 1461862 w 5795236"/>
                    <a:gd name="connsiteY253" fmla="*/ 195770 h 199548"/>
                    <a:gd name="connsiteX254" fmla="*/ 1467663 w 5795236"/>
                    <a:gd name="connsiteY254" fmla="*/ 195681 h 199548"/>
                    <a:gd name="connsiteX255" fmla="*/ 1473464 w 5795236"/>
                    <a:gd name="connsiteY255" fmla="*/ 195590 h 199548"/>
                    <a:gd name="connsiteX256" fmla="*/ 1479265 w 5795236"/>
                    <a:gd name="connsiteY256" fmla="*/ 195496 h 199548"/>
                    <a:gd name="connsiteX257" fmla="*/ 1485067 w 5795236"/>
                    <a:gd name="connsiteY257" fmla="*/ 195401 h 199548"/>
                    <a:gd name="connsiteX258" fmla="*/ 1490868 w 5795236"/>
                    <a:gd name="connsiteY258" fmla="*/ 195304 h 199548"/>
                    <a:gd name="connsiteX259" fmla="*/ 1496669 w 5795236"/>
                    <a:gd name="connsiteY259" fmla="*/ 195205 h 199548"/>
                    <a:gd name="connsiteX260" fmla="*/ 1502470 w 5795236"/>
                    <a:gd name="connsiteY260" fmla="*/ 195103 h 199548"/>
                    <a:gd name="connsiteX261" fmla="*/ 1508271 w 5795236"/>
                    <a:gd name="connsiteY261" fmla="*/ 195000 h 199548"/>
                    <a:gd name="connsiteX262" fmla="*/ 1514072 w 5795236"/>
                    <a:gd name="connsiteY262" fmla="*/ 194895 h 199548"/>
                    <a:gd name="connsiteX263" fmla="*/ 1519874 w 5795236"/>
                    <a:gd name="connsiteY263" fmla="*/ 194788 h 199548"/>
                    <a:gd name="connsiteX264" fmla="*/ 1525675 w 5795236"/>
                    <a:gd name="connsiteY264" fmla="*/ 194678 h 199548"/>
                    <a:gd name="connsiteX265" fmla="*/ 1531472 w 5795236"/>
                    <a:gd name="connsiteY265" fmla="*/ 194566 h 199548"/>
                    <a:gd name="connsiteX266" fmla="*/ 1537273 w 5795236"/>
                    <a:gd name="connsiteY266" fmla="*/ 194452 h 199548"/>
                    <a:gd name="connsiteX267" fmla="*/ 1543075 w 5795236"/>
                    <a:gd name="connsiteY267" fmla="*/ 194336 h 199548"/>
                    <a:gd name="connsiteX268" fmla="*/ 1548876 w 5795236"/>
                    <a:gd name="connsiteY268" fmla="*/ 194218 h 199548"/>
                    <a:gd name="connsiteX269" fmla="*/ 1554677 w 5795236"/>
                    <a:gd name="connsiteY269" fmla="*/ 194097 h 199548"/>
                    <a:gd name="connsiteX270" fmla="*/ 1560478 w 5795236"/>
                    <a:gd name="connsiteY270" fmla="*/ 193974 h 199548"/>
                    <a:gd name="connsiteX271" fmla="*/ 1566279 w 5795236"/>
                    <a:gd name="connsiteY271" fmla="*/ 193849 h 199548"/>
                    <a:gd name="connsiteX272" fmla="*/ 1572080 w 5795236"/>
                    <a:gd name="connsiteY272" fmla="*/ 193721 h 199548"/>
                    <a:gd name="connsiteX273" fmla="*/ 1577882 w 5795236"/>
                    <a:gd name="connsiteY273" fmla="*/ 193590 h 199548"/>
                    <a:gd name="connsiteX274" fmla="*/ 1583683 w 5795236"/>
                    <a:gd name="connsiteY274" fmla="*/ 193458 h 199548"/>
                    <a:gd name="connsiteX275" fmla="*/ 1589484 w 5795236"/>
                    <a:gd name="connsiteY275" fmla="*/ 193322 h 199548"/>
                    <a:gd name="connsiteX276" fmla="*/ 1595285 w 5795236"/>
                    <a:gd name="connsiteY276" fmla="*/ 193184 h 199548"/>
                    <a:gd name="connsiteX277" fmla="*/ 1601086 w 5795236"/>
                    <a:gd name="connsiteY277" fmla="*/ 193044 h 199548"/>
                    <a:gd name="connsiteX278" fmla="*/ 1606887 w 5795236"/>
                    <a:gd name="connsiteY278" fmla="*/ 192901 h 199548"/>
                    <a:gd name="connsiteX279" fmla="*/ 1612689 w 5795236"/>
                    <a:gd name="connsiteY279" fmla="*/ 192755 h 199548"/>
                    <a:gd name="connsiteX280" fmla="*/ 1618490 w 5795236"/>
                    <a:gd name="connsiteY280" fmla="*/ 192606 h 199548"/>
                    <a:gd name="connsiteX281" fmla="*/ 1624291 w 5795236"/>
                    <a:gd name="connsiteY281" fmla="*/ 192455 h 199548"/>
                    <a:gd name="connsiteX282" fmla="*/ 1630092 w 5795236"/>
                    <a:gd name="connsiteY282" fmla="*/ 192301 h 199548"/>
                    <a:gd name="connsiteX283" fmla="*/ 1635893 w 5795236"/>
                    <a:gd name="connsiteY283" fmla="*/ 192144 h 199548"/>
                    <a:gd name="connsiteX284" fmla="*/ 1641695 w 5795236"/>
                    <a:gd name="connsiteY284" fmla="*/ 191984 h 199548"/>
                    <a:gd name="connsiteX285" fmla="*/ 1647496 w 5795236"/>
                    <a:gd name="connsiteY285" fmla="*/ 191821 h 199548"/>
                    <a:gd name="connsiteX286" fmla="*/ 1653297 w 5795236"/>
                    <a:gd name="connsiteY286" fmla="*/ 191655 h 199548"/>
                    <a:gd name="connsiteX287" fmla="*/ 1659098 w 5795236"/>
                    <a:gd name="connsiteY287" fmla="*/ 191487 h 199548"/>
                    <a:gd name="connsiteX288" fmla="*/ 1664899 w 5795236"/>
                    <a:gd name="connsiteY288" fmla="*/ 191315 h 199548"/>
                    <a:gd name="connsiteX289" fmla="*/ 1670700 w 5795236"/>
                    <a:gd name="connsiteY289" fmla="*/ 191140 h 199548"/>
                    <a:gd name="connsiteX290" fmla="*/ 1676502 w 5795236"/>
                    <a:gd name="connsiteY290" fmla="*/ 190962 h 199548"/>
                    <a:gd name="connsiteX291" fmla="*/ 1682303 w 5795236"/>
                    <a:gd name="connsiteY291" fmla="*/ 190781 h 199548"/>
                    <a:gd name="connsiteX292" fmla="*/ 1688104 w 5795236"/>
                    <a:gd name="connsiteY292" fmla="*/ 190597 h 199548"/>
                    <a:gd name="connsiteX293" fmla="*/ 1693901 w 5795236"/>
                    <a:gd name="connsiteY293" fmla="*/ 190410 h 199548"/>
                    <a:gd name="connsiteX294" fmla="*/ 1699703 w 5795236"/>
                    <a:gd name="connsiteY294" fmla="*/ 190219 h 199548"/>
                    <a:gd name="connsiteX295" fmla="*/ 1705504 w 5795236"/>
                    <a:gd name="connsiteY295" fmla="*/ 190025 h 199548"/>
                    <a:gd name="connsiteX296" fmla="*/ 1711305 w 5795236"/>
                    <a:gd name="connsiteY296" fmla="*/ 189827 h 199548"/>
                    <a:gd name="connsiteX297" fmla="*/ 1717106 w 5795236"/>
                    <a:gd name="connsiteY297" fmla="*/ 189626 h 199548"/>
                    <a:gd name="connsiteX298" fmla="*/ 1722907 w 5795236"/>
                    <a:gd name="connsiteY298" fmla="*/ 189422 h 199548"/>
                    <a:gd name="connsiteX299" fmla="*/ 1728708 w 5795236"/>
                    <a:gd name="connsiteY299" fmla="*/ 189214 h 199548"/>
                    <a:gd name="connsiteX300" fmla="*/ 1734510 w 5795236"/>
                    <a:gd name="connsiteY300" fmla="*/ 189003 h 199548"/>
                    <a:gd name="connsiteX301" fmla="*/ 1740311 w 5795236"/>
                    <a:gd name="connsiteY301" fmla="*/ 188788 h 199548"/>
                    <a:gd name="connsiteX302" fmla="*/ 1746112 w 5795236"/>
                    <a:gd name="connsiteY302" fmla="*/ 188569 h 199548"/>
                    <a:gd name="connsiteX303" fmla="*/ 1751913 w 5795236"/>
                    <a:gd name="connsiteY303" fmla="*/ 188347 h 199548"/>
                    <a:gd name="connsiteX304" fmla="*/ 1757714 w 5795236"/>
                    <a:gd name="connsiteY304" fmla="*/ 188121 h 199548"/>
                    <a:gd name="connsiteX305" fmla="*/ 1763515 w 5795236"/>
                    <a:gd name="connsiteY305" fmla="*/ 187892 h 199548"/>
                    <a:gd name="connsiteX306" fmla="*/ 1769317 w 5795236"/>
                    <a:gd name="connsiteY306" fmla="*/ 187658 h 199548"/>
                    <a:gd name="connsiteX307" fmla="*/ 1775118 w 5795236"/>
                    <a:gd name="connsiteY307" fmla="*/ 187421 h 199548"/>
                    <a:gd name="connsiteX308" fmla="*/ 1780919 w 5795236"/>
                    <a:gd name="connsiteY308" fmla="*/ 187180 h 199548"/>
                    <a:gd name="connsiteX309" fmla="*/ 1786720 w 5795236"/>
                    <a:gd name="connsiteY309" fmla="*/ 186935 h 199548"/>
                    <a:gd name="connsiteX310" fmla="*/ 1792521 w 5795236"/>
                    <a:gd name="connsiteY310" fmla="*/ 186686 h 199548"/>
                    <a:gd name="connsiteX311" fmla="*/ 1798322 w 5795236"/>
                    <a:gd name="connsiteY311" fmla="*/ 186433 h 199548"/>
                    <a:gd name="connsiteX312" fmla="*/ 1804124 w 5795236"/>
                    <a:gd name="connsiteY312" fmla="*/ 186176 h 199548"/>
                    <a:gd name="connsiteX313" fmla="*/ 1809925 w 5795236"/>
                    <a:gd name="connsiteY313" fmla="*/ 185914 h 199548"/>
                    <a:gd name="connsiteX314" fmla="*/ 1815726 w 5795236"/>
                    <a:gd name="connsiteY314" fmla="*/ 185649 h 199548"/>
                    <a:gd name="connsiteX315" fmla="*/ 1821527 w 5795236"/>
                    <a:gd name="connsiteY315" fmla="*/ 185380 h 199548"/>
                    <a:gd name="connsiteX316" fmla="*/ 1827328 w 5795236"/>
                    <a:gd name="connsiteY316" fmla="*/ 185106 h 199548"/>
                    <a:gd name="connsiteX317" fmla="*/ 1833129 w 5795236"/>
                    <a:gd name="connsiteY317" fmla="*/ 184828 h 199548"/>
                    <a:gd name="connsiteX318" fmla="*/ 1838931 w 5795236"/>
                    <a:gd name="connsiteY318" fmla="*/ 184546 h 199548"/>
                    <a:gd name="connsiteX319" fmla="*/ 1844732 w 5795236"/>
                    <a:gd name="connsiteY319" fmla="*/ 184259 h 199548"/>
                    <a:gd name="connsiteX320" fmla="*/ 1850529 w 5795236"/>
                    <a:gd name="connsiteY320" fmla="*/ 183968 h 199548"/>
                    <a:gd name="connsiteX321" fmla="*/ 1856330 w 5795236"/>
                    <a:gd name="connsiteY321" fmla="*/ 183673 h 199548"/>
                    <a:gd name="connsiteX322" fmla="*/ 1862132 w 5795236"/>
                    <a:gd name="connsiteY322" fmla="*/ 183373 h 199548"/>
                    <a:gd name="connsiteX323" fmla="*/ 1867933 w 5795236"/>
                    <a:gd name="connsiteY323" fmla="*/ 183068 h 199548"/>
                    <a:gd name="connsiteX324" fmla="*/ 1873734 w 5795236"/>
                    <a:gd name="connsiteY324" fmla="*/ 182759 h 199548"/>
                    <a:gd name="connsiteX325" fmla="*/ 1879535 w 5795236"/>
                    <a:gd name="connsiteY325" fmla="*/ 182446 h 199548"/>
                    <a:gd name="connsiteX326" fmla="*/ 1885336 w 5795236"/>
                    <a:gd name="connsiteY326" fmla="*/ 182128 h 199548"/>
                    <a:gd name="connsiteX327" fmla="*/ 1891137 w 5795236"/>
                    <a:gd name="connsiteY327" fmla="*/ 181805 h 199548"/>
                    <a:gd name="connsiteX328" fmla="*/ 1896939 w 5795236"/>
                    <a:gd name="connsiteY328" fmla="*/ 181477 h 199548"/>
                    <a:gd name="connsiteX329" fmla="*/ 1902740 w 5795236"/>
                    <a:gd name="connsiteY329" fmla="*/ 181144 h 199548"/>
                    <a:gd name="connsiteX330" fmla="*/ 1908541 w 5795236"/>
                    <a:gd name="connsiteY330" fmla="*/ 180807 h 199548"/>
                    <a:gd name="connsiteX331" fmla="*/ 1914342 w 5795236"/>
                    <a:gd name="connsiteY331" fmla="*/ 180465 h 199548"/>
                    <a:gd name="connsiteX332" fmla="*/ 1920143 w 5795236"/>
                    <a:gd name="connsiteY332" fmla="*/ 180118 h 199548"/>
                    <a:gd name="connsiteX333" fmla="*/ 1925944 w 5795236"/>
                    <a:gd name="connsiteY333" fmla="*/ 179766 h 199548"/>
                    <a:gd name="connsiteX334" fmla="*/ 1931746 w 5795236"/>
                    <a:gd name="connsiteY334" fmla="*/ 179409 h 199548"/>
                    <a:gd name="connsiteX335" fmla="*/ 1937547 w 5795236"/>
                    <a:gd name="connsiteY335" fmla="*/ 179047 h 199548"/>
                    <a:gd name="connsiteX336" fmla="*/ 1943348 w 5795236"/>
                    <a:gd name="connsiteY336" fmla="*/ 178680 h 199548"/>
                    <a:gd name="connsiteX337" fmla="*/ 1949149 w 5795236"/>
                    <a:gd name="connsiteY337" fmla="*/ 178308 h 199548"/>
                    <a:gd name="connsiteX338" fmla="*/ 1954950 w 5795236"/>
                    <a:gd name="connsiteY338" fmla="*/ 177931 h 199548"/>
                    <a:gd name="connsiteX339" fmla="*/ 1960752 w 5795236"/>
                    <a:gd name="connsiteY339" fmla="*/ 177548 h 199548"/>
                    <a:gd name="connsiteX340" fmla="*/ 1966553 w 5795236"/>
                    <a:gd name="connsiteY340" fmla="*/ 177161 h 199548"/>
                    <a:gd name="connsiteX341" fmla="*/ 1972354 w 5795236"/>
                    <a:gd name="connsiteY341" fmla="*/ 176768 h 199548"/>
                    <a:gd name="connsiteX342" fmla="*/ 1978155 w 5795236"/>
                    <a:gd name="connsiteY342" fmla="*/ 176370 h 199548"/>
                    <a:gd name="connsiteX343" fmla="*/ 1983956 w 5795236"/>
                    <a:gd name="connsiteY343" fmla="*/ 175966 h 199548"/>
                    <a:gd name="connsiteX344" fmla="*/ 1989757 w 5795236"/>
                    <a:gd name="connsiteY344" fmla="*/ 175557 h 199548"/>
                    <a:gd name="connsiteX345" fmla="*/ 1995558 w 5795236"/>
                    <a:gd name="connsiteY345" fmla="*/ 175143 h 199548"/>
                    <a:gd name="connsiteX346" fmla="*/ 2001360 w 5795236"/>
                    <a:gd name="connsiteY346" fmla="*/ 174724 h 199548"/>
                    <a:gd name="connsiteX347" fmla="*/ 2007161 w 5795236"/>
                    <a:gd name="connsiteY347" fmla="*/ 174299 h 199548"/>
                    <a:gd name="connsiteX348" fmla="*/ 2012962 w 5795236"/>
                    <a:gd name="connsiteY348" fmla="*/ 173868 h 199548"/>
                    <a:gd name="connsiteX349" fmla="*/ 2018759 w 5795236"/>
                    <a:gd name="connsiteY349" fmla="*/ 173432 h 199548"/>
                    <a:gd name="connsiteX350" fmla="*/ 2024561 w 5795236"/>
                    <a:gd name="connsiteY350" fmla="*/ 172990 h 199548"/>
                    <a:gd name="connsiteX351" fmla="*/ 2030362 w 5795236"/>
                    <a:gd name="connsiteY351" fmla="*/ 172543 h 199548"/>
                    <a:gd name="connsiteX352" fmla="*/ 2036163 w 5795236"/>
                    <a:gd name="connsiteY352" fmla="*/ 172090 h 199548"/>
                    <a:gd name="connsiteX353" fmla="*/ 2041964 w 5795236"/>
                    <a:gd name="connsiteY353" fmla="*/ 171631 h 199548"/>
                    <a:gd name="connsiteX354" fmla="*/ 2047765 w 5795236"/>
                    <a:gd name="connsiteY354" fmla="*/ 171167 h 199548"/>
                    <a:gd name="connsiteX355" fmla="*/ 2053567 w 5795236"/>
                    <a:gd name="connsiteY355" fmla="*/ 170697 h 199548"/>
                    <a:gd name="connsiteX356" fmla="*/ 2059368 w 5795236"/>
                    <a:gd name="connsiteY356" fmla="*/ 170221 h 199548"/>
                    <a:gd name="connsiteX357" fmla="*/ 2065169 w 5795236"/>
                    <a:gd name="connsiteY357" fmla="*/ 169740 h 199548"/>
                    <a:gd name="connsiteX358" fmla="*/ 2070970 w 5795236"/>
                    <a:gd name="connsiteY358" fmla="*/ 169253 h 199548"/>
                    <a:gd name="connsiteX359" fmla="*/ 2076771 w 5795236"/>
                    <a:gd name="connsiteY359" fmla="*/ 168759 h 199548"/>
                    <a:gd name="connsiteX360" fmla="*/ 2082573 w 5795236"/>
                    <a:gd name="connsiteY360" fmla="*/ 168260 h 199548"/>
                    <a:gd name="connsiteX361" fmla="*/ 2088374 w 5795236"/>
                    <a:gd name="connsiteY361" fmla="*/ 167756 h 199548"/>
                    <a:gd name="connsiteX362" fmla="*/ 2094175 w 5795236"/>
                    <a:gd name="connsiteY362" fmla="*/ 167245 h 199548"/>
                    <a:gd name="connsiteX363" fmla="*/ 2099976 w 5795236"/>
                    <a:gd name="connsiteY363" fmla="*/ 166728 h 199548"/>
                    <a:gd name="connsiteX364" fmla="*/ 2105777 w 5795236"/>
                    <a:gd name="connsiteY364" fmla="*/ 166205 h 199548"/>
                    <a:gd name="connsiteX365" fmla="*/ 2111578 w 5795236"/>
                    <a:gd name="connsiteY365" fmla="*/ 165677 h 199548"/>
                    <a:gd name="connsiteX366" fmla="*/ 2117380 w 5795236"/>
                    <a:gd name="connsiteY366" fmla="*/ 165142 h 199548"/>
                    <a:gd name="connsiteX367" fmla="*/ 2123181 w 5795236"/>
                    <a:gd name="connsiteY367" fmla="*/ 164602 h 199548"/>
                    <a:gd name="connsiteX368" fmla="*/ 2128982 w 5795236"/>
                    <a:gd name="connsiteY368" fmla="*/ 164055 h 199548"/>
                    <a:gd name="connsiteX369" fmla="*/ 2134783 w 5795236"/>
                    <a:gd name="connsiteY369" fmla="*/ 163502 h 199548"/>
                    <a:gd name="connsiteX370" fmla="*/ 2140584 w 5795236"/>
                    <a:gd name="connsiteY370" fmla="*/ 162944 h 199548"/>
                    <a:gd name="connsiteX371" fmla="*/ 2146385 w 5795236"/>
                    <a:gd name="connsiteY371" fmla="*/ 162379 h 199548"/>
                    <a:gd name="connsiteX372" fmla="*/ 2152187 w 5795236"/>
                    <a:gd name="connsiteY372" fmla="*/ 161808 h 199548"/>
                    <a:gd name="connsiteX373" fmla="*/ 2157988 w 5795236"/>
                    <a:gd name="connsiteY373" fmla="*/ 161231 h 199548"/>
                    <a:gd name="connsiteX374" fmla="*/ 2163789 w 5795236"/>
                    <a:gd name="connsiteY374" fmla="*/ 160648 h 199548"/>
                    <a:gd name="connsiteX375" fmla="*/ 2169586 w 5795236"/>
                    <a:gd name="connsiteY375" fmla="*/ 160058 h 199548"/>
                    <a:gd name="connsiteX376" fmla="*/ 2175387 w 5795236"/>
                    <a:gd name="connsiteY376" fmla="*/ 159463 h 199548"/>
                    <a:gd name="connsiteX377" fmla="*/ 2181189 w 5795236"/>
                    <a:gd name="connsiteY377" fmla="*/ 158861 h 199548"/>
                    <a:gd name="connsiteX378" fmla="*/ 2186990 w 5795236"/>
                    <a:gd name="connsiteY378" fmla="*/ 158254 h 199548"/>
                    <a:gd name="connsiteX379" fmla="*/ 2192791 w 5795236"/>
                    <a:gd name="connsiteY379" fmla="*/ 157640 h 199548"/>
                    <a:gd name="connsiteX380" fmla="*/ 2198592 w 5795236"/>
                    <a:gd name="connsiteY380" fmla="*/ 157019 h 199548"/>
                    <a:gd name="connsiteX381" fmla="*/ 2204393 w 5795236"/>
                    <a:gd name="connsiteY381" fmla="*/ 156393 h 199548"/>
                    <a:gd name="connsiteX382" fmla="*/ 2210195 w 5795236"/>
                    <a:gd name="connsiteY382" fmla="*/ 155761 h 199548"/>
                    <a:gd name="connsiteX383" fmla="*/ 2215996 w 5795236"/>
                    <a:gd name="connsiteY383" fmla="*/ 155122 h 199548"/>
                    <a:gd name="connsiteX384" fmla="*/ 2221797 w 5795236"/>
                    <a:gd name="connsiteY384" fmla="*/ 154478 h 199548"/>
                    <a:gd name="connsiteX385" fmla="*/ 2227598 w 5795236"/>
                    <a:gd name="connsiteY385" fmla="*/ 153827 h 199548"/>
                    <a:gd name="connsiteX386" fmla="*/ 2233399 w 5795236"/>
                    <a:gd name="connsiteY386" fmla="*/ 153169 h 199548"/>
                    <a:gd name="connsiteX387" fmla="*/ 2239200 w 5795236"/>
                    <a:gd name="connsiteY387" fmla="*/ 152506 h 199548"/>
                    <a:gd name="connsiteX388" fmla="*/ 2245002 w 5795236"/>
                    <a:gd name="connsiteY388" fmla="*/ 151836 h 199548"/>
                    <a:gd name="connsiteX389" fmla="*/ 2250803 w 5795236"/>
                    <a:gd name="connsiteY389" fmla="*/ 151161 h 199548"/>
                    <a:gd name="connsiteX390" fmla="*/ 2256604 w 5795236"/>
                    <a:gd name="connsiteY390" fmla="*/ 150479 h 199548"/>
                    <a:gd name="connsiteX391" fmla="*/ 2262405 w 5795236"/>
                    <a:gd name="connsiteY391" fmla="*/ 149791 h 199548"/>
                    <a:gd name="connsiteX392" fmla="*/ 2268206 w 5795236"/>
                    <a:gd name="connsiteY392" fmla="*/ 149097 h 199548"/>
                    <a:gd name="connsiteX393" fmla="*/ 2274007 w 5795236"/>
                    <a:gd name="connsiteY393" fmla="*/ 148396 h 199548"/>
                    <a:gd name="connsiteX394" fmla="*/ 2279809 w 5795236"/>
                    <a:gd name="connsiteY394" fmla="*/ 147690 h 199548"/>
                    <a:gd name="connsiteX395" fmla="*/ 2285610 w 5795236"/>
                    <a:gd name="connsiteY395" fmla="*/ 146977 h 199548"/>
                    <a:gd name="connsiteX396" fmla="*/ 2291411 w 5795236"/>
                    <a:gd name="connsiteY396" fmla="*/ 146259 h 199548"/>
                    <a:gd name="connsiteX397" fmla="*/ 2297212 w 5795236"/>
                    <a:gd name="connsiteY397" fmla="*/ 145534 h 199548"/>
                    <a:gd name="connsiteX398" fmla="*/ 2303013 w 5795236"/>
                    <a:gd name="connsiteY398" fmla="*/ 144804 h 199548"/>
                    <a:gd name="connsiteX399" fmla="*/ 2308815 w 5795236"/>
                    <a:gd name="connsiteY399" fmla="*/ 144067 h 199548"/>
                    <a:gd name="connsiteX400" fmla="*/ 2314616 w 5795236"/>
                    <a:gd name="connsiteY400" fmla="*/ 143324 h 199548"/>
                    <a:gd name="connsiteX401" fmla="*/ 2320417 w 5795236"/>
                    <a:gd name="connsiteY401" fmla="*/ 142575 h 199548"/>
                    <a:gd name="connsiteX402" fmla="*/ 2326218 w 5795236"/>
                    <a:gd name="connsiteY402" fmla="*/ 141821 h 199548"/>
                    <a:gd name="connsiteX403" fmla="*/ 2332019 w 5795236"/>
                    <a:gd name="connsiteY403" fmla="*/ 141060 h 199548"/>
                    <a:gd name="connsiteX404" fmla="*/ 2337817 w 5795236"/>
                    <a:gd name="connsiteY404" fmla="*/ 140293 h 199548"/>
                    <a:gd name="connsiteX405" fmla="*/ 2343618 w 5795236"/>
                    <a:gd name="connsiteY405" fmla="*/ 139521 h 199548"/>
                    <a:gd name="connsiteX406" fmla="*/ 2349419 w 5795236"/>
                    <a:gd name="connsiteY406" fmla="*/ 138743 h 199548"/>
                    <a:gd name="connsiteX407" fmla="*/ 2355220 w 5795236"/>
                    <a:gd name="connsiteY407" fmla="*/ 137959 h 199548"/>
                    <a:gd name="connsiteX408" fmla="*/ 2361021 w 5795236"/>
                    <a:gd name="connsiteY408" fmla="*/ 137169 h 199548"/>
                    <a:gd name="connsiteX409" fmla="*/ 2366822 w 5795236"/>
                    <a:gd name="connsiteY409" fmla="*/ 136373 h 199548"/>
                    <a:gd name="connsiteX410" fmla="*/ 2372624 w 5795236"/>
                    <a:gd name="connsiteY410" fmla="*/ 135572 h 199548"/>
                    <a:gd name="connsiteX411" fmla="*/ 2378425 w 5795236"/>
                    <a:gd name="connsiteY411" fmla="*/ 134765 h 199548"/>
                    <a:gd name="connsiteX412" fmla="*/ 2384226 w 5795236"/>
                    <a:gd name="connsiteY412" fmla="*/ 133952 h 199548"/>
                    <a:gd name="connsiteX413" fmla="*/ 2390027 w 5795236"/>
                    <a:gd name="connsiteY413" fmla="*/ 133134 h 199548"/>
                    <a:gd name="connsiteX414" fmla="*/ 2395828 w 5795236"/>
                    <a:gd name="connsiteY414" fmla="*/ 132310 h 199548"/>
                    <a:gd name="connsiteX415" fmla="*/ 2401630 w 5795236"/>
                    <a:gd name="connsiteY415" fmla="*/ 131481 h 199548"/>
                    <a:gd name="connsiteX416" fmla="*/ 2407431 w 5795236"/>
                    <a:gd name="connsiteY416" fmla="*/ 130646 h 199548"/>
                    <a:gd name="connsiteX417" fmla="*/ 2413232 w 5795236"/>
                    <a:gd name="connsiteY417" fmla="*/ 129806 h 199548"/>
                    <a:gd name="connsiteX418" fmla="*/ 2419033 w 5795236"/>
                    <a:gd name="connsiteY418" fmla="*/ 128961 h 199548"/>
                    <a:gd name="connsiteX419" fmla="*/ 2424834 w 5795236"/>
                    <a:gd name="connsiteY419" fmla="*/ 128110 h 199548"/>
                    <a:gd name="connsiteX420" fmla="*/ 2430635 w 5795236"/>
                    <a:gd name="connsiteY420" fmla="*/ 127254 h 199548"/>
                    <a:gd name="connsiteX421" fmla="*/ 2436437 w 5795236"/>
                    <a:gd name="connsiteY421" fmla="*/ 126393 h 199548"/>
                    <a:gd name="connsiteX422" fmla="*/ 2442238 w 5795236"/>
                    <a:gd name="connsiteY422" fmla="*/ 125527 h 199548"/>
                    <a:gd name="connsiteX423" fmla="*/ 2448039 w 5795236"/>
                    <a:gd name="connsiteY423" fmla="*/ 124656 h 199548"/>
                    <a:gd name="connsiteX424" fmla="*/ 2453840 w 5795236"/>
                    <a:gd name="connsiteY424" fmla="*/ 123780 h 199548"/>
                    <a:gd name="connsiteX425" fmla="*/ 2459641 w 5795236"/>
                    <a:gd name="connsiteY425" fmla="*/ 122898 h 199548"/>
                    <a:gd name="connsiteX426" fmla="*/ 2465442 w 5795236"/>
                    <a:gd name="connsiteY426" fmla="*/ 122013 h 199548"/>
                    <a:gd name="connsiteX427" fmla="*/ 2471243 w 5795236"/>
                    <a:gd name="connsiteY427" fmla="*/ 121122 h 199548"/>
                    <a:gd name="connsiteX428" fmla="*/ 2477045 w 5795236"/>
                    <a:gd name="connsiteY428" fmla="*/ 120226 h 199548"/>
                    <a:gd name="connsiteX429" fmla="*/ 2482846 w 5795236"/>
                    <a:gd name="connsiteY429" fmla="*/ 119326 h 199548"/>
                    <a:gd name="connsiteX430" fmla="*/ 2488647 w 5795236"/>
                    <a:gd name="connsiteY430" fmla="*/ 118421 h 199548"/>
                    <a:gd name="connsiteX431" fmla="*/ 2494448 w 5795236"/>
                    <a:gd name="connsiteY431" fmla="*/ 117512 h 199548"/>
                    <a:gd name="connsiteX432" fmla="*/ 2500246 w 5795236"/>
                    <a:gd name="connsiteY432" fmla="*/ 116598 h 199548"/>
                    <a:gd name="connsiteX433" fmla="*/ 2506047 w 5795236"/>
                    <a:gd name="connsiteY433" fmla="*/ 115680 h 199548"/>
                    <a:gd name="connsiteX434" fmla="*/ 2511848 w 5795236"/>
                    <a:gd name="connsiteY434" fmla="*/ 114758 h 199548"/>
                    <a:gd name="connsiteX435" fmla="*/ 2517649 w 5795236"/>
                    <a:gd name="connsiteY435" fmla="*/ 113831 h 199548"/>
                    <a:gd name="connsiteX436" fmla="*/ 2523450 w 5795236"/>
                    <a:gd name="connsiteY436" fmla="*/ 112900 h 199548"/>
                    <a:gd name="connsiteX437" fmla="*/ 2529252 w 5795236"/>
                    <a:gd name="connsiteY437" fmla="*/ 111966 h 199548"/>
                    <a:gd name="connsiteX438" fmla="*/ 2535053 w 5795236"/>
                    <a:gd name="connsiteY438" fmla="*/ 111027 h 199548"/>
                    <a:gd name="connsiteX439" fmla="*/ 2540854 w 5795236"/>
                    <a:gd name="connsiteY439" fmla="*/ 110085 h 199548"/>
                    <a:gd name="connsiteX440" fmla="*/ 2546655 w 5795236"/>
                    <a:gd name="connsiteY440" fmla="*/ 109139 h 199548"/>
                    <a:gd name="connsiteX441" fmla="*/ 2552456 w 5795236"/>
                    <a:gd name="connsiteY441" fmla="*/ 108189 h 199548"/>
                    <a:gd name="connsiteX442" fmla="*/ 2558258 w 5795236"/>
                    <a:gd name="connsiteY442" fmla="*/ 107235 h 199548"/>
                    <a:gd name="connsiteX443" fmla="*/ 2564059 w 5795236"/>
                    <a:gd name="connsiteY443" fmla="*/ 106278 h 199548"/>
                    <a:gd name="connsiteX444" fmla="*/ 2569860 w 5795236"/>
                    <a:gd name="connsiteY444" fmla="*/ 105318 h 199548"/>
                    <a:gd name="connsiteX445" fmla="*/ 2575661 w 5795236"/>
                    <a:gd name="connsiteY445" fmla="*/ 104354 h 199548"/>
                    <a:gd name="connsiteX446" fmla="*/ 2581462 w 5795236"/>
                    <a:gd name="connsiteY446" fmla="*/ 103388 h 199548"/>
                    <a:gd name="connsiteX447" fmla="*/ 2587263 w 5795236"/>
                    <a:gd name="connsiteY447" fmla="*/ 102418 h 199548"/>
                    <a:gd name="connsiteX448" fmla="*/ 2593064 w 5795236"/>
                    <a:gd name="connsiteY448" fmla="*/ 101445 h 199548"/>
                    <a:gd name="connsiteX449" fmla="*/ 2598866 w 5795236"/>
                    <a:gd name="connsiteY449" fmla="*/ 100470 h 199548"/>
                    <a:gd name="connsiteX450" fmla="*/ 2604667 w 5795236"/>
                    <a:gd name="connsiteY450" fmla="*/ 99491 h 199548"/>
                    <a:gd name="connsiteX451" fmla="*/ 2610468 w 5795236"/>
                    <a:gd name="connsiteY451" fmla="*/ 98510 h 199548"/>
                    <a:gd name="connsiteX452" fmla="*/ 2616269 w 5795236"/>
                    <a:gd name="connsiteY452" fmla="*/ 97527 h 199548"/>
                    <a:gd name="connsiteX453" fmla="*/ 2622070 w 5795236"/>
                    <a:gd name="connsiteY453" fmla="*/ 96541 h 199548"/>
                    <a:gd name="connsiteX454" fmla="*/ 2627872 w 5795236"/>
                    <a:gd name="connsiteY454" fmla="*/ 95552 h 199548"/>
                    <a:gd name="connsiteX455" fmla="*/ 2633673 w 5795236"/>
                    <a:gd name="connsiteY455" fmla="*/ 94562 h 199548"/>
                    <a:gd name="connsiteX456" fmla="*/ 2639474 w 5795236"/>
                    <a:gd name="connsiteY456" fmla="*/ 93569 h 199548"/>
                    <a:gd name="connsiteX457" fmla="*/ 2645275 w 5795236"/>
                    <a:gd name="connsiteY457" fmla="*/ 92575 h 199548"/>
                    <a:gd name="connsiteX458" fmla="*/ 2651076 w 5795236"/>
                    <a:gd name="connsiteY458" fmla="*/ 91578 h 199548"/>
                    <a:gd name="connsiteX459" fmla="*/ 2656874 w 5795236"/>
                    <a:gd name="connsiteY459" fmla="*/ 90580 h 199548"/>
                    <a:gd name="connsiteX460" fmla="*/ 2662675 w 5795236"/>
                    <a:gd name="connsiteY460" fmla="*/ 89581 h 199548"/>
                    <a:gd name="connsiteX461" fmla="*/ 2668476 w 5795236"/>
                    <a:gd name="connsiteY461" fmla="*/ 88579 h 199548"/>
                    <a:gd name="connsiteX462" fmla="*/ 2674277 w 5795236"/>
                    <a:gd name="connsiteY462" fmla="*/ 87577 h 199548"/>
                    <a:gd name="connsiteX463" fmla="*/ 2680078 w 5795236"/>
                    <a:gd name="connsiteY463" fmla="*/ 86573 h 199548"/>
                    <a:gd name="connsiteX464" fmla="*/ 2685880 w 5795236"/>
                    <a:gd name="connsiteY464" fmla="*/ 85569 h 199548"/>
                    <a:gd name="connsiteX465" fmla="*/ 2691681 w 5795236"/>
                    <a:gd name="connsiteY465" fmla="*/ 84563 h 199548"/>
                    <a:gd name="connsiteX466" fmla="*/ 2697482 w 5795236"/>
                    <a:gd name="connsiteY466" fmla="*/ 83556 h 199548"/>
                    <a:gd name="connsiteX467" fmla="*/ 2703283 w 5795236"/>
                    <a:gd name="connsiteY467" fmla="*/ 82549 h 199548"/>
                    <a:gd name="connsiteX468" fmla="*/ 2709084 w 5795236"/>
                    <a:gd name="connsiteY468" fmla="*/ 81541 h 199548"/>
                    <a:gd name="connsiteX469" fmla="*/ 2714885 w 5795236"/>
                    <a:gd name="connsiteY469" fmla="*/ 80533 h 199548"/>
                    <a:gd name="connsiteX470" fmla="*/ 2720686 w 5795236"/>
                    <a:gd name="connsiteY470" fmla="*/ 79525 h 199548"/>
                    <a:gd name="connsiteX471" fmla="*/ 2726488 w 5795236"/>
                    <a:gd name="connsiteY471" fmla="*/ 78516 h 199548"/>
                    <a:gd name="connsiteX472" fmla="*/ 2732289 w 5795236"/>
                    <a:gd name="connsiteY472" fmla="*/ 77508 h 199548"/>
                    <a:gd name="connsiteX473" fmla="*/ 2738090 w 5795236"/>
                    <a:gd name="connsiteY473" fmla="*/ 76499 h 199548"/>
                    <a:gd name="connsiteX474" fmla="*/ 2743891 w 5795236"/>
                    <a:gd name="connsiteY474" fmla="*/ 75491 h 199548"/>
                    <a:gd name="connsiteX475" fmla="*/ 2749692 w 5795236"/>
                    <a:gd name="connsiteY475" fmla="*/ 74484 h 199548"/>
                    <a:gd name="connsiteX476" fmla="*/ 2755494 w 5795236"/>
                    <a:gd name="connsiteY476" fmla="*/ 73476 h 199548"/>
                    <a:gd name="connsiteX477" fmla="*/ 2761295 w 5795236"/>
                    <a:gd name="connsiteY477" fmla="*/ 72470 h 199548"/>
                    <a:gd name="connsiteX478" fmla="*/ 2767096 w 5795236"/>
                    <a:gd name="connsiteY478" fmla="*/ 71464 h 199548"/>
                    <a:gd name="connsiteX479" fmla="*/ 2772897 w 5795236"/>
                    <a:gd name="connsiteY479" fmla="*/ 70460 h 199548"/>
                    <a:gd name="connsiteX480" fmla="*/ 2778698 w 5795236"/>
                    <a:gd name="connsiteY480" fmla="*/ 69456 h 199548"/>
                    <a:gd name="connsiteX481" fmla="*/ 2784499 w 5795236"/>
                    <a:gd name="connsiteY481" fmla="*/ 68454 h 199548"/>
                    <a:gd name="connsiteX482" fmla="*/ 2790301 w 5795236"/>
                    <a:gd name="connsiteY482" fmla="*/ 67454 h 199548"/>
                    <a:gd name="connsiteX483" fmla="*/ 2796102 w 5795236"/>
                    <a:gd name="connsiteY483" fmla="*/ 66454 h 199548"/>
                    <a:gd name="connsiteX484" fmla="*/ 2801903 w 5795236"/>
                    <a:gd name="connsiteY484" fmla="*/ 65457 h 199548"/>
                    <a:gd name="connsiteX485" fmla="*/ 2807704 w 5795236"/>
                    <a:gd name="connsiteY485" fmla="*/ 64462 h 199548"/>
                    <a:gd name="connsiteX486" fmla="*/ 2813505 w 5795236"/>
                    <a:gd name="connsiteY486" fmla="*/ 63468 h 199548"/>
                    <a:gd name="connsiteX487" fmla="*/ 2819303 w 5795236"/>
                    <a:gd name="connsiteY487" fmla="*/ 62477 h 199548"/>
                    <a:gd name="connsiteX488" fmla="*/ 2825104 w 5795236"/>
                    <a:gd name="connsiteY488" fmla="*/ 61488 h 199548"/>
                    <a:gd name="connsiteX489" fmla="*/ 2830905 w 5795236"/>
                    <a:gd name="connsiteY489" fmla="*/ 60502 h 199548"/>
                    <a:gd name="connsiteX490" fmla="*/ 2836706 w 5795236"/>
                    <a:gd name="connsiteY490" fmla="*/ 59519 h 199548"/>
                    <a:gd name="connsiteX491" fmla="*/ 2842507 w 5795236"/>
                    <a:gd name="connsiteY491" fmla="*/ 58538 h 199548"/>
                    <a:gd name="connsiteX492" fmla="*/ 2848309 w 5795236"/>
                    <a:gd name="connsiteY492" fmla="*/ 57560 h 199548"/>
                    <a:gd name="connsiteX493" fmla="*/ 2854110 w 5795236"/>
                    <a:gd name="connsiteY493" fmla="*/ 56586 h 199548"/>
                    <a:gd name="connsiteX494" fmla="*/ 2859911 w 5795236"/>
                    <a:gd name="connsiteY494" fmla="*/ 55614 h 199548"/>
                    <a:gd name="connsiteX495" fmla="*/ 2865712 w 5795236"/>
                    <a:gd name="connsiteY495" fmla="*/ 54647 h 199548"/>
                    <a:gd name="connsiteX496" fmla="*/ 2871513 w 5795236"/>
                    <a:gd name="connsiteY496" fmla="*/ 53682 h 199548"/>
                    <a:gd name="connsiteX497" fmla="*/ 2877315 w 5795236"/>
                    <a:gd name="connsiteY497" fmla="*/ 52722 h 199548"/>
                    <a:gd name="connsiteX498" fmla="*/ 2883116 w 5795236"/>
                    <a:gd name="connsiteY498" fmla="*/ 51766 h 199548"/>
                    <a:gd name="connsiteX499" fmla="*/ 2888917 w 5795236"/>
                    <a:gd name="connsiteY499" fmla="*/ 50813 h 199548"/>
                    <a:gd name="connsiteX500" fmla="*/ 2894718 w 5795236"/>
                    <a:gd name="connsiteY500" fmla="*/ 49865 h 199548"/>
                    <a:gd name="connsiteX501" fmla="*/ 2900519 w 5795236"/>
                    <a:gd name="connsiteY501" fmla="*/ 48922 h 199548"/>
                    <a:gd name="connsiteX502" fmla="*/ 2906320 w 5795236"/>
                    <a:gd name="connsiteY502" fmla="*/ 47982 h 199548"/>
                    <a:gd name="connsiteX503" fmla="*/ 2912121 w 5795236"/>
                    <a:gd name="connsiteY503" fmla="*/ 47048 h 199548"/>
                    <a:gd name="connsiteX504" fmla="*/ 2917923 w 5795236"/>
                    <a:gd name="connsiteY504" fmla="*/ 46118 h 199548"/>
                    <a:gd name="connsiteX505" fmla="*/ 2923724 w 5795236"/>
                    <a:gd name="connsiteY505" fmla="*/ 45194 h 199548"/>
                    <a:gd name="connsiteX506" fmla="*/ 2929525 w 5795236"/>
                    <a:gd name="connsiteY506" fmla="*/ 44275 h 199548"/>
                    <a:gd name="connsiteX507" fmla="*/ 2935326 w 5795236"/>
                    <a:gd name="connsiteY507" fmla="*/ 43361 h 199548"/>
                    <a:gd name="connsiteX508" fmla="*/ 2941127 w 5795236"/>
                    <a:gd name="connsiteY508" fmla="*/ 42453 h 199548"/>
                    <a:gd name="connsiteX509" fmla="*/ 2946928 w 5795236"/>
                    <a:gd name="connsiteY509" fmla="*/ 41550 h 199548"/>
                    <a:gd name="connsiteX510" fmla="*/ 2952730 w 5795236"/>
                    <a:gd name="connsiteY510" fmla="*/ 40653 h 199548"/>
                    <a:gd name="connsiteX511" fmla="*/ 2958531 w 5795236"/>
                    <a:gd name="connsiteY511" fmla="*/ 39763 h 199548"/>
                    <a:gd name="connsiteX512" fmla="*/ 2964332 w 5795236"/>
                    <a:gd name="connsiteY512" fmla="*/ 38878 h 199548"/>
                    <a:gd name="connsiteX513" fmla="*/ 2970133 w 5795236"/>
                    <a:gd name="connsiteY513" fmla="*/ 38000 h 199548"/>
                    <a:gd name="connsiteX514" fmla="*/ 2975931 w 5795236"/>
                    <a:gd name="connsiteY514" fmla="*/ 37128 h 199548"/>
                    <a:gd name="connsiteX515" fmla="*/ 2981732 w 5795236"/>
                    <a:gd name="connsiteY515" fmla="*/ 36263 h 199548"/>
                    <a:gd name="connsiteX516" fmla="*/ 2987533 w 5795236"/>
                    <a:gd name="connsiteY516" fmla="*/ 35404 h 199548"/>
                    <a:gd name="connsiteX517" fmla="*/ 2993334 w 5795236"/>
                    <a:gd name="connsiteY517" fmla="*/ 34553 h 199548"/>
                    <a:gd name="connsiteX518" fmla="*/ 2999135 w 5795236"/>
                    <a:gd name="connsiteY518" fmla="*/ 33709 h 199548"/>
                    <a:gd name="connsiteX519" fmla="*/ 3004937 w 5795236"/>
                    <a:gd name="connsiteY519" fmla="*/ 32872 h 199548"/>
                    <a:gd name="connsiteX520" fmla="*/ 3010738 w 5795236"/>
                    <a:gd name="connsiteY520" fmla="*/ 32042 h 199548"/>
                    <a:gd name="connsiteX521" fmla="*/ 3016539 w 5795236"/>
                    <a:gd name="connsiteY521" fmla="*/ 31220 h 199548"/>
                    <a:gd name="connsiteX522" fmla="*/ 3022340 w 5795236"/>
                    <a:gd name="connsiteY522" fmla="*/ 30405 h 199548"/>
                    <a:gd name="connsiteX523" fmla="*/ 3028141 w 5795236"/>
                    <a:gd name="connsiteY523" fmla="*/ 29599 h 199548"/>
                    <a:gd name="connsiteX524" fmla="*/ 3033942 w 5795236"/>
                    <a:gd name="connsiteY524" fmla="*/ 28800 h 199548"/>
                    <a:gd name="connsiteX525" fmla="*/ 3039743 w 5795236"/>
                    <a:gd name="connsiteY525" fmla="*/ 28010 h 199548"/>
                    <a:gd name="connsiteX526" fmla="*/ 3045545 w 5795236"/>
                    <a:gd name="connsiteY526" fmla="*/ 27228 h 199548"/>
                    <a:gd name="connsiteX527" fmla="*/ 3051346 w 5795236"/>
                    <a:gd name="connsiteY527" fmla="*/ 26455 h 199548"/>
                    <a:gd name="connsiteX528" fmla="*/ 3057147 w 5795236"/>
                    <a:gd name="connsiteY528" fmla="*/ 25690 h 199548"/>
                    <a:gd name="connsiteX529" fmla="*/ 3062948 w 5795236"/>
                    <a:gd name="connsiteY529" fmla="*/ 24933 h 199548"/>
                    <a:gd name="connsiteX530" fmla="*/ 3068749 w 5795236"/>
                    <a:gd name="connsiteY530" fmla="*/ 24186 h 199548"/>
                    <a:gd name="connsiteX531" fmla="*/ 3074551 w 5795236"/>
                    <a:gd name="connsiteY531" fmla="*/ 23448 h 199548"/>
                    <a:gd name="connsiteX532" fmla="*/ 3080352 w 5795236"/>
                    <a:gd name="connsiteY532" fmla="*/ 22719 h 199548"/>
                    <a:gd name="connsiteX533" fmla="*/ 3086153 w 5795236"/>
                    <a:gd name="connsiteY533" fmla="*/ 21999 h 199548"/>
                    <a:gd name="connsiteX534" fmla="*/ 3091954 w 5795236"/>
                    <a:gd name="connsiteY534" fmla="*/ 21288 h 199548"/>
                    <a:gd name="connsiteX535" fmla="*/ 3097755 w 5795236"/>
                    <a:gd name="connsiteY535" fmla="*/ 20587 h 199548"/>
                    <a:gd name="connsiteX536" fmla="*/ 3103557 w 5795236"/>
                    <a:gd name="connsiteY536" fmla="*/ 19896 h 199548"/>
                    <a:gd name="connsiteX537" fmla="*/ 3109358 w 5795236"/>
                    <a:gd name="connsiteY537" fmla="*/ 19215 h 199548"/>
                    <a:gd name="connsiteX538" fmla="*/ 3115159 w 5795236"/>
                    <a:gd name="connsiteY538" fmla="*/ 18544 h 199548"/>
                    <a:gd name="connsiteX539" fmla="*/ 3120960 w 5795236"/>
                    <a:gd name="connsiteY539" fmla="*/ 17883 h 199548"/>
                    <a:gd name="connsiteX540" fmla="*/ 3126761 w 5795236"/>
                    <a:gd name="connsiteY540" fmla="*/ 17232 h 199548"/>
                    <a:gd name="connsiteX541" fmla="*/ 3132562 w 5795236"/>
                    <a:gd name="connsiteY541" fmla="*/ 16591 h 199548"/>
                    <a:gd name="connsiteX542" fmla="*/ 3138363 w 5795236"/>
                    <a:gd name="connsiteY542" fmla="*/ 15961 h 199548"/>
                    <a:gd name="connsiteX543" fmla="*/ 3144161 w 5795236"/>
                    <a:gd name="connsiteY543" fmla="*/ 15342 h 199548"/>
                    <a:gd name="connsiteX544" fmla="*/ 3149962 w 5795236"/>
                    <a:gd name="connsiteY544" fmla="*/ 14733 h 199548"/>
                    <a:gd name="connsiteX545" fmla="*/ 3155763 w 5795236"/>
                    <a:gd name="connsiteY545" fmla="*/ 14136 h 199548"/>
                    <a:gd name="connsiteX546" fmla="*/ 3161564 w 5795236"/>
                    <a:gd name="connsiteY546" fmla="*/ 13549 h 199548"/>
                    <a:gd name="connsiteX547" fmla="*/ 3167366 w 5795236"/>
                    <a:gd name="connsiteY547" fmla="*/ 12973 h 199548"/>
                    <a:gd name="connsiteX548" fmla="*/ 3173167 w 5795236"/>
                    <a:gd name="connsiteY548" fmla="*/ 12409 h 199548"/>
                    <a:gd name="connsiteX549" fmla="*/ 3178968 w 5795236"/>
                    <a:gd name="connsiteY549" fmla="*/ 11855 h 199548"/>
                    <a:gd name="connsiteX550" fmla="*/ 3184769 w 5795236"/>
                    <a:gd name="connsiteY550" fmla="*/ 11314 h 199548"/>
                    <a:gd name="connsiteX551" fmla="*/ 3190570 w 5795236"/>
                    <a:gd name="connsiteY551" fmla="*/ 10784 h 199548"/>
                    <a:gd name="connsiteX552" fmla="*/ 3196371 w 5795236"/>
                    <a:gd name="connsiteY552" fmla="*/ 10265 h 199548"/>
                    <a:gd name="connsiteX553" fmla="*/ 3202173 w 5795236"/>
                    <a:gd name="connsiteY553" fmla="*/ 9758 h 199548"/>
                    <a:gd name="connsiteX554" fmla="*/ 3207974 w 5795236"/>
                    <a:gd name="connsiteY554" fmla="*/ 9264 h 199548"/>
                    <a:gd name="connsiteX555" fmla="*/ 3213775 w 5795236"/>
                    <a:gd name="connsiteY555" fmla="*/ 8781 h 199548"/>
                    <a:gd name="connsiteX556" fmla="*/ 3219576 w 5795236"/>
                    <a:gd name="connsiteY556" fmla="*/ 8310 h 199548"/>
                    <a:gd name="connsiteX557" fmla="*/ 3225377 w 5795236"/>
                    <a:gd name="connsiteY557" fmla="*/ 7851 h 199548"/>
                    <a:gd name="connsiteX558" fmla="*/ 3231179 w 5795236"/>
                    <a:gd name="connsiteY558" fmla="*/ 7405 h 199548"/>
                    <a:gd name="connsiteX559" fmla="*/ 3236980 w 5795236"/>
                    <a:gd name="connsiteY559" fmla="*/ 6971 h 199548"/>
                    <a:gd name="connsiteX560" fmla="*/ 3242781 w 5795236"/>
                    <a:gd name="connsiteY560" fmla="*/ 6549 h 199548"/>
                    <a:gd name="connsiteX561" fmla="*/ 3248582 w 5795236"/>
                    <a:gd name="connsiteY561" fmla="*/ 6139 h 199548"/>
                    <a:gd name="connsiteX562" fmla="*/ 3254383 w 5795236"/>
                    <a:gd name="connsiteY562" fmla="*/ 5743 h 199548"/>
                    <a:gd name="connsiteX563" fmla="*/ 3260184 w 5795236"/>
                    <a:gd name="connsiteY563" fmla="*/ 5359 h 199548"/>
                    <a:gd name="connsiteX564" fmla="*/ 3265985 w 5795236"/>
                    <a:gd name="connsiteY564" fmla="*/ 4988 h 199548"/>
                    <a:gd name="connsiteX565" fmla="*/ 3271787 w 5795236"/>
                    <a:gd name="connsiteY565" fmla="*/ 4629 h 199548"/>
                    <a:gd name="connsiteX566" fmla="*/ 3277588 w 5795236"/>
                    <a:gd name="connsiteY566" fmla="*/ 4284 h 199548"/>
                    <a:gd name="connsiteX567" fmla="*/ 3283389 w 5795236"/>
                    <a:gd name="connsiteY567" fmla="*/ 3951 h 199548"/>
                    <a:gd name="connsiteX568" fmla="*/ 3289190 w 5795236"/>
                    <a:gd name="connsiteY568" fmla="*/ 3632 h 199548"/>
                    <a:gd name="connsiteX569" fmla="*/ 3294991 w 5795236"/>
                    <a:gd name="connsiteY569" fmla="*/ 3326 h 199548"/>
                    <a:gd name="connsiteX570" fmla="*/ 3300793 w 5795236"/>
                    <a:gd name="connsiteY570" fmla="*/ 3032 h 199548"/>
                    <a:gd name="connsiteX571" fmla="*/ 3306590 w 5795236"/>
                    <a:gd name="connsiteY571" fmla="*/ 2752 h 199548"/>
                    <a:gd name="connsiteX572" fmla="*/ 3312391 w 5795236"/>
                    <a:gd name="connsiteY572" fmla="*/ 2486 h 199548"/>
                    <a:gd name="connsiteX573" fmla="*/ 3318192 w 5795236"/>
                    <a:gd name="connsiteY573" fmla="*/ 2232 h 199548"/>
                    <a:gd name="connsiteX574" fmla="*/ 3323994 w 5795236"/>
                    <a:gd name="connsiteY574" fmla="*/ 1992 h 199548"/>
                    <a:gd name="connsiteX575" fmla="*/ 3329795 w 5795236"/>
                    <a:gd name="connsiteY575" fmla="*/ 1766 h 199548"/>
                    <a:gd name="connsiteX576" fmla="*/ 3335596 w 5795236"/>
                    <a:gd name="connsiteY576" fmla="*/ 1553 h 199548"/>
                    <a:gd name="connsiteX577" fmla="*/ 3341397 w 5795236"/>
                    <a:gd name="connsiteY577" fmla="*/ 1353 h 199548"/>
                    <a:gd name="connsiteX578" fmla="*/ 3347198 w 5795236"/>
                    <a:gd name="connsiteY578" fmla="*/ 1168 h 199548"/>
                    <a:gd name="connsiteX579" fmla="*/ 3352999 w 5795236"/>
                    <a:gd name="connsiteY579" fmla="*/ 995 h 199548"/>
                    <a:gd name="connsiteX580" fmla="*/ 3358801 w 5795236"/>
                    <a:gd name="connsiteY580" fmla="*/ 837 h 199548"/>
                    <a:gd name="connsiteX581" fmla="*/ 3364602 w 5795236"/>
                    <a:gd name="connsiteY581" fmla="*/ 692 h 199548"/>
                    <a:gd name="connsiteX582" fmla="*/ 3370403 w 5795236"/>
                    <a:gd name="connsiteY582" fmla="*/ 560 h 199548"/>
                    <a:gd name="connsiteX583" fmla="*/ 3376204 w 5795236"/>
                    <a:gd name="connsiteY583" fmla="*/ 443 h 199548"/>
                    <a:gd name="connsiteX584" fmla="*/ 3382005 w 5795236"/>
                    <a:gd name="connsiteY584" fmla="*/ 339 h 199548"/>
                    <a:gd name="connsiteX585" fmla="*/ 3387806 w 5795236"/>
                    <a:gd name="connsiteY585" fmla="*/ 249 h 199548"/>
                    <a:gd name="connsiteX586" fmla="*/ 3393608 w 5795236"/>
                    <a:gd name="connsiteY586" fmla="*/ 173 h 199548"/>
                    <a:gd name="connsiteX587" fmla="*/ 3399409 w 5795236"/>
                    <a:gd name="connsiteY587" fmla="*/ 111 h 199548"/>
                    <a:gd name="connsiteX588" fmla="*/ 3405210 w 5795236"/>
                    <a:gd name="connsiteY588" fmla="*/ 62 h 199548"/>
                    <a:gd name="connsiteX589" fmla="*/ 3411011 w 5795236"/>
                    <a:gd name="connsiteY589" fmla="*/ 28 h 199548"/>
                    <a:gd name="connsiteX590" fmla="*/ 3416812 w 5795236"/>
                    <a:gd name="connsiteY590" fmla="*/ 7 h 199548"/>
                    <a:gd name="connsiteX591" fmla="*/ 3422614 w 5795236"/>
                    <a:gd name="connsiteY591" fmla="*/ 0 h 199548"/>
                    <a:gd name="connsiteX592" fmla="*/ 3428415 w 5795236"/>
                    <a:gd name="connsiteY592" fmla="*/ 7 h 199548"/>
                    <a:gd name="connsiteX593" fmla="*/ 3434216 w 5795236"/>
                    <a:gd name="connsiteY593" fmla="*/ 28 h 199548"/>
                    <a:gd name="connsiteX594" fmla="*/ 3440017 w 5795236"/>
                    <a:gd name="connsiteY594" fmla="*/ 62 h 199548"/>
                    <a:gd name="connsiteX595" fmla="*/ 3445818 w 5795236"/>
                    <a:gd name="connsiteY595" fmla="*/ 111 h 199548"/>
                    <a:gd name="connsiteX596" fmla="*/ 3451619 w 5795236"/>
                    <a:gd name="connsiteY596" fmla="*/ 173 h 199548"/>
                    <a:gd name="connsiteX597" fmla="*/ 3457420 w 5795236"/>
                    <a:gd name="connsiteY597" fmla="*/ 249 h 199548"/>
                    <a:gd name="connsiteX598" fmla="*/ 3463218 w 5795236"/>
                    <a:gd name="connsiteY598" fmla="*/ 339 h 199548"/>
                    <a:gd name="connsiteX599" fmla="*/ 3469019 w 5795236"/>
                    <a:gd name="connsiteY599" fmla="*/ 443 h 199548"/>
                    <a:gd name="connsiteX600" fmla="*/ 3474820 w 5795236"/>
                    <a:gd name="connsiteY600" fmla="*/ 560 h 199548"/>
                    <a:gd name="connsiteX601" fmla="*/ 3480621 w 5795236"/>
                    <a:gd name="connsiteY601" fmla="*/ 692 h 199548"/>
                    <a:gd name="connsiteX602" fmla="*/ 3486423 w 5795236"/>
                    <a:gd name="connsiteY602" fmla="*/ 837 h 199548"/>
                    <a:gd name="connsiteX603" fmla="*/ 3492224 w 5795236"/>
                    <a:gd name="connsiteY603" fmla="*/ 995 h 199548"/>
                    <a:gd name="connsiteX604" fmla="*/ 3498025 w 5795236"/>
                    <a:gd name="connsiteY604" fmla="*/ 1168 h 199548"/>
                    <a:gd name="connsiteX605" fmla="*/ 3503826 w 5795236"/>
                    <a:gd name="connsiteY605" fmla="*/ 1353 h 199548"/>
                    <a:gd name="connsiteX606" fmla="*/ 3509627 w 5795236"/>
                    <a:gd name="connsiteY606" fmla="*/ 1553 h 199548"/>
                    <a:gd name="connsiteX607" fmla="*/ 3515428 w 5795236"/>
                    <a:gd name="connsiteY607" fmla="*/ 1766 h 199548"/>
                    <a:gd name="connsiteX608" fmla="*/ 3521230 w 5795236"/>
                    <a:gd name="connsiteY608" fmla="*/ 1992 h 199548"/>
                    <a:gd name="connsiteX609" fmla="*/ 3527031 w 5795236"/>
                    <a:gd name="connsiteY609" fmla="*/ 2232 h 199548"/>
                    <a:gd name="connsiteX610" fmla="*/ 3532832 w 5795236"/>
                    <a:gd name="connsiteY610" fmla="*/ 2486 h 199548"/>
                    <a:gd name="connsiteX611" fmla="*/ 3538633 w 5795236"/>
                    <a:gd name="connsiteY611" fmla="*/ 2752 h 199548"/>
                    <a:gd name="connsiteX612" fmla="*/ 3544434 w 5795236"/>
                    <a:gd name="connsiteY612" fmla="*/ 3032 h 199548"/>
                    <a:gd name="connsiteX613" fmla="*/ 3550236 w 5795236"/>
                    <a:gd name="connsiteY613" fmla="*/ 3326 h 199548"/>
                    <a:gd name="connsiteX614" fmla="*/ 3556037 w 5795236"/>
                    <a:gd name="connsiteY614" fmla="*/ 3632 h 199548"/>
                    <a:gd name="connsiteX615" fmla="*/ 3561838 w 5795236"/>
                    <a:gd name="connsiteY615" fmla="*/ 3951 h 199548"/>
                    <a:gd name="connsiteX616" fmla="*/ 3567639 w 5795236"/>
                    <a:gd name="connsiteY616" fmla="*/ 4284 h 199548"/>
                    <a:gd name="connsiteX617" fmla="*/ 3573440 w 5795236"/>
                    <a:gd name="connsiteY617" fmla="*/ 4629 h 199548"/>
                    <a:gd name="connsiteX618" fmla="*/ 3579241 w 5795236"/>
                    <a:gd name="connsiteY618" fmla="*/ 4988 h 199548"/>
                    <a:gd name="connsiteX619" fmla="*/ 3585042 w 5795236"/>
                    <a:gd name="connsiteY619" fmla="*/ 5359 h 199548"/>
                    <a:gd name="connsiteX620" fmla="*/ 3590844 w 5795236"/>
                    <a:gd name="connsiteY620" fmla="*/ 5743 h 199548"/>
                    <a:gd name="connsiteX621" fmla="*/ 3596645 w 5795236"/>
                    <a:gd name="connsiteY621" fmla="*/ 6139 h 199548"/>
                    <a:gd name="connsiteX622" fmla="*/ 3602446 w 5795236"/>
                    <a:gd name="connsiteY622" fmla="*/ 6549 h 199548"/>
                    <a:gd name="connsiteX623" fmla="*/ 3608247 w 5795236"/>
                    <a:gd name="connsiteY623" fmla="*/ 6971 h 199548"/>
                    <a:gd name="connsiteX624" fmla="*/ 3614048 w 5795236"/>
                    <a:gd name="connsiteY624" fmla="*/ 7405 h 199548"/>
                    <a:gd name="connsiteX625" fmla="*/ 3619850 w 5795236"/>
                    <a:gd name="connsiteY625" fmla="*/ 7851 h 199548"/>
                    <a:gd name="connsiteX626" fmla="*/ 3625647 w 5795236"/>
                    <a:gd name="connsiteY626" fmla="*/ 8310 h 199548"/>
                    <a:gd name="connsiteX627" fmla="*/ 3631448 w 5795236"/>
                    <a:gd name="connsiteY627" fmla="*/ 8781 h 199548"/>
                    <a:gd name="connsiteX628" fmla="*/ 3637249 w 5795236"/>
                    <a:gd name="connsiteY628" fmla="*/ 9264 h 199548"/>
                    <a:gd name="connsiteX629" fmla="*/ 3643051 w 5795236"/>
                    <a:gd name="connsiteY629" fmla="*/ 9758 h 199548"/>
                    <a:gd name="connsiteX630" fmla="*/ 3648852 w 5795236"/>
                    <a:gd name="connsiteY630" fmla="*/ 10265 h 199548"/>
                    <a:gd name="connsiteX631" fmla="*/ 3654653 w 5795236"/>
                    <a:gd name="connsiteY631" fmla="*/ 10784 h 199548"/>
                    <a:gd name="connsiteX632" fmla="*/ 3660454 w 5795236"/>
                    <a:gd name="connsiteY632" fmla="*/ 11314 h 199548"/>
                    <a:gd name="connsiteX633" fmla="*/ 3666255 w 5795236"/>
                    <a:gd name="connsiteY633" fmla="*/ 11855 h 199548"/>
                    <a:gd name="connsiteX634" fmla="*/ 3672056 w 5795236"/>
                    <a:gd name="connsiteY634" fmla="*/ 12409 h 199548"/>
                    <a:gd name="connsiteX635" fmla="*/ 3677858 w 5795236"/>
                    <a:gd name="connsiteY635" fmla="*/ 12973 h 199548"/>
                    <a:gd name="connsiteX636" fmla="*/ 3683670 w 5795236"/>
                    <a:gd name="connsiteY636" fmla="*/ 13549 h 199548"/>
                    <a:gd name="connsiteX637" fmla="*/ 3689456 w 5795236"/>
                    <a:gd name="connsiteY637" fmla="*/ 14136 h 199548"/>
                    <a:gd name="connsiteX638" fmla="*/ 3695280 w 5795236"/>
                    <a:gd name="connsiteY638" fmla="*/ 14733 h 199548"/>
                    <a:gd name="connsiteX639" fmla="*/ 3701066 w 5795236"/>
                    <a:gd name="connsiteY639" fmla="*/ 15342 h 199548"/>
                    <a:gd name="connsiteX640" fmla="*/ 3706852 w 5795236"/>
                    <a:gd name="connsiteY640" fmla="*/ 15961 h 199548"/>
                    <a:gd name="connsiteX641" fmla="*/ 3712676 w 5795236"/>
                    <a:gd name="connsiteY641" fmla="*/ 16591 h 199548"/>
                    <a:gd name="connsiteX642" fmla="*/ 3718462 w 5795236"/>
                    <a:gd name="connsiteY642" fmla="*/ 17232 h 199548"/>
                    <a:gd name="connsiteX643" fmla="*/ 3724248 w 5795236"/>
                    <a:gd name="connsiteY643" fmla="*/ 17883 h 199548"/>
                    <a:gd name="connsiteX644" fmla="*/ 3730072 w 5795236"/>
                    <a:gd name="connsiteY644" fmla="*/ 18544 h 199548"/>
                    <a:gd name="connsiteX645" fmla="*/ 3735858 w 5795236"/>
                    <a:gd name="connsiteY645" fmla="*/ 19215 h 199548"/>
                    <a:gd name="connsiteX646" fmla="*/ 3741682 w 5795236"/>
                    <a:gd name="connsiteY646" fmla="*/ 19896 h 199548"/>
                    <a:gd name="connsiteX647" fmla="*/ 3747468 w 5795236"/>
                    <a:gd name="connsiteY647" fmla="*/ 20587 h 199548"/>
                    <a:gd name="connsiteX648" fmla="*/ 3753254 w 5795236"/>
                    <a:gd name="connsiteY648" fmla="*/ 21288 h 199548"/>
                    <a:gd name="connsiteX649" fmla="*/ 3759078 w 5795236"/>
                    <a:gd name="connsiteY649" fmla="*/ 21999 h 199548"/>
                    <a:gd name="connsiteX650" fmla="*/ 3764864 w 5795236"/>
                    <a:gd name="connsiteY650" fmla="*/ 22719 h 199548"/>
                    <a:gd name="connsiteX651" fmla="*/ 3770688 w 5795236"/>
                    <a:gd name="connsiteY651" fmla="*/ 23448 h 199548"/>
                    <a:gd name="connsiteX652" fmla="*/ 3776474 w 5795236"/>
                    <a:gd name="connsiteY652" fmla="*/ 24186 h 199548"/>
                    <a:gd name="connsiteX653" fmla="*/ 3782260 w 5795236"/>
                    <a:gd name="connsiteY653" fmla="*/ 24933 h 199548"/>
                    <a:gd name="connsiteX654" fmla="*/ 3788083 w 5795236"/>
                    <a:gd name="connsiteY654" fmla="*/ 25690 h 199548"/>
                    <a:gd name="connsiteX655" fmla="*/ 3793870 w 5795236"/>
                    <a:gd name="connsiteY655" fmla="*/ 26455 h 199548"/>
                    <a:gd name="connsiteX656" fmla="*/ 3799693 w 5795236"/>
                    <a:gd name="connsiteY656" fmla="*/ 27228 h 199548"/>
                    <a:gd name="connsiteX657" fmla="*/ 3805480 w 5795236"/>
                    <a:gd name="connsiteY657" fmla="*/ 28010 h 199548"/>
                    <a:gd name="connsiteX658" fmla="*/ 3811266 w 5795236"/>
                    <a:gd name="connsiteY658" fmla="*/ 28800 h 199548"/>
                    <a:gd name="connsiteX659" fmla="*/ 3817090 w 5795236"/>
                    <a:gd name="connsiteY659" fmla="*/ 29599 h 199548"/>
                    <a:gd name="connsiteX660" fmla="*/ 3822876 w 5795236"/>
                    <a:gd name="connsiteY660" fmla="*/ 30405 h 199548"/>
                    <a:gd name="connsiteX661" fmla="*/ 3828699 w 5795236"/>
                    <a:gd name="connsiteY661" fmla="*/ 31220 h 199548"/>
                    <a:gd name="connsiteX662" fmla="*/ 3834485 w 5795236"/>
                    <a:gd name="connsiteY662" fmla="*/ 32042 h 199548"/>
                    <a:gd name="connsiteX663" fmla="*/ 3840272 w 5795236"/>
                    <a:gd name="connsiteY663" fmla="*/ 32872 h 199548"/>
                    <a:gd name="connsiteX664" fmla="*/ 3846095 w 5795236"/>
                    <a:gd name="connsiteY664" fmla="*/ 33709 h 199548"/>
                    <a:gd name="connsiteX665" fmla="*/ 3851882 w 5795236"/>
                    <a:gd name="connsiteY665" fmla="*/ 34553 h 199548"/>
                    <a:gd name="connsiteX666" fmla="*/ 3857705 w 5795236"/>
                    <a:gd name="connsiteY666" fmla="*/ 35404 h 199548"/>
                    <a:gd name="connsiteX667" fmla="*/ 3863492 w 5795236"/>
                    <a:gd name="connsiteY667" fmla="*/ 36263 h 199548"/>
                    <a:gd name="connsiteX668" fmla="*/ 3869278 w 5795236"/>
                    <a:gd name="connsiteY668" fmla="*/ 37128 h 199548"/>
                    <a:gd name="connsiteX669" fmla="*/ 3875101 w 5795236"/>
                    <a:gd name="connsiteY669" fmla="*/ 38000 h 199548"/>
                    <a:gd name="connsiteX670" fmla="*/ 3880887 w 5795236"/>
                    <a:gd name="connsiteY670" fmla="*/ 38878 h 199548"/>
                    <a:gd name="connsiteX671" fmla="*/ 3886711 w 5795236"/>
                    <a:gd name="connsiteY671" fmla="*/ 39763 h 199548"/>
                    <a:gd name="connsiteX672" fmla="*/ 3892497 w 5795236"/>
                    <a:gd name="connsiteY672" fmla="*/ 40653 h 199548"/>
                    <a:gd name="connsiteX673" fmla="*/ 3898284 w 5795236"/>
                    <a:gd name="connsiteY673" fmla="*/ 41550 h 199548"/>
                    <a:gd name="connsiteX674" fmla="*/ 3904107 w 5795236"/>
                    <a:gd name="connsiteY674" fmla="*/ 42453 h 199548"/>
                    <a:gd name="connsiteX675" fmla="*/ 3909894 w 5795236"/>
                    <a:gd name="connsiteY675" fmla="*/ 43361 h 199548"/>
                    <a:gd name="connsiteX676" fmla="*/ 3915717 w 5795236"/>
                    <a:gd name="connsiteY676" fmla="*/ 44275 h 199548"/>
                    <a:gd name="connsiteX677" fmla="*/ 3921503 w 5795236"/>
                    <a:gd name="connsiteY677" fmla="*/ 45194 h 199548"/>
                    <a:gd name="connsiteX678" fmla="*/ 3927289 w 5795236"/>
                    <a:gd name="connsiteY678" fmla="*/ 46118 h 199548"/>
                    <a:gd name="connsiteX679" fmla="*/ 3933113 w 5795236"/>
                    <a:gd name="connsiteY679" fmla="*/ 47048 h 199548"/>
                    <a:gd name="connsiteX680" fmla="*/ 3938899 w 5795236"/>
                    <a:gd name="connsiteY680" fmla="*/ 47982 h 199548"/>
                    <a:gd name="connsiteX681" fmla="*/ 3944722 w 5795236"/>
                    <a:gd name="connsiteY681" fmla="*/ 48922 h 199548"/>
                    <a:gd name="connsiteX682" fmla="*/ 3950509 w 5795236"/>
                    <a:gd name="connsiteY682" fmla="*/ 49865 h 199548"/>
                    <a:gd name="connsiteX683" fmla="*/ 3956295 w 5795236"/>
                    <a:gd name="connsiteY683" fmla="*/ 50813 h 199548"/>
                    <a:gd name="connsiteX684" fmla="*/ 3962119 w 5795236"/>
                    <a:gd name="connsiteY684" fmla="*/ 51766 h 199548"/>
                    <a:gd name="connsiteX685" fmla="*/ 3967905 w 5795236"/>
                    <a:gd name="connsiteY685" fmla="*/ 52722 h 199548"/>
                    <a:gd name="connsiteX686" fmla="*/ 3973729 w 5795236"/>
                    <a:gd name="connsiteY686" fmla="*/ 53682 h 199548"/>
                    <a:gd name="connsiteX687" fmla="*/ 3979515 w 5795236"/>
                    <a:gd name="connsiteY687" fmla="*/ 54647 h 199548"/>
                    <a:gd name="connsiteX688" fmla="*/ 3985301 w 5795236"/>
                    <a:gd name="connsiteY688" fmla="*/ 55614 h 199548"/>
                    <a:gd name="connsiteX689" fmla="*/ 3991124 w 5795236"/>
                    <a:gd name="connsiteY689" fmla="*/ 56586 h 199548"/>
                    <a:gd name="connsiteX690" fmla="*/ 3996911 w 5795236"/>
                    <a:gd name="connsiteY690" fmla="*/ 57560 h 199548"/>
                    <a:gd name="connsiteX691" fmla="*/ 4002734 w 5795236"/>
                    <a:gd name="connsiteY691" fmla="*/ 58538 h 199548"/>
                    <a:gd name="connsiteX692" fmla="*/ 4008521 w 5795236"/>
                    <a:gd name="connsiteY692" fmla="*/ 59519 h 199548"/>
                    <a:gd name="connsiteX693" fmla="*/ 4014307 w 5795236"/>
                    <a:gd name="connsiteY693" fmla="*/ 60502 h 199548"/>
                    <a:gd name="connsiteX694" fmla="*/ 4020131 w 5795236"/>
                    <a:gd name="connsiteY694" fmla="*/ 61488 h 199548"/>
                    <a:gd name="connsiteX695" fmla="*/ 4025917 w 5795236"/>
                    <a:gd name="connsiteY695" fmla="*/ 62477 h 199548"/>
                    <a:gd name="connsiteX696" fmla="*/ 4031703 w 5795236"/>
                    <a:gd name="connsiteY696" fmla="*/ 63468 h 199548"/>
                    <a:gd name="connsiteX697" fmla="*/ 4037526 w 5795236"/>
                    <a:gd name="connsiteY697" fmla="*/ 64462 h 199548"/>
                    <a:gd name="connsiteX698" fmla="*/ 4043313 w 5795236"/>
                    <a:gd name="connsiteY698" fmla="*/ 65457 h 199548"/>
                    <a:gd name="connsiteX699" fmla="*/ 4049136 w 5795236"/>
                    <a:gd name="connsiteY699" fmla="*/ 66454 h 199548"/>
                    <a:gd name="connsiteX700" fmla="*/ 4054923 w 5795236"/>
                    <a:gd name="connsiteY700" fmla="*/ 67454 h 199548"/>
                    <a:gd name="connsiteX701" fmla="*/ 4060709 w 5795236"/>
                    <a:gd name="connsiteY701" fmla="*/ 68454 h 199548"/>
                    <a:gd name="connsiteX702" fmla="*/ 4066533 w 5795236"/>
                    <a:gd name="connsiteY702" fmla="*/ 69456 h 199548"/>
                    <a:gd name="connsiteX703" fmla="*/ 4072319 w 5795236"/>
                    <a:gd name="connsiteY703" fmla="*/ 70460 h 199548"/>
                    <a:gd name="connsiteX704" fmla="*/ 4078142 w 5795236"/>
                    <a:gd name="connsiteY704" fmla="*/ 71464 h 199548"/>
                    <a:gd name="connsiteX705" fmla="*/ 4083928 w 5795236"/>
                    <a:gd name="connsiteY705" fmla="*/ 72470 h 199548"/>
                    <a:gd name="connsiteX706" fmla="*/ 4089715 w 5795236"/>
                    <a:gd name="connsiteY706" fmla="*/ 73476 h 199548"/>
                    <a:gd name="connsiteX707" fmla="*/ 4095538 w 5795236"/>
                    <a:gd name="connsiteY707" fmla="*/ 74484 h 199548"/>
                    <a:gd name="connsiteX708" fmla="*/ 4101325 w 5795236"/>
                    <a:gd name="connsiteY708" fmla="*/ 75491 h 199548"/>
                    <a:gd name="connsiteX709" fmla="*/ 4107148 w 5795236"/>
                    <a:gd name="connsiteY709" fmla="*/ 76499 h 199548"/>
                    <a:gd name="connsiteX710" fmla="*/ 4112934 w 5795236"/>
                    <a:gd name="connsiteY710" fmla="*/ 77508 h 199548"/>
                    <a:gd name="connsiteX711" fmla="*/ 4118721 w 5795236"/>
                    <a:gd name="connsiteY711" fmla="*/ 78516 h 199548"/>
                    <a:gd name="connsiteX712" fmla="*/ 4124544 w 5795236"/>
                    <a:gd name="connsiteY712" fmla="*/ 79525 h 199548"/>
                    <a:gd name="connsiteX713" fmla="*/ 4130330 w 5795236"/>
                    <a:gd name="connsiteY713" fmla="*/ 80533 h 199548"/>
                    <a:gd name="connsiteX714" fmla="*/ 4136154 w 5795236"/>
                    <a:gd name="connsiteY714" fmla="*/ 81541 h 199548"/>
                    <a:gd name="connsiteX715" fmla="*/ 4141940 w 5795236"/>
                    <a:gd name="connsiteY715" fmla="*/ 82549 h 199548"/>
                    <a:gd name="connsiteX716" fmla="*/ 4147727 w 5795236"/>
                    <a:gd name="connsiteY716" fmla="*/ 83556 h 199548"/>
                    <a:gd name="connsiteX717" fmla="*/ 4153550 w 5795236"/>
                    <a:gd name="connsiteY717" fmla="*/ 84563 h 199548"/>
                    <a:gd name="connsiteX718" fmla="*/ 4159336 w 5795236"/>
                    <a:gd name="connsiteY718" fmla="*/ 85569 h 199548"/>
                    <a:gd name="connsiteX719" fmla="*/ 4165160 w 5795236"/>
                    <a:gd name="connsiteY719" fmla="*/ 86573 h 199548"/>
                    <a:gd name="connsiteX720" fmla="*/ 4170946 w 5795236"/>
                    <a:gd name="connsiteY720" fmla="*/ 87577 h 199548"/>
                    <a:gd name="connsiteX721" fmla="*/ 4176732 w 5795236"/>
                    <a:gd name="connsiteY721" fmla="*/ 88579 h 199548"/>
                    <a:gd name="connsiteX722" fmla="*/ 4182556 w 5795236"/>
                    <a:gd name="connsiteY722" fmla="*/ 89581 h 199548"/>
                    <a:gd name="connsiteX723" fmla="*/ 4188342 w 5795236"/>
                    <a:gd name="connsiteY723" fmla="*/ 90580 h 199548"/>
                    <a:gd name="connsiteX724" fmla="*/ 4194165 w 5795236"/>
                    <a:gd name="connsiteY724" fmla="*/ 91578 h 199548"/>
                    <a:gd name="connsiteX725" fmla="*/ 4199952 w 5795236"/>
                    <a:gd name="connsiteY725" fmla="*/ 92575 h 199548"/>
                    <a:gd name="connsiteX726" fmla="*/ 4205738 w 5795236"/>
                    <a:gd name="connsiteY726" fmla="*/ 93569 h 199548"/>
                    <a:gd name="connsiteX727" fmla="*/ 4211562 w 5795236"/>
                    <a:gd name="connsiteY727" fmla="*/ 94562 h 199548"/>
                    <a:gd name="connsiteX728" fmla="*/ 4217348 w 5795236"/>
                    <a:gd name="connsiteY728" fmla="*/ 95552 h 199548"/>
                    <a:gd name="connsiteX729" fmla="*/ 4223172 w 5795236"/>
                    <a:gd name="connsiteY729" fmla="*/ 96541 h 199548"/>
                    <a:gd name="connsiteX730" fmla="*/ 4228958 w 5795236"/>
                    <a:gd name="connsiteY730" fmla="*/ 97527 h 199548"/>
                    <a:gd name="connsiteX731" fmla="*/ 4234744 w 5795236"/>
                    <a:gd name="connsiteY731" fmla="*/ 98510 h 199548"/>
                    <a:gd name="connsiteX732" fmla="*/ 4240567 w 5795236"/>
                    <a:gd name="connsiteY732" fmla="*/ 99491 h 199548"/>
                    <a:gd name="connsiteX733" fmla="*/ 4246354 w 5795236"/>
                    <a:gd name="connsiteY733" fmla="*/ 100470 h 199548"/>
                    <a:gd name="connsiteX734" fmla="*/ 4252177 w 5795236"/>
                    <a:gd name="connsiteY734" fmla="*/ 101445 h 199548"/>
                    <a:gd name="connsiteX735" fmla="*/ 4257964 w 5795236"/>
                    <a:gd name="connsiteY735" fmla="*/ 102418 h 199548"/>
                    <a:gd name="connsiteX736" fmla="*/ 4263750 w 5795236"/>
                    <a:gd name="connsiteY736" fmla="*/ 103388 h 199548"/>
                    <a:gd name="connsiteX737" fmla="*/ 4269574 w 5795236"/>
                    <a:gd name="connsiteY737" fmla="*/ 104354 h 199548"/>
                    <a:gd name="connsiteX738" fmla="*/ 4275360 w 5795236"/>
                    <a:gd name="connsiteY738" fmla="*/ 105318 h 199548"/>
                    <a:gd name="connsiteX739" fmla="*/ 4281183 w 5795236"/>
                    <a:gd name="connsiteY739" fmla="*/ 106278 h 199548"/>
                    <a:gd name="connsiteX740" fmla="*/ 4286969 w 5795236"/>
                    <a:gd name="connsiteY740" fmla="*/ 107235 h 199548"/>
                    <a:gd name="connsiteX741" fmla="*/ 4292756 w 5795236"/>
                    <a:gd name="connsiteY741" fmla="*/ 108189 h 199548"/>
                    <a:gd name="connsiteX742" fmla="*/ 4298579 w 5795236"/>
                    <a:gd name="connsiteY742" fmla="*/ 109139 h 199548"/>
                    <a:gd name="connsiteX743" fmla="*/ 4304366 w 5795236"/>
                    <a:gd name="connsiteY743" fmla="*/ 110085 h 199548"/>
                    <a:gd name="connsiteX744" fmla="*/ 4310189 w 5795236"/>
                    <a:gd name="connsiteY744" fmla="*/ 111027 h 199548"/>
                    <a:gd name="connsiteX745" fmla="*/ 4315976 w 5795236"/>
                    <a:gd name="connsiteY745" fmla="*/ 111966 h 199548"/>
                    <a:gd name="connsiteX746" fmla="*/ 4321762 w 5795236"/>
                    <a:gd name="connsiteY746" fmla="*/ 112900 h 199548"/>
                    <a:gd name="connsiteX747" fmla="*/ 4327585 w 5795236"/>
                    <a:gd name="connsiteY747" fmla="*/ 113831 h 199548"/>
                    <a:gd name="connsiteX748" fmla="*/ 4333371 w 5795236"/>
                    <a:gd name="connsiteY748" fmla="*/ 114758 h 199548"/>
                    <a:gd name="connsiteX749" fmla="*/ 4339195 w 5795236"/>
                    <a:gd name="connsiteY749" fmla="*/ 115680 h 199548"/>
                    <a:gd name="connsiteX750" fmla="*/ 4344981 w 5795236"/>
                    <a:gd name="connsiteY750" fmla="*/ 116598 h 199548"/>
                    <a:gd name="connsiteX751" fmla="*/ 4350768 w 5795236"/>
                    <a:gd name="connsiteY751" fmla="*/ 117512 h 199548"/>
                    <a:gd name="connsiteX752" fmla="*/ 4356591 w 5795236"/>
                    <a:gd name="connsiteY752" fmla="*/ 118421 h 199548"/>
                    <a:gd name="connsiteX753" fmla="*/ 4362378 w 5795236"/>
                    <a:gd name="connsiteY753" fmla="*/ 119326 h 199548"/>
                    <a:gd name="connsiteX754" fmla="*/ 4368164 w 5795236"/>
                    <a:gd name="connsiteY754" fmla="*/ 120226 h 199548"/>
                    <a:gd name="connsiteX755" fmla="*/ 4373987 w 5795236"/>
                    <a:gd name="connsiteY755" fmla="*/ 121122 h 199548"/>
                    <a:gd name="connsiteX756" fmla="*/ 4379773 w 5795236"/>
                    <a:gd name="connsiteY756" fmla="*/ 122013 h 199548"/>
                    <a:gd name="connsiteX757" fmla="*/ 4385597 w 5795236"/>
                    <a:gd name="connsiteY757" fmla="*/ 122898 h 199548"/>
                    <a:gd name="connsiteX758" fmla="*/ 4391383 w 5795236"/>
                    <a:gd name="connsiteY758" fmla="*/ 123780 h 199548"/>
                    <a:gd name="connsiteX759" fmla="*/ 4397170 w 5795236"/>
                    <a:gd name="connsiteY759" fmla="*/ 124656 h 199548"/>
                    <a:gd name="connsiteX760" fmla="*/ 4402993 w 5795236"/>
                    <a:gd name="connsiteY760" fmla="*/ 125527 h 199548"/>
                    <a:gd name="connsiteX761" fmla="*/ 4408780 w 5795236"/>
                    <a:gd name="connsiteY761" fmla="*/ 126393 h 199548"/>
                    <a:gd name="connsiteX762" fmla="*/ 4414603 w 5795236"/>
                    <a:gd name="connsiteY762" fmla="*/ 127254 h 199548"/>
                    <a:gd name="connsiteX763" fmla="*/ 4420389 w 5795236"/>
                    <a:gd name="connsiteY763" fmla="*/ 128110 h 199548"/>
                    <a:gd name="connsiteX764" fmla="*/ 4426175 w 5795236"/>
                    <a:gd name="connsiteY764" fmla="*/ 128961 h 199548"/>
                    <a:gd name="connsiteX765" fmla="*/ 4431999 w 5795236"/>
                    <a:gd name="connsiteY765" fmla="*/ 129806 h 199548"/>
                    <a:gd name="connsiteX766" fmla="*/ 4437785 w 5795236"/>
                    <a:gd name="connsiteY766" fmla="*/ 130646 h 199548"/>
                    <a:gd name="connsiteX767" fmla="*/ 4443608 w 5795236"/>
                    <a:gd name="connsiteY767" fmla="*/ 131481 h 199548"/>
                    <a:gd name="connsiteX768" fmla="*/ 4449395 w 5795236"/>
                    <a:gd name="connsiteY768" fmla="*/ 132310 h 199548"/>
                    <a:gd name="connsiteX769" fmla="*/ 4455181 w 5795236"/>
                    <a:gd name="connsiteY769" fmla="*/ 133134 h 199548"/>
                    <a:gd name="connsiteX770" fmla="*/ 4461005 w 5795236"/>
                    <a:gd name="connsiteY770" fmla="*/ 133952 h 199548"/>
                    <a:gd name="connsiteX771" fmla="*/ 4466791 w 5795236"/>
                    <a:gd name="connsiteY771" fmla="*/ 134765 h 199548"/>
                    <a:gd name="connsiteX772" fmla="*/ 4472615 w 5795236"/>
                    <a:gd name="connsiteY772" fmla="*/ 135572 h 199548"/>
                    <a:gd name="connsiteX773" fmla="*/ 4478401 w 5795236"/>
                    <a:gd name="connsiteY773" fmla="*/ 136373 h 199548"/>
                    <a:gd name="connsiteX774" fmla="*/ 4484187 w 5795236"/>
                    <a:gd name="connsiteY774" fmla="*/ 137169 h 199548"/>
                    <a:gd name="connsiteX775" fmla="*/ 4490010 w 5795236"/>
                    <a:gd name="connsiteY775" fmla="*/ 137959 h 199548"/>
                    <a:gd name="connsiteX776" fmla="*/ 4495797 w 5795236"/>
                    <a:gd name="connsiteY776" fmla="*/ 138743 h 199548"/>
                    <a:gd name="connsiteX777" fmla="*/ 4501620 w 5795236"/>
                    <a:gd name="connsiteY777" fmla="*/ 139521 h 199548"/>
                    <a:gd name="connsiteX778" fmla="*/ 4507407 w 5795236"/>
                    <a:gd name="connsiteY778" fmla="*/ 140293 h 199548"/>
                    <a:gd name="connsiteX779" fmla="*/ 4513193 w 5795236"/>
                    <a:gd name="connsiteY779" fmla="*/ 141060 h 199548"/>
                    <a:gd name="connsiteX780" fmla="*/ 4519017 w 5795236"/>
                    <a:gd name="connsiteY780" fmla="*/ 141821 h 199548"/>
                    <a:gd name="connsiteX781" fmla="*/ 4524803 w 5795236"/>
                    <a:gd name="connsiteY781" fmla="*/ 142575 h 199548"/>
                    <a:gd name="connsiteX782" fmla="*/ 4530626 w 5795236"/>
                    <a:gd name="connsiteY782" fmla="*/ 143324 h 199548"/>
                    <a:gd name="connsiteX783" fmla="*/ 4536412 w 5795236"/>
                    <a:gd name="connsiteY783" fmla="*/ 144067 h 199548"/>
                    <a:gd name="connsiteX784" fmla="*/ 4542199 w 5795236"/>
                    <a:gd name="connsiteY784" fmla="*/ 144804 h 199548"/>
                    <a:gd name="connsiteX785" fmla="*/ 4548022 w 5795236"/>
                    <a:gd name="connsiteY785" fmla="*/ 145534 h 199548"/>
                    <a:gd name="connsiteX786" fmla="*/ 4553809 w 5795236"/>
                    <a:gd name="connsiteY786" fmla="*/ 146259 h 199548"/>
                    <a:gd name="connsiteX787" fmla="*/ 4559632 w 5795236"/>
                    <a:gd name="connsiteY787" fmla="*/ 146977 h 199548"/>
                    <a:gd name="connsiteX788" fmla="*/ 4565419 w 5795236"/>
                    <a:gd name="connsiteY788" fmla="*/ 147690 h 199548"/>
                    <a:gd name="connsiteX789" fmla="*/ 4571205 w 5795236"/>
                    <a:gd name="connsiteY789" fmla="*/ 148396 h 199548"/>
                    <a:gd name="connsiteX790" fmla="*/ 4577028 w 5795236"/>
                    <a:gd name="connsiteY790" fmla="*/ 149097 h 199548"/>
                    <a:gd name="connsiteX791" fmla="*/ 4582814 w 5795236"/>
                    <a:gd name="connsiteY791" fmla="*/ 149791 h 199548"/>
                    <a:gd name="connsiteX792" fmla="*/ 4588638 w 5795236"/>
                    <a:gd name="connsiteY792" fmla="*/ 150479 h 199548"/>
                    <a:gd name="connsiteX793" fmla="*/ 4594424 w 5795236"/>
                    <a:gd name="connsiteY793" fmla="*/ 151161 h 199548"/>
                    <a:gd name="connsiteX794" fmla="*/ 4600211 w 5795236"/>
                    <a:gd name="connsiteY794" fmla="*/ 151836 h 199548"/>
                    <a:gd name="connsiteX795" fmla="*/ 4606034 w 5795236"/>
                    <a:gd name="connsiteY795" fmla="*/ 152506 h 199548"/>
                    <a:gd name="connsiteX796" fmla="*/ 4611821 w 5795236"/>
                    <a:gd name="connsiteY796" fmla="*/ 153169 h 199548"/>
                    <a:gd name="connsiteX797" fmla="*/ 4617644 w 5795236"/>
                    <a:gd name="connsiteY797" fmla="*/ 153827 h 199548"/>
                    <a:gd name="connsiteX798" fmla="*/ 4623430 w 5795236"/>
                    <a:gd name="connsiteY798" fmla="*/ 154478 h 199548"/>
                    <a:gd name="connsiteX799" fmla="*/ 4629216 w 5795236"/>
                    <a:gd name="connsiteY799" fmla="*/ 155122 h 199548"/>
                    <a:gd name="connsiteX800" fmla="*/ 4635040 w 5795236"/>
                    <a:gd name="connsiteY800" fmla="*/ 155761 h 199548"/>
                    <a:gd name="connsiteX801" fmla="*/ 4640826 w 5795236"/>
                    <a:gd name="connsiteY801" fmla="*/ 156393 h 199548"/>
                    <a:gd name="connsiteX802" fmla="*/ 4646649 w 5795236"/>
                    <a:gd name="connsiteY802" fmla="*/ 157019 h 199548"/>
                    <a:gd name="connsiteX803" fmla="*/ 4652436 w 5795236"/>
                    <a:gd name="connsiteY803" fmla="*/ 157640 h 199548"/>
                    <a:gd name="connsiteX804" fmla="*/ 4658223 w 5795236"/>
                    <a:gd name="connsiteY804" fmla="*/ 158254 h 199548"/>
                    <a:gd name="connsiteX805" fmla="*/ 4664046 w 5795236"/>
                    <a:gd name="connsiteY805" fmla="*/ 158861 h 199548"/>
                    <a:gd name="connsiteX806" fmla="*/ 4669832 w 5795236"/>
                    <a:gd name="connsiteY806" fmla="*/ 159463 h 199548"/>
                    <a:gd name="connsiteX807" fmla="*/ 4675656 w 5795236"/>
                    <a:gd name="connsiteY807" fmla="*/ 160058 h 199548"/>
                    <a:gd name="connsiteX808" fmla="*/ 4681442 w 5795236"/>
                    <a:gd name="connsiteY808" fmla="*/ 160648 h 199548"/>
                    <a:gd name="connsiteX809" fmla="*/ 4687228 w 5795236"/>
                    <a:gd name="connsiteY809" fmla="*/ 161231 h 199548"/>
                    <a:gd name="connsiteX810" fmla="*/ 4693051 w 5795236"/>
                    <a:gd name="connsiteY810" fmla="*/ 161808 h 199548"/>
                    <a:gd name="connsiteX811" fmla="*/ 4698838 w 5795236"/>
                    <a:gd name="connsiteY811" fmla="*/ 162379 h 199548"/>
                    <a:gd name="connsiteX812" fmla="*/ 4704624 w 5795236"/>
                    <a:gd name="connsiteY812" fmla="*/ 162944 h 199548"/>
                    <a:gd name="connsiteX813" fmla="*/ 4710448 w 5795236"/>
                    <a:gd name="connsiteY813" fmla="*/ 163502 h 199548"/>
                    <a:gd name="connsiteX814" fmla="*/ 4716234 w 5795236"/>
                    <a:gd name="connsiteY814" fmla="*/ 164055 h 199548"/>
                    <a:gd name="connsiteX815" fmla="*/ 4722058 w 5795236"/>
                    <a:gd name="connsiteY815" fmla="*/ 164602 h 199548"/>
                    <a:gd name="connsiteX816" fmla="*/ 4727844 w 5795236"/>
                    <a:gd name="connsiteY816" fmla="*/ 165142 h 199548"/>
                    <a:gd name="connsiteX817" fmla="*/ 4733630 w 5795236"/>
                    <a:gd name="connsiteY817" fmla="*/ 165677 h 199548"/>
                    <a:gd name="connsiteX818" fmla="*/ 4739453 w 5795236"/>
                    <a:gd name="connsiteY818" fmla="*/ 166205 h 199548"/>
                    <a:gd name="connsiteX819" fmla="*/ 4745240 w 5795236"/>
                    <a:gd name="connsiteY819" fmla="*/ 166728 h 199548"/>
                    <a:gd name="connsiteX820" fmla="*/ 4751063 w 5795236"/>
                    <a:gd name="connsiteY820" fmla="*/ 167245 h 199548"/>
                    <a:gd name="connsiteX821" fmla="*/ 4756850 w 5795236"/>
                    <a:gd name="connsiteY821" fmla="*/ 167756 h 199548"/>
                    <a:gd name="connsiteX822" fmla="*/ 4762636 w 5795236"/>
                    <a:gd name="connsiteY822" fmla="*/ 168260 h 199548"/>
                    <a:gd name="connsiteX823" fmla="*/ 4768460 w 5795236"/>
                    <a:gd name="connsiteY823" fmla="*/ 168759 h 199548"/>
                    <a:gd name="connsiteX824" fmla="*/ 4774246 w 5795236"/>
                    <a:gd name="connsiteY824" fmla="*/ 169253 h 199548"/>
                    <a:gd name="connsiteX825" fmla="*/ 4780069 w 5795236"/>
                    <a:gd name="connsiteY825" fmla="*/ 169740 h 199548"/>
                    <a:gd name="connsiteX826" fmla="*/ 4785855 w 5795236"/>
                    <a:gd name="connsiteY826" fmla="*/ 170221 h 199548"/>
                    <a:gd name="connsiteX827" fmla="*/ 4791642 w 5795236"/>
                    <a:gd name="connsiteY827" fmla="*/ 170697 h 199548"/>
                    <a:gd name="connsiteX828" fmla="*/ 4797465 w 5795236"/>
                    <a:gd name="connsiteY828" fmla="*/ 171167 h 199548"/>
                    <a:gd name="connsiteX829" fmla="*/ 4803252 w 5795236"/>
                    <a:gd name="connsiteY829" fmla="*/ 171631 h 199548"/>
                    <a:gd name="connsiteX830" fmla="*/ 4809075 w 5795236"/>
                    <a:gd name="connsiteY830" fmla="*/ 172090 h 199548"/>
                    <a:gd name="connsiteX831" fmla="*/ 4814862 w 5795236"/>
                    <a:gd name="connsiteY831" fmla="*/ 172543 h 199548"/>
                    <a:gd name="connsiteX832" fmla="*/ 4820648 w 5795236"/>
                    <a:gd name="connsiteY832" fmla="*/ 172990 h 199548"/>
                    <a:gd name="connsiteX833" fmla="*/ 4826471 w 5795236"/>
                    <a:gd name="connsiteY833" fmla="*/ 173432 h 199548"/>
                    <a:gd name="connsiteX834" fmla="*/ 4832257 w 5795236"/>
                    <a:gd name="connsiteY834" fmla="*/ 173868 h 199548"/>
                    <a:gd name="connsiteX835" fmla="*/ 4838081 w 5795236"/>
                    <a:gd name="connsiteY835" fmla="*/ 174299 h 199548"/>
                    <a:gd name="connsiteX836" fmla="*/ 4843867 w 5795236"/>
                    <a:gd name="connsiteY836" fmla="*/ 174724 h 199548"/>
                    <a:gd name="connsiteX837" fmla="*/ 4849654 w 5795236"/>
                    <a:gd name="connsiteY837" fmla="*/ 175143 h 199548"/>
                    <a:gd name="connsiteX838" fmla="*/ 4855477 w 5795236"/>
                    <a:gd name="connsiteY838" fmla="*/ 175557 h 199548"/>
                    <a:gd name="connsiteX839" fmla="*/ 4861263 w 5795236"/>
                    <a:gd name="connsiteY839" fmla="*/ 175966 h 199548"/>
                    <a:gd name="connsiteX840" fmla="*/ 4867087 w 5795236"/>
                    <a:gd name="connsiteY840" fmla="*/ 176370 h 199548"/>
                    <a:gd name="connsiteX841" fmla="*/ 4872873 w 5795236"/>
                    <a:gd name="connsiteY841" fmla="*/ 176768 h 199548"/>
                    <a:gd name="connsiteX842" fmla="*/ 4878659 w 5795236"/>
                    <a:gd name="connsiteY842" fmla="*/ 177161 h 199548"/>
                    <a:gd name="connsiteX843" fmla="*/ 4884483 w 5795236"/>
                    <a:gd name="connsiteY843" fmla="*/ 177548 h 199548"/>
                    <a:gd name="connsiteX844" fmla="*/ 4890269 w 5795236"/>
                    <a:gd name="connsiteY844" fmla="*/ 177931 h 199548"/>
                    <a:gd name="connsiteX845" fmla="*/ 4896092 w 5795236"/>
                    <a:gd name="connsiteY845" fmla="*/ 178308 h 199548"/>
                    <a:gd name="connsiteX846" fmla="*/ 4901879 w 5795236"/>
                    <a:gd name="connsiteY846" fmla="*/ 178680 h 199548"/>
                    <a:gd name="connsiteX847" fmla="*/ 4907665 w 5795236"/>
                    <a:gd name="connsiteY847" fmla="*/ 179047 h 199548"/>
                    <a:gd name="connsiteX848" fmla="*/ 4913489 w 5795236"/>
                    <a:gd name="connsiteY848" fmla="*/ 179409 h 199548"/>
                    <a:gd name="connsiteX849" fmla="*/ 4919275 w 5795236"/>
                    <a:gd name="connsiteY849" fmla="*/ 179766 h 199548"/>
                    <a:gd name="connsiteX850" fmla="*/ 4925098 w 5795236"/>
                    <a:gd name="connsiteY850" fmla="*/ 180118 h 199548"/>
                    <a:gd name="connsiteX851" fmla="*/ 4930885 w 5795236"/>
                    <a:gd name="connsiteY851" fmla="*/ 180465 h 199548"/>
                    <a:gd name="connsiteX852" fmla="*/ 4936671 w 5795236"/>
                    <a:gd name="connsiteY852" fmla="*/ 180807 h 199548"/>
                    <a:gd name="connsiteX853" fmla="*/ 4942494 w 5795236"/>
                    <a:gd name="connsiteY853" fmla="*/ 181144 h 199548"/>
                    <a:gd name="connsiteX854" fmla="*/ 4948281 w 5795236"/>
                    <a:gd name="connsiteY854" fmla="*/ 181477 h 199548"/>
                    <a:gd name="connsiteX855" fmla="*/ 4954104 w 5795236"/>
                    <a:gd name="connsiteY855" fmla="*/ 181805 h 199548"/>
                    <a:gd name="connsiteX856" fmla="*/ 4959891 w 5795236"/>
                    <a:gd name="connsiteY856" fmla="*/ 182128 h 199548"/>
                    <a:gd name="connsiteX857" fmla="*/ 4965677 w 5795236"/>
                    <a:gd name="connsiteY857" fmla="*/ 182446 h 199548"/>
                    <a:gd name="connsiteX858" fmla="*/ 4971500 w 5795236"/>
                    <a:gd name="connsiteY858" fmla="*/ 182759 h 199548"/>
                    <a:gd name="connsiteX859" fmla="*/ 4977287 w 5795236"/>
                    <a:gd name="connsiteY859" fmla="*/ 183068 h 199548"/>
                    <a:gd name="connsiteX860" fmla="*/ 4983110 w 5795236"/>
                    <a:gd name="connsiteY860" fmla="*/ 183373 h 199548"/>
                    <a:gd name="connsiteX861" fmla="*/ 4988896 w 5795236"/>
                    <a:gd name="connsiteY861" fmla="*/ 183673 h 199548"/>
                    <a:gd name="connsiteX862" fmla="*/ 4994683 w 5795236"/>
                    <a:gd name="connsiteY862" fmla="*/ 183968 h 199548"/>
                    <a:gd name="connsiteX863" fmla="*/ 5000506 w 5795236"/>
                    <a:gd name="connsiteY863" fmla="*/ 184259 h 199548"/>
                    <a:gd name="connsiteX864" fmla="*/ 5006293 w 5795236"/>
                    <a:gd name="connsiteY864" fmla="*/ 184546 h 199548"/>
                    <a:gd name="connsiteX865" fmla="*/ 5012079 w 5795236"/>
                    <a:gd name="connsiteY865" fmla="*/ 184828 h 199548"/>
                    <a:gd name="connsiteX866" fmla="*/ 5017902 w 5795236"/>
                    <a:gd name="connsiteY866" fmla="*/ 185106 h 199548"/>
                    <a:gd name="connsiteX867" fmla="*/ 5023689 w 5795236"/>
                    <a:gd name="connsiteY867" fmla="*/ 185380 h 199548"/>
                    <a:gd name="connsiteX868" fmla="*/ 5029512 w 5795236"/>
                    <a:gd name="connsiteY868" fmla="*/ 185649 h 199548"/>
                    <a:gd name="connsiteX869" fmla="*/ 5035298 w 5795236"/>
                    <a:gd name="connsiteY869" fmla="*/ 185914 h 199548"/>
                    <a:gd name="connsiteX870" fmla="*/ 5041085 w 5795236"/>
                    <a:gd name="connsiteY870" fmla="*/ 186176 h 199548"/>
                    <a:gd name="connsiteX871" fmla="*/ 5046908 w 5795236"/>
                    <a:gd name="connsiteY871" fmla="*/ 186433 h 199548"/>
                    <a:gd name="connsiteX872" fmla="*/ 5052695 w 5795236"/>
                    <a:gd name="connsiteY872" fmla="*/ 186686 h 199548"/>
                    <a:gd name="connsiteX873" fmla="*/ 5058518 w 5795236"/>
                    <a:gd name="connsiteY873" fmla="*/ 186935 h 199548"/>
                    <a:gd name="connsiteX874" fmla="*/ 5064304 w 5795236"/>
                    <a:gd name="connsiteY874" fmla="*/ 187180 h 199548"/>
                    <a:gd name="connsiteX875" fmla="*/ 5070091 w 5795236"/>
                    <a:gd name="connsiteY875" fmla="*/ 187421 h 199548"/>
                    <a:gd name="connsiteX876" fmla="*/ 5075914 w 5795236"/>
                    <a:gd name="connsiteY876" fmla="*/ 187658 h 199548"/>
                    <a:gd name="connsiteX877" fmla="*/ 5081700 w 5795236"/>
                    <a:gd name="connsiteY877" fmla="*/ 187892 h 199548"/>
                    <a:gd name="connsiteX878" fmla="*/ 5087524 w 5795236"/>
                    <a:gd name="connsiteY878" fmla="*/ 188121 h 199548"/>
                    <a:gd name="connsiteX879" fmla="*/ 5093310 w 5795236"/>
                    <a:gd name="connsiteY879" fmla="*/ 188347 h 199548"/>
                    <a:gd name="connsiteX880" fmla="*/ 5099097 w 5795236"/>
                    <a:gd name="connsiteY880" fmla="*/ 188569 h 199548"/>
                    <a:gd name="connsiteX881" fmla="*/ 5104920 w 5795236"/>
                    <a:gd name="connsiteY881" fmla="*/ 188788 h 199548"/>
                    <a:gd name="connsiteX882" fmla="*/ 5110706 w 5795236"/>
                    <a:gd name="connsiteY882" fmla="*/ 189003 h 199548"/>
                    <a:gd name="connsiteX883" fmla="*/ 5116530 w 5795236"/>
                    <a:gd name="connsiteY883" fmla="*/ 189214 h 199548"/>
                    <a:gd name="connsiteX884" fmla="*/ 5122316 w 5795236"/>
                    <a:gd name="connsiteY884" fmla="*/ 189422 h 199548"/>
                    <a:gd name="connsiteX885" fmla="*/ 5128102 w 5795236"/>
                    <a:gd name="connsiteY885" fmla="*/ 189626 h 199548"/>
                    <a:gd name="connsiteX886" fmla="*/ 5133926 w 5795236"/>
                    <a:gd name="connsiteY886" fmla="*/ 189827 h 199548"/>
                    <a:gd name="connsiteX887" fmla="*/ 5139712 w 5795236"/>
                    <a:gd name="connsiteY887" fmla="*/ 190025 h 199548"/>
                    <a:gd name="connsiteX888" fmla="*/ 5145535 w 5795236"/>
                    <a:gd name="connsiteY888" fmla="*/ 190219 h 199548"/>
                    <a:gd name="connsiteX889" fmla="*/ 5151322 w 5795236"/>
                    <a:gd name="connsiteY889" fmla="*/ 190410 h 199548"/>
                    <a:gd name="connsiteX890" fmla="*/ 5157108 w 5795236"/>
                    <a:gd name="connsiteY890" fmla="*/ 190597 h 199548"/>
                    <a:gd name="connsiteX891" fmla="*/ 5162932 w 5795236"/>
                    <a:gd name="connsiteY891" fmla="*/ 190781 h 199548"/>
                    <a:gd name="connsiteX892" fmla="*/ 5168718 w 5795236"/>
                    <a:gd name="connsiteY892" fmla="*/ 190962 h 199548"/>
                    <a:gd name="connsiteX893" fmla="*/ 5174541 w 5795236"/>
                    <a:gd name="connsiteY893" fmla="*/ 191140 h 199548"/>
                    <a:gd name="connsiteX894" fmla="*/ 5180328 w 5795236"/>
                    <a:gd name="connsiteY894" fmla="*/ 191315 h 199548"/>
                    <a:gd name="connsiteX895" fmla="*/ 5186114 w 5795236"/>
                    <a:gd name="connsiteY895" fmla="*/ 191487 h 199548"/>
                    <a:gd name="connsiteX896" fmla="*/ 5191937 w 5795236"/>
                    <a:gd name="connsiteY896" fmla="*/ 191655 h 199548"/>
                    <a:gd name="connsiteX897" fmla="*/ 5197724 w 5795236"/>
                    <a:gd name="connsiteY897" fmla="*/ 191821 h 199548"/>
                    <a:gd name="connsiteX898" fmla="*/ 5203547 w 5795236"/>
                    <a:gd name="connsiteY898" fmla="*/ 191984 h 199548"/>
                    <a:gd name="connsiteX899" fmla="*/ 5209334 w 5795236"/>
                    <a:gd name="connsiteY899" fmla="*/ 192144 h 199548"/>
                    <a:gd name="connsiteX900" fmla="*/ 5215120 w 5795236"/>
                    <a:gd name="connsiteY900" fmla="*/ 192301 h 199548"/>
                    <a:gd name="connsiteX901" fmla="*/ 5220943 w 5795236"/>
                    <a:gd name="connsiteY901" fmla="*/ 192455 h 199548"/>
                    <a:gd name="connsiteX902" fmla="*/ 5226730 w 5795236"/>
                    <a:gd name="connsiteY902" fmla="*/ 192606 h 199548"/>
                    <a:gd name="connsiteX903" fmla="*/ 5232553 w 5795236"/>
                    <a:gd name="connsiteY903" fmla="*/ 192755 h 199548"/>
                    <a:gd name="connsiteX904" fmla="*/ 5238339 w 5795236"/>
                    <a:gd name="connsiteY904" fmla="*/ 192901 h 199548"/>
                    <a:gd name="connsiteX905" fmla="*/ 5244126 w 5795236"/>
                    <a:gd name="connsiteY905" fmla="*/ 193044 h 199548"/>
                    <a:gd name="connsiteX906" fmla="*/ 5249949 w 5795236"/>
                    <a:gd name="connsiteY906" fmla="*/ 193184 h 199548"/>
                    <a:gd name="connsiteX907" fmla="*/ 5255736 w 5795236"/>
                    <a:gd name="connsiteY907" fmla="*/ 193322 h 199548"/>
                    <a:gd name="connsiteX908" fmla="*/ 5261559 w 5795236"/>
                    <a:gd name="connsiteY908" fmla="*/ 193458 h 199548"/>
                    <a:gd name="connsiteX909" fmla="*/ 5267345 w 5795236"/>
                    <a:gd name="connsiteY909" fmla="*/ 193590 h 199548"/>
                    <a:gd name="connsiteX910" fmla="*/ 5273132 w 5795236"/>
                    <a:gd name="connsiteY910" fmla="*/ 193721 h 199548"/>
                    <a:gd name="connsiteX911" fmla="*/ 5278955 w 5795236"/>
                    <a:gd name="connsiteY911" fmla="*/ 193849 h 199548"/>
                    <a:gd name="connsiteX912" fmla="*/ 5284741 w 5795236"/>
                    <a:gd name="connsiteY912" fmla="*/ 193974 h 199548"/>
                    <a:gd name="connsiteX913" fmla="*/ 5290565 w 5795236"/>
                    <a:gd name="connsiteY913" fmla="*/ 194097 h 199548"/>
                    <a:gd name="connsiteX914" fmla="*/ 5296351 w 5795236"/>
                    <a:gd name="connsiteY914" fmla="*/ 194218 h 199548"/>
                    <a:gd name="connsiteX915" fmla="*/ 5302138 w 5795236"/>
                    <a:gd name="connsiteY915" fmla="*/ 194336 h 199548"/>
                    <a:gd name="connsiteX916" fmla="*/ 5307961 w 5795236"/>
                    <a:gd name="connsiteY916" fmla="*/ 194452 h 199548"/>
                    <a:gd name="connsiteX917" fmla="*/ 5313747 w 5795236"/>
                    <a:gd name="connsiteY917" fmla="*/ 194566 h 199548"/>
                    <a:gd name="connsiteX918" fmla="*/ 5319534 w 5795236"/>
                    <a:gd name="connsiteY918" fmla="*/ 194678 h 199548"/>
                    <a:gd name="connsiteX919" fmla="*/ 5325357 w 5795236"/>
                    <a:gd name="connsiteY919" fmla="*/ 194788 h 199548"/>
                    <a:gd name="connsiteX920" fmla="*/ 5331143 w 5795236"/>
                    <a:gd name="connsiteY920" fmla="*/ 194895 h 199548"/>
                    <a:gd name="connsiteX921" fmla="*/ 5336967 w 5795236"/>
                    <a:gd name="connsiteY921" fmla="*/ 195000 h 199548"/>
                    <a:gd name="connsiteX922" fmla="*/ 5342753 w 5795236"/>
                    <a:gd name="connsiteY922" fmla="*/ 195103 h 199548"/>
                    <a:gd name="connsiteX923" fmla="*/ 5348540 w 5795236"/>
                    <a:gd name="connsiteY923" fmla="*/ 195205 h 199548"/>
                    <a:gd name="connsiteX924" fmla="*/ 5354363 w 5795236"/>
                    <a:gd name="connsiteY924" fmla="*/ 195304 h 199548"/>
                    <a:gd name="connsiteX925" fmla="*/ 5360149 w 5795236"/>
                    <a:gd name="connsiteY925" fmla="*/ 195401 h 199548"/>
                    <a:gd name="connsiteX926" fmla="*/ 5365973 w 5795236"/>
                    <a:gd name="connsiteY926" fmla="*/ 195496 h 199548"/>
                    <a:gd name="connsiteX927" fmla="*/ 5371759 w 5795236"/>
                    <a:gd name="connsiteY927" fmla="*/ 195590 h 199548"/>
                    <a:gd name="connsiteX928" fmla="*/ 5377545 w 5795236"/>
                    <a:gd name="connsiteY928" fmla="*/ 195681 h 199548"/>
                    <a:gd name="connsiteX929" fmla="*/ 5383369 w 5795236"/>
                    <a:gd name="connsiteY929" fmla="*/ 195770 h 199548"/>
                    <a:gd name="connsiteX930" fmla="*/ 5389155 w 5795236"/>
                    <a:gd name="connsiteY930" fmla="*/ 195858 h 199548"/>
                    <a:gd name="connsiteX931" fmla="*/ 5394978 w 5795236"/>
                    <a:gd name="connsiteY931" fmla="*/ 195944 h 199548"/>
                    <a:gd name="connsiteX932" fmla="*/ 5400765 w 5795236"/>
                    <a:gd name="connsiteY932" fmla="*/ 196029 h 199548"/>
                    <a:gd name="connsiteX933" fmla="*/ 5406551 w 5795236"/>
                    <a:gd name="connsiteY933" fmla="*/ 196111 h 199548"/>
                    <a:gd name="connsiteX934" fmla="*/ 5412375 w 5795236"/>
                    <a:gd name="connsiteY934" fmla="*/ 196192 h 199548"/>
                    <a:gd name="connsiteX935" fmla="*/ 5418161 w 5795236"/>
                    <a:gd name="connsiteY935" fmla="*/ 196271 h 199548"/>
                    <a:gd name="connsiteX936" fmla="*/ 5423984 w 5795236"/>
                    <a:gd name="connsiteY936" fmla="*/ 196349 h 199548"/>
                    <a:gd name="connsiteX937" fmla="*/ 5429771 w 5795236"/>
                    <a:gd name="connsiteY937" fmla="*/ 196424 h 199548"/>
                    <a:gd name="connsiteX938" fmla="*/ 5435557 w 5795236"/>
                    <a:gd name="connsiteY938" fmla="*/ 196499 h 199548"/>
                    <a:gd name="connsiteX939" fmla="*/ 5441380 w 5795236"/>
                    <a:gd name="connsiteY939" fmla="*/ 196571 h 199548"/>
                    <a:gd name="connsiteX940" fmla="*/ 5447167 w 5795236"/>
                    <a:gd name="connsiteY940" fmla="*/ 196643 h 199548"/>
                    <a:gd name="connsiteX941" fmla="*/ 5452990 w 5795236"/>
                    <a:gd name="connsiteY941" fmla="*/ 196712 h 199548"/>
                    <a:gd name="connsiteX942" fmla="*/ 5458777 w 5795236"/>
                    <a:gd name="connsiteY942" fmla="*/ 196780 h 199548"/>
                    <a:gd name="connsiteX943" fmla="*/ 5464563 w 5795236"/>
                    <a:gd name="connsiteY943" fmla="*/ 196847 h 199548"/>
                    <a:gd name="connsiteX944" fmla="*/ 5470386 w 5795236"/>
                    <a:gd name="connsiteY944" fmla="*/ 196913 h 199548"/>
                    <a:gd name="connsiteX945" fmla="*/ 5476172 w 5795236"/>
                    <a:gd name="connsiteY945" fmla="*/ 196976 h 199548"/>
                    <a:gd name="connsiteX946" fmla="*/ 5481996 w 5795236"/>
                    <a:gd name="connsiteY946" fmla="*/ 197039 h 199548"/>
                    <a:gd name="connsiteX947" fmla="*/ 5487782 w 5795236"/>
                    <a:gd name="connsiteY947" fmla="*/ 197100 h 199548"/>
                    <a:gd name="connsiteX948" fmla="*/ 5493569 w 5795236"/>
                    <a:gd name="connsiteY948" fmla="*/ 197160 h 199548"/>
                    <a:gd name="connsiteX949" fmla="*/ 5499392 w 5795236"/>
                    <a:gd name="connsiteY949" fmla="*/ 197219 h 199548"/>
                    <a:gd name="connsiteX950" fmla="*/ 5505179 w 5795236"/>
                    <a:gd name="connsiteY950" fmla="*/ 197276 h 199548"/>
                    <a:gd name="connsiteX951" fmla="*/ 5511002 w 5795236"/>
                    <a:gd name="connsiteY951" fmla="*/ 197332 h 199548"/>
                    <a:gd name="connsiteX952" fmla="*/ 5516788 w 5795236"/>
                    <a:gd name="connsiteY952" fmla="*/ 197387 h 199548"/>
                    <a:gd name="connsiteX953" fmla="*/ 5522574 w 5795236"/>
                    <a:gd name="connsiteY953" fmla="*/ 197440 h 199548"/>
                    <a:gd name="connsiteX954" fmla="*/ 5528398 w 5795236"/>
                    <a:gd name="connsiteY954" fmla="*/ 197493 h 199548"/>
                    <a:gd name="connsiteX955" fmla="*/ 5534184 w 5795236"/>
                    <a:gd name="connsiteY955" fmla="*/ 197544 h 199548"/>
                    <a:gd name="connsiteX956" fmla="*/ 5540008 w 5795236"/>
                    <a:gd name="connsiteY956" fmla="*/ 197594 h 199548"/>
                    <a:gd name="connsiteX957" fmla="*/ 5545794 w 5795236"/>
                    <a:gd name="connsiteY957" fmla="*/ 197643 h 199548"/>
                    <a:gd name="connsiteX958" fmla="*/ 5551581 w 5795236"/>
                    <a:gd name="connsiteY958" fmla="*/ 197691 h 199548"/>
                    <a:gd name="connsiteX959" fmla="*/ 5557404 w 5795236"/>
                    <a:gd name="connsiteY959" fmla="*/ 197738 h 199548"/>
                    <a:gd name="connsiteX960" fmla="*/ 5563190 w 5795236"/>
                    <a:gd name="connsiteY960" fmla="*/ 197784 h 199548"/>
                    <a:gd name="connsiteX961" fmla="*/ 5569014 w 5795236"/>
                    <a:gd name="connsiteY961" fmla="*/ 197828 h 199548"/>
                    <a:gd name="connsiteX962" fmla="*/ 5574800 w 5795236"/>
                    <a:gd name="connsiteY962" fmla="*/ 197872 h 199548"/>
                    <a:gd name="connsiteX963" fmla="*/ 5580586 w 5795236"/>
                    <a:gd name="connsiteY963" fmla="*/ 197915 h 199548"/>
                    <a:gd name="connsiteX964" fmla="*/ 5586410 w 5795236"/>
                    <a:gd name="connsiteY964" fmla="*/ 197956 h 199548"/>
                    <a:gd name="connsiteX965" fmla="*/ 5592196 w 5795236"/>
                    <a:gd name="connsiteY965" fmla="*/ 197997 h 199548"/>
                    <a:gd name="connsiteX966" fmla="*/ 5598020 w 5795236"/>
                    <a:gd name="connsiteY966" fmla="*/ 198037 h 199548"/>
                    <a:gd name="connsiteX967" fmla="*/ 5603806 w 5795236"/>
                    <a:gd name="connsiteY967" fmla="*/ 198076 h 199548"/>
                    <a:gd name="connsiteX968" fmla="*/ 5609592 w 5795236"/>
                    <a:gd name="connsiteY968" fmla="*/ 198114 h 199548"/>
                    <a:gd name="connsiteX969" fmla="*/ 5615416 w 5795236"/>
                    <a:gd name="connsiteY969" fmla="*/ 198151 h 199548"/>
                    <a:gd name="connsiteX970" fmla="*/ 5621202 w 5795236"/>
                    <a:gd name="connsiteY970" fmla="*/ 198187 h 199548"/>
                    <a:gd name="connsiteX971" fmla="*/ 5626988 w 5795236"/>
                    <a:gd name="connsiteY971" fmla="*/ 198223 h 199548"/>
                    <a:gd name="connsiteX972" fmla="*/ 5632812 w 5795236"/>
                    <a:gd name="connsiteY972" fmla="*/ 198257 h 199548"/>
                    <a:gd name="connsiteX973" fmla="*/ 5638598 w 5795236"/>
                    <a:gd name="connsiteY973" fmla="*/ 198291 h 199548"/>
                    <a:gd name="connsiteX974" fmla="*/ 5644421 w 5795236"/>
                    <a:gd name="connsiteY974" fmla="*/ 198324 h 199548"/>
                    <a:gd name="connsiteX975" fmla="*/ 5650208 w 5795236"/>
                    <a:gd name="connsiteY975" fmla="*/ 198356 h 199548"/>
                    <a:gd name="connsiteX976" fmla="*/ 5655994 w 5795236"/>
                    <a:gd name="connsiteY976" fmla="*/ 198388 h 199548"/>
                    <a:gd name="connsiteX977" fmla="*/ 5661818 w 5795236"/>
                    <a:gd name="connsiteY977" fmla="*/ 198418 h 199548"/>
                    <a:gd name="connsiteX978" fmla="*/ 5667604 w 5795236"/>
                    <a:gd name="connsiteY978" fmla="*/ 198448 h 199548"/>
                    <a:gd name="connsiteX979" fmla="*/ 5673427 w 5795236"/>
                    <a:gd name="connsiteY979" fmla="*/ 198478 h 199548"/>
                    <a:gd name="connsiteX980" fmla="*/ 5679213 w 5795236"/>
                    <a:gd name="connsiteY980" fmla="*/ 198506 h 199548"/>
                    <a:gd name="connsiteX981" fmla="*/ 5685000 w 5795236"/>
                    <a:gd name="connsiteY981" fmla="*/ 198534 h 199548"/>
                    <a:gd name="connsiteX982" fmla="*/ 5690823 w 5795236"/>
                    <a:gd name="connsiteY982" fmla="*/ 198561 h 199548"/>
                    <a:gd name="connsiteX983" fmla="*/ 5696610 w 5795236"/>
                    <a:gd name="connsiteY983" fmla="*/ 198587 h 199548"/>
                    <a:gd name="connsiteX984" fmla="*/ 5702433 w 5795236"/>
                    <a:gd name="connsiteY984" fmla="*/ 198613 h 199548"/>
                    <a:gd name="connsiteX985" fmla="*/ 5708220 w 5795236"/>
                    <a:gd name="connsiteY985" fmla="*/ 198639 h 199548"/>
                    <a:gd name="connsiteX986" fmla="*/ 5714006 w 5795236"/>
                    <a:gd name="connsiteY986" fmla="*/ 198663 h 199548"/>
                    <a:gd name="connsiteX987" fmla="*/ 5719829 w 5795236"/>
                    <a:gd name="connsiteY987" fmla="*/ 198687 h 199548"/>
                    <a:gd name="connsiteX988" fmla="*/ 5725615 w 5795236"/>
                    <a:gd name="connsiteY988" fmla="*/ 198711 h 199548"/>
                    <a:gd name="connsiteX989" fmla="*/ 5731439 w 5795236"/>
                    <a:gd name="connsiteY989" fmla="*/ 198733 h 199548"/>
                    <a:gd name="connsiteX990" fmla="*/ 5737225 w 5795236"/>
                    <a:gd name="connsiteY990" fmla="*/ 198756 h 199548"/>
                    <a:gd name="connsiteX991" fmla="*/ 5743012 w 5795236"/>
                    <a:gd name="connsiteY991" fmla="*/ 198777 h 199548"/>
                    <a:gd name="connsiteX992" fmla="*/ 5748835 w 5795236"/>
                    <a:gd name="connsiteY992" fmla="*/ 198798 h 199548"/>
                    <a:gd name="connsiteX993" fmla="*/ 5754622 w 5795236"/>
                    <a:gd name="connsiteY993" fmla="*/ 198819 h 199548"/>
                    <a:gd name="connsiteX994" fmla="*/ 5760445 w 5795236"/>
                    <a:gd name="connsiteY994" fmla="*/ 198839 h 199548"/>
                    <a:gd name="connsiteX995" fmla="*/ 5766231 w 5795236"/>
                    <a:gd name="connsiteY995" fmla="*/ 198859 h 199548"/>
                    <a:gd name="connsiteX996" fmla="*/ 5772017 w 5795236"/>
                    <a:gd name="connsiteY996" fmla="*/ 198878 h 199548"/>
                    <a:gd name="connsiteX997" fmla="*/ 5777841 w 5795236"/>
                    <a:gd name="connsiteY997" fmla="*/ 198897 h 199548"/>
                    <a:gd name="connsiteX998" fmla="*/ 5783627 w 5795236"/>
                    <a:gd name="connsiteY998" fmla="*/ 198915 h 199548"/>
                    <a:gd name="connsiteX999" fmla="*/ 5789451 w 5795236"/>
                    <a:gd name="connsiteY999" fmla="*/ 198932 h 199548"/>
                    <a:gd name="connsiteX1000" fmla="*/ 5795237 w 5795236"/>
                    <a:gd name="connsiteY1000" fmla="*/ 198950 h 199548"/>
                    <a:gd name="connsiteX1001" fmla="*/ 5795237 w 5795236"/>
                    <a:gd name="connsiteY1001" fmla="*/ 199549 h 199548"/>
                    <a:gd name="connsiteX1002" fmla="*/ 5795237 w 5795236"/>
                    <a:gd name="connsiteY1002" fmla="*/ 199549 h 199548"/>
                    <a:gd name="connsiteX1003" fmla="*/ 5789451 w 5795236"/>
                    <a:gd name="connsiteY1003" fmla="*/ 199549 h 199548"/>
                    <a:gd name="connsiteX1004" fmla="*/ 5783627 w 5795236"/>
                    <a:gd name="connsiteY1004" fmla="*/ 199549 h 199548"/>
                    <a:gd name="connsiteX1005" fmla="*/ 5777841 w 5795236"/>
                    <a:gd name="connsiteY1005" fmla="*/ 199549 h 199548"/>
                    <a:gd name="connsiteX1006" fmla="*/ 5772017 w 5795236"/>
                    <a:gd name="connsiteY1006" fmla="*/ 199549 h 199548"/>
                    <a:gd name="connsiteX1007" fmla="*/ 5766231 w 5795236"/>
                    <a:gd name="connsiteY1007" fmla="*/ 199549 h 199548"/>
                    <a:gd name="connsiteX1008" fmla="*/ 5760445 w 5795236"/>
                    <a:gd name="connsiteY1008" fmla="*/ 199549 h 199548"/>
                    <a:gd name="connsiteX1009" fmla="*/ 5754622 w 5795236"/>
                    <a:gd name="connsiteY1009" fmla="*/ 199549 h 199548"/>
                    <a:gd name="connsiteX1010" fmla="*/ 5748835 w 5795236"/>
                    <a:gd name="connsiteY1010" fmla="*/ 199549 h 199548"/>
                    <a:gd name="connsiteX1011" fmla="*/ 5743012 w 5795236"/>
                    <a:gd name="connsiteY1011" fmla="*/ 199549 h 199548"/>
                    <a:gd name="connsiteX1012" fmla="*/ 5737225 w 5795236"/>
                    <a:gd name="connsiteY1012" fmla="*/ 199549 h 199548"/>
                    <a:gd name="connsiteX1013" fmla="*/ 5731439 w 5795236"/>
                    <a:gd name="connsiteY1013" fmla="*/ 199549 h 199548"/>
                    <a:gd name="connsiteX1014" fmla="*/ 5725615 w 5795236"/>
                    <a:gd name="connsiteY1014" fmla="*/ 199549 h 199548"/>
                    <a:gd name="connsiteX1015" fmla="*/ 5719829 w 5795236"/>
                    <a:gd name="connsiteY1015" fmla="*/ 199549 h 199548"/>
                    <a:gd name="connsiteX1016" fmla="*/ 5714006 w 5795236"/>
                    <a:gd name="connsiteY1016" fmla="*/ 199549 h 199548"/>
                    <a:gd name="connsiteX1017" fmla="*/ 5708220 w 5795236"/>
                    <a:gd name="connsiteY1017" fmla="*/ 199549 h 199548"/>
                    <a:gd name="connsiteX1018" fmla="*/ 5702433 w 5795236"/>
                    <a:gd name="connsiteY1018" fmla="*/ 199549 h 199548"/>
                    <a:gd name="connsiteX1019" fmla="*/ 5696610 w 5795236"/>
                    <a:gd name="connsiteY1019" fmla="*/ 199549 h 199548"/>
                    <a:gd name="connsiteX1020" fmla="*/ 5690823 w 5795236"/>
                    <a:gd name="connsiteY1020" fmla="*/ 199549 h 199548"/>
                    <a:gd name="connsiteX1021" fmla="*/ 5685000 w 5795236"/>
                    <a:gd name="connsiteY1021" fmla="*/ 199549 h 199548"/>
                    <a:gd name="connsiteX1022" fmla="*/ 5679213 w 5795236"/>
                    <a:gd name="connsiteY1022" fmla="*/ 199549 h 199548"/>
                    <a:gd name="connsiteX1023" fmla="*/ 5673427 w 5795236"/>
                    <a:gd name="connsiteY1023" fmla="*/ 199549 h 199548"/>
                    <a:gd name="connsiteX1024" fmla="*/ 5667604 w 5795236"/>
                    <a:gd name="connsiteY1024" fmla="*/ 199549 h 199548"/>
                    <a:gd name="connsiteX1025" fmla="*/ 5661818 w 5795236"/>
                    <a:gd name="connsiteY1025" fmla="*/ 199549 h 199548"/>
                    <a:gd name="connsiteX1026" fmla="*/ 5655994 w 5795236"/>
                    <a:gd name="connsiteY1026" fmla="*/ 199549 h 199548"/>
                    <a:gd name="connsiteX1027" fmla="*/ 5650208 w 5795236"/>
                    <a:gd name="connsiteY1027" fmla="*/ 199549 h 199548"/>
                    <a:gd name="connsiteX1028" fmla="*/ 5644421 w 5795236"/>
                    <a:gd name="connsiteY1028" fmla="*/ 199549 h 199548"/>
                    <a:gd name="connsiteX1029" fmla="*/ 5638598 w 5795236"/>
                    <a:gd name="connsiteY1029" fmla="*/ 199549 h 199548"/>
                    <a:gd name="connsiteX1030" fmla="*/ 5632812 w 5795236"/>
                    <a:gd name="connsiteY1030" fmla="*/ 199549 h 199548"/>
                    <a:gd name="connsiteX1031" fmla="*/ 5626988 w 5795236"/>
                    <a:gd name="connsiteY1031" fmla="*/ 199549 h 199548"/>
                    <a:gd name="connsiteX1032" fmla="*/ 5621202 w 5795236"/>
                    <a:gd name="connsiteY1032" fmla="*/ 199549 h 199548"/>
                    <a:gd name="connsiteX1033" fmla="*/ 5615416 w 5795236"/>
                    <a:gd name="connsiteY1033" fmla="*/ 199549 h 199548"/>
                    <a:gd name="connsiteX1034" fmla="*/ 5609592 w 5795236"/>
                    <a:gd name="connsiteY1034" fmla="*/ 199549 h 199548"/>
                    <a:gd name="connsiteX1035" fmla="*/ 5603806 w 5795236"/>
                    <a:gd name="connsiteY1035" fmla="*/ 199549 h 199548"/>
                    <a:gd name="connsiteX1036" fmla="*/ 5598020 w 5795236"/>
                    <a:gd name="connsiteY1036" fmla="*/ 199549 h 199548"/>
                    <a:gd name="connsiteX1037" fmla="*/ 5592196 w 5795236"/>
                    <a:gd name="connsiteY1037" fmla="*/ 199549 h 199548"/>
                    <a:gd name="connsiteX1038" fmla="*/ 5586410 w 5795236"/>
                    <a:gd name="connsiteY1038" fmla="*/ 199549 h 199548"/>
                    <a:gd name="connsiteX1039" fmla="*/ 5580586 w 5795236"/>
                    <a:gd name="connsiteY1039" fmla="*/ 199549 h 199548"/>
                    <a:gd name="connsiteX1040" fmla="*/ 5574800 w 5795236"/>
                    <a:gd name="connsiteY1040" fmla="*/ 199549 h 199548"/>
                    <a:gd name="connsiteX1041" fmla="*/ 5569014 w 5795236"/>
                    <a:gd name="connsiteY1041" fmla="*/ 199549 h 199548"/>
                    <a:gd name="connsiteX1042" fmla="*/ 5563190 w 5795236"/>
                    <a:gd name="connsiteY1042" fmla="*/ 199549 h 199548"/>
                    <a:gd name="connsiteX1043" fmla="*/ 5557404 w 5795236"/>
                    <a:gd name="connsiteY1043" fmla="*/ 199549 h 199548"/>
                    <a:gd name="connsiteX1044" fmla="*/ 5551581 w 5795236"/>
                    <a:gd name="connsiteY1044" fmla="*/ 199549 h 199548"/>
                    <a:gd name="connsiteX1045" fmla="*/ 5545794 w 5795236"/>
                    <a:gd name="connsiteY1045" fmla="*/ 199549 h 199548"/>
                    <a:gd name="connsiteX1046" fmla="*/ 5540008 w 5795236"/>
                    <a:gd name="connsiteY1046" fmla="*/ 199549 h 199548"/>
                    <a:gd name="connsiteX1047" fmla="*/ 5534184 w 5795236"/>
                    <a:gd name="connsiteY1047" fmla="*/ 199549 h 199548"/>
                    <a:gd name="connsiteX1048" fmla="*/ 5528398 w 5795236"/>
                    <a:gd name="connsiteY1048" fmla="*/ 199549 h 199548"/>
                    <a:gd name="connsiteX1049" fmla="*/ 5522574 w 5795236"/>
                    <a:gd name="connsiteY1049" fmla="*/ 199549 h 199548"/>
                    <a:gd name="connsiteX1050" fmla="*/ 5516788 w 5795236"/>
                    <a:gd name="connsiteY1050" fmla="*/ 199549 h 199548"/>
                    <a:gd name="connsiteX1051" fmla="*/ 5511002 w 5795236"/>
                    <a:gd name="connsiteY1051" fmla="*/ 199549 h 199548"/>
                    <a:gd name="connsiteX1052" fmla="*/ 5505179 w 5795236"/>
                    <a:gd name="connsiteY1052" fmla="*/ 199549 h 199548"/>
                    <a:gd name="connsiteX1053" fmla="*/ 5499392 w 5795236"/>
                    <a:gd name="connsiteY1053" fmla="*/ 199549 h 199548"/>
                    <a:gd name="connsiteX1054" fmla="*/ 5493569 w 5795236"/>
                    <a:gd name="connsiteY1054" fmla="*/ 199549 h 199548"/>
                    <a:gd name="connsiteX1055" fmla="*/ 5487782 w 5795236"/>
                    <a:gd name="connsiteY1055" fmla="*/ 199549 h 199548"/>
                    <a:gd name="connsiteX1056" fmla="*/ 5481996 w 5795236"/>
                    <a:gd name="connsiteY1056" fmla="*/ 199549 h 199548"/>
                    <a:gd name="connsiteX1057" fmla="*/ 5476172 w 5795236"/>
                    <a:gd name="connsiteY1057" fmla="*/ 199549 h 199548"/>
                    <a:gd name="connsiteX1058" fmla="*/ 5470386 w 5795236"/>
                    <a:gd name="connsiteY1058" fmla="*/ 199549 h 199548"/>
                    <a:gd name="connsiteX1059" fmla="*/ 5464563 w 5795236"/>
                    <a:gd name="connsiteY1059" fmla="*/ 199549 h 199548"/>
                    <a:gd name="connsiteX1060" fmla="*/ 5458777 w 5795236"/>
                    <a:gd name="connsiteY1060" fmla="*/ 199549 h 199548"/>
                    <a:gd name="connsiteX1061" fmla="*/ 5452990 w 5795236"/>
                    <a:gd name="connsiteY1061" fmla="*/ 199549 h 199548"/>
                    <a:gd name="connsiteX1062" fmla="*/ 5447167 w 5795236"/>
                    <a:gd name="connsiteY1062" fmla="*/ 199549 h 199548"/>
                    <a:gd name="connsiteX1063" fmla="*/ 5441380 w 5795236"/>
                    <a:gd name="connsiteY1063" fmla="*/ 199549 h 199548"/>
                    <a:gd name="connsiteX1064" fmla="*/ 5435557 w 5795236"/>
                    <a:gd name="connsiteY1064" fmla="*/ 199549 h 199548"/>
                    <a:gd name="connsiteX1065" fmla="*/ 5429771 w 5795236"/>
                    <a:gd name="connsiteY1065" fmla="*/ 199549 h 199548"/>
                    <a:gd name="connsiteX1066" fmla="*/ 5423984 w 5795236"/>
                    <a:gd name="connsiteY1066" fmla="*/ 199549 h 199548"/>
                    <a:gd name="connsiteX1067" fmla="*/ 5418161 w 5795236"/>
                    <a:gd name="connsiteY1067" fmla="*/ 199549 h 199548"/>
                    <a:gd name="connsiteX1068" fmla="*/ 5412375 w 5795236"/>
                    <a:gd name="connsiteY1068" fmla="*/ 199549 h 199548"/>
                    <a:gd name="connsiteX1069" fmla="*/ 5406551 w 5795236"/>
                    <a:gd name="connsiteY1069" fmla="*/ 199549 h 199548"/>
                    <a:gd name="connsiteX1070" fmla="*/ 5400765 w 5795236"/>
                    <a:gd name="connsiteY1070" fmla="*/ 199549 h 199548"/>
                    <a:gd name="connsiteX1071" fmla="*/ 5394978 w 5795236"/>
                    <a:gd name="connsiteY1071" fmla="*/ 199549 h 199548"/>
                    <a:gd name="connsiteX1072" fmla="*/ 5389155 w 5795236"/>
                    <a:gd name="connsiteY1072" fmla="*/ 199549 h 199548"/>
                    <a:gd name="connsiteX1073" fmla="*/ 5383369 w 5795236"/>
                    <a:gd name="connsiteY1073" fmla="*/ 199549 h 199548"/>
                    <a:gd name="connsiteX1074" fmla="*/ 5377545 w 5795236"/>
                    <a:gd name="connsiteY1074" fmla="*/ 199549 h 199548"/>
                    <a:gd name="connsiteX1075" fmla="*/ 5371759 w 5795236"/>
                    <a:gd name="connsiteY1075" fmla="*/ 199549 h 199548"/>
                    <a:gd name="connsiteX1076" fmla="*/ 5365973 w 5795236"/>
                    <a:gd name="connsiteY1076" fmla="*/ 199549 h 199548"/>
                    <a:gd name="connsiteX1077" fmla="*/ 5360149 w 5795236"/>
                    <a:gd name="connsiteY1077" fmla="*/ 199549 h 199548"/>
                    <a:gd name="connsiteX1078" fmla="*/ 5354363 w 5795236"/>
                    <a:gd name="connsiteY1078" fmla="*/ 199549 h 199548"/>
                    <a:gd name="connsiteX1079" fmla="*/ 5348540 w 5795236"/>
                    <a:gd name="connsiteY1079" fmla="*/ 199549 h 199548"/>
                    <a:gd name="connsiteX1080" fmla="*/ 5342753 w 5795236"/>
                    <a:gd name="connsiteY1080" fmla="*/ 199549 h 199548"/>
                    <a:gd name="connsiteX1081" fmla="*/ 5336967 w 5795236"/>
                    <a:gd name="connsiteY1081" fmla="*/ 199549 h 199548"/>
                    <a:gd name="connsiteX1082" fmla="*/ 5331143 w 5795236"/>
                    <a:gd name="connsiteY1082" fmla="*/ 199549 h 199548"/>
                    <a:gd name="connsiteX1083" fmla="*/ 5325357 w 5795236"/>
                    <a:gd name="connsiteY1083" fmla="*/ 199549 h 199548"/>
                    <a:gd name="connsiteX1084" fmla="*/ 5319534 w 5795236"/>
                    <a:gd name="connsiteY1084" fmla="*/ 199549 h 199548"/>
                    <a:gd name="connsiteX1085" fmla="*/ 5313747 w 5795236"/>
                    <a:gd name="connsiteY1085" fmla="*/ 199549 h 199548"/>
                    <a:gd name="connsiteX1086" fmla="*/ 5307961 w 5795236"/>
                    <a:gd name="connsiteY1086" fmla="*/ 199549 h 199548"/>
                    <a:gd name="connsiteX1087" fmla="*/ 5302138 w 5795236"/>
                    <a:gd name="connsiteY1087" fmla="*/ 199549 h 199548"/>
                    <a:gd name="connsiteX1088" fmla="*/ 5296351 w 5795236"/>
                    <a:gd name="connsiteY1088" fmla="*/ 199549 h 199548"/>
                    <a:gd name="connsiteX1089" fmla="*/ 5290565 w 5795236"/>
                    <a:gd name="connsiteY1089" fmla="*/ 199549 h 199548"/>
                    <a:gd name="connsiteX1090" fmla="*/ 5284741 w 5795236"/>
                    <a:gd name="connsiteY1090" fmla="*/ 199549 h 199548"/>
                    <a:gd name="connsiteX1091" fmla="*/ 5278955 w 5795236"/>
                    <a:gd name="connsiteY1091" fmla="*/ 199549 h 199548"/>
                    <a:gd name="connsiteX1092" fmla="*/ 5273132 w 5795236"/>
                    <a:gd name="connsiteY1092" fmla="*/ 199549 h 199548"/>
                    <a:gd name="connsiteX1093" fmla="*/ 5267345 w 5795236"/>
                    <a:gd name="connsiteY1093" fmla="*/ 199549 h 199548"/>
                    <a:gd name="connsiteX1094" fmla="*/ 5261559 w 5795236"/>
                    <a:gd name="connsiteY1094" fmla="*/ 199549 h 199548"/>
                    <a:gd name="connsiteX1095" fmla="*/ 5255736 w 5795236"/>
                    <a:gd name="connsiteY1095" fmla="*/ 199549 h 199548"/>
                    <a:gd name="connsiteX1096" fmla="*/ 5249949 w 5795236"/>
                    <a:gd name="connsiteY1096" fmla="*/ 199549 h 199548"/>
                    <a:gd name="connsiteX1097" fmla="*/ 5244126 w 5795236"/>
                    <a:gd name="connsiteY1097" fmla="*/ 199549 h 199548"/>
                    <a:gd name="connsiteX1098" fmla="*/ 5238339 w 5795236"/>
                    <a:gd name="connsiteY1098" fmla="*/ 199549 h 199548"/>
                    <a:gd name="connsiteX1099" fmla="*/ 5232553 w 5795236"/>
                    <a:gd name="connsiteY1099" fmla="*/ 199549 h 199548"/>
                    <a:gd name="connsiteX1100" fmla="*/ 5226730 w 5795236"/>
                    <a:gd name="connsiteY1100" fmla="*/ 199549 h 199548"/>
                    <a:gd name="connsiteX1101" fmla="*/ 5220943 w 5795236"/>
                    <a:gd name="connsiteY1101" fmla="*/ 199549 h 199548"/>
                    <a:gd name="connsiteX1102" fmla="*/ 5215120 w 5795236"/>
                    <a:gd name="connsiteY1102" fmla="*/ 199549 h 199548"/>
                    <a:gd name="connsiteX1103" fmla="*/ 5209334 w 5795236"/>
                    <a:gd name="connsiteY1103" fmla="*/ 199549 h 199548"/>
                    <a:gd name="connsiteX1104" fmla="*/ 5203547 w 5795236"/>
                    <a:gd name="connsiteY1104" fmla="*/ 199549 h 199548"/>
                    <a:gd name="connsiteX1105" fmla="*/ 5197724 w 5795236"/>
                    <a:gd name="connsiteY1105" fmla="*/ 199549 h 199548"/>
                    <a:gd name="connsiteX1106" fmla="*/ 5191937 w 5795236"/>
                    <a:gd name="connsiteY1106" fmla="*/ 199549 h 199548"/>
                    <a:gd name="connsiteX1107" fmla="*/ 5186114 w 5795236"/>
                    <a:gd name="connsiteY1107" fmla="*/ 199549 h 199548"/>
                    <a:gd name="connsiteX1108" fmla="*/ 5180328 w 5795236"/>
                    <a:gd name="connsiteY1108" fmla="*/ 199549 h 199548"/>
                    <a:gd name="connsiteX1109" fmla="*/ 5174541 w 5795236"/>
                    <a:gd name="connsiteY1109" fmla="*/ 199549 h 199548"/>
                    <a:gd name="connsiteX1110" fmla="*/ 5168718 w 5795236"/>
                    <a:gd name="connsiteY1110" fmla="*/ 199549 h 199548"/>
                    <a:gd name="connsiteX1111" fmla="*/ 5162932 w 5795236"/>
                    <a:gd name="connsiteY1111" fmla="*/ 199549 h 199548"/>
                    <a:gd name="connsiteX1112" fmla="*/ 5157108 w 5795236"/>
                    <a:gd name="connsiteY1112" fmla="*/ 199549 h 199548"/>
                    <a:gd name="connsiteX1113" fmla="*/ 5151322 w 5795236"/>
                    <a:gd name="connsiteY1113" fmla="*/ 199549 h 199548"/>
                    <a:gd name="connsiteX1114" fmla="*/ 5145535 w 5795236"/>
                    <a:gd name="connsiteY1114" fmla="*/ 199549 h 199548"/>
                    <a:gd name="connsiteX1115" fmla="*/ 5139712 w 5795236"/>
                    <a:gd name="connsiteY1115" fmla="*/ 199549 h 199548"/>
                    <a:gd name="connsiteX1116" fmla="*/ 5133926 w 5795236"/>
                    <a:gd name="connsiteY1116" fmla="*/ 199549 h 199548"/>
                    <a:gd name="connsiteX1117" fmla="*/ 5128102 w 5795236"/>
                    <a:gd name="connsiteY1117" fmla="*/ 199549 h 199548"/>
                    <a:gd name="connsiteX1118" fmla="*/ 5122316 w 5795236"/>
                    <a:gd name="connsiteY1118" fmla="*/ 199549 h 199548"/>
                    <a:gd name="connsiteX1119" fmla="*/ 5116530 w 5795236"/>
                    <a:gd name="connsiteY1119" fmla="*/ 199549 h 199548"/>
                    <a:gd name="connsiteX1120" fmla="*/ 5110706 w 5795236"/>
                    <a:gd name="connsiteY1120" fmla="*/ 199549 h 199548"/>
                    <a:gd name="connsiteX1121" fmla="*/ 5104920 w 5795236"/>
                    <a:gd name="connsiteY1121" fmla="*/ 199549 h 199548"/>
                    <a:gd name="connsiteX1122" fmla="*/ 5099097 w 5795236"/>
                    <a:gd name="connsiteY1122" fmla="*/ 199549 h 199548"/>
                    <a:gd name="connsiteX1123" fmla="*/ 5093310 w 5795236"/>
                    <a:gd name="connsiteY1123" fmla="*/ 199549 h 199548"/>
                    <a:gd name="connsiteX1124" fmla="*/ 5087524 w 5795236"/>
                    <a:gd name="connsiteY1124" fmla="*/ 199549 h 199548"/>
                    <a:gd name="connsiteX1125" fmla="*/ 5081700 w 5795236"/>
                    <a:gd name="connsiteY1125" fmla="*/ 199549 h 199548"/>
                    <a:gd name="connsiteX1126" fmla="*/ 5075914 w 5795236"/>
                    <a:gd name="connsiteY1126" fmla="*/ 199549 h 199548"/>
                    <a:gd name="connsiteX1127" fmla="*/ 5070091 w 5795236"/>
                    <a:gd name="connsiteY1127" fmla="*/ 199549 h 199548"/>
                    <a:gd name="connsiteX1128" fmla="*/ 5064304 w 5795236"/>
                    <a:gd name="connsiteY1128" fmla="*/ 199549 h 199548"/>
                    <a:gd name="connsiteX1129" fmla="*/ 5058518 w 5795236"/>
                    <a:gd name="connsiteY1129" fmla="*/ 199549 h 199548"/>
                    <a:gd name="connsiteX1130" fmla="*/ 5052695 w 5795236"/>
                    <a:gd name="connsiteY1130" fmla="*/ 199549 h 199548"/>
                    <a:gd name="connsiteX1131" fmla="*/ 5046908 w 5795236"/>
                    <a:gd name="connsiteY1131" fmla="*/ 199549 h 199548"/>
                    <a:gd name="connsiteX1132" fmla="*/ 5041085 w 5795236"/>
                    <a:gd name="connsiteY1132" fmla="*/ 199549 h 199548"/>
                    <a:gd name="connsiteX1133" fmla="*/ 5035298 w 5795236"/>
                    <a:gd name="connsiteY1133" fmla="*/ 199549 h 199548"/>
                    <a:gd name="connsiteX1134" fmla="*/ 5029512 w 5795236"/>
                    <a:gd name="connsiteY1134" fmla="*/ 199549 h 199548"/>
                    <a:gd name="connsiteX1135" fmla="*/ 5023689 w 5795236"/>
                    <a:gd name="connsiteY1135" fmla="*/ 199549 h 199548"/>
                    <a:gd name="connsiteX1136" fmla="*/ 5017902 w 5795236"/>
                    <a:gd name="connsiteY1136" fmla="*/ 199549 h 199548"/>
                    <a:gd name="connsiteX1137" fmla="*/ 5012079 w 5795236"/>
                    <a:gd name="connsiteY1137" fmla="*/ 199549 h 199548"/>
                    <a:gd name="connsiteX1138" fmla="*/ 5006293 w 5795236"/>
                    <a:gd name="connsiteY1138" fmla="*/ 199549 h 199548"/>
                    <a:gd name="connsiteX1139" fmla="*/ 5000506 w 5795236"/>
                    <a:gd name="connsiteY1139" fmla="*/ 199549 h 199548"/>
                    <a:gd name="connsiteX1140" fmla="*/ 4994683 w 5795236"/>
                    <a:gd name="connsiteY1140" fmla="*/ 199549 h 199548"/>
                    <a:gd name="connsiteX1141" fmla="*/ 4988896 w 5795236"/>
                    <a:gd name="connsiteY1141" fmla="*/ 199549 h 199548"/>
                    <a:gd name="connsiteX1142" fmla="*/ 4983110 w 5795236"/>
                    <a:gd name="connsiteY1142" fmla="*/ 199549 h 199548"/>
                    <a:gd name="connsiteX1143" fmla="*/ 4977287 w 5795236"/>
                    <a:gd name="connsiteY1143" fmla="*/ 199549 h 199548"/>
                    <a:gd name="connsiteX1144" fmla="*/ 4971500 w 5795236"/>
                    <a:gd name="connsiteY1144" fmla="*/ 199549 h 199548"/>
                    <a:gd name="connsiteX1145" fmla="*/ 4965677 w 5795236"/>
                    <a:gd name="connsiteY1145" fmla="*/ 199549 h 199548"/>
                    <a:gd name="connsiteX1146" fmla="*/ 4959891 w 5795236"/>
                    <a:gd name="connsiteY1146" fmla="*/ 199549 h 199548"/>
                    <a:gd name="connsiteX1147" fmla="*/ 4954104 w 5795236"/>
                    <a:gd name="connsiteY1147" fmla="*/ 199549 h 199548"/>
                    <a:gd name="connsiteX1148" fmla="*/ 4948281 w 5795236"/>
                    <a:gd name="connsiteY1148" fmla="*/ 199549 h 199548"/>
                    <a:gd name="connsiteX1149" fmla="*/ 4942494 w 5795236"/>
                    <a:gd name="connsiteY1149" fmla="*/ 199549 h 199548"/>
                    <a:gd name="connsiteX1150" fmla="*/ 4936671 w 5795236"/>
                    <a:gd name="connsiteY1150" fmla="*/ 199549 h 199548"/>
                    <a:gd name="connsiteX1151" fmla="*/ 4930885 w 5795236"/>
                    <a:gd name="connsiteY1151" fmla="*/ 199549 h 199548"/>
                    <a:gd name="connsiteX1152" fmla="*/ 4925098 w 5795236"/>
                    <a:gd name="connsiteY1152" fmla="*/ 199549 h 199548"/>
                    <a:gd name="connsiteX1153" fmla="*/ 4919275 w 5795236"/>
                    <a:gd name="connsiteY1153" fmla="*/ 199549 h 199548"/>
                    <a:gd name="connsiteX1154" fmla="*/ 4913489 w 5795236"/>
                    <a:gd name="connsiteY1154" fmla="*/ 199549 h 199548"/>
                    <a:gd name="connsiteX1155" fmla="*/ 4907665 w 5795236"/>
                    <a:gd name="connsiteY1155" fmla="*/ 199549 h 199548"/>
                    <a:gd name="connsiteX1156" fmla="*/ 4901879 w 5795236"/>
                    <a:gd name="connsiteY1156" fmla="*/ 199549 h 199548"/>
                    <a:gd name="connsiteX1157" fmla="*/ 4896092 w 5795236"/>
                    <a:gd name="connsiteY1157" fmla="*/ 199549 h 199548"/>
                    <a:gd name="connsiteX1158" fmla="*/ 4890269 w 5795236"/>
                    <a:gd name="connsiteY1158" fmla="*/ 199549 h 199548"/>
                    <a:gd name="connsiteX1159" fmla="*/ 4884483 w 5795236"/>
                    <a:gd name="connsiteY1159" fmla="*/ 199549 h 199548"/>
                    <a:gd name="connsiteX1160" fmla="*/ 4878659 w 5795236"/>
                    <a:gd name="connsiteY1160" fmla="*/ 199549 h 199548"/>
                    <a:gd name="connsiteX1161" fmla="*/ 4872873 w 5795236"/>
                    <a:gd name="connsiteY1161" fmla="*/ 199549 h 199548"/>
                    <a:gd name="connsiteX1162" fmla="*/ 4867087 w 5795236"/>
                    <a:gd name="connsiteY1162" fmla="*/ 199549 h 199548"/>
                    <a:gd name="connsiteX1163" fmla="*/ 4861263 w 5795236"/>
                    <a:gd name="connsiteY1163" fmla="*/ 199549 h 199548"/>
                    <a:gd name="connsiteX1164" fmla="*/ 4855477 w 5795236"/>
                    <a:gd name="connsiteY1164" fmla="*/ 199549 h 199548"/>
                    <a:gd name="connsiteX1165" fmla="*/ 4849654 w 5795236"/>
                    <a:gd name="connsiteY1165" fmla="*/ 199549 h 199548"/>
                    <a:gd name="connsiteX1166" fmla="*/ 4843867 w 5795236"/>
                    <a:gd name="connsiteY1166" fmla="*/ 199549 h 199548"/>
                    <a:gd name="connsiteX1167" fmla="*/ 4838081 w 5795236"/>
                    <a:gd name="connsiteY1167" fmla="*/ 199549 h 199548"/>
                    <a:gd name="connsiteX1168" fmla="*/ 4832257 w 5795236"/>
                    <a:gd name="connsiteY1168" fmla="*/ 199549 h 199548"/>
                    <a:gd name="connsiteX1169" fmla="*/ 4826471 w 5795236"/>
                    <a:gd name="connsiteY1169" fmla="*/ 199549 h 199548"/>
                    <a:gd name="connsiteX1170" fmla="*/ 4820648 w 5795236"/>
                    <a:gd name="connsiteY1170" fmla="*/ 199549 h 199548"/>
                    <a:gd name="connsiteX1171" fmla="*/ 4814862 w 5795236"/>
                    <a:gd name="connsiteY1171" fmla="*/ 199549 h 199548"/>
                    <a:gd name="connsiteX1172" fmla="*/ 4809075 w 5795236"/>
                    <a:gd name="connsiteY1172" fmla="*/ 199549 h 199548"/>
                    <a:gd name="connsiteX1173" fmla="*/ 4803252 w 5795236"/>
                    <a:gd name="connsiteY1173" fmla="*/ 199549 h 199548"/>
                    <a:gd name="connsiteX1174" fmla="*/ 4797465 w 5795236"/>
                    <a:gd name="connsiteY1174" fmla="*/ 199549 h 199548"/>
                    <a:gd name="connsiteX1175" fmla="*/ 4791642 w 5795236"/>
                    <a:gd name="connsiteY1175" fmla="*/ 199549 h 199548"/>
                    <a:gd name="connsiteX1176" fmla="*/ 4785855 w 5795236"/>
                    <a:gd name="connsiteY1176" fmla="*/ 199549 h 199548"/>
                    <a:gd name="connsiteX1177" fmla="*/ 4780069 w 5795236"/>
                    <a:gd name="connsiteY1177" fmla="*/ 199549 h 199548"/>
                    <a:gd name="connsiteX1178" fmla="*/ 4774246 w 5795236"/>
                    <a:gd name="connsiteY1178" fmla="*/ 199549 h 199548"/>
                    <a:gd name="connsiteX1179" fmla="*/ 4768460 w 5795236"/>
                    <a:gd name="connsiteY1179" fmla="*/ 199549 h 199548"/>
                    <a:gd name="connsiteX1180" fmla="*/ 4762636 w 5795236"/>
                    <a:gd name="connsiteY1180" fmla="*/ 199549 h 199548"/>
                    <a:gd name="connsiteX1181" fmla="*/ 4756850 w 5795236"/>
                    <a:gd name="connsiteY1181" fmla="*/ 199549 h 199548"/>
                    <a:gd name="connsiteX1182" fmla="*/ 4751063 w 5795236"/>
                    <a:gd name="connsiteY1182" fmla="*/ 199549 h 199548"/>
                    <a:gd name="connsiteX1183" fmla="*/ 4745240 w 5795236"/>
                    <a:gd name="connsiteY1183" fmla="*/ 199549 h 199548"/>
                    <a:gd name="connsiteX1184" fmla="*/ 4739453 w 5795236"/>
                    <a:gd name="connsiteY1184" fmla="*/ 199549 h 199548"/>
                    <a:gd name="connsiteX1185" fmla="*/ 4733630 w 5795236"/>
                    <a:gd name="connsiteY1185" fmla="*/ 199549 h 199548"/>
                    <a:gd name="connsiteX1186" fmla="*/ 4727844 w 5795236"/>
                    <a:gd name="connsiteY1186" fmla="*/ 199549 h 199548"/>
                    <a:gd name="connsiteX1187" fmla="*/ 4722058 w 5795236"/>
                    <a:gd name="connsiteY1187" fmla="*/ 199549 h 199548"/>
                    <a:gd name="connsiteX1188" fmla="*/ 4716234 w 5795236"/>
                    <a:gd name="connsiteY1188" fmla="*/ 199549 h 199548"/>
                    <a:gd name="connsiteX1189" fmla="*/ 4710448 w 5795236"/>
                    <a:gd name="connsiteY1189" fmla="*/ 199549 h 199548"/>
                    <a:gd name="connsiteX1190" fmla="*/ 4704624 w 5795236"/>
                    <a:gd name="connsiteY1190" fmla="*/ 199549 h 199548"/>
                    <a:gd name="connsiteX1191" fmla="*/ 4698838 w 5795236"/>
                    <a:gd name="connsiteY1191" fmla="*/ 199549 h 199548"/>
                    <a:gd name="connsiteX1192" fmla="*/ 4693051 w 5795236"/>
                    <a:gd name="connsiteY1192" fmla="*/ 199549 h 199548"/>
                    <a:gd name="connsiteX1193" fmla="*/ 4687228 w 5795236"/>
                    <a:gd name="connsiteY1193" fmla="*/ 199549 h 199548"/>
                    <a:gd name="connsiteX1194" fmla="*/ 4681442 w 5795236"/>
                    <a:gd name="connsiteY1194" fmla="*/ 199549 h 199548"/>
                    <a:gd name="connsiteX1195" fmla="*/ 4675656 w 5795236"/>
                    <a:gd name="connsiteY1195" fmla="*/ 199549 h 199548"/>
                    <a:gd name="connsiteX1196" fmla="*/ 4669832 w 5795236"/>
                    <a:gd name="connsiteY1196" fmla="*/ 199549 h 199548"/>
                    <a:gd name="connsiteX1197" fmla="*/ 4664046 w 5795236"/>
                    <a:gd name="connsiteY1197" fmla="*/ 199549 h 199548"/>
                    <a:gd name="connsiteX1198" fmla="*/ 4658223 w 5795236"/>
                    <a:gd name="connsiteY1198" fmla="*/ 199549 h 199548"/>
                    <a:gd name="connsiteX1199" fmla="*/ 4652436 w 5795236"/>
                    <a:gd name="connsiteY1199" fmla="*/ 199549 h 199548"/>
                    <a:gd name="connsiteX1200" fmla="*/ 4646649 w 5795236"/>
                    <a:gd name="connsiteY1200" fmla="*/ 199549 h 199548"/>
                    <a:gd name="connsiteX1201" fmla="*/ 4640826 w 5795236"/>
                    <a:gd name="connsiteY1201" fmla="*/ 199549 h 199548"/>
                    <a:gd name="connsiteX1202" fmla="*/ 4635040 w 5795236"/>
                    <a:gd name="connsiteY1202" fmla="*/ 199549 h 199548"/>
                    <a:gd name="connsiteX1203" fmla="*/ 4629216 w 5795236"/>
                    <a:gd name="connsiteY1203" fmla="*/ 199549 h 199548"/>
                    <a:gd name="connsiteX1204" fmla="*/ 4623430 w 5795236"/>
                    <a:gd name="connsiteY1204" fmla="*/ 199549 h 199548"/>
                    <a:gd name="connsiteX1205" fmla="*/ 4617644 w 5795236"/>
                    <a:gd name="connsiteY1205" fmla="*/ 199549 h 199548"/>
                    <a:gd name="connsiteX1206" fmla="*/ 4611821 w 5795236"/>
                    <a:gd name="connsiteY1206" fmla="*/ 199549 h 199548"/>
                    <a:gd name="connsiteX1207" fmla="*/ 4606034 w 5795236"/>
                    <a:gd name="connsiteY1207" fmla="*/ 199549 h 199548"/>
                    <a:gd name="connsiteX1208" fmla="*/ 4600211 w 5795236"/>
                    <a:gd name="connsiteY1208" fmla="*/ 199549 h 199548"/>
                    <a:gd name="connsiteX1209" fmla="*/ 4594424 w 5795236"/>
                    <a:gd name="connsiteY1209" fmla="*/ 199549 h 199548"/>
                    <a:gd name="connsiteX1210" fmla="*/ 4588638 w 5795236"/>
                    <a:gd name="connsiteY1210" fmla="*/ 199549 h 199548"/>
                    <a:gd name="connsiteX1211" fmla="*/ 4582814 w 5795236"/>
                    <a:gd name="connsiteY1211" fmla="*/ 199549 h 199548"/>
                    <a:gd name="connsiteX1212" fmla="*/ 4577028 w 5795236"/>
                    <a:gd name="connsiteY1212" fmla="*/ 199549 h 199548"/>
                    <a:gd name="connsiteX1213" fmla="*/ 4571205 w 5795236"/>
                    <a:gd name="connsiteY1213" fmla="*/ 199549 h 199548"/>
                    <a:gd name="connsiteX1214" fmla="*/ 4565419 w 5795236"/>
                    <a:gd name="connsiteY1214" fmla="*/ 199549 h 199548"/>
                    <a:gd name="connsiteX1215" fmla="*/ 4559632 w 5795236"/>
                    <a:gd name="connsiteY1215" fmla="*/ 199549 h 199548"/>
                    <a:gd name="connsiteX1216" fmla="*/ 4553809 w 5795236"/>
                    <a:gd name="connsiteY1216" fmla="*/ 199549 h 199548"/>
                    <a:gd name="connsiteX1217" fmla="*/ 4548022 w 5795236"/>
                    <a:gd name="connsiteY1217" fmla="*/ 199549 h 199548"/>
                    <a:gd name="connsiteX1218" fmla="*/ 4542199 w 5795236"/>
                    <a:gd name="connsiteY1218" fmla="*/ 199549 h 199548"/>
                    <a:gd name="connsiteX1219" fmla="*/ 4536412 w 5795236"/>
                    <a:gd name="connsiteY1219" fmla="*/ 199549 h 199548"/>
                    <a:gd name="connsiteX1220" fmla="*/ 4530626 w 5795236"/>
                    <a:gd name="connsiteY1220" fmla="*/ 199549 h 199548"/>
                    <a:gd name="connsiteX1221" fmla="*/ 4524803 w 5795236"/>
                    <a:gd name="connsiteY1221" fmla="*/ 199549 h 199548"/>
                    <a:gd name="connsiteX1222" fmla="*/ 4519017 w 5795236"/>
                    <a:gd name="connsiteY1222" fmla="*/ 199549 h 199548"/>
                    <a:gd name="connsiteX1223" fmla="*/ 4513193 w 5795236"/>
                    <a:gd name="connsiteY1223" fmla="*/ 199549 h 199548"/>
                    <a:gd name="connsiteX1224" fmla="*/ 4507407 w 5795236"/>
                    <a:gd name="connsiteY1224" fmla="*/ 199549 h 199548"/>
                    <a:gd name="connsiteX1225" fmla="*/ 4501620 w 5795236"/>
                    <a:gd name="connsiteY1225" fmla="*/ 199549 h 199548"/>
                    <a:gd name="connsiteX1226" fmla="*/ 4495797 w 5795236"/>
                    <a:gd name="connsiteY1226" fmla="*/ 199549 h 199548"/>
                    <a:gd name="connsiteX1227" fmla="*/ 4490010 w 5795236"/>
                    <a:gd name="connsiteY1227" fmla="*/ 199549 h 199548"/>
                    <a:gd name="connsiteX1228" fmla="*/ 4484187 w 5795236"/>
                    <a:gd name="connsiteY1228" fmla="*/ 199549 h 199548"/>
                    <a:gd name="connsiteX1229" fmla="*/ 4478401 w 5795236"/>
                    <a:gd name="connsiteY1229" fmla="*/ 199549 h 199548"/>
                    <a:gd name="connsiteX1230" fmla="*/ 4472615 w 5795236"/>
                    <a:gd name="connsiteY1230" fmla="*/ 199549 h 199548"/>
                    <a:gd name="connsiteX1231" fmla="*/ 4466791 w 5795236"/>
                    <a:gd name="connsiteY1231" fmla="*/ 199549 h 199548"/>
                    <a:gd name="connsiteX1232" fmla="*/ 4461005 w 5795236"/>
                    <a:gd name="connsiteY1232" fmla="*/ 199549 h 199548"/>
                    <a:gd name="connsiteX1233" fmla="*/ 4455181 w 5795236"/>
                    <a:gd name="connsiteY1233" fmla="*/ 199549 h 199548"/>
                    <a:gd name="connsiteX1234" fmla="*/ 4449395 w 5795236"/>
                    <a:gd name="connsiteY1234" fmla="*/ 199549 h 199548"/>
                    <a:gd name="connsiteX1235" fmla="*/ 4443608 w 5795236"/>
                    <a:gd name="connsiteY1235" fmla="*/ 199549 h 199548"/>
                    <a:gd name="connsiteX1236" fmla="*/ 4437785 w 5795236"/>
                    <a:gd name="connsiteY1236" fmla="*/ 199549 h 199548"/>
                    <a:gd name="connsiteX1237" fmla="*/ 4431999 w 5795236"/>
                    <a:gd name="connsiteY1237" fmla="*/ 199549 h 199548"/>
                    <a:gd name="connsiteX1238" fmla="*/ 4426175 w 5795236"/>
                    <a:gd name="connsiteY1238" fmla="*/ 199549 h 199548"/>
                    <a:gd name="connsiteX1239" fmla="*/ 4420389 w 5795236"/>
                    <a:gd name="connsiteY1239" fmla="*/ 199549 h 199548"/>
                    <a:gd name="connsiteX1240" fmla="*/ 4414603 w 5795236"/>
                    <a:gd name="connsiteY1240" fmla="*/ 199549 h 199548"/>
                    <a:gd name="connsiteX1241" fmla="*/ 4408780 w 5795236"/>
                    <a:gd name="connsiteY1241" fmla="*/ 199549 h 199548"/>
                    <a:gd name="connsiteX1242" fmla="*/ 4402993 w 5795236"/>
                    <a:gd name="connsiteY1242" fmla="*/ 199549 h 199548"/>
                    <a:gd name="connsiteX1243" fmla="*/ 4397170 w 5795236"/>
                    <a:gd name="connsiteY1243" fmla="*/ 199549 h 199548"/>
                    <a:gd name="connsiteX1244" fmla="*/ 4391383 w 5795236"/>
                    <a:gd name="connsiteY1244" fmla="*/ 199549 h 199548"/>
                    <a:gd name="connsiteX1245" fmla="*/ 4385597 w 5795236"/>
                    <a:gd name="connsiteY1245" fmla="*/ 199549 h 199548"/>
                    <a:gd name="connsiteX1246" fmla="*/ 4379773 w 5795236"/>
                    <a:gd name="connsiteY1246" fmla="*/ 199549 h 199548"/>
                    <a:gd name="connsiteX1247" fmla="*/ 4373987 w 5795236"/>
                    <a:gd name="connsiteY1247" fmla="*/ 199549 h 199548"/>
                    <a:gd name="connsiteX1248" fmla="*/ 4368164 w 5795236"/>
                    <a:gd name="connsiteY1248" fmla="*/ 199549 h 199548"/>
                    <a:gd name="connsiteX1249" fmla="*/ 4362378 w 5795236"/>
                    <a:gd name="connsiteY1249" fmla="*/ 199549 h 199548"/>
                    <a:gd name="connsiteX1250" fmla="*/ 4356591 w 5795236"/>
                    <a:gd name="connsiteY1250" fmla="*/ 199549 h 199548"/>
                    <a:gd name="connsiteX1251" fmla="*/ 4350768 w 5795236"/>
                    <a:gd name="connsiteY1251" fmla="*/ 199549 h 199548"/>
                    <a:gd name="connsiteX1252" fmla="*/ 4344981 w 5795236"/>
                    <a:gd name="connsiteY1252" fmla="*/ 199549 h 199548"/>
                    <a:gd name="connsiteX1253" fmla="*/ 4339195 w 5795236"/>
                    <a:gd name="connsiteY1253" fmla="*/ 199549 h 199548"/>
                    <a:gd name="connsiteX1254" fmla="*/ 4333371 w 5795236"/>
                    <a:gd name="connsiteY1254" fmla="*/ 199549 h 199548"/>
                    <a:gd name="connsiteX1255" fmla="*/ 4327585 w 5795236"/>
                    <a:gd name="connsiteY1255" fmla="*/ 199549 h 199548"/>
                    <a:gd name="connsiteX1256" fmla="*/ 4321762 w 5795236"/>
                    <a:gd name="connsiteY1256" fmla="*/ 199549 h 199548"/>
                    <a:gd name="connsiteX1257" fmla="*/ 4315976 w 5795236"/>
                    <a:gd name="connsiteY1257" fmla="*/ 199549 h 199548"/>
                    <a:gd name="connsiteX1258" fmla="*/ 4310189 w 5795236"/>
                    <a:gd name="connsiteY1258" fmla="*/ 199549 h 199548"/>
                    <a:gd name="connsiteX1259" fmla="*/ 4304366 w 5795236"/>
                    <a:gd name="connsiteY1259" fmla="*/ 199549 h 199548"/>
                    <a:gd name="connsiteX1260" fmla="*/ 4298579 w 5795236"/>
                    <a:gd name="connsiteY1260" fmla="*/ 199549 h 199548"/>
                    <a:gd name="connsiteX1261" fmla="*/ 4292756 w 5795236"/>
                    <a:gd name="connsiteY1261" fmla="*/ 199549 h 199548"/>
                    <a:gd name="connsiteX1262" fmla="*/ 4286969 w 5795236"/>
                    <a:gd name="connsiteY1262" fmla="*/ 199549 h 199548"/>
                    <a:gd name="connsiteX1263" fmla="*/ 4281183 w 5795236"/>
                    <a:gd name="connsiteY1263" fmla="*/ 199549 h 199548"/>
                    <a:gd name="connsiteX1264" fmla="*/ 4275360 w 5795236"/>
                    <a:gd name="connsiteY1264" fmla="*/ 199549 h 199548"/>
                    <a:gd name="connsiteX1265" fmla="*/ 4269574 w 5795236"/>
                    <a:gd name="connsiteY1265" fmla="*/ 199549 h 199548"/>
                    <a:gd name="connsiteX1266" fmla="*/ 4263750 w 5795236"/>
                    <a:gd name="connsiteY1266" fmla="*/ 199549 h 199548"/>
                    <a:gd name="connsiteX1267" fmla="*/ 4257964 w 5795236"/>
                    <a:gd name="connsiteY1267" fmla="*/ 199549 h 199548"/>
                    <a:gd name="connsiteX1268" fmla="*/ 4252177 w 5795236"/>
                    <a:gd name="connsiteY1268" fmla="*/ 199549 h 199548"/>
                    <a:gd name="connsiteX1269" fmla="*/ 4246354 w 5795236"/>
                    <a:gd name="connsiteY1269" fmla="*/ 199549 h 199548"/>
                    <a:gd name="connsiteX1270" fmla="*/ 4240567 w 5795236"/>
                    <a:gd name="connsiteY1270" fmla="*/ 199549 h 199548"/>
                    <a:gd name="connsiteX1271" fmla="*/ 4234744 w 5795236"/>
                    <a:gd name="connsiteY1271" fmla="*/ 199549 h 199548"/>
                    <a:gd name="connsiteX1272" fmla="*/ 4228958 w 5795236"/>
                    <a:gd name="connsiteY1272" fmla="*/ 199549 h 199548"/>
                    <a:gd name="connsiteX1273" fmla="*/ 4223172 w 5795236"/>
                    <a:gd name="connsiteY1273" fmla="*/ 199549 h 199548"/>
                    <a:gd name="connsiteX1274" fmla="*/ 4217348 w 5795236"/>
                    <a:gd name="connsiteY1274" fmla="*/ 199549 h 199548"/>
                    <a:gd name="connsiteX1275" fmla="*/ 4211562 w 5795236"/>
                    <a:gd name="connsiteY1275" fmla="*/ 199549 h 199548"/>
                    <a:gd name="connsiteX1276" fmla="*/ 4205738 w 5795236"/>
                    <a:gd name="connsiteY1276" fmla="*/ 199549 h 199548"/>
                    <a:gd name="connsiteX1277" fmla="*/ 4199952 w 5795236"/>
                    <a:gd name="connsiteY1277" fmla="*/ 199549 h 199548"/>
                    <a:gd name="connsiteX1278" fmla="*/ 4194165 w 5795236"/>
                    <a:gd name="connsiteY1278" fmla="*/ 199549 h 199548"/>
                    <a:gd name="connsiteX1279" fmla="*/ 4188342 w 5795236"/>
                    <a:gd name="connsiteY1279" fmla="*/ 199549 h 199548"/>
                    <a:gd name="connsiteX1280" fmla="*/ 4182556 w 5795236"/>
                    <a:gd name="connsiteY1280" fmla="*/ 199549 h 199548"/>
                    <a:gd name="connsiteX1281" fmla="*/ 4176732 w 5795236"/>
                    <a:gd name="connsiteY1281" fmla="*/ 199549 h 199548"/>
                    <a:gd name="connsiteX1282" fmla="*/ 4170946 w 5795236"/>
                    <a:gd name="connsiteY1282" fmla="*/ 199549 h 199548"/>
                    <a:gd name="connsiteX1283" fmla="*/ 4165160 w 5795236"/>
                    <a:gd name="connsiteY1283" fmla="*/ 199549 h 199548"/>
                    <a:gd name="connsiteX1284" fmla="*/ 4159336 w 5795236"/>
                    <a:gd name="connsiteY1284" fmla="*/ 199549 h 199548"/>
                    <a:gd name="connsiteX1285" fmla="*/ 4153550 w 5795236"/>
                    <a:gd name="connsiteY1285" fmla="*/ 199549 h 199548"/>
                    <a:gd name="connsiteX1286" fmla="*/ 4147727 w 5795236"/>
                    <a:gd name="connsiteY1286" fmla="*/ 199549 h 199548"/>
                    <a:gd name="connsiteX1287" fmla="*/ 4141940 w 5795236"/>
                    <a:gd name="connsiteY1287" fmla="*/ 199549 h 199548"/>
                    <a:gd name="connsiteX1288" fmla="*/ 4136154 w 5795236"/>
                    <a:gd name="connsiteY1288" fmla="*/ 199549 h 199548"/>
                    <a:gd name="connsiteX1289" fmla="*/ 4130330 w 5795236"/>
                    <a:gd name="connsiteY1289" fmla="*/ 199549 h 199548"/>
                    <a:gd name="connsiteX1290" fmla="*/ 4124544 w 5795236"/>
                    <a:gd name="connsiteY1290" fmla="*/ 199549 h 199548"/>
                    <a:gd name="connsiteX1291" fmla="*/ 4118721 w 5795236"/>
                    <a:gd name="connsiteY1291" fmla="*/ 199549 h 199548"/>
                    <a:gd name="connsiteX1292" fmla="*/ 4112934 w 5795236"/>
                    <a:gd name="connsiteY1292" fmla="*/ 199549 h 199548"/>
                    <a:gd name="connsiteX1293" fmla="*/ 4107148 w 5795236"/>
                    <a:gd name="connsiteY1293" fmla="*/ 199549 h 199548"/>
                    <a:gd name="connsiteX1294" fmla="*/ 4101325 w 5795236"/>
                    <a:gd name="connsiteY1294" fmla="*/ 199549 h 199548"/>
                    <a:gd name="connsiteX1295" fmla="*/ 4095538 w 5795236"/>
                    <a:gd name="connsiteY1295" fmla="*/ 199549 h 199548"/>
                    <a:gd name="connsiteX1296" fmla="*/ 4089715 w 5795236"/>
                    <a:gd name="connsiteY1296" fmla="*/ 199549 h 199548"/>
                    <a:gd name="connsiteX1297" fmla="*/ 4083928 w 5795236"/>
                    <a:gd name="connsiteY1297" fmla="*/ 199549 h 199548"/>
                    <a:gd name="connsiteX1298" fmla="*/ 4078142 w 5795236"/>
                    <a:gd name="connsiteY1298" fmla="*/ 199549 h 199548"/>
                    <a:gd name="connsiteX1299" fmla="*/ 4072319 w 5795236"/>
                    <a:gd name="connsiteY1299" fmla="*/ 199549 h 199548"/>
                    <a:gd name="connsiteX1300" fmla="*/ 4066533 w 5795236"/>
                    <a:gd name="connsiteY1300" fmla="*/ 199549 h 199548"/>
                    <a:gd name="connsiteX1301" fmla="*/ 4060709 w 5795236"/>
                    <a:gd name="connsiteY1301" fmla="*/ 199549 h 199548"/>
                    <a:gd name="connsiteX1302" fmla="*/ 4054923 w 5795236"/>
                    <a:gd name="connsiteY1302" fmla="*/ 199549 h 199548"/>
                    <a:gd name="connsiteX1303" fmla="*/ 4049136 w 5795236"/>
                    <a:gd name="connsiteY1303" fmla="*/ 199549 h 199548"/>
                    <a:gd name="connsiteX1304" fmla="*/ 4043313 w 5795236"/>
                    <a:gd name="connsiteY1304" fmla="*/ 199549 h 199548"/>
                    <a:gd name="connsiteX1305" fmla="*/ 4037526 w 5795236"/>
                    <a:gd name="connsiteY1305" fmla="*/ 199549 h 199548"/>
                    <a:gd name="connsiteX1306" fmla="*/ 4031703 w 5795236"/>
                    <a:gd name="connsiteY1306" fmla="*/ 199549 h 199548"/>
                    <a:gd name="connsiteX1307" fmla="*/ 4025917 w 5795236"/>
                    <a:gd name="connsiteY1307" fmla="*/ 199549 h 199548"/>
                    <a:gd name="connsiteX1308" fmla="*/ 4020131 w 5795236"/>
                    <a:gd name="connsiteY1308" fmla="*/ 199549 h 199548"/>
                    <a:gd name="connsiteX1309" fmla="*/ 4014307 w 5795236"/>
                    <a:gd name="connsiteY1309" fmla="*/ 199549 h 199548"/>
                    <a:gd name="connsiteX1310" fmla="*/ 4008521 w 5795236"/>
                    <a:gd name="connsiteY1310" fmla="*/ 199549 h 199548"/>
                    <a:gd name="connsiteX1311" fmla="*/ 4002734 w 5795236"/>
                    <a:gd name="connsiteY1311" fmla="*/ 199549 h 199548"/>
                    <a:gd name="connsiteX1312" fmla="*/ 3996911 w 5795236"/>
                    <a:gd name="connsiteY1312" fmla="*/ 199549 h 199548"/>
                    <a:gd name="connsiteX1313" fmla="*/ 3991124 w 5795236"/>
                    <a:gd name="connsiteY1313" fmla="*/ 199549 h 199548"/>
                    <a:gd name="connsiteX1314" fmla="*/ 3985301 w 5795236"/>
                    <a:gd name="connsiteY1314" fmla="*/ 199549 h 199548"/>
                    <a:gd name="connsiteX1315" fmla="*/ 3979515 w 5795236"/>
                    <a:gd name="connsiteY1315" fmla="*/ 199549 h 199548"/>
                    <a:gd name="connsiteX1316" fmla="*/ 3973729 w 5795236"/>
                    <a:gd name="connsiteY1316" fmla="*/ 199549 h 199548"/>
                    <a:gd name="connsiteX1317" fmla="*/ 3967905 w 5795236"/>
                    <a:gd name="connsiteY1317" fmla="*/ 199549 h 199548"/>
                    <a:gd name="connsiteX1318" fmla="*/ 3962119 w 5795236"/>
                    <a:gd name="connsiteY1318" fmla="*/ 199549 h 199548"/>
                    <a:gd name="connsiteX1319" fmla="*/ 3956295 w 5795236"/>
                    <a:gd name="connsiteY1319" fmla="*/ 199549 h 199548"/>
                    <a:gd name="connsiteX1320" fmla="*/ 3950509 w 5795236"/>
                    <a:gd name="connsiteY1320" fmla="*/ 199549 h 199548"/>
                    <a:gd name="connsiteX1321" fmla="*/ 3944722 w 5795236"/>
                    <a:gd name="connsiteY1321" fmla="*/ 199549 h 199548"/>
                    <a:gd name="connsiteX1322" fmla="*/ 3938899 w 5795236"/>
                    <a:gd name="connsiteY1322" fmla="*/ 199549 h 199548"/>
                    <a:gd name="connsiteX1323" fmla="*/ 3933113 w 5795236"/>
                    <a:gd name="connsiteY1323" fmla="*/ 199549 h 199548"/>
                    <a:gd name="connsiteX1324" fmla="*/ 3927289 w 5795236"/>
                    <a:gd name="connsiteY1324" fmla="*/ 199549 h 199548"/>
                    <a:gd name="connsiteX1325" fmla="*/ 3921503 w 5795236"/>
                    <a:gd name="connsiteY1325" fmla="*/ 199549 h 199548"/>
                    <a:gd name="connsiteX1326" fmla="*/ 3915717 w 5795236"/>
                    <a:gd name="connsiteY1326" fmla="*/ 199549 h 199548"/>
                    <a:gd name="connsiteX1327" fmla="*/ 3909894 w 5795236"/>
                    <a:gd name="connsiteY1327" fmla="*/ 199549 h 199548"/>
                    <a:gd name="connsiteX1328" fmla="*/ 3904107 w 5795236"/>
                    <a:gd name="connsiteY1328" fmla="*/ 199549 h 199548"/>
                    <a:gd name="connsiteX1329" fmla="*/ 3898284 w 5795236"/>
                    <a:gd name="connsiteY1329" fmla="*/ 199549 h 199548"/>
                    <a:gd name="connsiteX1330" fmla="*/ 3892497 w 5795236"/>
                    <a:gd name="connsiteY1330" fmla="*/ 199549 h 199548"/>
                    <a:gd name="connsiteX1331" fmla="*/ 3886711 w 5795236"/>
                    <a:gd name="connsiteY1331" fmla="*/ 199549 h 199548"/>
                    <a:gd name="connsiteX1332" fmla="*/ 3880887 w 5795236"/>
                    <a:gd name="connsiteY1332" fmla="*/ 199549 h 199548"/>
                    <a:gd name="connsiteX1333" fmla="*/ 3875101 w 5795236"/>
                    <a:gd name="connsiteY1333" fmla="*/ 199549 h 199548"/>
                    <a:gd name="connsiteX1334" fmla="*/ 3869278 w 5795236"/>
                    <a:gd name="connsiteY1334" fmla="*/ 199549 h 199548"/>
                    <a:gd name="connsiteX1335" fmla="*/ 3863492 w 5795236"/>
                    <a:gd name="connsiteY1335" fmla="*/ 199549 h 199548"/>
                    <a:gd name="connsiteX1336" fmla="*/ 3857705 w 5795236"/>
                    <a:gd name="connsiteY1336" fmla="*/ 199549 h 199548"/>
                    <a:gd name="connsiteX1337" fmla="*/ 3851882 w 5795236"/>
                    <a:gd name="connsiteY1337" fmla="*/ 199549 h 199548"/>
                    <a:gd name="connsiteX1338" fmla="*/ 3846095 w 5795236"/>
                    <a:gd name="connsiteY1338" fmla="*/ 199549 h 199548"/>
                    <a:gd name="connsiteX1339" fmla="*/ 3840272 w 5795236"/>
                    <a:gd name="connsiteY1339" fmla="*/ 199549 h 199548"/>
                    <a:gd name="connsiteX1340" fmla="*/ 3834485 w 5795236"/>
                    <a:gd name="connsiteY1340" fmla="*/ 199549 h 199548"/>
                    <a:gd name="connsiteX1341" fmla="*/ 3828699 w 5795236"/>
                    <a:gd name="connsiteY1341" fmla="*/ 199549 h 199548"/>
                    <a:gd name="connsiteX1342" fmla="*/ 3822876 w 5795236"/>
                    <a:gd name="connsiteY1342" fmla="*/ 199549 h 199548"/>
                    <a:gd name="connsiteX1343" fmla="*/ 3817090 w 5795236"/>
                    <a:gd name="connsiteY1343" fmla="*/ 199549 h 199548"/>
                    <a:gd name="connsiteX1344" fmla="*/ 3811266 w 5795236"/>
                    <a:gd name="connsiteY1344" fmla="*/ 199549 h 199548"/>
                    <a:gd name="connsiteX1345" fmla="*/ 3805480 w 5795236"/>
                    <a:gd name="connsiteY1345" fmla="*/ 199549 h 199548"/>
                    <a:gd name="connsiteX1346" fmla="*/ 3799693 w 5795236"/>
                    <a:gd name="connsiteY1346" fmla="*/ 199549 h 199548"/>
                    <a:gd name="connsiteX1347" fmla="*/ 3793870 w 5795236"/>
                    <a:gd name="connsiteY1347" fmla="*/ 199549 h 199548"/>
                    <a:gd name="connsiteX1348" fmla="*/ 3788083 w 5795236"/>
                    <a:gd name="connsiteY1348" fmla="*/ 199549 h 199548"/>
                    <a:gd name="connsiteX1349" fmla="*/ 3782260 w 5795236"/>
                    <a:gd name="connsiteY1349" fmla="*/ 199549 h 199548"/>
                    <a:gd name="connsiteX1350" fmla="*/ 3776474 w 5795236"/>
                    <a:gd name="connsiteY1350" fmla="*/ 199549 h 199548"/>
                    <a:gd name="connsiteX1351" fmla="*/ 3770688 w 5795236"/>
                    <a:gd name="connsiteY1351" fmla="*/ 199549 h 199548"/>
                    <a:gd name="connsiteX1352" fmla="*/ 3764864 w 5795236"/>
                    <a:gd name="connsiteY1352" fmla="*/ 199549 h 199548"/>
                    <a:gd name="connsiteX1353" fmla="*/ 3759078 w 5795236"/>
                    <a:gd name="connsiteY1353" fmla="*/ 199549 h 199548"/>
                    <a:gd name="connsiteX1354" fmla="*/ 3753254 w 5795236"/>
                    <a:gd name="connsiteY1354" fmla="*/ 199549 h 199548"/>
                    <a:gd name="connsiteX1355" fmla="*/ 3747468 w 5795236"/>
                    <a:gd name="connsiteY1355" fmla="*/ 199549 h 199548"/>
                    <a:gd name="connsiteX1356" fmla="*/ 3741682 w 5795236"/>
                    <a:gd name="connsiteY1356" fmla="*/ 199549 h 199548"/>
                    <a:gd name="connsiteX1357" fmla="*/ 3735858 w 5795236"/>
                    <a:gd name="connsiteY1357" fmla="*/ 199549 h 199548"/>
                    <a:gd name="connsiteX1358" fmla="*/ 3730072 w 5795236"/>
                    <a:gd name="connsiteY1358" fmla="*/ 199549 h 199548"/>
                    <a:gd name="connsiteX1359" fmla="*/ 3724248 w 5795236"/>
                    <a:gd name="connsiteY1359" fmla="*/ 199549 h 199548"/>
                    <a:gd name="connsiteX1360" fmla="*/ 3718462 w 5795236"/>
                    <a:gd name="connsiteY1360" fmla="*/ 199549 h 199548"/>
                    <a:gd name="connsiteX1361" fmla="*/ 3712676 w 5795236"/>
                    <a:gd name="connsiteY1361" fmla="*/ 199549 h 199548"/>
                    <a:gd name="connsiteX1362" fmla="*/ 3706852 w 5795236"/>
                    <a:gd name="connsiteY1362" fmla="*/ 199549 h 199548"/>
                    <a:gd name="connsiteX1363" fmla="*/ 3701066 w 5795236"/>
                    <a:gd name="connsiteY1363" fmla="*/ 199549 h 199548"/>
                    <a:gd name="connsiteX1364" fmla="*/ 3695280 w 5795236"/>
                    <a:gd name="connsiteY1364" fmla="*/ 199549 h 199548"/>
                    <a:gd name="connsiteX1365" fmla="*/ 3689456 w 5795236"/>
                    <a:gd name="connsiteY1365" fmla="*/ 199549 h 199548"/>
                    <a:gd name="connsiteX1366" fmla="*/ 3683670 w 5795236"/>
                    <a:gd name="connsiteY1366" fmla="*/ 199549 h 199548"/>
                    <a:gd name="connsiteX1367" fmla="*/ 3677858 w 5795236"/>
                    <a:gd name="connsiteY1367" fmla="*/ 199549 h 199548"/>
                    <a:gd name="connsiteX1368" fmla="*/ 3672056 w 5795236"/>
                    <a:gd name="connsiteY1368" fmla="*/ 199549 h 199548"/>
                    <a:gd name="connsiteX1369" fmla="*/ 3666255 w 5795236"/>
                    <a:gd name="connsiteY1369" fmla="*/ 199549 h 199548"/>
                    <a:gd name="connsiteX1370" fmla="*/ 3660454 w 5795236"/>
                    <a:gd name="connsiteY1370" fmla="*/ 199549 h 199548"/>
                    <a:gd name="connsiteX1371" fmla="*/ 3654653 w 5795236"/>
                    <a:gd name="connsiteY1371" fmla="*/ 199549 h 199548"/>
                    <a:gd name="connsiteX1372" fmla="*/ 3648852 w 5795236"/>
                    <a:gd name="connsiteY1372" fmla="*/ 199549 h 199548"/>
                    <a:gd name="connsiteX1373" fmla="*/ 3643051 w 5795236"/>
                    <a:gd name="connsiteY1373" fmla="*/ 199549 h 199548"/>
                    <a:gd name="connsiteX1374" fmla="*/ 3637249 w 5795236"/>
                    <a:gd name="connsiteY1374" fmla="*/ 199549 h 199548"/>
                    <a:gd name="connsiteX1375" fmla="*/ 3631448 w 5795236"/>
                    <a:gd name="connsiteY1375" fmla="*/ 199549 h 199548"/>
                    <a:gd name="connsiteX1376" fmla="*/ 3625647 w 5795236"/>
                    <a:gd name="connsiteY1376" fmla="*/ 199549 h 199548"/>
                    <a:gd name="connsiteX1377" fmla="*/ 3619850 w 5795236"/>
                    <a:gd name="connsiteY1377" fmla="*/ 199549 h 199548"/>
                    <a:gd name="connsiteX1378" fmla="*/ 3614048 w 5795236"/>
                    <a:gd name="connsiteY1378" fmla="*/ 199549 h 199548"/>
                    <a:gd name="connsiteX1379" fmla="*/ 3608247 w 5795236"/>
                    <a:gd name="connsiteY1379" fmla="*/ 199549 h 199548"/>
                    <a:gd name="connsiteX1380" fmla="*/ 3602446 w 5795236"/>
                    <a:gd name="connsiteY1380" fmla="*/ 199549 h 199548"/>
                    <a:gd name="connsiteX1381" fmla="*/ 3596645 w 5795236"/>
                    <a:gd name="connsiteY1381" fmla="*/ 199549 h 199548"/>
                    <a:gd name="connsiteX1382" fmla="*/ 3590844 w 5795236"/>
                    <a:gd name="connsiteY1382" fmla="*/ 199549 h 199548"/>
                    <a:gd name="connsiteX1383" fmla="*/ 3585042 w 5795236"/>
                    <a:gd name="connsiteY1383" fmla="*/ 199549 h 199548"/>
                    <a:gd name="connsiteX1384" fmla="*/ 3579241 w 5795236"/>
                    <a:gd name="connsiteY1384" fmla="*/ 199549 h 199548"/>
                    <a:gd name="connsiteX1385" fmla="*/ 3573440 w 5795236"/>
                    <a:gd name="connsiteY1385" fmla="*/ 199549 h 199548"/>
                    <a:gd name="connsiteX1386" fmla="*/ 3567639 w 5795236"/>
                    <a:gd name="connsiteY1386" fmla="*/ 199549 h 199548"/>
                    <a:gd name="connsiteX1387" fmla="*/ 3561838 w 5795236"/>
                    <a:gd name="connsiteY1387" fmla="*/ 199549 h 199548"/>
                    <a:gd name="connsiteX1388" fmla="*/ 3556037 w 5795236"/>
                    <a:gd name="connsiteY1388" fmla="*/ 199549 h 199548"/>
                    <a:gd name="connsiteX1389" fmla="*/ 3550236 w 5795236"/>
                    <a:gd name="connsiteY1389" fmla="*/ 199549 h 199548"/>
                    <a:gd name="connsiteX1390" fmla="*/ 3544434 w 5795236"/>
                    <a:gd name="connsiteY1390" fmla="*/ 199549 h 199548"/>
                    <a:gd name="connsiteX1391" fmla="*/ 3538633 w 5795236"/>
                    <a:gd name="connsiteY1391" fmla="*/ 199549 h 199548"/>
                    <a:gd name="connsiteX1392" fmla="*/ 3532832 w 5795236"/>
                    <a:gd name="connsiteY1392" fmla="*/ 199549 h 199548"/>
                    <a:gd name="connsiteX1393" fmla="*/ 3527031 w 5795236"/>
                    <a:gd name="connsiteY1393" fmla="*/ 199549 h 199548"/>
                    <a:gd name="connsiteX1394" fmla="*/ 3521230 w 5795236"/>
                    <a:gd name="connsiteY1394" fmla="*/ 199549 h 199548"/>
                    <a:gd name="connsiteX1395" fmla="*/ 3515428 w 5795236"/>
                    <a:gd name="connsiteY1395" fmla="*/ 199549 h 199548"/>
                    <a:gd name="connsiteX1396" fmla="*/ 3509627 w 5795236"/>
                    <a:gd name="connsiteY1396" fmla="*/ 199549 h 199548"/>
                    <a:gd name="connsiteX1397" fmla="*/ 3503826 w 5795236"/>
                    <a:gd name="connsiteY1397" fmla="*/ 199549 h 199548"/>
                    <a:gd name="connsiteX1398" fmla="*/ 3498025 w 5795236"/>
                    <a:gd name="connsiteY1398" fmla="*/ 199549 h 199548"/>
                    <a:gd name="connsiteX1399" fmla="*/ 3492224 w 5795236"/>
                    <a:gd name="connsiteY1399" fmla="*/ 199549 h 199548"/>
                    <a:gd name="connsiteX1400" fmla="*/ 3486423 w 5795236"/>
                    <a:gd name="connsiteY1400" fmla="*/ 199549 h 199548"/>
                    <a:gd name="connsiteX1401" fmla="*/ 3480621 w 5795236"/>
                    <a:gd name="connsiteY1401" fmla="*/ 199549 h 199548"/>
                    <a:gd name="connsiteX1402" fmla="*/ 3474820 w 5795236"/>
                    <a:gd name="connsiteY1402" fmla="*/ 199549 h 199548"/>
                    <a:gd name="connsiteX1403" fmla="*/ 3469019 w 5795236"/>
                    <a:gd name="connsiteY1403" fmla="*/ 199549 h 199548"/>
                    <a:gd name="connsiteX1404" fmla="*/ 3463218 w 5795236"/>
                    <a:gd name="connsiteY1404" fmla="*/ 199549 h 199548"/>
                    <a:gd name="connsiteX1405" fmla="*/ 3457420 w 5795236"/>
                    <a:gd name="connsiteY1405" fmla="*/ 199549 h 199548"/>
                    <a:gd name="connsiteX1406" fmla="*/ 3451619 w 5795236"/>
                    <a:gd name="connsiteY1406" fmla="*/ 199549 h 199548"/>
                    <a:gd name="connsiteX1407" fmla="*/ 3445818 w 5795236"/>
                    <a:gd name="connsiteY1407" fmla="*/ 199549 h 199548"/>
                    <a:gd name="connsiteX1408" fmla="*/ 3440017 w 5795236"/>
                    <a:gd name="connsiteY1408" fmla="*/ 199549 h 199548"/>
                    <a:gd name="connsiteX1409" fmla="*/ 3434216 w 5795236"/>
                    <a:gd name="connsiteY1409" fmla="*/ 199549 h 199548"/>
                    <a:gd name="connsiteX1410" fmla="*/ 3428415 w 5795236"/>
                    <a:gd name="connsiteY1410" fmla="*/ 199549 h 199548"/>
                    <a:gd name="connsiteX1411" fmla="*/ 3422614 w 5795236"/>
                    <a:gd name="connsiteY1411" fmla="*/ 199549 h 199548"/>
                    <a:gd name="connsiteX1412" fmla="*/ 3416812 w 5795236"/>
                    <a:gd name="connsiteY1412" fmla="*/ 199549 h 199548"/>
                    <a:gd name="connsiteX1413" fmla="*/ 3411011 w 5795236"/>
                    <a:gd name="connsiteY1413" fmla="*/ 199549 h 199548"/>
                    <a:gd name="connsiteX1414" fmla="*/ 3405210 w 5795236"/>
                    <a:gd name="connsiteY1414" fmla="*/ 199549 h 199548"/>
                    <a:gd name="connsiteX1415" fmla="*/ 3399409 w 5795236"/>
                    <a:gd name="connsiteY1415" fmla="*/ 199549 h 199548"/>
                    <a:gd name="connsiteX1416" fmla="*/ 3393608 w 5795236"/>
                    <a:gd name="connsiteY1416" fmla="*/ 199549 h 199548"/>
                    <a:gd name="connsiteX1417" fmla="*/ 3387806 w 5795236"/>
                    <a:gd name="connsiteY1417" fmla="*/ 199549 h 199548"/>
                    <a:gd name="connsiteX1418" fmla="*/ 3382005 w 5795236"/>
                    <a:gd name="connsiteY1418" fmla="*/ 199549 h 199548"/>
                    <a:gd name="connsiteX1419" fmla="*/ 3376204 w 5795236"/>
                    <a:gd name="connsiteY1419" fmla="*/ 199549 h 199548"/>
                    <a:gd name="connsiteX1420" fmla="*/ 3370403 w 5795236"/>
                    <a:gd name="connsiteY1420" fmla="*/ 199549 h 199548"/>
                    <a:gd name="connsiteX1421" fmla="*/ 3364602 w 5795236"/>
                    <a:gd name="connsiteY1421" fmla="*/ 199549 h 199548"/>
                    <a:gd name="connsiteX1422" fmla="*/ 3358801 w 5795236"/>
                    <a:gd name="connsiteY1422" fmla="*/ 199549 h 199548"/>
                    <a:gd name="connsiteX1423" fmla="*/ 3352999 w 5795236"/>
                    <a:gd name="connsiteY1423" fmla="*/ 199549 h 199548"/>
                    <a:gd name="connsiteX1424" fmla="*/ 3347198 w 5795236"/>
                    <a:gd name="connsiteY1424" fmla="*/ 199549 h 199548"/>
                    <a:gd name="connsiteX1425" fmla="*/ 3341397 w 5795236"/>
                    <a:gd name="connsiteY1425" fmla="*/ 199549 h 199548"/>
                    <a:gd name="connsiteX1426" fmla="*/ 3335596 w 5795236"/>
                    <a:gd name="connsiteY1426" fmla="*/ 199549 h 199548"/>
                    <a:gd name="connsiteX1427" fmla="*/ 3329795 w 5795236"/>
                    <a:gd name="connsiteY1427" fmla="*/ 199549 h 199548"/>
                    <a:gd name="connsiteX1428" fmla="*/ 3323994 w 5795236"/>
                    <a:gd name="connsiteY1428" fmla="*/ 199549 h 199548"/>
                    <a:gd name="connsiteX1429" fmla="*/ 3318192 w 5795236"/>
                    <a:gd name="connsiteY1429" fmla="*/ 199549 h 199548"/>
                    <a:gd name="connsiteX1430" fmla="*/ 3312391 w 5795236"/>
                    <a:gd name="connsiteY1430" fmla="*/ 199549 h 199548"/>
                    <a:gd name="connsiteX1431" fmla="*/ 3306590 w 5795236"/>
                    <a:gd name="connsiteY1431" fmla="*/ 199549 h 199548"/>
                    <a:gd name="connsiteX1432" fmla="*/ 3300793 w 5795236"/>
                    <a:gd name="connsiteY1432" fmla="*/ 199549 h 199548"/>
                    <a:gd name="connsiteX1433" fmla="*/ 3294991 w 5795236"/>
                    <a:gd name="connsiteY1433" fmla="*/ 199549 h 199548"/>
                    <a:gd name="connsiteX1434" fmla="*/ 3289190 w 5795236"/>
                    <a:gd name="connsiteY1434" fmla="*/ 199549 h 199548"/>
                    <a:gd name="connsiteX1435" fmla="*/ 3283389 w 5795236"/>
                    <a:gd name="connsiteY1435" fmla="*/ 199549 h 199548"/>
                    <a:gd name="connsiteX1436" fmla="*/ 3277588 w 5795236"/>
                    <a:gd name="connsiteY1436" fmla="*/ 199549 h 199548"/>
                    <a:gd name="connsiteX1437" fmla="*/ 3271787 w 5795236"/>
                    <a:gd name="connsiteY1437" fmla="*/ 199549 h 199548"/>
                    <a:gd name="connsiteX1438" fmla="*/ 3265985 w 5795236"/>
                    <a:gd name="connsiteY1438" fmla="*/ 199549 h 199548"/>
                    <a:gd name="connsiteX1439" fmla="*/ 3260184 w 5795236"/>
                    <a:gd name="connsiteY1439" fmla="*/ 199549 h 199548"/>
                    <a:gd name="connsiteX1440" fmla="*/ 3254383 w 5795236"/>
                    <a:gd name="connsiteY1440" fmla="*/ 199549 h 199548"/>
                    <a:gd name="connsiteX1441" fmla="*/ 3248582 w 5795236"/>
                    <a:gd name="connsiteY1441" fmla="*/ 199549 h 199548"/>
                    <a:gd name="connsiteX1442" fmla="*/ 3242781 w 5795236"/>
                    <a:gd name="connsiteY1442" fmla="*/ 199549 h 199548"/>
                    <a:gd name="connsiteX1443" fmla="*/ 3236980 w 5795236"/>
                    <a:gd name="connsiteY1443" fmla="*/ 199549 h 199548"/>
                    <a:gd name="connsiteX1444" fmla="*/ 3231179 w 5795236"/>
                    <a:gd name="connsiteY1444" fmla="*/ 199549 h 199548"/>
                    <a:gd name="connsiteX1445" fmla="*/ 3225377 w 5795236"/>
                    <a:gd name="connsiteY1445" fmla="*/ 199549 h 199548"/>
                    <a:gd name="connsiteX1446" fmla="*/ 3219576 w 5795236"/>
                    <a:gd name="connsiteY1446" fmla="*/ 199549 h 199548"/>
                    <a:gd name="connsiteX1447" fmla="*/ 3213775 w 5795236"/>
                    <a:gd name="connsiteY1447" fmla="*/ 199549 h 199548"/>
                    <a:gd name="connsiteX1448" fmla="*/ 3207974 w 5795236"/>
                    <a:gd name="connsiteY1448" fmla="*/ 199549 h 199548"/>
                    <a:gd name="connsiteX1449" fmla="*/ 3202173 w 5795236"/>
                    <a:gd name="connsiteY1449" fmla="*/ 199549 h 199548"/>
                    <a:gd name="connsiteX1450" fmla="*/ 3196371 w 5795236"/>
                    <a:gd name="connsiteY1450" fmla="*/ 199549 h 199548"/>
                    <a:gd name="connsiteX1451" fmla="*/ 3190570 w 5795236"/>
                    <a:gd name="connsiteY1451" fmla="*/ 199549 h 199548"/>
                    <a:gd name="connsiteX1452" fmla="*/ 3184769 w 5795236"/>
                    <a:gd name="connsiteY1452" fmla="*/ 199549 h 199548"/>
                    <a:gd name="connsiteX1453" fmla="*/ 3178968 w 5795236"/>
                    <a:gd name="connsiteY1453" fmla="*/ 199549 h 199548"/>
                    <a:gd name="connsiteX1454" fmla="*/ 3173167 w 5795236"/>
                    <a:gd name="connsiteY1454" fmla="*/ 199549 h 199548"/>
                    <a:gd name="connsiteX1455" fmla="*/ 3167366 w 5795236"/>
                    <a:gd name="connsiteY1455" fmla="*/ 199549 h 199548"/>
                    <a:gd name="connsiteX1456" fmla="*/ 3161564 w 5795236"/>
                    <a:gd name="connsiteY1456" fmla="*/ 199549 h 199548"/>
                    <a:gd name="connsiteX1457" fmla="*/ 3155763 w 5795236"/>
                    <a:gd name="connsiteY1457" fmla="*/ 199549 h 199548"/>
                    <a:gd name="connsiteX1458" fmla="*/ 3149962 w 5795236"/>
                    <a:gd name="connsiteY1458" fmla="*/ 199549 h 199548"/>
                    <a:gd name="connsiteX1459" fmla="*/ 3144161 w 5795236"/>
                    <a:gd name="connsiteY1459" fmla="*/ 199549 h 199548"/>
                    <a:gd name="connsiteX1460" fmla="*/ 3138363 w 5795236"/>
                    <a:gd name="connsiteY1460" fmla="*/ 199549 h 199548"/>
                    <a:gd name="connsiteX1461" fmla="*/ 3132562 w 5795236"/>
                    <a:gd name="connsiteY1461" fmla="*/ 199549 h 199548"/>
                    <a:gd name="connsiteX1462" fmla="*/ 3126761 w 5795236"/>
                    <a:gd name="connsiteY1462" fmla="*/ 199549 h 199548"/>
                    <a:gd name="connsiteX1463" fmla="*/ 3120960 w 5795236"/>
                    <a:gd name="connsiteY1463" fmla="*/ 199549 h 199548"/>
                    <a:gd name="connsiteX1464" fmla="*/ 3115159 w 5795236"/>
                    <a:gd name="connsiteY1464" fmla="*/ 199549 h 199548"/>
                    <a:gd name="connsiteX1465" fmla="*/ 3109358 w 5795236"/>
                    <a:gd name="connsiteY1465" fmla="*/ 199549 h 199548"/>
                    <a:gd name="connsiteX1466" fmla="*/ 3103557 w 5795236"/>
                    <a:gd name="connsiteY1466" fmla="*/ 199549 h 199548"/>
                    <a:gd name="connsiteX1467" fmla="*/ 3097755 w 5795236"/>
                    <a:gd name="connsiteY1467" fmla="*/ 199549 h 199548"/>
                    <a:gd name="connsiteX1468" fmla="*/ 3091954 w 5795236"/>
                    <a:gd name="connsiteY1468" fmla="*/ 199549 h 199548"/>
                    <a:gd name="connsiteX1469" fmla="*/ 3086153 w 5795236"/>
                    <a:gd name="connsiteY1469" fmla="*/ 199549 h 199548"/>
                    <a:gd name="connsiteX1470" fmla="*/ 3080352 w 5795236"/>
                    <a:gd name="connsiteY1470" fmla="*/ 199549 h 199548"/>
                    <a:gd name="connsiteX1471" fmla="*/ 3074551 w 5795236"/>
                    <a:gd name="connsiteY1471" fmla="*/ 199549 h 199548"/>
                    <a:gd name="connsiteX1472" fmla="*/ 3068749 w 5795236"/>
                    <a:gd name="connsiteY1472" fmla="*/ 199549 h 199548"/>
                    <a:gd name="connsiteX1473" fmla="*/ 3062948 w 5795236"/>
                    <a:gd name="connsiteY1473" fmla="*/ 199549 h 199548"/>
                    <a:gd name="connsiteX1474" fmla="*/ 3057147 w 5795236"/>
                    <a:gd name="connsiteY1474" fmla="*/ 199549 h 199548"/>
                    <a:gd name="connsiteX1475" fmla="*/ 3051346 w 5795236"/>
                    <a:gd name="connsiteY1475" fmla="*/ 199549 h 199548"/>
                    <a:gd name="connsiteX1476" fmla="*/ 3045545 w 5795236"/>
                    <a:gd name="connsiteY1476" fmla="*/ 199549 h 199548"/>
                    <a:gd name="connsiteX1477" fmla="*/ 3039743 w 5795236"/>
                    <a:gd name="connsiteY1477" fmla="*/ 199549 h 199548"/>
                    <a:gd name="connsiteX1478" fmla="*/ 3033942 w 5795236"/>
                    <a:gd name="connsiteY1478" fmla="*/ 199549 h 199548"/>
                    <a:gd name="connsiteX1479" fmla="*/ 3028141 w 5795236"/>
                    <a:gd name="connsiteY1479" fmla="*/ 199549 h 199548"/>
                    <a:gd name="connsiteX1480" fmla="*/ 3022340 w 5795236"/>
                    <a:gd name="connsiteY1480" fmla="*/ 199549 h 199548"/>
                    <a:gd name="connsiteX1481" fmla="*/ 3016539 w 5795236"/>
                    <a:gd name="connsiteY1481" fmla="*/ 199549 h 199548"/>
                    <a:gd name="connsiteX1482" fmla="*/ 3010738 w 5795236"/>
                    <a:gd name="connsiteY1482" fmla="*/ 199549 h 199548"/>
                    <a:gd name="connsiteX1483" fmla="*/ 3004937 w 5795236"/>
                    <a:gd name="connsiteY1483" fmla="*/ 199549 h 199548"/>
                    <a:gd name="connsiteX1484" fmla="*/ 2999135 w 5795236"/>
                    <a:gd name="connsiteY1484" fmla="*/ 199549 h 199548"/>
                    <a:gd name="connsiteX1485" fmla="*/ 2993334 w 5795236"/>
                    <a:gd name="connsiteY1485" fmla="*/ 199549 h 199548"/>
                    <a:gd name="connsiteX1486" fmla="*/ 2987533 w 5795236"/>
                    <a:gd name="connsiteY1486" fmla="*/ 199549 h 199548"/>
                    <a:gd name="connsiteX1487" fmla="*/ 2981732 w 5795236"/>
                    <a:gd name="connsiteY1487" fmla="*/ 199549 h 199548"/>
                    <a:gd name="connsiteX1488" fmla="*/ 2975931 w 5795236"/>
                    <a:gd name="connsiteY1488" fmla="*/ 199549 h 199548"/>
                    <a:gd name="connsiteX1489" fmla="*/ 2970133 w 5795236"/>
                    <a:gd name="connsiteY1489" fmla="*/ 199549 h 199548"/>
                    <a:gd name="connsiteX1490" fmla="*/ 2964332 w 5795236"/>
                    <a:gd name="connsiteY1490" fmla="*/ 199549 h 199548"/>
                    <a:gd name="connsiteX1491" fmla="*/ 2958531 w 5795236"/>
                    <a:gd name="connsiteY1491" fmla="*/ 199549 h 199548"/>
                    <a:gd name="connsiteX1492" fmla="*/ 2952730 w 5795236"/>
                    <a:gd name="connsiteY1492" fmla="*/ 199549 h 199548"/>
                    <a:gd name="connsiteX1493" fmla="*/ 2946928 w 5795236"/>
                    <a:gd name="connsiteY1493" fmla="*/ 199549 h 199548"/>
                    <a:gd name="connsiteX1494" fmla="*/ 2941127 w 5795236"/>
                    <a:gd name="connsiteY1494" fmla="*/ 199549 h 199548"/>
                    <a:gd name="connsiteX1495" fmla="*/ 2935326 w 5795236"/>
                    <a:gd name="connsiteY1495" fmla="*/ 199549 h 199548"/>
                    <a:gd name="connsiteX1496" fmla="*/ 2929525 w 5795236"/>
                    <a:gd name="connsiteY1496" fmla="*/ 199549 h 199548"/>
                    <a:gd name="connsiteX1497" fmla="*/ 2923724 w 5795236"/>
                    <a:gd name="connsiteY1497" fmla="*/ 199549 h 199548"/>
                    <a:gd name="connsiteX1498" fmla="*/ 2917923 w 5795236"/>
                    <a:gd name="connsiteY1498" fmla="*/ 199549 h 199548"/>
                    <a:gd name="connsiteX1499" fmla="*/ 2912121 w 5795236"/>
                    <a:gd name="connsiteY1499" fmla="*/ 199549 h 199548"/>
                    <a:gd name="connsiteX1500" fmla="*/ 2906320 w 5795236"/>
                    <a:gd name="connsiteY1500" fmla="*/ 199549 h 199548"/>
                    <a:gd name="connsiteX1501" fmla="*/ 2900519 w 5795236"/>
                    <a:gd name="connsiteY1501" fmla="*/ 199549 h 199548"/>
                    <a:gd name="connsiteX1502" fmla="*/ 2894718 w 5795236"/>
                    <a:gd name="connsiteY1502" fmla="*/ 199549 h 199548"/>
                    <a:gd name="connsiteX1503" fmla="*/ 2888917 w 5795236"/>
                    <a:gd name="connsiteY1503" fmla="*/ 199549 h 199548"/>
                    <a:gd name="connsiteX1504" fmla="*/ 2883116 w 5795236"/>
                    <a:gd name="connsiteY1504" fmla="*/ 199549 h 199548"/>
                    <a:gd name="connsiteX1505" fmla="*/ 2877315 w 5795236"/>
                    <a:gd name="connsiteY1505" fmla="*/ 199549 h 199548"/>
                    <a:gd name="connsiteX1506" fmla="*/ 2871513 w 5795236"/>
                    <a:gd name="connsiteY1506" fmla="*/ 199549 h 199548"/>
                    <a:gd name="connsiteX1507" fmla="*/ 2865712 w 5795236"/>
                    <a:gd name="connsiteY1507" fmla="*/ 199549 h 199548"/>
                    <a:gd name="connsiteX1508" fmla="*/ 2859911 w 5795236"/>
                    <a:gd name="connsiteY1508" fmla="*/ 199549 h 199548"/>
                    <a:gd name="connsiteX1509" fmla="*/ 2854110 w 5795236"/>
                    <a:gd name="connsiteY1509" fmla="*/ 199549 h 199548"/>
                    <a:gd name="connsiteX1510" fmla="*/ 2848309 w 5795236"/>
                    <a:gd name="connsiteY1510" fmla="*/ 199549 h 199548"/>
                    <a:gd name="connsiteX1511" fmla="*/ 2842507 w 5795236"/>
                    <a:gd name="connsiteY1511" fmla="*/ 199549 h 199548"/>
                    <a:gd name="connsiteX1512" fmla="*/ 2836706 w 5795236"/>
                    <a:gd name="connsiteY1512" fmla="*/ 199549 h 199548"/>
                    <a:gd name="connsiteX1513" fmla="*/ 2830905 w 5795236"/>
                    <a:gd name="connsiteY1513" fmla="*/ 199549 h 199548"/>
                    <a:gd name="connsiteX1514" fmla="*/ 2825104 w 5795236"/>
                    <a:gd name="connsiteY1514" fmla="*/ 199549 h 199548"/>
                    <a:gd name="connsiteX1515" fmla="*/ 2819303 w 5795236"/>
                    <a:gd name="connsiteY1515" fmla="*/ 199549 h 199548"/>
                    <a:gd name="connsiteX1516" fmla="*/ 2813505 w 5795236"/>
                    <a:gd name="connsiteY1516" fmla="*/ 199549 h 199548"/>
                    <a:gd name="connsiteX1517" fmla="*/ 2807704 w 5795236"/>
                    <a:gd name="connsiteY1517" fmla="*/ 199549 h 199548"/>
                    <a:gd name="connsiteX1518" fmla="*/ 2801903 w 5795236"/>
                    <a:gd name="connsiteY1518" fmla="*/ 199549 h 199548"/>
                    <a:gd name="connsiteX1519" fmla="*/ 2796102 w 5795236"/>
                    <a:gd name="connsiteY1519" fmla="*/ 199549 h 199548"/>
                    <a:gd name="connsiteX1520" fmla="*/ 2790301 w 5795236"/>
                    <a:gd name="connsiteY1520" fmla="*/ 199549 h 199548"/>
                    <a:gd name="connsiteX1521" fmla="*/ 2784499 w 5795236"/>
                    <a:gd name="connsiteY1521" fmla="*/ 199549 h 199548"/>
                    <a:gd name="connsiteX1522" fmla="*/ 2778698 w 5795236"/>
                    <a:gd name="connsiteY1522" fmla="*/ 199549 h 199548"/>
                    <a:gd name="connsiteX1523" fmla="*/ 2772897 w 5795236"/>
                    <a:gd name="connsiteY1523" fmla="*/ 199549 h 199548"/>
                    <a:gd name="connsiteX1524" fmla="*/ 2767096 w 5795236"/>
                    <a:gd name="connsiteY1524" fmla="*/ 199549 h 199548"/>
                    <a:gd name="connsiteX1525" fmla="*/ 2761295 w 5795236"/>
                    <a:gd name="connsiteY1525" fmla="*/ 199549 h 199548"/>
                    <a:gd name="connsiteX1526" fmla="*/ 2755494 w 5795236"/>
                    <a:gd name="connsiteY1526" fmla="*/ 199549 h 199548"/>
                    <a:gd name="connsiteX1527" fmla="*/ 2749692 w 5795236"/>
                    <a:gd name="connsiteY1527" fmla="*/ 199549 h 199548"/>
                    <a:gd name="connsiteX1528" fmla="*/ 2743891 w 5795236"/>
                    <a:gd name="connsiteY1528" fmla="*/ 199549 h 199548"/>
                    <a:gd name="connsiteX1529" fmla="*/ 2738090 w 5795236"/>
                    <a:gd name="connsiteY1529" fmla="*/ 199549 h 199548"/>
                    <a:gd name="connsiteX1530" fmla="*/ 2732289 w 5795236"/>
                    <a:gd name="connsiteY1530" fmla="*/ 199549 h 199548"/>
                    <a:gd name="connsiteX1531" fmla="*/ 2726488 w 5795236"/>
                    <a:gd name="connsiteY1531" fmla="*/ 199549 h 199548"/>
                    <a:gd name="connsiteX1532" fmla="*/ 2720686 w 5795236"/>
                    <a:gd name="connsiteY1532" fmla="*/ 199549 h 199548"/>
                    <a:gd name="connsiteX1533" fmla="*/ 2714885 w 5795236"/>
                    <a:gd name="connsiteY1533" fmla="*/ 199549 h 199548"/>
                    <a:gd name="connsiteX1534" fmla="*/ 2709084 w 5795236"/>
                    <a:gd name="connsiteY1534" fmla="*/ 199549 h 199548"/>
                    <a:gd name="connsiteX1535" fmla="*/ 2703283 w 5795236"/>
                    <a:gd name="connsiteY1535" fmla="*/ 199549 h 199548"/>
                    <a:gd name="connsiteX1536" fmla="*/ 2697482 w 5795236"/>
                    <a:gd name="connsiteY1536" fmla="*/ 199549 h 199548"/>
                    <a:gd name="connsiteX1537" fmla="*/ 2691681 w 5795236"/>
                    <a:gd name="connsiteY1537" fmla="*/ 199549 h 199548"/>
                    <a:gd name="connsiteX1538" fmla="*/ 2685880 w 5795236"/>
                    <a:gd name="connsiteY1538" fmla="*/ 199549 h 199548"/>
                    <a:gd name="connsiteX1539" fmla="*/ 2680078 w 5795236"/>
                    <a:gd name="connsiteY1539" fmla="*/ 199549 h 199548"/>
                    <a:gd name="connsiteX1540" fmla="*/ 2674277 w 5795236"/>
                    <a:gd name="connsiteY1540" fmla="*/ 199549 h 199548"/>
                    <a:gd name="connsiteX1541" fmla="*/ 2668476 w 5795236"/>
                    <a:gd name="connsiteY1541" fmla="*/ 199549 h 199548"/>
                    <a:gd name="connsiteX1542" fmla="*/ 2662675 w 5795236"/>
                    <a:gd name="connsiteY1542" fmla="*/ 199549 h 199548"/>
                    <a:gd name="connsiteX1543" fmla="*/ 2656874 w 5795236"/>
                    <a:gd name="connsiteY1543" fmla="*/ 199549 h 199548"/>
                    <a:gd name="connsiteX1544" fmla="*/ 2651076 w 5795236"/>
                    <a:gd name="connsiteY1544" fmla="*/ 199549 h 199548"/>
                    <a:gd name="connsiteX1545" fmla="*/ 2645275 w 5795236"/>
                    <a:gd name="connsiteY1545" fmla="*/ 199549 h 199548"/>
                    <a:gd name="connsiteX1546" fmla="*/ 2639474 w 5795236"/>
                    <a:gd name="connsiteY1546" fmla="*/ 199549 h 199548"/>
                    <a:gd name="connsiteX1547" fmla="*/ 2633673 w 5795236"/>
                    <a:gd name="connsiteY1547" fmla="*/ 199549 h 199548"/>
                    <a:gd name="connsiteX1548" fmla="*/ 2627872 w 5795236"/>
                    <a:gd name="connsiteY1548" fmla="*/ 199549 h 199548"/>
                    <a:gd name="connsiteX1549" fmla="*/ 2622070 w 5795236"/>
                    <a:gd name="connsiteY1549" fmla="*/ 199549 h 199548"/>
                    <a:gd name="connsiteX1550" fmla="*/ 2616269 w 5795236"/>
                    <a:gd name="connsiteY1550" fmla="*/ 199549 h 199548"/>
                    <a:gd name="connsiteX1551" fmla="*/ 2610468 w 5795236"/>
                    <a:gd name="connsiteY1551" fmla="*/ 199549 h 199548"/>
                    <a:gd name="connsiteX1552" fmla="*/ 2604667 w 5795236"/>
                    <a:gd name="connsiteY1552" fmla="*/ 199549 h 199548"/>
                    <a:gd name="connsiteX1553" fmla="*/ 2598866 w 5795236"/>
                    <a:gd name="connsiteY1553" fmla="*/ 199549 h 199548"/>
                    <a:gd name="connsiteX1554" fmla="*/ 2593064 w 5795236"/>
                    <a:gd name="connsiteY1554" fmla="*/ 199549 h 199548"/>
                    <a:gd name="connsiteX1555" fmla="*/ 2587263 w 5795236"/>
                    <a:gd name="connsiteY1555" fmla="*/ 199549 h 199548"/>
                    <a:gd name="connsiteX1556" fmla="*/ 2581462 w 5795236"/>
                    <a:gd name="connsiteY1556" fmla="*/ 199549 h 199548"/>
                    <a:gd name="connsiteX1557" fmla="*/ 2575661 w 5795236"/>
                    <a:gd name="connsiteY1557" fmla="*/ 199549 h 199548"/>
                    <a:gd name="connsiteX1558" fmla="*/ 2569860 w 5795236"/>
                    <a:gd name="connsiteY1558" fmla="*/ 199549 h 199548"/>
                    <a:gd name="connsiteX1559" fmla="*/ 2564059 w 5795236"/>
                    <a:gd name="connsiteY1559" fmla="*/ 199549 h 199548"/>
                    <a:gd name="connsiteX1560" fmla="*/ 2558258 w 5795236"/>
                    <a:gd name="connsiteY1560" fmla="*/ 199549 h 199548"/>
                    <a:gd name="connsiteX1561" fmla="*/ 2552456 w 5795236"/>
                    <a:gd name="connsiteY1561" fmla="*/ 199549 h 199548"/>
                    <a:gd name="connsiteX1562" fmla="*/ 2546655 w 5795236"/>
                    <a:gd name="connsiteY1562" fmla="*/ 199549 h 199548"/>
                    <a:gd name="connsiteX1563" fmla="*/ 2540854 w 5795236"/>
                    <a:gd name="connsiteY1563" fmla="*/ 199549 h 199548"/>
                    <a:gd name="connsiteX1564" fmla="*/ 2535053 w 5795236"/>
                    <a:gd name="connsiteY1564" fmla="*/ 199549 h 199548"/>
                    <a:gd name="connsiteX1565" fmla="*/ 2529252 w 5795236"/>
                    <a:gd name="connsiteY1565" fmla="*/ 199549 h 199548"/>
                    <a:gd name="connsiteX1566" fmla="*/ 2523450 w 5795236"/>
                    <a:gd name="connsiteY1566" fmla="*/ 199549 h 199548"/>
                    <a:gd name="connsiteX1567" fmla="*/ 2517649 w 5795236"/>
                    <a:gd name="connsiteY1567" fmla="*/ 199549 h 199548"/>
                    <a:gd name="connsiteX1568" fmla="*/ 2511848 w 5795236"/>
                    <a:gd name="connsiteY1568" fmla="*/ 199549 h 199548"/>
                    <a:gd name="connsiteX1569" fmla="*/ 2506047 w 5795236"/>
                    <a:gd name="connsiteY1569" fmla="*/ 199549 h 199548"/>
                    <a:gd name="connsiteX1570" fmla="*/ 2500246 w 5795236"/>
                    <a:gd name="connsiteY1570" fmla="*/ 199549 h 199548"/>
                    <a:gd name="connsiteX1571" fmla="*/ 2494448 w 5795236"/>
                    <a:gd name="connsiteY1571" fmla="*/ 199549 h 199548"/>
                    <a:gd name="connsiteX1572" fmla="*/ 2488647 w 5795236"/>
                    <a:gd name="connsiteY1572" fmla="*/ 199549 h 199548"/>
                    <a:gd name="connsiteX1573" fmla="*/ 2482846 w 5795236"/>
                    <a:gd name="connsiteY1573" fmla="*/ 199549 h 199548"/>
                    <a:gd name="connsiteX1574" fmla="*/ 2477045 w 5795236"/>
                    <a:gd name="connsiteY1574" fmla="*/ 199549 h 199548"/>
                    <a:gd name="connsiteX1575" fmla="*/ 2471243 w 5795236"/>
                    <a:gd name="connsiteY1575" fmla="*/ 199549 h 199548"/>
                    <a:gd name="connsiteX1576" fmla="*/ 2465442 w 5795236"/>
                    <a:gd name="connsiteY1576" fmla="*/ 199549 h 199548"/>
                    <a:gd name="connsiteX1577" fmla="*/ 2459641 w 5795236"/>
                    <a:gd name="connsiteY1577" fmla="*/ 199549 h 199548"/>
                    <a:gd name="connsiteX1578" fmla="*/ 2453840 w 5795236"/>
                    <a:gd name="connsiteY1578" fmla="*/ 199549 h 199548"/>
                    <a:gd name="connsiteX1579" fmla="*/ 2448039 w 5795236"/>
                    <a:gd name="connsiteY1579" fmla="*/ 199549 h 199548"/>
                    <a:gd name="connsiteX1580" fmla="*/ 2442238 w 5795236"/>
                    <a:gd name="connsiteY1580" fmla="*/ 199549 h 199548"/>
                    <a:gd name="connsiteX1581" fmla="*/ 2436437 w 5795236"/>
                    <a:gd name="connsiteY1581" fmla="*/ 199549 h 199548"/>
                    <a:gd name="connsiteX1582" fmla="*/ 2430635 w 5795236"/>
                    <a:gd name="connsiteY1582" fmla="*/ 199549 h 199548"/>
                    <a:gd name="connsiteX1583" fmla="*/ 2424834 w 5795236"/>
                    <a:gd name="connsiteY1583" fmla="*/ 199549 h 199548"/>
                    <a:gd name="connsiteX1584" fmla="*/ 2419033 w 5795236"/>
                    <a:gd name="connsiteY1584" fmla="*/ 199549 h 199548"/>
                    <a:gd name="connsiteX1585" fmla="*/ 2413232 w 5795236"/>
                    <a:gd name="connsiteY1585" fmla="*/ 199549 h 199548"/>
                    <a:gd name="connsiteX1586" fmla="*/ 2407431 w 5795236"/>
                    <a:gd name="connsiteY1586" fmla="*/ 199549 h 199548"/>
                    <a:gd name="connsiteX1587" fmla="*/ 2401630 w 5795236"/>
                    <a:gd name="connsiteY1587" fmla="*/ 199549 h 199548"/>
                    <a:gd name="connsiteX1588" fmla="*/ 2395828 w 5795236"/>
                    <a:gd name="connsiteY1588" fmla="*/ 199549 h 199548"/>
                    <a:gd name="connsiteX1589" fmla="*/ 2390027 w 5795236"/>
                    <a:gd name="connsiteY1589" fmla="*/ 199549 h 199548"/>
                    <a:gd name="connsiteX1590" fmla="*/ 2384226 w 5795236"/>
                    <a:gd name="connsiteY1590" fmla="*/ 199549 h 199548"/>
                    <a:gd name="connsiteX1591" fmla="*/ 2378425 w 5795236"/>
                    <a:gd name="connsiteY1591" fmla="*/ 199549 h 199548"/>
                    <a:gd name="connsiteX1592" fmla="*/ 2372624 w 5795236"/>
                    <a:gd name="connsiteY1592" fmla="*/ 199549 h 199548"/>
                    <a:gd name="connsiteX1593" fmla="*/ 2366822 w 5795236"/>
                    <a:gd name="connsiteY1593" fmla="*/ 199549 h 199548"/>
                    <a:gd name="connsiteX1594" fmla="*/ 2361021 w 5795236"/>
                    <a:gd name="connsiteY1594" fmla="*/ 199549 h 199548"/>
                    <a:gd name="connsiteX1595" fmla="*/ 2355220 w 5795236"/>
                    <a:gd name="connsiteY1595" fmla="*/ 199549 h 199548"/>
                    <a:gd name="connsiteX1596" fmla="*/ 2349419 w 5795236"/>
                    <a:gd name="connsiteY1596" fmla="*/ 199549 h 199548"/>
                    <a:gd name="connsiteX1597" fmla="*/ 2343618 w 5795236"/>
                    <a:gd name="connsiteY1597" fmla="*/ 199549 h 199548"/>
                    <a:gd name="connsiteX1598" fmla="*/ 2337817 w 5795236"/>
                    <a:gd name="connsiteY1598" fmla="*/ 199549 h 199548"/>
                    <a:gd name="connsiteX1599" fmla="*/ 2332019 w 5795236"/>
                    <a:gd name="connsiteY1599" fmla="*/ 199549 h 199548"/>
                    <a:gd name="connsiteX1600" fmla="*/ 2326218 w 5795236"/>
                    <a:gd name="connsiteY1600" fmla="*/ 199549 h 199548"/>
                    <a:gd name="connsiteX1601" fmla="*/ 2320417 w 5795236"/>
                    <a:gd name="connsiteY1601" fmla="*/ 199549 h 199548"/>
                    <a:gd name="connsiteX1602" fmla="*/ 2314616 w 5795236"/>
                    <a:gd name="connsiteY1602" fmla="*/ 199549 h 199548"/>
                    <a:gd name="connsiteX1603" fmla="*/ 2308815 w 5795236"/>
                    <a:gd name="connsiteY1603" fmla="*/ 199549 h 199548"/>
                    <a:gd name="connsiteX1604" fmla="*/ 2303013 w 5795236"/>
                    <a:gd name="connsiteY1604" fmla="*/ 199549 h 199548"/>
                    <a:gd name="connsiteX1605" fmla="*/ 2297212 w 5795236"/>
                    <a:gd name="connsiteY1605" fmla="*/ 199549 h 199548"/>
                    <a:gd name="connsiteX1606" fmla="*/ 2291411 w 5795236"/>
                    <a:gd name="connsiteY1606" fmla="*/ 199549 h 199548"/>
                    <a:gd name="connsiteX1607" fmla="*/ 2285610 w 5795236"/>
                    <a:gd name="connsiteY1607" fmla="*/ 199549 h 199548"/>
                    <a:gd name="connsiteX1608" fmla="*/ 2279809 w 5795236"/>
                    <a:gd name="connsiteY1608" fmla="*/ 199549 h 199548"/>
                    <a:gd name="connsiteX1609" fmla="*/ 2274007 w 5795236"/>
                    <a:gd name="connsiteY1609" fmla="*/ 199549 h 199548"/>
                    <a:gd name="connsiteX1610" fmla="*/ 2268206 w 5795236"/>
                    <a:gd name="connsiteY1610" fmla="*/ 199549 h 199548"/>
                    <a:gd name="connsiteX1611" fmla="*/ 2262405 w 5795236"/>
                    <a:gd name="connsiteY1611" fmla="*/ 199549 h 199548"/>
                    <a:gd name="connsiteX1612" fmla="*/ 2256604 w 5795236"/>
                    <a:gd name="connsiteY1612" fmla="*/ 199549 h 199548"/>
                    <a:gd name="connsiteX1613" fmla="*/ 2250803 w 5795236"/>
                    <a:gd name="connsiteY1613" fmla="*/ 199549 h 199548"/>
                    <a:gd name="connsiteX1614" fmla="*/ 2245002 w 5795236"/>
                    <a:gd name="connsiteY1614" fmla="*/ 199549 h 199548"/>
                    <a:gd name="connsiteX1615" fmla="*/ 2239200 w 5795236"/>
                    <a:gd name="connsiteY1615" fmla="*/ 199549 h 199548"/>
                    <a:gd name="connsiteX1616" fmla="*/ 2233399 w 5795236"/>
                    <a:gd name="connsiteY1616" fmla="*/ 199549 h 199548"/>
                    <a:gd name="connsiteX1617" fmla="*/ 2227598 w 5795236"/>
                    <a:gd name="connsiteY1617" fmla="*/ 199549 h 199548"/>
                    <a:gd name="connsiteX1618" fmla="*/ 2221797 w 5795236"/>
                    <a:gd name="connsiteY1618" fmla="*/ 199549 h 199548"/>
                    <a:gd name="connsiteX1619" fmla="*/ 2215996 w 5795236"/>
                    <a:gd name="connsiteY1619" fmla="*/ 199549 h 199548"/>
                    <a:gd name="connsiteX1620" fmla="*/ 2210195 w 5795236"/>
                    <a:gd name="connsiteY1620" fmla="*/ 199549 h 199548"/>
                    <a:gd name="connsiteX1621" fmla="*/ 2204393 w 5795236"/>
                    <a:gd name="connsiteY1621" fmla="*/ 199549 h 199548"/>
                    <a:gd name="connsiteX1622" fmla="*/ 2198592 w 5795236"/>
                    <a:gd name="connsiteY1622" fmla="*/ 199549 h 199548"/>
                    <a:gd name="connsiteX1623" fmla="*/ 2192791 w 5795236"/>
                    <a:gd name="connsiteY1623" fmla="*/ 199549 h 199548"/>
                    <a:gd name="connsiteX1624" fmla="*/ 2186990 w 5795236"/>
                    <a:gd name="connsiteY1624" fmla="*/ 199549 h 199548"/>
                    <a:gd name="connsiteX1625" fmla="*/ 2181189 w 5795236"/>
                    <a:gd name="connsiteY1625" fmla="*/ 199549 h 199548"/>
                    <a:gd name="connsiteX1626" fmla="*/ 2175387 w 5795236"/>
                    <a:gd name="connsiteY1626" fmla="*/ 199549 h 199548"/>
                    <a:gd name="connsiteX1627" fmla="*/ 2169586 w 5795236"/>
                    <a:gd name="connsiteY1627" fmla="*/ 199549 h 199548"/>
                    <a:gd name="connsiteX1628" fmla="*/ 2163789 w 5795236"/>
                    <a:gd name="connsiteY1628" fmla="*/ 199549 h 199548"/>
                    <a:gd name="connsiteX1629" fmla="*/ 2157988 w 5795236"/>
                    <a:gd name="connsiteY1629" fmla="*/ 199549 h 199548"/>
                    <a:gd name="connsiteX1630" fmla="*/ 2152187 w 5795236"/>
                    <a:gd name="connsiteY1630" fmla="*/ 199549 h 199548"/>
                    <a:gd name="connsiteX1631" fmla="*/ 2146385 w 5795236"/>
                    <a:gd name="connsiteY1631" fmla="*/ 199549 h 199548"/>
                    <a:gd name="connsiteX1632" fmla="*/ 2140584 w 5795236"/>
                    <a:gd name="connsiteY1632" fmla="*/ 199549 h 199548"/>
                    <a:gd name="connsiteX1633" fmla="*/ 2134783 w 5795236"/>
                    <a:gd name="connsiteY1633" fmla="*/ 199549 h 199548"/>
                    <a:gd name="connsiteX1634" fmla="*/ 2128982 w 5795236"/>
                    <a:gd name="connsiteY1634" fmla="*/ 199549 h 199548"/>
                    <a:gd name="connsiteX1635" fmla="*/ 2123181 w 5795236"/>
                    <a:gd name="connsiteY1635" fmla="*/ 199549 h 199548"/>
                    <a:gd name="connsiteX1636" fmla="*/ 2117380 w 5795236"/>
                    <a:gd name="connsiteY1636" fmla="*/ 199549 h 199548"/>
                    <a:gd name="connsiteX1637" fmla="*/ 2111578 w 5795236"/>
                    <a:gd name="connsiteY1637" fmla="*/ 199549 h 199548"/>
                    <a:gd name="connsiteX1638" fmla="*/ 2105777 w 5795236"/>
                    <a:gd name="connsiteY1638" fmla="*/ 199549 h 199548"/>
                    <a:gd name="connsiteX1639" fmla="*/ 2099976 w 5795236"/>
                    <a:gd name="connsiteY1639" fmla="*/ 199549 h 199548"/>
                    <a:gd name="connsiteX1640" fmla="*/ 2094175 w 5795236"/>
                    <a:gd name="connsiteY1640" fmla="*/ 199549 h 199548"/>
                    <a:gd name="connsiteX1641" fmla="*/ 2088374 w 5795236"/>
                    <a:gd name="connsiteY1641" fmla="*/ 199549 h 199548"/>
                    <a:gd name="connsiteX1642" fmla="*/ 2082573 w 5795236"/>
                    <a:gd name="connsiteY1642" fmla="*/ 199549 h 199548"/>
                    <a:gd name="connsiteX1643" fmla="*/ 2076771 w 5795236"/>
                    <a:gd name="connsiteY1643" fmla="*/ 199549 h 199548"/>
                    <a:gd name="connsiteX1644" fmla="*/ 2070970 w 5795236"/>
                    <a:gd name="connsiteY1644" fmla="*/ 199549 h 199548"/>
                    <a:gd name="connsiteX1645" fmla="*/ 2065169 w 5795236"/>
                    <a:gd name="connsiteY1645" fmla="*/ 199549 h 199548"/>
                    <a:gd name="connsiteX1646" fmla="*/ 2059368 w 5795236"/>
                    <a:gd name="connsiteY1646" fmla="*/ 199549 h 199548"/>
                    <a:gd name="connsiteX1647" fmla="*/ 2053567 w 5795236"/>
                    <a:gd name="connsiteY1647" fmla="*/ 199549 h 199548"/>
                    <a:gd name="connsiteX1648" fmla="*/ 2047765 w 5795236"/>
                    <a:gd name="connsiteY1648" fmla="*/ 199549 h 199548"/>
                    <a:gd name="connsiteX1649" fmla="*/ 2041964 w 5795236"/>
                    <a:gd name="connsiteY1649" fmla="*/ 199549 h 199548"/>
                    <a:gd name="connsiteX1650" fmla="*/ 2036163 w 5795236"/>
                    <a:gd name="connsiteY1650" fmla="*/ 199549 h 199548"/>
                    <a:gd name="connsiteX1651" fmla="*/ 2030362 w 5795236"/>
                    <a:gd name="connsiteY1651" fmla="*/ 199549 h 199548"/>
                    <a:gd name="connsiteX1652" fmla="*/ 2024561 w 5795236"/>
                    <a:gd name="connsiteY1652" fmla="*/ 199549 h 199548"/>
                    <a:gd name="connsiteX1653" fmla="*/ 2018759 w 5795236"/>
                    <a:gd name="connsiteY1653" fmla="*/ 199549 h 199548"/>
                    <a:gd name="connsiteX1654" fmla="*/ 2012962 w 5795236"/>
                    <a:gd name="connsiteY1654" fmla="*/ 199549 h 199548"/>
                    <a:gd name="connsiteX1655" fmla="*/ 2007161 w 5795236"/>
                    <a:gd name="connsiteY1655" fmla="*/ 199549 h 199548"/>
                    <a:gd name="connsiteX1656" fmla="*/ 2001360 w 5795236"/>
                    <a:gd name="connsiteY1656" fmla="*/ 199549 h 199548"/>
                    <a:gd name="connsiteX1657" fmla="*/ 1995558 w 5795236"/>
                    <a:gd name="connsiteY1657" fmla="*/ 199549 h 199548"/>
                    <a:gd name="connsiteX1658" fmla="*/ 1989757 w 5795236"/>
                    <a:gd name="connsiteY1658" fmla="*/ 199549 h 199548"/>
                    <a:gd name="connsiteX1659" fmla="*/ 1983956 w 5795236"/>
                    <a:gd name="connsiteY1659" fmla="*/ 199549 h 199548"/>
                    <a:gd name="connsiteX1660" fmla="*/ 1978155 w 5795236"/>
                    <a:gd name="connsiteY1660" fmla="*/ 199549 h 199548"/>
                    <a:gd name="connsiteX1661" fmla="*/ 1972354 w 5795236"/>
                    <a:gd name="connsiteY1661" fmla="*/ 199549 h 199548"/>
                    <a:gd name="connsiteX1662" fmla="*/ 1966553 w 5795236"/>
                    <a:gd name="connsiteY1662" fmla="*/ 199549 h 199548"/>
                    <a:gd name="connsiteX1663" fmla="*/ 1960752 w 5795236"/>
                    <a:gd name="connsiteY1663" fmla="*/ 199549 h 199548"/>
                    <a:gd name="connsiteX1664" fmla="*/ 1954950 w 5795236"/>
                    <a:gd name="connsiteY1664" fmla="*/ 199549 h 199548"/>
                    <a:gd name="connsiteX1665" fmla="*/ 1949149 w 5795236"/>
                    <a:gd name="connsiteY1665" fmla="*/ 199549 h 199548"/>
                    <a:gd name="connsiteX1666" fmla="*/ 1943348 w 5795236"/>
                    <a:gd name="connsiteY1666" fmla="*/ 199549 h 199548"/>
                    <a:gd name="connsiteX1667" fmla="*/ 1937547 w 5795236"/>
                    <a:gd name="connsiteY1667" fmla="*/ 199549 h 199548"/>
                    <a:gd name="connsiteX1668" fmla="*/ 1931746 w 5795236"/>
                    <a:gd name="connsiteY1668" fmla="*/ 199549 h 199548"/>
                    <a:gd name="connsiteX1669" fmla="*/ 1925944 w 5795236"/>
                    <a:gd name="connsiteY1669" fmla="*/ 199549 h 199548"/>
                    <a:gd name="connsiteX1670" fmla="*/ 1920143 w 5795236"/>
                    <a:gd name="connsiteY1670" fmla="*/ 199549 h 199548"/>
                    <a:gd name="connsiteX1671" fmla="*/ 1914342 w 5795236"/>
                    <a:gd name="connsiteY1671" fmla="*/ 199549 h 199548"/>
                    <a:gd name="connsiteX1672" fmla="*/ 1908541 w 5795236"/>
                    <a:gd name="connsiteY1672" fmla="*/ 199549 h 199548"/>
                    <a:gd name="connsiteX1673" fmla="*/ 1902740 w 5795236"/>
                    <a:gd name="connsiteY1673" fmla="*/ 199549 h 199548"/>
                    <a:gd name="connsiteX1674" fmla="*/ 1896939 w 5795236"/>
                    <a:gd name="connsiteY1674" fmla="*/ 199549 h 199548"/>
                    <a:gd name="connsiteX1675" fmla="*/ 1891137 w 5795236"/>
                    <a:gd name="connsiteY1675" fmla="*/ 199549 h 199548"/>
                    <a:gd name="connsiteX1676" fmla="*/ 1885336 w 5795236"/>
                    <a:gd name="connsiteY1676" fmla="*/ 199549 h 199548"/>
                    <a:gd name="connsiteX1677" fmla="*/ 1879535 w 5795236"/>
                    <a:gd name="connsiteY1677" fmla="*/ 199549 h 199548"/>
                    <a:gd name="connsiteX1678" fmla="*/ 1873734 w 5795236"/>
                    <a:gd name="connsiteY1678" fmla="*/ 199549 h 199548"/>
                    <a:gd name="connsiteX1679" fmla="*/ 1867933 w 5795236"/>
                    <a:gd name="connsiteY1679" fmla="*/ 199549 h 199548"/>
                    <a:gd name="connsiteX1680" fmla="*/ 1862132 w 5795236"/>
                    <a:gd name="connsiteY1680" fmla="*/ 199549 h 199548"/>
                    <a:gd name="connsiteX1681" fmla="*/ 1856330 w 5795236"/>
                    <a:gd name="connsiteY1681" fmla="*/ 199549 h 199548"/>
                    <a:gd name="connsiteX1682" fmla="*/ 1850529 w 5795236"/>
                    <a:gd name="connsiteY1682" fmla="*/ 199549 h 199548"/>
                    <a:gd name="connsiteX1683" fmla="*/ 1844732 w 5795236"/>
                    <a:gd name="connsiteY1683" fmla="*/ 199549 h 199548"/>
                    <a:gd name="connsiteX1684" fmla="*/ 1838931 w 5795236"/>
                    <a:gd name="connsiteY1684" fmla="*/ 199549 h 199548"/>
                    <a:gd name="connsiteX1685" fmla="*/ 1833129 w 5795236"/>
                    <a:gd name="connsiteY1685" fmla="*/ 199549 h 199548"/>
                    <a:gd name="connsiteX1686" fmla="*/ 1827328 w 5795236"/>
                    <a:gd name="connsiteY1686" fmla="*/ 199549 h 199548"/>
                    <a:gd name="connsiteX1687" fmla="*/ 1821527 w 5795236"/>
                    <a:gd name="connsiteY1687" fmla="*/ 199549 h 199548"/>
                    <a:gd name="connsiteX1688" fmla="*/ 1815726 w 5795236"/>
                    <a:gd name="connsiteY1688" fmla="*/ 199549 h 199548"/>
                    <a:gd name="connsiteX1689" fmla="*/ 1809925 w 5795236"/>
                    <a:gd name="connsiteY1689" fmla="*/ 199549 h 199548"/>
                    <a:gd name="connsiteX1690" fmla="*/ 1804124 w 5795236"/>
                    <a:gd name="connsiteY1690" fmla="*/ 199549 h 199548"/>
                    <a:gd name="connsiteX1691" fmla="*/ 1798322 w 5795236"/>
                    <a:gd name="connsiteY1691" fmla="*/ 199549 h 199548"/>
                    <a:gd name="connsiteX1692" fmla="*/ 1792521 w 5795236"/>
                    <a:gd name="connsiteY1692" fmla="*/ 199549 h 199548"/>
                    <a:gd name="connsiteX1693" fmla="*/ 1786720 w 5795236"/>
                    <a:gd name="connsiteY1693" fmla="*/ 199549 h 199548"/>
                    <a:gd name="connsiteX1694" fmla="*/ 1780919 w 5795236"/>
                    <a:gd name="connsiteY1694" fmla="*/ 199549 h 199548"/>
                    <a:gd name="connsiteX1695" fmla="*/ 1775118 w 5795236"/>
                    <a:gd name="connsiteY1695" fmla="*/ 199549 h 199548"/>
                    <a:gd name="connsiteX1696" fmla="*/ 1769317 w 5795236"/>
                    <a:gd name="connsiteY1696" fmla="*/ 199549 h 199548"/>
                    <a:gd name="connsiteX1697" fmla="*/ 1763515 w 5795236"/>
                    <a:gd name="connsiteY1697" fmla="*/ 199549 h 199548"/>
                    <a:gd name="connsiteX1698" fmla="*/ 1757714 w 5795236"/>
                    <a:gd name="connsiteY1698" fmla="*/ 199549 h 199548"/>
                    <a:gd name="connsiteX1699" fmla="*/ 1751913 w 5795236"/>
                    <a:gd name="connsiteY1699" fmla="*/ 199549 h 199548"/>
                    <a:gd name="connsiteX1700" fmla="*/ 1746112 w 5795236"/>
                    <a:gd name="connsiteY1700" fmla="*/ 199549 h 199548"/>
                    <a:gd name="connsiteX1701" fmla="*/ 1740311 w 5795236"/>
                    <a:gd name="connsiteY1701" fmla="*/ 199549 h 199548"/>
                    <a:gd name="connsiteX1702" fmla="*/ 1734510 w 5795236"/>
                    <a:gd name="connsiteY1702" fmla="*/ 199549 h 199548"/>
                    <a:gd name="connsiteX1703" fmla="*/ 1728708 w 5795236"/>
                    <a:gd name="connsiteY1703" fmla="*/ 199549 h 199548"/>
                    <a:gd name="connsiteX1704" fmla="*/ 1722907 w 5795236"/>
                    <a:gd name="connsiteY1704" fmla="*/ 199549 h 199548"/>
                    <a:gd name="connsiteX1705" fmla="*/ 1717106 w 5795236"/>
                    <a:gd name="connsiteY1705" fmla="*/ 199549 h 199548"/>
                    <a:gd name="connsiteX1706" fmla="*/ 1711305 w 5795236"/>
                    <a:gd name="connsiteY1706" fmla="*/ 199549 h 199548"/>
                    <a:gd name="connsiteX1707" fmla="*/ 1705504 w 5795236"/>
                    <a:gd name="connsiteY1707" fmla="*/ 199549 h 199548"/>
                    <a:gd name="connsiteX1708" fmla="*/ 1699703 w 5795236"/>
                    <a:gd name="connsiteY1708" fmla="*/ 199549 h 199548"/>
                    <a:gd name="connsiteX1709" fmla="*/ 1693901 w 5795236"/>
                    <a:gd name="connsiteY1709" fmla="*/ 199549 h 199548"/>
                    <a:gd name="connsiteX1710" fmla="*/ 1688104 w 5795236"/>
                    <a:gd name="connsiteY1710" fmla="*/ 199549 h 199548"/>
                    <a:gd name="connsiteX1711" fmla="*/ 1682303 w 5795236"/>
                    <a:gd name="connsiteY1711" fmla="*/ 199549 h 199548"/>
                    <a:gd name="connsiteX1712" fmla="*/ 1676502 w 5795236"/>
                    <a:gd name="connsiteY1712" fmla="*/ 199549 h 199548"/>
                    <a:gd name="connsiteX1713" fmla="*/ 1670700 w 5795236"/>
                    <a:gd name="connsiteY1713" fmla="*/ 199549 h 199548"/>
                    <a:gd name="connsiteX1714" fmla="*/ 1664899 w 5795236"/>
                    <a:gd name="connsiteY1714" fmla="*/ 199549 h 199548"/>
                    <a:gd name="connsiteX1715" fmla="*/ 1659098 w 5795236"/>
                    <a:gd name="connsiteY1715" fmla="*/ 199549 h 199548"/>
                    <a:gd name="connsiteX1716" fmla="*/ 1653297 w 5795236"/>
                    <a:gd name="connsiteY1716" fmla="*/ 199549 h 199548"/>
                    <a:gd name="connsiteX1717" fmla="*/ 1647496 w 5795236"/>
                    <a:gd name="connsiteY1717" fmla="*/ 199549 h 199548"/>
                    <a:gd name="connsiteX1718" fmla="*/ 1641695 w 5795236"/>
                    <a:gd name="connsiteY1718" fmla="*/ 199549 h 199548"/>
                    <a:gd name="connsiteX1719" fmla="*/ 1635893 w 5795236"/>
                    <a:gd name="connsiteY1719" fmla="*/ 199549 h 199548"/>
                    <a:gd name="connsiteX1720" fmla="*/ 1630092 w 5795236"/>
                    <a:gd name="connsiteY1720" fmla="*/ 199549 h 199548"/>
                    <a:gd name="connsiteX1721" fmla="*/ 1624291 w 5795236"/>
                    <a:gd name="connsiteY1721" fmla="*/ 199549 h 199548"/>
                    <a:gd name="connsiteX1722" fmla="*/ 1618490 w 5795236"/>
                    <a:gd name="connsiteY1722" fmla="*/ 199549 h 199548"/>
                    <a:gd name="connsiteX1723" fmla="*/ 1612689 w 5795236"/>
                    <a:gd name="connsiteY1723" fmla="*/ 199549 h 199548"/>
                    <a:gd name="connsiteX1724" fmla="*/ 1606887 w 5795236"/>
                    <a:gd name="connsiteY1724" fmla="*/ 199549 h 199548"/>
                    <a:gd name="connsiteX1725" fmla="*/ 1601086 w 5795236"/>
                    <a:gd name="connsiteY1725" fmla="*/ 199549 h 199548"/>
                    <a:gd name="connsiteX1726" fmla="*/ 1595285 w 5795236"/>
                    <a:gd name="connsiteY1726" fmla="*/ 199549 h 199548"/>
                    <a:gd name="connsiteX1727" fmla="*/ 1589484 w 5795236"/>
                    <a:gd name="connsiteY1727" fmla="*/ 199549 h 199548"/>
                    <a:gd name="connsiteX1728" fmla="*/ 1583683 w 5795236"/>
                    <a:gd name="connsiteY1728" fmla="*/ 199549 h 199548"/>
                    <a:gd name="connsiteX1729" fmla="*/ 1577882 w 5795236"/>
                    <a:gd name="connsiteY1729" fmla="*/ 199549 h 199548"/>
                    <a:gd name="connsiteX1730" fmla="*/ 1572080 w 5795236"/>
                    <a:gd name="connsiteY1730" fmla="*/ 199549 h 199548"/>
                    <a:gd name="connsiteX1731" fmla="*/ 1566279 w 5795236"/>
                    <a:gd name="connsiteY1731" fmla="*/ 199549 h 199548"/>
                    <a:gd name="connsiteX1732" fmla="*/ 1560478 w 5795236"/>
                    <a:gd name="connsiteY1732" fmla="*/ 199549 h 199548"/>
                    <a:gd name="connsiteX1733" fmla="*/ 1554677 w 5795236"/>
                    <a:gd name="connsiteY1733" fmla="*/ 199549 h 199548"/>
                    <a:gd name="connsiteX1734" fmla="*/ 1548876 w 5795236"/>
                    <a:gd name="connsiteY1734" fmla="*/ 199549 h 199548"/>
                    <a:gd name="connsiteX1735" fmla="*/ 1543075 w 5795236"/>
                    <a:gd name="connsiteY1735" fmla="*/ 199549 h 199548"/>
                    <a:gd name="connsiteX1736" fmla="*/ 1537273 w 5795236"/>
                    <a:gd name="connsiteY1736" fmla="*/ 199549 h 199548"/>
                    <a:gd name="connsiteX1737" fmla="*/ 1531472 w 5795236"/>
                    <a:gd name="connsiteY1737" fmla="*/ 199549 h 199548"/>
                    <a:gd name="connsiteX1738" fmla="*/ 1525675 w 5795236"/>
                    <a:gd name="connsiteY1738" fmla="*/ 199549 h 199548"/>
                    <a:gd name="connsiteX1739" fmla="*/ 1519874 w 5795236"/>
                    <a:gd name="connsiteY1739" fmla="*/ 199549 h 199548"/>
                    <a:gd name="connsiteX1740" fmla="*/ 1514072 w 5795236"/>
                    <a:gd name="connsiteY1740" fmla="*/ 199549 h 199548"/>
                    <a:gd name="connsiteX1741" fmla="*/ 1508271 w 5795236"/>
                    <a:gd name="connsiteY1741" fmla="*/ 199549 h 199548"/>
                    <a:gd name="connsiteX1742" fmla="*/ 1502470 w 5795236"/>
                    <a:gd name="connsiteY1742" fmla="*/ 199549 h 199548"/>
                    <a:gd name="connsiteX1743" fmla="*/ 1496669 w 5795236"/>
                    <a:gd name="connsiteY1743" fmla="*/ 199549 h 199548"/>
                    <a:gd name="connsiteX1744" fmla="*/ 1490868 w 5795236"/>
                    <a:gd name="connsiteY1744" fmla="*/ 199549 h 199548"/>
                    <a:gd name="connsiteX1745" fmla="*/ 1485067 w 5795236"/>
                    <a:gd name="connsiteY1745" fmla="*/ 199549 h 199548"/>
                    <a:gd name="connsiteX1746" fmla="*/ 1479265 w 5795236"/>
                    <a:gd name="connsiteY1746" fmla="*/ 199549 h 199548"/>
                    <a:gd name="connsiteX1747" fmla="*/ 1473464 w 5795236"/>
                    <a:gd name="connsiteY1747" fmla="*/ 199549 h 199548"/>
                    <a:gd name="connsiteX1748" fmla="*/ 1467663 w 5795236"/>
                    <a:gd name="connsiteY1748" fmla="*/ 199549 h 199548"/>
                    <a:gd name="connsiteX1749" fmla="*/ 1461862 w 5795236"/>
                    <a:gd name="connsiteY1749" fmla="*/ 199549 h 199548"/>
                    <a:gd name="connsiteX1750" fmla="*/ 1456061 w 5795236"/>
                    <a:gd name="connsiteY1750" fmla="*/ 199549 h 199548"/>
                    <a:gd name="connsiteX1751" fmla="*/ 1450260 w 5795236"/>
                    <a:gd name="connsiteY1751" fmla="*/ 199549 h 199548"/>
                    <a:gd name="connsiteX1752" fmla="*/ 1444458 w 5795236"/>
                    <a:gd name="connsiteY1752" fmla="*/ 199549 h 199548"/>
                    <a:gd name="connsiteX1753" fmla="*/ 1438657 w 5795236"/>
                    <a:gd name="connsiteY1753" fmla="*/ 199549 h 199548"/>
                    <a:gd name="connsiteX1754" fmla="*/ 1432856 w 5795236"/>
                    <a:gd name="connsiteY1754" fmla="*/ 199549 h 199548"/>
                    <a:gd name="connsiteX1755" fmla="*/ 1427055 w 5795236"/>
                    <a:gd name="connsiteY1755" fmla="*/ 199549 h 199548"/>
                    <a:gd name="connsiteX1756" fmla="*/ 1421254 w 5795236"/>
                    <a:gd name="connsiteY1756" fmla="*/ 199549 h 199548"/>
                    <a:gd name="connsiteX1757" fmla="*/ 1415453 w 5795236"/>
                    <a:gd name="connsiteY1757" fmla="*/ 199549 h 199548"/>
                    <a:gd name="connsiteX1758" fmla="*/ 1409651 w 5795236"/>
                    <a:gd name="connsiteY1758" fmla="*/ 199549 h 199548"/>
                    <a:gd name="connsiteX1759" fmla="*/ 1403850 w 5795236"/>
                    <a:gd name="connsiteY1759" fmla="*/ 199549 h 199548"/>
                    <a:gd name="connsiteX1760" fmla="*/ 1398049 w 5795236"/>
                    <a:gd name="connsiteY1760" fmla="*/ 199549 h 199548"/>
                    <a:gd name="connsiteX1761" fmla="*/ 1392248 w 5795236"/>
                    <a:gd name="connsiteY1761" fmla="*/ 199549 h 199548"/>
                    <a:gd name="connsiteX1762" fmla="*/ 1386447 w 5795236"/>
                    <a:gd name="connsiteY1762" fmla="*/ 199549 h 199548"/>
                    <a:gd name="connsiteX1763" fmla="*/ 1380646 w 5795236"/>
                    <a:gd name="connsiteY1763" fmla="*/ 199549 h 199548"/>
                    <a:gd name="connsiteX1764" fmla="*/ 1374844 w 5795236"/>
                    <a:gd name="connsiteY1764" fmla="*/ 199549 h 199548"/>
                    <a:gd name="connsiteX1765" fmla="*/ 1369047 w 5795236"/>
                    <a:gd name="connsiteY1765" fmla="*/ 199549 h 199548"/>
                    <a:gd name="connsiteX1766" fmla="*/ 1363246 w 5795236"/>
                    <a:gd name="connsiteY1766" fmla="*/ 199549 h 199548"/>
                    <a:gd name="connsiteX1767" fmla="*/ 1357445 w 5795236"/>
                    <a:gd name="connsiteY1767" fmla="*/ 199549 h 199548"/>
                    <a:gd name="connsiteX1768" fmla="*/ 1351643 w 5795236"/>
                    <a:gd name="connsiteY1768" fmla="*/ 199549 h 199548"/>
                    <a:gd name="connsiteX1769" fmla="*/ 1345842 w 5795236"/>
                    <a:gd name="connsiteY1769" fmla="*/ 199549 h 199548"/>
                    <a:gd name="connsiteX1770" fmla="*/ 1340041 w 5795236"/>
                    <a:gd name="connsiteY1770" fmla="*/ 199549 h 199548"/>
                    <a:gd name="connsiteX1771" fmla="*/ 1334240 w 5795236"/>
                    <a:gd name="connsiteY1771" fmla="*/ 199549 h 199548"/>
                    <a:gd name="connsiteX1772" fmla="*/ 1328439 w 5795236"/>
                    <a:gd name="connsiteY1772" fmla="*/ 199549 h 199548"/>
                    <a:gd name="connsiteX1773" fmla="*/ 1322637 w 5795236"/>
                    <a:gd name="connsiteY1773" fmla="*/ 199549 h 199548"/>
                    <a:gd name="connsiteX1774" fmla="*/ 1316836 w 5795236"/>
                    <a:gd name="connsiteY1774" fmla="*/ 199549 h 199548"/>
                    <a:gd name="connsiteX1775" fmla="*/ 1311035 w 5795236"/>
                    <a:gd name="connsiteY1775" fmla="*/ 199549 h 199548"/>
                    <a:gd name="connsiteX1776" fmla="*/ 1305234 w 5795236"/>
                    <a:gd name="connsiteY1776" fmla="*/ 199549 h 199548"/>
                    <a:gd name="connsiteX1777" fmla="*/ 1299433 w 5795236"/>
                    <a:gd name="connsiteY1777" fmla="*/ 199549 h 199548"/>
                    <a:gd name="connsiteX1778" fmla="*/ 1293632 w 5795236"/>
                    <a:gd name="connsiteY1778" fmla="*/ 199549 h 199548"/>
                    <a:gd name="connsiteX1779" fmla="*/ 1287830 w 5795236"/>
                    <a:gd name="connsiteY1779" fmla="*/ 199549 h 199548"/>
                    <a:gd name="connsiteX1780" fmla="*/ 1282029 w 5795236"/>
                    <a:gd name="connsiteY1780" fmla="*/ 199549 h 199548"/>
                    <a:gd name="connsiteX1781" fmla="*/ 1276228 w 5795236"/>
                    <a:gd name="connsiteY1781" fmla="*/ 199549 h 199548"/>
                    <a:gd name="connsiteX1782" fmla="*/ 1270427 w 5795236"/>
                    <a:gd name="connsiteY1782" fmla="*/ 199549 h 199548"/>
                    <a:gd name="connsiteX1783" fmla="*/ 1264626 w 5795236"/>
                    <a:gd name="connsiteY1783" fmla="*/ 199549 h 199548"/>
                    <a:gd name="connsiteX1784" fmla="*/ 1258825 w 5795236"/>
                    <a:gd name="connsiteY1784" fmla="*/ 199549 h 199548"/>
                    <a:gd name="connsiteX1785" fmla="*/ 1253023 w 5795236"/>
                    <a:gd name="connsiteY1785" fmla="*/ 199549 h 199548"/>
                    <a:gd name="connsiteX1786" fmla="*/ 1247222 w 5795236"/>
                    <a:gd name="connsiteY1786" fmla="*/ 199549 h 199548"/>
                    <a:gd name="connsiteX1787" fmla="*/ 1241421 w 5795236"/>
                    <a:gd name="connsiteY1787" fmla="*/ 199549 h 199548"/>
                    <a:gd name="connsiteX1788" fmla="*/ 1235620 w 5795236"/>
                    <a:gd name="connsiteY1788" fmla="*/ 199549 h 199548"/>
                    <a:gd name="connsiteX1789" fmla="*/ 1229819 w 5795236"/>
                    <a:gd name="connsiteY1789" fmla="*/ 199549 h 199548"/>
                    <a:gd name="connsiteX1790" fmla="*/ 1224018 w 5795236"/>
                    <a:gd name="connsiteY1790" fmla="*/ 199549 h 199548"/>
                    <a:gd name="connsiteX1791" fmla="*/ 1218216 w 5795236"/>
                    <a:gd name="connsiteY1791" fmla="*/ 199549 h 199548"/>
                    <a:gd name="connsiteX1792" fmla="*/ 1212415 w 5795236"/>
                    <a:gd name="connsiteY1792" fmla="*/ 199549 h 199548"/>
                    <a:gd name="connsiteX1793" fmla="*/ 1206618 w 5795236"/>
                    <a:gd name="connsiteY1793" fmla="*/ 199549 h 199548"/>
                    <a:gd name="connsiteX1794" fmla="*/ 1200817 w 5795236"/>
                    <a:gd name="connsiteY1794" fmla="*/ 199549 h 199548"/>
                    <a:gd name="connsiteX1795" fmla="*/ 1195015 w 5795236"/>
                    <a:gd name="connsiteY1795" fmla="*/ 199549 h 199548"/>
                    <a:gd name="connsiteX1796" fmla="*/ 1189214 w 5795236"/>
                    <a:gd name="connsiteY1796" fmla="*/ 199549 h 199548"/>
                    <a:gd name="connsiteX1797" fmla="*/ 1183413 w 5795236"/>
                    <a:gd name="connsiteY1797" fmla="*/ 199549 h 199548"/>
                    <a:gd name="connsiteX1798" fmla="*/ 1177612 w 5795236"/>
                    <a:gd name="connsiteY1798" fmla="*/ 199549 h 199548"/>
                    <a:gd name="connsiteX1799" fmla="*/ 1171811 w 5795236"/>
                    <a:gd name="connsiteY1799" fmla="*/ 199549 h 199548"/>
                    <a:gd name="connsiteX1800" fmla="*/ 1166010 w 5795236"/>
                    <a:gd name="connsiteY1800" fmla="*/ 199549 h 199548"/>
                    <a:gd name="connsiteX1801" fmla="*/ 1160208 w 5795236"/>
                    <a:gd name="connsiteY1801" fmla="*/ 199549 h 199548"/>
                    <a:gd name="connsiteX1802" fmla="*/ 1154407 w 5795236"/>
                    <a:gd name="connsiteY1802" fmla="*/ 199549 h 199548"/>
                    <a:gd name="connsiteX1803" fmla="*/ 1148606 w 5795236"/>
                    <a:gd name="connsiteY1803" fmla="*/ 199549 h 199548"/>
                    <a:gd name="connsiteX1804" fmla="*/ 1142805 w 5795236"/>
                    <a:gd name="connsiteY1804" fmla="*/ 199549 h 199548"/>
                    <a:gd name="connsiteX1805" fmla="*/ 1137004 w 5795236"/>
                    <a:gd name="connsiteY1805" fmla="*/ 199549 h 199548"/>
                    <a:gd name="connsiteX1806" fmla="*/ 1131203 w 5795236"/>
                    <a:gd name="connsiteY1806" fmla="*/ 199549 h 199548"/>
                    <a:gd name="connsiteX1807" fmla="*/ 1125401 w 5795236"/>
                    <a:gd name="connsiteY1807" fmla="*/ 199549 h 199548"/>
                    <a:gd name="connsiteX1808" fmla="*/ 1119600 w 5795236"/>
                    <a:gd name="connsiteY1808" fmla="*/ 199549 h 199548"/>
                    <a:gd name="connsiteX1809" fmla="*/ 1113799 w 5795236"/>
                    <a:gd name="connsiteY1809" fmla="*/ 199549 h 199548"/>
                    <a:gd name="connsiteX1810" fmla="*/ 1107998 w 5795236"/>
                    <a:gd name="connsiteY1810" fmla="*/ 199549 h 199548"/>
                    <a:gd name="connsiteX1811" fmla="*/ 1102197 w 5795236"/>
                    <a:gd name="connsiteY1811" fmla="*/ 199549 h 199548"/>
                    <a:gd name="connsiteX1812" fmla="*/ 1096396 w 5795236"/>
                    <a:gd name="connsiteY1812" fmla="*/ 199549 h 199548"/>
                    <a:gd name="connsiteX1813" fmla="*/ 1090594 w 5795236"/>
                    <a:gd name="connsiteY1813" fmla="*/ 199549 h 199548"/>
                    <a:gd name="connsiteX1814" fmla="*/ 1084793 w 5795236"/>
                    <a:gd name="connsiteY1814" fmla="*/ 199549 h 199548"/>
                    <a:gd name="connsiteX1815" fmla="*/ 1078992 w 5795236"/>
                    <a:gd name="connsiteY1815" fmla="*/ 199549 h 199548"/>
                    <a:gd name="connsiteX1816" fmla="*/ 1073191 w 5795236"/>
                    <a:gd name="connsiteY1816" fmla="*/ 199549 h 199548"/>
                    <a:gd name="connsiteX1817" fmla="*/ 1067390 w 5795236"/>
                    <a:gd name="connsiteY1817" fmla="*/ 199549 h 199548"/>
                    <a:gd name="connsiteX1818" fmla="*/ 1061588 w 5795236"/>
                    <a:gd name="connsiteY1818" fmla="*/ 199549 h 199548"/>
                    <a:gd name="connsiteX1819" fmla="*/ 1055787 w 5795236"/>
                    <a:gd name="connsiteY1819" fmla="*/ 199549 h 199548"/>
                    <a:gd name="connsiteX1820" fmla="*/ 1049986 w 5795236"/>
                    <a:gd name="connsiteY1820" fmla="*/ 199549 h 199548"/>
                    <a:gd name="connsiteX1821" fmla="*/ 1044189 w 5795236"/>
                    <a:gd name="connsiteY1821" fmla="*/ 199549 h 199548"/>
                    <a:gd name="connsiteX1822" fmla="*/ 1038387 w 5795236"/>
                    <a:gd name="connsiteY1822" fmla="*/ 199549 h 199548"/>
                    <a:gd name="connsiteX1823" fmla="*/ 1032586 w 5795236"/>
                    <a:gd name="connsiteY1823" fmla="*/ 199549 h 199548"/>
                    <a:gd name="connsiteX1824" fmla="*/ 1026785 w 5795236"/>
                    <a:gd name="connsiteY1824" fmla="*/ 199549 h 199548"/>
                    <a:gd name="connsiteX1825" fmla="*/ 1020984 w 5795236"/>
                    <a:gd name="connsiteY1825" fmla="*/ 199549 h 199548"/>
                    <a:gd name="connsiteX1826" fmla="*/ 1015183 w 5795236"/>
                    <a:gd name="connsiteY1826" fmla="*/ 199549 h 199548"/>
                    <a:gd name="connsiteX1827" fmla="*/ 1009382 w 5795236"/>
                    <a:gd name="connsiteY1827" fmla="*/ 199549 h 199548"/>
                    <a:gd name="connsiteX1828" fmla="*/ 1003580 w 5795236"/>
                    <a:gd name="connsiteY1828" fmla="*/ 199549 h 199548"/>
                    <a:gd name="connsiteX1829" fmla="*/ 997779 w 5795236"/>
                    <a:gd name="connsiteY1829" fmla="*/ 199549 h 199548"/>
                    <a:gd name="connsiteX1830" fmla="*/ 991978 w 5795236"/>
                    <a:gd name="connsiteY1830" fmla="*/ 199549 h 199548"/>
                    <a:gd name="connsiteX1831" fmla="*/ 986177 w 5795236"/>
                    <a:gd name="connsiteY1831" fmla="*/ 199549 h 199548"/>
                    <a:gd name="connsiteX1832" fmla="*/ 980376 w 5795236"/>
                    <a:gd name="connsiteY1832" fmla="*/ 199549 h 199548"/>
                    <a:gd name="connsiteX1833" fmla="*/ 974575 w 5795236"/>
                    <a:gd name="connsiteY1833" fmla="*/ 199549 h 199548"/>
                    <a:gd name="connsiteX1834" fmla="*/ 968773 w 5795236"/>
                    <a:gd name="connsiteY1834" fmla="*/ 199549 h 199548"/>
                    <a:gd name="connsiteX1835" fmla="*/ 962972 w 5795236"/>
                    <a:gd name="connsiteY1835" fmla="*/ 199549 h 199548"/>
                    <a:gd name="connsiteX1836" fmla="*/ 957171 w 5795236"/>
                    <a:gd name="connsiteY1836" fmla="*/ 199549 h 199548"/>
                    <a:gd name="connsiteX1837" fmla="*/ 951370 w 5795236"/>
                    <a:gd name="connsiteY1837" fmla="*/ 199549 h 199548"/>
                    <a:gd name="connsiteX1838" fmla="*/ 945569 w 5795236"/>
                    <a:gd name="connsiteY1838" fmla="*/ 199549 h 199548"/>
                    <a:gd name="connsiteX1839" fmla="*/ 939768 w 5795236"/>
                    <a:gd name="connsiteY1839" fmla="*/ 199549 h 199548"/>
                    <a:gd name="connsiteX1840" fmla="*/ 933966 w 5795236"/>
                    <a:gd name="connsiteY1840" fmla="*/ 199549 h 199548"/>
                    <a:gd name="connsiteX1841" fmla="*/ 928165 w 5795236"/>
                    <a:gd name="connsiteY1841" fmla="*/ 199549 h 199548"/>
                    <a:gd name="connsiteX1842" fmla="*/ 922364 w 5795236"/>
                    <a:gd name="connsiteY1842" fmla="*/ 199549 h 199548"/>
                    <a:gd name="connsiteX1843" fmla="*/ 916563 w 5795236"/>
                    <a:gd name="connsiteY1843" fmla="*/ 199549 h 199548"/>
                    <a:gd name="connsiteX1844" fmla="*/ 910762 w 5795236"/>
                    <a:gd name="connsiteY1844" fmla="*/ 199549 h 199548"/>
                    <a:gd name="connsiteX1845" fmla="*/ 904961 w 5795236"/>
                    <a:gd name="connsiteY1845" fmla="*/ 199549 h 199548"/>
                    <a:gd name="connsiteX1846" fmla="*/ 899159 w 5795236"/>
                    <a:gd name="connsiteY1846" fmla="*/ 199549 h 199548"/>
                    <a:gd name="connsiteX1847" fmla="*/ 893358 w 5795236"/>
                    <a:gd name="connsiteY1847" fmla="*/ 199549 h 199548"/>
                    <a:gd name="connsiteX1848" fmla="*/ 887557 w 5795236"/>
                    <a:gd name="connsiteY1848" fmla="*/ 199549 h 199548"/>
                    <a:gd name="connsiteX1849" fmla="*/ 881760 w 5795236"/>
                    <a:gd name="connsiteY1849" fmla="*/ 199549 h 199548"/>
                    <a:gd name="connsiteX1850" fmla="*/ 875958 w 5795236"/>
                    <a:gd name="connsiteY1850" fmla="*/ 199549 h 199548"/>
                    <a:gd name="connsiteX1851" fmla="*/ 870157 w 5795236"/>
                    <a:gd name="connsiteY1851" fmla="*/ 199549 h 199548"/>
                    <a:gd name="connsiteX1852" fmla="*/ 864356 w 5795236"/>
                    <a:gd name="connsiteY1852" fmla="*/ 199549 h 199548"/>
                    <a:gd name="connsiteX1853" fmla="*/ 858555 w 5795236"/>
                    <a:gd name="connsiteY1853" fmla="*/ 199549 h 199548"/>
                    <a:gd name="connsiteX1854" fmla="*/ 852754 w 5795236"/>
                    <a:gd name="connsiteY1854" fmla="*/ 199549 h 199548"/>
                    <a:gd name="connsiteX1855" fmla="*/ 846953 w 5795236"/>
                    <a:gd name="connsiteY1855" fmla="*/ 199549 h 199548"/>
                    <a:gd name="connsiteX1856" fmla="*/ 841151 w 5795236"/>
                    <a:gd name="connsiteY1856" fmla="*/ 199549 h 199548"/>
                    <a:gd name="connsiteX1857" fmla="*/ 835350 w 5795236"/>
                    <a:gd name="connsiteY1857" fmla="*/ 199549 h 199548"/>
                    <a:gd name="connsiteX1858" fmla="*/ 829549 w 5795236"/>
                    <a:gd name="connsiteY1858" fmla="*/ 199549 h 199548"/>
                    <a:gd name="connsiteX1859" fmla="*/ 823748 w 5795236"/>
                    <a:gd name="connsiteY1859" fmla="*/ 199549 h 199548"/>
                    <a:gd name="connsiteX1860" fmla="*/ 817947 w 5795236"/>
                    <a:gd name="connsiteY1860" fmla="*/ 199549 h 199548"/>
                    <a:gd name="connsiteX1861" fmla="*/ 812145 w 5795236"/>
                    <a:gd name="connsiteY1861" fmla="*/ 199549 h 199548"/>
                    <a:gd name="connsiteX1862" fmla="*/ 806344 w 5795236"/>
                    <a:gd name="connsiteY1862" fmla="*/ 199549 h 199548"/>
                    <a:gd name="connsiteX1863" fmla="*/ 800543 w 5795236"/>
                    <a:gd name="connsiteY1863" fmla="*/ 199549 h 199548"/>
                    <a:gd name="connsiteX1864" fmla="*/ 794742 w 5795236"/>
                    <a:gd name="connsiteY1864" fmla="*/ 199549 h 199548"/>
                    <a:gd name="connsiteX1865" fmla="*/ 788941 w 5795236"/>
                    <a:gd name="connsiteY1865" fmla="*/ 199549 h 199548"/>
                    <a:gd name="connsiteX1866" fmla="*/ 783140 w 5795236"/>
                    <a:gd name="connsiteY1866" fmla="*/ 199549 h 199548"/>
                    <a:gd name="connsiteX1867" fmla="*/ 777338 w 5795236"/>
                    <a:gd name="connsiteY1867" fmla="*/ 199549 h 199548"/>
                    <a:gd name="connsiteX1868" fmla="*/ 771537 w 5795236"/>
                    <a:gd name="connsiteY1868" fmla="*/ 199549 h 199548"/>
                    <a:gd name="connsiteX1869" fmla="*/ 765736 w 5795236"/>
                    <a:gd name="connsiteY1869" fmla="*/ 199549 h 199548"/>
                    <a:gd name="connsiteX1870" fmla="*/ 759935 w 5795236"/>
                    <a:gd name="connsiteY1870" fmla="*/ 199549 h 199548"/>
                    <a:gd name="connsiteX1871" fmla="*/ 754134 w 5795236"/>
                    <a:gd name="connsiteY1871" fmla="*/ 199549 h 199548"/>
                    <a:gd name="connsiteX1872" fmla="*/ 748333 w 5795236"/>
                    <a:gd name="connsiteY1872" fmla="*/ 199549 h 199548"/>
                    <a:gd name="connsiteX1873" fmla="*/ 742531 w 5795236"/>
                    <a:gd name="connsiteY1873" fmla="*/ 199549 h 199548"/>
                    <a:gd name="connsiteX1874" fmla="*/ 736730 w 5795236"/>
                    <a:gd name="connsiteY1874" fmla="*/ 199549 h 199548"/>
                    <a:gd name="connsiteX1875" fmla="*/ 730929 w 5795236"/>
                    <a:gd name="connsiteY1875" fmla="*/ 199549 h 199548"/>
                    <a:gd name="connsiteX1876" fmla="*/ 725128 w 5795236"/>
                    <a:gd name="connsiteY1876" fmla="*/ 199549 h 199548"/>
                    <a:gd name="connsiteX1877" fmla="*/ 719330 w 5795236"/>
                    <a:gd name="connsiteY1877" fmla="*/ 199549 h 199548"/>
                    <a:gd name="connsiteX1878" fmla="*/ 713529 w 5795236"/>
                    <a:gd name="connsiteY1878" fmla="*/ 199549 h 199548"/>
                    <a:gd name="connsiteX1879" fmla="*/ 707728 w 5795236"/>
                    <a:gd name="connsiteY1879" fmla="*/ 199549 h 199548"/>
                    <a:gd name="connsiteX1880" fmla="*/ 701927 w 5795236"/>
                    <a:gd name="connsiteY1880" fmla="*/ 199549 h 199548"/>
                    <a:gd name="connsiteX1881" fmla="*/ 696126 w 5795236"/>
                    <a:gd name="connsiteY1881" fmla="*/ 199549 h 199548"/>
                    <a:gd name="connsiteX1882" fmla="*/ 690325 w 5795236"/>
                    <a:gd name="connsiteY1882" fmla="*/ 199549 h 199548"/>
                    <a:gd name="connsiteX1883" fmla="*/ 684523 w 5795236"/>
                    <a:gd name="connsiteY1883" fmla="*/ 199549 h 199548"/>
                    <a:gd name="connsiteX1884" fmla="*/ 678722 w 5795236"/>
                    <a:gd name="connsiteY1884" fmla="*/ 199549 h 199548"/>
                    <a:gd name="connsiteX1885" fmla="*/ 672921 w 5795236"/>
                    <a:gd name="connsiteY1885" fmla="*/ 199549 h 199548"/>
                    <a:gd name="connsiteX1886" fmla="*/ 667120 w 5795236"/>
                    <a:gd name="connsiteY1886" fmla="*/ 199549 h 199548"/>
                    <a:gd name="connsiteX1887" fmla="*/ 661319 w 5795236"/>
                    <a:gd name="connsiteY1887" fmla="*/ 199549 h 199548"/>
                    <a:gd name="connsiteX1888" fmla="*/ 655518 w 5795236"/>
                    <a:gd name="connsiteY1888" fmla="*/ 199549 h 199548"/>
                    <a:gd name="connsiteX1889" fmla="*/ 649716 w 5795236"/>
                    <a:gd name="connsiteY1889" fmla="*/ 199549 h 199548"/>
                    <a:gd name="connsiteX1890" fmla="*/ 643915 w 5795236"/>
                    <a:gd name="connsiteY1890" fmla="*/ 199549 h 199548"/>
                    <a:gd name="connsiteX1891" fmla="*/ 638114 w 5795236"/>
                    <a:gd name="connsiteY1891" fmla="*/ 199549 h 199548"/>
                    <a:gd name="connsiteX1892" fmla="*/ 632313 w 5795236"/>
                    <a:gd name="connsiteY1892" fmla="*/ 199549 h 199548"/>
                    <a:gd name="connsiteX1893" fmla="*/ 626512 w 5795236"/>
                    <a:gd name="connsiteY1893" fmla="*/ 199549 h 199548"/>
                    <a:gd name="connsiteX1894" fmla="*/ 620711 w 5795236"/>
                    <a:gd name="connsiteY1894" fmla="*/ 199549 h 199548"/>
                    <a:gd name="connsiteX1895" fmla="*/ 614909 w 5795236"/>
                    <a:gd name="connsiteY1895" fmla="*/ 199549 h 199548"/>
                    <a:gd name="connsiteX1896" fmla="*/ 609108 w 5795236"/>
                    <a:gd name="connsiteY1896" fmla="*/ 199549 h 199548"/>
                    <a:gd name="connsiteX1897" fmla="*/ 603307 w 5795236"/>
                    <a:gd name="connsiteY1897" fmla="*/ 199549 h 199548"/>
                    <a:gd name="connsiteX1898" fmla="*/ 597506 w 5795236"/>
                    <a:gd name="connsiteY1898" fmla="*/ 199549 h 199548"/>
                    <a:gd name="connsiteX1899" fmla="*/ 591705 w 5795236"/>
                    <a:gd name="connsiteY1899" fmla="*/ 199549 h 199548"/>
                    <a:gd name="connsiteX1900" fmla="*/ 585904 w 5795236"/>
                    <a:gd name="connsiteY1900" fmla="*/ 199549 h 199548"/>
                    <a:gd name="connsiteX1901" fmla="*/ 580102 w 5795236"/>
                    <a:gd name="connsiteY1901" fmla="*/ 199549 h 199548"/>
                    <a:gd name="connsiteX1902" fmla="*/ 574301 w 5795236"/>
                    <a:gd name="connsiteY1902" fmla="*/ 199549 h 199548"/>
                    <a:gd name="connsiteX1903" fmla="*/ 568500 w 5795236"/>
                    <a:gd name="connsiteY1903" fmla="*/ 199549 h 199548"/>
                    <a:gd name="connsiteX1904" fmla="*/ 562703 w 5795236"/>
                    <a:gd name="connsiteY1904" fmla="*/ 199549 h 199548"/>
                    <a:gd name="connsiteX1905" fmla="*/ 556901 w 5795236"/>
                    <a:gd name="connsiteY1905" fmla="*/ 199549 h 199548"/>
                    <a:gd name="connsiteX1906" fmla="*/ 551100 w 5795236"/>
                    <a:gd name="connsiteY1906" fmla="*/ 199549 h 199548"/>
                    <a:gd name="connsiteX1907" fmla="*/ 545299 w 5795236"/>
                    <a:gd name="connsiteY1907" fmla="*/ 199549 h 199548"/>
                    <a:gd name="connsiteX1908" fmla="*/ 539498 w 5795236"/>
                    <a:gd name="connsiteY1908" fmla="*/ 199549 h 199548"/>
                    <a:gd name="connsiteX1909" fmla="*/ 533697 w 5795236"/>
                    <a:gd name="connsiteY1909" fmla="*/ 199549 h 199548"/>
                    <a:gd name="connsiteX1910" fmla="*/ 527896 w 5795236"/>
                    <a:gd name="connsiteY1910" fmla="*/ 199549 h 199548"/>
                    <a:gd name="connsiteX1911" fmla="*/ 522094 w 5795236"/>
                    <a:gd name="connsiteY1911" fmla="*/ 199549 h 199548"/>
                    <a:gd name="connsiteX1912" fmla="*/ 516293 w 5795236"/>
                    <a:gd name="connsiteY1912" fmla="*/ 199549 h 199548"/>
                    <a:gd name="connsiteX1913" fmla="*/ 510492 w 5795236"/>
                    <a:gd name="connsiteY1913" fmla="*/ 199549 h 199548"/>
                    <a:gd name="connsiteX1914" fmla="*/ 504691 w 5795236"/>
                    <a:gd name="connsiteY1914" fmla="*/ 199549 h 199548"/>
                    <a:gd name="connsiteX1915" fmla="*/ 498890 w 5795236"/>
                    <a:gd name="connsiteY1915" fmla="*/ 199549 h 199548"/>
                    <a:gd name="connsiteX1916" fmla="*/ 493088 w 5795236"/>
                    <a:gd name="connsiteY1916" fmla="*/ 199549 h 199548"/>
                    <a:gd name="connsiteX1917" fmla="*/ 487287 w 5795236"/>
                    <a:gd name="connsiteY1917" fmla="*/ 199549 h 199548"/>
                    <a:gd name="connsiteX1918" fmla="*/ 481486 w 5795236"/>
                    <a:gd name="connsiteY1918" fmla="*/ 199549 h 199548"/>
                    <a:gd name="connsiteX1919" fmla="*/ 475685 w 5795236"/>
                    <a:gd name="connsiteY1919" fmla="*/ 199549 h 199548"/>
                    <a:gd name="connsiteX1920" fmla="*/ 469884 w 5795236"/>
                    <a:gd name="connsiteY1920" fmla="*/ 199549 h 199548"/>
                    <a:gd name="connsiteX1921" fmla="*/ 464083 w 5795236"/>
                    <a:gd name="connsiteY1921" fmla="*/ 199549 h 199548"/>
                    <a:gd name="connsiteX1922" fmla="*/ 458281 w 5795236"/>
                    <a:gd name="connsiteY1922" fmla="*/ 199549 h 199548"/>
                    <a:gd name="connsiteX1923" fmla="*/ 452480 w 5795236"/>
                    <a:gd name="connsiteY1923" fmla="*/ 199549 h 199548"/>
                    <a:gd name="connsiteX1924" fmla="*/ 446679 w 5795236"/>
                    <a:gd name="connsiteY1924" fmla="*/ 199549 h 199548"/>
                    <a:gd name="connsiteX1925" fmla="*/ 440878 w 5795236"/>
                    <a:gd name="connsiteY1925" fmla="*/ 199549 h 199548"/>
                    <a:gd name="connsiteX1926" fmla="*/ 435077 w 5795236"/>
                    <a:gd name="connsiteY1926" fmla="*/ 199549 h 199548"/>
                    <a:gd name="connsiteX1927" fmla="*/ 429276 w 5795236"/>
                    <a:gd name="connsiteY1927" fmla="*/ 199549 h 199548"/>
                    <a:gd name="connsiteX1928" fmla="*/ 423474 w 5795236"/>
                    <a:gd name="connsiteY1928" fmla="*/ 199549 h 199548"/>
                    <a:gd name="connsiteX1929" fmla="*/ 417673 w 5795236"/>
                    <a:gd name="connsiteY1929" fmla="*/ 199549 h 199548"/>
                    <a:gd name="connsiteX1930" fmla="*/ 411872 w 5795236"/>
                    <a:gd name="connsiteY1930" fmla="*/ 199549 h 199548"/>
                    <a:gd name="connsiteX1931" fmla="*/ 406071 w 5795236"/>
                    <a:gd name="connsiteY1931" fmla="*/ 199549 h 199548"/>
                    <a:gd name="connsiteX1932" fmla="*/ 400273 w 5795236"/>
                    <a:gd name="connsiteY1932" fmla="*/ 199549 h 199548"/>
                    <a:gd name="connsiteX1933" fmla="*/ 394472 w 5795236"/>
                    <a:gd name="connsiteY1933" fmla="*/ 199549 h 199548"/>
                    <a:gd name="connsiteX1934" fmla="*/ 388671 w 5795236"/>
                    <a:gd name="connsiteY1934" fmla="*/ 199549 h 199548"/>
                    <a:gd name="connsiteX1935" fmla="*/ 382870 w 5795236"/>
                    <a:gd name="connsiteY1935" fmla="*/ 199549 h 199548"/>
                    <a:gd name="connsiteX1936" fmla="*/ 377069 w 5795236"/>
                    <a:gd name="connsiteY1936" fmla="*/ 199549 h 199548"/>
                    <a:gd name="connsiteX1937" fmla="*/ 371268 w 5795236"/>
                    <a:gd name="connsiteY1937" fmla="*/ 199549 h 199548"/>
                    <a:gd name="connsiteX1938" fmla="*/ 365466 w 5795236"/>
                    <a:gd name="connsiteY1938" fmla="*/ 199549 h 199548"/>
                    <a:gd name="connsiteX1939" fmla="*/ 359665 w 5795236"/>
                    <a:gd name="connsiteY1939" fmla="*/ 199549 h 199548"/>
                    <a:gd name="connsiteX1940" fmla="*/ 353864 w 5795236"/>
                    <a:gd name="connsiteY1940" fmla="*/ 199549 h 199548"/>
                    <a:gd name="connsiteX1941" fmla="*/ 348063 w 5795236"/>
                    <a:gd name="connsiteY1941" fmla="*/ 199549 h 199548"/>
                    <a:gd name="connsiteX1942" fmla="*/ 342261 w 5795236"/>
                    <a:gd name="connsiteY1942" fmla="*/ 199549 h 199548"/>
                    <a:gd name="connsiteX1943" fmla="*/ 336460 w 5795236"/>
                    <a:gd name="connsiteY1943" fmla="*/ 199549 h 199548"/>
                    <a:gd name="connsiteX1944" fmla="*/ 330659 w 5795236"/>
                    <a:gd name="connsiteY1944" fmla="*/ 199549 h 199548"/>
                    <a:gd name="connsiteX1945" fmla="*/ 324858 w 5795236"/>
                    <a:gd name="connsiteY1945" fmla="*/ 199549 h 199548"/>
                    <a:gd name="connsiteX1946" fmla="*/ 319057 w 5795236"/>
                    <a:gd name="connsiteY1946" fmla="*/ 199549 h 199548"/>
                    <a:gd name="connsiteX1947" fmla="*/ 313256 w 5795236"/>
                    <a:gd name="connsiteY1947" fmla="*/ 199549 h 199548"/>
                    <a:gd name="connsiteX1948" fmla="*/ 307455 w 5795236"/>
                    <a:gd name="connsiteY1948" fmla="*/ 199549 h 199548"/>
                    <a:gd name="connsiteX1949" fmla="*/ 301654 w 5795236"/>
                    <a:gd name="connsiteY1949" fmla="*/ 199549 h 199548"/>
                    <a:gd name="connsiteX1950" fmla="*/ 295853 w 5795236"/>
                    <a:gd name="connsiteY1950" fmla="*/ 199549 h 199548"/>
                    <a:gd name="connsiteX1951" fmla="*/ 290052 w 5795236"/>
                    <a:gd name="connsiteY1951" fmla="*/ 199549 h 199548"/>
                    <a:gd name="connsiteX1952" fmla="*/ 284251 w 5795236"/>
                    <a:gd name="connsiteY1952" fmla="*/ 199549 h 199548"/>
                    <a:gd name="connsiteX1953" fmla="*/ 278450 w 5795236"/>
                    <a:gd name="connsiteY1953" fmla="*/ 199549 h 199548"/>
                    <a:gd name="connsiteX1954" fmla="*/ 272649 w 5795236"/>
                    <a:gd name="connsiteY1954" fmla="*/ 199549 h 199548"/>
                    <a:gd name="connsiteX1955" fmla="*/ 266848 w 5795236"/>
                    <a:gd name="connsiteY1955" fmla="*/ 199549 h 199548"/>
                    <a:gd name="connsiteX1956" fmla="*/ 261047 w 5795236"/>
                    <a:gd name="connsiteY1956" fmla="*/ 199549 h 199548"/>
                    <a:gd name="connsiteX1957" fmla="*/ 255246 w 5795236"/>
                    <a:gd name="connsiteY1957" fmla="*/ 199549 h 199548"/>
                    <a:gd name="connsiteX1958" fmla="*/ 249444 w 5795236"/>
                    <a:gd name="connsiteY1958" fmla="*/ 199549 h 199548"/>
                    <a:gd name="connsiteX1959" fmla="*/ 243644 w 5795236"/>
                    <a:gd name="connsiteY1959" fmla="*/ 199549 h 199548"/>
                    <a:gd name="connsiteX1960" fmla="*/ 237842 w 5795236"/>
                    <a:gd name="connsiteY1960" fmla="*/ 199549 h 199548"/>
                    <a:gd name="connsiteX1961" fmla="*/ 232042 w 5795236"/>
                    <a:gd name="connsiteY1961" fmla="*/ 199549 h 199548"/>
                    <a:gd name="connsiteX1962" fmla="*/ 226241 w 5795236"/>
                    <a:gd name="connsiteY1962" fmla="*/ 199549 h 199548"/>
                    <a:gd name="connsiteX1963" fmla="*/ 220439 w 5795236"/>
                    <a:gd name="connsiteY1963" fmla="*/ 199549 h 199548"/>
                    <a:gd name="connsiteX1964" fmla="*/ 214639 w 5795236"/>
                    <a:gd name="connsiteY1964" fmla="*/ 199549 h 199548"/>
                    <a:gd name="connsiteX1965" fmla="*/ 208837 w 5795236"/>
                    <a:gd name="connsiteY1965" fmla="*/ 199549 h 199548"/>
                    <a:gd name="connsiteX1966" fmla="*/ 203036 w 5795236"/>
                    <a:gd name="connsiteY1966" fmla="*/ 199549 h 199548"/>
                    <a:gd name="connsiteX1967" fmla="*/ 197235 w 5795236"/>
                    <a:gd name="connsiteY1967" fmla="*/ 199549 h 199548"/>
                    <a:gd name="connsiteX1968" fmla="*/ 191434 w 5795236"/>
                    <a:gd name="connsiteY1968" fmla="*/ 199549 h 199548"/>
                    <a:gd name="connsiteX1969" fmla="*/ 185633 w 5795236"/>
                    <a:gd name="connsiteY1969" fmla="*/ 199549 h 199548"/>
                    <a:gd name="connsiteX1970" fmla="*/ 179832 w 5795236"/>
                    <a:gd name="connsiteY1970" fmla="*/ 199549 h 199548"/>
                    <a:gd name="connsiteX1971" fmla="*/ 174031 w 5795236"/>
                    <a:gd name="connsiteY1971" fmla="*/ 199549 h 199548"/>
                    <a:gd name="connsiteX1972" fmla="*/ 168230 w 5795236"/>
                    <a:gd name="connsiteY1972" fmla="*/ 199549 h 199548"/>
                    <a:gd name="connsiteX1973" fmla="*/ 162429 w 5795236"/>
                    <a:gd name="connsiteY1973" fmla="*/ 199549 h 199548"/>
                    <a:gd name="connsiteX1974" fmla="*/ 156628 w 5795236"/>
                    <a:gd name="connsiteY1974" fmla="*/ 199549 h 199548"/>
                    <a:gd name="connsiteX1975" fmla="*/ 150827 w 5795236"/>
                    <a:gd name="connsiteY1975" fmla="*/ 199549 h 199548"/>
                    <a:gd name="connsiteX1976" fmla="*/ 145026 w 5795236"/>
                    <a:gd name="connsiteY1976" fmla="*/ 199549 h 199548"/>
                    <a:gd name="connsiteX1977" fmla="*/ 139225 w 5795236"/>
                    <a:gd name="connsiteY1977" fmla="*/ 199549 h 199548"/>
                    <a:gd name="connsiteX1978" fmla="*/ 133424 w 5795236"/>
                    <a:gd name="connsiteY1978" fmla="*/ 199549 h 199548"/>
                    <a:gd name="connsiteX1979" fmla="*/ 127623 w 5795236"/>
                    <a:gd name="connsiteY1979" fmla="*/ 199549 h 199548"/>
                    <a:gd name="connsiteX1980" fmla="*/ 121822 w 5795236"/>
                    <a:gd name="connsiteY1980" fmla="*/ 199549 h 199548"/>
                    <a:gd name="connsiteX1981" fmla="*/ 116021 w 5795236"/>
                    <a:gd name="connsiteY1981" fmla="*/ 199549 h 199548"/>
                    <a:gd name="connsiteX1982" fmla="*/ 110220 w 5795236"/>
                    <a:gd name="connsiteY1982" fmla="*/ 199549 h 199548"/>
                    <a:gd name="connsiteX1983" fmla="*/ 104419 w 5795236"/>
                    <a:gd name="connsiteY1983" fmla="*/ 199549 h 199548"/>
                    <a:gd name="connsiteX1984" fmla="*/ 98618 w 5795236"/>
                    <a:gd name="connsiteY1984" fmla="*/ 199549 h 199548"/>
                    <a:gd name="connsiteX1985" fmla="*/ 92817 w 5795236"/>
                    <a:gd name="connsiteY1985" fmla="*/ 199549 h 199548"/>
                    <a:gd name="connsiteX1986" fmla="*/ 87016 w 5795236"/>
                    <a:gd name="connsiteY1986" fmla="*/ 199549 h 199548"/>
                    <a:gd name="connsiteX1987" fmla="*/ 81215 w 5795236"/>
                    <a:gd name="connsiteY1987" fmla="*/ 199549 h 199548"/>
                    <a:gd name="connsiteX1988" fmla="*/ 75413 w 5795236"/>
                    <a:gd name="connsiteY1988" fmla="*/ 199549 h 199548"/>
                    <a:gd name="connsiteX1989" fmla="*/ 69613 w 5795236"/>
                    <a:gd name="connsiteY1989" fmla="*/ 199549 h 199548"/>
                    <a:gd name="connsiteX1990" fmla="*/ 63811 w 5795236"/>
                    <a:gd name="connsiteY1990" fmla="*/ 199549 h 199548"/>
                    <a:gd name="connsiteX1991" fmla="*/ 58010 w 5795236"/>
                    <a:gd name="connsiteY1991" fmla="*/ 199549 h 199548"/>
                    <a:gd name="connsiteX1992" fmla="*/ 52209 w 5795236"/>
                    <a:gd name="connsiteY1992" fmla="*/ 199549 h 199548"/>
                    <a:gd name="connsiteX1993" fmla="*/ 46408 w 5795236"/>
                    <a:gd name="connsiteY1993" fmla="*/ 199549 h 199548"/>
                    <a:gd name="connsiteX1994" fmla="*/ 40607 w 5795236"/>
                    <a:gd name="connsiteY1994" fmla="*/ 199549 h 199548"/>
                    <a:gd name="connsiteX1995" fmla="*/ 34806 w 5795236"/>
                    <a:gd name="connsiteY1995" fmla="*/ 199549 h 199548"/>
                    <a:gd name="connsiteX1996" fmla="*/ 29005 w 5795236"/>
                    <a:gd name="connsiteY1996" fmla="*/ 199549 h 199548"/>
                    <a:gd name="connsiteX1997" fmla="*/ 23204 w 5795236"/>
                    <a:gd name="connsiteY1997" fmla="*/ 199549 h 199548"/>
                    <a:gd name="connsiteX1998" fmla="*/ 17403 w 5795236"/>
                    <a:gd name="connsiteY1998" fmla="*/ 199549 h 199548"/>
                    <a:gd name="connsiteX1999" fmla="*/ 11602 w 5795236"/>
                    <a:gd name="connsiteY1999" fmla="*/ 199549 h 199548"/>
                    <a:gd name="connsiteX2000" fmla="*/ 5801 w 5795236"/>
                    <a:gd name="connsiteY2000" fmla="*/ 199549 h 199548"/>
                    <a:gd name="connsiteX2001" fmla="*/ 0 w 5795236"/>
                    <a:gd name="connsiteY2001" fmla="*/ 199549 h 199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  <a:cxn ang="0">
                      <a:pos x="connsiteX533" y="connsiteY533"/>
                    </a:cxn>
                    <a:cxn ang="0">
                      <a:pos x="connsiteX534" y="connsiteY534"/>
                    </a:cxn>
                    <a:cxn ang="0">
                      <a:pos x="connsiteX535" y="connsiteY535"/>
                    </a:cxn>
                    <a:cxn ang="0">
                      <a:pos x="connsiteX536" y="connsiteY536"/>
                    </a:cxn>
                    <a:cxn ang="0">
                      <a:pos x="connsiteX537" y="connsiteY537"/>
                    </a:cxn>
                    <a:cxn ang="0">
                      <a:pos x="connsiteX538" y="connsiteY538"/>
                    </a:cxn>
                    <a:cxn ang="0">
                      <a:pos x="connsiteX539" y="connsiteY539"/>
                    </a:cxn>
                    <a:cxn ang="0">
                      <a:pos x="connsiteX540" y="connsiteY540"/>
                    </a:cxn>
                    <a:cxn ang="0">
                      <a:pos x="connsiteX541" y="connsiteY541"/>
                    </a:cxn>
                    <a:cxn ang="0">
                      <a:pos x="connsiteX542" y="connsiteY542"/>
                    </a:cxn>
                    <a:cxn ang="0">
                      <a:pos x="connsiteX543" y="connsiteY543"/>
                    </a:cxn>
                    <a:cxn ang="0">
                      <a:pos x="connsiteX544" y="connsiteY544"/>
                    </a:cxn>
                    <a:cxn ang="0">
                      <a:pos x="connsiteX545" y="connsiteY545"/>
                    </a:cxn>
                    <a:cxn ang="0">
                      <a:pos x="connsiteX546" y="connsiteY546"/>
                    </a:cxn>
                    <a:cxn ang="0">
                      <a:pos x="connsiteX547" y="connsiteY547"/>
                    </a:cxn>
                    <a:cxn ang="0">
                      <a:pos x="connsiteX548" y="connsiteY548"/>
                    </a:cxn>
                    <a:cxn ang="0">
                      <a:pos x="connsiteX549" y="connsiteY549"/>
                    </a:cxn>
                    <a:cxn ang="0">
                      <a:pos x="connsiteX550" y="connsiteY550"/>
                    </a:cxn>
                    <a:cxn ang="0">
                      <a:pos x="connsiteX551" y="connsiteY551"/>
                    </a:cxn>
                    <a:cxn ang="0">
                      <a:pos x="connsiteX552" y="connsiteY552"/>
                    </a:cxn>
                    <a:cxn ang="0">
                      <a:pos x="connsiteX553" y="connsiteY553"/>
                    </a:cxn>
                    <a:cxn ang="0">
                      <a:pos x="connsiteX554" y="connsiteY554"/>
                    </a:cxn>
                    <a:cxn ang="0">
                      <a:pos x="connsiteX555" y="connsiteY555"/>
                    </a:cxn>
                    <a:cxn ang="0">
                      <a:pos x="connsiteX556" y="connsiteY556"/>
                    </a:cxn>
                    <a:cxn ang="0">
                      <a:pos x="connsiteX557" y="connsiteY557"/>
                    </a:cxn>
                    <a:cxn ang="0">
                      <a:pos x="connsiteX558" y="connsiteY558"/>
                    </a:cxn>
                    <a:cxn ang="0">
                      <a:pos x="connsiteX559" y="connsiteY559"/>
                    </a:cxn>
                    <a:cxn ang="0">
                      <a:pos x="connsiteX560" y="connsiteY560"/>
                    </a:cxn>
                    <a:cxn ang="0">
                      <a:pos x="connsiteX561" y="connsiteY561"/>
                    </a:cxn>
                    <a:cxn ang="0">
                      <a:pos x="connsiteX562" y="connsiteY562"/>
                    </a:cxn>
                    <a:cxn ang="0">
                      <a:pos x="connsiteX563" y="connsiteY563"/>
                    </a:cxn>
                    <a:cxn ang="0">
                      <a:pos x="connsiteX564" y="connsiteY564"/>
                    </a:cxn>
                    <a:cxn ang="0">
                      <a:pos x="connsiteX565" y="connsiteY565"/>
                    </a:cxn>
                    <a:cxn ang="0">
                      <a:pos x="connsiteX566" y="connsiteY566"/>
                    </a:cxn>
                    <a:cxn ang="0">
                      <a:pos x="connsiteX567" y="connsiteY567"/>
                    </a:cxn>
                    <a:cxn ang="0">
                      <a:pos x="connsiteX568" y="connsiteY568"/>
                    </a:cxn>
                    <a:cxn ang="0">
                      <a:pos x="connsiteX569" y="connsiteY569"/>
                    </a:cxn>
                    <a:cxn ang="0">
                      <a:pos x="connsiteX570" y="connsiteY570"/>
                    </a:cxn>
                    <a:cxn ang="0">
                      <a:pos x="connsiteX571" y="connsiteY571"/>
                    </a:cxn>
                    <a:cxn ang="0">
                      <a:pos x="connsiteX572" y="connsiteY572"/>
                    </a:cxn>
                    <a:cxn ang="0">
                      <a:pos x="connsiteX573" y="connsiteY573"/>
                    </a:cxn>
                    <a:cxn ang="0">
                      <a:pos x="connsiteX574" y="connsiteY574"/>
                    </a:cxn>
                    <a:cxn ang="0">
                      <a:pos x="connsiteX575" y="connsiteY575"/>
                    </a:cxn>
                    <a:cxn ang="0">
                      <a:pos x="connsiteX576" y="connsiteY576"/>
                    </a:cxn>
                    <a:cxn ang="0">
                      <a:pos x="connsiteX577" y="connsiteY577"/>
                    </a:cxn>
                    <a:cxn ang="0">
                      <a:pos x="connsiteX578" y="connsiteY578"/>
                    </a:cxn>
                    <a:cxn ang="0">
                      <a:pos x="connsiteX579" y="connsiteY579"/>
                    </a:cxn>
                    <a:cxn ang="0">
                      <a:pos x="connsiteX580" y="connsiteY580"/>
                    </a:cxn>
                    <a:cxn ang="0">
                      <a:pos x="connsiteX581" y="connsiteY581"/>
                    </a:cxn>
                    <a:cxn ang="0">
                      <a:pos x="connsiteX582" y="connsiteY582"/>
                    </a:cxn>
                    <a:cxn ang="0">
                      <a:pos x="connsiteX583" y="connsiteY583"/>
                    </a:cxn>
                    <a:cxn ang="0">
                      <a:pos x="connsiteX584" y="connsiteY584"/>
                    </a:cxn>
                    <a:cxn ang="0">
                      <a:pos x="connsiteX585" y="connsiteY585"/>
                    </a:cxn>
                    <a:cxn ang="0">
                      <a:pos x="connsiteX586" y="connsiteY586"/>
                    </a:cxn>
                    <a:cxn ang="0">
                      <a:pos x="connsiteX587" y="connsiteY587"/>
                    </a:cxn>
                    <a:cxn ang="0">
                      <a:pos x="connsiteX588" y="connsiteY588"/>
                    </a:cxn>
                    <a:cxn ang="0">
                      <a:pos x="connsiteX589" y="connsiteY589"/>
                    </a:cxn>
                    <a:cxn ang="0">
                      <a:pos x="connsiteX590" y="connsiteY590"/>
                    </a:cxn>
                    <a:cxn ang="0">
                      <a:pos x="connsiteX591" y="connsiteY591"/>
                    </a:cxn>
                    <a:cxn ang="0">
                      <a:pos x="connsiteX592" y="connsiteY592"/>
                    </a:cxn>
                    <a:cxn ang="0">
                      <a:pos x="connsiteX593" y="connsiteY593"/>
                    </a:cxn>
                    <a:cxn ang="0">
                      <a:pos x="connsiteX594" y="connsiteY594"/>
                    </a:cxn>
                    <a:cxn ang="0">
                      <a:pos x="connsiteX595" y="connsiteY595"/>
                    </a:cxn>
                    <a:cxn ang="0">
                      <a:pos x="connsiteX596" y="connsiteY596"/>
                    </a:cxn>
                    <a:cxn ang="0">
                      <a:pos x="connsiteX597" y="connsiteY597"/>
                    </a:cxn>
                    <a:cxn ang="0">
                      <a:pos x="connsiteX598" y="connsiteY598"/>
                    </a:cxn>
                    <a:cxn ang="0">
                      <a:pos x="connsiteX599" y="connsiteY599"/>
                    </a:cxn>
                    <a:cxn ang="0">
                      <a:pos x="connsiteX600" y="connsiteY600"/>
                    </a:cxn>
                    <a:cxn ang="0">
                      <a:pos x="connsiteX601" y="connsiteY601"/>
                    </a:cxn>
                    <a:cxn ang="0">
                      <a:pos x="connsiteX602" y="connsiteY602"/>
                    </a:cxn>
                    <a:cxn ang="0">
                      <a:pos x="connsiteX603" y="connsiteY603"/>
                    </a:cxn>
                    <a:cxn ang="0">
                      <a:pos x="connsiteX604" y="connsiteY604"/>
                    </a:cxn>
                    <a:cxn ang="0">
                      <a:pos x="connsiteX605" y="connsiteY605"/>
                    </a:cxn>
                    <a:cxn ang="0">
                      <a:pos x="connsiteX606" y="connsiteY606"/>
                    </a:cxn>
                    <a:cxn ang="0">
                      <a:pos x="connsiteX607" y="connsiteY607"/>
                    </a:cxn>
                    <a:cxn ang="0">
                      <a:pos x="connsiteX608" y="connsiteY608"/>
                    </a:cxn>
                    <a:cxn ang="0">
                      <a:pos x="connsiteX609" y="connsiteY609"/>
                    </a:cxn>
                    <a:cxn ang="0">
                      <a:pos x="connsiteX610" y="connsiteY610"/>
                    </a:cxn>
                    <a:cxn ang="0">
                      <a:pos x="connsiteX611" y="connsiteY611"/>
                    </a:cxn>
                    <a:cxn ang="0">
                      <a:pos x="connsiteX612" y="connsiteY612"/>
                    </a:cxn>
                    <a:cxn ang="0">
                      <a:pos x="connsiteX613" y="connsiteY613"/>
                    </a:cxn>
                    <a:cxn ang="0">
                      <a:pos x="connsiteX614" y="connsiteY614"/>
                    </a:cxn>
                    <a:cxn ang="0">
                      <a:pos x="connsiteX615" y="connsiteY615"/>
                    </a:cxn>
                    <a:cxn ang="0">
                      <a:pos x="connsiteX616" y="connsiteY616"/>
                    </a:cxn>
                    <a:cxn ang="0">
                      <a:pos x="connsiteX617" y="connsiteY617"/>
                    </a:cxn>
                    <a:cxn ang="0">
                      <a:pos x="connsiteX618" y="connsiteY618"/>
                    </a:cxn>
                    <a:cxn ang="0">
                      <a:pos x="connsiteX619" y="connsiteY619"/>
                    </a:cxn>
                    <a:cxn ang="0">
                      <a:pos x="connsiteX620" y="connsiteY620"/>
                    </a:cxn>
                    <a:cxn ang="0">
                      <a:pos x="connsiteX621" y="connsiteY621"/>
                    </a:cxn>
                    <a:cxn ang="0">
                      <a:pos x="connsiteX622" y="connsiteY622"/>
                    </a:cxn>
                    <a:cxn ang="0">
                      <a:pos x="connsiteX623" y="connsiteY623"/>
                    </a:cxn>
                    <a:cxn ang="0">
                      <a:pos x="connsiteX624" y="connsiteY624"/>
                    </a:cxn>
                    <a:cxn ang="0">
                      <a:pos x="connsiteX625" y="connsiteY625"/>
                    </a:cxn>
                    <a:cxn ang="0">
                      <a:pos x="connsiteX626" y="connsiteY626"/>
                    </a:cxn>
                    <a:cxn ang="0">
                      <a:pos x="connsiteX627" y="connsiteY627"/>
                    </a:cxn>
                    <a:cxn ang="0">
                      <a:pos x="connsiteX628" y="connsiteY628"/>
                    </a:cxn>
                    <a:cxn ang="0">
                      <a:pos x="connsiteX629" y="connsiteY629"/>
                    </a:cxn>
                    <a:cxn ang="0">
                      <a:pos x="connsiteX630" y="connsiteY630"/>
                    </a:cxn>
                    <a:cxn ang="0">
                      <a:pos x="connsiteX631" y="connsiteY631"/>
                    </a:cxn>
                    <a:cxn ang="0">
                      <a:pos x="connsiteX632" y="connsiteY632"/>
                    </a:cxn>
                    <a:cxn ang="0">
                      <a:pos x="connsiteX633" y="connsiteY633"/>
                    </a:cxn>
                    <a:cxn ang="0">
                      <a:pos x="connsiteX634" y="connsiteY634"/>
                    </a:cxn>
                    <a:cxn ang="0">
                      <a:pos x="connsiteX635" y="connsiteY635"/>
                    </a:cxn>
                    <a:cxn ang="0">
                      <a:pos x="connsiteX636" y="connsiteY636"/>
                    </a:cxn>
                    <a:cxn ang="0">
                      <a:pos x="connsiteX637" y="connsiteY637"/>
                    </a:cxn>
                    <a:cxn ang="0">
                      <a:pos x="connsiteX638" y="connsiteY638"/>
                    </a:cxn>
                    <a:cxn ang="0">
                      <a:pos x="connsiteX639" y="connsiteY639"/>
                    </a:cxn>
                    <a:cxn ang="0">
                      <a:pos x="connsiteX640" y="connsiteY640"/>
                    </a:cxn>
                    <a:cxn ang="0">
                      <a:pos x="connsiteX641" y="connsiteY641"/>
                    </a:cxn>
                    <a:cxn ang="0">
                      <a:pos x="connsiteX642" y="connsiteY642"/>
                    </a:cxn>
                    <a:cxn ang="0">
                      <a:pos x="connsiteX643" y="connsiteY643"/>
                    </a:cxn>
                    <a:cxn ang="0">
                      <a:pos x="connsiteX644" y="connsiteY644"/>
                    </a:cxn>
                    <a:cxn ang="0">
                      <a:pos x="connsiteX645" y="connsiteY645"/>
                    </a:cxn>
                    <a:cxn ang="0">
                      <a:pos x="connsiteX646" y="connsiteY646"/>
                    </a:cxn>
                    <a:cxn ang="0">
                      <a:pos x="connsiteX647" y="connsiteY647"/>
                    </a:cxn>
                    <a:cxn ang="0">
                      <a:pos x="connsiteX648" y="connsiteY648"/>
                    </a:cxn>
                    <a:cxn ang="0">
                      <a:pos x="connsiteX649" y="connsiteY649"/>
                    </a:cxn>
                    <a:cxn ang="0">
                      <a:pos x="connsiteX650" y="connsiteY650"/>
                    </a:cxn>
                    <a:cxn ang="0">
                      <a:pos x="connsiteX651" y="connsiteY651"/>
                    </a:cxn>
                    <a:cxn ang="0">
                      <a:pos x="connsiteX652" y="connsiteY652"/>
                    </a:cxn>
                    <a:cxn ang="0">
                      <a:pos x="connsiteX653" y="connsiteY653"/>
                    </a:cxn>
                    <a:cxn ang="0">
                      <a:pos x="connsiteX654" y="connsiteY654"/>
                    </a:cxn>
                    <a:cxn ang="0">
                      <a:pos x="connsiteX655" y="connsiteY655"/>
                    </a:cxn>
                    <a:cxn ang="0">
                      <a:pos x="connsiteX656" y="connsiteY656"/>
                    </a:cxn>
                    <a:cxn ang="0">
                      <a:pos x="connsiteX657" y="connsiteY657"/>
                    </a:cxn>
                    <a:cxn ang="0">
                      <a:pos x="connsiteX658" y="connsiteY658"/>
                    </a:cxn>
                    <a:cxn ang="0">
                      <a:pos x="connsiteX659" y="connsiteY659"/>
                    </a:cxn>
                    <a:cxn ang="0">
                      <a:pos x="connsiteX660" y="connsiteY660"/>
                    </a:cxn>
                    <a:cxn ang="0">
                      <a:pos x="connsiteX661" y="connsiteY661"/>
                    </a:cxn>
                    <a:cxn ang="0">
                      <a:pos x="connsiteX662" y="connsiteY662"/>
                    </a:cxn>
                    <a:cxn ang="0">
                      <a:pos x="connsiteX663" y="connsiteY663"/>
                    </a:cxn>
                    <a:cxn ang="0">
                      <a:pos x="connsiteX664" y="connsiteY664"/>
                    </a:cxn>
                    <a:cxn ang="0">
                      <a:pos x="connsiteX665" y="connsiteY665"/>
                    </a:cxn>
                    <a:cxn ang="0">
                      <a:pos x="connsiteX666" y="connsiteY666"/>
                    </a:cxn>
                    <a:cxn ang="0">
                      <a:pos x="connsiteX667" y="connsiteY667"/>
                    </a:cxn>
                    <a:cxn ang="0">
                      <a:pos x="connsiteX668" y="connsiteY668"/>
                    </a:cxn>
                    <a:cxn ang="0">
                      <a:pos x="connsiteX669" y="connsiteY669"/>
                    </a:cxn>
                    <a:cxn ang="0">
                      <a:pos x="connsiteX670" y="connsiteY670"/>
                    </a:cxn>
                    <a:cxn ang="0">
                      <a:pos x="connsiteX671" y="connsiteY671"/>
                    </a:cxn>
                    <a:cxn ang="0">
                      <a:pos x="connsiteX672" y="connsiteY672"/>
                    </a:cxn>
                    <a:cxn ang="0">
                      <a:pos x="connsiteX673" y="connsiteY673"/>
                    </a:cxn>
                    <a:cxn ang="0">
                      <a:pos x="connsiteX674" y="connsiteY674"/>
                    </a:cxn>
                    <a:cxn ang="0">
                      <a:pos x="connsiteX675" y="connsiteY675"/>
                    </a:cxn>
                    <a:cxn ang="0">
                      <a:pos x="connsiteX676" y="connsiteY676"/>
                    </a:cxn>
                    <a:cxn ang="0">
                      <a:pos x="connsiteX677" y="connsiteY677"/>
                    </a:cxn>
                    <a:cxn ang="0">
                      <a:pos x="connsiteX678" y="connsiteY678"/>
                    </a:cxn>
                    <a:cxn ang="0">
                      <a:pos x="connsiteX679" y="connsiteY679"/>
                    </a:cxn>
                    <a:cxn ang="0">
                      <a:pos x="connsiteX680" y="connsiteY680"/>
                    </a:cxn>
                    <a:cxn ang="0">
                      <a:pos x="connsiteX681" y="connsiteY681"/>
                    </a:cxn>
                    <a:cxn ang="0">
                      <a:pos x="connsiteX682" y="connsiteY682"/>
                    </a:cxn>
                    <a:cxn ang="0">
                      <a:pos x="connsiteX683" y="connsiteY683"/>
                    </a:cxn>
                    <a:cxn ang="0">
                      <a:pos x="connsiteX684" y="connsiteY684"/>
                    </a:cxn>
                    <a:cxn ang="0">
                      <a:pos x="connsiteX685" y="connsiteY685"/>
                    </a:cxn>
                    <a:cxn ang="0">
                      <a:pos x="connsiteX686" y="connsiteY686"/>
                    </a:cxn>
                    <a:cxn ang="0">
                      <a:pos x="connsiteX687" y="connsiteY687"/>
                    </a:cxn>
                    <a:cxn ang="0">
                      <a:pos x="connsiteX688" y="connsiteY688"/>
                    </a:cxn>
                    <a:cxn ang="0">
                      <a:pos x="connsiteX689" y="connsiteY689"/>
                    </a:cxn>
                    <a:cxn ang="0">
                      <a:pos x="connsiteX690" y="connsiteY690"/>
                    </a:cxn>
                    <a:cxn ang="0">
                      <a:pos x="connsiteX691" y="connsiteY691"/>
                    </a:cxn>
                    <a:cxn ang="0">
                      <a:pos x="connsiteX692" y="connsiteY692"/>
                    </a:cxn>
                    <a:cxn ang="0">
                      <a:pos x="connsiteX693" y="connsiteY693"/>
                    </a:cxn>
                    <a:cxn ang="0">
                      <a:pos x="connsiteX694" y="connsiteY694"/>
                    </a:cxn>
                    <a:cxn ang="0">
                      <a:pos x="connsiteX695" y="connsiteY695"/>
                    </a:cxn>
                    <a:cxn ang="0">
                      <a:pos x="connsiteX696" y="connsiteY696"/>
                    </a:cxn>
                    <a:cxn ang="0">
                      <a:pos x="connsiteX697" y="connsiteY697"/>
                    </a:cxn>
                    <a:cxn ang="0">
                      <a:pos x="connsiteX698" y="connsiteY698"/>
                    </a:cxn>
                    <a:cxn ang="0">
                      <a:pos x="connsiteX699" y="connsiteY699"/>
                    </a:cxn>
                    <a:cxn ang="0">
                      <a:pos x="connsiteX700" y="connsiteY700"/>
                    </a:cxn>
                    <a:cxn ang="0">
                      <a:pos x="connsiteX701" y="connsiteY701"/>
                    </a:cxn>
                    <a:cxn ang="0">
                      <a:pos x="connsiteX702" y="connsiteY702"/>
                    </a:cxn>
                    <a:cxn ang="0">
                      <a:pos x="connsiteX703" y="connsiteY703"/>
                    </a:cxn>
                    <a:cxn ang="0">
                      <a:pos x="connsiteX704" y="connsiteY704"/>
                    </a:cxn>
                    <a:cxn ang="0">
                      <a:pos x="connsiteX705" y="connsiteY705"/>
                    </a:cxn>
                    <a:cxn ang="0">
                      <a:pos x="connsiteX706" y="connsiteY706"/>
                    </a:cxn>
                    <a:cxn ang="0">
                      <a:pos x="connsiteX707" y="connsiteY707"/>
                    </a:cxn>
                    <a:cxn ang="0">
                      <a:pos x="connsiteX708" y="connsiteY708"/>
                    </a:cxn>
                    <a:cxn ang="0">
                      <a:pos x="connsiteX709" y="connsiteY709"/>
                    </a:cxn>
                    <a:cxn ang="0">
                      <a:pos x="connsiteX710" y="connsiteY710"/>
                    </a:cxn>
                    <a:cxn ang="0">
                      <a:pos x="connsiteX711" y="connsiteY711"/>
                    </a:cxn>
                    <a:cxn ang="0">
                      <a:pos x="connsiteX712" y="connsiteY712"/>
                    </a:cxn>
                    <a:cxn ang="0">
                      <a:pos x="connsiteX713" y="connsiteY713"/>
                    </a:cxn>
                    <a:cxn ang="0">
                      <a:pos x="connsiteX714" y="connsiteY714"/>
                    </a:cxn>
                    <a:cxn ang="0">
                      <a:pos x="connsiteX715" y="connsiteY715"/>
                    </a:cxn>
                    <a:cxn ang="0">
                      <a:pos x="connsiteX716" y="connsiteY716"/>
                    </a:cxn>
                    <a:cxn ang="0">
                      <a:pos x="connsiteX717" y="connsiteY717"/>
                    </a:cxn>
                    <a:cxn ang="0">
                      <a:pos x="connsiteX718" y="connsiteY718"/>
                    </a:cxn>
                    <a:cxn ang="0">
                      <a:pos x="connsiteX719" y="connsiteY719"/>
                    </a:cxn>
                    <a:cxn ang="0">
                      <a:pos x="connsiteX720" y="connsiteY720"/>
                    </a:cxn>
                    <a:cxn ang="0">
                      <a:pos x="connsiteX721" y="connsiteY721"/>
                    </a:cxn>
                    <a:cxn ang="0">
                      <a:pos x="connsiteX722" y="connsiteY722"/>
                    </a:cxn>
                    <a:cxn ang="0">
                      <a:pos x="connsiteX723" y="connsiteY723"/>
                    </a:cxn>
                    <a:cxn ang="0">
                      <a:pos x="connsiteX724" y="connsiteY724"/>
                    </a:cxn>
                    <a:cxn ang="0">
                      <a:pos x="connsiteX725" y="connsiteY725"/>
                    </a:cxn>
                    <a:cxn ang="0">
                      <a:pos x="connsiteX726" y="connsiteY726"/>
                    </a:cxn>
                    <a:cxn ang="0">
                      <a:pos x="connsiteX727" y="connsiteY727"/>
                    </a:cxn>
                    <a:cxn ang="0">
                      <a:pos x="connsiteX728" y="connsiteY728"/>
                    </a:cxn>
                    <a:cxn ang="0">
                      <a:pos x="connsiteX729" y="connsiteY729"/>
                    </a:cxn>
                    <a:cxn ang="0">
                      <a:pos x="connsiteX730" y="connsiteY730"/>
                    </a:cxn>
                    <a:cxn ang="0">
                      <a:pos x="connsiteX731" y="connsiteY731"/>
                    </a:cxn>
                    <a:cxn ang="0">
                      <a:pos x="connsiteX732" y="connsiteY732"/>
                    </a:cxn>
                    <a:cxn ang="0">
                      <a:pos x="connsiteX733" y="connsiteY733"/>
                    </a:cxn>
                    <a:cxn ang="0">
                      <a:pos x="connsiteX734" y="connsiteY734"/>
                    </a:cxn>
                    <a:cxn ang="0">
                      <a:pos x="connsiteX735" y="connsiteY735"/>
                    </a:cxn>
                    <a:cxn ang="0">
                      <a:pos x="connsiteX736" y="connsiteY736"/>
                    </a:cxn>
                    <a:cxn ang="0">
                      <a:pos x="connsiteX737" y="connsiteY737"/>
                    </a:cxn>
                    <a:cxn ang="0">
                      <a:pos x="connsiteX738" y="connsiteY738"/>
                    </a:cxn>
                    <a:cxn ang="0">
                      <a:pos x="connsiteX739" y="connsiteY739"/>
                    </a:cxn>
                    <a:cxn ang="0">
                      <a:pos x="connsiteX740" y="connsiteY740"/>
                    </a:cxn>
                    <a:cxn ang="0">
                      <a:pos x="connsiteX741" y="connsiteY741"/>
                    </a:cxn>
                    <a:cxn ang="0">
                      <a:pos x="connsiteX742" y="connsiteY742"/>
                    </a:cxn>
                    <a:cxn ang="0">
                      <a:pos x="connsiteX743" y="connsiteY743"/>
                    </a:cxn>
                    <a:cxn ang="0">
                      <a:pos x="connsiteX744" y="connsiteY744"/>
                    </a:cxn>
                    <a:cxn ang="0">
                      <a:pos x="connsiteX745" y="connsiteY745"/>
                    </a:cxn>
                    <a:cxn ang="0">
                      <a:pos x="connsiteX746" y="connsiteY746"/>
                    </a:cxn>
                    <a:cxn ang="0">
                      <a:pos x="connsiteX747" y="connsiteY747"/>
                    </a:cxn>
                    <a:cxn ang="0">
                      <a:pos x="connsiteX748" y="connsiteY748"/>
                    </a:cxn>
                    <a:cxn ang="0">
                      <a:pos x="connsiteX749" y="connsiteY749"/>
                    </a:cxn>
                    <a:cxn ang="0">
                      <a:pos x="connsiteX750" y="connsiteY750"/>
                    </a:cxn>
                    <a:cxn ang="0">
                      <a:pos x="connsiteX751" y="connsiteY751"/>
                    </a:cxn>
                    <a:cxn ang="0">
                      <a:pos x="connsiteX752" y="connsiteY752"/>
                    </a:cxn>
                    <a:cxn ang="0">
                      <a:pos x="connsiteX753" y="connsiteY753"/>
                    </a:cxn>
                    <a:cxn ang="0">
                      <a:pos x="connsiteX754" y="connsiteY754"/>
                    </a:cxn>
                    <a:cxn ang="0">
                      <a:pos x="connsiteX755" y="connsiteY755"/>
                    </a:cxn>
                    <a:cxn ang="0">
                      <a:pos x="connsiteX756" y="connsiteY756"/>
                    </a:cxn>
                    <a:cxn ang="0">
                      <a:pos x="connsiteX757" y="connsiteY757"/>
                    </a:cxn>
                    <a:cxn ang="0">
                      <a:pos x="connsiteX758" y="connsiteY758"/>
                    </a:cxn>
                    <a:cxn ang="0">
                      <a:pos x="connsiteX759" y="connsiteY759"/>
                    </a:cxn>
                    <a:cxn ang="0">
                      <a:pos x="connsiteX760" y="connsiteY760"/>
                    </a:cxn>
                    <a:cxn ang="0">
                      <a:pos x="connsiteX761" y="connsiteY761"/>
                    </a:cxn>
                    <a:cxn ang="0">
                      <a:pos x="connsiteX762" y="connsiteY762"/>
                    </a:cxn>
                    <a:cxn ang="0">
                      <a:pos x="connsiteX763" y="connsiteY763"/>
                    </a:cxn>
                    <a:cxn ang="0">
                      <a:pos x="connsiteX764" y="connsiteY764"/>
                    </a:cxn>
                    <a:cxn ang="0">
                      <a:pos x="connsiteX765" y="connsiteY765"/>
                    </a:cxn>
                    <a:cxn ang="0">
                      <a:pos x="connsiteX766" y="connsiteY766"/>
                    </a:cxn>
                    <a:cxn ang="0">
                      <a:pos x="connsiteX767" y="connsiteY767"/>
                    </a:cxn>
                    <a:cxn ang="0">
                      <a:pos x="connsiteX768" y="connsiteY768"/>
                    </a:cxn>
                    <a:cxn ang="0">
                      <a:pos x="connsiteX769" y="connsiteY769"/>
                    </a:cxn>
                    <a:cxn ang="0">
                      <a:pos x="connsiteX770" y="connsiteY770"/>
                    </a:cxn>
                    <a:cxn ang="0">
                      <a:pos x="connsiteX771" y="connsiteY771"/>
                    </a:cxn>
                    <a:cxn ang="0">
                      <a:pos x="connsiteX772" y="connsiteY772"/>
                    </a:cxn>
                    <a:cxn ang="0">
                      <a:pos x="connsiteX773" y="connsiteY773"/>
                    </a:cxn>
                    <a:cxn ang="0">
                      <a:pos x="connsiteX774" y="connsiteY774"/>
                    </a:cxn>
                    <a:cxn ang="0">
                      <a:pos x="connsiteX775" y="connsiteY775"/>
                    </a:cxn>
                    <a:cxn ang="0">
                      <a:pos x="connsiteX776" y="connsiteY776"/>
                    </a:cxn>
                    <a:cxn ang="0">
                      <a:pos x="connsiteX777" y="connsiteY777"/>
                    </a:cxn>
                    <a:cxn ang="0">
                      <a:pos x="connsiteX778" y="connsiteY778"/>
                    </a:cxn>
                    <a:cxn ang="0">
                      <a:pos x="connsiteX779" y="connsiteY779"/>
                    </a:cxn>
                    <a:cxn ang="0">
                      <a:pos x="connsiteX780" y="connsiteY780"/>
                    </a:cxn>
                    <a:cxn ang="0">
                      <a:pos x="connsiteX781" y="connsiteY781"/>
                    </a:cxn>
                    <a:cxn ang="0">
                      <a:pos x="connsiteX782" y="connsiteY782"/>
                    </a:cxn>
                    <a:cxn ang="0">
                      <a:pos x="connsiteX783" y="connsiteY783"/>
                    </a:cxn>
                    <a:cxn ang="0">
                      <a:pos x="connsiteX784" y="connsiteY784"/>
                    </a:cxn>
                    <a:cxn ang="0">
                      <a:pos x="connsiteX785" y="connsiteY785"/>
                    </a:cxn>
                    <a:cxn ang="0">
                      <a:pos x="connsiteX786" y="connsiteY786"/>
                    </a:cxn>
                    <a:cxn ang="0">
                      <a:pos x="connsiteX787" y="connsiteY787"/>
                    </a:cxn>
                    <a:cxn ang="0">
                      <a:pos x="connsiteX788" y="connsiteY788"/>
                    </a:cxn>
                    <a:cxn ang="0">
                      <a:pos x="connsiteX789" y="connsiteY789"/>
                    </a:cxn>
                    <a:cxn ang="0">
                      <a:pos x="connsiteX790" y="connsiteY790"/>
                    </a:cxn>
                    <a:cxn ang="0">
                      <a:pos x="connsiteX791" y="connsiteY791"/>
                    </a:cxn>
                    <a:cxn ang="0">
                      <a:pos x="connsiteX792" y="connsiteY792"/>
                    </a:cxn>
                    <a:cxn ang="0">
                      <a:pos x="connsiteX793" y="connsiteY793"/>
                    </a:cxn>
                    <a:cxn ang="0">
                      <a:pos x="connsiteX794" y="connsiteY794"/>
                    </a:cxn>
                    <a:cxn ang="0">
                      <a:pos x="connsiteX795" y="connsiteY795"/>
                    </a:cxn>
                    <a:cxn ang="0">
                      <a:pos x="connsiteX796" y="connsiteY796"/>
                    </a:cxn>
                    <a:cxn ang="0">
                      <a:pos x="connsiteX797" y="connsiteY797"/>
                    </a:cxn>
                    <a:cxn ang="0">
                      <a:pos x="connsiteX798" y="connsiteY798"/>
                    </a:cxn>
                    <a:cxn ang="0">
                      <a:pos x="connsiteX799" y="connsiteY799"/>
                    </a:cxn>
                    <a:cxn ang="0">
                      <a:pos x="connsiteX800" y="connsiteY800"/>
                    </a:cxn>
                    <a:cxn ang="0">
                      <a:pos x="connsiteX801" y="connsiteY801"/>
                    </a:cxn>
                    <a:cxn ang="0">
                      <a:pos x="connsiteX802" y="connsiteY802"/>
                    </a:cxn>
                    <a:cxn ang="0">
                      <a:pos x="connsiteX803" y="connsiteY803"/>
                    </a:cxn>
                    <a:cxn ang="0">
                      <a:pos x="connsiteX804" y="connsiteY804"/>
                    </a:cxn>
                    <a:cxn ang="0">
                      <a:pos x="connsiteX805" y="connsiteY805"/>
                    </a:cxn>
                    <a:cxn ang="0">
                      <a:pos x="connsiteX806" y="connsiteY806"/>
                    </a:cxn>
                    <a:cxn ang="0">
                      <a:pos x="connsiteX807" y="connsiteY807"/>
                    </a:cxn>
                    <a:cxn ang="0">
                      <a:pos x="connsiteX808" y="connsiteY808"/>
                    </a:cxn>
                    <a:cxn ang="0">
                      <a:pos x="connsiteX809" y="connsiteY809"/>
                    </a:cxn>
                    <a:cxn ang="0">
                      <a:pos x="connsiteX810" y="connsiteY810"/>
                    </a:cxn>
                    <a:cxn ang="0">
                      <a:pos x="connsiteX811" y="connsiteY811"/>
                    </a:cxn>
                    <a:cxn ang="0">
                      <a:pos x="connsiteX812" y="connsiteY812"/>
                    </a:cxn>
                    <a:cxn ang="0">
                      <a:pos x="connsiteX813" y="connsiteY813"/>
                    </a:cxn>
                    <a:cxn ang="0">
                      <a:pos x="connsiteX814" y="connsiteY814"/>
                    </a:cxn>
                    <a:cxn ang="0">
                      <a:pos x="connsiteX815" y="connsiteY815"/>
                    </a:cxn>
                    <a:cxn ang="0">
                      <a:pos x="connsiteX816" y="connsiteY816"/>
                    </a:cxn>
                    <a:cxn ang="0">
                      <a:pos x="connsiteX817" y="connsiteY817"/>
                    </a:cxn>
                    <a:cxn ang="0">
                      <a:pos x="connsiteX818" y="connsiteY818"/>
                    </a:cxn>
                    <a:cxn ang="0">
                      <a:pos x="connsiteX819" y="connsiteY819"/>
                    </a:cxn>
                    <a:cxn ang="0">
                      <a:pos x="connsiteX820" y="connsiteY820"/>
                    </a:cxn>
                    <a:cxn ang="0">
                      <a:pos x="connsiteX821" y="connsiteY821"/>
                    </a:cxn>
                    <a:cxn ang="0">
                      <a:pos x="connsiteX822" y="connsiteY822"/>
                    </a:cxn>
                    <a:cxn ang="0">
                      <a:pos x="connsiteX823" y="connsiteY823"/>
                    </a:cxn>
                    <a:cxn ang="0">
                      <a:pos x="connsiteX824" y="connsiteY824"/>
                    </a:cxn>
                    <a:cxn ang="0">
                      <a:pos x="connsiteX825" y="connsiteY825"/>
                    </a:cxn>
                    <a:cxn ang="0">
                      <a:pos x="connsiteX826" y="connsiteY826"/>
                    </a:cxn>
                    <a:cxn ang="0">
                      <a:pos x="connsiteX827" y="connsiteY827"/>
                    </a:cxn>
                    <a:cxn ang="0">
                      <a:pos x="connsiteX828" y="connsiteY828"/>
                    </a:cxn>
                    <a:cxn ang="0">
                      <a:pos x="connsiteX829" y="connsiteY829"/>
                    </a:cxn>
                    <a:cxn ang="0">
                      <a:pos x="connsiteX830" y="connsiteY830"/>
                    </a:cxn>
                    <a:cxn ang="0">
                      <a:pos x="connsiteX831" y="connsiteY831"/>
                    </a:cxn>
                    <a:cxn ang="0">
                      <a:pos x="connsiteX832" y="connsiteY832"/>
                    </a:cxn>
                    <a:cxn ang="0">
                      <a:pos x="connsiteX833" y="connsiteY833"/>
                    </a:cxn>
                    <a:cxn ang="0">
                      <a:pos x="connsiteX834" y="connsiteY834"/>
                    </a:cxn>
                    <a:cxn ang="0">
                      <a:pos x="connsiteX835" y="connsiteY835"/>
                    </a:cxn>
                    <a:cxn ang="0">
                      <a:pos x="connsiteX836" y="connsiteY836"/>
                    </a:cxn>
                    <a:cxn ang="0">
                      <a:pos x="connsiteX837" y="connsiteY837"/>
                    </a:cxn>
                    <a:cxn ang="0">
                      <a:pos x="connsiteX838" y="connsiteY838"/>
                    </a:cxn>
                    <a:cxn ang="0">
                      <a:pos x="connsiteX839" y="connsiteY839"/>
                    </a:cxn>
                    <a:cxn ang="0">
                      <a:pos x="connsiteX840" y="connsiteY840"/>
                    </a:cxn>
                    <a:cxn ang="0">
                      <a:pos x="connsiteX841" y="connsiteY841"/>
                    </a:cxn>
                    <a:cxn ang="0">
                      <a:pos x="connsiteX842" y="connsiteY842"/>
                    </a:cxn>
                    <a:cxn ang="0">
                      <a:pos x="connsiteX843" y="connsiteY843"/>
                    </a:cxn>
                    <a:cxn ang="0">
                      <a:pos x="connsiteX844" y="connsiteY844"/>
                    </a:cxn>
                    <a:cxn ang="0">
                      <a:pos x="connsiteX845" y="connsiteY845"/>
                    </a:cxn>
                    <a:cxn ang="0">
                      <a:pos x="connsiteX846" y="connsiteY846"/>
                    </a:cxn>
                    <a:cxn ang="0">
                      <a:pos x="connsiteX847" y="connsiteY847"/>
                    </a:cxn>
                    <a:cxn ang="0">
                      <a:pos x="connsiteX848" y="connsiteY848"/>
                    </a:cxn>
                    <a:cxn ang="0">
                      <a:pos x="connsiteX849" y="connsiteY849"/>
                    </a:cxn>
                    <a:cxn ang="0">
                      <a:pos x="connsiteX850" y="connsiteY850"/>
                    </a:cxn>
                    <a:cxn ang="0">
                      <a:pos x="connsiteX851" y="connsiteY851"/>
                    </a:cxn>
                    <a:cxn ang="0">
                      <a:pos x="connsiteX852" y="connsiteY852"/>
                    </a:cxn>
                    <a:cxn ang="0">
                      <a:pos x="connsiteX853" y="connsiteY853"/>
                    </a:cxn>
                    <a:cxn ang="0">
                      <a:pos x="connsiteX854" y="connsiteY854"/>
                    </a:cxn>
                    <a:cxn ang="0">
                      <a:pos x="connsiteX855" y="connsiteY855"/>
                    </a:cxn>
                    <a:cxn ang="0">
                      <a:pos x="connsiteX856" y="connsiteY856"/>
                    </a:cxn>
                    <a:cxn ang="0">
                      <a:pos x="connsiteX857" y="connsiteY857"/>
                    </a:cxn>
                    <a:cxn ang="0">
                      <a:pos x="connsiteX858" y="connsiteY858"/>
                    </a:cxn>
                    <a:cxn ang="0">
                      <a:pos x="connsiteX859" y="connsiteY859"/>
                    </a:cxn>
                    <a:cxn ang="0">
                      <a:pos x="connsiteX860" y="connsiteY860"/>
                    </a:cxn>
                    <a:cxn ang="0">
                      <a:pos x="connsiteX861" y="connsiteY861"/>
                    </a:cxn>
                    <a:cxn ang="0">
                      <a:pos x="connsiteX862" y="connsiteY862"/>
                    </a:cxn>
                    <a:cxn ang="0">
                      <a:pos x="connsiteX863" y="connsiteY863"/>
                    </a:cxn>
                    <a:cxn ang="0">
                      <a:pos x="connsiteX864" y="connsiteY864"/>
                    </a:cxn>
                    <a:cxn ang="0">
                      <a:pos x="connsiteX865" y="connsiteY865"/>
                    </a:cxn>
                    <a:cxn ang="0">
                      <a:pos x="connsiteX866" y="connsiteY866"/>
                    </a:cxn>
                    <a:cxn ang="0">
                      <a:pos x="connsiteX867" y="connsiteY867"/>
                    </a:cxn>
                    <a:cxn ang="0">
                      <a:pos x="connsiteX868" y="connsiteY868"/>
                    </a:cxn>
                    <a:cxn ang="0">
                      <a:pos x="connsiteX869" y="connsiteY869"/>
                    </a:cxn>
                    <a:cxn ang="0">
                      <a:pos x="connsiteX870" y="connsiteY870"/>
                    </a:cxn>
                    <a:cxn ang="0">
                      <a:pos x="connsiteX871" y="connsiteY871"/>
                    </a:cxn>
                    <a:cxn ang="0">
                      <a:pos x="connsiteX872" y="connsiteY872"/>
                    </a:cxn>
                    <a:cxn ang="0">
                      <a:pos x="connsiteX873" y="connsiteY873"/>
                    </a:cxn>
                    <a:cxn ang="0">
                      <a:pos x="connsiteX874" y="connsiteY874"/>
                    </a:cxn>
                    <a:cxn ang="0">
                      <a:pos x="connsiteX875" y="connsiteY875"/>
                    </a:cxn>
                    <a:cxn ang="0">
                      <a:pos x="connsiteX876" y="connsiteY876"/>
                    </a:cxn>
                    <a:cxn ang="0">
                      <a:pos x="connsiteX877" y="connsiteY877"/>
                    </a:cxn>
                    <a:cxn ang="0">
                      <a:pos x="connsiteX878" y="connsiteY878"/>
                    </a:cxn>
                    <a:cxn ang="0">
                      <a:pos x="connsiteX879" y="connsiteY879"/>
                    </a:cxn>
                    <a:cxn ang="0">
                      <a:pos x="connsiteX880" y="connsiteY880"/>
                    </a:cxn>
                    <a:cxn ang="0">
                      <a:pos x="connsiteX881" y="connsiteY881"/>
                    </a:cxn>
                    <a:cxn ang="0">
                      <a:pos x="connsiteX882" y="connsiteY882"/>
                    </a:cxn>
                    <a:cxn ang="0">
                      <a:pos x="connsiteX883" y="connsiteY883"/>
                    </a:cxn>
                    <a:cxn ang="0">
                      <a:pos x="connsiteX884" y="connsiteY884"/>
                    </a:cxn>
                    <a:cxn ang="0">
                      <a:pos x="connsiteX885" y="connsiteY885"/>
                    </a:cxn>
                    <a:cxn ang="0">
                      <a:pos x="connsiteX886" y="connsiteY886"/>
                    </a:cxn>
                    <a:cxn ang="0">
                      <a:pos x="connsiteX887" y="connsiteY887"/>
                    </a:cxn>
                    <a:cxn ang="0">
                      <a:pos x="connsiteX888" y="connsiteY888"/>
                    </a:cxn>
                    <a:cxn ang="0">
                      <a:pos x="connsiteX889" y="connsiteY889"/>
                    </a:cxn>
                    <a:cxn ang="0">
                      <a:pos x="connsiteX890" y="connsiteY890"/>
                    </a:cxn>
                    <a:cxn ang="0">
                      <a:pos x="connsiteX891" y="connsiteY891"/>
                    </a:cxn>
                    <a:cxn ang="0">
                      <a:pos x="connsiteX892" y="connsiteY892"/>
                    </a:cxn>
                    <a:cxn ang="0">
                      <a:pos x="connsiteX893" y="connsiteY893"/>
                    </a:cxn>
                    <a:cxn ang="0">
                      <a:pos x="connsiteX894" y="connsiteY894"/>
                    </a:cxn>
                    <a:cxn ang="0">
                      <a:pos x="connsiteX895" y="connsiteY895"/>
                    </a:cxn>
                    <a:cxn ang="0">
                      <a:pos x="connsiteX896" y="connsiteY896"/>
                    </a:cxn>
                    <a:cxn ang="0">
                      <a:pos x="connsiteX897" y="connsiteY897"/>
                    </a:cxn>
                    <a:cxn ang="0">
                      <a:pos x="connsiteX898" y="connsiteY898"/>
                    </a:cxn>
                    <a:cxn ang="0">
                      <a:pos x="connsiteX899" y="connsiteY899"/>
                    </a:cxn>
                    <a:cxn ang="0">
                      <a:pos x="connsiteX900" y="connsiteY900"/>
                    </a:cxn>
                    <a:cxn ang="0">
                      <a:pos x="connsiteX901" y="connsiteY901"/>
                    </a:cxn>
                    <a:cxn ang="0">
                      <a:pos x="connsiteX902" y="connsiteY902"/>
                    </a:cxn>
                    <a:cxn ang="0">
                      <a:pos x="connsiteX903" y="connsiteY903"/>
                    </a:cxn>
                    <a:cxn ang="0">
                      <a:pos x="connsiteX904" y="connsiteY904"/>
                    </a:cxn>
                    <a:cxn ang="0">
                      <a:pos x="connsiteX905" y="connsiteY905"/>
                    </a:cxn>
                    <a:cxn ang="0">
                      <a:pos x="connsiteX906" y="connsiteY906"/>
                    </a:cxn>
                    <a:cxn ang="0">
                      <a:pos x="connsiteX907" y="connsiteY907"/>
                    </a:cxn>
                    <a:cxn ang="0">
                      <a:pos x="connsiteX908" y="connsiteY908"/>
                    </a:cxn>
                    <a:cxn ang="0">
                      <a:pos x="connsiteX909" y="connsiteY909"/>
                    </a:cxn>
                    <a:cxn ang="0">
                      <a:pos x="connsiteX910" y="connsiteY910"/>
                    </a:cxn>
                    <a:cxn ang="0">
                      <a:pos x="connsiteX911" y="connsiteY911"/>
                    </a:cxn>
                    <a:cxn ang="0">
                      <a:pos x="connsiteX912" y="connsiteY912"/>
                    </a:cxn>
                    <a:cxn ang="0">
                      <a:pos x="connsiteX913" y="connsiteY913"/>
                    </a:cxn>
                    <a:cxn ang="0">
                      <a:pos x="connsiteX914" y="connsiteY914"/>
                    </a:cxn>
                    <a:cxn ang="0">
                      <a:pos x="connsiteX915" y="connsiteY915"/>
                    </a:cxn>
                    <a:cxn ang="0">
                      <a:pos x="connsiteX916" y="connsiteY916"/>
                    </a:cxn>
                    <a:cxn ang="0">
                      <a:pos x="connsiteX917" y="connsiteY917"/>
                    </a:cxn>
                    <a:cxn ang="0">
                      <a:pos x="connsiteX918" y="connsiteY918"/>
                    </a:cxn>
                    <a:cxn ang="0">
                      <a:pos x="connsiteX919" y="connsiteY919"/>
                    </a:cxn>
                    <a:cxn ang="0">
                      <a:pos x="connsiteX920" y="connsiteY920"/>
                    </a:cxn>
                    <a:cxn ang="0">
                      <a:pos x="connsiteX921" y="connsiteY921"/>
                    </a:cxn>
                    <a:cxn ang="0">
                      <a:pos x="connsiteX922" y="connsiteY922"/>
                    </a:cxn>
                    <a:cxn ang="0">
                      <a:pos x="connsiteX923" y="connsiteY923"/>
                    </a:cxn>
                    <a:cxn ang="0">
                      <a:pos x="connsiteX924" y="connsiteY924"/>
                    </a:cxn>
                    <a:cxn ang="0">
                      <a:pos x="connsiteX925" y="connsiteY925"/>
                    </a:cxn>
                    <a:cxn ang="0">
                      <a:pos x="connsiteX926" y="connsiteY926"/>
                    </a:cxn>
                    <a:cxn ang="0">
                      <a:pos x="connsiteX927" y="connsiteY927"/>
                    </a:cxn>
                    <a:cxn ang="0">
                      <a:pos x="connsiteX928" y="connsiteY928"/>
                    </a:cxn>
                    <a:cxn ang="0">
                      <a:pos x="connsiteX929" y="connsiteY929"/>
                    </a:cxn>
                    <a:cxn ang="0">
                      <a:pos x="connsiteX930" y="connsiteY930"/>
                    </a:cxn>
                    <a:cxn ang="0">
                      <a:pos x="connsiteX931" y="connsiteY931"/>
                    </a:cxn>
                    <a:cxn ang="0">
                      <a:pos x="connsiteX932" y="connsiteY932"/>
                    </a:cxn>
                    <a:cxn ang="0">
                      <a:pos x="connsiteX933" y="connsiteY933"/>
                    </a:cxn>
                    <a:cxn ang="0">
                      <a:pos x="connsiteX934" y="connsiteY934"/>
                    </a:cxn>
                    <a:cxn ang="0">
                      <a:pos x="connsiteX935" y="connsiteY935"/>
                    </a:cxn>
                    <a:cxn ang="0">
                      <a:pos x="connsiteX936" y="connsiteY936"/>
                    </a:cxn>
                    <a:cxn ang="0">
                      <a:pos x="connsiteX937" y="connsiteY937"/>
                    </a:cxn>
                    <a:cxn ang="0">
                      <a:pos x="connsiteX938" y="connsiteY938"/>
                    </a:cxn>
                    <a:cxn ang="0">
                      <a:pos x="connsiteX939" y="connsiteY939"/>
                    </a:cxn>
                    <a:cxn ang="0">
                      <a:pos x="connsiteX940" y="connsiteY940"/>
                    </a:cxn>
                    <a:cxn ang="0">
                      <a:pos x="connsiteX941" y="connsiteY941"/>
                    </a:cxn>
                    <a:cxn ang="0">
                      <a:pos x="connsiteX942" y="connsiteY942"/>
                    </a:cxn>
                    <a:cxn ang="0">
                      <a:pos x="connsiteX943" y="connsiteY943"/>
                    </a:cxn>
                    <a:cxn ang="0">
                      <a:pos x="connsiteX944" y="connsiteY944"/>
                    </a:cxn>
                    <a:cxn ang="0">
                      <a:pos x="connsiteX945" y="connsiteY945"/>
                    </a:cxn>
                    <a:cxn ang="0">
                      <a:pos x="connsiteX946" y="connsiteY946"/>
                    </a:cxn>
                    <a:cxn ang="0">
                      <a:pos x="connsiteX947" y="connsiteY947"/>
                    </a:cxn>
                    <a:cxn ang="0">
                      <a:pos x="connsiteX948" y="connsiteY948"/>
                    </a:cxn>
                    <a:cxn ang="0">
                      <a:pos x="connsiteX949" y="connsiteY949"/>
                    </a:cxn>
                    <a:cxn ang="0">
                      <a:pos x="connsiteX950" y="connsiteY950"/>
                    </a:cxn>
                    <a:cxn ang="0">
                      <a:pos x="connsiteX951" y="connsiteY951"/>
                    </a:cxn>
                    <a:cxn ang="0">
                      <a:pos x="connsiteX952" y="connsiteY952"/>
                    </a:cxn>
                    <a:cxn ang="0">
                      <a:pos x="connsiteX953" y="connsiteY953"/>
                    </a:cxn>
                    <a:cxn ang="0">
                      <a:pos x="connsiteX954" y="connsiteY954"/>
                    </a:cxn>
                    <a:cxn ang="0">
                      <a:pos x="connsiteX955" y="connsiteY955"/>
                    </a:cxn>
                    <a:cxn ang="0">
                      <a:pos x="connsiteX956" y="connsiteY956"/>
                    </a:cxn>
                    <a:cxn ang="0">
                      <a:pos x="connsiteX957" y="connsiteY957"/>
                    </a:cxn>
                    <a:cxn ang="0">
                      <a:pos x="connsiteX958" y="connsiteY958"/>
                    </a:cxn>
                    <a:cxn ang="0">
                      <a:pos x="connsiteX959" y="connsiteY959"/>
                    </a:cxn>
                    <a:cxn ang="0">
                      <a:pos x="connsiteX960" y="connsiteY960"/>
                    </a:cxn>
                    <a:cxn ang="0">
                      <a:pos x="connsiteX961" y="connsiteY961"/>
                    </a:cxn>
                    <a:cxn ang="0">
                      <a:pos x="connsiteX962" y="connsiteY962"/>
                    </a:cxn>
                    <a:cxn ang="0">
                      <a:pos x="connsiteX963" y="connsiteY963"/>
                    </a:cxn>
                    <a:cxn ang="0">
                      <a:pos x="connsiteX964" y="connsiteY964"/>
                    </a:cxn>
                    <a:cxn ang="0">
                      <a:pos x="connsiteX965" y="connsiteY965"/>
                    </a:cxn>
                    <a:cxn ang="0">
                      <a:pos x="connsiteX966" y="connsiteY966"/>
                    </a:cxn>
                    <a:cxn ang="0">
                      <a:pos x="connsiteX967" y="connsiteY967"/>
                    </a:cxn>
                    <a:cxn ang="0">
                      <a:pos x="connsiteX968" y="connsiteY968"/>
                    </a:cxn>
                    <a:cxn ang="0">
                      <a:pos x="connsiteX969" y="connsiteY969"/>
                    </a:cxn>
                    <a:cxn ang="0">
                      <a:pos x="connsiteX970" y="connsiteY970"/>
                    </a:cxn>
                    <a:cxn ang="0">
                      <a:pos x="connsiteX971" y="connsiteY971"/>
                    </a:cxn>
                    <a:cxn ang="0">
                      <a:pos x="connsiteX972" y="connsiteY972"/>
                    </a:cxn>
                    <a:cxn ang="0">
                      <a:pos x="connsiteX973" y="connsiteY973"/>
                    </a:cxn>
                    <a:cxn ang="0">
                      <a:pos x="connsiteX974" y="connsiteY974"/>
                    </a:cxn>
                    <a:cxn ang="0">
                      <a:pos x="connsiteX975" y="connsiteY975"/>
                    </a:cxn>
                    <a:cxn ang="0">
                      <a:pos x="connsiteX976" y="connsiteY976"/>
                    </a:cxn>
                    <a:cxn ang="0">
                      <a:pos x="connsiteX977" y="connsiteY977"/>
                    </a:cxn>
                    <a:cxn ang="0">
                      <a:pos x="connsiteX978" y="connsiteY978"/>
                    </a:cxn>
                    <a:cxn ang="0">
                      <a:pos x="connsiteX979" y="connsiteY979"/>
                    </a:cxn>
                    <a:cxn ang="0">
                      <a:pos x="connsiteX980" y="connsiteY980"/>
                    </a:cxn>
                    <a:cxn ang="0">
                      <a:pos x="connsiteX981" y="connsiteY981"/>
                    </a:cxn>
                    <a:cxn ang="0">
                      <a:pos x="connsiteX982" y="connsiteY982"/>
                    </a:cxn>
                    <a:cxn ang="0">
                      <a:pos x="connsiteX983" y="connsiteY983"/>
                    </a:cxn>
                    <a:cxn ang="0">
                      <a:pos x="connsiteX984" y="connsiteY984"/>
                    </a:cxn>
                    <a:cxn ang="0">
                      <a:pos x="connsiteX985" y="connsiteY985"/>
                    </a:cxn>
                    <a:cxn ang="0">
                      <a:pos x="connsiteX986" y="connsiteY986"/>
                    </a:cxn>
                    <a:cxn ang="0">
                      <a:pos x="connsiteX987" y="connsiteY987"/>
                    </a:cxn>
                    <a:cxn ang="0">
                      <a:pos x="connsiteX988" y="connsiteY988"/>
                    </a:cxn>
                    <a:cxn ang="0">
                      <a:pos x="connsiteX989" y="connsiteY989"/>
                    </a:cxn>
                    <a:cxn ang="0">
                      <a:pos x="connsiteX990" y="connsiteY990"/>
                    </a:cxn>
                    <a:cxn ang="0">
                      <a:pos x="connsiteX991" y="connsiteY991"/>
                    </a:cxn>
                    <a:cxn ang="0">
                      <a:pos x="connsiteX992" y="connsiteY992"/>
                    </a:cxn>
                    <a:cxn ang="0">
                      <a:pos x="connsiteX993" y="connsiteY993"/>
                    </a:cxn>
                    <a:cxn ang="0">
                      <a:pos x="connsiteX994" y="connsiteY994"/>
                    </a:cxn>
                    <a:cxn ang="0">
                      <a:pos x="connsiteX995" y="connsiteY995"/>
                    </a:cxn>
                    <a:cxn ang="0">
                      <a:pos x="connsiteX996" y="connsiteY996"/>
                    </a:cxn>
                    <a:cxn ang="0">
                      <a:pos x="connsiteX997" y="connsiteY997"/>
                    </a:cxn>
                    <a:cxn ang="0">
                      <a:pos x="connsiteX998" y="connsiteY998"/>
                    </a:cxn>
                    <a:cxn ang="0">
                      <a:pos x="connsiteX999" y="connsiteY999"/>
                    </a:cxn>
                    <a:cxn ang="0">
                      <a:pos x="connsiteX1000" y="connsiteY1000"/>
                    </a:cxn>
                    <a:cxn ang="0">
                      <a:pos x="connsiteX1001" y="connsiteY1001"/>
                    </a:cxn>
                    <a:cxn ang="0">
                      <a:pos x="connsiteX1002" y="connsiteY1002"/>
                    </a:cxn>
                    <a:cxn ang="0">
                      <a:pos x="connsiteX1003" y="connsiteY1003"/>
                    </a:cxn>
                    <a:cxn ang="0">
                      <a:pos x="connsiteX1004" y="connsiteY1004"/>
                    </a:cxn>
                    <a:cxn ang="0">
                      <a:pos x="connsiteX1005" y="connsiteY1005"/>
                    </a:cxn>
                    <a:cxn ang="0">
                      <a:pos x="connsiteX1006" y="connsiteY1006"/>
                    </a:cxn>
                    <a:cxn ang="0">
                      <a:pos x="connsiteX1007" y="connsiteY1007"/>
                    </a:cxn>
                    <a:cxn ang="0">
                      <a:pos x="connsiteX1008" y="connsiteY1008"/>
                    </a:cxn>
                    <a:cxn ang="0">
                      <a:pos x="connsiteX1009" y="connsiteY1009"/>
                    </a:cxn>
                    <a:cxn ang="0">
                      <a:pos x="connsiteX1010" y="connsiteY1010"/>
                    </a:cxn>
                    <a:cxn ang="0">
                      <a:pos x="connsiteX1011" y="connsiteY1011"/>
                    </a:cxn>
                    <a:cxn ang="0">
                      <a:pos x="connsiteX1012" y="connsiteY1012"/>
                    </a:cxn>
                    <a:cxn ang="0">
                      <a:pos x="connsiteX1013" y="connsiteY1013"/>
                    </a:cxn>
                    <a:cxn ang="0">
                      <a:pos x="connsiteX1014" y="connsiteY1014"/>
                    </a:cxn>
                    <a:cxn ang="0">
                      <a:pos x="connsiteX1015" y="connsiteY1015"/>
                    </a:cxn>
                    <a:cxn ang="0">
                      <a:pos x="connsiteX1016" y="connsiteY1016"/>
                    </a:cxn>
                    <a:cxn ang="0">
                      <a:pos x="connsiteX1017" y="connsiteY1017"/>
                    </a:cxn>
                    <a:cxn ang="0">
                      <a:pos x="connsiteX1018" y="connsiteY1018"/>
                    </a:cxn>
                    <a:cxn ang="0">
                      <a:pos x="connsiteX1019" y="connsiteY1019"/>
                    </a:cxn>
                    <a:cxn ang="0">
                      <a:pos x="connsiteX1020" y="connsiteY1020"/>
                    </a:cxn>
                    <a:cxn ang="0">
                      <a:pos x="connsiteX1021" y="connsiteY1021"/>
                    </a:cxn>
                    <a:cxn ang="0">
                      <a:pos x="connsiteX1022" y="connsiteY1022"/>
                    </a:cxn>
                    <a:cxn ang="0">
                      <a:pos x="connsiteX1023" y="connsiteY1023"/>
                    </a:cxn>
                    <a:cxn ang="0">
                      <a:pos x="connsiteX1024" y="connsiteY1024"/>
                    </a:cxn>
                    <a:cxn ang="0">
                      <a:pos x="connsiteX1025" y="connsiteY1025"/>
                    </a:cxn>
                    <a:cxn ang="0">
                      <a:pos x="connsiteX1026" y="connsiteY1026"/>
                    </a:cxn>
                    <a:cxn ang="0">
                      <a:pos x="connsiteX1027" y="connsiteY1027"/>
                    </a:cxn>
                    <a:cxn ang="0">
                      <a:pos x="connsiteX1028" y="connsiteY1028"/>
                    </a:cxn>
                    <a:cxn ang="0">
                      <a:pos x="connsiteX1029" y="connsiteY1029"/>
                    </a:cxn>
                    <a:cxn ang="0">
                      <a:pos x="connsiteX1030" y="connsiteY1030"/>
                    </a:cxn>
                    <a:cxn ang="0">
                      <a:pos x="connsiteX1031" y="connsiteY1031"/>
                    </a:cxn>
                    <a:cxn ang="0">
                      <a:pos x="connsiteX1032" y="connsiteY1032"/>
                    </a:cxn>
                    <a:cxn ang="0">
                      <a:pos x="connsiteX1033" y="connsiteY1033"/>
                    </a:cxn>
                    <a:cxn ang="0">
                      <a:pos x="connsiteX1034" y="connsiteY1034"/>
                    </a:cxn>
                    <a:cxn ang="0">
                      <a:pos x="connsiteX1035" y="connsiteY1035"/>
                    </a:cxn>
                    <a:cxn ang="0">
                      <a:pos x="connsiteX1036" y="connsiteY1036"/>
                    </a:cxn>
                    <a:cxn ang="0">
                      <a:pos x="connsiteX1037" y="connsiteY1037"/>
                    </a:cxn>
                    <a:cxn ang="0">
                      <a:pos x="connsiteX1038" y="connsiteY1038"/>
                    </a:cxn>
                    <a:cxn ang="0">
                      <a:pos x="connsiteX1039" y="connsiteY1039"/>
                    </a:cxn>
                    <a:cxn ang="0">
                      <a:pos x="connsiteX1040" y="connsiteY1040"/>
                    </a:cxn>
                    <a:cxn ang="0">
                      <a:pos x="connsiteX1041" y="connsiteY1041"/>
                    </a:cxn>
                    <a:cxn ang="0">
                      <a:pos x="connsiteX1042" y="connsiteY1042"/>
                    </a:cxn>
                    <a:cxn ang="0">
                      <a:pos x="connsiteX1043" y="connsiteY1043"/>
                    </a:cxn>
                    <a:cxn ang="0">
                      <a:pos x="connsiteX1044" y="connsiteY1044"/>
                    </a:cxn>
                    <a:cxn ang="0">
                      <a:pos x="connsiteX1045" y="connsiteY1045"/>
                    </a:cxn>
                    <a:cxn ang="0">
                      <a:pos x="connsiteX1046" y="connsiteY1046"/>
                    </a:cxn>
                    <a:cxn ang="0">
                      <a:pos x="connsiteX1047" y="connsiteY1047"/>
                    </a:cxn>
                    <a:cxn ang="0">
                      <a:pos x="connsiteX1048" y="connsiteY1048"/>
                    </a:cxn>
                    <a:cxn ang="0">
                      <a:pos x="connsiteX1049" y="connsiteY1049"/>
                    </a:cxn>
                    <a:cxn ang="0">
                      <a:pos x="connsiteX1050" y="connsiteY1050"/>
                    </a:cxn>
                    <a:cxn ang="0">
                      <a:pos x="connsiteX1051" y="connsiteY1051"/>
                    </a:cxn>
                    <a:cxn ang="0">
                      <a:pos x="connsiteX1052" y="connsiteY1052"/>
                    </a:cxn>
                    <a:cxn ang="0">
                      <a:pos x="connsiteX1053" y="connsiteY1053"/>
                    </a:cxn>
                    <a:cxn ang="0">
                      <a:pos x="connsiteX1054" y="connsiteY1054"/>
                    </a:cxn>
                    <a:cxn ang="0">
                      <a:pos x="connsiteX1055" y="connsiteY1055"/>
                    </a:cxn>
                    <a:cxn ang="0">
                      <a:pos x="connsiteX1056" y="connsiteY1056"/>
                    </a:cxn>
                    <a:cxn ang="0">
                      <a:pos x="connsiteX1057" y="connsiteY1057"/>
                    </a:cxn>
                    <a:cxn ang="0">
                      <a:pos x="connsiteX1058" y="connsiteY1058"/>
                    </a:cxn>
                    <a:cxn ang="0">
                      <a:pos x="connsiteX1059" y="connsiteY1059"/>
                    </a:cxn>
                    <a:cxn ang="0">
                      <a:pos x="connsiteX1060" y="connsiteY1060"/>
                    </a:cxn>
                    <a:cxn ang="0">
                      <a:pos x="connsiteX1061" y="connsiteY1061"/>
                    </a:cxn>
                    <a:cxn ang="0">
                      <a:pos x="connsiteX1062" y="connsiteY1062"/>
                    </a:cxn>
                    <a:cxn ang="0">
                      <a:pos x="connsiteX1063" y="connsiteY1063"/>
                    </a:cxn>
                    <a:cxn ang="0">
                      <a:pos x="connsiteX1064" y="connsiteY1064"/>
                    </a:cxn>
                    <a:cxn ang="0">
                      <a:pos x="connsiteX1065" y="connsiteY1065"/>
                    </a:cxn>
                    <a:cxn ang="0">
                      <a:pos x="connsiteX1066" y="connsiteY1066"/>
                    </a:cxn>
                    <a:cxn ang="0">
                      <a:pos x="connsiteX1067" y="connsiteY1067"/>
                    </a:cxn>
                    <a:cxn ang="0">
                      <a:pos x="connsiteX1068" y="connsiteY1068"/>
                    </a:cxn>
                    <a:cxn ang="0">
                      <a:pos x="connsiteX1069" y="connsiteY1069"/>
                    </a:cxn>
                    <a:cxn ang="0">
                      <a:pos x="connsiteX1070" y="connsiteY1070"/>
                    </a:cxn>
                    <a:cxn ang="0">
                      <a:pos x="connsiteX1071" y="connsiteY1071"/>
                    </a:cxn>
                    <a:cxn ang="0">
                      <a:pos x="connsiteX1072" y="connsiteY1072"/>
                    </a:cxn>
                    <a:cxn ang="0">
                      <a:pos x="connsiteX1073" y="connsiteY1073"/>
                    </a:cxn>
                    <a:cxn ang="0">
                      <a:pos x="connsiteX1074" y="connsiteY1074"/>
                    </a:cxn>
                    <a:cxn ang="0">
                      <a:pos x="connsiteX1075" y="connsiteY1075"/>
                    </a:cxn>
                    <a:cxn ang="0">
                      <a:pos x="connsiteX1076" y="connsiteY1076"/>
                    </a:cxn>
                    <a:cxn ang="0">
                      <a:pos x="connsiteX1077" y="connsiteY1077"/>
                    </a:cxn>
                    <a:cxn ang="0">
                      <a:pos x="connsiteX1078" y="connsiteY1078"/>
                    </a:cxn>
                    <a:cxn ang="0">
                      <a:pos x="connsiteX1079" y="connsiteY1079"/>
                    </a:cxn>
                    <a:cxn ang="0">
                      <a:pos x="connsiteX1080" y="connsiteY1080"/>
                    </a:cxn>
                    <a:cxn ang="0">
                      <a:pos x="connsiteX1081" y="connsiteY1081"/>
                    </a:cxn>
                    <a:cxn ang="0">
                      <a:pos x="connsiteX1082" y="connsiteY1082"/>
                    </a:cxn>
                    <a:cxn ang="0">
                      <a:pos x="connsiteX1083" y="connsiteY1083"/>
                    </a:cxn>
                    <a:cxn ang="0">
                      <a:pos x="connsiteX1084" y="connsiteY1084"/>
                    </a:cxn>
                    <a:cxn ang="0">
                      <a:pos x="connsiteX1085" y="connsiteY1085"/>
                    </a:cxn>
                    <a:cxn ang="0">
                      <a:pos x="connsiteX1086" y="connsiteY1086"/>
                    </a:cxn>
                    <a:cxn ang="0">
                      <a:pos x="connsiteX1087" y="connsiteY1087"/>
                    </a:cxn>
                    <a:cxn ang="0">
                      <a:pos x="connsiteX1088" y="connsiteY1088"/>
                    </a:cxn>
                    <a:cxn ang="0">
                      <a:pos x="connsiteX1089" y="connsiteY1089"/>
                    </a:cxn>
                    <a:cxn ang="0">
                      <a:pos x="connsiteX1090" y="connsiteY1090"/>
                    </a:cxn>
                    <a:cxn ang="0">
                      <a:pos x="connsiteX1091" y="connsiteY1091"/>
                    </a:cxn>
                    <a:cxn ang="0">
                      <a:pos x="connsiteX1092" y="connsiteY1092"/>
                    </a:cxn>
                    <a:cxn ang="0">
                      <a:pos x="connsiteX1093" y="connsiteY1093"/>
                    </a:cxn>
                    <a:cxn ang="0">
                      <a:pos x="connsiteX1094" y="connsiteY1094"/>
                    </a:cxn>
                    <a:cxn ang="0">
                      <a:pos x="connsiteX1095" y="connsiteY1095"/>
                    </a:cxn>
                    <a:cxn ang="0">
                      <a:pos x="connsiteX1096" y="connsiteY1096"/>
                    </a:cxn>
                    <a:cxn ang="0">
                      <a:pos x="connsiteX1097" y="connsiteY1097"/>
                    </a:cxn>
                    <a:cxn ang="0">
                      <a:pos x="connsiteX1098" y="connsiteY1098"/>
                    </a:cxn>
                    <a:cxn ang="0">
                      <a:pos x="connsiteX1099" y="connsiteY1099"/>
                    </a:cxn>
                    <a:cxn ang="0">
                      <a:pos x="connsiteX1100" y="connsiteY1100"/>
                    </a:cxn>
                    <a:cxn ang="0">
                      <a:pos x="connsiteX1101" y="connsiteY1101"/>
                    </a:cxn>
                    <a:cxn ang="0">
                      <a:pos x="connsiteX1102" y="connsiteY1102"/>
                    </a:cxn>
                    <a:cxn ang="0">
                      <a:pos x="connsiteX1103" y="connsiteY1103"/>
                    </a:cxn>
                    <a:cxn ang="0">
                      <a:pos x="connsiteX1104" y="connsiteY1104"/>
                    </a:cxn>
                    <a:cxn ang="0">
                      <a:pos x="connsiteX1105" y="connsiteY1105"/>
                    </a:cxn>
                    <a:cxn ang="0">
                      <a:pos x="connsiteX1106" y="connsiteY1106"/>
                    </a:cxn>
                    <a:cxn ang="0">
                      <a:pos x="connsiteX1107" y="connsiteY1107"/>
                    </a:cxn>
                    <a:cxn ang="0">
                      <a:pos x="connsiteX1108" y="connsiteY1108"/>
                    </a:cxn>
                    <a:cxn ang="0">
                      <a:pos x="connsiteX1109" y="connsiteY1109"/>
                    </a:cxn>
                    <a:cxn ang="0">
                      <a:pos x="connsiteX1110" y="connsiteY1110"/>
                    </a:cxn>
                    <a:cxn ang="0">
                      <a:pos x="connsiteX1111" y="connsiteY1111"/>
                    </a:cxn>
                    <a:cxn ang="0">
                      <a:pos x="connsiteX1112" y="connsiteY1112"/>
                    </a:cxn>
                    <a:cxn ang="0">
                      <a:pos x="connsiteX1113" y="connsiteY1113"/>
                    </a:cxn>
                    <a:cxn ang="0">
                      <a:pos x="connsiteX1114" y="connsiteY1114"/>
                    </a:cxn>
                    <a:cxn ang="0">
                      <a:pos x="connsiteX1115" y="connsiteY1115"/>
                    </a:cxn>
                    <a:cxn ang="0">
                      <a:pos x="connsiteX1116" y="connsiteY1116"/>
                    </a:cxn>
                    <a:cxn ang="0">
                      <a:pos x="connsiteX1117" y="connsiteY1117"/>
                    </a:cxn>
                    <a:cxn ang="0">
                      <a:pos x="connsiteX1118" y="connsiteY1118"/>
                    </a:cxn>
                    <a:cxn ang="0">
                      <a:pos x="connsiteX1119" y="connsiteY1119"/>
                    </a:cxn>
                    <a:cxn ang="0">
                      <a:pos x="connsiteX1120" y="connsiteY1120"/>
                    </a:cxn>
                    <a:cxn ang="0">
                      <a:pos x="connsiteX1121" y="connsiteY1121"/>
                    </a:cxn>
                    <a:cxn ang="0">
                      <a:pos x="connsiteX1122" y="connsiteY1122"/>
                    </a:cxn>
                    <a:cxn ang="0">
                      <a:pos x="connsiteX1123" y="connsiteY1123"/>
                    </a:cxn>
                    <a:cxn ang="0">
                      <a:pos x="connsiteX1124" y="connsiteY1124"/>
                    </a:cxn>
                    <a:cxn ang="0">
                      <a:pos x="connsiteX1125" y="connsiteY1125"/>
                    </a:cxn>
                    <a:cxn ang="0">
                      <a:pos x="connsiteX1126" y="connsiteY1126"/>
                    </a:cxn>
                    <a:cxn ang="0">
                      <a:pos x="connsiteX1127" y="connsiteY1127"/>
                    </a:cxn>
                    <a:cxn ang="0">
                      <a:pos x="connsiteX1128" y="connsiteY1128"/>
                    </a:cxn>
                    <a:cxn ang="0">
                      <a:pos x="connsiteX1129" y="connsiteY1129"/>
                    </a:cxn>
                    <a:cxn ang="0">
                      <a:pos x="connsiteX1130" y="connsiteY1130"/>
                    </a:cxn>
                    <a:cxn ang="0">
                      <a:pos x="connsiteX1131" y="connsiteY1131"/>
                    </a:cxn>
                    <a:cxn ang="0">
                      <a:pos x="connsiteX1132" y="connsiteY1132"/>
                    </a:cxn>
                    <a:cxn ang="0">
                      <a:pos x="connsiteX1133" y="connsiteY1133"/>
                    </a:cxn>
                    <a:cxn ang="0">
                      <a:pos x="connsiteX1134" y="connsiteY1134"/>
                    </a:cxn>
                    <a:cxn ang="0">
                      <a:pos x="connsiteX1135" y="connsiteY1135"/>
                    </a:cxn>
                    <a:cxn ang="0">
                      <a:pos x="connsiteX1136" y="connsiteY1136"/>
                    </a:cxn>
                    <a:cxn ang="0">
                      <a:pos x="connsiteX1137" y="connsiteY1137"/>
                    </a:cxn>
                    <a:cxn ang="0">
                      <a:pos x="connsiteX1138" y="connsiteY1138"/>
                    </a:cxn>
                    <a:cxn ang="0">
                      <a:pos x="connsiteX1139" y="connsiteY1139"/>
                    </a:cxn>
                    <a:cxn ang="0">
                      <a:pos x="connsiteX1140" y="connsiteY1140"/>
                    </a:cxn>
                    <a:cxn ang="0">
                      <a:pos x="connsiteX1141" y="connsiteY1141"/>
                    </a:cxn>
                    <a:cxn ang="0">
                      <a:pos x="connsiteX1142" y="connsiteY1142"/>
                    </a:cxn>
                    <a:cxn ang="0">
                      <a:pos x="connsiteX1143" y="connsiteY1143"/>
                    </a:cxn>
                    <a:cxn ang="0">
                      <a:pos x="connsiteX1144" y="connsiteY1144"/>
                    </a:cxn>
                    <a:cxn ang="0">
                      <a:pos x="connsiteX1145" y="connsiteY1145"/>
                    </a:cxn>
                    <a:cxn ang="0">
                      <a:pos x="connsiteX1146" y="connsiteY1146"/>
                    </a:cxn>
                    <a:cxn ang="0">
                      <a:pos x="connsiteX1147" y="connsiteY1147"/>
                    </a:cxn>
                    <a:cxn ang="0">
                      <a:pos x="connsiteX1148" y="connsiteY1148"/>
                    </a:cxn>
                    <a:cxn ang="0">
                      <a:pos x="connsiteX1149" y="connsiteY1149"/>
                    </a:cxn>
                    <a:cxn ang="0">
                      <a:pos x="connsiteX1150" y="connsiteY1150"/>
                    </a:cxn>
                    <a:cxn ang="0">
                      <a:pos x="connsiteX1151" y="connsiteY1151"/>
                    </a:cxn>
                    <a:cxn ang="0">
                      <a:pos x="connsiteX1152" y="connsiteY1152"/>
                    </a:cxn>
                    <a:cxn ang="0">
                      <a:pos x="connsiteX1153" y="connsiteY1153"/>
                    </a:cxn>
                    <a:cxn ang="0">
                      <a:pos x="connsiteX1154" y="connsiteY1154"/>
                    </a:cxn>
                    <a:cxn ang="0">
                      <a:pos x="connsiteX1155" y="connsiteY1155"/>
                    </a:cxn>
                    <a:cxn ang="0">
                      <a:pos x="connsiteX1156" y="connsiteY1156"/>
                    </a:cxn>
                    <a:cxn ang="0">
                      <a:pos x="connsiteX1157" y="connsiteY1157"/>
                    </a:cxn>
                    <a:cxn ang="0">
                      <a:pos x="connsiteX1158" y="connsiteY1158"/>
                    </a:cxn>
                    <a:cxn ang="0">
                      <a:pos x="connsiteX1159" y="connsiteY1159"/>
                    </a:cxn>
                    <a:cxn ang="0">
                      <a:pos x="connsiteX1160" y="connsiteY1160"/>
                    </a:cxn>
                    <a:cxn ang="0">
                      <a:pos x="connsiteX1161" y="connsiteY1161"/>
                    </a:cxn>
                    <a:cxn ang="0">
                      <a:pos x="connsiteX1162" y="connsiteY1162"/>
                    </a:cxn>
                    <a:cxn ang="0">
                      <a:pos x="connsiteX1163" y="connsiteY1163"/>
                    </a:cxn>
                    <a:cxn ang="0">
                      <a:pos x="connsiteX1164" y="connsiteY1164"/>
                    </a:cxn>
                    <a:cxn ang="0">
                      <a:pos x="connsiteX1165" y="connsiteY1165"/>
                    </a:cxn>
                    <a:cxn ang="0">
                      <a:pos x="connsiteX1166" y="connsiteY1166"/>
                    </a:cxn>
                    <a:cxn ang="0">
                      <a:pos x="connsiteX1167" y="connsiteY1167"/>
                    </a:cxn>
                    <a:cxn ang="0">
                      <a:pos x="connsiteX1168" y="connsiteY1168"/>
                    </a:cxn>
                    <a:cxn ang="0">
                      <a:pos x="connsiteX1169" y="connsiteY1169"/>
                    </a:cxn>
                    <a:cxn ang="0">
                      <a:pos x="connsiteX1170" y="connsiteY1170"/>
                    </a:cxn>
                    <a:cxn ang="0">
                      <a:pos x="connsiteX1171" y="connsiteY1171"/>
                    </a:cxn>
                    <a:cxn ang="0">
                      <a:pos x="connsiteX1172" y="connsiteY1172"/>
                    </a:cxn>
                    <a:cxn ang="0">
                      <a:pos x="connsiteX1173" y="connsiteY1173"/>
                    </a:cxn>
                    <a:cxn ang="0">
                      <a:pos x="connsiteX1174" y="connsiteY1174"/>
                    </a:cxn>
                    <a:cxn ang="0">
                      <a:pos x="connsiteX1175" y="connsiteY1175"/>
                    </a:cxn>
                    <a:cxn ang="0">
                      <a:pos x="connsiteX1176" y="connsiteY1176"/>
                    </a:cxn>
                    <a:cxn ang="0">
                      <a:pos x="connsiteX1177" y="connsiteY1177"/>
                    </a:cxn>
                    <a:cxn ang="0">
                      <a:pos x="connsiteX1178" y="connsiteY1178"/>
                    </a:cxn>
                    <a:cxn ang="0">
                      <a:pos x="connsiteX1179" y="connsiteY1179"/>
                    </a:cxn>
                    <a:cxn ang="0">
                      <a:pos x="connsiteX1180" y="connsiteY1180"/>
                    </a:cxn>
                    <a:cxn ang="0">
                      <a:pos x="connsiteX1181" y="connsiteY1181"/>
                    </a:cxn>
                    <a:cxn ang="0">
                      <a:pos x="connsiteX1182" y="connsiteY1182"/>
                    </a:cxn>
                    <a:cxn ang="0">
                      <a:pos x="connsiteX1183" y="connsiteY1183"/>
                    </a:cxn>
                    <a:cxn ang="0">
                      <a:pos x="connsiteX1184" y="connsiteY1184"/>
                    </a:cxn>
                    <a:cxn ang="0">
                      <a:pos x="connsiteX1185" y="connsiteY1185"/>
                    </a:cxn>
                    <a:cxn ang="0">
                      <a:pos x="connsiteX1186" y="connsiteY1186"/>
                    </a:cxn>
                    <a:cxn ang="0">
                      <a:pos x="connsiteX1187" y="connsiteY1187"/>
                    </a:cxn>
                    <a:cxn ang="0">
                      <a:pos x="connsiteX1188" y="connsiteY1188"/>
                    </a:cxn>
                    <a:cxn ang="0">
                      <a:pos x="connsiteX1189" y="connsiteY1189"/>
                    </a:cxn>
                    <a:cxn ang="0">
                      <a:pos x="connsiteX1190" y="connsiteY1190"/>
                    </a:cxn>
                    <a:cxn ang="0">
                      <a:pos x="connsiteX1191" y="connsiteY1191"/>
                    </a:cxn>
                    <a:cxn ang="0">
                      <a:pos x="connsiteX1192" y="connsiteY1192"/>
                    </a:cxn>
                    <a:cxn ang="0">
                      <a:pos x="connsiteX1193" y="connsiteY1193"/>
                    </a:cxn>
                    <a:cxn ang="0">
                      <a:pos x="connsiteX1194" y="connsiteY1194"/>
                    </a:cxn>
                    <a:cxn ang="0">
                      <a:pos x="connsiteX1195" y="connsiteY1195"/>
                    </a:cxn>
                    <a:cxn ang="0">
                      <a:pos x="connsiteX1196" y="connsiteY1196"/>
                    </a:cxn>
                    <a:cxn ang="0">
                      <a:pos x="connsiteX1197" y="connsiteY1197"/>
                    </a:cxn>
                    <a:cxn ang="0">
                      <a:pos x="connsiteX1198" y="connsiteY1198"/>
                    </a:cxn>
                    <a:cxn ang="0">
                      <a:pos x="connsiteX1199" y="connsiteY1199"/>
                    </a:cxn>
                    <a:cxn ang="0">
                      <a:pos x="connsiteX1200" y="connsiteY1200"/>
                    </a:cxn>
                    <a:cxn ang="0">
                      <a:pos x="connsiteX1201" y="connsiteY1201"/>
                    </a:cxn>
                    <a:cxn ang="0">
                      <a:pos x="connsiteX1202" y="connsiteY1202"/>
                    </a:cxn>
                    <a:cxn ang="0">
                      <a:pos x="connsiteX1203" y="connsiteY1203"/>
                    </a:cxn>
                    <a:cxn ang="0">
                      <a:pos x="connsiteX1204" y="connsiteY1204"/>
                    </a:cxn>
                    <a:cxn ang="0">
                      <a:pos x="connsiteX1205" y="connsiteY1205"/>
                    </a:cxn>
                    <a:cxn ang="0">
                      <a:pos x="connsiteX1206" y="connsiteY1206"/>
                    </a:cxn>
                    <a:cxn ang="0">
                      <a:pos x="connsiteX1207" y="connsiteY1207"/>
                    </a:cxn>
                    <a:cxn ang="0">
                      <a:pos x="connsiteX1208" y="connsiteY1208"/>
                    </a:cxn>
                    <a:cxn ang="0">
                      <a:pos x="connsiteX1209" y="connsiteY1209"/>
                    </a:cxn>
                    <a:cxn ang="0">
                      <a:pos x="connsiteX1210" y="connsiteY1210"/>
                    </a:cxn>
                    <a:cxn ang="0">
                      <a:pos x="connsiteX1211" y="connsiteY1211"/>
                    </a:cxn>
                    <a:cxn ang="0">
                      <a:pos x="connsiteX1212" y="connsiteY1212"/>
                    </a:cxn>
                    <a:cxn ang="0">
                      <a:pos x="connsiteX1213" y="connsiteY1213"/>
                    </a:cxn>
                    <a:cxn ang="0">
                      <a:pos x="connsiteX1214" y="connsiteY1214"/>
                    </a:cxn>
                    <a:cxn ang="0">
                      <a:pos x="connsiteX1215" y="connsiteY1215"/>
                    </a:cxn>
                    <a:cxn ang="0">
                      <a:pos x="connsiteX1216" y="connsiteY1216"/>
                    </a:cxn>
                    <a:cxn ang="0">
                      <a:pos x="connsiteX1217" y="connsiteY1217"/>
                    </a:cxn>
                    <a:cxn ang="0">
                      <a:pos x="connsiteX1218" y="connsiteY1218"/>
                    </a:cxn>
                    <a:cxn ang="0">
                      <a:pos x="connsiteX1219" y="connsiteY1219"/>
                    </a:cxn>
                    <a:cxn ang="0">
                      <a:pos x="connsiteX1220" y="connsiteY1220"/>
                    </a:cxn>
                    <a:cxn ang="0">
                      <a:pos x="connsiteX1221" y="connsiteY1221"/>
                    </a:cxn>
                    <a:cxn ang="0">
                      <a:pos x="connsiteX1222" y="connsiteY1222"/>
                    </a:cxn>
                    <a:cxn ang="0">
                      <a:pos x="connsiteX1223" y="connsiteY1223"/>
                    </a:cxn>
                    <a:cxn ang="0">
                      <a:pos x="connsiteX1224" y="connsiteY1224"/>
                    </a:cxn>
                    <a:cxn ang="0">
                      <a:pos x="connsiteX1225" y="connsiteY1225"/>
                    </a:cxn>
                    <a:cxn ang="0">
                      <a:pos x="connsiteX1226" y="connsiteY1226"/>
                    </a:cxn>
                    <a:cxn ang="0">
                      <a:pos x="connsiteX1227" y="connsiteY1227"/>
                    </a:cxn>
                    <a:cxn ang="0">
                      <a:pos x="connsiteX1228" y="connsiteY1228"/>
                    </a:cxn>
                    <a:cxn ang="0">
                      <a:pos x="connsiteX1229" y="connsiteY1229"/>
                    </a:cxn>
                    <a:cxn ang="0">
                      <a:pos x="connsiteX1230" y="connsiteY1230"/>
                    </a:cxn>
                    <a:cxn ang="0">
                      <a:pos x="connsiteX1231" y="connsiteY1231"/>
                    </a:cxn>
                    <a:cxn ang="0">
                      <a:pos x="connsiteX1232" y="connsiteY1232"/>
                    </a:cxn>
                    <a:cxn ang="0">
                      <a:pos x="connsiteX1233" y="connsiteY1233"/>
                    </a:cxn>
                    <a:cxn ang="0">
                      <a:pos x="connsiteX1234" y="connsiteY1234"/>
                    </a:cxn>
                    <a:cxn ang="0">
                      <a:pos x="connsiteX1235" y="connsiteY1235"/>
                    </a:cxn>
                    <a:cxn ang="0">
                      <a:pos x="connsiteX1236" y="connsiteY1236"/>
                    </a:cxn>
                    <a:cxn ang="0">
                      <a:pos x="connsiteX1237" y="connsiteY1237"/>
                    </a:cxn>
                    <a:cxn ang="0">
                      <a:pos x="connsiteX1238" y="connsiteY1238"/>
                    </a:cxn>
                    <a:cxn ang="0">
                      <a:pos x="connsiteX1239" y="connsiteY1239"/>
                    </a:cxn>
                    <a:cxn ang="0">
                      <a:pos x="connsiteX1240" y="connsiteY1240"/>
                    </a:cxn>
                    <a:cxn ang="0">
                      <a:pos x="connsiteX1241" y="connsiteY1241"/>
                    </a:cxn>
                    <a:cxn ang="0">
                      <a:pos x="connsiteX1242" y="connsiteY1242"/>
                    </a:cxn>
                    <a:cxn ang="0">
                      <a:pos x="connsiteX1243" y="connsiteY1243"/>
                    </a:cxn>
                    <a:cxn ang="0">
                      <a:pos x="connsiteX1244" y="connsiteY1244"/>
                    </a:cxn>
                    <a:cxn ang="0">
                      <a:pos x="connsiteX1245" y="connsiteY1245"/>
                    </a:cxn>
                    <a:cxn ang="0">
                      <a:pos x="connsiteX1246" y="connsiteY1246"/>
                    </a:cxn>
                    <a:cxn ang="0">
                      <a:pos x="connsiteX1247" y="connsiteY1247"/>
                    </a:cxn>
                    <a:cxn ang="0">
                      <a:pos x="connsiteX1248" y="connsiteY1248"/>
                    </a:cxn>
                    <a:cxn ang="0">
                      <a:pos x="connsiteX1249" y="connsiteY1249"/>
                    </a:cxn>
                    <a:cxn ang="0">
                      <a:pos x="connsiteX1250" y="connsiteY1250"/>
                    </a:cxn>
                    <a:cxn ang="0">
                      <a:pos x="connsiteX1251" y="connsiteY1251"/>
                    </a:cxn>
                    <a:cxn ang="0">
                      <a:pos x="connsiteX1252" y="connsiteY1252"/>
                    </a:cxn>
                    <a:cxn ang="0">
                      <a:pos x="connsiteX1253" y="connsiteY1253"/>
                    </a:cxn>
                    <a:cxn ang="0">
                      <a:pos x="connsiteX1254" y="connsiteY1254"/>
                    </a:cxn>
                    <a:cxn ang="0">
                      <a:pos x="connsiteX1255" y="connsiteY1255"/>
                    </a:cxn>
                    <a:cxn ang="0">
                      <a:pos x="connsiteX1256" y="connsiteY1256"/>
                    </a:cxn>
                    <a:cxn ang="0">
                      <a:pos x="connsiteX1257" y="connsiteY1257"/>
                    </a:cxn>
                    <a:cxn ang="0">
                      <a:pos x="connsiteX1258" y="connsiteY1258"/>
                    </a:cxn>
                    <a:cxn ang="0">
                      <a:pos x="connsiteX1259" y="connsiteY1259"/>
                    </a:cxn>
                    <a:cxn ang="0">
                      <a:pos x="connsiteX1260" y="connsiteY1260"/>
                    </a:cxn>
                    <a:cxn ang="0">
                      <a:pos x="connsiteX1261" y="connsiteY1261"/>
                    </a:cxn>
                    <a:cxn ang="0">
                      <a:pos x="connsiteX1262" y="connsiteY1262"/>
                    </a:cxn>
                    <a:cxn ang="0">
                      <a:pos x="connsiteX1263" y="connsiteY1263"/>
                    </a:cxn>
                    <a:cxn ang="0">
                      <a:pos x="connsiteX1264" y="connsiteY1264"/>
                    </a:cxn>
                    <a:cxn ang="0">
                      <a:pos x="connsiteX1265" y="connsiteY1265"/>
                    </a:cxn>
                    <a:cxn ang="0">
                      <a:pos x="connsiteX1266" y="connsiteY1266"/>
                    </a:cxn>
                    <a:cxn ang="0">
                      <a:pos x="connsiteX1267" y="connsiteY1267"/>
                    </a:cxn>
                    <a:cxn ang="0">
                      <a:pos x="connsiteX1268" y="connsiteY1268"/>
                    </a:cxn>
                    <a:cxn ang="0">
                      <a:pos x="connsiteX1269" y="connsiteY1269"/>
                    </a:cxn>
                    <a:cxn ang="0">
                      <a:pos x="connsiteX1270" y="connsiteY1270"/>
                    </a:cxn>
                    <a:cxn ang="0">
                      <a:pos x="connsiteX1271" y="connsiteY1271"/>
                    </a:cxn>
                    <a:cxn ang="0">
                      <a:pos x="connsiteX1272" y="connsiteY1272"/>
                    </a:cxn>
                    <a:cxn ang="0">
                      <a:pos x="connsiteX1273" y="connsiteY1273"/>
                    </a:cxn>
                    <a:cxn ang="0">
                      <a:pos x="connsiteX1274" y="connsiteY1274"/>
                    </a:cxn>
                    <a:cxn ang="0">
                      <a:pos x="connsiteX1275" y="connsiteY1275"/>
                    </a:cxn>
                    <a:cxn ang="0">
                      <a:pos x="connsiteX1276" y="connsiteY1276"/>
                    </a:cxn>
                    <a:cxn ang="0">
                      <a:pos x="connsiteX1277" y="connsiteY1277"/>
                    </a:cxn>
                    <a:cxn ang="0">
                      <a:pos x="connsiteX1278" y="connsiteY1278"/>
                    </a:cxn>
                    <a:cxn ang="0">
                      <a:pos x="connsiteX1279" y="connsiteY1279"/>
                    </a:cxn>
                    <a:cxn ang="0">
                      <a:pos x="connsiteX1280" y="connsiteY1280"/>
                    </a:cxn>
                    <a:cxn ang="0">
                      <a:pos x="connsiteX1281" y="connsiteY1281"/>
                    </a:cxn>
                    <a:cxn ang="0">
                      <a:pos x="connsiteX1282" y="connsiteY1282"/>
                    </a:cxn>
                    <a:cxn ang="0">
                      <a:pos x="connsiteX1283" y="connsiteY1283"/>
                    </a:cxn>
                    <a:cxn ang="0">
                      <a:pos x="connsiteX1284" y="connsiteY1284"/>
                    </a:cxn>
                    <a:cxn ang="0">
                      <a:pos x="connsiteX1285" y="connsiteY1285"/>
                    </a:cxn>
                    <a:cxn ang="0">
                      <a:pos x="connsiteX1286" y="connsiteY1286"/>
                    </a:cxn>
                    <a:cxn ang="0">
                      <a:pos x="connsiteX1287" y="connsiteY1287"/>
                    </a:cxn>
                    <a:cxn ang="0">
                      <a:pos x="connsiteX1288" y="connsiteY1288"/>
                    </a:cxn>
                    <a:cxn ang="0">
                      <a:pos x="connsiteX1289" y="connsiteY1289"/>
                    </a:cxn>
                    <a:cxn ang="0">
                      <a:pos x="connsiteX1290" y="connsiteY1290"/>
                    </a:cxn>
                    <a:cxn ang="0">
                      <a:pos x="connsiteX1291" y="connsiteY1291"/>
                    </a:cxn>
                    <a:cxn ang="0">
                      <a:pos x="connsiteX1292" y="connsiteY1292"/>
                    </a:cxn>
                    <a:cxn ang="0">
                      <a:pos x="connsiteX1293" y="connsiteY1293"/>
                    </a:cxn>
                    <a:cxn ang="0">
                      <a:pos x="connsiteX1294" y="connsiteY1294"/>
                    </a:cxn>
                    <a:cxn ang="0">
                      <a:pos x="connsiteX1295" y="connsiteY1295"/>
                    </a:cxn>
                    <a:cxn ang="0">
                      <a:pos x="connsiteX1296" y="connsiteY1296"/>
                    </a:cxn>
                    <a:cxn ang="0">
                      <a:pos x="connsiteX1297" y="connsiteY1297"/>
                    </a:cxn>
                    <a:cxn ang="0">
                      <a:pos x="connsiteX1298" y="connsiteY1298"/>
                    </a:cxn>
                    <a:cxn ang="0">
                      <a:pos x="connsiteX1299" y="connsiteY1299"/>
                    </a:cxn>
                    <a:cxn ang="0">
                      <a:pos x="connsiteX1300" y="connsiteY1300"/>
                    </a:cxn>
                    <a:cxn ang="0">
                      <a:pos x="connsiteX1301" y="connsiteY1301"/>
                    </a:cxn>
                    <a:cxn ang="0">
                      <a:pos x="connsiteX1302" y="connsiteY1302"/>
                    </a:cxn>
                    <a:cxn ang="0">
                      <a:pos x="connsiteX1303" y="connsiteY1303"/>
                    </a:cxn>
                    <a:cxn ang="0">
                      <a:pos x="connsiteX1304" y="connsiteY1304"/>
                    </a:cxn>
                    <a:cxn ang="0">
                      <a:pos x="connsiteX1305" y="connsiteY1305"/>
                    </a:cxn>
                    <a:cxn ang="0">
                      <a:pos x="connsiteX1306" y="connsiteY1306"/>
                    </a:cxn>
                    <a:cxn ang="0">
                      <a:pos x="connsiteX1307" y="connsiteY1307"/>
                    </a:cxn>
                    <a:cxn ang="0">
                      <a:pos x="connsiteX1308" y="connsiteY1308"/>
                    </a:cxn>
                    <a:cxn ang="0">
                      <a:pos x="connsiteX1309" y="connsiteY1309"/>
                    </a:cxn>
                    <a:cxn ang="0">
                      <a:pos x="connsiteX1310" y="connsiteY1310"/>
                    </a:cxn>
                    <a:cxn ang="0">
                      <a:pos x="connsiteX1311" y="connsiteY1311"/>
                    </a:cxn>
                    <a:cxn ang="0">
                      <a:pos x="connsiteX1312" y="connsiteY1312"/>
                    </a:cxn>
                    <a:cxn ang="0">
                      <a:pos x="connsiteX1313" y="connsiteY1313"/>
                    </a:cxn>
                    <a:cxn ang="0">
                      <a:pos x="connsiteX1314" y="connsiteY1314"/>
                    </a:cxn>
                    <a:cxn ang="0">
                      <a:pos x="connsiteX1315" y="connsiteY1315"/>
                    </a:cxn>
                    <a:cxn ang="0">
                      <a:pos x="connsiteX1316" y="connsiteY1316"/>
                    </a:cxn>
                    <a:cxn ang="0">
                      <a:pos x="connsiteX1317" y="connsiteY1317"/>
                    </a:cxn>
                    <a:cxn ang="0">
                      <a:pos x="connsiteX1318" y="connsiteY1318"/>
                    </a:cxn>
                    <a:cxn ang="0">
                      <a:pos x="connsiteX1319" y="connsiteY1319"/>
                    </a:cxn>
                    <a:cxn ang="0">
                      <a:pos x="connsiteX1320" y="connsiteY1320"/>
                    </a:cxn>
                    <a:cxn ang="0">
                      <a:pos x="connsiteX1321" y="connsiteY1321"/>
                    </a:cxn>
                    <a:cxn ang="0">
                      <a:pos x="connsiteX1322" y="connsiteY1322"/>
                    </a:cxn>
                    <a:cxn ang="0">
                      <a:pos x="connsiteX1323" y="connsiteY1323"/>
                    </a:cxn>
                    <a:cxn ang="0">
                      <a:pos x="connsiteX1324" y="connsiteY1324"/>
                    </a:cxn>
                    <a:cxn ang="0">
                      <a:pos x="connsiteX1325" y="connsiteY1325"/>
                    </a:cxn>
                    <a:cxn ang="0">
                      <a:pos x="connsiteX1326" y="connsiteY1326"/>
                    </a:cxn>
                    <a:cxn ang="0">
                      <a:pos x="connsiteX1327" y="connsiteY1327"/>
                    </a:cxn>
                    <a:cxn ang="0">
                      <a:pos x="connsiteX1328" y="connsiteY1328"/>
                    </a:cxn>
                    <a:cxn ang="0">
                      <a:pos x="connsiteX1329" y="connsiteY1329"/>
                    </a:cxn>
                    <a:cxn ang="0">
                      <a:pos x="connsiteX1330" y="connsiteY1330"/>
                    </a:cxn>
                    <a:cxn ang="0">
                      <a:pos x="connsiteX1331" y="connsiteY1331"/>
                    </a:cxn>
                    <a:cxn ang="0">
                      <a:pos x="connsiteX1332" y="connsiteY1332"/>
                    </a:cxn>
                    <a:cxn ang="0">
                      <a:pos x="connsiteX1333" y="connsiteY1333"/>
                    </a:cxn>
                    <a:cxn ang="0">
                      <a:pos x="connsiteX1334" y="connsiteY1334"/>
                    </a:cxn>
                    <a:cxn ang="0">
                      <a:pos x="connsiteX1335" y="connsiteY1335"/>
                    </a:cxn>
                    <a:cxn ang="0">
                      <a:pos x="connsiteX1336" y="connsiteY1336"/>
                    </a:cxn>
                    <a:cxn ang="0">
                      <a:pos x="connsiteX1337" y="connsiteY1337"/>
                    </a:cxn>
                    <a:cxn ang="0">
                      <a:pos x="connsiteX1338" y="connsiteY1338"/>
                    </a:cxn>
                    <a:cxn ang="0">
                      <a:pos x="connsiteX1339" y="connsiteY1339"/>
                    </a:cxn>
                    <a:cxn ang="0">
                      <a:pos x="connsiteX1340" y="connsiteY1340"/>
                    </a:cxn>
                    <a:cxn ang="0">
                      <a:pos x="connsiteX1341" y="connsiteY1341"/>
                    </a:cxn>
                    <a:cxn ang="0">
                      <a:pos x="connsiteX1342" y="connsiteY1342"/>
                    </a:cxn>
                    <a:cxn ang="0">
                      <a:pos x="connsiteX1343" y="connsiteY1343"/>
                    </a:cxn>
                    <a:cxn ang="0">
                      <a:pos x="connsiteX1344" y="connsiteY1344"/>
                    </a:cxn>
                    <a:cxn ang="0">
                      <a:pos x="connsiteX1345" y="connsiteY1345"/>
                    </a:cxn>
                    <a:cxn ang="0">
                      <a:pos x="connsiteX1346" y="connsiteY1346"/>
                    </a:cxn>
                    <a:cxn ang="0">
                      <a:pos x="connsiteX1347" y="connsiteY1347"/>
                    </a:cxn>
                    <a:cxn ang="0">
                      <a:pos x="connsiteX1348" y="connsiteY1348"/>
                    </a:cxn>
                    <a:cxn ang="0">
                      <a:pos x="connsiteX1349" y="connsiteY1349"/>
                    </a:cxn>
                    <a:cxn ang="0">
                      <a:pos x="connsiteX1350" y="connsiteY1350"/>
                    </a:cxn>
                    <a:cxn ang="0">
                      <a:pos x="connsiteX1351" y="connsiteY1351"/>
                    </a:cxn>
                    <a:cxn ang="0">
                      <a:pos x="connsiteX1352" y="connsiteY1352"/>
                    </a:cxn>
                    <a:cxn ang="0">
                      <a:pos x="connsiteX1353" y="connsiteY1353"/>
                    </a:cxn>
                    <a:cxn ang="0">
                      <a:pos x="connsiteX1354" y="connsiteY1354"/>
                    </a:cxn>
                    <a:cxn ang="0">
                      <a:pos x="connsiteX1355" y="connsiteY1355"/>
                    </a:cxn>
                    <a:cxn ang="0">
                      <a:pos x="connsiteX1356" y="connsiteY1356"/>
                    </a:cxn>
                    <a:cxn ang="0">
                      <a:pos x="connsiteX1357" y="connsiteY1357"/>
                    </a:cxn>
                    <a:cxn ang="0">
                      <a:pos x="connsiteX1358" y="connsiteY1358"/>
                    </a:cxn>
                    <a:cxn ang="0">
                      <a:pos x="connsiteX1359" y="connsiteY1359"/>
                    </a:cxn>
                    <a:cxn ang="0">
                      <a:pos x="connsiteX1360" y="connsiteY1360"/>
                    </a:cxn>
                    <a:cxn ang="0">
                      <a:pos x="connsiteX1361" y="connsiteY1361"/>
                    </a:cxn>
                    <a:cxn ang="0">
                      <a:pos x="connsiteX1362" y="connsiteY1362"/>
                    </a:cxn>
                    <a:cxn ang="0">
                      <a:pos x="connsiteX1363" y="connsiteY1363"/>
                    </a:cxn>
                    <a:cxn ang="0">
                      <a:pos x="connsiteX1364" y="connsiteY1364"/>
                    </a:cxn>
                    <a:cxn ang="0">
                      <a:pos x="connsiteX1365" y="connsiteY1365"/>
                    </a:cxn>
                    <a:cxn ang="0">
                      <a:pos x="connsiteX1366" y="connsiteY1366"/>
                    </a:cxn>
                    <a:cxn ang="0">
                      <a:pos x="connsiteX1367" y="connsiteY1367"/>
                    </a:cxn>
                    <a:cxn ang="0">
                      <a:pos x="connsiteX1368" y="connsiteY1368"/>
                    </a:cxn>
                    <a:cxn ang="0">
                      <a:pos x="connsiteX1369" y="connsiteY1369"/>
                    </a:cxn>
                    <a:cxn ang="0">
                      <a:pos x="connsiteX1370" y="connsiteY1370"/>
                    </a:cxn>
                    <a:cxn ang="0">
                      <a:pos x="connsiteX1371" y="connsiteY1371"/>
                    </a:cxn>
                    <a:cxn ang="0">
                      <a:pos x="connsiteX1372" y="connsiteY1372"/>
                    </a:cxn>
                    <a:cxn ang="0">
                      <a:pos x="connsiteX1373" y="connsiteY1373"/>
                    </a:cxn>
                    <a:cxn ang="0">
                      <a:pos x="connsiteX1374" y="connsiteY1374"/>
                    </a:cxn>
                    <a:cxn ang="0">
                      <a:pos x="connsiteX1375" y="connsiteY1375"/>
                    </a:cxn>
                    <a:cxn ang="0">
                      <a:pos x="connsiteX1376" y="connsiteY1376"/>
                    </a:cxn>
                    <a:cxn ang="0">
                      <a:pos x="connsiteX1377" y="connsiteY1377"/>
                    </a:cxn>
                    <a:cxn ang="0">
                      <a:pos x="connsiteX1378" y="connsiteY1378"/>
                    </a:cxn>
                    <a:cxn ang="0">
                      <a:pos x="connsiteX1379" y="connsiteY1379"/>
                    </a:cxn>
                    <a:cxn ang="0">
                      <a:pos x="connsiteX1380" y="connsiteY1380"/>
                    </a:cxn>
                    <a:cxn ang="0">
                      <a:pos x="connsiteX1381" y="connsiteY1381"/>
                    </a:cxn>
                    <a:cxn ang="0">
                      <a:pos x="connsiteX1382" y="connsiteY1382"/>
                    </a:cxn>
                    <a:cxn ang="0">
                      <a:pos x="connsiteX1383" y="connsiteY1383"/>
                    </a:cxn>
                    <a:cxn ang="0">
                      <a:pos x="connsiteX1384" y="connsiteY1384"/>
                    </a:cxn>
                    <a:cxn ang="0">
                      <a:pos x="connsiteX1385" y="connsiteY1385"/>
                    </a:cxn>
                    <a:cxn ang="0">
                      <a:pos x="connsiteX1386" y="connsiteY1386"/>
                    </a:cxn>
                    <a:cxn ang="0">
                      <a:pos x="connsiteX1387" y="connsiteY1387"/>
                    </a:cxn>
                    <a:cxn ang="0">
                      <a:pos x="connsiteX1388" y="connsiteY1388"/>
                    </a:cxn>
                    <a:cxn ang="0">
                      <a:pos x="connsiteX1389" y="connsiteY1389"/>
                    </a:cxn>
                    <a:cxn ang="0">
                      <a:pos x="connsiteX1390" y="connsiteY1390"/>
                    </a:cxn>
                    <a:cxn ang="0">
                      <a:pos x="connsiteX1391" y="connsiteY1391"/>
                    </a:cxn>
                    <a:cxn ang="0">
                      <a:pos x="connsiteX1392" y="connsiteY1392"/>
                    </a:cxn>
                    <a:cxn ang="0">
                      <a:pos x="connsiteX1393" y="connsiteY1393"/>
                    </a:cxn>
                    <a:cxn ang="0">
                      <a:pos x="connsiteX1394" y="connsiteY1394"/>
                    </a:cxn>
                    <a:cxn ang="0">
                      <a:pos x="connsiteX1395" y="connsiteY1395"/>
                    </a:cxn>
                    <a:cxn ang="0">
                      <a:pos x="connsiteX1396" y="connsiteY1396"/>
                    </a:cxn>
                    <a:cxn ang="0">
                      <a:pos x="connsiteX1397" y="connsiteY1397"/>
                    </a:cxn>
                    <a:cxn ang="0">
                      <a:pos x="connsiteX1398" y="connsiteY1398"/>
                    </a:cxn>
                    <a:cxn ang="0">
                      <a:pos x="connsiteX1399" y="connsiteY1399"/>
                    </a:cxn>
                    <a:cxn ang="0">
                      <a:pos x="connsiteX1400" y="connsiteY1400"/>
                    </a:cxn>
                    <a:cxn ang="0">
                      <a:pos x="connsiteX1401" y="connsiteY1401"/>
                    </a:cxn>
                    <a:cxn ang="0">
                      <a:pos x="connsiteX1402" y="connsiteY1402"/>
                    </a:cxn>
                    <a:cxn ang="0">
                      <a:pos x="connsiteX1403" y="connsiteY1403"/>
                    </a:cxn>
                    <a:cxn ang="0">
                      <a:pos x="connsiteX1404" y="connsiteY1404"/>
                    </a:cxn>
                    <a:cxn ang="0">
                      <a:pos x="connsiteX1405" y="connsiteY1405"/>
                    </a:cxn>
                    <a:cxn ang="0">
                      <a:pos x="connsiteX1406" y="connsiteY1406"/>
                    </a:cxn>
                    <a:cxn ang="0">
                      <a:pos x="connsiteX1407" y="connsiteY1407"/>
                    </a:cxn>
                    <a:cxn ang="0">
                      <a:pos x="connsiteX1408" y="connsiteY1408"/>
                    </a:cxn>
                    <a:cxn ang="0">
                      <a:pos x="connsiteX1409" y="connsiteY1409"/>
                    </a:cxn>
                    <a:cxn ang="0">
                      <a:pos x="connsiteX1410" y="connsiteY1410"/>
                    </a:cxn>
                    <a:cxn ang="0">
                      <a:pos x="connsiteX1411" y="connsiteY1411"/>
                    </a:cxn>
                    <a:cxn ang="0">
                      <a:pos x="connsiteX1412" y="connsiteY1412"/>
                    </a:cxn>
                    <a:cxn ang="0">
                      <a:pos x="connsiteX1413" y="connsiteY1413"/>
                    </a:cxn>
                    <a:cxn ang="0">
                      <a:pos x="connsiteX1414" y="connsiteY1414"/>
                    </a:cxn>
                    <a:cxn ang="0">
                      <a:pos x="connsiteX1415" y="connsiteY1415"/>
                    </a:cxn>
                    <a:cxn ang="0">
                      <a:pos x="connsiteX1416" y="connsiteY1416"/>
                    </a:cxn>
                    <a:cxn ang="0">
                      <a:pos x="connsiteX1417" y="connsiteY1417"/>
                    </a:cxn>
                    <a:cxn ang="0">
                      <a:pos x="connsiteX1418" y="connsiteY1418"/>
                    </a:cxn>
                    <a:cxn ang="0">
                      <a:pos x="connsiteX1419" y="connsiteY1419"/>
                    </a:cxn>
                    <a:cxn ang="0">
                      <a:pos x="connsiteX1420" y="connsiteY1420"/>
                    </a:cxn>
                    <a:cxn ang="0">
                      <a:pos x="connsiteX1421" y="connsiteY1421"/>
                    </a:cxn>
                    <a:cxn ang="0">
                      <a:pos x="connsiteX1422" y="connsiteY1422"/>
                    </a:cxn>
                    <a:cxn ang="0">
                      <a:pos x="connsiteX1423" y="connsiteY1423"/>
                    </a:cxn>
                    <a:cxn ang="0">
                      <a:pos x="connsiteX1424" y="connsiteY1424"/>
                    </a:cxn>
                    <a:cxn ang="0">
                      <a:pos x="connsiteX1425" y="connsiteY1425"/>
                    </a:cxn>
                    <a:cxn ang="0">
                      <a:pos x="connsiteX1426" y="connsiteY1426"/>
                    </a:cxn>
                    <a:cxn ang="0">
                      <a:pos x="connsiteX1427" y="connsiteY1427"/>
                    </a:cxn>
                    <a:cxn ang="0">
                      <a:pos x="connsiteX1428" y="connsiteY1428"/>
                    </a:cxn>
                    <a:cxn ang="0">
                      <a:pos x="connsiteX1429" y="connsiteY1429"/>
                    </a:cxn>
                    <a:cxn ang="0">
                      <a:pos x="connsiteX1430" y="connsiteY1430"/>
                    </a:cxn>
                    <a:cxn ang="0">
                      <a:pos x="connsiteX1431" y="connsiteY1431"/>
                    </a:cxn>
                    <a:cxn ang="0">
                      <a:pos x="connsiteX1432" y="connsiteY1432"/>
                    </a:cxn>
                    <a:cxn ang="0">
                      <a:pos x="connsiteX1433" y="connsiteY1433"/>
                    </a:cxn>
                    <a:cxn ang="0">
                      <a:pos x="connsiteX1434" y="connsiteY1434"/>
                    </a:cxn>
                    <a:cxn ang="0">
                      <a:pos x="connsiteX1435" y="connsiteY1435"/>
                    </a:cxn>
                    <a:cxn ang="0">
                      <a:pos x="connsiteX1436" y="connsiteY1436"/>
                    </a:cxn>
                    <a:cxn ang="0">
                      <a:pos x="connsiteX1437" y="connsiteY1437"/>
                    </a:cxn>
                    <a:cxn ang="0">
                      <a:pos x="connsiteX1438" y="connsiteY1438"/>
                    </a:cxn>
                    <a:cxn ang="0">
                      <a:pos x="connsiteX1439" y="connsiteY1439"/>
                    </a:cxn>
                    <a:cxn ang="0">
                      <a:pos x="connsiteX1440" y="connsiteY1440"/>
                    </a:cxn>
                    <a:cxn ang="0">
                      <a:pos x="connsiteX1441" y="connsiteY1441"/>
                    </a:cxn>
                    <a:cxn ang="0">
                      <a:pos x="connsiteX1442" y="connsiteY1442"/>
                    </a:cxn>
                    <a:cxn ang="0">
                      <a:pos x="connsiteX1443" y="connsiteY1443"/>
                    </a:cxn>
                    <a:cxn ang="0">
                      <a:pos x="connsiteX1444" y="connsiteY1444"/>
                    </a:cxn>
                    <a:cxn ang="0">
                      <a:pos x="connsiteX1445" y="connsiteY1445"/>
                    </a:cxn>
                    <a:cxn ang="0">
                      <a:pos x="connsiteX1446" y="connsiteY1446"/>
                    </a:cxn>
                    <a:cxn ang="0">
                      <a:pos x="connsiteX1447" y="connsiteY1447"/>
                    </a:cxn>
                    <a:cxn ang="0">
                      <a:pos x="connsiteX1448" y="connsiteY1448"/>
                    </a:cxn>
                    <a:cxn ang="0">
                      <a:pos x="connsiteX1449" y="connsiteY1449"/>
                    </a:cxn>
                    <a:cxn ang="0">
                      <a:pos x="connsiteX1450" y="connsiteY1450"/>
                    </a:cxn>
                    <a:cxn ang="0">
                      <a:pos x="connsiteX1451" y="connsiteY1451"/>
                    </a:cxn>
                    <a:cxn ang="0">
                      <a:pos x="connsiteX1452" y="connsiteY1452"/>
                    </a:cxn>
                    <a:cxn ang="0">
                      <a:pos x="connsiteX1453" y="connsiteY1453"/>
                    </a:cxn>
                    <a:cxn ang="0">
                      <a:pos x="connsiteX1454" y="connsiteY1454"/>
                    </a:cxn>
                    <a:cxn ang="0">
                      <a:pos x="connsiteX1455" y="connsiteY1455"/>
                    </a:cxn>
                    <a:cxn ang="0">
                      <a:pos x="connsiteX1456" y="connsiteY1456"/>
                    </a:cxn>
                    <a:cxn ang="0">
                      <a:pos x="connsiteX1457" y="connsiteY1457"/>
                    </a:cxn>
                    <a:cxn ang="0">
                      <a:pos x="connsiteX1458" y="connsiteY1458"/>
                    </a:cxn>
                    <a:cxn ang="0">
                      <a:pos x="connsiteX1459" y="connsiteY1459"/>
                    </a:cxn>
                    <a:cxn ang="0">
                      <a:pos x="connsiteX1460" y="connsiteY1460"/>
                    </a:cxn>
                    <a:cxn ang="0">
                      <a:pos x="connsiteX1461" y="connsiteY1461"/>
                    </a:cxn>
                    <a:cxn ang="0">
                      <a:pos x="connsiteX1462" y="connsiteY1462"/>
                    </a:cxn>
                    <a:cxn ang="0">
                      <a:pos x="connsiteX1463" y="connsiteY1463"/>
                    </a:cxn>
                    <a:cxn ang="0">
                      <a:pos x="connsiteX1464" y="connsiteY1464"/>
                    </a:cxn>
                    <a:cxn ang="0">
                      <a:pos x="connsiteX1465" y="connsiteY1465"/>
                    </a:cxn>
                    <a:cxn ang="0">
                      <a:pos x="connsiteX1466" y="connsiteY1466"/>
                    </a:cxn>
                    <a:cxn ang="0">
                      <a:pos x="connsiteX1467" y="connsiteY1467"/>
                    </a:cxn>
                    <a:cxn ang="0">
                      <a:pos x="connsiteX1468" y="connsiteY1468"/>
                    </a:cxn>
                    <a:cxn ang="0">
                      <a:pos x="connsiteX1469" y="connsiteY1469"/>
                    </a:cxn>
                    <a:cxn ang="0">
                      <a:pos x="connsiteX1470" y="connsiteY1470"/>
                    </a:cxn>
                    <a:cxn ang="0">
                      <a:pos x="connsiteX1471" y="connsiteY1471"/>
                    </a:cxn>
                    <a:cxn ang="0">
                      <a:pos x="connsiteX1472" y="connsiteY1472"/>
                    </a:cxn>
                    <a:cxn ang="0">
                      <a:pos x="connsiteX1473" y="connsiteY1473"/>
                    </a:cxn>
                    <a:cxn ang="0">
                      <a:pos x="connsiteX1474" y="connsiteY1474"/>
                    </a:cxn>
                    <a:cxn ang="0">
                      <a:pos x="connsiteX1475" y="connsiteY1475"/>
                    </a:cxn>
                    <a:cxn ang="0">
                      <a:pos x="connsiteX1476" y="connsiteY1476"/>
                    </a:cxn>
                    <a:cxn ang="0">
                      <a:pos x="connsiteX1477" y="connsiteY1477"/>
                    </a:cxn>
                    <a:cxn ang="0">
                      <a:pos x="connsiteX1478" y="connsiteY1478"/>
                    </a:cxn>
                    <a:cxn ang="0">
                      <a:pos x="connsiteX1479" y="connsiteY1479"/>
                    </a:cxn>
                    <a:cxn ang="0">
                      <a:pos x="connsiteX1480" y="connsiteY1480"/>
                    </a:cxn>
                    <a:cxn ang="0">
                      <a:pos x="connsiteX1481" y="connsiteY1481"/>
                    </a:cxn>
                    <a:cxn ang="0">
                      <a:pos x="connsiteX1482" y="connsiteY1482"/>
                    </a:cxn>
                    <a:cxn ang="0">
                      <a:pos x="connsiteX1483" y="connsiteY1483"/>
                    </a:cxn>
                    <a:cxn ang="0">
                      <a:pos x="connsiteX1484" y="connsiteY1484"/>
                    </a:cxn>
                    <a:cxn ang="0">
                      <a:pos x="connsiteX1485" y="connsiteY1485"/>
                    </a:cxn>
                    <a:cxn ang="0">
                      <a:pos x="connsiteX1486" y="connsiteY1486"/>
                    </a:cxn>
                    <a:cxn ang="0">
                      <a:pos x="connsiteX1487" y="connsiteY1487"/>
                    </a:cxn>
                    <a:cxn ang="0">
                      <a:pos x="connsiteX1488" y="connsiteY1488"/>
                    </a:cxn>
                    <a:cxn ang="0">
                      <a:pos x="connsiteX1489" y="connsiteY1489"/>
                    </a:cxn>
                    <a:cxn ang="0">
                      <a:pos x="connsiteX1490" y="connsiteY1490"/>
                    </a:cxn>
                    <a:cxn ang="0">
                      <a:pos x="connsiteX1491" y="connsiteY1491"/>
                    </a:cxn>
                    <a:cxn ang="0">
                      <a:pos x="connsiteX1492" y="connsiteY1492"/>
                    </a:cxn>
                    <a:cxn ang="0">
                      <a:pos x="connsiteX1493" y="connsiteY1493"/>
                    </a:cxn>
                    <a:cxn ang="0">
                      <a:pos x="connsiteX1494" y="connsiteY1494"/>
                    </a:cxn>
                    <a:cxn ang="0">
                      <a:pos x="connsiteX1495" y="connsiteY1495"/>
                    </a:cxn>
                    <a:cxn ang="0">
                      <a:pos x="connsiteX1496" y="connsiteY1496"/>
                    </a:cxn>
                    <a:cxn ang="0">
                      <a:pos x="connsiteX1497" y="connsiteY1497"/>
                    </a:cxn>
                    <a:cxn ang="0">
                      <a:pos x="connsiteX1498" y="connsiteY1498"/>
                    </a:cxn>
                    <a:cxn ang="0">
                      <a:pos x="connsiteX1499" y="connsiteY1499"/>
                    </a:cxn>
                    <a:cxn ang="0">
                      <a:pos x="connsiteX1500" y="connsiteY1500"/>
                    </a:cxn>
                    <a:cxn ang="0">
                      <a:pos x="connsiteX1501" y="connsiteY1501"/>
                    </a:cxn>
                    <a:cxn ang="0">
                      <a:pos x="connsiteX1502" y="connsiteY1502"/>
                    </a:cxn>
                    <a:cxn ang="0">
                      <a:pos x="connsiteX1503" y="connsiteY1503"/>
                    </a:cxn>
                    <a:cxn ang="0">
                      <a:pos x="connsiteX1504" y="connsiteY1504"/>
                    </a:cxn>
                    <a:cxn ang="0">
                      <a:pos x="connsiteX1505" y="connsiteY1505"/>
                    </a:cxn>
                    <a:cxn ang="0">
                      <a:pos x="connsiteX1506" y="connsiteY1506"/>
                    </a:cxn>
                    <a:cxn ang="0">
                      <a:pos x="connsiteX1507" y="connsiteY1507"/>
                    </a:cxn>
                    <a:cxn ang="0">
                      <a:pos x="connsiteX1508" y="connsiteY1508"/>
                    </a:cxn>
                    <a:cxn ang="0">
                      <a:pos x="connsiteX1509" y="connsiteY1509"/>
                    </a:cxn>
                    <a:cxn ang="0">
                      <a:pos x="connsiteX1510" y="connsiteY1510"/>
                    </a:cxn>
                    <a:cxn ang="0">
                      <a:pos x="connsiteX1511" y="connsiteY1511"/>
                    </a:cxn>
                    <a:cxn ang="0">
                      <a:pos x="connsiteX1512" y="connsiteY1512"/>
                    </a:cxn>
                    <a:cxn ang="0">
                      <a:pos x="connsiteX1513" y="connsiteY1513"/>
                    </a:cxn>
                    <a:cxn ang="0">
                      <a:pos x="connsiteX1514" y="connsiteY1514"/>
                    </a:cxn>
                    <a:cxn ang="0">
                      <a:pos x="connsiteX1515" y="connsiteY1515"/>
                    </a:cxn>
                    <a:cxn ang="0">
                      <a:pos x="connsiteX1516" y="connsiteY1516"/>
                    </a:cxn>
                    <a:cxn ang="0">
                      <a:pos x="connsiteX1517" y="connsiteY1517"/>
                    </a:cxn>
                    <a:cxn ang="0">
                      <a:pos x="connsiteX1518" y="connsiteY1518"/>
                    </a:cxn>
                    <a:cxn ang="0">
                      <a:pos x="connsiteX1519" y="connsiteY1519"/>
                    </a:cxn>
                    <a:cxn ang="0">
                      <a:pos x="connsiteX1520" y="connsiteY1520"/>
                    </a:cxn>
                    <a:cxn ang="0">
                      <a:pos x="connsiteX1521" y="connsiteY1521"/>
                    </a:cxn>
                    <a:cxn ang="0">
                      <a:pos x="connsiteX1522" y="connsiteY1522"/>
                    </a:cxn>
                    <a:cxn ang="0">
                      <a:pos x="connsiteX1523" y="connsiteY1523"/>
                    </a:cxn>
                    <a:cxn ang="0">
                      <a:pos x="connsiteX1524" y="connsiteY1524"/>
                    </a:cxn>
                    <a:cxn ang="0">
                      <a:pos x="connsiteX1525" y="connsiteY1525"/>
                    </a:cxn>
                    <a:cxn ang="0">
                      <a:pos x="connsiteX1526" y="connsiteY1526"/>
                    </a:cxn>
                    <a:cxn ang="0">
                      <a:pos x="connsiteX1527" y="connsiteY1527"/>
                    </a:cxn>
                    <a:cxn ang="0">
                      <a:pos x="connsiteX1528" y="connsiteY1528"/>
                    </a:cxn>
                    <a:cxn ang="0">
                      <a:pos x="connsiteX1529" y="connsiteY1529"/>
                    </a:cxn>
                    <a:cxn ang="0">
                      <a:pos x="connsiteX1530" y="connsiteY1530"/>
                    </a:cxn>
                    <a:cxn ang="0">
                      <a:pos x="connsiteX1531" y="connsiteY1531"/>
                    </a:cxn>
                    <a:cxn ang="0">
                      <a:pos x="connsiteX1532" y="connsiteY1532"/>
                    </a:cxn>
                    <a:cxn ang="0">
                      <a:pos x="connsiteX1533" y="connsiteY1533"/>
                    </a:cxn>
                    <a:cxn ang="0">
                      <a:pos x="connsiteX1534" y="connsiteY1534"/>
                    </a:cxn>
                    <a:cxn ang="0">
                      <a:pos x="connsiteX1535" y="connsiteY1535"/>
                    </a:cxn>
                    <a:cxn ang="0">
                      <a:pos x="connsiteX1536" y="connsiteY1536"/>
                    </a:cxn>
                    <a:cxn ang="0">
                      <a:pos x="connsiteX1537" y="connsiteY1537"/>
                    </a:cxn>
                    <a:cxn ang="0">
                      <a:pos x="connsiteX1538" y="connsiteY1538"/>
                    </a:cxn>
                    <a:cxn ang="0">
                      <a:pos x="connsiteX1539" y="connsiteY1539"/>
                    </a:cxn>
                    <a:cxn ang="0">
                      <a:pos x="connsiteX1540" y="connsiteY1540"/>
                    </a:cxn>
                    <a:cxn ang="0">
                      <a:pos x="connsiteX1541" y="connsiteY1541"/>
                    </a:cxn>
                    <a:cxn ang="0">
                      <a:pos x="connsiteX1542" y="connsiteY1542"/>
                    </a:cxn>
                    <a:cxn ang="0">
                      <a:pos x="connsiteX1543" y="connsiteY1543"/>
                    </a:cxn>
                    <a:cxn ang="0">
                      <a:pos x="connsiteX1544" y="connsiteY1544"/>
                    </a:cxn>
                    <a:cxn ang="0">
                      <a:pos x="connsiteX1545" y="connsiteY1545"/>
                    </a:cxn>
                    <a:cxn ang="0">
                      <a:pos x="connsiteX1546" y="connsiteY1546"/>
                    </a:cxn>
                    <a:cxn ang="0">
                      <a:pos x="connsiteX1547" y="connsiteY1547"/>
                    </a:cxn>
                    <a:cxn ang="0">
                      <a:pos x="connsiteX1548" y="connsiteY1548"/>
                    </a:cxn>
                    <a:cxn ang="0">
                      <a:pos x="connsiteX1549" y="connsiteY1549"/>
                    </a:cxn>
                    <a:cxn ang="0">
                      <a:pos x="connsiteX1550" y="connsiteY1550"/>
                    </a:cxn>
                    <a:cxn ang="0">
                      <a:pos x="connsiteX1551" y="connsiteY1551"/>
                    </a:cxn>
                    <a:cxn ang="0">
                      <a:pos x="connsiteX1552" y="connsiteY1552"/>
                    </a:cxn>
                    <a:cxn ang="0">
                      <a:pos x="connsiteX1553" y="connsiteY1553"/>
                    </a:cxn>
                    <a:cxn ang="0">
                      <a:pos x="connsiteX1554" y="connsiteY1554"/>
                    </a:cxn>
                    <a:cxn ang="0">
                      <a:pos x="connsiteX1555" y="connsiteY1555"/>
                    </a:cxn>
                    <a:cxn ang="0">
                      <a:pos x="connsiteX1556" y="connsiteY1556"/>
                    </a:cxn>
                    <a:cxn ang="0">
                      <a:pos x="connsiteX1557" y="connsiteY1557"/>
                    </a:cxn>
                    <a:cxn ang="0">
                      <a:pos x="connsiteX1558" y="connsiteY1558"/>
                    </a:cxn>
                    <a:cxn ang="0">
                      <a:pos x="connsiteX1559" y="connsiteY1559"/>
                    </a:cxn>
                    <a:cxn ang="0">
                      <a:pos x="connsiteX1560" y="connsiteY1560"/>
                    </a:cxn>
                    <a:cxn ang="0">
                      <a:pos x="connsiteX1561" y="connsiteY1561"/>
                    </a:cxn>
                    <a:cxn ang="0">
                      <a:pos x="connsiteX1562" y="connsiteY1562"/>
                    </a:cxn>
                    <a:cxn ang="0">
                      <a:pos x="connsiteX1563" y="connsiteY1563"/>
                    </a:cxn>
                    <a:cxn ang="0">
                      <a:pos x="connsiteX1564" y="connsiteY1564"/>
                    </a:cxn>
                    <a:cxn ang="0">
                      <a:pos x="connsiteX1565" y="connsiteY1565"/>
                    </a:cxn>
                    <a:cxn ang="0">
                      <a:pos x="connsiteX1566" y="connsiteY1566"/>
                    </a:cxn>
                    <a:cxn ang="0">
                      <a:pos x="connsiteX1567" y="connsiteY1567"/>
                    </a:cxn>
                    <a:cxn ang="0">
                      <a:pos x="connsiteX1568" y="connsiteY1568"/>
                    </a:cxn>
                    <a:cxn ang="0">
                      <a:pos x="connsiteX1569" y="connsiteY1569"/>
                    </a:cxn>
                    <a:cxn ang="0">
                      <a:pos x="connsiteX1570" y="connsiteY1570"/>
                    </a:cxn>
                    <a:cxn ang="0">
                      <a:pos x="connsiteX1571" y="connsiteY1571"/>
                    </a:cxn>
                    <a:cxn ang="0">
                      <a:pos x="connsiteX1572" y="connsiteY1572"/>
                    </a:cxn>
                    <a:cxn ang="0">
                      <a:pos x="connsiteX1573" y="connsiteY1573"/>
                    </a:cxn>
                    <a:cxn ang="0">
                      <a:pos x="connsiteX1574" y="connsiteY1574"/>
                    </a:cxn>
                    <a:cxn ang="0">
                      <a:pos x="connsiteX1575" y="connsiteY1575"/>
                    </a:cxn>
                    <a:cxn ang="0">
                      <a:pos x="connsiteX1576" y="connsiteY1576"/>
                    </a:cxn>
                    <a:cxn ang="0">
                      <a:pos x="connsiteX1577" y="connsiteY1577"/>
                    </a:cxn>
                    <a:cxn ang="0">
                      <a:pos x="connsiteX1578" y="connsiteY1578"/>
                    </a:cxn>
                    <a:cxn ang="0">
                      <a:pos x="connsiteX1579" y="connsiteY1579"/>
                    </a:cxn>
                    <a:cxn ang="0">
                      <a:pos x="connsiteX1580" y="connsiteY1580"/>
                    </a:cxn>
                    <a:cxn ang="0">
                      <a:pos x="connsiteX1581" y="connsiteY1581"/>
                    </a:cxn>
                    <a:cxn ang="0">
                      <a:pos x="connsiteX1582" y="connsiteY1582"/>
                    </a:cxn>
                    <a:cxn ang="0">
                      <a:pos x="connsiteX1583" y="connsiteY1583"/>
                    </a:cxn>
                    <a:cxn ang="0">
                      <a:pos x="connsiteX1584" y="connsiteY1584"/>
                    </a:cxn>
                    <a:cxn ang="0">
                      <a:pos x="connsiteX1585" y="connsiteY1585"/>
                    </a:cxn>
                    <a:cxn ang="0">
                      <a:pos x="connsiteX1586" y="connsiteY1586"/>
                    </a:cxn>
                    <a:cxn ang="0">
                      <a:pos x="connsiteX1587" y="connsiteY1587"/>
                    </a:cxn>
                    <a:cxn ang="0">
                      <a:pos x="connsiteX1588" y="connsiteY1588"/>
                    </a:cxn>
                    <a:cxn ang="0">
                      <a:pos x="connsiteX1589" y="connsiteY1589"/>
                    </a:cxn>
                    <a:cxn ang="0">
                      <a:pos x="connsiteX1590" y="connsiteY1590"/>
                    </a:cxn>
                    <a:cxn ang="0">
                      <a:pos x="connsiteX1591" y="connsiteY1591"/>
                    </a:cxn>
                    <a:cxn ang="0">
                      <a:pos x="connsiteX1592" y="connsiteY1592"/>
                    </a:cxn>
                    <a:cxn ang="0">
                      <a:pos x="connsiteX1593" y="connsiteY1593"/>
                    </a:cxn>
                    <a:cxn ang="0">
                      <a:pos x="connsiteX1594" y="connsiteY1594"/>
                    </a:cxn>
                    <a:cxn ang="0">
                      <a:pos x="connsiteX1595" y="connsiteY1595"/>
                    </a:cxn>
                    <a:cxn ang="0">
                      <a:pos x="connsiteX1596" y="connsiteY1596"/>
                    </a:cxn>
                    <a:cxn ang="0">
                      <a:pos x="connsiteX1597" y="connsiteY1597"/>
                    </a:cxn>
                    <a:cxn ang="0">
                      <a:pos x="connsiteX1598" y="connsiteY1598"/>
                    </a:cxn>
                    <a:cxn ang="0">
                      <a:pos x="connsiteX1599" y="connsiteY1599"/>
                    </a:cxn>
                    <a:cxn ang="0">
                      <a:pos x="connsiteX1600" y="connsiteY1600"/>
                    </a:cxn>
                    <a:cxn ang="0">
                      <a:pos x="connsiteX1601" y="connsiteY1601"/>
                    </a:cxn>
                    <a:cxn ang="0">
                      <a:pos x="connsiteX1602" y="connsiteY1602"/>
                    </a:cxn>
                    <a:cxn ang="0">
                      <a:pos x="connsiteX1603" y="connsiteY1603"/>
                    </a:cxn>
                    <a:cxn ang="0">
                      <a:pos x="connsiteX1604" y="connsiteY1604"/>
                    </a:cxn>
                    <a:cxn ang="0">
                      <a:pos x="connsiteX1605" y="connsiteY1605"/>
                    </a:cxn>
                    <a:cxn ang="0">
                      <a:pos x="connsiteX1606" y="connsiteY1606"/>
                    </a:cxn>
                    <a:cxn ang="0">
                      <a:pos x="connsiteX1607" y="connsiteY1607"/>
                    </a:cxn>
                    <a:cxn ang="0">
                      <a:pos x="connsiteX1608" y="connsiteY1608"/>
                    </a:cxn>
                    <a:cxn ang="0">
                      <a:pos x="connsiteX1609" y="connsiteY1609"/>
                    </a:cxn>
                    <a:cxn ang="0">
                      <a:pos x="connsiteX1610" y="connsiteY1610"/>
                    </a:cxn>
                    <a:cxn ang="0">
                      <a:pos x="connsiteX1611" y="connsiteY1611"/>
                    </a:cxn>
                    <a:cxn ang="0">
                      <a:pos x="connsiteX1612" y="connsiteY1612"/>
                    </a:cxn>
                    <a:cxn ang="0">
                      <a:pos x="connsiteX1613" y="connsiteY1613"/>
                    </a:cxn>
                    <a:cxn ang="0">
                      <a:pos x="connsiteX1614" y="connsiteY1614"/>
                    </a:cxn>
                    <a:cxn ang="0">
                      <a:pos x="connsiteX1615" y="connsiteY1615"/>
                    </a:cxn>
                    <a:cxn ang="0">
                      <a:pos x="connsiteX1616" y="connsiteY1616"/>
                    </a:cxn>
                    <a:cxn ang="0">
                      <a:pos x="connsiteX1617" y="connsiteY1617"/>
                    </a:cxn>
                    <a:cxn ang="0">
                      <a:pos x="connsiteX1618" y="connsiteY1618"/>
                    </a:cxn>
                    <a:cxn ang="0">
                      <a:pos x="connsiteX1619" y="connsiteY1619"/>
                    </a:cxn>
                    <a:cxn ang="0">
                      <a:pos x="connsiteX1620" y="connsiteY1620"/>
                    </a:cxn>
                    <a:cxn ang="0">
                      <a:pos x="connsiteX1621" y="connsiteY1621"/>
                    </a:cxn>
                    <a:cxn ang="0">
                      <a:pos x="connsiteX1622" y="connsiteY1622"/>
                    </a:cxn>
                    <a:cxn ang="0">
                      <a:pos x="connsiteX1623" y="connsiteY1623"/>
                    </a:cxn>
                    <a:cxn ang="0">
                      <a:pos x="connsiteX1624" y="connsiteY1624"/>
                    </a:cxn>
                    <a:cxn ang="0">
                      <a:pos x="connsiteX1625" y="connsiteY1625"/>
                    </a:cxn>
                    <a:cxn ang="0">
                      <a:pos x="connsiteX1626" y="connsiteY1626"/>
                    </a:cxn>
                    <a:cxn ang="0">
                      <a:pos x="connsiteX1627" y="connsiteY1627"/>
                    </a:cxn>
                    <a:cxn ang="0">
                      <a:pos x="connsiteX1628" y="connsiteY1628"/>
                    </a:cxn>
                    <a:cxn ang="0">
                      <a:pos x="connsiteX1629" y="connsiteY1629"/>
                    </a:cxn>
                    <a:cxn ang="0">
                      <a:pos x="connsiteX1630" y="connsiteY1630"/>
                    </a:cxn>
                    <a:cxn ang="0">
                      <a:pos x="connsiteX1631" y="connsiteY1631"/>
                    </a:cxn>
                    <a:cxn ang="0">
                      <a:pos x="connsiteX1632" y="connsiteY1632"/>
                    </a:cxn>
                    <a:cxn ang="0">
                      <a:pos x="connsiteX1633" y="connsiteY1633"/>
                    </a:cxn>
                    <a:cxn ang="0">
                      <a:pos x="connsiteX1634" y="connsiteY1634"/>
                    </a:cxn>
                    <a:cxn ang="0">
                      <a:pos x="connsiteX1635" y="connsiteY1635"/>
                    </a:cxn>
                    <a:cxn ang="0">
                      <a:pos x="connsiteX1636" y="connsiteY1636"/>
                    </a:cxn>
                    <a:cxn ang="0">
                      <a:pos x="connsiteX1637" y="connsiteY1637"/>
                    </a:cxn>
                    <a:cxn ang="0">
                      <a:pos x="connsiteX1638" y="connsiteY1638"/>
                    </a:cxn>
                    <a:cxn ang="0">
                      <a:pos x="connsiteX1639" y="connsiteY1639"/>
                    </a:cxn>
                    <a:cxn ang="0">
                      <a:pos x="connsiteX1640" y="connsiteY1640"/>
                    </a:cxn>
                    <a:cxn ang="0">
                      <a:pos x="connsiteX1641" y="connsiteY1641"/>
                    </a:cxn>
                    <a:cxn ang="0">
                      <a:pos x="connsiteX1642" y="connsiteY1642"/>
                    </a:cxn>
                    <a:cxn ang="0">
                      <a:pos x="connsiteX1643" y="connsiteY1643"/>
                    </a:cxn>
                    <a:cxn ang="0">
                      <a:pos x="connsiteX1644" y="connsiteY1644"/>
                    </a:cxn>
                    <a:cxn ang="0">
                      <a:pos x="connsiteX1645" y="connsiteY1645"/>
                    </a:cxn>
                    <a:cxn ang="0">
                      <a:pos x="connsiteX1646" y="connsiteY1646"/>
                    </a:cxn>
                    <a:cxn ang="0">
                      <a:pos x="connsiteX1647" y="connsiteY1647"/>
                    </a:cxn>
                    <a:cxn ang="0">
                      <a:pos x="connsiteX1648" y="connsiteY1648"/>
                    </a:cxn>
                    <a:cxn ang="0">
                      <a:pos x="connsiteX1649" y="connsiteY1649"/>
                    </a:cxn>
                    <a:cxn ang="0">
                      <a:pos x="connsiteX1650" y="connsiteY1650"/>
                    </a:cxn>
                    <a:cxn ang="0">
                      <a:pos x="connsiteX1651" y="connsiteY1651"/>
                    </a:cxn>
                    <a:cxn ang="0">
                      <a:pos x="connsiteX1652" y="connsiteY1652"/>
                    </a:cxn>
                    <a:cxn ang="0">
                      <a:pos x="connsiteX1653" y="connsiteY1653"/>
                    </a:cxn>
                    <a:cxn ang="0">
                      <a:pos x="connsiteX1654" y="connsiteY1654"/>
                    </a:cxn>
                    <a:cxn ang="0">
                      <a:pos x="connsiteX1655" y="connsiteY1655"/>
                    </a:cxn>
                    <a:cxn ang="0">
                      <a:pos x="connsiteX1656" y="connsiteY1656"/>
                    </a:cxn>
                    <a:cxn ang="0">
                      <a:pos x="connsiteX1657" y="connsiteY1657"/>
                    </a:cxn>
                    <a:cxn ang="0">
                      <a:pos x="connsiteX1658" y="connsiteY1658"/>
                    </a:cxn>
                    <a:cxn ang="0">
                      <a:pos x="connsiteX1659" y="connsiteY1659"/>
                    </a:cxn>
                    <a:cxn ang="0">
                      <a:pos x="connsiteX1660" y="connsiteY1660"/>
                    </a:cxn>
                    <a:cxn ang="0">
                      <a:pos x="connsiteX1661" y="connsiteY1661"/>
                    </a:cxn>
                    <a:cxn ang="0">
                      <a:pos x="connsiteX1662" y="connsiteY1662"/>
                    </a:cxn>
                    <a:cxn ang="0">
                      <a:pos x="connsiteX1663" y="connsiteY1663"/>
                    </a:cxn>
                    <a:cxn ang="0">
                      <a:pos x="connsiteX1664" y="connsiteY1664"/>
                    </a:cxn>
                    <a:cxn ang="0">
                      <a:pos x="connsiteX1665" y="connsiteY1665"/>
                    </a:cxn>
                    <a:cxn ang="0">
                      <a:pos x="connsiteX1666" y="connsiteY1666"/>
                    </a:cxn>
                    <a:cxn ang="0">
                      <a:pos x="connsiteX1667" y="connsiteY1667"/>
                    </a:cxn>
                    <a:cxn ang="0">
                      <a:pos x="connsiteX1668" y="connsiteY1668"/>
                    </a:cxn>
                    <a:cxn ang="0">
                      <a:pos x="connsiteX1669" y="connsiteY1669"/>
                    </a:cxn>
                    <a:cxn ang="0">
                      <a:pos x="connsiteX1670" y="connsiteY1670"/>
                    </a:cxn>
                    <a:cxn ang="0">
                      <a:pos x="connsiteX1671" y="connsiteY1671"/>
                    </a:cxn>
                    <a:cxn ang="0">
                      <a:pos x="connsiteX1672" y="connsiteY1672"/>
                    </a:cxn>
                    <a:cxn ang="0">
                      <a:pos x="connsiteX1673" y="connsiteY1673"/>
                    </a:cxn>
                    <a:cxn ang="0">
                      <a:pos x="connsiteX1674" y="connsiteY1674"/>
                    </a:cxn>
                    <a:cxn ang="0">
                      <a:pos x="connsiteX1675" y="connsiteY1675"/>
                    </a:cxn>
                    <a:cxn ang="0">
                      <a:pos x="connsiteX1676" y="connsiteY1676"/>
                    </a:cxn>
                    <a:cxn ang="0">
                      <a:pos x="connsiteX1677" y="connsiteY1677"/>
                    </a:cxn>
                    <a:cxn ang="0">
                      <a:pos x="connsiteX1678" y="connsiteY1678"/>
                    </a:cxn>
                    <a:cxn ang="0">
                      <a:pos x="connsiteX1679" y="connsiteY1679"/>
                    </a:cxn>
                    <a:cxn ang="0">
                      <a:pos x="connsiteX1680" y="connsiteY1680"/>
                    </a:cxn>
                    <a:cxn ang="0">
                      <a:pos x="connsiteX1681" y="connsiteY1681"/>
                    </a:cxn>
                    <a:cxn ang="0">
                      <a:pos x="connsiteX1682" y="connsiteY1682"/>
                    </a:cxn>
                    <a:cxn ang="0">
                      <a:pos x="connsiteX1683" y="connsiteY1683"/>
                    </a:cxn>
                    <a:cxn ang="0">
                      <a:pos x="connsiteX1684" y="connsiteY1684"/>
                    </a:cxn>
                    <a:cxn ang="0">
                      <a:pos x="connsiteX1685" y="connsiteY1685"/>
                    </a:cxn>
                    <a:cxn ang="0">
                      <a:pos x="connsiteX1686" y="connsiteY1686"/>
                    </a:cxn>
                    <a:cxn ang="0">
                      <a:pos x="connsiteX1687" y="connsiteY1687"/>
                    </a:cxn>
                    <a:cxn ang="0">
                      <a:pos x="connsiteX1688" y="connsiteY1688"/>
                    </a:cxn>
                    <a:cxn ang="0">
                      <a:pos x="connsiteX1689" y="connsiteY1689"/>
                    </a:cxn>
                    <a:cxn ang="0">
                      <a:pos x="connsiteX1690" y="connsiteY1690"/>
                    </a:cxn>
                    <a:cxn ang="0">
                      <a:pos x="connsiteX1691" y="connsiteY1691"/>
                    </a:cxn>
                    <a:cxn ang="0">
                      <a:pos x="connsiteX1692" y="connsiteY1692"/>
                    </a:cxn>
                    <a:cxn ang="0">
                      <a:pos x="connsiteX1693" y="connsiteY1693"/>
                    </a:cxn>
                    <a:cxn ang="0">
                      <a:pos x="connsiteX1694" y="connsiteY1694"/>
                    </a:cxn>
                    <a:cxn ang="0">
                      <a:pos x="connsiteX1695" y="connsiteY1695"/>
                    </a:cxn>
                    <a:cxn ang="0">
                      <a:pos x="connsiteX1696" y="connsiteY1696"/>
                    </a:cxn>
                    <a:cxn ang="0">
                      <a:pos x="connsiteX1697" y="connsiteY1697"/>
                    </a:cxn>
                    <a:cxn ang="0">
                      <a:pos x="connsiteX1698" y="connsiteY1698"/>
                    </a:cxn>
                    <a:cxn ang="0">
                      <a:pos x="connsiteX1699" y="connsiteY1699"/>
                    </a:cxn>
                    <a:cxn ang="0">
                      <a:pos x="connsiteX1700" y="connsiteY1700"/>
                    </a:cxn>
                    <a:cxn ang="0">
                      <a:pos x="connsiteX1701" y="connsiteY1701"/>
                    </a:cxn>
                    <a:cxn ang="0">
                      <a:pos x="connsiteX1702" y="connsiteY1702"/>
                    </a:cxn>
                    <a:cxn ang="0">
                      <a:pos x="connsiteX1703" y="connsiteY1703"/>
                    </a:cxn>
                    <a:cxn ang="0">
                      <a:pos x="connsiteX1704" y="connsiteY1704"/>
                    </a:cxn>
                    <a:cxn ang="0">
                      <a:pos x="connsiteX1705" y="connsiteY1705"/>
                    </a:cxn>
                    <a:cxn ang="0">
                      <a:pos x="connsiteX1706" y="connsiteY1706"/>
                    </a:cxn>
                    <a:cxn ang="0">
                      <a:pos x="connsiteX1707" y="connsiteY1707"/>
                    </a:cxn>
                    <a:cxn ang="0">
                      <a:pos x="connsiteX1708" y="connsiteY1708"/>
                    </a:cxn>
                    <a:cxn ang="0">
                      <a:pos x="connsiteX1709" y="connsiteY1709"/>
                    </a:cxn>
                    <a:cxn ang="0">
                      <a:pos x="connsiteX1710" y="connsiteY1710"/>
                    </a:cxn>
                    <a:cxn ang="0">
                      <a:pos x="connsiteX1711" y="connsiteY1711"/>
                    </a:cxn>
                    <a:cxn ang="0">
                      <a:pos x="connsiteX1712" y="connsiteY1712"/>
                    </a:cxn>
                    <a:cxn ang="0">
                      <a:pos x="connsiteX1713" y="connsiteY1713"/>
                    </a:cxn>
                    <a:cxn ang="0">
                      <a:pos x="connsiteX1714" y="connsiteY1714"/>
                    </a:cxn>
                    <a:cxn ang="0">
                      <a:pos x="connsiteX1715" y="connsiteY1715"/>
                    </a:cxn>
                    <a:cxn ang="0">
                      <a:pos x="connsiteX1716" y="connsiteY1716"/>
                    </a:cxn>
                    <a:cxn ang="0">
                      <a:pos x="connsiteX1717" y="connsiteY1717"/>
                    </a:cxn>
                    <a:cxn ang="0">
                      <a:pos x="connsiteX1718" y="connsiteY1718"/>
                    </a:cxn>
                    <a:cxn ang="0">
                      <a:pos x="connsiteX1719" y="connsiteY1719"/>
                    </a:cxn>
                    <a:cxn ang="0">
                      <a:pos x="connsiteX1720" y="connsiteY1720"/>
                    </a:cxn>
                    <a:cxn ang="0">
                      <a:pos x="connsiteX1721" y="connsiteY1721"/>
                    </a:cxn>
                    <a:cxn ang="0">
                      <a:pos x="connsiteX1722" y="connsiteY1722"/>
                    </a:cxn>
                    <a:cxn ang="0">
                      <a:pos x="connsiteX1723" y="connsiteY1723"/>
                    </a:cxn>
                    <a:cxn ang="0">
                      <a:pos x="connsiteX1724" y="connsiteY1724"/>
                    </a:cxn>
                    <a:cxn ang="0">
                      <a:pos x="connsiteX1725" y="connsiteY1725"/>
                    </a:cxn>
                    <a:cxn ang="0">
                      <a:pos x="connsiteX1726" y="connsiteY1726"/>
                    </a:cxn>
                    <a:cxn ang="0">
                      <a:pos x="connsiteX1727" y="connsiteY1727"/>
                    </a:cxn>
                    <a:cxn ang="0">
                      <a:pos x="connsiteX1728" y="connsiteY1728"/>
                    </a:cxn>
                    <a:cxn ang="0">
                      <a:pos x="connsiteX1729" y="connsiteY1729"/>
                    </a:cxn>
                    <a:cxn ang="0">
                      <a:pos x="connsiteX1730" y="connsiteY1730"/>
                    </a:cxn>
                    <a:cxn ang="0">
                      <a:pos x="connsiteX1731" y="connsiteY1731"/>
                    </a:cxn>
                    <a:cxn ang="0">
                      <a:pos x="connsiteX1732" y="connsiteY1732"/>
                    </a:cxn>
                    <a:cxn ang="0">
                      <a:pos x="connsiteX1733" y="connsiteY1733"/>
                    </a:cxn>
                    <a:cxn ang="0">
                      <a:pos x="connsiteX1734" y="connsiteY1734"/>
                    </a:cxn>
                    <a:cxn ang="0">
                      <a:pos x="connsiteX1735" y="connsiteY1735"/>
                    </a:cxn>
                    <a:cxn ang="0">
                      <a:pos x="connsiteX1736" y="connsiteY1736"/>
                    </a:cxn>
                    <a:cxn ang="0">
                      <a:pos x="connsiteX1737" y="connsiteY1737"/>
                    </a:cxn>
                    <a:cxn ang="0">
                      <a:pos x="connsiteX1738" y="connsiteY1738"/>
                    </a:cxn>
                    <a:cxn ang="0">
                      <a:pos x="connsiteX1739" y="connsiteY1739"/>
                    </a:cxn>
                    <a:cxn ang="0">
                      <a:pos x="connsiteX1740" y="connsiteY1740"/>
                    </a:cxn>
                    <a:cxn ang="0">
                      <a:pos x="connsiteX1741" y="connsiteY1741"/>
                    </a:cxn>
                    <a:cxn ang="0">
                      <a:pos x="connsiteX1742" y="connsiteY1742"/>
                    </a:cxn>
                    <a:cxn ang="0">
                      <a:pos x="connsiteX1743" y="connsiteY1743"/>
                    </a:cxn>
                    <a:cxn ang="0">
                      <a:pos x="connsiteX1744" y="connsiteY1744"/>
                    </a:cxn>
                    <a:cxn ang="0">
                      <a:pos x="connsiteX1745" y="connsiteY1745"/>
                    </a:cxn>
                    <a:cxn ang="0">
                      <a:pos x="connsiteX1746" y="connsiteY1746"/>
                    </a:cxn>
                    <a:cxn ang="0">
                      <a:pos x="connsiteX1747" y="connsiteY1747"/>
                    </a:cxn>
                    <a:cxn ang="0">
                      <a:pos x="connsiteX1748" y="connsiteY1748"/>
                    </a:cxn>
                    <a:cxn ang="0">
                      <a:pos x="connsiteX1749" y="connsiteY1749"/>
                    </a:cxn>
                    <a:cxn ang="0">
                      <a:pos x="connsiteX1750" y="connsiteY1750"/>
                    </a:cxn>
                    <a:cxn ang="0">
                      <a:pos x="connsiteX1751" y="connsiteY1751"/>
                    </a:cxn>
                    <a:cxn ang="0">
                      <a:pos x="connsiteX1752" y="connsiteY1752"/>
                    </a:cxn>
                    <a:cxn ang="0">
                      <a:pos x="connsiteX1753" y="connsiteY1753"/>
                    </a:cxn>
                    <a:cxn ang="0">
                      <a:pos x="connsiteX1754" y="connsiteY1754"/>
                    </a:cxn>
                    <a:cxn ang="0">
                      <a:pos x="connsiteX1755" y="connsiteY1755"/>
                    </a:cxn>
                    <a:cxn ang="0">
                      <a:pos x="connsiteX1756" y="connsiteY1756"/>
                    </a:cxn>
                    <a:cxn ang="0">
                      <a:pos x="connsiteX1757" y="connsiteY1757"/>
                    </a:cxn>
                    <a:cxn ang="0">
                      <a:pos x="connsiteX1758" y="connsiteY1758"/>
                    </a:cxn>
                    <a:cxn ang="0">
                      <a:pos x="connsiteX1759" y="connsiteY1759"/>
                    </a:cxn>
                    <a:cxn ang="0">
                      <a:pos x="connsiteX1760" y="connsiteY1760"/>
                    </a:cxn>
                    <a:cxn ang="0">
                      <a:pos x="connsiteX1761" y="connsiteY1761"/>
                    </a:cxn>
                    <a:cxn ang="0">
                      <a:pos x="connsiteX1762" y="connsiteY1762"/>
                    </a:cxn>
                    <a:cxn ang="0">
                      <a:pos x="connsiteX1763" y="connsiteY1763"/>
                    </a:cxn>
                    <a:cxn ang="0">
                      <a:pos x="connsiteX1764" y="connsiteY1764"/>
                    </a:cxn>
                    <a:cxn ang="0">
                      <a:pos x="connsiteX1765" y="connsiteY1765"/>
                    </a:cxn>
                    <a:cxn ang="0">
                      <a:pos x="connsiteX1766" y="connsiteY1766"/>
                    </a:cxn>
                    <a:cxn ang="0">
                      <a:pos x="connsiteX1767" y="connsiteY1767"/>
                    </a:cxn>
                    <a:cxn ang="0">
                      <a:pos x="connsiteX1768" y="connsiteY1768"/>
                    </a:cxn>
                    <a:cxn ang="0">
                      <a:pos x="connsiteX1769" y="connsiteY1769"/>
                    </a:cxn>
                    <a:cxn ang="0">
                      <a:pos x="connsiteX1770" y="connsiteY1770"/>
                    </a:cxn>
                    <a:cxn ang="0">
                      <a:pos x="connsiteX1771" y="connsiteY1771"/>
                    </a:cxn>
                    <a:cxn ang="0">
                      <a:pos x="connsiteX1772" y="connsiteY1772"/>
                    </a:cxn>
                    <a:cxn ang="0">
                      <a:pos x="connsiteX1773" y="connsiteY1773"/>
                    </a:cxn>
                    <a:cxn ang="0">
                      <a:pos x="connsiteX1774" y="connsiteY1774"/>
                    </a:cxn>
                    <a:cxn ang="0">
                      <a:pos x="connsiteX1775" y="connsiteY1775"/>
                    </a:cxn>
                    <a:cxn ang="0">
                      <a:pos x="connsiteX1776" y="connsiteY1776"/>
                    </a:cxn>
                    <a:cxn ang="0">
                      <a:pos x="connsiteX1777" y="connsiteY1777"/>
                    </a:cxn>
                    <a:cxn ang="0">
                      <a:pos x="connsiteX1778" y="connsiteY1778"/>
                    </a:cxn>
                    <a:cxn ang="0">
                      <a:pos x="connsiteX1779" y="connsiteY1779"/>
                    </a:cxn>
                    <a:cxn ang="0">
                      <a:pos x="connsiteX1780" y="connsiteY1780"/>
                    </a:cxn>
                    <a:cxn ang="0">
                      <a:pos x="connsiteX1781" y="connsiteY1781"/>
                    </a:cxn>
                    <a:cxn ang="0">
                      <a:pos x="connsiteX1782" y="connsiteY1782"/>
                    </a:cxn>
                    <a:cxn ang="0">
                      <a:pos x="connsiteX1783" y="connsiteY1783"/>
                    </a:cxn>
                    <a:cxn ang="0">
                      <a:pos x="connsiteX1784" y="connsiteY1784"/>
                    </a:cxn>
                    <a:cxn ang="0">
                      <a:pos x="connsiteX1785" y="connsiteY1785"/>
                    </a:cxn>
                    <a:cxn ang="0">
                      <a:pos x="connsiteX1786" y="connsiteY1786"/>
                    </a:cxn>
                    <a:cxn ang="0">
                      <a:pos x="connsiteX1787" y="connsiteY1787"/>
                    </a:cxn>
                    <a:cxn ang="0">
                      <a:pos x="connsiteX1788" y="connsiteY1788"/>
                    </a:cxn>
                    <a:cxn ang="0">
                      <a:pos x="connsiteX1789" y="connsiteY1789"/>
                    </a:cxn>
                    <a:cxn ang="0">
                      <a:pos x="connsiteX1790" y="connsiteY1790"/>
                    </a:cxn>
                    <a:cxn ang="0">
                      <a:pos x="connsiteX1791" y="connsiteY1791"/>
                    </a:cxn>
                    <a:cxn ang="0">
                      <a:pos x="connsiteX1792" y="connsiteY1792"/>
                    </a:cxn>
                    <a:cxn ang="0">
                      <a:pos x="connsiteX1793" y="connsiteY1793"/>
                    </a:cxn>
                    <a:cxn ang="0">
                      <a:pos x="connsiteX1794" y="connsiteY1794"/>
                    </a:cxn>
                    <a:cxn ang="0">
                      <a:pos x="connsiteX1795" y="connsiteY1795"/>
                    </a:cxn>
                    <a:cxn ang="0">
                      <a:pos x="connsiteX1796" y="connsiteY1796"/>
                    </a:cxn>
                    <a:cxn ang="0">
                      <a:pos x="connsiteX1797" y="connsiteY1797"/>
                    </a:cxn>
                    <a:cxn ang="0">
                      <a:pos x="connsiteX1798" y="connsiteY1798"/>
                    </a:cxn>
                    <a:cxn ang="0">
                      <a:pos x="connsiteX1799" y="connsiteY1799"/>
                    </a:cxn>
                    <a:cxn ang="0">
                      <a:pos x="connsiteX1800" y="connsiteY1800"/>
                    </a:cxn>
                    <a:cxn ang="0">
                      <a:pos x="connsiteX1801" y="connsiteY1801"/>
                    </a:cxn>
                    <a:cxn ang="0">
                      <a:pos x="connsiteX1802" y="connsiteY1802"/>
                    </a:cxn>
                    <a:cxn ang="0">
                      <a:pos x="connsiteX1803" y="connsiteY1803"/>
                    </a:cxn>
                    <a:cxn ang="0">
                      <a:pos x="connsiteX1804" y="connsiteY1804"/>
                    </a:cxn>
                    <a:cxn ang="0">
                      <a:pos x="connsiteX1805" y="connsiteY1805"/>
                    </a:cxn>
                    <a:cxn ang="0">
                      <a:pos x="connsiteX1806" y="connsiteY1806"/>
                    </a:cxn>
                    <a:cxn ang="0">
                      <a:pos x="connsiteX1807" y="connsiteY1807"/>
                    </a:cxn>
                    <a:cxn ang="0">
                      <a:pos x="connsiteX1808" y="connsiteY1808"/>
                    </a:cxn>
                    <a:cxn ang="0">
                      <a:pos x="connsiteX1809" y="connsiteY1809"/>
                    </a:cxn>
                    <a:cxn ang="0">
                      <a:pos x="connsiteX1810" y="connsiteY1810"/>
                    </a:cxn>
                    <a:cxn ang="0">
                      <a:pos x="connsiteX1811" y="connsiteY1811"/>
                    </a:cxn>
                    <a:cxn ang="0">
                      <a:pos x="connsiteX1812" y="connsiteY1812"/>
                    </a:cxn>
                    <a:cxn ang="0">
                      <a:pos x="connsiteX1813" y="connsiteY1813"/>
                    </a:cxn>
                    <a:cxn ang="0">
                      <a:pos x="connsiteX1814" y="connsiteY1814"/>
                    </a:cxn>
                    <a:cxn ang="0">
                      <a:pos x="connsiteX1815" y="connsiteY1815"/>
                    </a:cxn>
                    <a:cxn ang="0">
                      <a:pos x="connsiteX1816" y="connsiteY1816"/>
                    </a:cxn>
                    <a:cxn ang="0">
                      <a:pos x="connsiteX1817" y="connsiteY1817"/>
                    </a:cxn>
                    <a:cxn ang="0">
                      <a:pos x="connsiteX1818" y="connsiteY1818"/>
                    </a:cxn>
                    <a:cxn ang="0">
                      <a:pos x="connsiteX1819" y="connsiteY1819"/>
                    </a:cxn>
                    <a:cxn ang="0">
                      <a:pos x="connsiteX1820" y="connsiteY1820"/>
                    </a:cxn>
                    <a:cxn ang="0">
                      <a:pos x="connsiteX1821" y="connsiteY1821"/>
                    </a:cxn>
                    <a:cxn ang="0">
                      <a:pos x="connsiteX1822" y="connsiteY1822"/>
                    </a:cxn>
                    <a:cxn ang="0">
                      <a:pos x="connsiteX1823" y="connsiteY1823"/>
                    </a:cxn>
                    <a:cxn ang="0">
                      <a:pos x="connsiteX1824" y="connsiteY1824"/>
                    </a:cxn>
                    <a:cxn ang="0">
                      <a:pos x="connsiteX1825" y="connsiteY1825"/>
                    </a:cxn>
                    <a:cxn ang="0">
                      <a:pos x="connsiteX1826" y="connsiteY1826"/>
                    </a:cxn>
                    <a:cxn ang="0">
                      <a:pos x="connsiteX1827" y="connsiteY1827"/>
                    </a:cxn>
                    <a:cxn ang="0">
                      <a:pos x="connsiteX1828" y="connsiteY1828"/>
                    </a:cxn>
                    <a:cxn ang="0">
                      <a:pos x="connsiteX1829" y="connsiteY1829"/>
                    </a:cxn>
                    <a:cxn ang="0">
                      <a:pos x="connsiteX1830" y="connsiteY1830"/>
                    </a:cxn>
                    <a:cxn ang="0">
                      <a:pos x="connsiteX1831" y="connsiteY1831"/>
                    </a:cxn>
                    <a:cxn ang="0">
                      <a:pos x="connsiteX1832" y="connsiteY1832"/>
                    </a:cxn>
                    <a:cxn ang="0">
                      <a:pos x="connsiteX1833" y="connsiteY1833"/>
                    </a:cxn>
                    <a:cxn ang="0">
                      <a:pos x="connsiteX1834" y="connsiteY1834"/>
                    </a:cxn>
                    <a:cxn ang="0">
                      <a:pos x="connsiteX1835" y="connsiteY1835"/>
                    </a:cxn>
                    <a:cxn ang="0">
                      <a:pos x="connsiteX1836" y="connsiteY1836"/>
                    </a:cxn>
                    <a:cxn ang="0">
                      <a:pos x="connsiteX1837" y="connsiteY1837"/>
                    </a:cxn>
                    <a:cxn ang="0">
                      <a:pos x="connsiteX1838" y="connsiteY1838"/>
                    </a:cxn>
                    <a:cxn ang="0">
                      <a:pos x="connsiteX1839" y="connsiteY1839"/>
                    </a:cxn>
                    <a:cxn ang="0">
                      <a:pos x="connsiteX1840" y="connsiteY1840"/>
                    </a:cxn>
                    <a:cxn ang="0">
                      <a:pos x="connsiteX1841" y="connsiteY1841"/>
                    </a:cxn>
                    <a:cxn ang="0">
                      <a:pos x="connsiteX1842" y="connsiteY1842"/>
                    </a:cxn>
                    <a:cxn ang="0">
                      <a:pos x="connsiteX1843" y="connsiteY1843"/>
                    </a:cxn>
                    <a:cxn ang="0">
                      <a:pos x="connsiteX1844" y="connsiteY1844"/>
                    </a:cxn>
                    <a:cxn ang="0">
                      <a:pos x="connsiteX1845" y="connsiteY1845"/>
                    </a:cxn>
                    <a:cxn ang="0">
                      <a:pos x="connsiteX1846" y="connsiteY1846"/>
                    </a:cxn>
                    <a:cxn ang="0">
                      <a:pos x="connsiteX1847" y="connsiteY1847"/>
                    </a:cxn>
                    <a:cxn ang="0">
                      <a:pos x="connsiteX1848" y="connsiteY1848"/>
                    </a:cxn>
                    <a:cxn ang="0">
                      <a:pos x="connsiteX1849" y="connsiteY1849"/>
                    </a:cxn>
                    <a:cxn ang="0">
                      <a:pos x="connsiteX1850" y="connsiteY1850"/>
                    </a:cxn>
                    <a:cxn ang="0">
                      <a:pos x="connsiteX1851" y="connsiteY1851"/>
                    </a:cxn>
                    <a:cxn ang="0">
                      <a:pos x="connsiteX1852" y="connsiteY1852"/>
                    </a:cxn>
                    <a:cxn ang="0">
                      <a:pos x="connsiteX1853" y="connsiteY1853"/>
                    </a:cxn>
                    <a:cxn ang="0">
                      <a:pos x="connsiteX1854" y="connsiteY1854"/>
                    </a:cxn>
                    <a:cxn ang="0">
                      <a:pos x="connsiteX1855" y="connsiteY1855"/>
                    </a:cxn>
                    <a:cxn ang="0">
                      <a:pos x="connsiteX1856" y="connsiteY1856"/>
                    </a:cxn>
                    <a:cxn ang="0">
                      <a:pos x="connsiteX1857" y="connsiteY1857"/>
                    </a:cxn>
                    <a:cxn ang="0">
                      <a:pos x="connsiteX1858" y="connsiteY1858"/>
                    </a:cxn>
                    <a:cxn ang="0">
                      <a:pos x="connsiteX1859" y="connsiteY1859"/>
                    </a:cxn>
                    <a:cxn ang="0">
                      <a:pos x="connsiteX1860" y="connsiteY1860"/>
                    </a:cxn>
                    <a:cxn ang="0">
                      <a:pos x="connsiteX1861" y="connsiteY1861"/>
                    </a:cxn>
                    <a:cxn ang="0">
                      <a:pos x="connsiteX1862" y="connsiteY1862"/>
                    </a:cxn>
                    <a:cxn ang="0">
                      <a:pos x="connsiteX1863" y="connsiteY1863"/>
                    </a:cxn>
                    <a:cxn ang="0">
                      <a:pos x="connsiteX1864" y="connsiteY1864"/>
                    </a:cxn>
                    <a:cxn ang="0">
                      <a:pos x="connsiteX1865" y="connsiteY1865"/>
                    </a:cxn>
                    <a:cxn ang="0">
                      <a:pos x="connsiteX1866" y="connsiteY1866"/>
                    </a:cxn>
                    <a:cxn ang="0">
                      <a:pos x="connsiteX1867" y="connsiteY1867"/>
                    </a:cxn>
                    <a:cxn ang="0">
                      <a:pos x="connsiteX1868" y="connsiteY1868"/>
                    </a:cxn>
                    <a:cxn ang="0">
                      <a:pos x="connsiteX1869" y="connsiteY1869"/>
                    </a:cxn>
                    <a:cxn ang="0">
                      <a:pos x="connsiteX1870" y="connsiteY1870"/>
                    </a:cxn>
                    <a:cxn ang="0">
                      <a:pos x="connsiteX1871" y="connsiteY1871"/>
                    </a:cxn>
                    <a:cxn ang="0">
                      <a:pos x="connsiteX1872" y="connsiteY1872"/>
                    </a:cxn>
                    <a:cxn ang="0">
                      <a:pos x="connsiteX1873" y="connsiteY1873"/>
                    </a:cxn>
                    <a:cxn ang="0">
                      <a:pos x="connsiteX1874" y="connsiteY1874"/>
                    </a:cxn>
                    <a:cxn ang="0">
                      <a:pos x="connsiteX1875" y="connsiteY1875"/>
                    </a:cxn>
                    <a:cxn ang="0">
                      <a:pos x="connsiteX1876" y="connsiteY1876"/>
                    </a:cxn>
                    <a:cxn ang="0">
                      <a:pos x="connsiteX1877" y="connsiteY1877"/>
                    </a:cxn>
                    <a:cxn ang="0">
                      <a:pos x="connsiteX1878" y="connsiteY1878"/>
                    </a:cxn>
                    <a:cxn ang="0">
                      <a:pos x="connsiteX1879" y="connsiteY1879"/>
                    </a:cxn>
                    <a:cxn ang="0">
                      <a:pos x="connsiteX1880" y="connsiteY1880"/>
                    </a:cxn>
                    <a:cxn ang="0">
                      <a:pos x="connsiteX1881" y="connsiteY1881"/>
                    </a:cxn>
                    <a:cxn ang="0">
                      <a:pos x="connsiteX1882" y="connsiteY1882"/>
                    </a:cxn>
                    <a:cxn ang="0">
                      <a:pos x="connsiteX1883" y="connsiteY1883"/>
                    </a:cxn>
                    <a:cxn ang="0">
                      <a:pos x="connsiteX1884" y="connsiteY1884"/>
                    </a:cxn>
                    <a:cxn ang="0">
                      <a:pos x="connsiteX1885" y="connsiteY1885"/>
                    </a:cxn>
                    <a:cxn ang="0">
                      <a:pos x="connsiteX1886" y="connsiteY1886"/>
                    </a:cxn>
                    <a:cxn ang="0">
                      <a:pos x="connsiteX1887" y="connsiteY1887"/>
                    </a:cxn>
                    <a:cxn ang="0">
                      <a:pos x="connsiteX1888" y="connsiteY1888"/>
                    </a:cxn>
                    <a:cxn ang="0">
                      <a:pos x="connsiteX1889" y="connsiteY1889"/>
                    </a:cxn>
                    <a:cxn ang="0">
                      <a:pos x="connsiteX1890" y="connsiteY1890"/>
                    </a:cxn>
                    <a:cxn ang="0">
                      <a:pos x="connsiteX1891" y="connsiteY1891"/>
                    </a:cxn>
                    <a:cxn ang="0">
                      <a:pos x="connsiteX1892" y="connsiteY1892"/>
                    </a:cxn>
                    <a:cxn ang="0">
                      <a:pos x="connsiteX1893" y="connsiteY1893"/>
                    </a:cxn>
                    <a:cxn ang="0">
                      <a:pos x="connsiteX1894" y="connsiteY1894"/>
                    </a:cxn>
                    <a:cxn ang="0">
                      <a:pos x="connsiteX1895" y="connsiteY1895"/>
                    </a:cxn>
                    <a:cxn ang="0">
                      <a:pos x="connsiteX1896" y="connsiteY1896"/>
                    </a:cxn>
                    <a:cxn ang="0">
                      <a:pos x="connsiteX1897" y="connsiteY1897"/>
                    </a:cxn>
                    <a:cxn ang="0">
                      <a:pos x="connsiteX1898" y="connsiteY1898"/>
                    </a:cxn>
                    <a:cxn ang="0">
                      <a:pos x="connsiteX1899" y="connsiteY1899"/>
                    </a:cxn>
                    <a:cxn ang="0">
                      <a:pos x="connsiteX1900" y="connsiteY1900"/>
                    </a:cxn>
                    <a:cxn ang="0">
                      <a:pos x="connsiteX1901" y="connsiteY1901"/>
                    </a:cxn>
                    <a:cxn ang="0">
                      <a:pos x="connsiteX1902" y="connsiteY1902"/>
                    </a:cxn>
                    <a:cxn ang="0">
                      <a:pos x="connsiteX1903" y="connsiteY1903"/>
                    </a:cxn>
                    <a:cxn ang="0">
                      <a:pos x="connsiteX1904" y="connsiteY1904"/>
                    </a:cxn>
                    <a:cxn ang="0">
                      <a:pos x="connsiteX1905" y="connsiteY1905"/>
                    </a:cxn>
                    <a:cxn ang="0">
                      <a:pos x="connsiteX1906" y="connsiteY1906"/>
                    </a:cxn>
                    <a:cxn ang="0">
                      <a:pos x="connsiteX1907" y="connsiteY1907"/>
                    </a:cxn>
                    <a:cxn ang="0">
                      <a:pos x="connsiteX1908" y="connsiteY1908"/>
                    </a:cxn>
                    <a:cxn ang="0">
                      <a:pos x="connsiteX1909" y="connsiteY1909"/>
                    </a:cxn>
                    <a:cxn ang="0">
                      <a:pos x="connsiteX1910" y="connsiteY1910"/>
                    </a:cxn>
                    <a:cxn ang="0">
                      <a:pos x="connsiteX1911" y="connsiteY1911"/>
                    </a:cxn>
                    <a:cxn ang="0">
                      <a:pos x="connsiteX1912" y="connsiteY1912"/>
                    </a:cxn>
                    <a:cxn ang="0">
                      <a:pos x="connsiteX1913" y="connsiteY1913"/>
                    </a:cxn>
                    <a:cxn ang="0">
                      <a:pos x="connsiteX1914" y="connsiteY1914"/>
                    </a:cxn>
                    <a:cxn ang="0">
                      <a:pos x="connsiteX1915" y="connsiteY1915"/>
                    </a:cxn>
                    <a:cxn ang="0">
                      <a:pos x="connsiteX1916" y="connsiteY1916"/>
                    </a:cxn>
                    <a:cxn ang="0">
                      <a:pos x="connsiteX1917" y="connsiteY1917"/>
                    </a:cxn>
                    <a:cxn ang="0">
                      <a:pos x="connsiteX1918" y="connsiteY1918"/>
                    </a:cxn>
                    <a:cxn ang="0">
                      <a:pos x="connsiteX1919" y="connsiteY1919"/>
                    </a:cxn>
                    <a:cxn ang="0">
                      <a:pos x="connsiteX1920" y="connsiteY1920"/>
                    </a:cxn>
                    <a:cxn ang="0">
                      <a:pos x="connsiteX1921" y="connsiteY1921"/>
                    </a:cxn>
                    <a:cxn ang="0">
                      <a:pos x="connsiteX1922" y="connsiteY1922"/>
                    </a:cxn>
                    <a:cxn ang="0">
                      <a:pos x="connsiteX1923" y="connsiteY1923"/>
                    </a:cxn>
                    <a:cxn ang="0">
                      <a:pos x="connsiteX1924" y="connsiteY1924"/>
                    </a:cxn>
                    <a:cxn ang="0">
                      <a:pos x="connsiteX1925" y="connsiteY1925"/>
                    </a:cxn>
                    <a:cxn ang="0">
                      <a:pos x="connsiteX1926" y="connsiteY1926"/>
                    </a:cxn>
                    <a:cxn ang="0">
                      <a:pos x="connsiteX1927" y="connsiteY1927"/>
                    </a:cxn>
                    <a:cxn ang="0">
                      <a:pos x="connsiteX1928" y="connsiteY1928"/>
                    </a:cxn>
                    <a:cxn ang="0">
                      <a:pos x="connsiteX1929" y="connsiteY1929"/>
                    </a:cxn>
                    <a:cxn ang="0">
                      <a:pos x="connsiteX1930" y="connsiteY1930"/>
                    </a:cxn>
                    <a:cxn ang="0">
                      <a:pos x="connsiteX1931" y="connsiteY1931"/>
                    </a:cxn>
                    <a:cxn ang="0">
                      <a:pos x="connsiteX1932" y="connsiteY1932"/>
                    </a:cxn>
                    <a:cxn ang="0">
                      <a:pos x="connsiteX1933" y="connsiteY1933"/>
                    </a:cxn>
                    <a:cxn ang="0">
                      <a:pos x="connsiteX1934" y="connsiteY1934"/>
                    </a:cxn>
                    <a:cxn ang="0">
                      <a:pos x="connsiteX1935" y="connsiteY1935"/>
                    </a:cxn>
                    <a:cxn ang="0">
                      <a:pos x="connsiteX1936" y="connsiteY1936"/>
                    </a:cxn>
                    <a:cxn ang="0">
                      <a:pos x="connsiteX1937" y="connsiteY1937"/>
                    </a:cxn>
                    <a:cxn ang="0">
                      <a:pos x="connsiteX1938" y="connsiteY1938"/>
                    </a:cxn>
                    <a:cxn ang="0">
                      <a:pos x="connsiteX1939" y="connsiteY1939"/>
                    </a:cxn>
                    <a:cxn ang="0">
                      <a:pos x="connsiteX1940" y="connsiteY1940"/>
                    </a:cxn>
                    <a:cxn ang="0">
                      <a:pos x="connsiteX1941" y="connsiteY1941"/>
                    </a:cxn>
                    <a:cxn ang="0">
                      <a:pos x="connsiteX1942" y="connsiteY1942"/>
                    </a:cxn>
                    <a:cxn ang="0">
                      <a:pos x="connsiteX1943" y="connsiteY1943"/>
                    </a:cxn>
                    <a:cxn ang="0">
                      <a:pos x="connsiteX1944" y="connsiteY1944"/>
                    </a:cxn>
                    <a:cxn ang="0">
                      <a:pos x="connsiteX1945" y="connsiteY1945"/>
                    </a:cxn>
                    <a:cxn ang="0">
                      <a:pos x="connsiteX1946" y="connsiteY1946"/>
                    </a:cxn>
                    <a:cxn ang="0">
                      <a:pos x="connsiteX1947" y="connsiteY1947"/>
                    </a:cxn>
                    <a:cxn ang="0">
                      <a:pos x="connsiteX1948" y="connsiteY1948"/>
                    </a:cxn>
                    <a:cxn ang="0">
                      <a:pos x="connsiteX1949" y="connsiteY1949"/>
                    </a:cxn>
                    <a:cxn ang="0">
                      <a:pos x="connsiteX1950" y="connsiteY1950"/>
                    </a:cxn>
                    <a:cxn ang="0">
                      <a:pos x="connsiteX1951" y="connsiteY1951"/>
                    </a:cxn>
                    <a:cxn ang="0">
                      <a:pos x="connsiteX1952" y="connsiteY1952"/>
                    </a:cxn>
                    <a:cxn ang="0">
                      <a:pos x="connsiteX1953" y="connsiteY1953"/>
                    </a:cxn>
                    <a:cxn ang="0">
                      <a:pos x="connsiteX1954" y="connsiteY1954"/>
                    </a:cxn>
                    <a:cxn ang="0">
                      <a:pos x="connsiteX1955" y="connsiteY1955"/>
                    </a:cxn>
                    <a:cxn ang="0">
                      <a:pos x="connsiteX1956" y="connsiteY1956"/>
                    </a:cxn>
                    <a:cxn ang="0">
                      <a:pos x="connsiteX1957" y="connsiteY1957"/>
                    </a:cxn>
                    <a:cxn ang="0">
                      <a:pos x="connsiteX1958" y="connsiteY1958"/>
                    </a:cxn>
                    <a:cxn ang="0">
                      <a:pos x="connsiteX1959" y="connsiteY1959"/>
                    </a:cxn>
                    <a:cxn ang="0">
                      <a:pos x="connsiteX1960" y="connsiteY1960"/>
                    </a:cxn>
                    <a:cxn ang="0">
                      <a:pos x="connsiteX1961" y="connsiteY1961"/>
                    </a:cxn>
                    <a:cxn ang="0">
                      <a:pos x="connsiteX1962" y="connsiteY1962"/>
                    </a:cxn>
                    <a:cxn ang="0">
                      <a:pos x="connsiteX1963" y="connsiteY1963"/>
                    </a:cxn>
                    <a:cxn ang="0">
                      <a:pos x="connsiteX1964" y="connsiteY1964"/>
                    </a:cxn>
                    <a:cxn ang="0">
                      <a:pos x="connsiteX1965" y="connsiteY1965"/>
                    </a:cxn>
                    <a:cxn ang="0">
                      <a:pos x="connsiteX1966" y="connsiteY1966"/>
                    </a:cxn>
                    <a:cxn ang="0">
                      <a:pos x="connsiteX1967" y="connsiteY1967"/>
                    </a:cxn>
                    <a:cxn ang="0">
                      <a:pos x="connsiteX1968" y="connsiteY1968"/>
                    </a:cxn>
                    <a:cxn ang="0">
                      <a:pos x="connsiteX1969" y="connsiteY1969"/>
                    </a:cxn>
                    <a:cxn ang="0">
                      <a:pos x="connsiteX1970" y="connsiteY1970"/>
                    </a:cxn>
                    <a:cxn ang="0">
                      <a:pos x="connsiteX1971" y="connsiteY1971"/>
                    </a:cxn>
                    <a:cxn ang="0">
                      <a:pos x="connsiteX1972" y="connsiteY1972"/>
                    </a:cxn>
                    <a:cxn ang="0">
                      <a:pos x="connsiteX1973" y="connsiteY1973"/>
                    </a:cxn>
                    <a:cxn ang="0">
                      <a:pos x="connsiteX1974" y="connsiteY1974"/>
                    </a:cxn>
                    <a:cxn ang="0">
                      <a:pos x="connsiteX1975" y="connsiteY1975"/>
                    </a:cxn>
                    <a:cxn ang="0">
                      <a:pos x="connsiteX1976" y="connsiteY1976"/>
                    </a:cxn>
                    <a:cxn ang="0">
                      <a:pos x="connsiteX1977" y="connsiteY1977"/>
                    </a:cxn>
                    <a:cxn ang="0">
                      <a:pos x="connsiteX1978" y="connsiteY1978"/>
                    </a:cxn>
                    <a:cxn ang="0">
                      <a:pos x="connsiteX1979" y="connsiteY1979"/>
                    </a:cxn>
                    <a:cxn ang="0">
                      <a:pos x="connsiteX1980" y="connsiteY1980"/>
                    </a:cxn>
                    <a:cxn ang="0">
                      <a:pos x="connsiteX1981" y="connsiteY1981"/>
                    </a:cxn>
                    <a:cxn ang="0">
                      <a:pos x="connsiteX1982" y="connsiteY1982"/>
                    </a:cxn>
                    <a:cxn ang="0">
                      <a:pos x="connsiteX1983" y="connsiteY1983"/>
                    </a:cxn>
                    <a:cxn ang="0">
                      <a:pos x="connsiteX1984" y="connsiteY1984"/>
                    </a:cxn>
                    <a:cxn ang="0">
                      <a:pos x="connsiteX1985" y="connsiteY1985"/>
                    </a:cxn>
                    <a:cxn ang="0">
                      <a:pos x="connsiteX1986" y="connsiteY1986"/>
                    </a:cxn>
                    <a:cxn ang="0">
                      <a:pos x="connsiteX1987" y="connsiteY1987"/>
                    </a:cxn>
                    <a:cxn ang="0">
                      <a:pos x="connsiteX1988" y="connsiteY1988"/>
                    </a:cxn>
                    <a:cxn ang="0">
                      <a:pos x="connsiteX1989" y="connsiteY1989"/>
                    </a:cxn>
                    <a:cxn ang="0">
                      <a:pos x="connsiteX1990" y="connsiteY1990"/>
                    </a:cxn>
                    <a:cxn ang="0">
                      <a:pos x="connsiteX1991" y="connsiteY1991"/>
                    </a:cxn>
                    <a:cxn ang="0">
                      <a:pos x="connsiteX1992" y="connsiteY1992"/>
                    </a:cxn>
                    <a:cxn ang="0">
                      <a:pos x="connsiteX1993" y="connsiteY1993"/>
                    </a:cxn>
                    <a:cxn ang="0">
                      <a:pos x="connsiteX1994" y="connsiteY1994"/>
                    </a:cxn>
                    <a:cxn ang="0">
                      <a:pos x="connsiteX1995" y="connsiteY1995"/>
                    </a:cxn>
                    <a:cxn ang="0">
                      <a:pos x="connsiteX1996" y="connsiteY1996"/>
                    </a:cxn>
                    <a:cxn ang="0">
                      <a:pos x="connsiteX1997" y="connsiteY1997"/>
                    </a:cxn>
                    <a:cxn ang="0">
                      <a:pos x="connsiteX1998" y="connsiteY1998"/>
                    </a:cxn>
                    <a:cxn ang="0">
                      <a:pos x="connsiteX1999" y="connsiteY1999"/>
                    </a:cxn>
                    <a:cxn ang="0">
                      <a:pos x="connsiteX2000" y="connsiteY2000"/>
                    </a:cxn>
                    <a:cxn ang="0">
                      <a:pos x="connsiteX2001" y="connsiteY2001"/>
                    </a:cxn>
                  </a:cxnLst>
                  <a:rect l="l" t="t" r="r" b="b"/>
                  <a:pathLst>
                    <a:path w="5795236" h="199548">
                      <a:moveTo>
                        <a:pt x="0" y="199549"/>
                      </a:moveTo>
                      <a:lnTo>
                        <a:pt x="0" y="199548"/>
                      </a:lnTo>
                      <a:lnTo>
                        <a:pt x="5801" y="199548"/>
                      </a:lnTo>
                      <a:lnTo>
                        <a:pt x="11602" y="199548"/>
                      </a:lnTo>
                      <a:lnTo>
                        <a:pt x="17403" y="199548"/>
                      </a:lnTo>
                      <a:lnTo>
                        <a:pt x="23204" y="199548"/>
                      </a:lnTo>
                      <a:lnTo>
                        <a:pt x="29005" y="199547"/>
                      </a:lnTo>
                      <a:lnTo>
                        <a:pt x="34806" y="199547"/>
                      </a:lnTo>
                      <a:lnTo>
                        <a:pt x="40607" y="199547"/>
                      </a:lnTo>
                      <a:lnTo>
                        <a:pt x="46408" y="199547"/>
                      </a:lnTo>
                      <a:lnTo>
                        <a:pt x="52209" y="199547"/>
                      </a:lnTo>
                      <a:lnTo>
                        <a:pt x="58010" y="199547"/>
                      </a:lnTo>
                      <a:lnTo>
                        <a:pt x="63811" y="199547"/>
                      </a:lnTo>
                      <a:lnTo>
                        <a:pt x="69613" y="199547"/>
                      </a:lnTo>
                      <a:lnTo>
                        <a:pt x="75413" y="199547"/>
                      </a:lnTo>
                      <a:lnTo>
                        <a:pt x="81215" y="199547"/>
                      </a:lnTo>
                      <a:lnTo>
                        <a:pt x="87016" y="199547"/>
                      </a:lnTo>
                      <a:lnTo>
                        <a:pt x="92817" y="199547"/>
                      </a:lnTo>
                      <a:lnTo>
                        <a:pt x="98618" y="199547"/>
                      </a:lnTo>
                      <a:lnTo>
                        <a:pt x="104419" y="199547"/>
                      </a:lnTo>
                      <a:lnTo>
                        <a:pt x="110220" y="199546"/>
                      </a:lnTo>
                      <a:lnTo>
                        <a:pt x="116021" y="199546"/>
                      </a:lnTo>
                      <a:lnTo>
                        <a:pt x="121822" y="199546"/>
                      </a:lnTo>
                      <a:lnTo>
                        <a:pt x="127623" y="199546"/>
                      </a:lnTo>
                      <a:lnTo>
                        <a:pt x="133424" y="199546"/>
                      </a:lnTo>
                      <a:lnTo>
                        <a:pt x="139225" y="199546"/>
                      </a:lnTo>
                      <a:lnTo>
                        <a:pt x="145026" y="199546"/>
                      </a:lnTo>
                      <a:lnTo>
                        <a:pt x="150827" y="199546"/>
                      </a:lnTo>
                      <a:lnTo>
                        <a:pt x="156628" y="199545"/>
                      </a:lnTo>
                      <a:lnTo>
                        <a:pt x="162429" y="199545"/>
                      </a:lnTo>
                      <a:lnTo>
                        <a:pt x="168230" y="199545"/>
                      </a:lnTo>
                      <a:lnTo>
                        <a:pt x="174031" y="199545"/>
                      </a:lnTo>
                      <a:lnTo>
                        <a:pt x="179832" y="199545"/>
                      </a:lnTo>
                      <a:lnTo>
                        <a:pt x="185633" y="199545"/>
                      </a:lnTo>
                      <a:lnTo>
                        <a:pt x="191434" y="199545"/>
                      </a:lnTo>
                      <a:lnTo>
                        <a:pt x="197235" y="199544"/>
                      </a:lnTo>
                      <a:lnTo>
                        <a:pt x="203036" y="199544"/>
                      </a:lnTo>
                      <a:lnTo>
                        <a:pt x="208837" y="199544"/>
                      </a:lnTo>
                      <a:lnTo>
                        <a:pt x="214639" y="199544"/>
                      </a:lnTo>
                      <a:lnTo>
                        <a:pt x="220439" y="199544"/>
                      </a:lnTo>
                      <a:lnTo>
                        <a:pt x="226241" y="199543"/>
                      </a:lnTo>
                      <a:lnTo>
                        <a:pt x="232042" y="199543"/>
                      </a:lnTo>
                      <a:lnTo>
                        <a:pt x="237842" y="199543"/>
                      </a:lnTo>
                      <a:lnTo>
                        <a:pt x="243644" y="199543"/>
                      </a:lnTo>
                      <a:lnTo>
                        <a:pt x="249444" y="199543"/>
                      </a:lnTo>
                      <a:lnTo>
                        <a:pt x="255246" y="199542"/>
                      </a:lnTo>
                      <a:lnTo>
                        <a:pt x="261047" y="199542"/>
                      </a:lnTo>
                      <a:lnTo>
                        <a:pt x="266848" y="199542"/>
                      </a:lnTo>
                      <a:lnTo>
                        <a:pt x="272649" y="199542"/>
                      </a:lnTo>
                      <a:lnTo>
                        <a:pt x="278450" y="199541"/>
                      </a:lnTo>
                      <a:lnTo>
                        <a:pt x="284251" y="199541"/>
                      </a:lnTo>
                      <a:lnTo>
                        <a:pt x="290052" y="199541"/>
                      </a:lnTo>
                      <a:lnTo>
                        <a:pt x="295853" y="199540"/>
                      </a:lnTo>
                      <a:lnTo>
                        <a:pt x="301654" y="199540"/>
                      </a:lnTo>
                      <a:lnTo>
                        <a:pt x="307455" y="199540"/>
                      </a:lnTo>
                      <a:lnTo>
                        <a:pt x="313256" y="199539"/>
                      </a:lnTo>
                      <a:lnTo>
                        <a:pt x="319057" y="199539"/>
                      </a:lnTo>
                      <a:lnTo>
                        <a:pt x="324858" y="199539"/>
                      </a:lnTo>
                      <a:lnTo>
                        <a:pt x="330659" y="199538"/>
                      </a:lnTo>
                      <a:lnTo>
                        <a:pt x="336460" y="199538"/>
                      </a:lnTo>
                      <a:lnTo>
                        <a:pt x="342261" y="199538"/>
                      </a:lnTo>
                      <a:lnTo>
                        <a:pt x="348063" y="199537"/>
                      </a:lnTo>
                      <a:lnTo>
                        <a:pt x="353864" y="199537"/>
                      </a:lnTo>
                      <a:lnTo>
                        <a:pt x="359665" y="199536"/>
                      </a:lnTo>
                      <a:lnTo>
                        <a:pt x="365466" y="199536"/>
                      </a:lnTo>
                      <a:lnTo>
                        <a:pt x="371268" y="199535"/>
                      </a:lnTo>
                      <a:lnTo>
                        <a:pt x="377069" y="199535"/>
                      </a:lnTo>
                      <a:lnTo>
                        <a:pt x="382870" y="199534"/>
                      </a:lnTo>
                      <a:lnTo>
                        <a:pt x="388671" y="199534"/>
                      </a:lnTo>
                      <a:lnTo>
                        <a:pt x="394472" y="199533"/>
                      </a:lnTo>
                      <a:lnTo>
                        <a:pt x="400273" y="199533"/>
                      </a:lnTo>
                      <a:lnTo>
                        <a:pt x="406071" y="199532"/>
                      </a:lnTo>
                      <a:lnTo>
                        <a:pt x="411872" y="199531"/>
                      </a:lnTo>
                      <a:lnTo>
                        <a:pt x="417673" y="199531"/>
                      </a:lnTo>
                      <a:lnTo>
                        <a:pt x="423474" y="199530"/>
                      </a:lnTo>
                      <a:lnTo>
                        <a:pt x="429276" y="199529"/>
                      </a:lnTo>
                      <a:lnTo>
                        <a:pt x="435077" y="199529"/>
                      </a:lnTo>
                      <a:lnTo>
                        <a:pt x="440878" y="199528"/>
                      </a:lnTo>
                      <a:lnTo>
                        <a:pt x="446679" y="199527"/>
                      </a:lnTo>
                      <a:lnTo>
                        <a:pt x="452480" y="199527"/>
                      </a:lnTo>
                      <a:lnTo>
                        <a:pt x="458281" y="199526"/>
                      </a:lnTo>
                      <a:lnTo>
                        <a:pt x="464083" y="199525"/>
                      </a:lnTo>
                      <a:lnTo>
                        <a:pt x="469884" y="199524"/>
                      </a:lnTo>
                      <a:lnTo>
                        <a:pt x="475685" y="199523"/>
                      </a:lnTo>
                      <a:lnTo>
                        <a:pt x="481486" y="199522"/>
                      </a:lnTo>
                      <a:lnTo>
                        <a:pt x="487287" y="199521"/>
                      </a:lnTo>
                      <a:lnTo>
                        <a:pt x="493088" y="199520"/>
                      </a:lnTo>
                      <a:lnTo>
                        <a:pt x="498890" y="199519"/>
                      </a:lnTo>
                      <a:lnTo>
                        <a:pt x="504691" y="199518"/>
                      </a:lnTo>
                      <a:lnTo>
                        <a:pt x="510492" y="199517"/>
                      </a:lnTo>
                      <a:lnTo>
                        <a:pt x="516293" y="199516"/>
                      </a:lnTo>
                      <a:lnTo>
                        <a:pt x="522094" y="199515"/>
                      </a:lnTo>
                      <a:lnTo>
                        <a:pt x="527896" y="199514"/>
                      </a:lnTo>
                      <a:lnTo>
                        <a:pt x="533697" y="199513"/>
                      </a:lnTo>
                      <a:lnTo>
                        <a:pt x="539498" y="199511"/>
                      </a:lnTo>
                      <a:lnTo>
                        <a:pt x="545299" y="199510"/>
                      </a:lnTo>
                      <a:lnTo>
                        <a:pt x="551100" y="199508"/>
                      </a:lnTo>
                      <a:lnTo>
                        <a:pt x="556901" y="199507"/>
                      </a:lnTo>
                      <a:lnTo>
                        <a:pt x="562703" y="199506"/>
                      </a:lnTo>
                      <a:lnTo>
                        <a:pt x="568500" y="199504"/>
                      </a:lnTo>
                      <a:lnTo>
                        <a:pt x="574301" y="199503"/>
                      </a:lnTo>
                      <a:lnTo>
                        <a:pt x="580102" y="199501"/>
                      </a:lnTo>
                      <a:lnTo>
                        <a:pt x="585904" y="199499"/>
                      </a:lnTo>
                      <a:lnTo>
                        <a:pt x="591705" y="199498"/>
                      </a:lnTo>
                      <a:lnTo>
                        <a:pt x="597506" y="199496"/>
                      </a:lnTo>
                      <a:lnTo>
                        <a:pt x="603307" y="199494"/>
                      </a:lnTo>
                      <a:lnTo>
                        <a:pt x="609108" y="199492"/>
                      </a:lnTo>
                      <a:lnTo>
                        <a:pt x="614909" y="199490"/>
                      </a:lnTo>
                      <a:lnTo>
                        <a:pt x="620711" y="199488"/>
                      </a:lnTo>
                      <a:lnTo>
                        <a:pt x="626512" y="199486"/>
                      </a:lnTo>
                      <a:lnTo>
                        <a:pt x="632313" y="199484"/>
                      </a:lnTo>
                      <a:lnTo>
                        <a:pt x="638114" y="199482"/>
                      </a:lnTo>
                      <a:lnTo>
                        <a:pt x="643915" y="199480"/>
                      </a:lnTo>
                      <a:lnTo>
                        <a:pt x="649716" y="199477"/>
                      </a:lnTo>
                      <a:lnTo>
                        <a:pt x="655518" y="199475"/>
                      </a:lnTo>
                      <a:lnTo>
                        <a:pt x="661319" y="199472"/>
                      </a:lnTo>
                      <a:lnTo>
                        <a:pt x="667120" y="199470"/>
                      </a:lnTo>
                      <a:lnTo>
                        <a:pt x="672921" y="199467"/>
                      </a:lnTo>
                      <a:lnTo>
                        <a:pt x="678722" y="199464"/>
                      </a:lnTo>
                      <a:lnTo>
                        <a:pt x="684523" y="199462"/>
                      </a:lnTo>
                      <a:lnTo>
                        <a:pt x="690325" y="199459"/>
                      </a:lnTo>
                      <a:lnTo>
                        <a:pt x="696126" y="199456"/>
                      </a:lnTo>
                      <a:lnTo>
                        <a:pt x="701927" y="199453"/>
                      </a:lnTo>
                      <a:lnTo>
                        <a:pt x="707728" y="199449"/>
                      </a:lnTo>
                      <a:lnTo>
                        <a:pt x="713529" y="199446"/>
                      </a:lnTo>
                      <a:lnTo>
                        <a:pt x="719330" y="199443"/>
                      </a:lnTo>
                      <a:lnTo>
                        <a:pt x="725128" y="199439"/>
                      </a:lnTo>
                      <a:lnTo>
                        <a:pt x="730929" y="199436"/>
                      </a:lnTo>
                      <a:lnTo>
                        <a:pt x="736730" y="199432"/>
                      </a:lnTo>
                      <a:lnTo>
                        <a:pt x="742531" y="199428"/>
                      </a:lnTo>
                      <a:lnTo>
                        <a:pt x="748333" y="199424"/>
                      </a:lnTo>
                      <a:lnTo>
                        <a:pt x="754134" y="199420"/>
                      </a:lnTo>
                      <a:lnTo>
                        <a:pt x="759935" y="199416"/>
                      </a:lnTo>
                      <a:lnTo>
                        <a:pt x="765736" y="199412"/>
                      </a:lnTo>
                      <a:lnTo>
                        <a:pt x="771537" y="199407"/>
                      </a:lnTo>
                      <a:lnTo>
                        <a:pt x="777338" y="199403"/>
                      </a:lnTo>
                      <a:lnTo>
                        <a:pt x="783140" y="199398"/>
                      </a:lnTo>
                      <a:lnTo>
                        <a:pt x="788941" y="199393"/>
                      </a:lnTo>
                      <a:lnTo>
                        <a:pt x="794742" y="199388"/>
                      </a:lnTo>
                      <a:lnTo>
                        <a:pt x="800543" y="199383"/>
                      </a:lnTo>
                      <a:lnTo>
                        <a:pt x="806344" y="199378"/>
                      </a:lnTo>
                      <a:lnTo>
                        <a:pt x="812145" y="199372"/>
                      </a:lnTo>
                      <a:lnTo>
                        <a:pt x="817947" y="199367"/>
                      </a:lnTo>
                      <a:lnTo>
                        <a:pt x="823748" y="199361"/>
                      </a:lnTo>
                      <a:lnTo>
                        <a:pt x="829549" y="199355"/>
                      </a:lnTo>
                      <a:lnTo>
                        <a:pt x="835350" y="199349"/>
                      </a:lnTo>
                      <a:lnTo>
                        <a:pt x="841151" y="199343"/>
                      </a:lnTo>
                      <a:lnTo>
                        <a:pt x="846953" y="199336"/>
                      </a:lnTo>
                      <a:lnTo>
                        <a:pt x="852754" y="199330"/>
                      </a:lnTo>
                      <a:lnTo>
                        <a:pt x="858555" y="199323"/>
                      </a:lnTo>
                      <a:lnTo>
                        <a:pt x="864356" y="199316"/>
                      </a:lnTo>
                      <a:lnTo>
                        <a:pt x="870157" y="199308"/>
                      </a:lnTo>
                      <a:lnTo>
                        <a:pt x="875958" y="199301"/>
                      </a:lnTo>
                      <a:lnTo>
                        <a:pt x="881760" y="199294"/>
                      </a:lnTo>
                      <a:lnTo>
                        <a:pt x="887557" y="199285"/>
                      </a:lnTo>
                      <a:lnTo>
                        <a:pt x="893358" y="199277"/>
                      </a:lnTo>
                      <a:lnTo>
                        <a:pt x="899159" y="199269"/>
                      </a:lnTo>
                      <a:lnTo>
                        <a:pt x="904961" y="199260"/>
                      </a:lnTo>
                      <a:lnTo>
                        <a:pt x="910762" y="199252"/>
                      </a:lnTo>
                      <a:lnTo>
                        <a:pt x="916563" y="199243"/>
                      </a:lnTo>
                      <a:lnTo>
                        <a:pt x="922364" y="199233"/>
                      </a:lnTo>
                      <a:lnTo>
                        <a:pt x="928165" y="199224"/>
                      </a:lnTo>
                      <a:lnTo>
                        <a:pt x="933966" y="199214"/>
                      </a:lnTo>
                      <a:lnTo>
                        <a:pt x="939768" y="199204"/>
                      </a:lnTo>
                      <a:lnTo>
                        <a:pt x="945569" y="199193"/>
                      </a:lnTo>
                      <a:lnTo>
                        <a:pt x="951370" y="199183"/>
                      </a:lnTo>
                      <a:lnTo>
                        <a:pt x="957171" y="199172"/>
                      </a:lnTo>
                      <a:lnTo>
                        <a:pt x="962972" y="199161"/>
                      </a:lnTo>
                      <a:lnTo>
                        <a:pt x="968773" y="199149"/>
                      </a:lnTo>
                      <a:lnTo>
                        <a:pt x="974575" y="199137"/>
                      </a:lnTo>
                      <a:lnTo>
                        <a:pt x="980376" y="199125"/>
                      </a:lnTo>
                      <a:lnTo>
                        <a:pt x="986177" y="199112"/>
                      </a:lnTo>
                      <a:lnTo>
                        <a:pt x="991978" y="199099"/>
                      </a:lnTo>
                      <a:lnTo>
                        <a:pt x="997779" y="199086"/>
                      </a:lnTo>
                      <a:lnTo>
                        <a:pt x="1003580" y="199073"/>
                      </a:lnTo>
                      <a:lnTo>
                        <a:pt x="1009382" y="199059"/>
                      </a:lnTo>
                      <a:lnTo>
                        <a:pt x="1015183" y="199044"/>
                      </a:lnTo>
                      <a:lnTo>
                        <a:pt x="1020984" y="199029"/>
                      </a:lnTo>
                      <a:lnTo>
                        <a:pt x="1026785" y="199014"/>
                      </a:lnTo>
                      <a:lnTo>
                        <a:pt x="1032586" y="198999"/>
                      </a:lnTo>
                      <a:lnTo>
                        <a:pt x="1038387" y="198983"/>
                      </a:lnTo>
                      <a:lnTo>
                        <a:pt x="1044189" y="198967"/>
                      </a:lnTo>
                      <a:lnTo>
                        <a:pt x="1049986" y="198950"/>
                      </a:lnTo>
                      <a:lnTo>
                        <a:pt x="1055787" y="198932"/>
                      </a:lnTo>
                      <a:lnTo>
                        <a:pt x="1061588" y="198915"/>
                      </a:lnTo>
                      <a:lnTo>
                        <a:pt x="1067390" y="198897"/>
                      </a:lnTo>
                      <a:lnTo>
                        <a:pt x="1073191" y="198878"/>
                      </a:lnTo>
                      <a:lnTo>
                        <a:pt x="1078992" y="198859"/>
                      </a:lnTo>
                      <a:lnTo>
                        <a:pt x="1084793" y="198839"/>
                      </a:lnTo>
                      <a:lnTo>
                        <a:pt x="1090594" y="198819"/>
                      </a:lnTo>
                      <a:lnTo>
                        <a:pt x="1096396" y="198798"/>
                      </a:lnTo>
                      <a:lnTo>
                        <a:pt x="1102197" y="198777"/>
                      </a:lnTo>
                      <a:lnTo>
                        <a:pt x="1107998" y="198756"/>
                      </a:lnTo>
                      <a:lnTo>
                        <a:pt x="1113799" y="198733"/>
                      </a:lnTo>
                      <a:lnTo>
                        <a:pt x="1119600" y="198711"/>
                      </a:lnTo>
                      <a:lnTo>
                        <a:pt x="1125401" y="198687"/>
                      </a:lnTo>
                      <a:lnTo>
                        <a:pt x="1131203" y="198663"/>
                      </a:lnTo>
                      <a:lnTo>
                        <a:pt x="1137004" y="198639"/>
                      </a:lnTo>
                      <a:lnTo>
                        <a:pt x="1142805" y="198613"/>
                      </a:lnTo>
                      <a:lnTo>
                        <a:pt x="1148606" y="198587"/>
                      </a:lnTo>
                      <a:lnTo>
                        <a:pt x="1154407" y="198561"/>
                      </a:lnTo>
                      <a:lnTo>
                        <a:pt x="1160208" y="198534"/>
                      </a:lnTo>
                      <a:lnTo>
                        <a:pt x="1166010" y="198506"/>
                      </a:lnTo>
                      <a:lnTo>
                        <a:pt x="1171811" y="198478"/>
                      </a:lnTo>
                      <a:lnTo>
                        <a:pt x="1177612" y="198448"/>
                      </a:lnTo>
                      <a:lnTo>
                        <a:pt x="1183413" y="198418"/>
                      </a:lnTo>
                      <a:lnTo>
                        <a:pt x="1189214" y="198388"/>
                      </a:lnTo>
                      <a:lnTo>
                        <a:pt x="1195015" y="198356"/>
                      </a:lnTo>
                      <a:lnTo>
                        <a:pt x="1200817" y="198324"/>
                      </a:lnTo>
                      <a:lnTo>
                        <a:pt x="1206618" y="198291"/>
                      </a:lnTo>
                      <a:lnTo>
                        <a:pt x="1212415" y="198257"/>
                      </a:lnTo>
                      <a:lnTo>
                        <a:pt x="1218216" y="198223"/>
                      </a:lnTo>
                      <a:lnTo>
                        <a:pt x="1224018" y="198187"/>
                      </a:lnTo>
                      <a:lnTo>
                        <a:pt x="1229819" y="198151"/>
                      </a:lnTo>
                      <a:lnTo>
                        <a:pt x="1235620" y="198114"/>
                      </a:lnTo>
                      <a:lnTo>
                        <a:pt x="1241421" y="198076"/>
                      </a:lnTo>
                      <a:lnTo>
                        <a:pt x="1247222" y="198037"/>
                      </a:lnTo>
                      <a:lnTo>
                        <a:pt x="1253023" y="197997"/>
                      </a:lnTo>
                      <a:lnTo>
                        <a:pt x="1258825" y="197956"/>
                      </a:lnTo>
                      <a:lnTo>
                        <a:pt x="1264626" y="197915"/>
                      </a:lnTo>
                      <a:lnTo>
                        <a:pt x="1270427" y="197872"/>
                      </a:lnTo>
                      <a:lnTo>
                        <a:pt x="1276228" y="197828"/>
                      </a:lnTo>
                      <a:lnTo>
                        <a:pt x="1282029" y="197784"/>
                      </a:lnTo>
                      <a:lnTo>
                        <a:pt x="1287830" y="197738"/>
                      </a:lnTo>
                      <a:lnTo>
                        <a:pt x="1293632" y="197691"/>
                      </a:lnTo>
                      <a:lnTo>
                        <a:pt x="1299433" y="197643"/>
                      </a:lnTo>
                      <a:lnTo>
                        <a:pt x="1305234" y="197594"/>
                      </a:lnTo>
                      <a:lnTo>
                        <a:pt x="1311035" y="197544"/>
                      </a:lnTo>
                      <a:lnTo>
                        <a:pt x="1316836" y="197493"/>
                      </a:lnTo>
                      <a:lnTo>
                        <a:pt x="1322637" y="197440"/>
                      </a:lnTo>
                      <a:lnTo>
                        <a:pt x="1328439" y="197387"/>
                      </a:lnTo>
                      <a:lnTo>
                        <a:pt x="1334240" y="197332"/>
                      </a:lnTo>
                      <a:lnTo>
                        <a:pt x="1340041" y="197276"/>
                      </a:lnTo>
                      <a:lnTo>
                        <a:pt x="1345842" y="197219"/>
                      </a:lnTo>
                      <a:lnTo>
                        <a:pt x="1351643" y="197160"/>
                      </a:lnTo>
                      <a:lnTo>
                        <a:pt x="1357445" y="197100"/>
                      </a:lnTo>
                      <a:lnTo>
                        <a:pt x="1363246" y="197039"/>
                      </a:lnTo>
                      <a:lnTo>
                        <a:pt x="1369047" y="196976"/>
                      </a:lnTo>
                      <a:lnTo>
                        <a:pt x="1374844" y="196913"/>
                      </a:lnTo>
                      <a:lnTo>
                        <a:pt x="1380646" y="196847"/>
                      </a:lnTo>
                      <a:lnTo>
                        <a:pt x="1386447" y="196780"/>
                      </a:lnTo>
                      <a:lnTo>
                        <a:pt x="1392248" y="196712"/>
                      </a:lnTo>
                      <a:lnTo>
                        <a:pt x="1398049" y="196643"/>
                      </a:lnTo>
                      <a:lnTo>
                        <a:pt x="1403850" y="196571"/>
                      </a:lnTo>
                      <a:lnTo>
                        <a:pt x="1409651" y="196499"/>
                      </a:lnTo>
                      <a:lnTo>
                        <a:pt x="1415453" y="196424"/>
                      </a:lnTo>
                      <a:lnTo>
                        <a:pt x="1421254" y="196349"/>
                      </a:lnTo>
                      <a:lnTo>
                        <a:pt x="1427055" y="196271"/>
                      </a:lnTo>
                      <a:lnTo>
                        <a:pt x="1432856" y="196192"/>
                      </a:lnTo>
                      <a:lnTo>
                        <a:pt x="1438657" y="196111"/>
                      </a:lnTo>
                      <a:lnTo>
                        <a:pt x="1444458" y="196029"/>
                      </a:lnTo>
                      <a:lnTo>
                        <a:pt x="1450260" y="195944"/>
                      </a:lnTo>
                      <a:lnTo>
                        <a:pt x="1456061" y="195858"/>
                      </a:lnTo>
                      <a:lnTo>
                        <a:pt x="1461862" y="195770"/>
                      </a:lnTo>
                      <a:lnTo>
                        <a:pt x="1467663" y="195681"/>
                      </a:lnTo>
                      <a:lnTo>
                        <a:pt x="1473464" y="195590"/>
                      </a:lnTo>
                      <a:lnTo>
                        <a:pt x="1479265" y="195496"/>
                      </a:lnTo>
                      <a:lnTo>
                        <a:pt x="1485067" y="195401"/>
                      </a:lnTo>
                      <a:lnTo>
                        <a:pt x="1490868" y="195304"/>
                      </a:lnTo>
                      <a:lnTo>
                        <a:pt x="1496669" y="195205"/>
                      </a:lnTo>
                      <a:lnTo>
                        <a:pt x="1502470" y="195103"/>
                      </a:lnTo>
                      <a:lnTo>
                        <a:pt x="1508271" y="195000"/>
                      </a:lnTo>
                      <a:lnTo>
                        <a:pt x="1514072" y="194895"/>
                      </a:lnTo>
                      <a:lnTo>
                        <a:pt x="1519874" y="194788"/>
                      </a:lnTo>
                      <a:lnTo>
                        <a:pt x="1525675" y="194678"/>
                      </a:lnTo>
                      <a:lnTo>
                        <a:pt x="1531472" y="194566"/>
                      </a:lnTo>
                      <a:lnTo>
                        <a:pt x="1537273" y="194452"/>
                      </a:lnTo>
                      <a:lnTo>
                        <a:pt x="1543075" y="194336"/>
                      </a:lnTo>
                      <a:lnTo>
                        <a:pt x="1548876" y="194218"/>
                      </a:lnTo>
                      <a:lnTo>
                        <a:pt x="1554677" y="194097"/>
                      </a:lnTo>
                      <a:lnTo>
                        <a:pt x="1560478" y="193974"/>
                      </a:lnTo>
                      <a:lnTo>
                        <a:pt x="1566279" y="193849"/>
                      </a:lnTo>
                      <a:lnTo>
                        <a:pt x="1572080" y="193721"/>
                      </a:lnTo>
                      <a:lnTo>
                        <a:pt x="1577882" y="193590"/>
                      </a:lnTo>
                      <a:lnTo>
                        <a:pt x="1583683" y="193458"/>
                      </a:lnTo>
                      <a:lnTo>
                        <a:pt x="1589484" y="193322"/>
                      </a:lnTo>
                      <a:lnTo>
                        <a:pt x="1595285" y="193184"/>
                      </a:lnTo>
                      <a:lnTo>
                        <a:pt x="1601086" y="193044"/>
                      </a:lnTo>
                      <a:lnTo>
                        <a:pt x="1606887" y="192901"/>
                      </a:lnTo>
                      <a:lnTo>
                        <a:pt x="1612689" y="192755"/>
                      </a:lnTo>
                      <a:lnTo>
                        <a:pt x="1618490" y="192606"/>
                      </a:lnTo>
                      <a:lnTo>
                        <a:pt x="1624291" y="192455"/>
                      </a:lnTo>
                      <a:lnTo>
                        <a:pt x="1630092" y="192301"/>
                      </a:lnTo>
                      <a:lnTo>
                        <a:pt x="1635893" y="192144"/>
                      </a:lnTo>
                      <a:lnTo>
                        <a:pt x="1641695" y="191984"/>
                      </a:lnTo>
                      <a:lnTo>
                        <a:pt x="1647496" y="191821"/>
                      </a:lnTo>
                      <a:lnTo>
                        <a:pt x="1653297" y="191655"/>
                      </a:lnTo>
                      <a:lnTo>
                        <a:pt x="1659098" y="191487"/>
                      </a:lnTo>
                      <a:lnTo>
                        <a:pt x="1664899" y="191315"/>
                      </a:lnTo>
                      <a:lnTo>
                        <a:pt x="1670700" y="191140"/>
                      </a:lnTo>
                      <a:lnTo>
                        <a:pt x="1676502" y="190962"/>
                      </a:lnTo>
                      <a:lnTo>
                        <a:pt x="1682303" y="190781"/>
                      </a:lnTo>
                      <a:lnTo>
                        <a:pt x="1688104" y="190597"/>
                      </a:lnTo>
                      <a:lnTo>
                        <a:pt x="1693901" y="190410"/>
                      </a:lnTo>
                      <a:lnTo>
                        <a:pt x="1699703" y="190219"/>
                      </a:lnTo>
                      <a:lnTo>
                        <a:pt x="1705504" y="190025"/>
                      </a:lnTo>
                      <a:lnTo>
                        <a:pt x="1711305" y="189827"/>
                      </a:lnTo>
                      <a:lnTo>
                        <a:pt x="1717106" y="189626"/>
                      </a:lnTo>
                      <a:lnTo>
                        <a:pt x="1722907" y="189422"/>
                      </a:lnTo>
                      <a:lnTo>
                        <a:pt x="1728708" y="189214"/>
                      </a:lnTo>
                      <a:lnTo>
                        <a:pt x="1734510" y="189003"/>
                      </a:lnTo>
                      <a:lnTo>
                        <a:pt x="1740311" y="188788"/>
                      </a:lnTo>
                      <a:lnTo>
                        <a:pt x="1746112" y="188569"/>
                      </a:lnTo>
                      <a:lnTo>
                        <a:pt x="1751913" y="188347"/>
                      </a:lnTo>
                      <a:lnTo>
                        <a:pt x="1757714" y="188121"/>
                      </a:lnTo>
                      <a:lnTo>
                        <a:pt x="1763515" y="187892"/>
                      </a:lnTo>
                      <a:lnTo>
                        <a:pt x="1769317" y="187658"/>
                      </a:lnTo>
                      <a:lnTo>
                        <a:pt x="1775118" y="187421"/>
                      </a:lnTo>
                      <a:lnTo>
                        <a:pt x="1780919" y="187180"/>
                      </a:lnTo>
                      <a:lnTo>
                        <a:pt x="1786720" y="186935"/>
                      </a:lnTo>
                      <a:lnTo>
                        <a:pt x="1792521" y="186686"/>
                      </a:lnTo>
                      <a:lnTo>
                        <a:pt x="1798322" y="186433"/>
                      </a:lnTo>
                      <a:lnTo>
                        <a:pt x="1804124" y="186176"/>
                      </a:lnTo>
                      <a:lnTo>
                        <a:pt x="1809925" y="185914"/>
                      </a:lnTo>
                      <a:lnTo>
                        <a:pt x="1815726" y="185649"/>
                      </a:lnTo>
                      <a:lnTo>
                        <a:pt x="1821527" y="185380"/>
                      </a:lnTo>
                      <a:lnTo>
                        <a:pt x="1827328" y="185106"/>
                      </a:lnTo>
                      <a:lnTo>
                        <a:pt x="1833129" y="184828"/>
                      </a:lnTo>
                      <a:lnTo>
                        <a:pt x="1838931" y="184546"/>
                      </a:lnTo>
                      <a:lnTo>
                        <a:pt x="1844732" y="184259"/>
                      </a:lnTo>
                      <a:lnTo>
                        <a:pt x="1850529" y="183968"/>
                      </a:lnTo>
                      <a:lnTo>
                        <a:pt x="1856330" y="183673"/>
                      </a:lnTo>
                      <a:lnTo>
                        <a:pt x="1862132" y="183373"/>
                      </a:lnTo>
                      <a:lnTo>
                        <a:pt x="1867933" y="183068"/>
                      </a:lnTo>
                      <a:lnTo>
                        <a:pt x="1873734" y="182759"/>
                      </a:lnTo>
                      <a:lnTo>
                        <a:pt x="1879535" y="182446"/>
                      </a:lnTo>
                      <a:lnTo>
                        <a:pt x="1885336" y="182128"/>
                      </a:lnTo>
                      <a:lnTo>
                        <a:pt x="1891137" y="181805"/>
                      </a:lnTo>
                      <a:lnTo>
                        <a:pt x="1896939" y="181477"/>
                      </a:lnTo>
                      <a:lnTo>
                        <a:pt x="1902740" y="181144"/>
                      </a:lnTo>
                      <a:lnTo>
                        <a:pt x="1908541" y="180807"/>
                      </a:lnTo>
                      <a:lnTo>
                        <a:pt x="1914342" y="180465"/>
                      </a:lnTo>
                      <a:lnTo>
                        <a:pt x="1920143" y="180118"/>
                      </a:lnTo>
                      <a:lnTo>
                        <a:pt x="1925944" y="179766"/>
                      </a:lnTo>
                      <a:lnTo>
                        <a:pt x="1931746" y="179409"/>
                      </a:lnTo>
                      <a:lnTo>
                        <a:pt x="1937547" y="179047"/>
                      </a:lnTo>
                      <a:lnTo>
                        <a:pt x="1943348" y="178680"/>
                      </a:lnTo>
                      <a:lnTo>
                        <a:pt x="1949149" y="178308"/>
                      </a:lnTo>
                      <a:lnTo>
                        <a:pt x="1954950" y="177931"/>
                      </a:lnTo>
                      <a:lnTo>
                        <a:pt x="1960752" y="177548"/>
                      </a:lnTo>
                      <a:lnTo>
                        <a:pt x="1966553" y="177161"/>
                      </a:lnTo>
                      <a:lnTo>
                        <a:pt x="1972354" y="176768"/>
                      </a:lnTo>
                      <a:lnTo>
                        <a:pt x="1978155" y="176370"/>
                      </a:lnTo>
                      <a:lnTo>
                        <a:pt x="1983956" y="175966"/>
                      </a:lnTo>
                      <a:lnTo>
                        <a:pt x="1989757" y="175557"/>
                      </a:lnTo>
                      <a:lnTo>
                        <a:pt x="1995558" y="175143"/>
                      </a:lnTo>
                      <a:lnTo>
                        <a:pt x="2001360" y="174724"/>
                      </a:lnTo>
                      <a:lnTo>
                        <a:pt x="2007161" y="174299"/>
                      </a:lnTo>
                      <a:lnTo>
                        <a:pt x="2012962" y="173868"/>
                      </a:lnTo>
                      <a:lnTo>
                        <a:pt x="2018759" y="173432"/>
                      </a:lnTo>
                      <a:lnTo>
                        <a:pt x="2024561" y="172990"/>
                      </a:lnTo>
                      <a:lnTo>
                        <a:pt x="2030362" y="172543"/>
                      </a:lnTo>
                      <a:lnTo>
                        <a:pt x="2036163" y="172090"/>
                      </a:lnTo>
                      <a:lnTo>
                        <a:pt x="2041964" y="171631"/>
                      </a:lnTo>
                      <a:lnTo>
                        <a:pt x="2047765" y="171167"/>
                      </a:lnTo>
                      <a:lnTo>
                        <a:pt x="2053567" y="170697"/>
                      </a:lnTo>
                      <a:lnTo>
                        <a:pt x="2059368" y="170221"/>
                      </a:lnTo>
                      <a:lnTo>
                        <a:pt x="2065169" y="169740"/>
                      </a:lnTo>
                      <a:lnTo>
                        <a:pt x="2070970" y="169253"/>
                      </a:lnTo>
                      <a:lnTo>
                        <a:pt x="2076771" y="168759"/>
                      </a:lnTo>
                      <a:lnTo>
                        <a:pt x="2082573" y="168260"/>
                      </a:lnTo>
                      <a:lnTo>
                        <a:pt x="2088374" y="167756"/>
                      </a:lnTo>
                      <a:lnTo>
                        <a:pt x="2094175" y="167245"/>
                      </a:lnTo>
                      <a:lnTo>
                        <a:pt x="2099976" y="166728"/>
                      </a:lnTo>
                      <a:lnTo>
                        <a:pt x="2105777" y="166205"/>
                      </a:lnTo>
                      <a:lnTo>
                        <a:pt x="2111578" y="165677"/>
                      </a:lnTo>
                      <a:lnTo>
                        <a:pt x="2117380" y="165142"/>
                      </a:lnTo>
                      <a:lnTo>
                        <a:pt x="2123181" y="164602"/>
                      </a:lnTo>
                      <a:lnTo>
                        <a:pt x="2128982" y="164055"/>
                      </a:lnTo>
                      <a:lnTo>
                        <a:pt x="2134783" y="163502"/>
                      </a:lnTo>
                      <a:lnTo>
                        <a:pt x="2140584" y="162944"/>
                      </a:lnTo>
                      <a:lnTo>
                        <a:pt x="2146385" y="162379"/>
                      </a:lnTo>
                      <a:lnTo>
                        <a:pt x="2152187" y="161808"/>
                      </a:lnTo>
                      <a:lnTo>
                        <a:pt x="2157988" y="161231"/>
                      </a:lnTo>
                      <a:lnTo>
                        <a:pt x="2163789" y="160648"/>
                      </a:lnTo>
                      <a:lnTo>
                        <a:pt x="2169586" y="160058"/>
                      </a:lnTo>
                      <a:lnTo>
                        <a:pt x="2175387" y="159463"/>
                      </a:lnTo>
                      <a:lnTo>
                        <a:pt x="2181189" y="158861"/>
                      </a:lnTo>
                      <a:lnTo>
                        <a:pt x="2186990" y="158254"/>
                      </a:lnTo>
                      <a:lnTo>
                        <a:pt x="2192791" y="157640"/>
                      </a:lnTo>
                      <a:lnTo>
                        <a:pt x="2198592" y="157019"/>
                      </a:lnTo>
                      <a:lnTo>
                        <a:pt x="2204393" y="156393"/>
                      </a:lnTo>
                      <a:lnTo>
                        <a:pt x="2210195" y="155761"/>
                      </a:lnTo>
                      <a:lnTo>
                        <a:pt x="2215996" y="155122"/>
                      </a:lnTo>
                      <a:lnTo>
                        <a:pt x="2221797" y="154478"/>
                      </a:lnTo>
                      <a:lnTo>
                        <a:pt x="2227598" y="153827"/>
                      </a:lnTo>
                      <a:lnTo>
                        <a:pt x="2233399" y="153169"/>
                      </a:lnTo>
                      <a:lnTo>
                        <a:pt x="2239200" y="152506"/>
                      </a:lnTo>
                      <a:lnTo>
                        <a:pt x="2245002" y="151836"/>
                      </a:lnTo>
                      <a:lnTo>
                        <a:pt x="2250803" y="151161"/>
                      </a:lnTo>
                      <a:lnTo>
                        <a:pt x="2256604" y="150479"/>
                      </a:lnTo>
                      <a:lnTo>
                        <a:pt x="2262405" y="149791"/>
                      </a:lnTo>
                      <a:lnTo>
                        <a:pt x="2268206" y="149097"/>
                      </a:lnTo>
                      <a:lnTo>
                        <a:pt x="2274007" y="148396"/>
                      </a:lnTo>
                      <a:lnTo>
                        <a:pt x="2279809" y="147690"/>
                      </a:lnTo>
                      <a:lnTo>
                        <a:pt x="2285610" y="146977"/>
                      </a:lnTo>
                      <a:lnTo>
                        <a:pt x="2291411" y="146259"/>
                      </a:lnTo>
                      <a:lnTo>
                        <a:pt x="2297212" y="145534"/>
                      </a:lnTo>
                      <a:lnTo>
                        <a:pt x="2303013" y="144804"/>
                      </a:lnTo>
                      <a:lnTo>
                        <a:pt x="2308815" y="144067"/>
                      </a:lnTo>
                      <a:lnTo>
                        <a:pt x="2314616" y="143324"/>
                      </a:lnTo>
                      <a:lnTo>
                        <a:pt x="2320417" y="142575"/>
                      </a:lnTo>
                      <a:lnTo>
                        <a:pt x="2326218" y="141821"/>
                      </a:lnTo>
                      <a:lnTo>
                        <a:pt x="2332019" y="141060"/>
                      </a:lnTo>
                      <a:lnTo>
                        <a:pt x="2337817" y="140293"/>
                      </a:lnTo>
                      <a:lnTo>
                        <a:pt x="2343618" y="139521"/>
                      </a:lnTo>
                      <a:lnTo>
                        <a:pt x="2349419" y="138743"/>
                      </a:lnTo>
                      <a:lnTo>
                        <a:pt x="2355220" y="137959"/>
                      </a:lnTo>
                      <a:lnTo>
                        <a:pt x="2361021" y="137169"/>
                      </a:lnTo>
                      <a:lnTo>
                        <a:pt x="2366822" y="136373"/>
                      </a:lnTo>
                      <a:lnTo>
                        <a:pt x="2372624" y="135572"/>
                      </a:lnTo>
                      <a:lnTo>
                        <a:pt x="2378425" y="134765"/>
                      </a:lnTo>
                      <a:lnTo>
                        <a:pt x="2384226" y="133952"/>
                      </a:lnTo>
                      <a:lnTo>
                        <a:pt x="2390027" y="133134"/>
                      </a:lnTo>
                      <a:lnTo>
                        <a:pt x="2395828" y="132310"/>
                      </a:lnTo>
                      <a:lnTo>
                        <a:pt x="2401630" y="131481"/>
                      </a:lnTo>
                      <a:lnTo>
                        <a:pt x="2407431" y="130646"/>
                      </a:lnTo>
                      <a:lnTo>
                        <a:pt x="2413232" y="129806"/>
                      </a:lnTo>
                      <a:lnTo>
                        <a:pt x="2419033" y="128961"/>
                      </a:lnTo>
                      <a:lnTo>
                        <a:pt x="2424834" y="128110"/>
                      </a:lnTo>
                      <a:lnTo>
                        <a:pt x="2430635" y="127254"/>
                      </a:lnTo>
                      <a:lnTo>
                        <a:pt x="2436437" y="126393"/>
                      </a:lnTo>
                      <a:lnTo>
                        <a:pt x="2442238" y="125527"/>
                      </a:lnTo>
                      <a:lnTo>
                        <a:pt x="2448039" y="124656"/>
                      </a:lnTo>
                      <a:lnTo>
                        <a:pt x="2453840" y="123780"/>
                      </a:lnTo>
                      <a:lnTo>
                        <a:pt x="2459641" y="122898"/>
                      </a:lnTo>
                      <a:lnTo>
                        <a:pt x="2465442" y="122013"/>
                      </a:lnTo>
                      <a:lnTo>
                        <a:pt x="2471243" y="121122"/>
                      </a:lnTo>
                      <a:lnTo>
                        <a:pt x="2477045" y="120226"/>
                      </a:lnTo>
                      <a:lnTo>
                        <a:pt x="2482846" y="119326"/>
                      </a:lnTo>
                      <a:lnTo>
                        <a:pt x="2488647" y="118421"/>
                      </a:lnTo>
                      <a:lnTo>
                        <a:pt x="2494448" y="117512"/>
                      </a:lnTo>
                      <a:lnTo>
                        <a:pt x="2500246" y="116598"/>
                      </a:lnTo>
                      <a:lnTo>
                        <a:pt x="2506047" y="115680"/>
                      </a:lnTo>
                      <a:lnTo>
                        <a:pt x="2511848" y="114758"/>
                      </a:lnTo>
                      <a:lnTo>
                        <a:pt x="2517649" y="113831"/>
                      </a:lnTo>
                      <a:lnTo>
                        <a:pt x="2523450" y="112900"/>
                      </a:lnTo>
                      <a:lnTo>
                        <a:pt x="2529252" y="111966"/>
                      </a:lnTo>
                      <a:lnTo>
                        <a:pt x="2535053" y="111027"/>
                      </a:lnTo>
                      <a:lnTo>
                        <a:pt x="2540854" y="110085"/>
                      </a:lnTo>
                      <a:lnTo>
                        <a:pt x="2546655" y="109139"/>
                      </a:lnTo>
                      <a:lnTo>
                        <a:pt x="2552456" y="108189"/>
                      </a:lnTo>
                      <a:lnTo>
                        <a:pt x="2558258" y="107235"/>
                      </a:lnTo>
                      <a:lnTo>
                        <a:pt x="2564059" y="106278"/>
                      </a:lnTo>
                      <a:lnTo>
                        <a:pt x="2569860" y="105318"/>
                      </a:lnTo>
                      <a:lnTo>
                        <a:pt x="2575661" y="104354"/>
                      </a:lnTo>
                      <a:lnTo>
                        <a:pt x="2581462" y="103388"/>
                      </a:lnTo>
                      <a:lnTo>
                        <a:pt x="2587263" y="102418"/>
                      </a:lnTo>
                      <a:lnTo>
                        <a:pt x="2593064" y="101445"/>
                      </a:lnTo>
                      <a:lnTo>
                        <a:pt x="2598866" y="100470"/>
                      </a:lnTo>
                      <a:lnTo>
                        <a:pt x="2604667" y="99491"/>
                      </a:lnTo>
                      <a:lnTo>
                        <a:pt x="2610468" y="98510"/>
                      </a:lnTo>
                      <a:lnTo>
                        <a:pt x="2616269" y="97527"/>
                      </a:lnTo>
                      <a:lnTo>
                        <a:pt x="2622070" y="96541"/>
                      </a:lnTo>
                      <a:lnTo>
                        <a:pt x="2627872" y="95552"/>
                      </a:lnTo>
                      <a:lnTo>
                        <a:pt x="2633673" y="94562"/>
                      </a:lnTo>
                      <a:lnTo>
                        <a:pt x="2639474" y="93569"/>
                      </a:lnTo>
                      <a:lnTo>
                        <a:pt x="2645275" y="92575"/>
                      </a:lnTo>
                      <a:lnTo>
                        <a:pt x="2651076" y="91578"/>
                      </a:lnTo>
                      <a:lnTo>
                        <a:pt x="2656874" y="90580"/>
                      </a:lnTo>
                      <a:lnTo>
                        <a:pt x="2662675" y="89581"/>
                      </a:lnTo>
                      <a:lnTo>
                        <a:pt x="2668476" y="88579"/>
                      </a:lnTo>
                      <a:lnTo>
                        <a:pt x="2674277" y="87577"/>
                      </a:lnTo>
                      <a:lnTo>
                        <a:pt x="2680078" y="86573"/>
                      </a:lnTo>
                      <a:lnTo>
                        <a:pt x="2685880" y="85569"/>
                      </a:lnTo>
                      <a:lnTo>
                        <a:pt x="2691681" y="84563"/>
                      </a:lnTo>
                      <a:lnTo>
                        <a:pt x="2697482" y="83556"/>
                      </a:lnTo>
                      <a:lnTo>
                        <a:pt x="2703283" y="82549"/>
                      </a:lnTo>
                      <a:lnTo>
                        <a:pt x="2709084" y="81541"/>
                      </a:lnTo>
                      <a:lnTo>
                        <a:pt x="2714885" y="80533"/>
                      </a:lnTo>
                      <a:lnTo>
                        <a:pt x="2720686" y="79525"/>
                      </a:lnTo>
                      <a:lnTo>
                        <a:pt x="2726488" y="78516"/>
                      </a:lnTo>
                      <a:lnTo>
                        <a:pt x="2732289" y="77508"/>
                      </a:lnTo>
                      <a:lnTo>
                        <a:pt x="2738090" y="76499"/>
                      </a:lnTo>
                      <a:lnTo>
                        <a:pt x="2743891" y="75491"/>
                      </a:lnTo>
                      <a:lnTo>
                        <a:pt x="2749692" y="74484"/>
                      </a:lnTo>
                      <a:lnTo>
                        <a:pt x="2755494" y="73476"/>
                      </a:lnTo>
                      <a:lnTo>
                        <a:pt x="2761295" y="72470"/>
                      </a:lnTo>
                      <a:lnTo>
                        <a:pt x="2767096" y="71464"/>
                      </a:lnTo>
                      <a:lnTo>
                        <a:pt x="2772897" y="70460"/>
                      </a:lnTo>
                      <a:lnTo>
                        <a:pt x="2778698" y="69456"/>
                      </a:lnTo>
                      <a:lnTo>
                        <a:pt x="2784499" y="68454"/>
                      </a:lnTo>
                      <a:lnTo>
                        <a:pt x="2790301" y="67454"/>
                      </a:lnTo>
                      <a:lnTo>
                        <a:pt x="2796102" y="66454"/>
                      </a:lnTo>
                      <a:lnTo>
                        <a:pt x="2801903" y="65457"/>
                      </a:lnTo>
                      <a:lnTo>
                        <a:pt x="2807704" y="64462"/>
                      </a:lnTo>
                      <a:lnTo>
                        <a:pt x="2813505" y="63468"/>
                      </a:lnTo>
                      <a:lnTo>
                        <a:pt x="2819303" y="62477"/>
                      </a:lnTo>
                      <a:lnTo>
                        <a:pt x="2825104" y="61488"/>
                      </a:lnTo>
                      <a:lnTo>
                        <a:pt x="2830905" y="60502"/>
                      </a:lnTo>
                      <a:lnTo>
                        <a:pt x="2836706" y="59519"/>
                      </a:lnTo>
                      <a:lnTo>
                        <a:pt x="2842507" y="58538"/>
                      </a:lnTo>
                      <a:lnTo>
                        <a:pt x="2848309" y="57560"/>
                      </a:lnTo>
                      <a:lnTo>
                        <a:pt x="2854110" y="56586"/>
                      </a:lnTo>
                      <a:lnTo>
                        <a:pt x="2859911" y="55614"/>
                      </a:lnTo>
                      <a:lnTo>
                        <a:pt x="2865712" y="54647"/>
                      </a:lnTo>
                      <a:lnTo>
                        <a:pt x="2871513" y="53682"/>
                      </a:lnTo>
                      <a:lnTo>
                        <a:pt x="2877315" y="52722"/>
                      </a:lnTo>
                      <a:lnTo>
                        <a:pt x="2883116" y="51766"/>
                      </a:lnTo>
                      <a:lnTo>
                        <a:pt x="2888917" y="50813"/>
                      </a:lnTo>
                      <a:lnTo>
                        <a:pt x="2894718" y="49865"/>
                      </a:lnTo>
                      <a:lnTo>
                        <a:pt x="2900519" y="48922"/>
                      </a:lnTo>
                      <a:lnTo>
                        <a:pt x="2906320" y="47982"/>
                      </a:lnTo>
                      <a:lnTo>
                        <a:pt x="2912121" y="47048"/>
                      </a:lnTo>
                      <a:lnTo>
                        <a:pt x="2917923" y="46118"/>
                      </a:lnTo>
                      <a:lnTo>
                        <a:pt x="2923724" y="45194"/>
                      </a:lnTo>
                      <a:lnTo>
                        <a:pt x="2929525" y="44275"/>
                      </a:lnTo>
                      <a:lnTo>
                        <a:pt x="2935326" y="43361"/>
                      </a:lnTo>
                      <a:lnTo>
                        <a:pt x="2941127" y="42453"/>
                      </a:lnTo>
                      <a:lnTo>
                        <a:pt x="2946928" y="41550"/>
                      </a:lnTo>
                      <a:lnTo>
                        <a:pt x="2952730" y="40653"/>
                      </a:lnTo>
                      <a:lnTo>
                        <a:pt x="2958531" y="39763"/>
                      </a:lnTo>
                      <a:lnTo>
                        <a:pt x="2964332" y="38878"/>
                      </a:lnTo>
                      <a:lnTo>
                        <a:pt x="2970133" y="38000"/>
                      </a:lnTo>
                      <a:lnTo>
                        <a:pt x="2975931" y="37128"/>
                      </a:lnTo>
                      <a:lnTo>
                        <a:pt x="2981732" y="36263"/>
                      </a:lnTo>
                      <a:lnTo>
                        <a:pt x="2987533" y="35404"/>
                      </a:lnTo>
                      <a:lnTo>
                        <a:pt x="2993334" y="34553"/>
                      </a:lnTo>
                      <a:lnTo>
                        <a:pt x="2999135" y="33709"/>
                      </a:lnTo>
                      <a:lnTo>
                        <a:pt x="3004937" y="32872"/>
                      </a:lnTo>
                      <a:lnTo>
                        <a:pt x="3010738" y="32042"/>
                      </a:lnTo>
                      <a:lnTo>
                        <a:pt x="3016539" y="31220"/>
                      </a:lnTo>
                      <a:lnTo>
                        <a:pt x="3022340" y="30405"/>
                      </a:lnTo>
                      <a:lnTo>
                        <a:pt x="3028141" y="29599"/>
                      </a:lnTo>
                      <a:lnTo>
                        <a:pt x="3033942" y="28800"/>
                      </a:lnTo>
                      <a:lnTo>
                        <a:pt x="3039743" y="28010"/>
                      </a:lnTo>
                      <a:lnTo>
                        <a:pt x="3045545" y="27228"/>
                      </a:lnTo>
                      <a:lnTo>
                        <a:pt x="3051346" y="26455"/>
                      </a:lnTo>
                      <a:lnTo>
                        <a:pt x="3057147" y="25690"/>
                      </a:lnTo>
                      <a:lnTo>
                        <a:pt x="3062948" y="24933"/>
                      </a:lnTo>
                      <a:lnTo>
                        <a:pt x="3068749" y="24186"/>
                      </a:lnTo>
                      <a:lnTo>
                        <a:pt x="3074551" y="23448"/>
                      </a:lnTo>
                      <a:lnTo>
                        <a:pt x="3080352" y="22719"/>
                      </a:lnTo>
                      <a:lnTo>
                        <a:pt x="3086153" y="21999"/>
                      </a:lnTo>
                      <a:lnTo>
                        <a:pt x="3091954" y="21288"/>
                      </a:lnTo>
                      <a:lnTo>
                        <a:pt x="3097755" y="20587"/>
                      </a:lnTo>
                      <a:lnTo>
                        <a:pt x="3103557" y="19896"/>
                      </a:lnTo>
                      <a:lnTo>
                        <a:pt x="3109358" y="19215"/>
                      </a:lnTo>
                      <a:lnTo>
                        <a:pt x="3115159" y="18544"/>
                      </a:lnTo>
                      <a:lnTo>
                        <a:pt x="3120960" y="17883"/>
                      </a:lnTo>
                      <a:lnTo>
                        <a:pt x="3126761" y="17232"/>
                      </a:lnTo>
                      <a:lnTo>
                        <a:pt x="3132562" y="16591"/>
                      </a:lnTo>
                      <a:lnTo>
                        <a:pt x="3138363" y="15961"/>
                      </a:lnTo>
                      <a:lnTo>
                        <a:pt x="3144161" y="15342"/>
                      </a:lnTo>
                      <a:lnTo>
                        <a:pt x="3149962" y="14733"/>
                      </a:lnTo>
                      <a:lnTo>
                        <a:pt x="3155763" y="14136"/>
                      </a:lnTo>
                      <a:lnTo>
                        <a:pt x="3161564" y="13549"/>
                      </a:lnTo>
                      <a:lnTo>
                        <a:pt x="3167366" y="12973"/>
                      </a:lnTo>
                      <a:lnTo>
                        <a:pt x="3173167" y="12409"/>
                      </a:lnTo>
                      <a:lnTo>
                        <a:pt x="3178968" y="11855"/>
                      </a:lnTo>
                      <a:lnTo>
                        <a:pt x="3184769" y="11314"/>
                      </a:lnTo>
                      <a:lnTo>
                        <a:pt x="3190570" y="10784"/>
                      </a:lnTo>
                      <a:lnTo>
                        <a:pt x="3196371" y="10265"/>
                      </a:lnTo>
                      <a:lnTo>
                        <a:pt x="3202173" y="9758"/>
                      </a:lnTo>
                      <a:lnTo>
                        <a:pt x="3207974" y="9264"/>
                      </a:lnTo>
                      <a:lnTo>
                        <a:pt x="3213775" y="8781"/>
                      </a:lnTo>
                      <a:lnTo>
                        <a:pt x="3219576" y="8310"/>
                      </a:lnTo>
                      <a:lnTo>
                        <a:pt x="3225377" y="7851"/>
                      </a:lnTo>
                      <a:lnTo>
                        <a:pt x="3231179" y="7405"/>
                      </a:lnTo>
                      <a:lnTo>
                        <a:pt x="3236980" y="6971"/>
                      </a:lnTo>
                      <a:lnTo>
                        <a:pt x="3242781" y="6549"/>
                      </a:lnTo>
                      <a:lnTo>
                        <a:pt x="3248582" y="6139"/>
                      </a:lnTo>
                      <a:lnTo>
                        <a:pt x="3254383" y="5743"/>
                      </a:lnTo>
                      <a:lnTo>
                        <a:pt x="3260184" y="5359"/>
                      </a:lnTo>
                      <a:lnTo>
                        <a:pt x="3265985" y="4988"/>
                      </a:lnTo>
                      <a:lnTo>
                        <a:pt x="3271787" y="4629"/>
                      </a:lnTo>
                      <a:lnTo>
                        <a:pt x="3277588" y="4284"/>
                      </a:lnTo>
                      <a:lnTo>
                        <a:pt x="3283389" y="3951"/>
                      </a:lnTo>
                      <a:lnTo>
                        <a:pt x="3289190" y="3632"/>
                      </a:lnTo>
                      <a:lnTo>
                        <a:pt x="3294991" y="3326"/>
                      </a:lnTo>
                      <a:lnTo>
                        <a:pt x="3300793" y="3032"/>
                      </a:lnTo>
                      <a:lnTo>
                        <a:pt x="3306590" y="2752"/>
                      </a:lnTo>
                      <a:lnTo>
                        <a:pt x="3312391" y="2486"/>
                      </a:lnTo>
                      <a:lnTo>
                        <a:pt x="3318192" y="2232"/>
                      </a:lnTo>
                      <a:lnTo>
                        <a:pt x="3323994" y="1992"/>
                      </a:lnTo>
                      <a:lnTo>
                        <a:pt x="3329795" y="1766"/>
                      </a:lnTo>
                      <a:lnTo>
                        <a:pt x="3335596" y="1553"/>
                      </a:lnTo>
                      <a:lnTo>
                        <a:pt x="3341397" y="1353"/>
                      </a:lnTo>
                      <a:lnTo>
                        <a:pt x="3347198" y="1168"/>
                      </a:lnTo>
                      <a:lnTo>
                        <a:pt x="3352999" y="995"/>
                      </a:lnTo>
                      <a:lnTo>
                        <a:pt x="3358801" y="837"/>
                      </a:lnTo>
                      <a:lnTo>
                        <a:pt x="3364602" y="692"/>
                      </a:lnTo>
                      <a:lnTo>
                        <a:pt x="3370403" y="560"/>
                      </a:lnTo>
                      <a:lnTo>
                        <a:pt x="3376204" y="443"/>
                      </a:lnTo>
                      <a:lnTo>
                        <a:pt x="3382005" y="339"/>
                      </a:lnTo>
                      <a:lnTo>
                        <a:pt x="3387806" y="249"/>
                      </a:lnTo>
                      <a:lnTo>
                        <a:pt x="3393608" y="173"/>
                      </a:lnTo>
                      <a:lnTo>
                        <a:pt x="3399409" y="111"/>
                      </a:lnTo>
                      <a:lnTo>
                        <a:pt x="3405210" y="62"/>
                      </a:lnTo>
                      <a:lnTo>
                        <a:pt x="3411011" y="28"/>
                      </a:lnTo>
                      <a:lnTo>
                        <a:pt x="3416812" y="7"/>
                      </a:lnTo>
                      <a:lnTo>
                        <a:pt x="3422614" y="0"/>
                      </a:lnTo>
                      <a:lnTo>
                        <a:pt x="3428415" y="7"/>
                      </a:lnTo>
                      <a:lnTo>
                        <a:pt x="3434216" y="28"/>
                      </a:lnTo>
                      <a:lnTo>
                        <a:pt x="3440017" y="62"/>
                      </a:lnTo>
                      <a:lnTo>
                        <a:pt x="3445818" y="111"/>
                      </a:lnTo>
                      <a:lnTo>
                        <a:pt x="3451619" y="173"/>
                      </a:lnTo>
                      <a:lnTo>
                        <a:pt x="3457420" y="249"/>
                      </a:lnTo>
                      <a:lnTo>
                        <a:pt x="3463218" y="339"/>
                      </a:lnTo>
                      <a:lnTo>
                        <a:pt x="3469019" y="443"/>
                      </a:lnTo>
                      <a:lnTo>
                        <a:pt x="3474820" y="560"/>
                      </a:lnTo>
                      <a:lnTo>
                        <a:pt x="3480621" y="692"/>
                      </a:lnTo>
                      <a:lnTo>
                        <a:pt x="3486423" y="837"/>
                      </a:lnTo>
                      <a:lnTo>
                        <a:pt x="3492224" y="995"/>
                      </a:lnTo>
                      <a:lnTo>
                        <a:pt x="3498025" y="1168"/>
                      </a:lnTo>
                      <a:lnTo>
                        <a:pt x="3503826" y="1353"/>
                      </a:lnTo>
                      <a:lnTo>
                        <a:pt x="3509627" y="1553"/>
                      </a:lnTo>
                      <a:lnTo>
                        <a:pt x="3515428" y="1766"/>
                      </a:lnTo>
                      <a:lnTo>
                        <a:pt x="3521230" y="1992"/>
                      </a:lnTo>
                      <a:lnTo>
                        <a:pt x="3527031" y="2232"/>
                      </a:lnTo>
                      <a:lnTo>
                        <a:pt x="3532832" y="2486"/>
                      </a:lnTo>
                      <a:lnTo>
                        <a:pt x="3538633" y="2752"/>
                      </a:lnTo>
                      <a:lnTo>
                        <a:pt x="3544434" y="3032"/>
                      </a:lnTo>
                      <a:lnTo>
                        <a:pt x="3550236" y="3326"/>
                      </a:lnTo>
                      <a:lnTo>
                        <a:pt x="3556037" y="3632"/>
                      </a:lnTo>
                      <a:lnTo>
                        <a:pt x="3561838" y="3951"/>
                      </a:lnTo>
                      <a:lnTo>
                        <a:pt x="3567639" y="4284"/>
                      </a:lnTo>
                      <a:lnTo>
                        <a:pt x="3573440" y="4629"/>
                      </a:lnTo>
                      <a:lnTo>
                        <a:pt x="3579241" y="4988"/>
                      </a:lnTo>
                      <a:lnTo>
                        <a:pt x="3585042" y="5359"/>
                      </a:lnTo>
                      <a:lnTo>
                        <a:pt x="3590844" y="5743"/>
                      </a:lnTo>
                      <a:lnTo>
                        <a:pt x="3596645" y="6139"/>
                      </a:lnTo>
                      <a:lnTo>
                        <a:pt x="3602446" y="6549"/>
                      </a:lnTo>
                      <a:lnTo>
                        <a:pt x="3608247" y="6971"/>
                      </a:lnTo>
                      <a:lnTo>
                        <a:pt x="3614048" y="7405"/>
                      </a:lnTo>
                      <a:lnTo>
                        <a:pt x="3619850" y="7851"/>
                      </a:lnTo>
                      <a:lnTo>
                        <a:pt x="3625647" y="8310"/>
                      </a:lnTo>
                      <a:lnTo>
                        <a:pt x="3631448" y="8781"/>
                      </a:lnTo>
                      <a:lnTo>
                        <a:pt x="3637249" y="9264"/>
                      </a:lnTo>
                      <a:lnTo>
                        <a:pt x="3643051" y="9758"/>
                      </a:lnTo>
                      <a:lnTo>
                        <a:pt x="3648852" y="10265"/>
                      </a:lnTo>
                      <a:lnTo>
                        <a:pt x="3654653" y="10784"/>
                      </a:lnTo>
                      <a:lnTo>
                        <a:pt x="3660454" y="11314"/>
                      </a:lnTo>
                      <a:lnTo>
                        <a:pt x="3666255" y="11855"/>
                      </a:lnTo>
                      <a:lnTo>
                        <a:pt x="3672056" y="12409"/>
                      </a:lnTo>
                      <a:lnTo>
                        <a:pt x="3677858" y="12973"/>
                      </a:lnTo>
                      <a:lnTo>
                        <a:pt x="3683670" y="13549"/>
                      </a:lnTo>
                      <a:lnTo>
                        <a:pt x="3689456" y="14136"/>
                      </a:lnTo>
                      <a:lnTo>
                        <a:pt x="3695280" y="14733"/>
                      </a:lnTo>
                      <a:lnTo>
                        <a:pt x="3701066" y="15342"/>
                      </a:lnTo>
                      <a:lnTo>
                        <a:pt x="3706852" y="15961"/>
                      </a:lnTo>
                      <a:lnTo>
                        <a:pt x="3712676" y="16591"/>
                      </a:lnTo>
                      <a:lnTo>
                        <a:pt x="3718462" y="17232"/>
                      </a:lnTo>
                      <a:lnTo>
                        <a:pt x="3724248" y="17883"/>
                      </a:lnTo>
                      <a:lnTo>
                        <a:pt x="3730072" y="18544"/>
                      </a:lnTo>
                      <a:lnTo>
                        <a:pt x="3735858" y="19215"/>
                      </a:lnTo>
                      <a:lnTo>
                        <a:pt x="3741682" y="19896"/>
                      </a:lnTo>
                      <a:lnTo>
                        <a:pt x="3747468" y="20587"/>
                      </a:lnTo>
                      <a:lnTo>
                        <a:pt x="3753254" y="21288"/>
                      </a:lnTo>
                      <a:lnTo>
                        <a:pt x="3759078" y="21999"/>
                      </a:lnTo>
                      <a:lnTo>
                        <a:pt x="3764864" y="22719"/>
                      </a:lnTo>
                      <a:lnTo>
                        <a:pt x="3770688" y="23448"/>
                      </a:lnTo>
                      <a:lnTo>
                        <a:pt x="3776474" y="24186"/>
                      </a:lnTo>
                      <a:lnTo>
                        <a:pt x="3782260" y="24933"/>
                      </a:lnTo>
                      <a:lnTo>
                        <a:pt x="3788083" y="25690"/>
                      </a:lnTo>
                      <a:lnTo>
                        <a:pt x="3793870" y="26455"/>
                      </a:lnTo>
                      <a:lnTo>
                        <a:pt x="3799693" y="27228"/>
                      </a:lnTo>
                      <a:lnTo>
                        <a:pt x="3805480" y="28010"/>
                      </a:lnTo>
                      <a:lnTo>
                        <a:pt x="3811266" y="28800"/>
                      </a:lnTo>
                      <a:lnTo>
                        <a:pt x="3817090" y="29599"/>
                      </a:lnTo>
                      <a:lnTo>
                        <a:pt x="3822876" y="30405"/>
                      </a:lnTo>
                      <a:lnTo>
                        <a:pt x="3828699" y="31220"/>
                      </a:lnTo>
                      <a:lnTo>
                        <a:pt x="3834485" y="32042"/>
                      </a:lnTo>
                      <a:lnTo>
                        <a:pt x="3840272" y="32872"/>
                      </a:lnTo>
                      <a:lnTo>
                        <a:pt x="3846095" y="33709"/>
                      </a:lnTo>
                      <a:lnTo>
                        <a:pt x="3851882" y="34553"/>
                      </a:lnTo>
                      <a:lnTo>
                        <a:pt x="3857705" y="35404"/>
                      </a:lnTo>
                      <a:lnTo>
                        <a:pt x="3863492" y="36263"/>
                      </a:lnTo>
                      <a:lnTo>
                        <a:pt x="3869278" y="37128"/>
                      </a:lnTo>
                      <a:lnTo>
                        <a:pt x="3875101" y="38000"/>
                      </a:lnTo>
                      <a:lnTo>
                        <a:pt x="3880887" y="38878"/>
                      </a:lnTo>
                      <a:lnTo>
                        <a:pt x="3886711" y="39763"/>
                      </a:lnTo>
                      <a:lnTo>
                        <a:pt x="3892497" y="40653"/>
                      </a:lnTo>
                      <a:lnTo>
                        <a:pt x="3898284" y="41550"/>
                      </a:lnTo>
                      <a:lnTo>
                        <a:pt x="3904107" y="42453"/>
                      </a:lnTo>
                      <a:lnTo>
                        <a:pt x="3909894" y="43361"/>
                      </a:lnTo>
                      <a:lnTo>
                        <a:pt x="3915717" y="44275"/>
                      </a:lnTo>
                      <a:lnTo>
                        <a:pt x="3921503" y="45194"/>
                      </a:lnTo>
                      <a:lnTo>
                        <a:pt x="3927289" y="46118"/>
                      </a:lnTo>
                      <a:lnTo>
                        <a:pt x="3933113" y="47048"/>
                      </a:lnTo>
                      <a:lnTo>
                        <a:pt x="3938899" y="47982"/>
                      </a:lnTo>
                      <a:lnTo>
                        <a:pt x="3944722" y="48922"/>
                      </a:lnTo>
                      <a:lnTo>
                        <a:pt x="3950509" y="49865"/>
                      </a:lnTo>
                      <a:lnTo>
                        <a:pt x="3956295" y="50813"/>
                      </a:lnTo>
                      <a:lnTo>
                        <a:pt x="3962119" y="51766"/>
                      </a:lnTo>
                      <a:lnTo>
                        <a:pt x="3967905" y="52722"/>
                      </a:lnTo>
                      <a:lnTo>
                        <a:pt x="3973729" y="53682"/>
                      </a:lnTo>
                      <a:lnTo>
                        <a:pt x="3979515" y="54647"/>
                      </a:lnTo>
                      <a:lnTo>
                        <a:pt x="3985301" y="55614"/>
                      </a:lnTo>
                      <a:lnTo>
                        <a:pt x="3991124" y="56586"/>
                      </a:lnTo>
                      <a:lnTo>
                        <a:pt x="3996911" y="57560"/>
                      </a:lnTo>
                      <a:lnTo>
                        <a:pt x="4002734" y="58538"/>
                      </a:lnTo>
                      <a:lnTo>
                        <a:pt x="4008521" y="59519"/>
                      </a:lnTo>
                      <a:lnTo>
                        <a:pt x="4014307" y="60502"/>
                      </a:lnTo>
                      <a:lnTo>
                        <a:pt x="4020131" y="61488"/>
                      </a:lnTo>
                      <a:lnTo>
                        <a:pt x="4025917" y="62477"/>
                      </a:lnTo>
                      <a:lnTo>
                        <a:pt x="4031703" y="63468"/>
                      </a:lnTo>
                      <a:lnTo>
                        <a:pt x="4037526" y="64462"/>
                      </a:lnTo>
                      <a:lnTo>
                        <a:pt x="4043313" y="65457"/>
                      </a:lnTo>
                      <a:lnTo>
                        <a:pt x="4049136" y="66454"/>
                      </a:lnTo>
                      <a:lnTo>
                        <a:pt x="4054923" y="67454"/>
                      </a:lnTo>
                      <a:lnTo>
                        <a:pt x="4060709" y="68454"/>
                      </a:lnTo>
                      <a:lnTo>
                        <a:pt x="4066533" y="69456"/>
                      </a:lnTo>
                      <a:lnTo>
                        <a:pt x="4072319" y="70460"/>
                      </a:lnTo>
                      <a:lnTo>
                        <a:pt x="4078142" y="71464"/>
                      </a:lnTo>
                      <a:lnTo>
                        <a:pt x="4083928" y="72470"/>
                      </a:lnTo>
                      <a:lnTo>
                        <a:pt x="4089715" y="73476"/>
                      </a:lnTo>
                      <a:lnTo>
                        <a:pt x="4095538" y="74484"/>
                      </a:lnTo>
                      <a:lnTo>
                        <a:pt x="4101325" y="75491"/>
                      </a:lnTo>
                      <a:lnTo>
                        <a:pt x="4107148" y="76499"/>
                      </a:lnTo>
                      <a:lnTo>
                        <a:pt x="4112934" y="77508"/>
                      </a:lnTo>
                      <a:lnTo>
                        <a:pt x="4118721" y="78516"/>
                      </a:lnTo>
                      <a:lnTo>
                        <a:pt x="4124544" y="79525"/>
                      </a:lnTo>
                      <a:lnTo>
                        <a:pt x="4130330" y="80533"/>
                      </a:lnTo>
                      <a:lnTo>
                        <a:pt x="4136154" y="81541"/>
                      </a:lnTo>
                      <a:lnTo>
                        <a:pt x="4141940" y="82549"/>
                      </a:lnTo>
                      <a:lnTo>
                        <a:pt x="4147727" y="83556"/>
                      </a:lnTo>
                      <a:lnTo>
                        <a:pt x="4153550" y="84563"/>
                      </a:lnTo>
                      <a:lnTo>
                        <a:pt x="4159336" y="85569"/>
                      </a:lnTo>
                      <a:lnTo>
                        <a:pt x="4165160" y="86573"/>
                      </a:lnTo>
                      <a:lnTo>
                        <a:pt x="4170946" y="87577"/>
                      </a:lnTo>
                      <a:lnTo>
                        <a:pt x="4176732" y="88579"/>
                      </a:lnTo>
                      <a:lnTo>
                        <a:pt x="4182556" y="89581"/>
                      </a:lnTo>
                      <a:lnTo>
                        <a:pt x="4188342" y="90580"/>
                      </a:lnTo>
                      <a:lnTo>
                        <a:pt x="4194165" y="91578"/>
                      </a:lnTo>
                      <a:lnTo>
                        <a:pt x="4199952" y="92575"/>
                      </a:lnTo>
                      <a:lnTo>
                        <a:pt x="4205738" y="93569"/>
                      </a:lnTo>
                      <a:lnTo>
                        <a:pt x="4211562" y="94562"/>
                      </a:lnTo>
                      <a:lnTo>
                        <a:pt x="4217348" y="95552"/>
                      </a:lnTo>
                      <a:lnTo>
                        <a:pt x="4223172" y="96541"/>
                      </a:lnTo>
                      <a:lnTo>
                        <a:pt x="4228958" y="97527"/>
                      </a:lnTo>
                      <a:lnTo>
                        <a:pt x="4234744" y="98510"/>
                      </a:lnTo>
                      <a:lnTo>
                        <a:pt x="4240567" y="99491"/>
                      </a:lnTo>
                      <a:lnTo>
                        <a:pt x="4246354" y="100470"/>
                      </a:lnTo>
                      <a:lnTo>
                        <a:pt x="4252177" y="101445"/>
                      </a:lnTo>
                      <a:lnTo>
                        <a:pt x="4257964" y="102418"/>
                      </a:lnTo>
                      <a:lnTo>
                        <a:pt x="4263750" y="103388"/>
                      </a:lnTo>
                      <a:lnTo>
                        <a:pt x="4269574" y="104354"/>
                      </a:lnTo>
                      <a:lnTo>
                        <a:pt x="4275360" y="105318"/>
                      </a:lnTo>
                      <a:lnTo>
                        <a:pt x="4281183" y="106278"/>
                      </a:lnTo>
                      <a:lnTo>
                        <a:pt x="4286969" y="107235"/>
                      </a:lnTo>
                      <a:lnTo>
                        <a:pt x="4292756" y="108189"/>
                      </a:lnTo>
                      <a:lnTo>
                        <a:pt x="4298579" y="109139"/>
                      </a:lnTo>
                      <a:lnTo>
                        <a:pt x="4304366" y="110085"/>
                      </a:lnTo>
                      <a:lnTo>
                        <a:pt x="4310189" y="111027"/>
                      </a:lnTo>
                      <a:lnTo>
                        <a:pt x="4315976" y="111966"/>
                      </a:lnTo>
                      <a:lnTo>
                        <a:pt x="4321762" y="112900"/>
                      </a:lnTo>
                      <a:lnTo>
                        <a:pt x="4327585" y="113831"/>
                      </a:lnTo>
                      <a:lnTo>
                        <a:pt x="4333371" y="114758"/>
                      </a:lnTo>
                      <a:lnTo>
                        <a:pt x="4339195" y="115680"/>
                      </a:lnTo>
                      <a:lnTo>
                        <a:pt x="4344981" y="116598"/>
                      </a:lnTo>
                      <a:lnTo>
                        <a:pt x="4350768" y="117512"/>
                      </a:lnTo>
                      <a:lnTo>
                        <a:pt x="4356591" y="118421"/>
                      </a:lnTo>
                      <a:lnTo>
                        <a:pt x="4362378" y="119326"/>
                      </a:lnTo>
                      <a:lnTo>
                        <a:pt x="4368164" y="120226"/>
                      </a:lnTo>
                      <a:lnTo>
                        <a:pt x="4373987" y="121122"/>
                      </a:lnTo>
                      <a:lnTo>
                        <a:pt x="4379773" y="122013"/>
                      </a:lnTo>
                      <a:lnTo>
                        <a:pt x="4385597" y="122898"/>
                      </a:lnTo>
                      <a:lnTo>
                        <a:pt x="4391383" y="123780"/>
                      </a:lnTo>
                      <a:lnTo>
                        <a:pt x="4397170" y="124656"/>
                      </a:lnTo>
                      <a:lnTo>
                        <a:pt x="4402993" y="125527"/>
                      </a:lnTo>
                      <a:lnTo>
                        <a:pt x="4408780" y="126393"/>
                      </a:lnTo>
                      <a:lnTo>
                        <a:pt x="4414603" y="127254"/>
                      </a:lnTo>
                      <a:lnTo>
                        <a:pt x="4420389" y="128110"/>
                      </a:lnTo>
                      <a:lnTo>
                        <a:pt x="4426175" y="128961"/>
                      </a:lnTo>
                      <a:lnTo>
                        <a:pt x="4431999" y="129806"/>
                      </a:lnTo>
                      <a:lnTo>
                        <a:pt x="4437785" y="130646"/>
                      </a:lnTo>
                      <a:lnTo>
                        <a:pt x="4443608" y="131481"/>
                      </a:lnTo>
                      <a:lnTo>
                        <a:pt x="4449395" y="132310"/>
                      </a:lnTo>
                      <a:lnTo>
                        <a:pt x="4455181" y="133134"/>
                      </a:lnTo>
                      <a:lnTo>
                        <a:pt x="4461005" y="133952"/>
                      </a:lnTo>
                      <a:lnTo>
                        <a:pt x="4466791" y="134765"/>
                      </a:lnTo>
                      <a:lnTo>
                        <a:pt x="4472615" y="135572"/>
                      </a:lnTo>
                      <a:lnTo>
                        <a:pt x="4478401" y="136373"/>
                      </a:lnTo>
                      <a:lnTo>
                        <a:pt x="4484187" y="137169"/>
                      </a:lnTo>
                      <a:lnTo>
                        <a:pt x="4490010" y="137959"/>
                      </a:lnTo>
                      <a:lnTo>
                        <a:pt x="4495797" y="138743"/>
                      </a:lnTo>
                      <a:lnTo>
                        <a:pt x="4501620" y="139521"/>
                      </a:lnTo>
                      <a:lnTo>
                        <a:pt x="4507407" y="140293"/>
                      </a:lnTo>
                      <a:lnTo>
                        <a:pt x="4513193" y="141060"/>
                      </a:lnTo>
                      <a:lnTo>
                        <a:pt x="4519017" y="141821"/>
                      </a:lnTo>
                      <a:lnTo>
                        <a:pt x="4524803" y="142575"/>
                      </a:lnTo>
                      <a:lnTo>
                        <a:pt x="4530626" y="143324"/>
                      </a:lnTo>
                      <a:lnTo>
                        <a:pt x="4536412" y="144067"/>
                      </a:lnTo>
                      <a:lnTo>
                        <a:pt x="4542199" y="144804"/>
                      </a:lnTo>
                      <a:lnTo>
                        <a:pt x="4548022" y="145534"/>
                      </a:lnTo>
                      <a:lnTo>
                        <a:pt x="4553809" y="146259"/>
                      </a:lnTo>
                      <a:lnTo>
                        <a:pt x="4559632" y="146977"/>
                      </a:lnTo>
                      <a:lnTo>
                        <a:pt x="4565419" y="147690"/>
                      </a:lnTo>
                      <a:lnTo>
                        <a:pt x="4571205" y="148396"/>
                      </a:lnTo>
                      <a:lnTo>
                        <a:pt x="4577028" y="149097"/>
                      </a:lnTo>
                      <a:lnTo>
                        <a:pt x="4582814" y="149791"/>
                      </a:lnTo>
                      <a:lnTo>
                        <a:pt x="4588638" y="150479"/>
                      </a:lnTo>
                      <a:lnTo>
                        <a:pt x="4594424" y="151161"/>
                      </a:lnTo>
                      <a:lnTo>
                        <a:pt x="4600211" y="151836"/>
                      </a:lnTo>
                      <a:lnTo>
                        <a:pt x="4606034" y="152506"/>
                      </a:lnTo>
                      <a:lnTo>
                        <a:pt x="4611821" y="153169"/>
                      </a:lnTo>
                      <a:lnTo>
                        <a:pt x="4617644" y="153827"/>
                      </a:lnTo>
                      <a:lnTo>
                        <a:pt x="4623430" y="154478"/>
                      </a:lnTo>
                      <a:lnTo>
                        <a:pt x="4629216" y="155122"/>
                      </a:lnTo>
                      <a:lnTo>
                        <a:pt x="4635040" y="155761"/>
                      </a:lnTo>
                      <a:lnTo>
                        <a:pt x="4640826" y="156393"/>
                      </a:lnTo>
                      <a:lnTo>
                        <a:pt x="4646649" y="157019"/>
                      </a:lnTo>
                      <a:lnTo>
                        <a:pt x="4652436" y="157640"/>
                      </a:lnTo>
                      <a:lnTo>
                        <a:pt x="4658223" y="158254"/>
                      </a:lnTo>
                      <a:lnTo>
                        <a:pt x="4664046" y="158861"/>
                      </a:lnTo>
                      <a:lnTo>
                        <a:pt x="4669832" y="159463"/>
                      </a:lnTo>
                      <a:lnTo>
                        <a:pt x="4675656" y="160058"/>
                      </a:lnTo>
                      <a:lnTo>
                        <a:pt x="4681442" y="160648"/>
                      </a:lnTo>
                      <a:lnTo>
                        <a:pt x="4687228" y="161231"/>
                      </a:lnTo>
                      <a:lnTo>
                        <a:pt x="4693051" y="161808"/>
                      </a:lnTo>
                      <a:lnTo>
                        <a:pt x="4698838" y="162379"/>
                      </a:lnTo>
                      <a:lnTo>
                        <a:pt x="4704624" y="162944"/>
                      </a:lnTo>
                      <a:lnTo>
                        <a:pt x="4710448" y="163502"/>
                      </a:lnTo>
                      <a:lnTo>
                        <a:pt x="4716234" y="164055"/>
                      </a:lnTo>
                      <a:lnTo>
                        <a:pt x="4722058" y="164602"/>
                      </a:lnTo>
                      <a:lnTo>
                        <a:pt x="4727844" y="165142"/>
                      </a:lnTo>
                      <a:lnTo>
                        <a:pt x="4733630" y="165677"/>
                      </a:lnTo>
                      <a:lnTo>
                        <a:pt x="4739453" y="166205"/>
                      </a:lnTo>
                      <a:lnTo>
                        <a:pt x="4745240" y="166728"/>
                      </a:lnTo>
                      <a:lnTo>
                        <a:pt x="4751063" y="167245"/>
                      </a:lnTo>
                      <a:lnTo>
                        <a:pt x="4756850" y="167756"/>
                      </a:lnTo>
                      <a:lnTo>
                        <a:pt x="4762636" y="168260"/>
                      </a:lnTo>
                      <a:lnTo>
                        <a:pt x="4768460" y="168759"/>
                      </a:lnTo>
                      <a:lnTo>
                        <a:pt x="4774246" y="169253"/>
                      </a:lnTo>
                      <a:lnTo>
                        <a:pt x="4780069" y="169740"/>
                      </a:lnTo>
                      <a:lnTo>
                        <a:pt x="4785855" y="170221"/>
                      </a:lnTo>
                      <a:lnTo>
                        <a:pt x="4791642" y="170697"/>
                      </a:lnTo>
                      <a:lnTo>
                        <a:pt x="4797465" y="171167"/>
                      </a:lnTo>
                      <a:lnTo>
                        <a:pt x="4803252" y="171631"/>
                      </a:lnTo>
                      <a:lnTo>
                        <a:pt x="4809075" y="172090"/>
                      </a:lnTo>
                      <a:lnTo>
                        <a:pt x="4814862" y="172543"/>
                      </a:lnTo>
                      <a:lnTo>
                        <a:pt x="4820648" y="172990"/>
                      </a:lnTo>
                      <a:lnTo>
                        <a:pt x="4826471" y="173432"/>
                      </a:lnTo>
                      <a:lnTo>
                        <a:pt x="4832257" y="173868"/>
                      </a:lnTo>
                      <a:lnTo>
                        <a:pt x="4838081" y="174299"/>
                      </a:lnTo>
                      <a:lnTo>
                        <a:pt x="4843867" y="174724"/>
                      </a:lnTo>
                      <a:lnTo>
                        <a:pt x="4849654" y="175143"/>
                      </a:lnTo>
                      <a:lnTo>
                        <a:pt x="4855477" y="175557"/>
                      </a:lnTo>
                      <a:lnTo>
                        <a:pt x="4861263" y="175966"/>
                      </a:lnTo>
                      <a:lnTo>
                        <a:pt x="4867087" y="176370"/>
                      </a:lnTo>
                      <a:lnTo>
                        <a:pt x="4872873" y="176768"/>
                      </a:lnTo>
                      <a:lnTo>
                        <a:pt x="4878659" y="177161"/>
                      </a:lnTo>
                      <a:lnTo>
                        <a:pt x="4884483" y="177548"/>
                      </a:lnTo>
                      <a:lnTo>
                        <a:pt x="4890269" y="177931"/>
                      </a:lnTo>
                      <a:lnTo>
                        <a:pt x="4896092" y="178308"/>
                      </a:lnTo>
                      <a:lnTo>
                        <a:pt x="4901879" y="178680"/>
                      </a:lnTo>
                      <a:lnTo>
                        <a:pt x="4907665" y="179047"/>
                      </a:lnTo>
                      <a:lnTo>
                        <a:pt x="4913489" y="179409"/>
                      </a:lnTo>
                      <a:lnTo>
                        <a:pt x="4919275" y="179766"/>
                      </a:lnTo>
                      <a:lnTo>
                        <a:pt x="4925098" y="180118"/>
                      </a:lnTo>
                      <a:lnTo>
                        <a:pt x="4930885" y="180465"/>
                      </a:lnTo>
                      <a:lnTo>
                        <a:pt x="4936671" y="180807"/>
                      </a:lnTo>
                      <a:lnTo>
                        <a:pt x="4942494" y="181144"/>
                      </a:lnTo>
                      <a:lnTo>
                        <a:pt x="4948281" y="181477"/>
                      </a:lnTo>
                      <a:lnTo>
                        <a:pt x="4954104" y="181805"/>
                      </a:lnTo>
                      <a:lnTo>
                        <a:pt x="4959891" y="182128"/>
                      </a:lnTo>
                      <a:lnTo>
                        <a:pt x="4965677" y="182446"/>
                      </a:lnTo>
                      <a:lnTo>
                        <a:pt x="4971500" y="182759"/>
                      </a:lnTo>
                      <a:lnTo>
                        <a:pt x="4977287" y="183068"/>
                      </a:lnTo>
                      <a:lnTo>
                        <a:pt x="4983110" y="183373"/>
                      </a:lnTo>
                      <a:lnTo>
                        <a:pt x="4988896" y="183673"/>
                      </a:lnTo>
                      <a:lnTo>
                        <a:pt x="4994683" y="183968"/>
                      </a:lnTo>
                      <a:lnTo>
                        <a:pt x="5000506" y="184259"/>
                      </a:lnTo>
                      <a:lnTo>
                        <a:pt x="5006293" y="184546"/>
                      </a:lnTo>
                      <a:lnTo>
                        <a:pt x="5012079" y="184828"/>
                      </a:lnTo>
                      <a:lnTo>
                        <a:pt x="5017902" y="185106"/>
                      </a:lnTo>
                      <a:lnTo>
                        <a:pt x="5023689" y="185380"/>
                      </a:lnTo>
                      <a:lnTo>
                        <a:pt x="5029512" y="185649"/>
                      </a:lnTo>
                      <a:lnTo>
                        <a:pt x="5035298" y="185914"/>
                      </a:lnTo>
                      <a:lnTo>
                        <a:pt x="5041085" y="186176"/>
                      </a:lnTo>
                      <a:lnTo>
                        <a:pt x="5046908" y="186433"/>
                      </a:lnTo>
                      <a:lnTo>
                        <a:pt x="5052695" y="186686"/>
                      </a:lnTo>
                      <a:lnTo>
                        <a:pt x="5058518" y="186935"/>
                      </a:lnTo>
                      <a:lnTo>
                        <a:pt x="5064304" y="187180"/>
                      </a:lnTo>
                      <a:lnTo>
                        <a:pt x="5070091" y="187421"/>
                      </a:lnTo>
                      <a:lnTo>
                        <a:pt x="5075914" y="187658"/>
                      </a:lnTo>
                      <a:lnTo>
                        <a:pt x="5081700" y="187892"/>
                      </a:lnTo>
                      <a:lnTo>
                        <a:pt x="5087524" y="188121"/>
                      </a:lnTo>
                      <a:lnTo>
                        <a:pt x="5093310" y="188347"/>
                      </a:lnTo>
                      <a:lnTo>
                        <a:pt x="5099097" y="188569"/>
                      </a:lnTo>
                      <a:lnTo>
                        <a:pt x="5104920" y="188788"/>
                      </a:lnTo>
                      <a:lnTo>
                        <a:pt x="5110706" y="189003"/>
                      </a:lnTo>
                      <a:lnTo>
                        <a:pt x="5116530" y="189214"/>
                      </a:lnTo>
                      <a:lnTo>
                        <a:pt x="5122316" y="189422"/>
                      </a:lnTo>
                      <a:lnTo>
                        <a:pt x="5128102" y="189626"/>
                      </a:lnTo>
                      <a:lnTo>
                        <a:pt x="5133926" y="189827"/>
                      </a:lnTo>
                      <a:lnTo>
                        <a:pt x="5139712" y="190025"/>
                      </a:lnTo>
                      <a:lnTo>
                        <a:pt x="5145535" y="190219"/>
                      </a:lnTo>
                      <a:lnTo>
                        <a:pt x="5151322" y="190410"/>
                      </a:lnTo>
                      <a:lnTo>
                        <a:pt x="5157108" y="190597"/>
                      </a:lnTo>
                      <a:lnTo>
                        <a:pt x="5162932" y="190781"/>
                      </a:lnTo>
                      <a:lnTo>
                        <a:pt x="5168718" y="190962"/>
                      </a:lnTo>
                      <a:lnTo>
                        <a:pt x="5174541" y="191140"/>
                      </a:lnTo>
                      <a:lnTo>
                        <a:pt x="5180328" y="191315"/>
                      </a:lnTo>
                      <a:lnTo>
                        <a:pt x="5186114" y="191487"/>
                      </a:lnTo>
                      <a:lnTo>
                        <a:pt x="5191937" y="191655"/>
                      </a:lnTo>
                      <a:lnTo>
                        <a:pt x="5197724" y="191821"/>
                      </a:lnTo>
                      <a:lnTo>
                        <a:pt x="5203547" y="191984"/>
                      </a:lnTo>
                      <a:lnTo>
                        <a:pt x="5209334" y="192144"/>
                      </a:lnTo>
                      <a:lnTo>
                        <a:pt x="5215120" y="192301"/>
                      </a:lnTo>
                      <a:lnTo>
                        <a:pt x="5220943" y="192455"/>
                      </a:lnTo>
                      <a:lnTo>
                        <a:pt x="5226730" y="192606"/>
                      </a:lnTo>
                      <a:lnTo>
                        <a:pt x="5232553" y="192755"/>
                      </a:lnTo>
                      <a:lnTo>
                        <a:pt x="5238339" y="192901"/>
                      </a:lnTo>
                      <a:lnTo>
                        <a:pt x="5244126" y="193044"/>
                      </a:lnTo>
                      <a:lnTo>
                        <a:pt x="5249949" y="193184"/>
                      </a:lnTo>
                      <a:lnTo>
                        <a:pt x="5255736" y="193322"/>
                      </a:lnTo>
                      <a:lnTo>
                        <a:pt x="5261559" y="193458"/>
                      </a:lnTo>
                      <a:lnTo>
                        <a:pt x="5267345" y="193590"/>
                      </a:lnTo>
                      <a:lnTo>
                        <a:pt x="5273132" y="193721"/>
                      </a:lnTo>
                      <a:lnTo>
                        <a:pt x="5278955" y="193849"/>
                      </a:lnTo>
                      <a:lnTo>
                        <a:pt x="5284741" y="193974"/>
                      </a:lnTo>
                      <a:lnTo>
                        <a:pt x="5290565" y="194097"/>
                      </a:lnTo>
                      <a:lnTo>
                        <a:pt x="5296351" y="194218"/>
                      </a:lnTo>
                      <a:lnTo>
                        <a:pt x="5302138" y="194336"/>
                      </a:lnTo>
                      <a:lnTo>
                        <a:pt x="5307961" y="194452"/>
                      </a:lnTo>
                      <a:lnTo>
                        <a:pt x="5313747" y="194566"/>
                      </a:lnTo>
                      <a:lnTo>
                        <a:pt x="5319534" y="194678"/>
                      </a:lnTo>
                      <a:lnTo>
                        <a:pt x="5325357" y="194788"/>
                      </a:lnTo>
                      <a:lnTo>
                        <a:pt x="5331143" y="194895"/>
                      </a:lnTo>
                      <a:lnTo>
                        <a:pt x="5336967" y="195000"/>
                      </a:lnTo>
                      <a:lnTo>
                        <a:pt x="5342753" y="195103"/>
                      </a:lnTo>
                      <a:lnTo>
                        <a:pt x="5348540" y="195205"/>
                      </a:lnTo>
                      <a:lnTo>
                        <a:pt x="5354363" y="195304"/>
                      </a:lnTo>
                      <a:lnTo>
                        <a:pt x="5360149" y="195401"/>
                      </a:lnTo>
                      <a:lnTo>
                        <a:pt x="5365973" y="195496"/>
                      </a:lnTo>
                      <a:lnTo>
                        <a:pt x="5371759" y="195590"/>
                      </a:lnTo>
                      <a:lnTo>
                        <a:pt x="5377545" y="195681"/>
                      </a:lnTo>
                      <a:lnTo>
                        <a:pt x="5383369" y="195770"/>
                      </a:lnTo>
                      <a:lnTo>
                        <a:pt x="5389155" y="195858"/>
                      </a:lnTo>
                      <a:lnTo>
                        <a:pt x="5394978" y="195944"/>
                      </a:lnTo>
                      <a:lnTo>
                        <a:pt x="5400765" y="196029"/>
                      </a:lnTo>
                      <a:lnTo>
                        <a:pt x="5406551" y="196111"/>
                      </a:lnTo>
                      <a:lnTo>
                        <a:pt x="5412375" y="196192"/>
                      </a:lnTo>
                      <a:lnTo>
                        <a:pt x="5418161" y="196271"/>
                      </a:lnTo>
                      <a:lnTo>
                        <a:pt x="5423984" y="196349"/>
                      </a:lnTo>
                      <a:lnTo>
                        <a:pt x="5429771" y="196424"/>
                      </a:lnTo>
                      <a:lnTo>
                        <a:pt x="5435557" y="196499"/>
                      </a:lnTo>
                      <a:lnTo>
                        <a:pt x="5441380" y="196571"/>
                      </a:lnTo>
                      <a:lnTo>
                        <a:pt x="5447167" y="196643"/>
                      </a:lnTo>
                      <a:lnTo>
                        <a:pt x="5452990" y="196712"/>
                      </a:lnTo>
                      <a:lnTo>
                        <a:pt x="5458777" y="196780"/>
                      </a:lnTo>
                      <a:lnTo>
                        <a:pt x="5464563" y="196847"/>
                      </a:lnTo>
                      <a:lnTo>
                        <a:pt x="5470386" y="196913"/>
                      </a:lnTo>
                      <a:lnTo>
                        <a:pt x="5476172" y="196976"/>
                      </a:lnTo>
                      <a:lnTo>
                        <a:pt x="5481996" y="197039"/>
                      </a:lnTo>
                      <a:lnTo>
                        <a:pt x="5487782" y="197100"/>
                      </a:lnTo>
                      <a:lnTo>
                        <a:pt x="5493569" y="197160"/>
                      </a:lnTo>
                      <a:lnTo>
                        <a:pt x="5499392" y="197219"/>
                      </a:lnTo>
                      <a:lnTo>
                        <a:pt x="5505179" y="197276"/>
                      </a:lnTo>
                      <a:lnTo>
                        <a:pt x="5511002" y="197332"/>
                      </a:lnTo>
                      <a:lnTo>
                        <a:pt x="5516788" y="197387"/>
                      </a:lnTo>
                      <a:lnTo>
                        <a:pt x="5522574" y="197440"/>
                      </a:lnTo>
                      <a:lnTo>
                        <a:pt x="5528398" y="197493"/>
                      </a:lnTo>
                      <a:lnTo>
                        <a:pt x="5534184" y="197544"/>
                      </a:lnTo>
                      <a:lnTo>
                        <a:pt x="5540008" y="197594"/>
                      </a:lnTo>
                      <a:lnTo>
                        <a:pt x="5545794" y="197643"/>
                      </a:lnTo>
                      <a:lnTo>
                        <a:pt x="5551581" y="197691"/>
                      </a:lnTo>
                      <a:lnTo>
                        <a:pt x="5557404" y="197738"/>
                      </a:lnTo>
                      <a:lnTo>
                        <a:pt x="5563190" y="197784"/>
                      </a:lnTo>
                      <a:lnTo>
                        <a:pt x="5569014" y="197828"/>
                      </a:lnTo>
                      <a:lnTo>
                        <a:pt x="5574800" y="197872"/>
                      </a:lnTo>
                      <a:lnTo>
                        <a:pt x="5580586" y="197915"/>
                      </a:lnTo>
                      <a:lnTo>
                        <a:pt x="5586410" y="197956"/>
                      </a:lnTo>
                      <a:lnTo>
                        <a:pt x="5592196" y="197997"/>
                      </a:lnTo>
                      <a:lnTo>
                        <a:pt x="5598020" y="198037"/>
                      </a:lnTo>
                      <a:lnTo>
                        <a:pt x="5603806" y="198076"/>
                      </a:lnTo>
                      <a:lnTo>
                        <a:pt x="5609592" y="198114"/>
                      </a:lnTo>
                      <a:lnTo>
                        <a:pt x="5615416" y="198151"/>
                      </a:lnTo>
                      <a:lnTo>
                        <a:pt x="5621202" y="198187"/>
                      </a:lnTo>
                      <a:lnTo>
                        <a:pt x="5626988" y="198223"/>
                      </a:lnTo>
                      <a:lnTo>
                        <a:pt x="5632812" y="198257"/>
                      </a:lnTo>
                      <a:lnTo>
                        <a:pt x="5638598" y="198291"/>
                      </a:lnTo>
                      <a:lnTo>
                        <a:pt x="5644421" y="198324"/>
                      </a:lnTo>
                      <a:lnTo>
                        <a:pt x="5650208" y="198356"/>
                      </a:lnTo>
                      <a:lnTo>
                        <a:pt x="5655994" y="198388"/>
                      </a:lnTo>
                      <a:lnTo>
                        <a:pt x="5661818" y="198418"/>
                      </a:lnTo>
                      <a:lnTo>
                        <a:pt x="5667604" y="198448"/>
                      </a:lnTo>
                      <a:lnTo>
                        <a:pt x="5673427" y="198478"/>
                      </a:lnTo>
                      <a:lnTo>
                        <a:pt x="5679213" y="198506"/>
                      </a:lnTo>
                      <a:lnTo>
                        <a:pt x="5685000" y="198534"/>
                      </a:lnTo>
                      <a:lnTo>
                        <a:pt x="5690823" y="198561"/>
                      </a:lnTo>
                      <a:lnTo>
                        <a:pt x="5696610" y="198587"/>
                      </a:lnTo>
                      <a:lnTo>
                        <a:pt x="5702433" y="198613"/>
                      </a:lnTo>
                      <a:lnTo>
                        <a:pt x="5708220" y="198639"/>
                      </a:lnTo>
                      <a:lnTo>
                        <a:pt x="5714006" y="198663"/>
                      </a:lnTo>
                      <a:lnTo>
                        <a:pt x="5719829" y="198687"/>
                      </a:lnTo>
                      <a:lnTo>
                        <a:pt x="5725615" y="198711"/>
                      </a:lnTo>
                      <a:lnTo>
                        <a:pt x="5731439" y="198733"/>
                      </a:lnTo>
                      <a:lnTo>
                        <a:pt x="5737225" y="198756"/>
                      </a:lnTo>
                      <a:lnTo>
                        <a:pt x="5743012" y="198777"/>
                      </a:lnTo>
                      <a:lnTo>
                        <a:pt x="5748835" y="198798"/>
                      </a:lnTo>
                      <a:lnTo>
                        <a:pt x="5754622" y="198819"/>
                      </a:lnTo>
                      <a:lnTo>
                        <a:pt x="5760445" y="198839"/>
                      </a:lnTo>
                      <a:lnTo>
                        <a:pt x="5766231" y="198859"/>
                      </a:lnTo>
                      <a:lnTo>
                        <a:pt x="5772017" y="198878"/>
                      </a:lnTo>
                      <a:lnTo>
                        <a:pt x="5777841" y="198897"/>
                      </a:lnTo>
                      <a:lnTo>
                        <a:pt x="5783627" y="198915"/>
                      </a:lnTo>
                      <a:lnTo>
                        <a:pt x="5789451" y="198932"/>
                      </a:lnTo>
                      <a:lnTo>
                        <a:pt x="5795237" y="198950"/>
                      </a:lnTo>
                      <a:lnTo>
                        <a:pt x="5795237" y="199549"/>
                      </a:lnTo>
                      <a:lnTo>
                        <a:pt x="5795237" y="199549"/>
                      </a:lnTo>
                      <a:lnTo>
                        <a:pt x="5789451" y="199549"/>
                      </a:lnTo>
                      <a:lnTo>
                        <a:pt x="5783627" y="199549"/>
                      </a:lnTo>
                      <a:lnTo>
                        <a:pt x="5777841" y="199549"/>
                      </a:lnTo>
                      <a:lnTo>
                        <a:pt x="5772017" y="199549"/>
                      </a:lnTo>
                      <a:lnTo>
                        <a:pt x="5766231" y="199549"/>
                      </a:lnTo>
                      <a:lnTo>
                        <a:pt x="5760445" y="199549"/>
                      </a:lnTo>
                      <a:lnTo>
                        <a:pt x="5754622" y="199549"/>
                      </a:lnTo>
                      <a:lnTo>
                        <a:pt x="5748835" y="199549"/>
                      </a:lnTo>
                      <a:lnTo>
                        <a:pt x="5743012" y="199549"/>
                      </a:lnTo>
                      <a:lnTo>
                        <a:pt x="5737225" y="199549"/>
                      </a:lnTo>
                      <a:lnTo>
                        <a:pt x="5731439" y="199549"/>
                      </a:lnTo>
                      <a:lnTo>
                        <a:pt x="5725615" y="199549"/>
                      </a:lnTo>
                      <a:lnTo>
                        <a:pt x="5719829" y="199549"/>
                      </a:lnTo>
                      <a:lnTo>
                        <a:pt x="5714006" y="199549"/>
                      </a:lnTo>
                      <a:lnTo>
                        <a:pt x="5708220" y="199549"/>
                      </a:lnTo>
                      <a:lnTo>
                        <a:pt x="5702433" y="199549"/>
                      </a:lnTo>
                      <a:lnTo>
                        <a:pt x="5696610" y="199549"/>
                      </a:lnTo>
                      <a:lnTo>
                        <a:pt x="5690823" y="199549"/>
                      </a:lnTo>
                      <a:lnTo>
                        <a:pt x="5685000" y="199549"/>
                      </a:lnTo>
                      <a:lnTo>
                        <a:pt x="5679213" y="199549"/>
                      </a:lnTo>
                      <a:lnTo>
                        <a:pt x="5673427" y="199549"/>
                      </a:lnTo>
                      <a:lnTo>
                        <a:pt x="5667604" y="199549"/>
                      </a:lnTo>
                      <a:lnTo>
                        <a:pt x="5661818" y="199549"/>
                      </a:lnTo>
                      <a:lnTo>
                        <a:pt x="5655994" y="199549"/>
                      </a:lnTo>
                      <a:lnTo>
                        <a:pt x="5650208" y="199549"/>
                      </a:lnTo>
                      <a:lnTo>
                        <a:pt x="5644421" y="199549"/>
                      </a:lnTo>
                      <a:lnTo>
                        <a:pt x="5638598" y="199549"/>
                      </a:lnTo>
                      <a:lnTo>
                        <a:pt x="5632812" y="199549"/>
                      </a:lnTo>
                      <a:lnTo>
                        <a:pt x="5626988" y="199549"/>
                      </a:lnTo>
                      <a:lnTo>
                        <a:pt x="5621202" y="199549"/>
                      </a:lnTo>
                      <a:lnTo>
                        <a:pt x="5615416" y="199549"/>
                      </a:lnTo>
                      <a:lnTo>
                        <a:pt x="5609592" y="199549"/>
                      </a:lnTo>
                      <a:lnTo>
                        <a:pt x="5603806" y="199549"/>
                      </a:lnTo>
                      <a:lnTo>
                        <a:pt x="5598020" y="199549"/>
                      </a:lnTo>
                      <a:lnTo>
                        <a:pt x="5592196" y="199549"/>
                      </a:lnTo>
                      <a:lnTo>
                        <a:pt x="5586410" y="199549"/>
                      </a:lnTo>
                      <a:lnTo>
                        <a:pt x="5580586" y="199549"/>
                      </a:lnTo>
                      <a:lnTo>
                        <a:pt x="5574800" y="199549"/>
                      </a:lnTo>
                      <a:lnTo>
                        <a:pt x="5569014" y="199549"/>
                      </a:lnTo>
                      <a:lnTo>
                        <a:pt x="5563190" y="199549"/>
                      </a:lnTo>
                      <a:lnTo>
                        <a:pt x="5557404" y="199549"/>
                      </a:lnTo>
                      <a:lnTo>
                        <a:pt x="5551581" y="199549"/>
                      </a:lnTo>
                      <a:lnTo>
                        <a:pt x="5545794" y="199549"/>
                      </a:lnTo>
                      <a:lnTo>
                        <a:pt x="5540008" y="199549"/>
                      </a:lnTo>
                      <a:lnTo>
                        <a:pt x="5534184" y="199549"/>
                      </a:lnTo>
                      <a:lnTo>
                        <a:pt x="5528398" y="199549"/>
                      </a:lnTo>
                      <a:lnTo>
                        <a:pt x="5522574" y="199549"/>
                      </a:lnTo>
                      <a:lnTo>
                        <a:pt x="5516788" y="199549"/>
                      </a:lnTo>
                      <a:lnTo>
                        <a:pt x="5511002" y="199549"/>
                      </a:lnTo>
                      <a:lnTo>
                        <a:pt x="5505179" y="199549"/>
                      </a:lnTo>
                      <a:lnTo>
                        <a:pt x="5499392" y="199549"/>
                      </a:lnTo>
                      <a:lnTo>
                        <a:pt x="5493569" y="199549"/>
                      </a:lnTo>
                      <a:lnTo>
                        <a:pt x="5487782" y="199549"/>
                      </a:lnTo>
                      <a:lnTo>
                        <a:pt x="5481996" y="199549"/>
                      </a:lnTo>
                      <a:lnTo>
                        <a:pt x="5476172" y="199549"/>
                      </a:lnTo>
                      <a:lnTo>
                        <a:pt x="5470386" y="199549"/>
                      </a:lnTo>
                      <a:lnTo>
                        <a:pt x="5464563" y="199549"/>
                      </a:lnTo>
                      <a:lnTo>
                        <a:pt x="5458777" y="199549"/>
                      </a:lnTo>
                      <a:lnTo>
                        <a:pt x="5452990" y="199549"/>
                      </a:lnTo>
                      <a:lnTo>
                        <a:pt x="5447167" y="199549"/>
                      </a:lnTo>
                      <a:lnTo>
                        <a:pt x="5441380" y="199549"/>
                      </a:lnTo>
                      <a:lnTo>
                        <a:pt x="5435557" y="199549"/>
                      </a:lnTo>
                      <a:lnTo>
                        <a:pt x="5429771" y="199549"/>
                      </a:lnTo>
                      <a:lnTo>
                        <a:pt x="5423984" y="199549"/>
                      </a:lnTo>
                      <a:lnTo>
                        <a:pt x="5418161" y="199549"/>
                      </a:lnTo>
                      <a:lnTo>
                        <a:pt x="5412375" y="199549"/>
                      </a:lnTo>
                      <a:lnTo>
                        <a:pt x="5406551" y="199549"/>
                      </a:lnTo>
                      <a:lnTo>
                        <a:pt x="5400765" y="199549"/>
                      </a:lnTo>
                      <a:lnTo>
                        <a:pt x="5394978" y="199549"/>
                      </a:lnTo>
                      <a:lnTo>
                        <a:pt x="5389155" y="199549"/>
                      </a:lnTo>
                      <a:lnTo>
                        <a:pt x="5383369" y="199549"/>
                      </a:lnTo>
                      <a:lnTo>
                        <a:pt x="5377545" y="199549"/>
                      </a:lnTo>
                      <a:lnTo>
                        <a:pt x="5371759" y="199549"/>
                      </a:lnTo>
                      <a:lnTo>
                        <a:pt x="5365973" y="199549"/>
                      </a:lnTo>
                      <a:lnTo>
                        <a:pt x="5360149" y="199549"/>
                      </a:lnTo>
                      <a:lnTo>
                        <a:pt x="5354363" y="199549"/>
                      </a:lnTo>
                      <a:lnTo>
                        <a:pt x="5348540" y="199549"/>
                      </a:lnTo>
                      <a:lnTo>
                        <a:pt x="5342753" y="199549"/>
                      </a:lnTo>
                      <a:lnTo>
                        <a:pt x="5336967" y="199549"/>
                      </a:lnTo>
                      <a:lnTo>
                        <a:pt x="5331143" y="199549"/>
                      </a:lnTo>
                      <a:lnTo>
                        <a:pt x="5325357" y="199549"/>
                      </a:lnTo>
                      <a:lnTo>
                        <a:pt x="5319534" y="199549"/>
                      </a:lnTo>
                      <a:lnTo>
                        <a:pt x="5313747" y="199549"/>
                      </a:lnTo>
                      <a:lnTo>
                        <a:pt x="5307961" y="199549"/>
                      </a:lnTo>
                      <a:lnTo>
                        <a:pt x="5302138" y="199549"/>
                      </a:lnTo>
                      <a:lnTo>
                        <a:pt x="5296351" y="199549"/>
                      </a:lnTo>
                      <a:lnTo>
                        <a:pt x="5290565" y="199549"/>
                      </a:lnTo>
                      <a:lnTo>
                        <a:pt x="5284741" y="199549"/>
                      </a:lnTo>
                      <a:lnTo>
                        <a:pt x="5278955" y="199549"/>
                      </a:lnTo>
                      <a:lnTo>
                        <a:pt x="5273132" y="199549"/>
                      </a:lnTo>
                      <a:lnTo>
                        <a:pt x="5267345" y="199549"/>
                      </a:lnTo>
                      <a:lnTo>
                        <a:pt x="5261559" y="199549"/>
                      </a:lnTo>
                      <a:lnTo>
                        <a:pt x="5255736" y="199549"/>
                      </a:lnTo>
                      <a:lnTo>
                        <a:pt x="5249949" y="199549"/>
                      </a:lnTo>
                      <a:lnTo>
                        <a:pt x="5244126" y="199549"/>
                      </a:lnTo>
                      <a:lnTo>
                        <a:pt x="5238339" y="199549"/>
                      </a:lnTo>
                      <a:lnTo>
                        <a:pt x="5232553" y="199549"/>
                      </a:lnTo>
                      <a:lnTo>
                        <a:pt x="5226730" y="199549"/>
                      </a:lnTo>
                      <a:lnTo>
                        <a:pt x="5220943" y="199549"/>
                      </a:lnTo>
                      <a:lnTo>
                        <a:pt x="5215120" y="199549"/>
                      </a:lnTo>
                      <a:lnTo>
                        <a:pt x="5209334" y="199549"/>
                      </a:lnTo>
                      <a:lnTo>
                        <a:pt x="5203547" y="199549"/>
                      </a:lnTo>
                      <a:lnTo>
                        <a:pt x="5197724" y="199549"/>
                      </a:lnTo>
                      <a:lnTo>
                        <a:pt x="5191937" y="199549"/>
                      </a:lnTo>
                      <a:lnTo>
                        <a:pt x="5186114" y="199549"/>
                      </a:lnTo>
                      <a:lnTo>
                        <a:pt x="5180328" y="199549"/>
                      </a:lnTo>
                      <a:lnTo>
                        <a:pt x="5174541" y="199549"/>
                      </a:lnTo>
                      <a:lnTo>
                        <a:pt x="5168718" y="199549"/>
                      </a:lnTo>
                      <a:lnTo>
                        <a:pt x="5162932" y="199549"/>
                      </a:lnTo>
                      <a:lnTo>
                        <a:pt x="5157108" y="199549"/>
                      </a:lnTo>
                      <a:lnTo>
                        <a:pt x="5151322" y="199549"/>
                      </a:lnTo>
                      <a:lnTo>
                        <a:pt x="5145535" y="199549"/>
                      </a:lnTo>
                      <a:lnTo>
                        <a:pt x="5139712" y="199549"/>
                      </a:lnTo>
                      <a:lnTo>
                        <a:pt x="5133926" y="199549"/>
                      </a:lnTo>
                      <a:lnTo>
                        <a:pt x="5128102" y="199549"/>
                      </a:lnTo>
                      <a:lnTo>
                        <a:pt x="5122316" y="199549"/>
                      </a:lnTo>
                      <a:lnTo>
                        <a:pt x="5116530" y="199549"/>
                      </a:lnTo>
                      <a:lnTo>
                        <a:pt x="5110706" y="199549"/>
                      </a:lnTo>
                      <a:lnTo>
                        <a:pt x="5104920" y="199549"/>
                      </a:lnTo>
                      <a:lnTo>
                        <a:pt x="5099097" y="199549"/>
                      </a:lnTo>
                      <a:lnTo>
                        <a:pt x="5093310" y="199549"/>
                      </a:lnTo>
                      <a:lnTo>
                        <a:pt x="5087524" y="199549"/>
                      </a:lnTo>
                      <a:lnTo>
                        <a:pt x="5081700" y="199549"/>
                      </a:lnTo>
                      <a:lnTo>
                        <a:pt x="5075914" y="199549"/>
                      </a:lnTo>
                      <a:lnTo>
                        <a:pt x="5070091" y="199549"/>
                      </a:lnTo>
                      <a:lnTo>
                        <a:pt x="5064304" y="199549"/>
                      </a:lnTo>
                      <a:lnTo>
                        <a:pt x="5058518" y="199549"/>
                      </a:lnTo>
                      <a:lnTo>
                        <a:pt x="5052695" y="199549"/>
                      </a:lnTo>
                      <a:lnTo>
                        <a:pt x="5046908" y="199549"/>
                      </a:lnTo>
                      <a:lnTo>
                        <a:pt x="5041085" y="199549"/>
                      </a:lnTo>
                      <a:lnTo>
                        <a:pt x="5035298" y="199549"/>
                      </a:lnTo>
                      <a:lnTo>
                        <a:pt x="5029512" y="199549"/>
                      </a:lnTo>
                      <a:lnTo>
                        <a:pt x="5023689" y="199549"/>
                      </a:lnTo>
                      <a:lnTo>
                        <a:pt x="5017902" y="199549"/>
                      </a:lnTo>
                      <a:lnTo>
                        <a:pt x="5012079" y="199549"/>
                      </a:lnTo>
                      <a:lnTo>
                        <a:pt x="5006293" y="199549"/>
                      </a:lnTo>
                      <a:lnTo>
                        <a:pt x="5000506" y="199549"/>
                      </a:lnTo>
                      <a:lnTo>
                        <a:pt x="4994683" y="199549"/>
                      </a:lnTo>
                      <a:lnTo>
                        <a:pt x="4988896" y="199549"/>
                      </a:lnTo>
                      <a:lnTo>
                        <a:pt x="4983110" y="199549"/>
                      </a:lnTo>
                      <a:lnTo>
                        <a:pt x="4977287" y="199549"/>
                      </a:lnTo>
                      <a:lnTo>
                        <a:pt x="4971500" y="199549"/>
                      </a:lnTo>
                      <a:lnTo>
                        <a:pt x="4965677" y="199549"/>
                      </a:lnTo>
                      <a:lnTo>
                        <a:pt x="4959891" y="199549"/>
                      </a:lnTo>
                      <a:lnTo>
                        <a:pt x="4954104" y="199549"/>
                      </a:lnTo>
                      <a:lnTo>
                        <a:pt x="4948281" y="199549"/>
                      </a:lnTo>
                      <a:lnTo>
                        <a:pt x="4942494" y="199549"/>
                      </a:lnTo>
                      <a:lnTo>
                        <a:pt x="4936671" y="199549"/>
                      </a:lnTo>
                      <a:lnTo>
                        <a:pt x="4930885" y="199549"/>
                      </a:lnTo>
                      <a:lnTo>
                        <a:pt x="4925098" y="199549"/>
                      </a:lnTo>
                      <a:lnTo>
                        <a:pt x="4919275" y="199549"/>
                      </a:lnTo>
                      <a:lnTo>
                        <a:pt x="4913489" y="199549"/>
                      </a:lnTo>
                      <a:lnTo>
                        <a:pt x="4907665" y="199549"/>
                      </a:lnTo>
                      <a:lnTo>
                        <a:pt x="4901879" y="199549"/>
                      </a:lnTo>
                      <a:lnTo>
                        <a:pt x="4896092" y="199549"/>
                      </a:lnTo>
                      <a:lnTo>
                        <a:pt x="4890269" y="199549"/>
                      </a:lnTo>
                      <a:lnTo>
                        <a:pt x="4884483" y="199549"/>
                      </a:lnTo>
                      <a:lnTo>
                        <a:pt x="4878659" y="199549"/>
                      </a:lnTo>
                      <a:lnTo>
                        <a:pt x="4872873" y="199549"/>
                      </a:lnTo>
                      <a:lnTo>
                        <a:pt x="4867087" y="199549"/>
                      </a:lnTo>
                      <a:lnTo>
                        <a:pt x="4861263" y="199549"/>
                      </a:lnTo>
                      <a:lnTo>
                        <a:pt x="4855477" y="199549"/>
                      </a:lnTo>
                      <a:lnTo>
                        <a:pt x="4849654" y="199549"/>
                      </a:lnTo>
                      <a:lnTo>
                        <a:pt x="4843867" y="199549"/>
                      </a:lnTo>
                      <a:lnTo>
                        <a:pt x="4838081" y="199549"/>
                      </a:lnTo>
                      <a:lnTo>
                        <a:pt x="4832257" y="199549"/>
                      </a:lnTo>
                      <a:lnTo>
                        <a:pt x="4826471" y="199549"/>
                      </a:lnTo>
                      <a:lnTo>
                        <a:pt x="4820648" y="199549"/>
                      </a:lnTo>
                      <a:lnTo>
                        <a:pt x="4814862" y="199549"/>
                      </a:lnTo>
                      <a:lnTo>
                        <a:pt x="4809075" y="199549"/>
                      </a:lnTo>
                      <a:lnTo>
                        <a:pt x="4803252" y="199549"/>
                      </a:lnTo>
                      <a:lnTo>
                        <a:pt x="4797465" y="199549"/>
                      </a:lnTo>
                      <a:lnTo>
                        <a:pt x="4791642" y="199549"/>
                      </a:lnTo>
                      <a:lnTo>
                        <a:pt x="4785855" y="199549"/>
                      </a:lnTo>
                      <a:lnTo>
                        <a:pt x="4780069" y="199549"/>
                      </a:lnTo>
                      <a:lnTo>
                        <a:pt x="4774246" y="199549"/>
                      </a:lnTo>
                      <a:lnTo>
                        <a:pt x="4768460" y="199549"/>
                      </a:lnTo>
                      <a:lnTo>
                        <a:pt x="4762636" y="199549"/>
                      </a:lnTo>
                      <a:lnTo>
                        <a:pt x="4756850" y="199549"/>
                      </a:lnTo>
                      <a:lnTo>
                        <a:pt x="4751063" y="199549"/>
                      </a:lnTo>
                      <a:lnTo>
                        <a:pt x="4745240" y="199549"/>
                      </a:lnTo>
                      <a:lnTo>
                        <a:pt x="4739453" y="199549"/>
                      </a:lnTo>
                      <a:lnTo>
                        <a:pt x="4733630" y="199549"/>
                      </a:lnTo>
                      <a:lnTo>
                        <a:pt x="4727844" y="199549"/>
                      </a:lnTo>
                      <a:lnTo>
                        <a:pt x="4722058" y="199549"/>
                      </a:lnTo>
                      <a:lnTo>
                        <a:pt x="4716234" y="199549"/>
                      </a:lnTo>
                      <a:lnTo>
                        <a:pt x="4710448" y="199549"/>
                      </a:lnTo>
                      <a:lnTo>
                        <a:pt x="4704624" y="199549"/>
                      </a:lnTo>
                      <a:lnTo>
                        <a:pt x="4698838" y="199549"/>
                      </a:lnTo>
                      <a:lnTo>
                        <a:pt x="4693051" y="199549"/>
                      </a:lnTo>
                      <a:lnTo>
                        <a:pt x="4687228" y="199549"/>
                      </a:lnTo>
                      <a:lnTo>
                        <a:pt x="4681442" y="199549"/>
                      </a:lnTo>
                      <a:lnTo>
                        <a:pt x="4675656" y="199549"/>
                      </a:lnTo>
                      <a:lnTo>
                        <a:pt x="4669832" y="199549"/>
                      </a:lnTo>
                      <a:lnTo>
                        <a:pt x="4664046" y="199549"/>
                      </a:lnTo>
                      <a:lnTo>
                        <a:pt x="4658223" y="199549"/>
                      </a:lnTo>
                      <a:lnTo>
                        <a:pt x="4652436" y="199549"/>
                      </a:lnTo>
                      <a:lnTo>
                        <a:pt x="4646649" y="199549"/>
                      </a:lnTo>
                      <a:lnTo>
                        <a:pt x="4640826" y="199549"/>
                      </a:lnTo>
                      <a:lnTo>
                        <a:pt x="4635040" y="199549"/>
                      </a:lnTo>
                      <a:lnTo>
                        <a:pt x="4629216" y="199549"/>
                      </a:lnTo>
                      <a:lnTo>
                        <a:pt x="4623430" y="199549"/>
                      </a:lnTo>
                      <a:lnTo>
                        <a:pt x="4617644" y="199549"/>
                      </a:lnTo>
                      <a:lnTo>
                        <a:pt x="4611821" y="199549"/>
                      </a:lnTo>
                      <a:lnTo>
                        <a:pt x="4606034" y="199549"/>
                      </a:lnTo>
                      <a:lnTo>
                        <a:pt x="4600211" y="199549"/>
                      </a:lnTo>
                      <a:lnTo>
                        <a:pt x="4594424" y="199549"/>
                      </a:lnTo>
                      <a:lnTo>
                        <a:pt x="4588638" y="199549"/>
                      </a:lnTo>
                      <a:lnTo>
                        <a:pt x="4582814" y="199549"/>
                      </a:lnTo>
                      <a:lnTo>
                        <a:pt x="4577028" y="199549"/>
                      </a:lnTo>
                      <a:lnTo>
                        <a:pt x="4571205" y="199549"/>
                      </a:lnTo>
                      <a:lnTo>
                        <a:pt x="4565419" y="199549"/>
                      </a:lnTo>
                      <a:lnTo>
                        <a:pt x="4559632" y="199549"/>
                      </a:lnTo>
                      <a:lnTo>
                        <a:pt x="4553809" y="199549"/>
                      </a:lnTo>
                      <a:lnTo>
                        <a:pt x="4548022" y="199549"/>
                      </a:lnTo>
                      <a:lnTo>
                        <a:pt x="4542199" y="199549"/>
                      </a:lnTo>
                      <a:lnTo>
                        <a:pt x="4536412" y="199549"/>
                      </a:lnTo>
                      <a:lnTo>
                        <a:pt x="4530626" y="199549"/>
                      </a:lnTo>
                      <a:lnTo>
                        <a:pt x="4524803" y="199549"/>
                      </a:lnTo>
                      <a:lnTo>
                        <a:pt x="4519017" y="199549"/>
                      </a:lnTo>
                      <a:lnTo>
                        <a:pt x="4513193" y="199549"/>
                      </a:lnTo>
                      <a:lnTo>
                        <a:pt x="4507407" y="199549"/>
                      </a:lnTo>
                      <a:lnTo>
                        <a:pt x="4501620" y="199549"/>
                      </a:lnTo>
                      <a:lnTo>
                        <a:pt x="4495797" y="199549"/>
                      </a:lnTo>
                      <a:lnTo>
                        <a:pt x="4490010" y="199549"/>
                      </a:lnTo>
                      <a:lnTo>
                        <a:pt x="4484187" y="199549"/>
                      </a:lnTo>
                      <a:lnTo>
                        <a:pt x="4478401" y="199549"/>
                      </a:lnTo>
                      <a:lnTo>
                        <a:pt x="4472615" y="199549"/>
                      </a:lnTo>
                      <a:lnTo>
                        <a:pt x="4466791" y="199549"/>
                      </a:lnTo>
                      <a:lnTo>
                        <a:pt x="4461005" y="199549"/>
                      </a:lnTo>
                      <a:lnTo>
                        <a:pt x="4455181" y="199549"/>
                      </a:lnTo>
                      <a:lnTo>
                        <a:pt x="4449395" y="199549"/>
                      </a:lnTo>
                      <a:lnTo>
                        <a:pt x="4443608" y="199549"/>
                      </a:lnTo>
                      <a:lnTo>
                        <a:pt x="4437785" y="199549"/>
                      </a:lnTo>
                      <a:lnTo>
                        <a:pt x="4431999" y="199549"/>
                      </a:lnTo>
                      <a:lnTo>
                        <a:pt x="4426175" y="199549"/>
                      </a:lnTo>
                      <a:lnTo>
                        <a:pt x="4420389" y="199549"/>
                      </a:lnTo>
                      <a:lnTo>
                        <a:pt x="4414603" y="199549"/>
                      </a:lnTo>
                      <a:lnTo>
                        <a:pt x="4408780" y="199549"/>
                      </a:lnTo>
                      <a:lnTo>
                        <a:pt x="4402993" y="199549"/>
                      </a:lnTo>
                      <a:lnTo>
                        <a:pt x="4397170" y="199549"/>
                      </a:lnTo>
                      <a:lnTo>
                        <a:pt x="4391383" y="199549"/>
                      </a:lnTo>
                      <a:lnTo>
                        <a:pt x="4385597" y="199549"/>
                      </a:lnTo>
                      <a:lnTo>
                        <a:pt x="4379773" y="199549"/>
                      </a:lnTo>
                      <a:lnTo>
                        <a:pt x="4373987" y="199549"/>
                      </a:lnTo>
                      <a:lnTo>
                        <a:pt x="4368164" y="199549"/>
                      </a:lnTo>
                      <a:lnTo>
                        <a:pt x="4362378" y="199549"/>
                      </a:lnTo>
                      <a:lnTo>
                        <a:pt x="4356591" y="199549"/>
                      </a:lnTo>
                      <a:lnTo>
                        <a:pt x="4350768" y="199549"/>
                      </a:lnTo>
                      <a:lnTo>
                        <a:pt x="4344981" y="199549"/>
                      </a:lnTo>
                      <a:lnTo>
                        <a:pt x="4339195" y="199549"/>
                      </a:lnTo>
                      <a:lnTo>
                        <a:pt x="4333371" y="199549"/>
                      </a:lnTo>
                      <a:lnTo>
                        <a:pt x="4327585" y="199549"/>
                      </a:lnTo>
                      <a:lnTo>
                        <a:pt x="4321762" y="199549"/>
                      </a:lnTo>
                      <a:lnTo>
                        <a:pt x="4315976" y="199549"/>
                      </a:lnTo>
                      <a:lnTo>
                        <a:pt x="4310189" y="199549"/>
                      </a:lnTo>
                      <a:lnTo>
                        <a:pt x="4304366" y="199549"/>
                      </a:lnTo>
                      <a:lnTo>
                        <a:pt x="4298579" y="199549"/>
                      </a:lnTo>
                      <a:lnTo>
                        <a:pt x="4292756" y="199549"/>
                      </a:lnTo>
                      <a:lnTo>
                        <a:pt x="4286969" y="199549"/>
                      </a:lnTo>
                      <a:lnTo>
                        <a:pt x="4281183" y="199549"/>
                      </a:lnTo>
                      <a:lnTo>
                        <a:pt x="4275360" y="199549"/>
                      </a:lnTo>
                      <a:lnTo>
                        <a:pt x="4269574" y="199549"/>
                      </a:lnTo>
                      <a:lnTo>
                        <a:pt x="4263750" y="199549"/>
                      </a:lnTo>
                      <a:lnTo>
                        <a:pt x="4257964" y="199549"/>
                      </a:lnTo>
                      <a:lnTo>
                        <a:pt x="4252177" y="199549"/>
                      </a:lnTo>
                      <a:lnTo>
                        <a:pt x="4246354" y="199549"/>
                      </a:lnTo>
                      <a:lnTo>
                        <a:pt x="4240567" y="199549"/>
                      </a:lnTo>
                      <a:lnTo>
                        <a:pt x="4234744" y="199549"/>
                      </a:lnTo>
                      <a:lnTo>
                        <a:pt x="4228958" y="199549"/>
                      </a:lnTo>
                      <a:lnTo>
                        <a:pt x="4223172" y="199549"/>
                      </a:lnTo>
                      <a:lnTo>
                        <a:pt x="4217348" y="199549"/>
                      </a:lnTo>
                      <a:lnTo>
                        <a:pt x="4211562" y="199549"/>
                      </a:lnTo>
                      <a:lnTo>
                        <a:pt x="4205738" y="199549"/>
                      </a:lnTo>
                      <a:lnTo>
                        <a:pt x="4199952" y="199549"/>
                      </a:lnTo>
                      <a:lnTo>
                        <a:pt x="4194165" y="199549"/>
                      </a:lnTo>
                      <a:lnTo>
                        <a:pt x="4188342" y="199549"/>
                      </a:lnTo>
                      <a:lnTo>
                        <a:pt x="4182556" y="199549"/>
                      </a:lnTo>
                      <a:lnTo>
                        <a:pt x="4176732" y="199549"/>
                      </a:lnTo>
                      <a:lnTo>
                        <a:pt x="4170946" y="199549"/>
                      </a:lnTo>
                      <a:lnTo>
                        <a:pt x="4165160" y="199549"/>
                      </a:lnTo>
                      <a:lnTo>
                        <a:pt x="4159336" y="199549"/>
                      </a:lnTo>
                      <a:lnTo>
                        <a:pt x="4153550" y="199549"/>
                      </a:lnTo>
                      <a:lnTo>
                        <a:pt x="4147727" y="199549"/>
                      </a:lnTo>
                      <a:lnTo>
                        <a:pt x="4141940" y="199549"/>
                      </a:lnTo>
                      <a:lnTo>
                        <a:pt x="4136154" y="199549"/>
                      </a:lnTo>
                      <a:lnTo>
                        <a:pt x="4130330" y="199549"/>
                      </a:lnTo>
                      <a:lnTo>
                        <a:pt x="4124544" y="199549"/>
                      </a:lnTo>
                      <a:lnTo>
                        <a:pt x="4118721" y="199549"/>
                      </a:lnTo>
                      <a:lnTo>
                        <a:pt x="4112934" y="199549"/>
                      </a:lnTo>
                      <a:lnTo>
                        <a:pt x="4107148" y="199549"/>
                      </a:lnTo>
                      <a:lnTo>
                        <a:pt x="4101325" y="199549"/>
                      </a:lnTo>
                      <a:lnTo>
                        <a:pt x="4095538" y="199549"/>
                      </a:lnTo>
                      <a:lnTo>
                        <a:pt x="4089715" y="199549"/>
                      </a:lnTo>
                      <a:lnTo>
                        <a:pt x="4083928" y="199549"/>
                      </a:lnTo>
                      <a:lnTo>
                        <a:pt x="4078142" y="199549"/>
                      </a:lnTo>
                      <a:lnTo>
                        <a:pt x="4072319" y="199549"/>
                      </a:lnTo>
                      <a:lnTo>
                        <a:pt x="4066533" y="199549"/>
                      </a:lnTo>
                      <a:lnTo>
                        <a:pt x="4060709" y="199549"/>
                      </a:lnTo>
                      <a:lnTo>
                        <a:pt x="4054923" y="199549"/>
                      </a:lnTo>
                      <a:lnTo>
                        <a:pt x="4049136" y="199549"/>
                      </a:lnTo>
                      <a:lnTo>
                        <a:pt x="4043313" y="199549"/>
                      </a:lnTo>
                      <a:lnTo>
                        <a:pt x="4037526" y="199549"/>
                      </a:lnTo>
                      <a:lnTo>
                        <a:pt x="4031703" y="199549"/>
                      </a:lnTo>
                      <a:lnTo>
                        <a:pt x="4025917" y="199549"/>
                      </a:lnTo>
                      <a:lnTo>
                        <a:pt x="4020131" y="199549"/>
                      </a:lnTo>
                      <a:lnTo>
                        <a:pt x="4014307" y="199549"/>
                      </a:lnTo>
                      <a:lnTo>
                        <a:pt x="4008521" y="199549"/>
                      </a:lnTo>
                      <a:lnTo>
                        <a:pt x="4002734" y="199549"/>
                      </a:lnTo>
                      <a:lnTo>
                        <a:pt x="3996911" y="199549"/>
                      </a:lnTo>
                      <a:lnTo>
                        <a:pt x="3991124" y="199549"/>
                      </a:lnTo>
                      <a:lnTo>
                        <a:pt x="3985301" y="199549"/>
                      </a:lnTo>
                      <a:lnTo>
                        <a:pt x="3979515" y="199549"/>
                      </a:lnTo>
                      <a:lnTo>
                        <a:pt x="3973729" y="199549"/>
                      </a:lnTo>
                      <a:lnTo>
                        <a:pt x="3967905" y="199549"/>
                      </a:lnTo>
                      <a:lnTo>
                        <a:pt x="3962119" y="199549"/>
                      </a:lnTo>
                      <a:lnTo>
                        <a:pt x="3956295" y="199549"/>
                      </a:lnTo>
                      <a:lnTo>
                        <a:pt x="3950509" y="199549"/>
                      </a:lnTo>
                      <a:lnTo>
                        <a:pt x="3944722" y="199549"/>
                      </a:lnTo>
                      <a:lnTo>
                        <a:pt x="3938899" y="199549"/>
                      </a:lnTo>
                      <a:lnTo>
                        <a:pt x="3933113" y="199549"/>
                      </a:lnTo>
                      <a:lnTo>
                        <a:pt x="3927289" y="199549"/>
                      </a:lnTo>
                      <a:lnTo>
                        <a:pt x="3921503" y="199549"/>
                      </a:lnTo>
                      <a:lnTo>
                        <a:pt x="3915717" y="199549"/>
                      </a:lnTo>
                      <a:lnTo>
                        <a:pt x="3909894" y="199549"/>
                      </a:lnTo>
                      <a:lnTo>
                        <a:pt x="3904107" y="199549"/>
                      </a:lnTo>
                      <a:lnTo>
                        <a:pt x="3898284" y="199549"/>
                      </a:lnTo>
                      <a:lnTo>
                        <a:pt x="3892497" y="199549"/>
                      </a:lnTo>
                      <a:lnTo>
                        <a:pt x="3886711" y="199549"/>
                      </a:lnTo>
                      <a:lnTo>
                        <a:pt x="3880887" y="199549"/>
                      </a:lnTo>
                      <a:lnTo>
                        <a:pt x="3875101" y="199549"/>
                      </a:lnTo>
                      <a:lnTo>
                        <a:pt x="3869278" y="199549"/>
                      </a:lnTo>
                      <a:lnTo>
                        <a:pt x="3863492" y="199549"/>
                      </a:lnTo>
                      <a:lnTo>
                        <a:pt x="3857705" y="199549"/>
                      </a:lnTo>
                      <a:lnTo>
                        <a:pt x="3851882" y="199549"/>
                      </a:lnTo>
                      <a:lnTo>
                        <a:pt x="3846095" y="199549"/>
                      </a:lnTo>
                      <a:lnTo>
                        <a:pt x="3840272" y="199549"/>
                      </a:lnTo>
                      <a:lnTo>
                        <a:pt x="3834485" y="199549"/>
                      </a:lnTo>
                      <a:lnTo>
                        <a:pt x="3828699" y="199549"/>
                      </a:lnTo>
                      <a:lnTo>
                        <a:pt x="3822876" y="199549"/>
                      </a:lnTo>
                      <a:lnTo>
                        <a:pt x="3817090" y="199549"/>
                      </a:lnTo>
                      <a:lnTo>
                        <a:pt x="3811266" y="199549"/>
                      </a:lnTo>
                      <a:lnTo>
                        <a:pt x="3805480" y="199549"/>
                      </a:lnTo>
                      <a:lnTo>
                        <a:pt x="3799693" y="199549"/>
                      </a:lnTo>
                      <a:lnTo>
                        <a:pt x="3793870" y="199549"/>
                      </a:lnTo>
                      <a:lnTo>
                        <a:pt x="3788083" y="199549"/>
                      </a:lnTo>
                      <a:lnTo>
                        <a:pt x="3782260" y="199549"/>
                      </a:lnTo>
                      <a:lnTo>
                        <a:pt x="3776474" y="199549"/>
                      </a:lnTo>
                      <a:lnTo>
                        <a:pt x="3770688" y="199549"/>
                      </a:lnTo>
                      <a:lnTo>
                        <a:pt x="3764864" y="199549"/>
                      </a:lnTo>
                      <a:lnTo>
                        <a:pt x="3759078" y="199549"/>
                      </a:lnTo>
                      <a:lnTo>
                        <a:pt x="3753254" y="199549"/>
                      </a:lnTo>
                      <a:lnTo>
                        <a:pt x="3747468" y="199549"/>
                      </a:lnTo>
                      <a:lnTo>
                        <a:pt x="3741682" y="199549"/>
                      </a:lnTo>
                      <a:lnTo>
                        <a:pt x="3735858" y="199549"/>
                      </a:lnTo>
                      <a:lnTo>
                        <a:pt x="3730072" y="199549"/>
                      </a:lnTo>
                      <a:lnTo>
                        <a:pt x="3724248" y="199549"/>
                      </a:lnTo>
                      <a:lnTo>
                        <a:pt x="3718462" y="199549"/>
                      </a:lnTo>
                      <a:lnTo>
                        <a:pt x="3712676" y="199549"/>
                      </a:lnTo>
                      <a:lnTo>
                        <a:pt x="3706852" y="199549"/>
                      </a:lnTo>
                      <a:lnTo>
                        <a:pt x="3701066" y="199549"/>
                      </a:lnTo>
                      <a:lnTo>
                        <a:pt x="3695280" y="199549"/>
                      </a:lnTo>
                      <a:lnTo>
                        <a:pt x="3689456" y="199549"/>
                      </a:lnTo>
                      <a:lnTo>
                        <a:pt x="3683670" y="199549"/>
                      </a:lnTo>
                      <a:lnTo>
                        <a:pt x="3677858" y="199549"/>
                      </a:lnTo>
                      <a:lnTo>
                        <a:pt x="3672056" y="199549"/>
                      </a:lnTo>
                      <a:lnTo>
                        <a:pt x="3666255" y="199549"/>
                      </a:lnTo>
                      <a:lnTo>
                        <a:pt x="3660454" y="199549"/>
                      </a:lnTo>
                      <a:lnTo>
                        <a:pt x="3654653" y="199549"/>
                      </a:lnTo>
                      <a:lnTo>
                        <a:pt x="3648852" y="199549"/>
                      </a:lnTo>
                      <a:lnTo>
                        <a:pt x="3643051" y="199549"/>
                      </a:lnTo>
                      <a:lnTo>
                        <a:pt x="3637249" y="199549"/>
                      </a:lnTo>
                      <a:lnTo>
                        <a:pt x="3631448" y="199549"/>
                      </a:lnTo>
                      <a:lnTo>
                        <a:pt x="3625647" y="199549"/>
                      </a:lnTo>
                      <a:lnTo>
                        <a:pt x="3619850" y="199549"/>
                      </a:lnTo>
                      <a:lnTo>
                        <a:pt x="3614048" y="199549"/>
                      </a:lnTo>
                      <a:lnTo>
                        <a:pt x="3608247" y="199549"/>
                      </a:lnTo>
                      <a:lnTo>
                        <a:pt x="3602446" y="199549"/>
                      </a:lnTo>
                      <a:lnTo>
                        <a:pt x="3596645" y="199549"/>
                      </a:lnTo>
                      <a:lnTo>
                        <a:pt x="3590844" y="199549"/>
                      </a:lnTo>
                      <a:lnTo>
                        <a:pt x="3585042" y="199549"/>
                      </a:lnTo>
                      <a:lnTo>
                        <a:pt x="3579241" y="199549"/>
                      </a:lnTo>
                      <a:lnTo>
                        <a:pt x="3573440" y="199549"/>
                      </a:lnTo>
                      <a:lnTo>
                        <a:pt x="3567639" y="199549"/>
                      </a:lnTo>
                      <a:lnTo>
                        <a:pt x="3561838" y="199549"/>
                      </a:lnTo>
                      <a:lnTo>
                        <a:pt x="3556037" y="199549"/>
                      </a:lnTo>
                      <a:lnTo>
                        <a:pt x="3550236" y="199549"/>
                      </a:lnTo>
                      <a:lnTo>
                        <a:pt x="3544434" y="199549"/>
                      </a:lnTo>
                      <a:lnTo>
                        <a:pt x="3538633" y="199549"/>
                      </a:lnTo>
                      <a:lnTo>
                        <a:pt x="3532832" y="199549"/>
                      </a:lnTo>
                      <a:lnTo>
                        <a:pt x="3527031" y="199549"/>
                      </a:lnTo>
                      <a:lnTo>
                        <a:pt x="3521230" y="199549"/>
                      </a:lnTo>
                      <a:lnTo>
                        <a:pt x="3515428" y="199549"/>
                      </a:lnTo>
                      <a:lnTo>
                        <a:pt x="3509627" y="199549"/>
                      </a:lnTo>
                      <a:lnTo>
                        <a:pt x="3503826" y="199549"/>
                      </a:lnTo>
                      <a:lnTo>
                        <a:pt x="3498025" y="199549"/>
                      </a:lnTo>
                      <a:lnTo>
                        <a:pt x="3492224" y="199549"/>
                      </a:lnTo>
                      <a:lnTo>
                        <a:pt x="3486423" y="199549"/>
                      </a:lnTo>
                      <a:lnTo>
                        <a:pt x="3480621" y="199549"/>
                      </a:lnTo>
                      <a:lnTo>
                        <a:pt x="3474820" y="199549"/>
                      </a:lnTo>
                      <a:lnTo>
                        <a:pt x="3469019" y="199549"/>
                      </a:lnTo>
                      <a:lnTo>
                        <a:pt x="3463218" y="199549"/>
                      </a:lnTo>
                      <a:lnTo>
                        <a:pt x="3457420" y="199549"/>
                      </a:lnTo>
                      <a:lnTo>
                        <a:pt x="3451619" y="199549"/>
                      </a:lnTo>
                      <a:lnTo>
                        <a:pt x="3445818" y="199549"/>
                      </a:lnTo>
                      <a:lnTo>
                        <a:pt x="3440017" y="199549"/>
                      </a:lnTo>
                      <a:lnTo>
                        <a:pt x="3434216" y="199549"/>
                      </a:lnTo>
                      <a:lnTo>
                        <a:pt x="3428415" y="199549"/>
                      </a:lnTo>
                      <a:lnTo>
                        <a:pt x="3422614" y="199549"/>
                      </a:lnTo>
                      <a:lnTo>
                        <a:pt x="3416812" y="199549"/>
                      </a:lnTo>
                      <a:lnTo>
                        <a:pt x="3411011" y="199549"/>
                      </a:lnTo>
                      <a:lnTo>
                        <a:pt x="3405210" y="199549"/>
                      </a:lnTo>
                      <a:lnTo>
                        <a:pt x="3399409" y="199549"/>
                      </a:lnTo>
                      <a:lnTo>
                        <a:pt x="3393608" y="199549"/>
                      </a:lnTo>
                      <a:lnTo>
                        <a:pt x="3387806" y="199549"/>
                      </a:lnTo>
                      <a:lnTo>
                        <a:pt x="3382005" y="199549"/>
                      </a:lnTo>
                      <a:lnTo>
                        <a:pt x="3376204" y="199549"/>
                      </a:lnTo>
                      <a:lnTo>
                        <a:pt x="3370403" y="199549"/>
                      </a:lnTo>
                      <a:lnTo>
                        <a:pt x="3364602" y="199549"/>
                      </a:lnTo>
                      <a:lnTo>
                        <a:pt x="3358801" y="199549"/>
                      </a:lnTo>
                      <a:lnTo>
                        <a:pt x="3352999" y="199549"/>
                      </a:lnTo>
                      <a:lnTo>
                        <a:pt x="3347198" y="199549"/>
                      </a:lnTo>
                      <a:lnTo>
                        <a:pt x="3341397" y="199549"/>
                      </a:lnTo>
                      <a:lnTo>
                        <a:pt x="3335596" y="199549"/>
                      </a:lnTo>
                      <a:lnTo>
                        <a:pt x="3329795" y="199549"/>
                      </a:lnTo>
                      <a:lnTo>
                        <a:pt x="3323994" y="199549"/>
                      </a:lnTo>
                      <a:lnTo>
                        <a:pt x="3318192" y="199549"/>
                      </a:lnTo>
                      <a:lnTo>
                        <a:pt x="3312391" y="199549"/>
                      </a:lnTo>
                      <a:lnTo>
                        <a:pt x="3306590" y="199549"/>
                      </a:lnTo>
                      <a:lnTo>
                        <a:pt x="3300793" y="199549"/>
                      </a:lnTo>
                      <a:lnTo>
                        <a:pt x="3294991" y="199549"/>
                      </a:lnTo>
                      <a:lnTo>
                        <a:pt x="3289190" y="199549"/>
                      </a:lnTo>
                      <a:lnTo>
                        <a:pt x="3283389" y="199549"/>
                      </a:lnTo>
                      <a:lnTo>
                        <a:pt x="3277588" y="199549"/>
                      </a:lnTo>
                      <a:lnTo>
                        <a:pt x="3271787" y="199549"/>
                      </a:lnTo>
                      <a:lnTo>
                        <a:pt x="3265985" y="199549"/>
                      </a:lnTo>
                      <a:lnTo>
                        <a:pt x="3260184" y="199549"/>
                      </a:lnTo>
                      <a:lnTo>
                        <a:pt x="3254383" y="199549"/>
                      </a:lnTo>
                      <a:lnTo>
                        <a:pt x="3248582" y="199549"/>
                      </a:lnTo>
                      <a:lnTo>
                        <a:pt x="3242781" y="199549"/>
                      </a:lnTo>
                      <a:lnTo>
                        <a:pt x="3236980" y="199549"/>
                      </a:lnTo>
                      <a:lnTo>
                        <a:pt x="3231179" y="199549"/>
                      </a:lnTo>
                      <a:lnTo>
                        <a:pt x="3225377" y="199549"/>
                      </a:lnTo>
                      <a:lnTo>
                        <a:pt x="3219576" y="199549"/>
                      </a:lnTo>
                      <a:lnTo>
                        <a:pt x="3213775" y="199549"/>
                      </a:lnTo>
                      <a:lnTo>
                        <a:pt x="3207974" y="199549"/>
                      </a:lnTo>
                      <a:lnTo>
                        <a:pt x="3202173" y="199549"/>
                      </a:lnTo>
                      <a:lnTo>
                        <a:pt x="3196371" y="199549"/>
                      </a:lnTo>
                      <a:lnTo>
                        <a:pt x="3190570" y="199549"/>
                      </a:lnTo>
                      <a:lnTo>
                        <a:pt x="3184769" y="199549"/>
                      </a:lnTo>
                      <a:lnTo>
                        <a:pt x="3178968" y="199549"/>
                      </a:lnTo>
                      <a:lnTo>
                        <a:pt x="3173167" y="199549"/>
                      </a:lnTo>
                      <a:lnTo>
                        <a:pt x="3167366" y="199549"/>
                      </a:lnTo>
                      <a:lnTo>
                        <a:pt x="3161564" y="199549"/>
                      </a:lnTo>
                      <a:lnTo>
                        <a:pt x="3155763" y="199549"/>
                      </a:lnTo>
                      <a:lnTo>
                        <a:pt x="3149962" y="199549"/>
                      </a:lnTo>
                      <a:lnTo>
                        <a:pt x="3144161" y="199549"/>
                      </a:lnTo>
                      <a:lnTo>
                        <a:pt x="3138363" y="199549"/>
                      </a:lnTo>
                      <a:lnTo>
                        <a:pt x="3132562" y="199549"/>
                      </a:lnTo>
                      <a:lnTo>
                        <a:pt x="3126761" y="199549"/>
                      </a:lnTo>
                      <a:lnTo>
                        <a:pt x="3120960" y="199549"/>
                      </a:lnTo>
                      <a:lnTo>
                        <a:pt x="3115159" y="199549"/>
                      </a:lnTo>
                      <a:lnTo>
                        <a:pt x="3109358" y="199549"/>
                      </a:lnTo>
                      <a:lnTo>
                        <a:pt x="3103557" y="199549"/>
                      </a:lnTo>
                      <a:lnTo>
                        <a:pt x="3097755" y="199549"/>
                      </a:lnTo>
                      <a:lnTo>
                        <a:pt x="3091954" y="199549"/>
                      </a:lnTo>
                      <a:lnTo>
                        <a:pt x="3086153" y="199549"/>
                      </a:lnTo>
                      <a:lnTo>
                        <a:pt x="3080352" y="199549"/>
                      </a:lnTo>
                      <a:lnTo>
                        <a:pt x="3074551" y="199549"/>
                      </a:lnTo>
                      <a:lnTo>
                        <a:pt x="3068749" y="199549"/>
                      </a:lnTo>
                      <a:lnTo>
                        <a:pt x="3062948" y="199549"/>
                      </a:lnTo>
                      <a:lnTo>
                        <a:pt x="3057147" y="199549"/>
                      </a:lnTo>
                      <a:lnTo>
                        <a:pt x="3051346" y="199549"/>
                      </a:lnTo>
                      <a:lnTo>
                        <a:pt x="3045545" y="199549"/>
                      </a:lnTo>
                      <a:lnTo>
                        <a:pt x="3039743" y="199549"/>
                      </a:lnTo>
                      <a:lnTo>
                        <a:pt x="3033942" y="199549"/>
                      </a:lnTo>
                      <a:lnTo>
                        <a:pt x="3028141" y="199549"/>
                      </a:lnTo>
                      <a:lnTo>
                        <a:pt x="3022340" y="199549"/>
                      </a:lnTo>
                      <a:lnTo>
                        <a:pt x="3016539" y="199549"/>
                      </a:lnTo>
                      <a:lnTo>
                        <a:pt x="3010738" y="199549"/>
                      </a:lnTo>
                      <a:lnTo>
                        <a:pt x="3004937" y="199549"/>
                      </a:lnTo>
                      <a:lnTo>
                        <a:pt x="2999135" y="199549"/>
                      </a:lnTo>
                      <a:lnTo>
                        <a:pt x="2993334" y="199549"/>
                      </a:lnTo>
                      <a:lnTo>
                        <a:pt x="2987533" y="199549"/>
                      </a:lnTo>
                      <a:lnTo>
                        <a:pt x="2981732" y="199549"/>
                      </a:lnTo>
                      <a:lnTo>
                        <a:pt x="2975931" y="199549"/>
                      </a:lnTo>
                      <a:lnTo>
                        <a:pt x="2970133" y="199549"/>
                      </a:lnTo>
                      <a:lnTo>
                        <a:pt x="2964332" y="199549"/>
                      </a:lnTo>
                      <a:lnTo>
                        <a:pt x="2958531" y="199549"/>
                      </a:lnTo>
                      <a:lnTo>
                        <a:pt x="2952730" y="199549"/>
                      </a:lnTo>
                      <a:lnTo>
                        <a:pt x="2946928" y="199549"/>
                      </a:lnTo>
                      <a:lnTo>
                        <a:pt x="2941127" y="199549"/>
                      </a:lnTo>
                      <a:lnTo>
                        <a:pt x="2935326" y="199549"/>
                      </a:lnTo>
                      <a:lnTo>
                        <a:pt x="2929525" y="199549"/>
                      </a:lnTo>
                      <a:lnTo>
                        <a:pt x="2923724" y="199549"/>
                      </a:lnTo>
                      <a:lnTo>
                        <a:pt x="2917923" y="199549"/>
                      </a:lnTo>
                      <a:lnTo>
                        <a:pt x="2912121" y="199549"/>
                      </a:lnTo>
                      <a:lnTo>
                        <a:pt x="2906320" y="199549"/>
                      </a:lnTo>
                      <a:lnTo>
                        <a:pt x="2900519" y="199549"/>
                      </a:lnTo>
                      <a:lnTo>
                        <a:pt x="2894718" y="199549"/>
                      </a:lnTo>
                      <a:lnTo>
                        <a:pt x="2888917" y="199549"/>
                      </a:lnTo>
                      <a:lnTo>
                        <a:pt x="2883116" y="199549"/>
                      </a:lnTo>
                      <a:lnTo>
                        <a:pt x="2877315" y="199549"/>
                      </a:lnTo>
                      <a:lnTo>
                        <a:pt x="2871513" y="199549"/>
                      </a:lnTo>
                      <a:lnTo>
                        <a:pt x="2865712" y="199549"/>
                      </a:lnTo>
                      <a:lnTo>
                        <a:pt x="2859911" y="199549"/>
                      </a:lnTo>
                      <a:lnTo>
                        <a:pt x="2854110" y="199549"/>
                      </a:lnTo>
                      <a:lnTo>
                        <a:pt x="2848309" y="199549"/>
                      </a:lnTo>
                      <a:lnTo>
                        <a:pt x="2842507" y="199549"/>
                      </a:lnTo>
                      <a:lnTo>
                        <a:pt x="2836706" y="199549"/>
                      </a:lnTo>
                      <a:lnTo>
                        <a:pt x="2830905" y="199549"/>
                      </a:lnTo>
                      <a:lnTo>
                        <a:pt x="2825104" y="199549"/>
                      </a:lnTo>
                      <a:lnTo>
                        <a:pt x="2819303" y="199549"/>
                      </a:lnTo>
                      <a:lnTo>
                        <a:pt x="2813505" y="199549"/>
                      </a:lnTo>
                      <a:lnTo>
                        <a:pt x="2807704" y="199549"/>
                      </a:lnTo>
                      <a:lnTo>
                        <a:pt x="2801903" y="199549"/>
                      </a:lnTo>
                      <a:lnTo>
                        <a:pt x="2796102" y="199549"/>
                      </a:lnTo>
                      <a:lnTo>
                        <a:pt x="2790301" y="199549"/>
                      </a:lnTo>
                      <a:lnTo>
                        <a:pt x="2784499" y="199549"/>
                      </a:lnTo>
                      <a:lnTo>
                        <a:pt x="2778698" y="199549"/>
                      </a:lnTo>
                      <a:lnTo>
                        <a:pt x="2772897" y="199549"/>
                      </a:lnTo>
                      <a:lnTo>
                        <a:pt x="2767096" y="199549"/>
                      </a:lnTo>
                      <a:lnTo>
                        <a:pt x="2761295" y="199549"/>
                      </a:lnTo>
                      <a:lnTo>
                        <a:pt x="2755494" y="199549"/>
                      </a:lnTo>
                      <a:lnTo>
                        <a:pt x="2749692" y="199549"/>
                      </a:lnTo>
                      <a:lnTo>
                        <a:pt x="2743891" y="199549"/>
                      </a:lnTo>
                      <a:lnTo>
                        <a:pt x="2738090" y="199549"/>
                      </a:lnTo>
                      <a:lnTo>
                        <a:pt x="2732289" y="199549"/>
                      </a:lnTo>
                      <a:lnTo>
                        <a:pt x="2726488" y="199549"/>
                      </a:lnTo>
                      <a:lnTo>
                        <a:pt x="2720686" y="199549"/>
                      </a:lnTo>
                      <a:lnTo>
                        <a:pt x="2714885" y="199549"/>
                      </a:lnTo>
                      <a:lnTo>
                        <a:pt x="2709084" y="199549"/>
                      </a:lnTo>
                      <a:lnTo>
                        <a:pt x="2703283" y="199549"/>
                      </a:lnTo>
                      <a:lnTo>
                        <a:pt x="2697482" y="199549"/>
                      </a:lnTo>
                      <a:lnTo>
                        <a:pt x="2691681" y="199549"/>
                      </a:lnTo>
                      <a:lnTo>
                        <a:pt x="2685880" y="199549"/>
                      </a:lnTo>
                      <a:lnTo>
                        <a:pt x="2680078" y="199549"/>
                      </a:lnTo>
                      <a:lnTo>
                        <a:pt x="2674277" y="199549"/>
                      </a:lnTo>
                      <a:lnTo>
                        <a:pt x="2668476" y="199549"/>
                      </a:lnTo>
                      <a:lnTo>
                        <a:pt x="2662675" y="199549"/>
                      </a:lnTo>
                      <a:lnTo>
                        <a:pt x="2656874" y="199549"/>
                      </a:lnTo>
                      <a:lnTo>
                        <a:pt x="2651076" y="199549"/>
                      </a:lnTo>
                      <a:lnTo>
                        <a:pt x="2645275" y="199549"/>
                      </a:lnTo>
                      <a:lnTo>
                        <a:pt x="2639474" y="199549"/>
                      </a:lnTo>
                      <a:lnTo>
                        <a:pt x="2633673" y="199549"/>
                      </a:lnTo>
                      <a:lnTo>
                        <a:pt x="2627872" y="199549"/>
                      </a:lnTo>
                      <a:lnTo>
                        <a:pt x="2622070" y="199549"/>
                      </a:lnTo>
                      <a:lnTo>
                        <a:pt x="2616269" y="199549"/>
                      </a:lnTo>
                      <a:lnTo>
                        <a:pt x="2610468" y="199549"/>
                      </a:lnTo>
                      <a:lnTo>
                        <a:pt x="2604667" y="199549"/>
                      </a:lnTo>
                      <a:lnTo>
                        <a:pt x="2598866" y="199549"/>
                      </a:lnTo>
                      <a:lnTo>
                        <a:pt x="2593064" y="199549"/>
                      </a:lnTo>
                      <a:lnTo>
                        <a:pt x="2587263" y="199549"/>
                      </a:lnTo>
                      <a:lnTo>
                        <a:pt x="2581462" y="199549"/>
                      </a:lnTo>
                      <a:lnTo>
                        <a:pt x="2575661" y="199549"/>
                      </a:lnTo>
                      <a:lnTo>
                        <a:pt x="2569860" y="199549"/>
                      </a:lnTo>
                      <a:lnTo>
                        <a:pt x="2564059" y="199549"/>
                      </a:lnTo>
                      <a:lnTo>
                        <a:pt x="2558258" y="199549"/>
                      </a:lnTo>
                      <a:lnTo>
                        <a:pt x="2552456" y="199549"/>
                      </a:lnTo>
                      <a:lnTo>
                        <a:pt x="2546655" y="199549"/>
                      </a:lnTo>
                      <a:lnTo>
                        <a:pt x="2540854" y="199549"/>
                      </a:lnTo>
                      <a:lnTo>
                        <a:pt x="2535053" y="199549"/>
                      </a:lnTo>
                      <a:lnTo>
                        <a:pt x="2529252" y="199549"/>
                      </a:lnTo>
                      <a:lnTo>
                        <a:pt x="2523450" y="199549"/>
                      </a:lnTo>
                      <a:lnTo>
                        <a:pt x="2517649" y="199549"/>
                      </a:lnTo>
                      <a:lnTo>
                        <a:pt x="2511848" y="199549"/>
                      </a:lnTo>
                      <a:lnTo>
                        <a:pt x="2506047" y="199549"/>
                      </a:lnTo>
                      <a:lnTo>
                        <a:pt x="2500246" y="199549"/>
                      </a:lnTo>
                      <a:lnTo>
                        <a:pt x="2494448" y="199549"/>
                      </a:lnTo>
                      <a:lnTo>
                        <a:pt x="2488647" y="199549"/>
                      </a:lnTo>
                      <a:lnTo>
                        <a:pt x="2482846" y="199549"/>
                      </a:lnTo>
                      <a:lnTo>
                        <a:pt x="2477045" y="199549"/>
                      </a:lnTo>
                      <a:lnTo>
                        <a:pt x="2471243" y="199549"/>
                      </a:lnTo>
                      <a:lnTo>
                        <a:pt x="2465442" y="199549"/>
                      </a:lnTo>
                      <a:lnTo>
                        <a:pt x="2459641" y="199549"/>
                      </a:lnTo>
                      <a:lnTo>
                        <a:pt x="2453840" y="199549"/>
                      </a:lnTo>
                      <a:lnTo>
                        <a:pt x="2448039" y="199549"/>
                      </a:lnTo>
                      <a:lnTo>
                        <a:pt x="2442238" y="199549"/>
                      </a:lnTo>
                      <a:lnTo>
                        <a:pt x="2436437" y="199549"/>
                      </a:lnTo>
                      <a:lnTo>
                        <a:pt x="2430635" y="199549"/>
                      </a:lnTo>
                      <a:lnTo>
                        <a:pt x="2424834" y="199549"/>
                      </a:lnTo>
                      <a:lnTo>
                        <a:pt x="2419033" y="199549"/>
                      </a:lnTo>
                      <a:lnTo>
                        <a:pt x="2413232" y="199549"/>
                      </a:lnTo>
                      <a:lnTo>
                        <a:pt x="2407431" y="199549"/>
                      </a:lnTo>
                      <a:lnTo>
                        <a:pt x="2401630" y="199549"/>
                      </a:lnTo>
                      <a:lnTo>
                        <a:pt x="2395828" y="199549"/>
                      </a:lnTo>
                      <a:lnTo>
                        <a:pt x="2390027" y="199549"/>
                      </a:lnTo>
                      <a:lnTo>
                        <a:pt x="2384226" y="199549"/>
                      </a:lnTo>
                      <a:lnTo>
                        <a:pt x="2378425" y="199549"/>
                      </a:lnTo>
                      <a:lnTo>
                        <a:pt x="2372624" y="199549"/>
                      </a:lnTo>
                      <a:lnTo>
                        <a:pt x="2366822" y="199549"/>
                      </a:lnTo>
                      <a:lnTo>
                        <a:pt x="2361021" y="199549"/>
                      </a:lnTo>
                      <a:lnTo>
                        <a:pt x="2355220" y="199549"/>
                      </a:lnTo>
                      <a:lnTo>
                        <a:pt x="2349419" y="199549"/>
                      </a:lnTo>
                      <a:lnTo>
                        <a:pt x="2343618" y="199549"/>
                      </a:lnTo>
                      <a:lnTo>
                        <a:pt x="2337817" y="199549"/>
                      </a:lnTo>
                      <a:lnTo>
                        <a:pt x="2332019" y="199549"/>
                      </a:lnTo>
                      <a:lnTo>
                        <a:pt x="2326218" y="199549"/>
                      </a:lnTo>
                      <a:lnTo>
                        <a:pt x="2320417" y="199549"/>
                      </a:lnTo>
                      <a:lnTo>
                        <a:pt x="2314616" y="199549"/>
                      </a:lnTo>
                      <a:lnTo>
                        <a:pt x="2308815" y="199549"/>
                      </a:lnTo>
                      <a:lnTo>
                        <a:pt x="2303013" y="199549"/>
                      </a:lnTo>
                      <a:lnTo>
                        <a:pt x="2297212" y="199549"/>
                      </a:lnTo>
                      <a:lnTo>
                        <a:pt x="2291411" y="199549"/>
                      </a:lnTo>
                      <a:lnTo>
                        <a:pt x="2285610" y="199549"/>
                      </a:lnTo>
                      <a:lnTo>
                        <a:pt x="2279809" y="199549"/>
                      </a:lnTo>
                      <a:lnTo>
                        <a:pt x="2274007" y="199549"/>
                      </a:lnTo>
                      <a:lnTo>
                        <a:pt x="2268206" y="199549"/>
                      </a:lnTo>
                      <a:lnTo>
                        <a:pt x="2262405" y="199549"/>
                      </a:lnTo>
                      <a:lnTo>
                        <a:pt x="2256604" y="199549"/>
                      </a:lnTo>
                      <a:lnTo>
                        <a:pt x="2250803" y="199549"/>
                      </a:lnTo>
                      <a:lnTo>
                        <a:pt x="2245002" y="199549"/>
                      </a:lnTo>
                      <a:lnTo>
                        <a:pt x="2239200" y="199549"/>
                      </a:lnTo>
                      <a:lnTo>
                        <a:pt x="2233399" y="199549"/>
                      </a:lnTo>
                      <a:lnTo>
                        <a:pt x="2227598" y="199549"/>
                      </a:lnTo>
                      <a:lnTo>
                        <a:pt x="2221797" y="199549"/>
                      </a:lnTo>
                      <a:lnTo>
                        <a:pt x="2215996" y="199549"/>
                      </a:lnTo>
                      <a:lnTo>
                        <a:pt x="2210195" y="199549"/>
                      </a:lnTo>
                      <a:lnTo>
                        <a:pt x="2204393" y="199549"/>
                      </a:lnTo>
                      <a:lnTo>
                        <a:pt x="2198592" y="199549"/>
                      </a:lnTo>
                      <a:lnTo>
                        <a:pt x="2192791" y="199549"/>
                      </a:lnTo>
                      <a:lnTo>
                        <a:pt x="2186990" y="199549"/>
                      </a:lnTo>
                      <a:lnTo>
                        <a:pt x="2181189" y="199549"/>
                      </a:lnTo>
                      <a:lnTo>
                        <a:pt x="2175387" y="199549"/>
                      </a:lnTo>
                      <a:lnTo>
                        <a:pt x="2169586" y="199549"/>
                      </a:lnTo>
                      <a:lnTo>
                        <a:pt x="2163789" y="199549"/>
                      </a:lnTo>
                      <a:lnTo>
                        <a:pt x="2157988" y="199549"/>
                      </a:lnTo>
                      <a:lnTo>
                        <a:pt x="2152187" y="199549"/>
                      </a:lnTo>
                      <a:lnTo>
                        <a:pt x="2146385" y="199549"/>
                      </a:lnTo>
                      <a:lnTo>
                        <a:pt x="2140584" y="199549"/>
                      </a:lnTo>
                      <a:lnTo>
                        <a:pt x="2134783" y="199549"/>
                      </a:lnTo>
                      <a:lnTo>
                        <a:pt x="2128982" y="199549"/>
                      </a:lnTo>
                      <a:lnTo>
                        <a:pt x="2123181" y="199549"/>
                      </a:lnTo>
                      <a:lnTo>
                        <a:pt x="2117380" y="199549"/>
                      </a:lnTo>
                      <a:lnTo>
                        <a:pt x="2111578" y="199549"/>
                      </a:lnTo>
                      <a:lnTo>
                        <a:pt x="2105777" y="199549"/>
                      </a:lnTo>
                      <a:lnTo>
                        <a:pt x="2099976" y="199549"/>
                      </a:lnTo>
                      <a:lnTo>
                        <a:pt x="2094175" y="199549"/>
                      </a:lnTo>
                      <a:lnTo>
                        <a:pt x="2088374" y="199549"/>
                      </a:lnTo>
                      <a:lnTo>
                        <a:pt x="2082573" y="199549"/>
                      </a:lnTo>
                      <a:lnTo>
                        <a:pt x="2076771" y="199549"/>
                      </a:lnTo>
                      <a:lnTo>
                        <a:pt x="2070970" y="199549"/>
                      </a:lnTo>
                      <a:lnTo>
                        <a:pt x="2065169" y="199549"/>
                      </a:lnTo>
                      <a:lnTo>
                        <a:pt x="2059368" y="199549"/>
                      </a:lnTo>
                      <a:lnTo>
                        <a:pt x="2053567" y="199549"/>
                      </a:lnTo>
                      <a:lnTo>
                        <a:pt x="2047765" y="199549"/>
                      </a:lnTo>
                      <a:lnTo>
                        <a:pt x="2041964" y="199549"/>
                      </a:lnTo>
                      <a:lnTo>
                        <a:pt x="2036163" y="199549"/>
                      </a:lnTo>
                      <a:lnTo>
                        <a:pt x="2030362" y="199549"/>
                      </a:lnTo>
                      <a:lnTo>
                        <a:pt x="2024561" y="199549"/>
                      </a:lnTo>
                      <a:lnTo>
                        <a:pt x="2018759" y="199549"/>
                      </a:lnTo>
                      <a:lnTo>
                        <a:pt x="2012962" y="199549"/>
                      </a:lnTo>
                      <a:lnTo>
                        <a:pt x="2007161" y="199549"/>
                      </a:lnTo>
                      <a:lnTo>
                        <a:pt x="2001360" y="199549"/>
                      </a:lnTo>
                      <a:lnTo>
                        <a:pt x="1995558" y="199549"/>
                      </a:lnTo>
                      <a:lnTo>
                        <a:pt x="1989757" y="199549"/>
                      </a:lnTo>
                      <a:lnTo>
                        <a:pt x="1983956" y="199549"/>
                      </a:lnTo>
                      <a:lnTo>
                        <a:pt x="1978155" y="199549"/>
                      </a:lnTo>
                      <a:lnTo>
                        <a:pt x="1972354" y="199549"/>
                      </a:lnTo>
                      <a:lnTo>
                        <a:pt x="1966553" y="199549"/>
                      </a:lnTo>
                      <a:lnTo>
                        <a:pt x="1960752" y="199549"/>
                      </a:lnTo>
                      <a:lnTo>
                        <a:pt x="1954950" y="199549"/>
                      </a:lnTo>
                      <a:lnTo>
                        <a:pt x="1949149" y="199549"/>
                      </a:lnTo>
                      <a:lnTo>
                        <a:pt x="1943348" y="199549"/>
                      </a:lnTo>
                      <a:lnTo>
                        <a:pt x="1937547" y="199549"/>
                      </a:lnTo>
                      <a:lnTo>
                        <a:pt x="1931746" y="199549"/>
                      </a:lnTo>
                      <a:lnTo>
                        <a:pt x="1925944" y="199549"/>
                      </a:lnTo>
                      <a:lnTo>
                        <a:pt x="1920143" y="199549"/>
                      </a:lnTo>
                      <a:lnTo>
                        <a:pt x="1914342" y="199549"/>
                      </a:lnTo>
                      <a:lnTo>
                        <a:pt x="1908541" y="199549"/>
                      </a:lnTo>
                      <a:lnTo>
                        <a:pt x="1902740" y="199549"/>
                      </a:lnTo>
                      <a:lnTo>
                        <a:pt x="1896939" y="199549"/>
                      </a:lnTo>
                      <a:lnTo>
                        <a:pt x="1891137" y="199549"/>
                      </a:lnTo>
                      <a:lnTo>
                        <a:pt x="1885336" y="199549"/>
                      </a:lnTo>
                      <a:lnTo>
                        <a:pt x="1879535" y="199549"/>
                      </a:lnTo>
                      <a:lnTo>
                        <a:pt x="1873734" y="199549"/>
                      </a:lnTo>
                      <a:lnTo>
                        <a:pt x="1867933" y="199549"/>
                      </a:lnTo>
                      <a:lnTo>
                        <a:pt x="1862132" y="199549"/>
                      </a:lnTo>
                      <a:lnTo>
                        <a:pt x="1856330" y="199549"/>
                      </a:lnTo>
                      <a:lnTo>
                        <a:pt x="1850529" y="199549"/>
                      </a:lnTo>
                      <a:lnTo>
                        <a:pt x="1844732" y="199549"/>
                      </a:lnTo>
                      <a:lnTo>
                        <a:pt x="1838931" y="199549"/>
                      </a:lnTo>
                      <a:lnTo>
                        <a:pt x="1833129" y="199549"/>
                      </a:lnTo>
                      <a:lnTo>
                        <a:pt x="1827328" y="199549"/>
                      </a:lnTo>
                      <a:lnTo>
                        <a:pt x="1821527" y="199549"/>
                      </a:lnTo>
                      <a:lnTo>
                        <a:pt x="1815726" y="199549"/>
                      </a:lnTo>
                      <a:lnTo>
                        <a:pt x="1809925" y="199549"/>
                      </a:lnTo>
                      <a:lnTo>
                        <a:pt x="1804124" y="199549"/>
                      </a:lnTo>
                      <a:lnTo>
                        <a:pt x="1798322" y="199549"/>
                      </a:lnTo>
                      <a:lnTo>
                        <a:pt x="1792521" y="199549"/>
                      </a:lnTo>
                      <a:lnTo>
                        <a:pt x="1786720" y="199549"/>
                      </a:lnTo>
                      <a:lnTo>
                        <a:pt x="1780919" y="199549"/>
                      </a:lnTo>
                      <a:lnTo>
                        <a:pt x="1775118" y="199549"/>
                      </a:lnTo>
                      <a:lnTo>
                        <a:pt x="1769317" y="199549"/>
                      </a:lnTo>
                      <a:lnTo>
                        <a:pt x="1763515" y="199549"/>
                      </a:lnTo>
                      <a:lnTo>
                        <a:pt x="1757714" y="199549"/>
                      </a:lnTo>
                      <a:lnTo>
                        <a:pt x="1751913" y="199549"/>
                      </a:lnTo>
                      <a:lnTo>
                        <a:pt x="1746112" y="199549"/>
                      </a:lnTo>
                      <a:lnTo>
                        <a:pt x="1740311" y="199549"/>
                      </a:lnTo>
                      <a:lnTo>
                        <a:pt x="1734510" y="199549"/>
                      </a:lnTo>
                      <a:lnTo>
                        <a:pt x="1728708" y="199549"/>
                      </a:lnTo>
                      <a:lnTo>
                        <a:pt x="1722907" y="199549"/>
                      </a:lnTo>
                      <a:lnTo>
                        <a:pt x="1717106" y="199549"/>
                      </a:lnTo>
                      <a:lnTo>
                        <a:pt x="1711305" y="199549"/>
                      </a:lnTo>
                      <a:lnTo>
                        <a:pt x="1705504" y="199549"/>
                      </a:lnTo>
                      <a:lnTo>
                        <a:pt x="1699703" y="199549"/>
                      </a:lnTo>
                      <a:lnTo>
                        <a:pt x="1693901" y="199549"/>
                      </a:lnTo>
                      <a:lnTo>
                        <a:pt x="1688104" y="199549"/>
                      </a:lnTo>
                      <a:lnTo>
                        <a:pt x="1682303" y="199549"/>
                      </a:lnTo>
                      <a:lnTo>
                        <a:pt x="1676502" y="199549"/>
                      </a:lnTo>
                      <a:lnTo>
                        <a:pt x="1670700" y="199549"/>
                      </a:lnTo>
                      <a:lnTo>
                        <a:pt x="1664899" y="199549"/>
                      </a:lnTo>
                      <a:lnTo>
                        <a:pt x="1659098" y="199549"/>
                      </a:lnTo>
                      <a:lnTo>
                        <a:pt x="1653297" y="199549"/>
                      </a:lnTo>
                      <a:lnTo>
                        <a:pt x="1647496" y="199549"/>
                      </a:lnTo>
                      <a:lnTo>
                        <a:pt x="1641695" y="199549"/>
                      </a:lnTo>
                      <a:lnTo>
                        <a:pt x="1635893" y="199549"/>
                      </a:lnTo>
                      <a:lnTo>
                        <a:pt x="1630092" y="199549"/>
                      </a:lnTo>
                      <a:lnTo>
                        <a:pt x="1624291" y="199549"/>
                      </a:lnTo>
                      <a:lnTo>
                        <a:pt x="1618490" y="199549"/>
                      </a:lnTo>
                      <a:lnTo>
                        <a:pt x="1612689" y="199549"/>
                      </a:lnTo>
                      <a:lnTo>
                        <a:pt x="1606887" y="199549"/>
                      </a:lnTo>
                      <a:lnTo>
                        <a:pt x="1601086" y="199549"/>
                      </a:lnTo>
                      <a:lnTo>
                        <a:pt x="1595285" y="199549"/>
                      </a:lnTo>
                      <a:lnTo>
                        <a:pt x="1589484" y="199549"/>
                      </a:lnTo>
                      <a:lnTo>
                        <a:pt x="1583683" y="199549"/>
                      </a:lnTo>
                      <a:lnTo>
                        <a:pt x="1577882" y="199549"/>
                      </a:lnTo>
                      <a:lnTo>
                        <a:pt x="1572080" y="199549"/>
                      </a:lnTo>
                      <a:lnTo>
                        <a:pt x="1566279" y="199549"/>
                      </a:lnTo>
                      <a:lnTo>
                        <a:pt x="1560478" y="199549"/>
                      </a:lnTo>
                      <a:lnTo>
                        <a:pt x="1554677" y="199549"/>
                      </a:lnTo>
                      <a:lnTo>
                        <a:pt x="1548876" y="199549"/>
                      </a:lnTo>
                      <a:lnTo>
                        <a:pt x="1543075" y="199549"/>
                      </a:lnTo>
                      <a:lnTo>
                        <a:pt x="1537273" y="199549"/>
                      </a:lnTo>
                      <a:lnTo>
                        <a:pt x="1531472" y="199549"/>
                      </a:lnTo>
                      <a:lnTo>
                        <a:pt x="1525675" y="199549"/>
                      </a:lnTo>
                      <a:lnTo>
                        <a:pt x="1519874" y="199549"/>
                      </a:lnTo>
                      <a:lnTo>
                        <a:pt x="1514072" y="199549"/>
                      </a:lnTo>
                      <a:lnTo>
                        <a:pt x="1508271" y="199549"/>
                      </a:lnTo>
                      <a:lnTo>
                        <a:pt x="1502470" y="199549"/>
                      </a:lnTo>
                      <a:lnTo>
                        <a:pt x="1496669" y="199549"/>
                      </a:lnTo>
                      <a:lnTo>
                        <a:pt x="1490868" y="199549"/>
                      </a:lnTo>
                      <a:lnTo>
                        <a:pt x="1485067" y="199549"/>
                      </a:lnTo>
                      <a:lnTo>
                        <a:pt x="1479265" y="199549"/>
                      </a:lnTo>
                      <a:lnTo>
                        <a:pt x="1473464" y="199549"/>
                      </a:lnTo>
                      <a:lnTo>
                        <a:pt x="1467663" y="199549"/>
                      </a:lnTo>
                      <a:lnTo>
                        <a:pt x="1461862" y="199549"/>
                      </a:lnTo>
                      <a:lnTo>
                        <a:pt x="1456061" y="199549"/>
                      </a:lnTo>
                      <a:lnTo>
                        <a:pt x="1450260" y="199549"/>
                      </a:lnTo>
                      <a:lnTo>
                        <a:pt x="1444458" y="199549"/>
                      </a:lnTo>
                      <a:lnTo>
                        <a:pt x="1438657" y="199549"/>
                      </a:lnTo>
                      <a:lnTo>
                        <a:pt x="1432856" y="199549"/>
                      </a:lnTo>
                      <a:lnTo>
                        <a:pt x="1427055" y="199549"/>
                      </a:lnTo>
                      <a:lnTo>
                        <a:pt x="1421254" y="199549"/>
                      </a:lnTo>
                      <a:lnTo>
                        <a:pt x="1415453" y="199549"/>
                      </a:lnTo>
                      <a:lnTo>
                        <a:pt x="1409651" y="199549"/>
                      </a:lnTo>
                      <a:lnTo>
                        <a:pt x="1403850" y="199549"/>
                      </a:lnTo>
                      <a:lnTo>
                        <a:pt x="1398049" y="199549"/>
                      </a:lnTo>
                      <a:lnTo>
                        <a:pt x="1392248" y="199549"/>
                      </a:lnTo>
                      <a:lnTo>
                        <a:pt x="1386447" y="199549"/>
                      </a:lnTo>
                      <a:lnTo>
                        <a:pt x="1380646" y="199549"/>
                      </a:lnTo>
                      <a:lnTo>
                        <a:pt x="1374844" y="199549"/>
                      </a:lnTo>
                      <a:lnTo>
                        <a:pt x="1369047" y="199549"/>
                      </a:lnTo>
                      <a:lnTo>
                        <a:pt x="1363246" y="199549"/>
                      </a:lnTo>
                      <a:lnTo>
                        <a:pt x="1357445" y="199549"/>
                      </a:lnTo>
                      <a:lnTo>
                        <a:pt x="1351643" y="199549"/>
                      </a:lnTo>
                      <a:lnTo>
                        <a:pt x="1345842" y="199549"/>
                      </a:lnTo>
                      <a:lnTo>
                        <a:pt x="1340041" y="199549"/>
                      </a:lnTo>
                      <a:lnTo>
                        <a:pt x="1334240" y="199549"/>
                      </a:lnTo>
                      <a:lnTo>
                        <a:pt x="1328439" y="199549"/>
                      </a:lnTo>
                      <a:lnTo>
                        <a:pt x="1322637" y="199549"/>
                      </a:lnTo>
                      <a:lnTo>
                        <a:pt x="1316836" y="199549"/>
                      </a:lnTo>
                      <a:lnTo>
                        <a:pt x="1311035" y="199549"/>
                      </a:lnTo>
                      <a:lnTo>
                        <a:pt x="1305234" y="199549"/>
                      </a:lnTo>
                      <a:lnTo>
                        <a:pt x="1299433" y="199549"/>
                      </a:lnTo>
                      <a:lnTo>
                        <a:pt x="1293632" y="199549"/>
                      </a:lnTo>
                      <a:lnTo>
                        <a:pt x="1287830" y="199549"/>
                      </a:lnTo>
                      <a:lnTo>
                        <a:pt x="1282029" y="199549"/>
                      </a:lnTo>
                      <a:lnTo>
                        <a:pt x="1276228" y="199549"/>
                      </a:lnTo>
                      <a:lnTo>
                        <a:pt x="1270427" y="199549"/>
                      </a:lnTo>
                      <a:lnTo>
                        <a:pt x="1264626" y="199549"/>
                      </a:lnTo>
                      <a:lnTo>
                        <a:pt x="1258825" y="199549"/>
                      </a:lnTo>
                      <a:lnTo>
                        <a:pt x="1253023" y="199549"/>
                      </a:lnTo>
                      <a:lnTo>
                        <a:pt x="1247222" y="199549"/>
                      </a:lnTo>
                      <a:lnTo>
                        <a:pt x="1241421" y="199549"/>
                      </a:lnTo>
                      <a:lnTo>
                        <a:pt x="1235620" y="199549"/>
                      </a:lnTo>
                      <a:lnTo>
                        <a:pt x="1229819" y="199549"/>
                      </a:lnTo>
                      <a:lnTo>
                        <a:pt x="1224018" y="199549"/>
                      </a:lnTo>
                      <a:lnTo>
                        <a:pt x="1218216" y="199549"/>
                      </a:lnTo>
                      <a:lnTo>
                        <a:pt x="1212415" y="199549"/>
                      </a:lnTo>
                      <a:lnTo>
                        <a:pt x="1206618" y="199549"/>
                      </a:lnTo>
                      <a:lnTo>
                        <a:pt x="1200817" y="199549"/>
                      </a:lnTo>
                      <a:lnTo>
                        <a:pt x="1195015" y="199549"/>
                      </a:lnTo>
                      <a:lnTo>
                        <a:pt x="1189214" y="199549"/>
                      </a:lnTo>
                      <a:lnTo>
                        <a:pt x="1183413" y="199549"/>
                      </a:lnTo>
                      <a:lnTo>
                        <a:pt x="1177612" y="199549"/>
                      </a:lnTo>
                      <a:lnTo>
                        <a:pt x="1171811" y="199549"/>
                      </a:lnTo>
                      <a:lnTo>
                        <a:pt x="1166010" y="199549"/>
                      </a:lnTo>
                      <a:lnTo>
                        <a:pt x="1160208" y="199549"/>
                      </a:lnTo>
                      <a:lnTo>
                        <a:pt x="1154407" y="199549"/>
                      </a:lnTo>
                      <a:lnTo>
                        <a:pt x="1148606" y="199549"/>
                      </a:lnTo>
                      <a:lnTo>
                        <a:pt x="1142805" y="199549"/>
                      </a:lnTo>
                      <a:lnTo>
                        <a:pt x="1137004" y="199549"/>
                      </a:lnTo>
                      <a:lnTo>
                        <a:pt x="1131203" y="199549"/>
                      </a:lnTo>
                      <a:lnTo>
                        <a:pt x="1125401" y="199549"/>
                      </a:lnTo>
                      <a:lnTo>
                        <a:pt x="1119600" y="199549"/>
                      </a:lnTo>
                      <a:lnTo>
                        <a:pt x="1113799" y="199549"/>
                      </a:lnTo>
                      <a:lnTo>
                        <a:pt x="1107998" y="199549"/>
                      </a:lnTo>
                      <a:lnTo>
                        <a:pt x="1102197" y="199549"/>
                      </a:lnTo>
                      <a:lnTo>
                        <a:pt x="1096396" y="199549"/>
                      </a:lnTo>
                      <a:lnTo>
                        <a:pt x="1090594" y="199549"/>
                      </a:lnTo>
                      <a:lnTo>
                        <a:pt x="1084793" y="199549"/>
                      </a:lnTo>
                      <a:lnTo>
                        <a:pt x="1078992" y="199549"/>
                      </a:lnTo>
                      <a:lnTo>
                        <a:pt x="1073191" y="199549"/>
                      </a:lnTo>
                      <a:lnTo>
                        <a:pt x="1067390" y="199549"/>
                      </a:lnTo>
                      <a:lnTo>
                        <a:pt x="1061588" y="199549"/>
                      </a:lnTo>
                      <a:lnTo>
                        <a:pt x="1055787" y="199549"/>
                      </a:lnTo>
                      <a:lnTo>
                        <a:pt x="1049986" y="199549"/>
                      </a:lnTo>
                      <a:lnTo>
                        <a:pt x="1044189" y="199549"/>
                      </a:lnTo>
                      <a:lnTo>
                        <a:pt x="1038387" y="199549"/>
                      </a:lnTo>
                      <a:lnTo>
                        <a:pt x="1032586" y="199549"/>
                      </a:lnTo>
                      <a:lnTo>
                        <a:pt x="1026785" y="199549"/>
                      </a:lnTo>
                      <a:lnTo>
                        <a:pt x="1020984" y="199549"/>
                      </a:lnTo>
                      <a:lnTo>
                        <a:pt x="1015183" y="199549"/>
                      </a:lnTo>
                      <a:lnTo>
                        <a:pt x="1009382" y="199549"/>
                      </a:lnTo>
                      <a:lnTo>
                        <a:pt x="1003580" y="199549"/>
                      </a:lnTo>
                      <a:lnTo>
                        <a:pt x="997779" y="199549"/>
                      </a:lnTo>
                      <a:lnTo>
                        <a:pt x="991978" y="199549"/>
                      </a:lnTo>
                      <a:lnTo>
                        <a:pt x="986177" y="199549"/>
                      </a:lnTo>
                      <a:lnTo>
                        <a:pt x="980376" y="199549"/>
                      </a:lnTo>
                      <a:lnTo>
                        <a:pt x="974575" y="199549"/>
                      </a:lnTo>
                      <a:lnTo>
                        <a:pt x="968773" y="199549"/>
                      </a:lnTo>
                      <a:lnTo>
                        <a:pt x="962972" y="199549"/>
                      </a:lnTo>
                      <a:lnTo>
                        <a:pt x="957171" y="199549"/>
                      </a:lnTo>
                      <a:lnTo>
                        <a:pt x="951370" y="199549"/>
                      </a:lnTo>
                      <a:lnTo>
                        <a:pt x="945569" y="199549"/>
                      </a:lnTo>
                      <a:lnTo>
                        <a:pt x="939768" y="199549"/>
                      </a:lnTo>
                      <a:lnTo>
                        <a:pt x="933966" y="199549"/>
                      </a:lnTo>
                      <a:lnTo>
                        <a:pt x="928165" y="199549"/>
                      </a:lnTo>
                      <a:lnTo>
                        <a:pt x="922364" y="199549"/>
                      </a:lnTo>
                      <a:lnTo>
                        <a:pt x="916563" y="199549"/>
                      </a:lnTo>
                      <a:lnTo>
                        <a:pt x="910762" y="199549"/>
                      </a:lnTo>
                      <a:lnTo>
                        <a:pt x="904961" y="199549"/>
                      </a:lnTo>
                      <a:lnTo>
                        <a:pt x="899159" y="199549"/>
                      </a:lnTo>
                      <a:lnTo>
                        <a:pt x="893358" y="199549"/>
                      </a:lnTo>
                      <a:lnTo>
                        <a:pt x="887557" y="199549"/>
                      </a:lnTo>
                      <a:lnTo>
                        <a:pt x="881760" y="199549"/>
                      </a:lnTo>
                      <a:lnTo>
                        <a:pt x="875958" y="199549"/>
                      </a:lnTo>
                      <a:lnTo>
                        <a:pt x="870157" y="199549"/>
                      </a:lnTo>
                      <a:lnTo>
                        <a:pt x="864356" y="199549"/>
                      </a:lnTo>
                      <a:lnTo>
                        <a:pt x="858555" y="199549"/>
                      </a:lnTo>
                      <a:lnTo>
                        <a:pt x="852754" y="199549"/>
                      </a:lnTo>
                      <a:lnTo>
                        <a:pt x="846953" y="199549"/>
                      </a:lnTo>
                      <a:lnTo>
                        <a:pt x="841151" y="199549"/>
                      </a:lnTo>
                      <a:lnTo>
                        <a:pt x="835350" y="199549"/>
                      </a:lnTo>
                      <a:lnTo>
                        <a:pt x="829549" y="199549"/>
                      </a:lnTo>
                      <a:lnTo>
                        <a:pt x="823748" y="199549"/>
                      </a:lnTo>
                      <a:lnTo>
                        <a:pt x="817947" y="199549"/>
                      </a:lnTo>
                      <a:lnTo>
                        <a:pt x="812145" y="199549"/>
                      </a:lnTo>
                      <a:lnTo>
                        <a:pt x="806344" y="199549"/>
                      </a:lnTo>
                      <a:lnTo>
                        <a:pt x="800543" y="199549"/>
                      </a:lnTo>
                      <a:lnTo>
                        <a:pt x="794742" y="199549"/>
                      </a:lnTo>
                      <a:lnTo>
                        <a:pt x="788941" y="199549"/>
                      </a:lnTo>
                      <a:lnTo>
                        <a:pt x="783140" y="199549"/>
                      </a:lnTo>
                      <a:lnTo>
                        <a:pt x="777338" y="199549"/>
                      </a:lnTo>
                      <a:lnTo>
                        <a:pt x="771537" y="199549"/>
                      </a:lnTo>
                      <a:lnTo>
                        <a:pt x="765736" y="199549"/>
                      </a:lnTo>
                      <a:lnTo>
                        <a:pt x="759935" y="199549"/>
                      </a:lnTo>
                      <a:lnTo>
                        <a:pt x="754134" y="199549"/>
                      </a:lnTo>
                      <a:lnTo>
                        <a:pt x="748333" y="199549"/>
                      </a:lnTo>
                      <a:lnTo>
                        <a:pt x="742531" y="199549"/>
                      </a:lnTo>
                      <a:lnTo>
                        <a:pt x="736730" y="199549"/>
                      </a:lnTo>
                      <a:lnTo>
                        <a:pt x="730929" y="199549"/>
                      </a:lnTo>
                      <a:lnTo>
                        <a:pt x="725128" y="199549"/>
                      </a:lnTo>
                      <a:lnTo>
                        <a:pt x="719330" y="199549"/>
                      </a:lnTo>
                      <a:lnTo>
                        <a:pt x="713529" y="199549"/>
                      </a:lnTo>
                      <a:lnTo>
                        <a:pt x="707728" y="199549"/>
                      </a:lnTo>
                      <a:lnTo>
                        <a:pt x="701927" y="199549"/>
                      </a:lnTo>
                      <a:lnTo>
                        <a:pt x="696126" y="199549"/>
                      </a:lnTo>
                      <a:lnTo>
                        <a:pt x="690325" y="199549"/>
                      </a:lnTo>
                      <a:lnTo>
                        <a:pt x="684523" y="199549"/>
                      </a:lnTo>
                      <a:lnTo>
                        <a:pt x="678722" y="199549"/>
                      </a:lnTo>
                      <a:lnTo>
                        <a:pt x="672921" y="199549"/>
                      </a:lnTo>
                      <a:lnTo>
                        <a:pt x="667120" y="199549"/>
                      </a:lnTo>
                      <a:lnTo>
                        <a:pt x="661319" y="199549"/>
                      </a:lnTo>
                      <a:lnTo>
                        <a:pt x="655518" y="199549"/>
                      </a:lnTo>
                      <a:lnTo>
                        <a:pt x="649716" y="199549"/>
                      </a:lnTo>
                      <a:lnTo>
                        <a:pt x="643915" y="199549"/>
                      </a:lnTo>
                      <a:lnTo>
                        <a:pt x="638114" y="199549"/>
                      </a:lnTo>
                      <a:lnTo>
                        <a:pt x="632313" y="199549"/>
                      </a:lnTo>
                      <a:lnTo>
                        <a:pt x="626512" y="199549"/>
                      </a:lnTo>
                      <a:lnTo>
                        <a:pt x="620711" y="199549"/>
                      </a:lnTo>
                      <a:lnTo>
                        <a:pt x="614909" y="199549"/>
                      </a:lnTo>
                      <a:lnTo>
                        <a:pt x="609108" y="199549"/>
                      </a:lnTo>
                      <a:lnTo>
                        <a:pt x="603307" y="199549"/>
                      </a:lnTo>
                      <a:lnTo>
                        <a:pt x="597506" y="199549"/>
                      </a:lnTo>
                      <a:lnTo>
                        <a:pt x="591705" y="199549"/>
                      </a:lnTo>
                      <a:lnTo>
                        <a:pt x="585904" y="199549"/>
                      </a:lnTo>
                      <a:lnTo>
                        <a:pt x="580102" y="199549"/>
                      </a:lnTo>
                      <a:lnTo>
                        <a:pt x="574301" y="199549"/>
                      </a:lnTo>
                      <a:lnTo>
                        <a:pt x="568500" y="199549"/>
                      </a:lnTo>
                      <a:lnTo>
                        <a:pt x="562703" y="199549"/>
                      </a:lnTo>
                      <a:lnTo>
                        <a:pt x="556901" y="199549"/>
                      </a:lnTo>
                      <a:lnTo>
                        <a:pt x="551100" y="199549"/>
                      </a:lnTo>
                      <a:lnTo>
                        <a:pt x="545299" y="199549"/>
                      </a:lnTo>
                      <a:lnTo>
                        <a:pt x="539498" y="199549"/>
                      </a:lnTo>
                      <a:lnTo>
                        <a:pt x="533697" y="199549"/>
                      </a:lnTo>
                      <a:lnTo>
                        <a:pt x="527896" y="199549"/>
                      </a:lnTo>
                      <a:lnTo>
                        <a:pt x="522094" y="199549"/>
                      </a:lnTo>
                      <a:lnTo>
                        <a:pt x="516293" y="199549"/>
                      </a:lnTo>
                      <a:lnTo>
                        <a:pt x="510492" y="199549"/>
                      </a:lnTo>
                      <a:lnTo>
                        <a:pt x="504691" y="199549"/>
                      </a:lnTo>
                      <a:lnTo>
                        <a:pt x="498890" y="199549"/>
                      </a:lnTo>
                      <a:lnTo>
                        <a:pt x="493088" y="199549"/>
                      </a:lnTo>
                      <a:lnTo>
                        <a:pt x="487287" y="199549"/>
                      </a:lnTo>
                      <a:lnTo>
                        <a:pt x="481486" y="199549"/>
                      </a:lnTo>
                      <a:lnTo>
                        <a:pt x="475685" y="199549"/>
                      </a:lnTo>
                      <a:lnTo>
                        <a:pt x="469884" y="199549"/>
                      </a:lnTo>
                      <a:lnTo>
                        <a:pt x="464083" y="199549"/>
                      </a:lnTo>
                      <a:lnTo>
                        <a:pt x="458281" y="199549"/>
                      </a:lnTo>
                      <a:lnTo>
                        <a:pt x="452480" y="199549"/>
                      </a:lnTo>
                      <a:lnTo>
                        <a:pt x="446679" y="199549"/>
                      </a:lnTo>
                      <a:lnTo>
                        <a:pt x="440878" y="199549"/>
                      </a:lnTo>
                      <a:lnTo>
                        <a:pt x="435077" y="199549"/>
                      </a:lnTo>
                      <a:lnTo>
                        <a:pt x="429276" y="199549"/>
                      </a:lnTo>
                      <a:lnTo>
                        <a:pt x="423474" y="199549"/>
                      </a:lnTo>
                      <a:lnTo>
                        <a:pt x="417673" y="199549"/>
                      </a:lnTo>
                      <a:lnTo>
                        <a:pt x="411872" y="199549"/>
                      </a:lnTo>
                      <a:lnTo>
                        <a:pt x="406071" y="199549"/>
                      </a:lnTo>
                      <a:lnTo>
                        <a:pt x="400273" y="199549"/>
                      </a:lnTo>
                      <a:lnTo>
                        <a:pt x="394472" y="199549"/>
                      </a:lnTo>
                      <a:lnTo>
                        <a:pt x="388671" y="199549"/>
                      </a:lnTo>
                      <a:lnTo>
                        <a:pt x="382870" y="199549"/>
                      </a:lnTo>
                      <a:lnTo>
                        <a:pt x="377069" y="199549"/>
                      </a:lnTo>
                      <a:lnTo>
                        <a:pt x="371268" y="199549"/>
                      </a:lnTo>
                      <a:lnTo>
                        <a:pt x="365466" y="199549"/>
                      </a:lnTo>
                      <a:lnTo>
                        <a:pt x="359665" y="199549"/>
                      </a:lnTo>
                      <a:lnTo>
                        <a:pt x="353864" y="199549"/>
                      </a:lnTo>
                      <a:lnTo>
                        <a:pt x="348063" y="199549"/>
                      </a:lnTo>
                      <a:lnTo>
                        <a:pt x="342261" y="199549"/>
                      </a:lnTo>
                      <a:lnTo>
                        <a:pt x="336460" y="199549"/>
                      </a:lnTo>
                      <a:lnTo>
                        <a:pt x="330659" y="199549"/>
                      </a:lnTo>
                      <a:lnTo>
                        <a:pt x="324858" y="199549"/>
                      </a:lnTo>
                      <a:lnTo>
                        <a:pt x="319057" y="199549"/>
                      </a:lnTo>
                      <a:lnTo>
                        <a:pt x="313256" y="199549"/>
                      </a:lnTo>
                      <a:lnTo>
                        <a:pt x="307455" y="199549"/>
                      </a:lnTo>
                      <a:lnTo>
                        <a:pt x="301654" y="199549"/>
                      </a:lnTo>
                      <a:lnTo>
                        <a:pt x="295853" y="199549"/>
                      </a:lnTo>
                      <a:lnTo>
                        <a:pt x="290052" y="199549"/>
                      </a:lnTo>
                      <a:lnTo>
                        <a:pt x="284251" y="199549"/>
                      </a:lnTo>
                      <a:lnTo>
                        <a:pt x="278450" y="199549"/>
                      </a:lnTo>
                      <a:lnTo>
                        <a:pt x="272649" y="199549"/>
                      </a:lnTo>
                      <a:lnTo>
                        <a:pt x="266848" y="199549"/>
                      </a:lnTo>
                      <a:lnTo>
                        <a:pt x="261047" y="199549"/>
                      </a:lnTo>
                      <a:lnTo>
                        <a:pt x="255246" y="199549"/>
                      </a:lnTo>
                      <a:lnTo>
                        <a:pt x="249444" y="199549"/>
                      </a:lnTo>
                      <a:lnTo>
                        <a:pt x="243644" y="199549"/>
                      </a:lnTo>
                      <a:lnTo>
                        <a:pt x="237842" y="199549"/>
                      </a:lnTo>
                      <a:lnTo>
                        <a:pt x="232042" y="199549"/>
                      </a:lnTo>
                      <a:lnTo>
                        <a:pt x="226241" y="199549"/>
                      </a:lnTo>
                      <a:lnTo>
                        <a:pt x="220439" y="199549"/>
                      </a:lnTo>
                      <a:lnTo>
                        <a:pt x="214639" y="199549"/>
                      </a:lnTo>
                      <a:lnTo>
                        <a:pt x="208837" y="199549"/>
                      </a:lnTo>
                      <a:lnTo>
                        <a:pt x="203036" y="199549"/>
                      </a:lnTo>
                      <a:lnTo>
                        <a:pt x="197235" y="199549"/>
                      </a:lnTo>
                      <a:lnTo>
                        <a:pt x="191434" y="199549"/>
                      </a:lnTo>
                      <a:lnTo>
                        <a:pt x="185633" y="199549"/>
                      </a:lnTo>
                      <a:lnTo>
                        <a:pt x="179832" y="199549"/>
                      </a:lnTo>
                      <a:lnTo>
                        <a:pt x="174031" y="199549"/>
                      </a:lnTo>
                      <a:lnTo>
                        <a:pt x="168230" y="199549"/>
                      </a:lnTo>
                      <a:lnTo>
                        <a:pt x="162429" y="199549"/>
                      </a:lnTo>
                      <a:lnTo>
                        <a:pt x="156628" y="199549"/>
                      </a:lnTo>
                      <a:lnTo>
                        <a:pt x="150827" y="199549"/>
                      </a:lnTo>
                      <a:lnTo>
                        <a:pt x="145026" y="199549"/>
                      </a:lnTo>
                      <a:lnTo>
                        <a:pt x="139225" y="199549"/>
                      </a:lnTo>
                      <a:lnTo>
                        <a:pt x="133424" y="199549"/>
                      </a:lnTo>
                      <a:lnTo>
                        <a:pt x="127623" y="199549"/>
                      </a:lnTo>
                      <a:lnTo>
                        <a:pt x="121822" y="199549"/>
                      </a:lnTo>
                      <a:lnTo>
                        <a:pt x="116021" y="199549"/>
                      </a:lnTo>
                      <a:lnTo>
                        <a:pt x="110220" y="199549"/>
                      </a:lnTo>
                      <a:lnTo>
                        <a:pt x="104419" y="199549"/>
                      </a:lnTo>
                      <a:lnTo>
                        <a:pt x="98618" y="199549"/>
                      </a:lnTo>
                      <a:lnTo>
                        <a:pt x="92817" y="199549"/>
                      </a:lnTo>
                      <a:lnTo>
                        <a:pt x="87016" y="199549"/>
                      </a:lnTo>
                      <a:lnTo>
                        <a:pt x="81215" y="199549"/>
                      </a:lnTo>
                      <a:lnTo>
                        <a:pt x="75413" y="199549"/>
                      </a:lnTo>
                      <a:lnTo>
                        <a:pt x="69613" y="199549"/>
                      </a:lnTo>
                      <a:lnTo>
                        <a:pt x="63811" y="199549"/>
                      </a:lnTo>
                      <a:lnTo>
                        <a:pt x="58010" y="199549"/>
                      </a:lnTo>
                      <a:lnTo>
                        <a:pt x="52209" y="199549"/>
                      </a:lnTo>
                      <a:lnTo>
                        <a:pt x="46408" y="199549"/>
                      </a:lnTo>
                      <a:lnTo>
                        <a:pt x="40607" y="199549"/>
                      </a:lnTo>
                      <a:lnTo>
                        <a:pt x="34806" y="199549"/>
                      </a:lnTo>
                      <a:lnTo>
                        <a:pt x="29005" y="199549"/>
                      </a:lnTo>
                      <a:lnTo>
                        <a:pt x="23204" y="199549"/>
                      </a:lnTo>
                      <a:lnTo>
                        <a:pt x="17403" y="199549"/>
                      </a:lnTo>
                      <a:lnTo>
                        <a:pt x="11602" y="199549"/>
                      </a:lnTo>
                      <a:lnTo>
                        <a:pt x="5801" y="199549"/>
                      </a:lnTo>
                      <a:lnTo>
                        <a:pt x="0" y="199549"/>
                      </a:lnTo>
                      <a:close/>
                    </a:path>
                  </a:pathLst>
                </a:custGeom>
                <a:solidFill>
                  <a:srgbClr val="2EB37F">
                    <a:alpha val="20000"/>
                  </a:srgbClr>
                </a:solidFill>
                <a:ln w="370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3" name="Freeform 192">
                  <a:extLst>
                    <a:ext uri="{FF2B5EF4-FFF2-40B4-BE49-F238E27FC236}">
                      <a16:creationId xmlns:a16="http://schemas.microsoft.com/office/drawing/2014/main" id="{D07D2489-11CE-CA4B-849C-9EDFD25F05B2}"/>
                    </a:ext>
                  </a:extLst>
                </p:cNvPr>
                <p:cNvSpPr/>
                <p:nvPr/>
              </p:nvSpPr>
              <p:spPr>
                <a:xfrm>
                  <a:off x="515809" y="1731887"/>
                  <a:ext cx="5795236" cy="199519"/>
                </a:xfrm>
                <a:custGeom>
                  <a:avLst/>
                  <a:gdLst>
                    <a:gd name="connsiteX0" fmla="*/ 0 w 5795236"/>
                    <a:gd name="connsiteY0" fmla="*/ 199520 h 199519"/>
                    <a:gd name="connsiteX1" fmla="*/ 899159 w 5795236"/>
                    <a:gd name="connsiteY1" fmla="*/ 199241 h 199519"/>
                    <a:gd name="connsiteX2" fmla="*/ 1131203 w 5795236"/>
                    <a:gd name="connsiteY2" fmla="*/ 198635 h 199519"/>
                    <a:gd name="connsiteX3" fmla="*/ 1287830 w 5795236"/>
                    <a:gd name="connsiteY3" fmla="*/ 197710 h 199519"/>
                    <a:gd name="connsiteX4" fmla="*/ 1409651 w 5795236"/>
                    <a:gd name="connsiteY4" fmla="*/ 196471 h 199519"/>
                    <a:gd name="connsiteX5" fmla="*/ 1514072 w 5795236"/>
                    <a:gd name="connsiteY5" fmla="*/ 194867 h 199519"/>
                    <a:gd name="connsiteX6" fmla="*/ 1601086 w 5795236"/>
                    <a:gd name="connsiteY6" fmla="*/ 193016 h 199519"/>
                    <a:gd name="connsiteX7" fmla="*/ 1682303 w 5795236"/>
                    <a:gd name="connsiteY7" fmla="*/ 190754 h 199519"/>
                    <a:gd name="connsiteX8" fmla="*/ 1757714 w 5795236"/>
                    <a:gd name="connsiteY8" fmla="*/ 188094 h 199519"/>
                    <a:gd name="connsiteX9" fmla="*/ 1827328 w 5795236"/>
                    <a:gd name="connsiteY9" fmla="*/ 185078 h 199519"/>
                    <a:gd name="connsiteX10" fmla="*/ 1891137 w 5795236"/>
                    <a:gd name="connsiteY10" fmla="*/ 181777 h 199519"/>
                    <a:gd name="connsiteX11" fmla="*/ 1954950 w 5795236"/>
                    <a:gd name="connsiteY11" fmla="*/ 177903 h 199519"/>
                    <a:gd name="connsiteX12" fmla="*/ 2012962 w 5795236"/>
                    <a:gd name="connsiteY12" fmla="*/ 173840 h 199519"/>
                    <a:gd name="connsiteX13" fmla="*/ 2070970 w 5795236"/>
                    <a:gd name="connsiteY13" fmla="*/ 169225 h 199519"/>
                    <a:gd name="connsiteX14" fmla="*/ 2128982 w 5795236"/>
                    <a:gd name="connsiteY14" fmla="*/ 164027 h 199519"/>
                    <a:gd name="connsiteX15" fmla="*/ 2186990 w 5795236"/>
                    <a:gd name="connsiteY15" fmla="*/ 158226 h 199519"/>
                    <a:gd name="connsiteX16" fmla="*/ 2239200 w 5795236"/>
                    <a:gd name="connsiteY16" fmla="*/ 152478 h 199519"/>
                    <a:gd name="connsiteX17" fmla="*/ 2291411 w 5795236"/>
                    <a:gd name="connsiteY17" fmla="*/ 146231 h 199519"/>
                    <a:gd name="connsiteX18" fmla="*/ 2349419 w 5795236"/>
                    <a:gd name="connsiteY18" fmla="*/ 138715 h 199519"/>
                    <a:gd name="connsiteX19" fmla="*/ 2407431 w 5795236"/>
                    <a:gd name="connsiteY19" fmla="*/ 130619 h 199519"/>
                    <a:gd name="connsiteX20" fmla="*/ 2465442 w 5795236"/>
                    <a:gd name="connsiteY20" fmla="*/ 121985 h 199519"/>
                    <a:gd name="connsiteX21" fmla="*/ 2529252 w 5795236"/>
                    <a:gd name="connsiteY21" fmla="*/ 111938 h 199519"/>
                    <a:gd name="connsiteX22" fmla="*/ 2604667 w 5795236"/>
                    <a:gd name="connsiteY22" fmla="*/ 99464 h 199519"/>
                    <a:gd name="connsiteX23" fmla="*/ 2703283 w 5795236"/>
                    <a:gd name="connsiteY23" fmla="*/ 82522 h 199519"/>
                    <a:gd name="connsiteX24" fmla="*/ 2859911 w 5795236"/>
                    <a:gd name="connsiteY24" fmla="*/ 55587 h 199519"/>
                    <a:gd name="connsiteX25" fmla="*/ 2929525 w 5795236"/>
                    <a:gd name="connsiteY25" fmla="*/ 44247 h 199519"/>
                    <a:gd name="connsiteX26" fmla="*/ 2987533 w 5795236"/>
                    <a:gd name="connsiteY26" fmla="*/ 35377 h 199519"/>
                    <a:gd name="connsiteX27" fmla="*/ 3039743 w 5795236"/>
                    <a:gd name="connsiteY27" fmla="*/ 27982 h 199519"/>
                    <a:gd name="connsiteX28" fmla="*/ 3086153 w 5795236"/>
                    <a:gd name="connsiteY28" fmla="*/ 21971 h 199519"/>
                    <a:gd name="connsiteX29" fmla="*/ 3132562 w 5795236"/>
                    <a:gd name="connsiteY29" fmla="*/ 16564 h 199519"/>
                    <a:gd name="connsiteX30" fmla="*/ 3173167 w 5795236"/>
                    <a:gd name="connsiteY30" fmla="*/ 12381 h 199519"/>
                    <a:gd name="connsiteX31" fmla="*/ 3213775 w 5795236"/>
                    <a:gd name="connsiteY31" fmla="*/ 8753 h 199519"/>
                    <a:gd name="connsiteX32" fmla="*/ 3254383 w 5795236"/>
                    <a:gd name="connsiteY32" fmla="*/ 5715 h 199519"/>
                    <a:gd name="connsiteX33" fmla="*/ 3294991 w 5795236"/>
                    <a:gd name="connsiteY33" fmla="*/ 3298 h 199519"/>
                    <a:gd name="connsiteX34" fmla="*/ 3329795 w 5795236"/>
                    <a:gd name="connsiteY34" fmla="*/ 1738 h 199519"/>
                    <a:gd name="connsiteX35" fmla="*/ 3364602 w 5795236"/>
                    <a:gd name="connsiteY35" fmla="*/ 664 h 199519"/>
                    <a:gd name="connsiteX36" fmla="*/ 3399409 w 5795236"/>
                    <a:gd name="connsiteY36" fmla="*/ 83 h 199519"/>
                    <a:gd name="connsiteX37" fmla="*/ 3434216 w 5795236"/>
                    <a:gd name="connsiteY37" fmla="*/ 0 h 199519"/>
                    <a:gd name="connsiteX38" fmla="*/ 3469019 w 5795236"/>
                    <a:gd name="connsiteY38" fmla="*/ 415 h 199519"/>
                    <a:gd name="connsiteX39" fmla="*/ 3503826 w 5795236"/>
                    <a:gd name="connsiteY39" fmla="*/ 1326 h 199519"/>
                    <a:gd name="connsiteX40" fmla="*/ 3538633 w 5795236"/>
                    <a:gd name="connsiteY40" fmla="*/ 2725 h 199519"/>
                    <a:gd name="connsiteX41" fmla="*/ 3573440 w 5795236"/>
                    <a:gd name="connsiteY41" fmla="*/ 4602 h 199519"/>
                    <a:gd name="connsiteX42" fmla="*/ 3614048 w 5795236"/>
                    <a:gd name="connsiteY42" fmla="*/ 7377 h 199519"/>
                    <a:gd name="connsiteX43" fmla="*/ 3654653 w 5795236"/>
                    <a:gd name="connsiteY43" fmla="*/ 10756 h 199519"/>
                    <a:gd name="connsiteX44" fmla="*/ 3695280 w 5795236"/>
                    <a:gd name="connsiteY44" fmla="*/ 14706 h 199519"/>
                    <a:gd name="connsiteX45" fmla="*/ 3735858 w 5795236"/>
                    <a:gd name="connsiteY45" fmla="*/ 19187 h 199519"/>
                    <a:gd name="connsiteX46" fmla="*/ 3782260 w 5795236"/>
                    <a:gd name="connsiteY46" fmla="*/ 24906 h 199519"/>
                    <a:gd name="connsiteX47" fmla="*/ 3828699 w 5795236"/>
                    <a:gd name="connsiteY47" fmla="*/ 31192 h 199519"/>
                    <a:gd name="connsiteX48" fmla="*/ 3880887 w 5795236"/>
                    <a:gd name="connsiteY48" fmla="*/ 38850 h 199519"/>
                    <a:gd name="connsiteX49" fmla="*/ 3938899 w 5795236"/>
                    <a:gd name="connsiteY49" fmla="*/ 47955 h 199519"/>
                    <a:gd name="connsiteX50" fmla="*/ 4008521 w 5795236"/>
                    <a:gd name="connsiteY50" fmla="*/ 59491 h 199519"/>
                    <a:gd name="connsiteX51" fmla="*/ 4107148 w 5795236"/>
                    <a:gd name="connsiteY51" fmla="*/ 76472 h 199519"/>
                    <a:gd name="connsiteX52" fmla="*/ 4252177 w 5795236"/>
                    <a:gd name="connsiteY52" fmla="*/ 101417 h 199519"/>
                    <a:gd name="connsiteX53" fmla="*/ 4327585 w 5795236"/>
                    <a:gd name="connsiteY53" fmla="*/ 113803 h 199519"/>
                    <a:gd name="connsiteX54" fmla="*/ 4391383 w 5795236"/>
                    <a:gd name="connsiteY54" fmla="*/ 123752 h 199519"/>
                    <a:gd name="connsiteX55" fmla="*/ 4449395 w 5795236"/>
                    <a:gd name="connsiteY55" fmla="*/ 132283 h 199519"/>
                    <a:gd name="connsiteX56" fmla="*/ 4507407 w 5795236"/>
                    <a:gd name="connsiteY56" fmla="*/ 140266 h 199519"/>
                    <a:gd name="connsiteX57" fmla="*/ 4565419 w 5795236"/>
                    <a:gd name="connsiteY57" fmla="*/ 147662 h 199519"/>
                    <a:gd name="connsiteX58" fmla="*/ 4617644 w 5795236"/>
                    <a:gd name="connsiteY58" fmla="*/ 153799 h 199519"/>
                    <a:gd name="connsiteX59" fmla="*/ 4669832 w 5795236"/>
                    <a:gd name="connsiteY59" fmla="*/ 159435 h 199519"/>
                    <a:gd name="connsiteX60" fmla="*/ 4727844 w 5795236"/>
                    <a:gd name="connsiteY60" fmla="*/ 165115 h 199519"/>
                    <a:gd name="connsiteX61" fmla="*/ 4785855 w 5795236"/>
                    <a:gd name="connsiteY61" fmla="*/ 170194 h 199519"/>
                    <a:gd name="connsiteX62" fmla="*/ 4843867 w 5795236"/>
                    <a:gd name="connsiteY62" fmla="*/ 174696 h 199519"/>
                    <a:gd name="connsiteX63" fmla="*/ 4901879 w 5795236"/>
                    <a:gd name="connsiteY63" fmla="*/ 178652 h 199519"/>
                    <a:gd name="connsiteX64" fmla="*/ 4965677 w 5795236"/>
                    <a:gd name="connsiteY64" fmla="*/ 182418 h 199519"/>
                    <a:gd name="connsiteX65" fmla="*/ 5029512 w 5795236"/>
                    <a:gd name="connsiteY65" fmla="*/ 185621 h 199519"/>
                    <a:gd name="connsiteX66" fmla="*/ 5099097 w 5795236"/>
                    <a:gd name="connsiteY66" fmla="*/ 188542 h 199519"/>
                    <a:gd name="connsiteX67" fmla="*/ 5174541 w 5795236"/>
                    <a:gd name="connsiteY67" fmla="*/ 191113 h 199519"/>
                    <a:gd name="connsiteX68" fmla="*/ 5255736 w 5795236"/>
                    <a:gd name="connsiteY68" fmla="*/ 193295 h 199519"/>
                    <a:gd name="connsiteX69" fmla="*/ 5342753 w 5795236"/>
                    <a:gd name="connsiteY69" fmla="*/ 195076 h 199519"/>
                    <a:gd name="connsiteX70" fmla="*/ 5441380 w 5795236"/>
                    <a:gd name="connsiteY70" fmla="*/ 196544 h 199519"/>
                    <a:gd name="connsiteX71" fmla="*/ 5557404 w 5795236"/>
                    <a:gd name="connsiteY71" fmla="*/ 197710 h 199519"/>
                    <a:gd name="connsiteX72" fmla="*/ 5702433 w 5795236"/>
                    <a:gd name="connsiteY72" fmla="*/ 198586 h 199519"/>
                    <a:gd name="connsiteX73" fmla="*/ 5795237 w 5795236"/>
                    <a:gd name="connsiteY73" fmla="*/ 198922 h 199519"/>
                    <a:gd name="connsiteX74" fmla="*/ 5795237 w 5795236"/>
                    <a:gd name="connsiteY74" fmla="*/ 198922 h 199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</a:cxnLst>
                  <a:rect l="l" t="t" r="r" b="b"/>
                  <a:pathLst>
                    <a:path w="5795236" h="199519">
                      <a:moveTo>
                        <a:pt x="0" y="199520"/>
                      </a:moveTo>
                      <a:lnTo>
                        <a:pt x="899159" y="199241"/>
                      </a:lnTo>
                      <a:lnTo>
                        <a:pt x="1131203" y="198635"/>
                      </a:lnTo>
                      <a:lnTo>
                        <a:pt x="1287830" y="197710"/>
                      </a:lnTo>
                      <a:lnTo>
                        <a:pt x="1409651" y="196471"/>
                      </a:lnTo>
                      <a:lnTo>
                        <a:pt x="1514072" y="194867"/>
                      </a:lnTo>
                      <a:lnTo>
                        <a:pt x="1601086" y="193016"/>
                      </a:lnTo>
                      <a:lnTo>
                        <a:pt x="1682303" y="190754"/>
                      </a:lnTo>
                      <a:lnTo>
                        <a:pt x="1757714" y="188094"/>
                      </a:lnTo>
                      <a:lnTo>
                        <a:pt x="1827328" y="185078"/>
                      </a:lnTo>
                      <a:lnTo>
                        <a:pt x="1891137" y="181777"/>
                      </a:lnTo>
                      <a:lnTo>
                        <a:pt x="1954950" y="177903"/>
                      </a:lnTo>
                      <a:lnTo>
                        <a:pt x="2012962" y="173840"/>
                      </a:lnTo>
                      <a:lnTo>
                        <a:pt x="2070970" y="169225"/>
                      </a:lnTo>
                      <a:lnTo>
                        <a:pt x="2128982" y="164027"/>
                      </a:lnTo>
                      <a:lnTo>
                        <a:pt x="2186990" y="158226"/>
                      </a:lnTo>
                      <a:lnTo>
                        <a:pt x="2239200" y="152478"/>
                      </a:lnTo>
                      <a:lnTo>
                        <a:pt x="2291411" y="146231"/>
                      </a:lnTo>
                      <a:lnTo>
                        <a:pt x="2349419" y="138715"/>
                      </a:lnTo>
                      <a:lnTo>
                        <a:pt x="2407431" y="130619"/>
                      </a:lnTo>
                      <a:lnTo>
                        <a:pt x="2465442" y="121985"/>
                      </a:lnTo>
                      <a:lnTo>
                        <a:pt x="2529252" y="111938"/>
                      </a:lnTo>
                      <a:lnTo>
                        <a:pt x="2604667" y="99464"/>
                      </a:lnTo>
                      <a:lnTo>
                        <a:pt x="2703283" y="82522"/>
                      </a:lnTo>
                      <a:lnTo>
                        <a:pt x="2859911" y="55587"/>
                      </a:lnTo>
                      <a:lnTo>
                        <a:pt x="2929525" y="44247"/>
                      </a:lnTo>
                      <a:lnTo>
                        <a:pt x="2987533" y="35377"/>
                      </a:lnTo>
                      <a:lnTo>
                        <a:pt x="3039743" y="27982"/>
                      </a:lnTo>
                      <a:lnTo>
                        <a:pt x="3086153" y="21971"/>
                      </a:lnTo>
                      <a:lnTo>
                        <a:pt x="3132562" y="16564"/>
                      </a:lnTo>
                      <a:lnTo>
                        <a:pt x="3173167" y="12381"/>
                      </a:lnTo>
                      <a:lnTo>
                        <a:pt x="3213775" y="8753"/>
                      </a:lnTo>
                      <a:lnTo>
                        <a:pt x="3254383" y="5715"/>
                      </a:lnTo>
                      <a:lnTo>
                        <a:pt x="3294991" y="3298"/>
                      </a:lnTo>
                      <a:lnTo>
                        <a:pt x="3329795" y="1738"/>
                      </a:lnTo>
                      <a:lnTo>
                        <a:pt x="3364602" y="664"/>
                      </a:lnTo>
                      <a:lnTo>
                        <a:pt x="3399409" y="83"/>
                      </a:lnTo>
                      <a:lnTo>
                        <a:pt x="3434216" y="0"/>
                      </a:lnTo>
                      <a:lnTo>
                        <a:pt x="3469019" y="415"/>
                      </a:lnTo>
                      <a:lnTo>
                        <a:pt x="3503826" y="1326"/>
                      </a:lnTo>
                      <a:lnTo>
                        <a:pt x="3538633" y="2725"/>
                      </a:lnTo>
                      <a:lnTo>
                        <a:pt x="3573440" y="4602"/>
                      </a:lnTo>
                      <a:lnTo>
                        <a:pt x="3614048" y="7377"/>
                      </a:lnTo>
                      <a:lnTo>
                        <a:pt x="3654653" y="10756"/>
                      </a:lnTo>
                      <a:lnTo>
                        <a:pt x="3695280" y="14706"/>
                      </a:lnTo>
                      <a:lnTo>
                        <a:pt x="3735858" y="19187"/>
                      </a:lnTo>
                      <a:lnTo>
                        <a:pt x="3782260" y="24906"/>
                      </a:lnTo>
                      <a:lnTo>
                        <a:pt x="3828699" y="31192"/>
                      </a:lnTo>
                      <a:lnTo>
                        <a:pt x="3880887" y="38850"/>
                      </a:lnTo>
                      <a:lnTo>
                        <a:pt x="3938899" y="47955"/>
                      </a:lnTo>
                      <a:lnTo>
                        <a:pt x="4008521" y="59491"/>
                      </a:lnTo>
                      <a:lnTo>
                        <a:pt x="4107148" y="76472"/>
                      </a:lnTo>
                      <a:lnTo>
                        <a:pt x="4252177" y="101417"/>
                      </a:lnTo>
                      <a:lnTo>
                        <a:pt x="4327585" y="113803"/>
                      </a:lnTo>
                      <a:lnTo>
                        <a:pt x="4391383" y="123752"/>
                      </a:lnTo>
                      <a:lnTo>
                        <a:pt x="4449395" y="132283"/>
                      </a:lnTo>
                      <a:lnTo>
                        <a:pt x="4507407" y="140266"/>
                      </a:lnTo>
                      <a:lnTo>
                        <a:pt x="4565419" y="147662"/>
                      </a:lnTo>
                      <a:lnTo>
                        <a:pt x="4617644" y="153799"/>
                      </a:lnTo>
                      <a:lnTo>
                        <a:pt x="4669832" y="159435"/>
                      </a:lnTo>
                      <a:lnTo>
                        <a:pt x="4727844" y="165115"/>
                      </a:lnTo>
                      <a:lnTo>
                        <a:pt x="4785855" y="170194"/>
                      </a:lnTo>
                      <a:lnTo>
                        <a:pt x="4843867" y="174696"/>
                      </a:lnTo>
                      <a:lnTo>
                        <a:pt x="4901879" y="178652"/>
                      </a:lnTo>
                      <a:lnTo>
                        <a:pt x="4965677" y="182418"/>
                      </a:lnTo>
                      <a:lnTo>
                        <a:pt x="5029512" y="185621"/>
                      </a:lnTo>
                      <a:lnTo>
                        <a:pt x="5099097" y="188542"/>
                      </a:lnTo>
                      <a:lnTo>
                        <a:pt x="5174541" y="191113"/>
                      </a:lnTo>
                      <a:lnTo>
                        <a:pt x="5255736" y="193295"/>
                      </a:lnTo>
                      <a:lnTo>
                        <a:pt x="5342753" y="195076"/>
                      </a:lnTo>
                      <a:lnTo>
                        <a:pt x="5441380" y="196544"/>
                      </a:lnTo>
                      <a:lnTo>
                        <a:pt x="5557404" y="197710"/>
                      </a:lnTo>
                      <a:lnTo>
                        <a:pt x="5702433" y="198586"/>
                      </a:lnTo>
                      <a:lnTo>
                        <a:pt x="5795237" y="198922"/>
                      </a:lnTo>
                      <a:lnTo>
                        <a:pt x="5795237" y="198922"/>
                      </a:lnTo>
                    </a:path>
                  </a:pathLst>
                </a:custGeom>
                <a:noFill/>
                <a:ln w="22251" cap="sq">
                  <a:solidFill>
                    <a:srgbClr val="2EB37F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4" name="Freeform 203">
                  <a:extLst>
                    <a:ext uri="{FF2B5EF4-FFF2-40B4-BE49-F238E27FC236}">
                      <a16:creationId xmlns:a16="http://schemas.microsoft.com/office/drawing/2014/main" id="{7A2BE826-C6DE-5C4C-8A49-2A5B99AA66C4}"/>
                    </a:ext>
                  </a:extLst>
                </p:cNvPr>
                <p:cNvSpPr/>
                <p:nvPr/>
              </p:nvSpPr>
              <p:spPr>
                <a:xfrm>
                  <a:off x="2435952" y="17817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2EB37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6" name="Freeform 205">
                  <a:extLst>
                    <a:ext uri="{FF2B5EF4-FFF2-40B4-BE49-F238E27FC236}">
                      <a16:creationId xmlns:a16="http://schemas.microsoft.com/office/drawing/2014/main" id="{88597730-EB48-4A4C-82AD-16ECE18962BC}"/>
                    </a:ext>
                  </a:extLst>
                </p:cNvPr>
                <p:cNvSpPr/>
                <p:nvPr/>
              </p:nvSpPr>
              <p:spPr>
                <a:xfrm>
                  <a:off x="2464958" y="17817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2EB37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7" name="Freeform 206">
                  <a:extLst>
                    <a:ext uri="{FF2B5EF4-FFF2-40B4-BE49-F238E27FC236}">
                      <a16:creationId xmlns:a16="http://schemas.microsoft.com/office/drawing/2014/main" id="{42B2D374-7CB5-AB4A-982C-45280C2CB00D}"/>
                    </a:ext>
                  </a:extLst>
                </p:cNvPr>
                <p:cNvSpPr/>
                <p:nvPr/>
              </p:nvSpPr>
              <p:spPr>
                <a:xfrm>
                  <a:off x="2969649" y="17817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2EB37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8" name="Freeform 207">
                  <a:extLst>
                    <a:ext uri="{FF2B5EF4-FFF2-40B4-BE49-F238E27FC236}">
                      <a16:creationId xmlns:a16="http://schemas.microsoft.com/office/drawing/2014/main" id="{B24C03D0-E5F8-6F4B-941F-2E534C2E66A5}"/>
                    </a:ext>
                  </a:extLst>
                </p:cNvPr>
                <p:cNvSpPr/>
                <p:nvPr/>
              </p:nvSpPr>
              <p:spPr>
                <a:xfrm>
                  <a:off x="3010257" y="17817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2EB37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9" name="Freeform 208">
                  <a:extLst>
                    <a:ext uri="{FF2B5EF4-FFF2-40B4-BE49-F238E27FC236}">
                      <a16:creationId xmlns:a16="http://schemas.microsoft.com/office/drawing/2014/main" id="{ECA88AE8-39DF-1A4A-B270-07ACE20950EA}"/>
                    </a:ext>
                  </a:extLst>
                </p:cNvPr>
                <p:cNvSpPr/>
                <p:nvPr/>
              </p:nvSpPr>
              <p:spPr>
                <a:xfrm>
                  <a:off x="3352515" y="17817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2EB37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2" name="Freeform 211">
                  <a:extLst>
                    <a:ext uri="{FF2B5EF4-FFF2-40B4-BE49-F238E27FC236}">
                      <a16:creationId xmlns:a16="http://schemas.microsoft.com/office/drawing/2014/main" id="{8BC4D5EE-8857-2F48-ADCC-E0962F5C4337}"/>
                    </a:ext>
                  </a:extLst>
                </p:cNvPr>
                <p:cNvSpPr/>
                <p:nvPr/>
              </p:nvSpPr>
              <p:spPr>
                <a:xfrm>
                  <a:off x="3404725" y="17817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2EB37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3" name="Freeform 212">
                  <a:extLst>
                    <a:ext uri="{FF2B5EF4-FFF2-40B4-BE49-F238E27FC236}">
                      <a16:creationId xmlns:a16="http://schemas.microsoft.com/office/drawing/2014/main" id="{E2267320-3820-5E46-BE70-B7269C851B45}"/>
                    </a:ext>
                  </a:extLst>
                </p:cNvPr>
                <p:cNvSpPr/>
                <p:nvPr/>
              </p:nvSpPr>
              <p:spPr>
                <a:xfrm>
                  <a:off x="3456936" y="17817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2EB37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6" name="Freeform 215">
                  <a:extLst>
                    <a:ext uri="{FF2B5EF4-FFF2-40B4-BE49-F238E27FC236}">
                      <a16:creationId xmlns:a16="http://schemas.microsoft.com/office/drawing/2014/main" id="{07725792-A9EE-5F4D-BC61-04EF54ADEDFD}"/>
                    </a:ext>
                  </a:extLst>
                </p:cNvPr>
                <p:cNvSpPr/>
                <p:nvPr/>
              </p:nvSpPr>
              <p:spPr>
                <a:xfrm>
                  <a:off x="3857206" y="17817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2EB37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9" name="Freeform 218">
                  <a:extLst>
                    <a:ext uri="{FF2B5EF4-FFF2-40B4-BE49-F238E27FC236}">
                      <a16:creationId xmlns:a16="http://schemas.microsoft.com/office/drawing/2014/main" id="{85921985-DBB0-3044-A37B-6486CCA7A733}"/>
                    </a:ext>
                  </a:extLst>
                </p:cNvPr>
                <p:cNvSpPr/>
                <p:nvPr/>
              </p:nvSpPr>
              <p:spPr>
                <a:xfrm>
                  <a:off x="3909416" y="17817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2EB37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0" name="Freeform 219">
                  <a:extLst>
                    <a:ext uri="{FF2B5EF4-FFF2-40B4-BE49-F238E27FC236}">
                      <a16:creationId xmlns:a16="http://schemas.microsoft.com/office/drawing/2014/main" id="{F001A572-DE3F-274E-824A-4BEE19AF314C}"/>
                    </a:ext>
                  </a:extLst>
                </p:cNvPr>
                <p:cNvSpPr/>
                <p:nvPr/>
              </p:nvSpPr>
              <p:spPr>
                <a:xfrm>
                  <a:off x="3944223" y="17817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2EB37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1" name="Freeform 220">
                  <a:extLst>
                    <a:ext uri="{FF2B5EF4-FFF2-40B4-BE49-F238E27FC236}">
                      <a16:creationId xmlns:a16="http://schemas.microsoft.com/office/drawing/2014/main" id="{CD7308D4-3EC0-0147-A7C7-9204A1AA6F1D}"/>
                    </a:ext>
                  </a:extLst>
                </p:cNvPr>
                <p:cNvSpPr/>
                <p:nvPr/>
              </p:nvSpPr>
              <p:spPr>
                <a:xfrm>
                  <a:off x="3979026" y="17817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2EB37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3" name="Freeform 222">
                  <a:extLst>
                    <a:ext uri="{FF2B5EF4-FFF2-40B4-BE49-F238E27FC236}">
                      <a16:creationId xmlns:a16="http://schemas.microsoft.com/office/drawing/2014/main" id="{858746A6-7508-A644-A995-47FE56DFC0A2}"/>
                    </a:ext>
                  </a:extLst>
                </p:cNvPr>
                <p:cNvSpPr/>
                <p:nvPr/>
              </p:nvSpPr>
              <p:spPr>
                <a:xfrm>
                  <a:off x="4396696" y="17817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2EB37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7" name="Freeform 226">
                  <a:extLst>
                    <a:ext uri="{FF2B5EF4-FFF2-40B4-BE49-F238E27FC236}">
                      <a16:creationId xmlns:a16="http://schemas.microsoft.com/office/drawing/2014/main" id="{C9774E84-F064-7749-B5F8-4F4614F9DB5B}"/>
                    </a:ext>
                  </a:extLst>
                </p:cNvPr>
                <p:cNvSpPr/>
                <p:nvPr/>
              </p:nvSpPr>
              <p:spPr>
                <a:xfrm>
                  <a:off x="4425702" y="17817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2EB37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0" name="Freeform 389">
                  <a:extLst>
                    <a:ext uri="{FF2B5EF4-FFF2-40B4-BE49-F238E27FC236}">
                      <a16:creationId xmlns:a16="http://schemas.microsoft.com/office/drawing/2014/main" id="{64D4E298-0917-8A44-B106-E86E5CCCBF12}"/>
                    </a:ext>
                  </a:extLst>
                </p:cNvPr>
                <p:cNvSpPr/>
                <p:nvPr/>
              </p:nvSpPr>
              <p:spPr>
                <a:xfrm>
                  <a:off x="4512719" y="17817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2EB37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2" name="Freeform 391">
                  <a:extLst>
                    <a:ext uri="{FF2B5EF4-FFF2-40B4-BE49-F238E27FC236}">
                      <a16:creationId xmlns:a16="http://schemas.microsoft.com/office/drawing/2014/main" id="{D3910953-7400-A949-BC28-6D86B7760ABD}"/>
                    </a:ext>
                  </a:extLst>
                </p:cNvPr>
                <p:cNvSpPr/>
                <p:nvPr/>
              </p:nvSpPr>
              <p:spPr>
                <a:xfrm>
                  <a:off x="4930411" y="1781747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2EB37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393" name="Graphic 162">
              <a:extLst>
                <a:ext uri="{FF2B5EF4-FFF2-40B4-BE49-F238E27FC236}">
                  <a16:creationId xmlns:a16="http://schemas.microsoft.com/office/drawing/2014/main" id="{1A954442-4B63-F74A-9AD4-916823E3E881}"/>
                </a:ext>
              </a:extLst>
            </p:cNvPr>
            <p:cNvGrpSpPr/>
            <p:nvPr/>
          </p:nvGrpSpPr>
          <p:grpSpPr>
            <a:xfrm>
              <a:off x="484348" y="1493355"/>
              <a:ext cx="5848649" cy="274698"/>
              <a:chOff x="484348" y="1438174"/>
              <a:chExt cx="5848649" cy="274698"/>
            </a:xfrm>
          </p:grpSpPr>
          <p:sp>
            <p:nvSpPr>
              <p:cNvPr id="394" name="Freeform 393">
                <a:extLst>
                  <a:ext uri="{FF2B5EF4-FFF2-40B4-BE49-F238E27FC236}">
                    <a16:creationId xmlns:a16="http://schemas.microsoft.com/office/drawing/2014/main" id="{BE2C25E3-C960-F241-AAE8-AF7A2C70E9CF}"/>
                  </a:ext>
                </a:extLst>
              </p:cNvPr>
              <p:cNvSpPr/>
              <p:nvPr/>
            </p:nvSpPr>
            <p:spPr>
              <a:xfrm>
                <a:off x="484348" y="1438174"/>
                <a:ext cx="5848649" cy="274698"/>
              </a:xfrm>
              <a:custGeom>
                <a:avLst/>
                <a:gdLst>
                  <a:gd name="connsiteX0" fmla="*/ 0 w 5848649"/>
                  <a:gd name="connsiteY0" fmla="*/ 274699 h 274698"/>
                  <a:gd name="connsiteX1" fmla="*/ 5848650 w 5848649"/>
                  <a:gd name="connsiteY1" fmla="*/ 274699 h 274698"/>
                  <a:gd name="connsiteX2" fmla="*/ 5848650 w 5848649"/>
                  <a:gd name="connsiteY2" fmla="*/ 0 h 274698"/>
                  <a:gd name="connsiteX3" fmla="*/ 0 w 5848649"/>
                  <a:gd name="connsiteY3" fmla="*/ 0 h 27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49" h="274698">
                    <a:moveTo>
                      <a:pt x="0" y="274699"/>
                    </a:moveTo>
                    <a:lnTo>
                      <a:pt x="5848650" y="274699"/>
                    </a:lnTo>
                    <a:lnTo>
                      <a:pt x="584865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70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395" name="Graphic 162">
                <a:extLst>
                  <a:ext uri="{FF2B5EF4-FFF2-40B4-BE49-F238E27FC236}">
                    <a16:creationId xmlns:a16="http://schemas.microsoft.com/office/drawing/2014/main" id="{38AC5646-20E1-9A41-A361-5F1AB3708960}"/>
                  </a:ext>
                </a:extLst>
              </p:cNvPr>
              <p:cNvGrpSpPr/>
              <p:nvPr/>
            </p:nvGrpSpPr>
            <p:grpSpPr>
              <a:xfrm>
                <a:off x="511054" y="1475749"/>
                <a:ext cx="5795236" cy="199548"/>
                <a:chOff x="511054" y="1475749"/>
                <a:chExt cx="5795236" cy="199548"/>
              </a:xfrm>
            </p:grpSpPr>
            <p:sp>
              <p:nvSpPr>
                <p:cNvPr id="422" name="Freeform 421">
                  <a:extLst>
                    <a:ext uri="{FF2B5EF4-FFF2-40B4-BE49-F238E27FC236}">
                      <a16:creationId xmlns:a16="http://schemas.microsoft.com/office/drawing/2014/main" id="{7944E6E8-2E7B-234C-876F-279001335489}"/>
                    </a:ext>
                  </a:extLst>
                </p:cNvPr>
                <p:cNvSpPr/>
                <p:nvPr/>
              </p:nvSpPr>
              <p:spPr>
                <a:xfrm>
                  <a:off x="511054" y="1475749"/>
                  <a:ext cx="5795236" cy="199548"/>
                </a:xfrm>
                <a:custGeom>
                  <a:avLst/>
                  <a:gdLst>
                    <a:gd name="connsiteX0" fmla="*/ 0 w 5795236"/>
                    <a:gd name="connsiteY0" fmla="*/ 199549 h 199548"/>
                    <a:gd name="connsiteX1" fmla="*/ 0 w 5795236"/>
                    <a:gd name="connsiteY1" fmla="*/ 198534 h 199548"/>
                    <a:gd name="connsiteX2" fmla="*/ 5801 w 5795236"/>
                    <a:gd name="connsiteY2" fmla="*/ 198506 h 199548"/>
                    <a:gd name="connsiteX3" fmla="*/ 11602 w 5795236"/>
                    <a:gd name="connsiteY3" fmla="*/ 198478 h 199548"/>
                    <a:gd name="connsiteX4" fmla="*/ 17403 w 5795236"/>
                    <a:gd name="connsiteY4" fmla="*/ 198448 h 199548"/>
                    <a:gd name="connsiteX5" fmla="*/ 23204 w 5795236"/>
                    <a:gd name="connsiteY5" fmla="*/ 198418 h 199548"/>
                    <a:gd name="connsiteX6" fmla="*/ 29005 w 5795236"/>
                    <a:gd name="connsiteY6" fmla="*/ 198388 h 199548"/>
                    <a:gd name="connsiteX7" fmla="*/ 34806 w 5795236"/>
                    <a:gd name="connsiteY7" fmla="*/ 198356 h 199548"/>
                    <a:gd name="connsiteX8" fmla="*/ 40607 w 5795236"/>
                    <a:gd name="connsiteY8" fmla="*/ 198324 h 199548"/>
                    <a:gd name="connsiteX9" fmla="*/ 46408 w 5795236"/>
                    <a:gd name="connsiteY9" fmla="*/ 198291 h 199548"/>
                    <a:gd name="connsiteX10" fmla="*/ 52209 w 5795236"/>
                    <a:gd name="connsiteY10" fmla="*/ 198257 h 199548"/>
                    <a:gd name="connsiteX11" fmla="*/ 58010 w 5795236"/>
                    <a:gd name="connsiteY11" fmla="*/ 198223 h 199548"/>
                    <a:gd name="connsiteX12" fmla="*/ 63811 w 5795236"/>
                    <a:gd name="connsiteY12" fmla="*/ 198187 h 199548"/>
                    <a:gd name="connsiteX13" fmla="*/ 69613 w 5795236"/>
                    <a:gd name="connsiteY13" fmla="*/ 198151 h 199548"/>
                    <a:gd name="connsiteX14" fmla="*/ 75413 w 5795236"/>
                    <a:gd name="connsiteY14" fmla="*/ 198114 h 199548"/>
                    <a:gd name="connsiteX15" fmla="*/ 81215 w 5795236"/>
                    <a:gd name="connsiteY15" fmla="*/ 198076 h 199548"/>
                    <a:gd name="connsiteX16" fmla="*/ 87016 w 5795236"/>
                    <a:gd name="connsiteY16" fmla="*/ 198037 h 199548"/>
                    <a:gd name="connsiteX17" fmla="*/ 92817 w 5795236"/>
                    <a:gd name="connsiteY17" fmla="*/ 197997 h 199548"/>
                    <a:gd name="connsiteX18" fmla="*/ 98618 w 5795236"/>
                    <a:gd name="connsiteY18" fmla="*/ 197956 h 199548"/>
                    <a:gd name="connsiteX19" fmla="*/ 104419 w 5795236"/>
                    <a:gd name="connsiteY19" fmla="*/ 197915 h 199548"/>
                    <a:gd name="connsiteX20" fmla="*/ 110220 w 5795236"/>
                    <a:gd name="connsiteY20" fmla="*/ 197872 h 199548"/>
                    <a:gd name="connsiteX21" fmla="*/ 116021 w 5795236"/>
                    <a:gd name="connsiteY21" fmla="*/ 197828 h 199548"/>
                    <a:gd name="connsiteX22" fmla="*/ 121822 w 5795236"/>
                    <a:gd name="connsiteY22" fmla="*/ 197784 h 199548"/>
                    <a:gd name="connsiteX23" fmla="*/ 127623 w 5795236"/>
                    <a:gd name="connsiteY23" fmla="*/ 197738 h 199548"/>
                    <a:gd name="connsiteX24" fmla="*/ 133424 w 5795236"/>
                    <a:gd name="connsiteY24" fmla="*/ 197691 h 199548"/>
                    <a:gd name="connsiteX25" fmla="*/ 139225 w 5795236"/>
                    <a:gd name="connsiteY25" fmla="*/ 197643 h 199548"/>
                    <a:gd name="connsiteX26" fmla="*/ 145026 w 5795236"/>
                    <a:gd name="connsiteY26" fmla="*/ 197594 h 199548"/>
                    <a:gd name="connsiteX27" fmla="*/ 150827 w 5795236"/>
                    <a:gd name="connsiteY27" fmla="*/ 197544 h 199548"/>
                    <a:gd name="connsiteX28" fmla="*/ 156628 w 5795236"/>
                    <a:gd name="connsiteY28" fmla="*/ 197493 h 199548"/>
                    <a:gd name="connsiteX29" fmla="*/ 162429 w 5795236"/>
                    <a:gd name="connsiteY29" fmla="*/ 197440 h 199548"/>
                    <a:gd name="connsiteX30" fmla="*/ 168230 w 5795236"/>
                    <a:gd name="connsiteY30" fmla="*/ 197387 h 199548"/>
                    <a:gd name="connsiteX31" fmla="*/ 174031 w 5795236"/>
                    <a:gd name="connsiteY31" fmla="*/ 197332 h 199548"/>
                    <a:gd name="connsiteX32" fmla="*/ 179832 w 5795236"/>
                    <a:gd name="connsiteY32" fmla="*/ 197276 h 199548"/>
                    <a:gd name="connsiteX33" fmla="*/ 185633 w 5795236"/>
                    <a:gd name="connsiteY33" fmla="*/ 197219 h 199548"/>
                    <a:gd name="connsiteX34" fmla="*/ 191434 w 5795236"/>
                    <a:gd name="connsiteY34" fmla="*/ 197160 h 199548"/>
                    <a:gd name="connsiteX35" fmla="*/ 197235 w 5795236"/>
                    <a:gd name="connsiteY35" fmla="*/ 197100 h 199548"/>
                    <a:gd name="connsiteX36" fmla="*/ 203036 w 5795236"/>
                    <a:gd name="connsiteY36" fmla="*/ 197039 h 199548"/>
                    <a:gd name="connsiteX37" fmla="*/ 208837 w 5795236"/>
                    <a:gd name="connsiteY37" fmla="*/ 196976 h 199548"/>
                    <a:gd name="connsiteX38" fmla="*/ 214639 w 5795236"/>
                    <a:gd name="connsiteY38" fmla="*/ 196913 h 199548"/>
                    <a:gd name="connsiteX39" fmla="*/ 220439 w 5795236"/>
                    <a:gd name="connsiteY39" fmla="*/ 196847 h 199548"/>
                    <a:gd name="connsiteX40" fmla="*/ 226241 w 5795236"/>
                    <a:gd name="connsiteY40" fmla="*/ 196780 h 199548"/>
                    <a:gd name="connsiteX41" fmla="*/ 232042 w 5795236"/>
                    <a:gd name="connsiteY41" fmla="*/ 196712 h 199548"/>
                    <a:gd name="connsiteX42" fmla="*/ 237842 w 5795236"/>
                    <a:gd name="connsiteY42" fmla="*/ 196643 h 199548"/>
                    <a:gd name="connsiteX43" fmla="*/ 243644 w 5795236"/>
                    <a:gd name="connsiteY43" fmla="*/ 196571 h 199548"/>
                    <a:gd name="connsiteX44" fmla="*/ 249444 w 5795236"/>
                    <a:gd name="connsiteY44" fmla="*/ 196499 h 199548"/>
                    <a:gd name="connsiteX45" fmla="*/ 255246 w 5795236"/>
                    <a:gd name="connsiteY45" fmla="*/ 196424 h 199548"/>
                    <a:gd name="connsiteX46" fmla="*/ 261047 w 5795236"/>
                    <a:gd name="connsiteY46" fmla="*/ 196349 h 199548"/>
                    <a:gd name="connsiteX47" fmla="*/ 266848 w 5795236"/>
                    <a:gd name="connsiteY47" fmla="*/ 196271 h 199548"/>
                    <a:gd name="connsiteX48" fmla="*/ 272649 w 5795236"/>
                    <a:gd name="connsiteY48" fmla="*/ 196192 h 199548"/>
                    <a:gd name="connsiteX49" fmla="*/ 278450 w 5795236"/>
                    <a:gd name="connsiteY49" fmla="*/ 196111 h 199548"/>
                    <a:gd name="connsiteX50" fmla="*/ 284251 w 5795236"/>
                    <a:gd name="connsiteY50" fmla="*/ 196029 h 199548"/>
                    <a:gd name="connsiteX51" fmla="*/ 290052 w 5795236"/>
                    <a:gd name="connsiteY51" fmla="*/ 195944 h 199548"/>
                    <a:gd name="connsiteX52" fmla="*/ 295853 w 5795236"/>
                    <a:gd name="connsiteY52" fmla="*/ 195858 h 199548"/>
                    <a:gd name="connsiteX53" fmla="*/ 301654 w 5795236"/>
                    <a:gd name="connsiteY53" fmla="*/ 195770 h 199548"/>
                    <a:gd name="connsiteX54" fmla="*/ 307455 w 5795236"/>
                    <a:gd name="connsiteY54" fmla="*/ 195681 h 199548"/>
                    <a:gd name="connsiteX55" fmla="*/ 313256 w 5795236"/>
                    <a:gd name="connsiteY55" fmla="*/ 195590 h 199548"/>
                    <a:gd name="connsiteX56" fmla="*/ 319057 w 5795236"/>
                    <a:gd name="connsiteY56" fmla="*/ 195496 h 199548"/>
                    <a:gd name="connsiteX57" fmla="*/ 324858 w 5795236"/>
                    <a:gd name="connsiteY57" fmla="*/ 195401 h 199548"/>
                    <a:gd name="connsiteX58" fmla="*/ 330659 w 5795236"/>
                    <a:gd name="connsiteY58" fmla="*/ 195304 h 199548"/>
                    <a:gd name="connsiteX59" fmla="*/ 336460 w 5795236"/>
                    <a:gd name="connsiteY59" fmla="*/ 195205 h 199548"/>
                    <a:gd name="connsiteX60" fmla="*/ 342261 w 5795236"/>
                    <a:gd name="connsiteY60" fmla="*/ 195103 h 199548"/>
                    <a:gd name="connsiteX61" fmla="*/ 348063 w 5795236"/>
                    <a:gd name="connsiteY61" fmla="*/ 195000 h 199548"/>
                    <a:gd name="connsiteX62" fmla="*/ 353864 w 5795236"/>
                    <a:gd name="connsiteY62" fmla="*/ 194895 h 199548"/>
                    <a:gd name="connsiteX63" fmla="*/ 359665 w 5795236"/>
                    <a:gd name="connsiteY63" fmla="*/ 194788 h 199548"/>
                    <a:gd name="connsiteX64" fmla="*/ 365466 w 5795236"/>
                    <a:gd name="connsiteY64" fmla="*/ 194678 h 199548"/>
                    <a:gd name="connsiteX65" fmla="*/ 371268 w 5795236"/>
                    <a:gd name="connsiteY65" fmla="*/ 194566 h 199548"/>
                    <a:gd name="connsiteX66" fmla="*/ 377069 w 5795236"/>
                    <a:gd name="connsiteY66" fmla="*/ 194452 h 199548"/>
                    <a:gd name="connsiteX67" fmla="*/ 382870 w 5795236"/>
                    <a:gd name="connsiteY67" fmla="*/ 194336 h 199548"/>
                    <a:gd name="connsiteX68" fmla="*/ 388671 w 5795236"/>
                    <a:gd name="connsiteY68" fmla="*/ 194218 h 199548"/>
                    <a:gd name="connsiteX69" fmla="*/ 394472 w 5795236"/>
                    <a:gd name="connsiteY69" fmla="*/ 194097 h 199548"/>
                    <a:gd name="connsiteX70" fmla="*/ 400273 w 5795236"/>
                    <a:gd name="connsiteY70" fmla="*/ 193974 h 199548"/>
                    <a:gd name="connsiteX71" fmla="*/ 406071 w 5795236"/>
                    <a:gd name="connsiteY71" fmla="*/ 193849 h 199548"/>
                    <a:gd name="connsiteX72" fmla="*/ 411872 w 5795236"/>
                    <a:gd name="connsiteY72" fmla="*/ 193721 h 199548"/>
                    <a:gd name="connsiteX73" fmla="*/ 417673 w 5795236"/>
                    <a:gd name="connsiteY73" fmla="*/ 193590 h 199548"/>
                    <a:gd name="connsiteX74" fmla="*/ 423474 w 5795236"/>
                    <a:gd name="connsiteY74" fmla="*/ 193458 h 199548"/>
                    <a:gd name="connsiteX75" fmla="*/ 429276 w 5795236"/>
                    <a:gd name="connsiteY75" fmla="*/ 193322 h 199548"/>
                    <a:gd name="connsiteX76" fmla="*/ 435077 w 5795236"/>
                    <a:gd name="connsiteY76" fmla="*/ 193184 h 199548"/>
                    <a:gd name="connsiteX77" fmla="*/ 440878 w 5795236"/>
                    <a:gd name="connsiteY77" fmla="*/ 193044 h 199548"/>
                    <a:gd name="connsiteX78" fmla="*/ 446679 w 5795236"/>
                    <a:gd name="connsiteY78" fmla="*/ 192901 h 199548"/>
                    <a:gd name="connsiteX79" fmla="*/ 452480 w 5795236"/>
                    <a:gd name="connsiteY79" fmla="*/ 192755 h 199548"/>
                    <a:gd name="connsiteX80" fmla="*/ 458281 w 5795236"/>
                    <a:gd name="connsiteY80" fmla="*/ 192606 h 199548"/>
                    <a:gd name="connsiteX81" fmla="*/ 464083 w 5795236"/>
                    <a:gd name="connsiteY81" fmla="*/ 192455 h 199548"/>
                    <a:gd name="connsiteX82" fmla="*/ 469884 w 5795236"/>
                    <a:gd name="connsiteY82" fmla="*/ 192301 h 199548"/>
                    <a:gd name="connsiteX83" fmla="*/ 475685 w 5795236"/>
                    <a:gd name="connsiteY83" fmla="*/ 192144 h 199548"/>
                    <a:gd name="connsiteX84" fmla="*/ 481486 w 5795236"/>
                    <a:gd name="connsiteY84" fmla="*/ 191984 h 199548"/>
                    <a:gd name="connsiteX85" fmla="*/ 487287 w 5795236"/>
                    <a:gd name="connsiteY85" fmla="*/ 191821 h 199548"/>
                    <a:gd name="connsiteX86" fmla="*/ 493088 w 5795236"/>
                    <a:gd name="connsiteY86" fmla="*/ 191655 h 199548"/>
                    <a:gd name="connsiteX87" fmla="*/ 498890 w 5795236"/>
                    <a:gd name="connsiteY87" fmla="*/ 191487 h 199548"/>
                    <a:gd name="connsiteX88" fmla="*/ 504691 w 5795236"/>
                    <a:gd name="connsiteY88" fmla="*/ 191315 h 199548"/>
                    <a:gd name="connsiteX89" fmla="*/ 510492 w 5795236"/>
                    <a:gd name="connsiteY89" fmla="*/ 191140 h 199548"/>
                    <a:gd name="connsiteX90" fmla="*/ 516293 w 5795236"/>
                    <a:gd name="connsiteY90" fmla="*/ 190962 h 199548"/>
                    <a:gd name="connsiteX91" fmla="*/ 522094 w 5795236"/>
                    <a:gd name="connsiteY91" fmla="*/ 190781 h 199548"/>
                    <a:gd name="connsiteX92" fmla="*/ 527896 w 5795236"/>
                    <a:gd name="connsiteY92" fmla="*/ 190597 h 199548"/>
                    <a:gd name="connsiteX93" fmla="*/ 533697 w 5795236"/>
                    <a:gd name="connsiteY93" fmla="*/ 190410 h 199548"/>
                    <a:gd name="connsiteX94" fmla="*/ 539498 w 5795236"/>
                    <a:gd name="connsiteY94" fmla="*/ 190219 h 199548"/>
                    <a:gd name="connsiteX95" fmla="*/ 545299 w 5795236"/>
                    <a:gd name="connsiteY95" fmla="*/ 190025 h 199548"/>
                    <a:gd name="connsiteX96" fmla="*/ 551100 w 5795236"/>
                    <a:gd name="connsiteY96" fmla="*/ 189827 h 199548"/>
                    <a:gd name="connsiteX97" fmla="*/ 556901 w 5795236"/>
                    <a:gd name="connsiteY97" fmla="*/ 189626 h 199548"/>
                    <a:gd name="connsiteX98" fmla="*/ 562703 w 5795236"/>
                    <a:gd name="connsiteY98" fmla="*/ 189422 h 199548"/>
                    <a:gd name="connsiteX99" fmla="*/ 568500 w 5795236"/>
                    <a:gd name="connsiteY99" fmla="*/ 189214 h 199548"/>
                    <a:gd name="connsiteX100" fmla="*/ 574301 w 5795236"/>
                    <a:gd name="connsiteY100" fmla="*/ 189003 h 199548"/>
                    <a:gd name="connsiteX101" fmla="*/ 580102 w 5795236"/>
                    <a:gd name="connsiteY101" fmla="*/ 188788 h 199548"/>
                    <a:gd name="connsiteX102" fmla="*/ 585904 w 5795236"/>
                    <a:gd name="connsiteY102" fmla="*/ 188569 h 199548"/>
                    <a:gd name="connsiteX103" fmla="*/ 591705 w 5795236"/>
                    <a:gd name="connsiteY103" fmla="*/ 188347 h 199548"/>
                    <a:gd name="connsiteX104" fmla="*/ 597506 w 5795236"/>
                    <a:gd name="connsiteY104" fmla="*/ 188121 h 199548"/>
                    <a:gd name="connsiteX105" fmla="*/ 603307 w 5795236"/>
                    <a:gd name="connsiteY105" fmla="*/ 187892 h 199548"/>
                    <a:gd name="connsiteX106" fmla="*/ 609108 w 5795236"/>
                    <a:gd name="connsiteY106" fmla="*/ 187658 h 199548"/>
                    <a:gd name="connsiteX107" fmla="*/ 614909 w 5795236"/>
                    <a:gd name="connsiteY107" fmla="*/ 187421 h 199548"/>
                    <a:gd name="connsiteX108" fmla="*/ 620711 w 5795236"/>
                    <a:gd name="connsiteY108" fmla="*/ 187180 h 199548"/>
                    <a:gd name="connsiteX109" fmla="*/ 626512 w 5795236"/>
                    <a:gd name="connsiteY109" fmla="*/ 186935 h 199548"/>
                    <a:gd name="connsiteX110" fmla="*/ 632313 w 5795236"/>
                    <a:gd name="connsiteY110" fmla="*/ 186686 h 199548"/>
                    <a:gd name="connsiteX111" fmla="*/ 638114 w 5795236"/>
                    <a:gd name="connsiteY111" fmla="*/ 186433 h 199548"/>
                    <a:gd name="connsiteX112" fmla="*/ 643915 w 5795236"/>
                    <a:gd name="connsiteY112" fmla="*/ 186176 h 199548"/>
                    <a:gd name="connsiteX113" fmla="*/ 649716 w 5795236"/>
                    <a:gd name="connsiteY113" fmla="*/ 185914 h 199548"/>
                    <a:gd name="connsiteX114" fmla="*/ 655518 w 5795236"/>
                    <a:gd name="connsiteY114" fmla="*/ 185649 h 199548"/>
                    <a:gd name="connsiteX115" fmla="*/ 661319 w 5795236"/>
                    <a:gd name="connsiteY115" fmla="*/ 185380 h 199548"/>
                    <a:gd name="connsiteX116" fmla="*/ 667120 w 5795236"/>
                    <a:gd name="connsiteY116" fmla="*/ 185106 h 199548"/>
                    <a:gd name="connsiteX117" fmla="*/ 672921 w 5795236"/>
                    <a:gd name="connsiteY117" fmla="*/ 184828 h 199548"/>
                    <a:gd name="connsiteX118" fmla="*/ 678722 w 5795236"/>
                    <a:gd name="connsiteY118" fmla="*/ 184546 h 199548"/>
                    <a:gd name="connsiteX119" fmla="*/ 684523 w 5795236"/>
                    <a:gd name="connsiteY119" fmla="*/ 184259 h 199548"/>
                    <a:gd name="connsiteX120" fmla="*/ 690325 w 5795236"/>
                    <a:gd name="connsiteY120" fmla="*/ 183968 h 199548"/>
                    <a:gd name="connsiteX121" fmla="*/ 696126 w 5795236"/>
                    <a:gd name="connsiteY121" fmla="*/ 183673 h 199548"/>
                    <a:gd name="connsiteX122" fmla="*/ 701927 w 5795236"/>
                    <a:gd name="connsiteY122" fmla="*/ 183373 h 199548"/>
                    <a:gd name="connsiteX123" fmla="*/ 707728 w 5795236"/>
                    <a:gd name="connsiteY123" fmla="*/ 183068 h 199548"/>
                    <a:gd name="connsiteX124" fmla="*/ 713529 w 5795236"/>
                    <a:gd name="connsiteY124" fmla="*/ 182759 h 199548"/>
                    <a:gd name="connsiteX125" fmla="*/ 719330 w 5795236"/>
                    <a:gd name="connsiteY125" fmla="*/ 182446 h 199548"/>
                    <a:gd name="connsiteX126" fmla="*/ 725128 w 5795236"/>
                    <a:gd name="connsiteY126" fmla="*/ 182128 h 199548"/>
                    <a:gd name="connsiteX127" fmla="*/ 730929 w 5795236"/>
                    <a:gd name="connsiteY127" fmla="*/ 181805 h 199548"/>
                    <a:gd name="connsiteX128" fmla="*/ 736730 w 5795236"/>
                    <a:gd name="connsiteY128" fmla="*/ 181477 h 199548"/>
                    <a:gd name="connsiteX129" fmla="*/ 742531 w 5795236"/>
                    <a:gd name="connsiteY129" fmla="*/ 181144 h 199548"/>
                    <a:gd name="connsiteX130" fmla="*/ 748333 w 5795236"/>
                    <a:gd name="connsiteY130" fmla="*/ 180807 h 199548"/>
                    <a:gd name="connsiteX131" fmla="*/ 754134 w 5795236"/>
                    <a:gd name="connsiteY131" fmla="*/ 180465 h 199548"/>
                    <a:gd name="connsiteX132" fmla="*/ 759935 w 5795236"/>
                    <a:gd name="connsiteY132" fmla="*/ 180118 h 199548"/>
                    <a:gd name="connsiteX133" fmla="*/ 765736 w 5795236"/>
                    <a:gd name="connsiteY133" fmla="*/ 179766 h 199548"/>
                    <a:gd name="connsiteX134" fmla="*/ 771537 w 5795236"/>
                    <a:gd name="connsiteY134" fmla="*/ 179409 h 199548"/>
                    <a:gd name="connsiteX135" fmla="*/ 777338 w 5795236"/>
                    <a:gd name="connsiteY135" fmla="*/ 179047 h 199548"/>
                    <a:gd name="connsiteX136" fmla="*/ 783140 w 5795236"/>
                    <a:gd name="connsiteY136" fmla="*/ 178680 h 199548"/>
                    <a:gd name="connsiteX137" fmla="*/ 788941 w 5795236"/>
                    <a:gd name="connsiteY137" fmla="*/ 178308 h 199548"/>
                    <a:gd name="connsiteX138" fmla="*/ 794742 w 5795236"/>
                    <a:gd name="connsiteY138" fmla="*/ 177931 h 199548"/>
                    <a:gd name="connsiteX139" fmla="*/ 800543 w 5795236"/>
                    <a:gd name="connsiteY139" fmla="*/ 177548 h 199548"/>
                    <a:gd name="connsiteX140" fmla="*/ 806344 w 5795236"/>
                    <a:gd name="connsiteY140" fmla="*/ 177161 h 199548"/>
                    <a:gd name="connsiteX141" fmla="*/ 812145 w 5795236"/>
                    <a:gd name="connsiteY141" fmla="*/ 176768 h 199548"/>
                    <a:gd name="connsiteX142" fmla="*/ 817947 w 5795236"/>
                    <a:gd name="connsiteY142" fmla="*/ 176370 h 199548"/>
                    <a:gd name="connsiteX143" fmla="*/ 823748 w 5795236"/>
                    <a:gd name="connsiteY143" fmla="*/ 175966 h 199548"/>
                    <a:gd name="connsiteX144" fmla="*/ 829549 w 5795236"/>
                    <a:gd name="connsiteY144" fmla="*/ 175557 h 199548"/>
                    <a:gd name="connsiteX145" fmla="*/ 835350 w 5795236"/>
                    <a:gd name="connsiteY145" fmla="*/ 175143 h 199548"/>
                    <a:gd name="connsiteX146" fmla="*/ 841151 w 5795236"/>
                    <a:gd name="connsiteY146" fmla="*/ 174724 h 199548"/>
                    <a:gd name="connsiteX147" fmla="*/ 846953 w 5795236"/>
                    <a:gd name="connsiteY147" fmla="*/ 174299 h 199548"/>
                    <a:gd name="connsiteX148" fmla="*/ 852754 w 5795236"/>
                    <a:gd name="connsiteY148" fmla="*/ 173868 h 199548"/>
                    <a:gd name="connsiteX149" fmla="*/ 858555 w 5795236"/>
                    <a:gd name="connsiteY149" fmla="*/ 173432 h 199548"/>
                    <a:gd name="connsiteX150" fmla="*/ 864356 w 5795236"/>
                    <a:gd name="connsiteY150" fmla="*/ 172990 h 199548"/>
                    <a:gd name="connsiteX151" fmla="*/ 870157 w 5795236"/>
                    <a:gd name="connsiteY151" fmla="*/ 172543 h 199548"/>
                    <a:gd name="connsiteX152" fmla="*/ 875958 w 5795236"/>
                    <a:gd name="connsiteY152" fmla="*/ 172090 h 199548"/>
                    <a:gd name="connsiteX153" fmla="*/ 881760 w 5795236"/>
                    <a:gd name="connsiteY153" fmla="*/ 171631 h 199548"/>
                    <a:gd name="connsiteX154" fmla="*/ 887557 w 5795236"/>
                    <a:gd name="connsiteY154" fmla="*/ 171167 h 199548"/>
                    <a:gd name="connsiteX155" fmla="*/ 893358 w 5795236"/>
                    <a:gd name="connsiteY155" fmla="*/ 170697 h 199548"/>
                    <a:gd name="connsiteX156" fmla="*/ 899159 w 5795236"/>
                    <a:gd name="connsiteY156" fmla="*/ 170221 h 199548"/>
                    <a:gd name="connsiteX157" fmla="*/ 904961 w 5795236"/>
                    <a:gd name="connsiteY157" fmla="*/ 169740 h 199548"/>
                    <a:gd name="connsiteX158" fmla="*/ 910762 w 5795236"/>
                    <a:gd name="connsiteY158" fmla="*/ 169253 h 199548"/>
                    <a:gd name="connsiteX159" fmla="*/ 916563 w 5795236"/>
                    <a:gd name="connsiteY159" fmla="*/ 168759 h 199548"/>
                    <a:gd name="connsiteX160" fmla="*/ 922364 w 5795236"/>
                    <a:gd name="connsiteY160" fmla="*/ 168260 h 199548"/>
                    <a:gd name="connsiteX161" fmla="*/ 928165 w 5795236"/>
                    <a:gd name="connsiteY161" fmla="*/ 167756 h 199548"/>
                    <a:gd name="connsiteX162" fmla="*/ 933966 w 5795236"/>
                    <a:gd name="connsiteY162" fmla="*/ 167245 h 199548"/>
                    <a:gd name="connsiteX163" fmla="*/ 939768 w 5795236"/>
                    <a:gd name="connsiteY163" fmla="*/ 166728 h 199548"/>
                    <a:gd name="connsiteX164" fmla="*/ 945569 w 5795236"/>
                    <a:gd name="connsiteY164" fmla="*/ 166205 h 199548"/>
                    <a:gd name="connsiteX165" fmla="*/ 951370 w 5795236"/>
                    <a:gd name="connsiteY165" fmla="*/ 165677 h 199548"/>
                    <a:gd name="connsiteX166" fmla="*/ 957171 w 5795236"/>
                    <a:gd name="connsiteY166" fmla="*/ 165142 h 199548"/>
                    <a:gd name="connsiteX167" fmla="*/ 962972 w 5795236"/>
                    <a:gd name="connsiteY167" fmla="*/ 164602 h 199548"/>
                    <a:gd name="connsiteX168" fmla="*/ 968773 w 5795236"/>
                    <a:gd name="connsiteY168" fmla="*/ 164055 h 199548"/>
                    <a:gd name="connsiteX169" fmla="*/ 974575 w 5795236"/>
                    <a:gd name="connsiteY169" fmla="*/ 163502 h 199548"/>
                    <a:gd name="connsiteX170" fmla="*/ 980376 w 5795236"/>
                    <a:gd name="connsiteY170" fmla="*/ 162944 h 199548"/>
                    <a:gd name="connsiteX171" fmla="*/ 986177 w 5795236"/>
                    <a:gd name="connsiteY171" fmla="*/ 162379 h 199548"/>
                    <a:gd name="connsiteX172" fmla="*/ 991978 w 5795236"/>
                    <a:gd name="connsiteY172" fmla="*/ 161808 h 199548"/>
                    <a:gd name="connsiteX173" fmla="*/ 997779 w 5795236"/>
                    <a:gd name="connsiteY173" fmla="*/ 161231 h 199548"/>
                    <a:gd name="connsiteX174" fmla="*/ 1003580 w 5795236"/>
                    <a:gd name="connsiteY174" fmla="*/ 160648 h 199548"/>
                    <a:gd name="connsiteX175" fmla="*/ 1009382 w 5795236"/>
                    <a:gd name="connsiteY175" fmla="*/ 160058 h 199548"/>
                    <a:gd name="connsiteX176" fmla="*/ 1015183 w 5795236"/>
                    <a:gd name="connsiteY176" fmla="*/ 159463 h 199548"/>
                    <a:gd name="connsiteX177" fmla="*/ 1020984 w 5795236"/>
                    <a:gd name="connsiteY177" fmla="*/ 158861 h 199548"/>
                    <a:gd name="connsiteX178" fmla="*/ 1026785 w 5795236"/>
                    <a:gd name="connsiteY178" fmla="*/ 158254 h 199548"/>
                    <a:gd name="connsiteX179" fmla="*/ 1032586 w 5795236"/>
                    <a:gd name="connsiteY179" fmla="*/ 157640 h 199548"/>
                    <a:gd name="connsiteX180" fmla="*/ 1038387 w 5795236"/>
                    <a:gd name="connsiteY180" fmla="*/ 157019 h 199548"/>
                    <a:gd name="connsiteX181" fmla="*/ 1044189 w 5795236"/>
                    <a:gd name="connsiteY181" fmla="*/ 156393 h 199548"/>
                    <a:gd name="connsiteX182" fmla="*/ 1049986 w 5795236"/>
                    <a:gd name="connsiteY182" fmla="*/ 155761 h 199548"/>
                    <a:gd name="connsiteX183" fmla="*/ 1055787 w 5795236"/>
                    <a:gd name="connsiteY183" fmla="*/ 155122 h 199548"/>
                    <a:gd name="connsiteX184" fmla="*/ 1061588 w 5795236"/>
                    <a:gd name="connsiteY184" fmla="*/ 154478 h 199548"/>
                    <a:gd name="connsiteX185" fmla="*/ 1067390 w 5795236"/>
                    <a:gd name="connsiteY185" fmla="*/ 153827 h 199548"/>
                    <a:gd name="connsiteX186" fmla="*/ 1073191 w 5795236"/>
                    <a:gd name="connsiteY186" fmla="*/ 153169 h 199548"/>
                    <a:gd name="connsiteX187" fmla="*/ 1078992 w 5795236"/>
                    <a:gd name="connsiteY187" fmla="*/ 152506 h 199548"/>
                    <a:gd name="connsiteX188" fmla="*/ 1084793 w 5795236"/>
                    <a:gd name="connsiteY188" fmla="*/ 151836 h 199548"/>
                    <a:gd name="connsiteX189" fmla="*/ 1090594 w 5795236"/>
                    <a:gd name="connsiteY189" fmla="*/ 151161 h 199548"/>
                    <a:gd name="connsiteX190" fmla="*/ 1096396 w 5795236"/>
                    <a:gd name="connsiteY190" fmla="*/ 150479 h 199548"/>
                    <a:gd name="connsiteX191" fmla="*/ 1102197 w 5795236"/>
                    <a:gd name="connsiteY191" fmla="*/ 149791 h 199548"/>
                    <a:gd name="connsiteX192" fmla="*/ 1107998 w 5795236"/>
                    <a:gd name="connsiteY192" fmla="*/ 149097 h 199548"/>
                    <a:gd name="connsiteX193" fmla="*/ 1113799 w 5795236"/>
                    <a:gd name="connsiteY193" fmla="*/ 148396 h 199548"/>
                    <a:gd name="connsiteX194" fmla="*/ 1119600 w 5795236"/>
                    <a:gd name="connsiteY194" fmla="*/ 147690 h 199548"/>
                    <a:gd name="connsiteX195" fmla="*/ 1125401 w 5795236"/>
                    <a:gd name="connsiteY195" fmla="*/ 146977 h 199548"/>
                    <a:gd name="connsiteX196" fmla="*/ 1131203 w 5795236"/>
                    <a:gd name="connsiteY196" fmla="*/ 146259 h 199548"/>
                    <a:gd name="connsiteX197" fmla="*/ 1137004 w 5795236"/>
                    <a:gd name="connsiteY197" fmla="*/ 145534 h 199548"/>
                    <a:gd name="connsiteX198" fmla="*/ 1142805 w 5795236"/>
                    <a:gd name="connsiteY198" fmla="*/ 144804 h 199548"/>
                    <a:gd name="connsiteX199" fmla="*/ 1148606 w 5795236"/>
                    <a:gd name="connsiteY199" fmla="*/ 144067 h 199548"/>
                    <a:gd name="connsiteX200" fmla="*/ 1154407 w 5795236"/>
                    <a:gd name="connsiteY200" fmla="*/ 143324 h 199548"/>
                    <a:gd name="connsiteX201" fmla="*/ 1160208 w 5795236"/>
                    <a:gd name="connsiteY201" fmla="*/ 142575 h 199548"/>
                    <a:gd name="connsiteX202" fmla="*/ 1166010 w 5795236"/>
                    <a:gd name="connsiteY202" fmla="*/ 141821 h 199548"/>
                    <a:gd name="connsiteX203" fmla="*/ 1171811 w 5795236"/>
                    <a:gd name="connsiteY203" fmla="*/ 141060 h 199548"/>
                    <a:gd name="connsiteX204" fmla="*/ 1177612 w 5795236"/>
                    <a:gd name="connsiteY204" fmla="*/ 140293 h 199548"/>
                    <a:gd name="connsiteX205" fmla="*/ 1183413 w 5795236"/>
                    <a:gd name="connsiteY205" fmla="*/ 139521 h 199548"/>
                    <a:gd name="connsiteX206" fmla="*/ 1189214 w 5795236"/>
                    <a:gd name="connsiteY206" fmla="*/ 138743 h 199548"/>
                    <a:gd name="connsiteX207" fmla="*/ 1195015 w 5795236"/>
                    <a:gd name="connsiteY207" fmla="*/ 137959 h 199548"/>
                    <a:gd name="connsiteX208" fmla="*/ 1200817 w 5795236"/>
                    <a:gd name="connsiteY208" fmla="*/ 137169 h 199548"/>
                    <a:gd name="connsiteX209" fmla="*/ 1206618 w 5795236"/>
                    <a:gd name="connsiteY209" fmla="*/ 136373 h 199548"/>
                    <a:gd name="connsiteX210" fmla="*/ 1212415 w 5795236"/>
                    <a:gd name="connsiteY210" fmla="*/ 135572 h 199548"/>
                    <a:gd name="connsiteX211" fmla="*/ 1218216 w 5795236"/>
                    <a:gd name="connsiteY211" fmla="*/ 134765 h 199548"/>
                    <a:gd name="connsiteX212" fmla="*/ 1224018 w 5795236"/>
                    <a:gd name="connsiteY212" fmla="*/ 133952 h 199548"/>
                    <a:gd name="connsiteX213" fmla="*/ 1229819 w 5795236"/>
                    <a:gd name="connsiteY213" fmla="*/ 133134 h 199548"/>
                    <a:gd name="connsiteX214" fmla="*/ 1235620 w 5795236"/>
                    <a:gd name="connsiteY214" fmla="*/ 132310 h 199548"/>
                    <a:gd name="connsiteX215" fmla="*/ 1241421 w 5795236"/>
                    <a:gd name="connsiteY215" fmla="*/ 131481 h 199548"/>
                    <a:gd name="connsiteX216" fmla="*/ 1247222 w 5795236"/>
                    <a:gd name="connsiteY216" fmla="*/ 130646 h 199548"/>
                    <a:gd name="connsiteX217" fmla="*/ 1253023 w 5795236"/>
                    <a:gd name="connsiteY217" fmla="*/ 129806 h 199548"/>
                    <a:gd name="connsiteX218" fmla="*/ 1258825 w 5795236"/>
                    <a:gd name="connsiteY218" fmla="*/ 128961 h 199548"/>
                    <a:gd name="connsiteX219" fmla="*/ 1264626 w 5795236"/>
                    <a:gd name="connsiteY219" fmla="*/ 128110 h 199548"/>
                    <a:gd name="connsiteX220" fmla="*/ 1270427 w 5795236"/>
                    <a:gd name="connsiteY220" fmla="*/ 127254 h 199548"/>
                    <a:gd name="connsiteX221" fmla="*/ 1276228 w 5795236"/>
                    <a:gd name="connsiteY221" fmla="*/ 126393 h 199548"/>
                    <a:gd name="connsiteX222" fmla="*/ 1282029 w 5795236"/>
                    <a:gd name="connsiteY222" fmla="*/ 125527 h 199548"/>
                    <a:gd name="connsiteX223" fmla="*/ 1287830 w 5795236"/>
                    <a:gd name="connsiteY223" fmla="*/ 124656 h 199548"/>
                    <a:gd name="connsiteX224" fmla="*/ 1293632 w 5795236"/>
                    <a:gd name="connsiteY224" fmla="*/ 123780 h 199548"/>
                    <a:gd name="connsiteX225" fmla="*/ 1299433 w 5795236"/>
                    <a:gd name="connsiteY225" fmla="*/ 122898 h 199548"/>
                    <a:gd name="connsiteX226" fmla="*/ 1305234 w 5795236"/>
                    <a:gd name="connsiteY226" fmla="*/ 122013 h 199548"/>
                    <a:gd name="connsiteX227" fmla="*/ 1311035 w 5795236"/>
                    <a:gd name="connsiteY227" fmla="*/ 121122 h 199548"/>
                    <a:gd name="connsiteX228" fmla="*/ 1316836 w 5795236"/>
                    <a:gd name="connsiteY228" fmla="*/ 120226 h 199548"/>
                    <a:gd name="connsiteX229" fmla="*/ 1322637 w 5795236"/>
                    <a:gd name="connsiteY229" fmla="*/ 119326 h 199548"/>
                    <a:gd name="connsiteX230" fmla="*/ 1328439 w 5795236"/>
                    <a:gd name="connsiteY230" fmla="*/ 118421 h 199548"/>
                    <a:gd name="connsiteX231" fmla="*/ 1334240 w 5795236"/>
                    <a:gd name="connsiteY231" fmla="*/ 117512 h 199548"/>
                    <a:gd name="connsiteX232" fmla="*/ 1340041 w 5795236"/>
                    <a:gd name="connsiteY232" fmla="*/ 116598 h 199548"/>
                    <a:gd name="connsiteX233" fmla="*/ 1345842 w 5795236"/>
                    <a:gd name="connsiteY233" fmla="*/ 115680 h 199548"/>
                    <a:gd name="connsiteX234" fmla="*/ 1351643 w 5795236"/>
                    <a:gd name="connsiteY234" fmla="*/ 114758 h 199548"/>
                    <a:gd name="connsiteX235" fmla="*/ 1357445 w 5795236"/>
                    <a:gd name="connsiteY235" fmla="*/ 113831 h 199548"/>
                    <a:gd name="connsiteX236" fmla="*/ 1363246 w 5795236"/>
                    <a:gd name="connsiteY236" fmla="*/ 112900 h 199548"/>
                    <a:gd name="connsiteX237" fmla="*/ 1369047 w 5795236"/>
                    <a:gd name="connsiteY237" fmla="*/ 111966 h 199548"/>
                    <a:gd name="connsiteX238" fmla="*/ 1374844 w 5795236"/>
                    <a:gd name="connsiteY238" fmla="*/ 111027 h 199548"/>
                    <a:gd name="connsiteX239" fmla="*/ 1380646 w 5795236"/>
                    <a:gd name="connsiteY239" fmla="*/ 110085 h 199548"/>
                    <a:gd name="connsiteX240" fmla="*/ 1386447 w 5795236"/>
                    <a:gd name="connsiteY240" fmla="*/ 109139 h 199548"/>
                    <a:gd name="connsiteX241" fmla="*/ 1392248 w 5795236"/>
                    <a:gd name="connsiteY241" fmla="*/ 108189 h 199548"/>
                    <a:gd name="connsiteX242" fmla="*/ 1398049 w 5795236"/>
                    <a:gd name="connsiteY242" fmla="*/ 107235 h 199548"/>
                    <a:gd name="connsiteX243" fmla="*/ 1403850 w 5795236"/>
                    <a:gd name="connsiteY243" fmla="*/ 106278 h 199548"/>
                    <a:gd name="connsiteX244" fmla="*/ 1409651 w 5795236"/>
                    <a:gd name="connsiteY244" fmla="*/ 105318 h 199548"/>
                    <a:gd name="connsiteX245" fmla="*/ 1415453 w 5795236"/>
                    <a:gd name="connsiteY245" fmla="*/ 104354 h 199548"/>
                    <a:gd name="connsiteX246" fmla="*/ 1421254 w 5795236"/>
                    <a:gd name="connsiteY246" fmla="*/ 103388 h 199548"/>
                    <a:gd name="connsiteX247" fmla="*/ 1427055 w 5795236"/>
                    <a:gd name="connsiteY247" fmla="*/ 102418 h 199548"/>
                    <a:gd name="connsiteX248" fmla="*/ 1432856 w 5795236"/>
                    <a:gd name="connsiteY248" fmla="*/ 101445 h 199548"/>
                    <a:gd name="connsiteX249" fmla="*/ 1438657 w 5795236"/>
                    <a:gd name="connsiteY249" fmla="*/ 100470 h 199548"/>
                    <a:gd name="connsiteX250" fmla="*/ 1444458 w 5795236"/>
                    <a:gd name="connsiteY250" fmla="*/ 99491 h 199548"/>
                    <a:gd name="connsiteX251" fmla="*/ 1450260 w 5795236"/>
                    <a:gd name="connsiteY251" fmla="*/ 98510 h 199548"/>
                    <a:gd name="connsiteX252" fmla="*/ 1456061 w 5795236"/>
                    <a:gd name="connsiteY252" fmla="*/ 97527 h 199548"/>
                    <a:gd name="connsiteX253" fmla="*/ 1461862 w 5795236"/>
                    <a:gd name="connsiteY253" fmla="*/ 96541 h 199548"/>
                    <a:gd name="connsiteX254" fmla="*/ 1467663 w 5795236"/>
                    <a:gd name="connsiteY254" fmla="*/ 95552 h 199548"/>
                    <a:gd name="connsiteX255" fmla="*/ 1473464 w 5795236"/>
                    <a:gd name="connsiteY255" fmla="*/ 94562 h 199548"/>
                    <a:gd name="connsiteX256" fmla="*/ 1479265 w 5795236"/>
                    <a:gd name="connsiteY256" fmla="*/ 93569 h 199548"/>
                    <a:gd name="connsiteX257" fmla="*/ 1485067 w 5795236"/>
                    <a:gd name="connsiteY257" fmla="*/ 92575 h 199548"/>
                    <a:gd name="connsiteX258" fmla="*/ 1490868 w 5795236"/>
                    <a:gd name="connsiteY258" fmla="*/ 91578 h 199548"/>
                    <a:gd name="connsiteX259" fmla="*/ 1496669 w 5795236"/>
                    <a:gd name="connsiteY259" fmla="*/ 90580 h 199548"/>
                    <a:gd name="connsiteX260" fmla="*/ 1502470 w 5795236"/>
                    <a:gd name="connsiteY260" fmla="*/ 89581 h 199548"/>
                    <a:gd name="connsiteX261" fmla="*/ 1508271 w 5795236"/>
                    <a:gd name="connsiteY261" fmla="*/ 88579 h 199548"/>
                    <a:gd name="connsiteX262" fmla="*/ 1514072 w 5795236"/>
                    <a:gd name="connsiteY262" fmla="*/ 87577 h 199548"/>
                    <a:gd name="connsiteX263" fmla="*/ 1519874 w 5795236"/>
                    <a:gd name="connsiteY263" fmla="*/ 86573 h 199548"/>
                    <a:gd name="connsiteX264" fmla="*/ 1525675 w 5795236"/>
                    <a:gd name="connsiteY264" fmla="*/ 85569 h 199548"/>
                    <a:gd name="connsiteX265" fmla="*/ 1531472 w 5795236"/>
                    <a:gd name="connsiteY265" fmla="*/ 84563 h 199548"/>
                    <a:gd name="connsiteX266" fmla="*/ 1537273 w 5795236"/>
                    <a:gd name="connsiteY266" fmla="*/ 83556 h 199548"/>
                    <a:gd name="connsiteX267" fmla="*/ 1543075 w 5795236"/>
                    <a:gd name="connsiteY267" fmla="*/ 82549 h 199548"/>
                    <a:gd name="connsiteX268" fmla="*/ 1548876 w 5795236"/>
                    <a:gd name="connsiteY268" fmla="*/ 81541 h 199548"/>
                    <a:gd name="connsiteX269" fmla="*/ 1554677 w 5795236"/>
                    <a:gd name="connsiteY269" fmla="*/ 80533 h 199548"/>
                    <a:gd name="connsiteX270" fmla="*/ 1560478 w 5795236"/>
                    <a:gd name="connsiteY270" fmla="*/ 79525 h 199548"/>
                    <a:gd name="connsiteX271" fmla="*/ 1566279 w 5795236"/>
                    <a:gd name="connsiteY271" fmla="*/ 78516 h 199548"/>
                    <a:gd name="connsiteX272" fmla="*/ 1572080 w 5795236"/>
                    <a:gd name="connsiteY272" fmla="*/ 77508 h 199548"/>
                    <a:gd name="connsiteX273" fmla="*/ 1577882 w 5795236"/>
                    <a:gd name="connsiteY273" fmla="*/ 76499 h 199548"/>
                    <a:gd name="connsiteX274" fmla="*/ 1583683 w 5795236"/>
                    <a:gd name="connsiteY274" fmla="*/ 75491 h 199548"/>
                    <a:gd name="connsiteX275" fmla="*/ 1589484 w 5795236"/>
                    <a:gd name="connsiteY275" fmla="*/ 74484 h 199548"/>
                    <a:gd name="connsiteX276" fmla="*/ 1595285 w 5795236"/>
                    <a:gd name="connsiteY276" fmla="*/ 73476 h 199548"/>
                    <a:gd name="connsiteX277" fmla="*/ 1601086 w 5795236"/>
                    <a:gd name="connsiteY277" fmla="*/ 72470 h 199548"/>
                    <a:gd name="connsiteX278" fmla="*/ 1606887 w 5795236"/>
                    <a:gd name="connsiteY278" fmla="*/ 71464 h 199548"/>
                    <a:gd name="connsiteX279" fmla="*/ 1612689 w 5795236"/>
                    <a:gd name="connsiteY279" fmla="*/ 70460 h 199548"/>
                    <a:gd name="connsiteX280" fmla="*/ 1618490 w 5795236"/>
                    <a:gd name="connsiteY280" fmla="*/ 69456 h 199548"/>
                    <a:gd name="connsiteX281" fmla="*/ 1624291 w 5795236"/>
                    <a:gd name="connsiteY281" fmla="*/ 68454 h 199548"/>
                    <a:gd name="connsiteX282" fmla="*/ 1630092 w 5795236"/>
                    <a:gd name="connsiteY282" fmla="*/ 67454 h 199548"/>
                    <a:gd name="connsiteX283" fmla="*/ 1635893 w 5795236"/>
                    <a:gd name="connsiteY283" fmla="*/ 66454 h 199548"/>
                    <a:gd name="connsiteX284" fmla="*/ 1641695 w 5795236"/>
                    <a:gd name="connsiteY284" fmla="*/ 65457 h 199548"/>
                    <a:gd name="connsiteX285" fmla="*/ 1647496 w 5795236"/>
                    <a:gd name="connsiteY285" fmla="*/ 64462 h 199548"/>
                    <a:gd name="connsiteX286" fmla="*/ 1653297 w 5795236"/>
                    <a:gd name="connsiteY286" fmla="*/ 63468 h 199548"/>
                    <a:gd name="connsiteX287" fmla="*/ 1659098 w 5795236"/>
                    <a:gd name="connsiteY287" fmla="*/ 62477 h 199548"/>
                    <a:gd name="connsiteX288" fmla="*/ 1664899 w 5795236"/>
                    <a:gd name="connsiteY288" fmla="*/ 61488 h 199548"/>
                    <a:gd name="connsiteX289" fmla="*/ 1670700 w 5795236"/>
                    <a:gd name="connsiteY289" fmla="*/ 60502 h 199548"/>
                    <a:gd name="connsiteX290" fmla="*/ 1676502 w 5795236"/>
                    <a:gd name="connsiteY290" fmla="*/ 59519 h 199548"/>
                    <a:gd name="connsiteX291" fmla="*/ 1682303 w 5795236"/>
                    <a:gd name="connsiteY291" fmla="*/ 58538 h 199548"/>
                    <a:gd name="connsiteX292" fmla="*/ 1688104 w 5795236"/>
                    <a:gd name="connsiteY292" fmla="*/ 57560 h 199548"/>
                    <a:gd name="connsiteX293" fmla="*/ 1693901 w 5795236"/>
                    <a:gd name="connsiteY293" fmla="*/ 56586 h 199548"/>
                    <a:gd name="connsiteX294" fmla="*/ 1699703 w 5795236"/>
                    <a:gd name="connsiteY294" fmla="*/ 55614 h 199548"/>
                    <a:gd name="connsiteX295" fmla="*/ 1705504 w 5795236"/>
                    <a:gd name="connsiteY295" fmla="*/ 54647 h 199548"/>
                    <a:gd name="connsiteX296" fmla="*/ 1711305 w 5795236"/>
                    <a:gd name="connsiteY296" fmla="*/ 53682 h 199548"/>
                    <a:gd name="connsiteX297" fmla="*/ 1717106 w 5795236"/>
                    <a:gd name="connsiteY297" fmla="*/ 52722 h 199548"/>
                    <a:gd name="connsiteX298" fmla="*/ 1722907 w 5795236"/>
                    <a:gd name="connsiteY298" fmla="*/ 51766 h 199548"/>
                    <a:gd name="connsiteX299" fmla="*/ 1728708 w 5795236"/>
                    <a:gd name="connsiteY299" fmla="*/ 50813 h 199548"/>
                    <a:gd name="connsiteX300" fmla="*/ 1734510 w 5795236"/>
                    <a:gd name="connsiteY300" fmla="*/ 49865 h 199548"/>
                    <a:gd name="connsiteX301" fmla="*/ 1740311 w 5795236"/>
                    <a:gd name="connsiteY301" fmla="*/ 48922 h 199548"/>
                    <a:gd name="connsiteX302" fmla="*/ 1746112 w 5795236"/>
                    <a:gd name="connsiteY302" fmla="*/ 47982 h 199548"/>
                    <a:gd name="connsiteX303" fmla="*/ 1751913 w 5795236"/>
                    <a:gd name="connsiteY303" fmla="*/ 47048 h 199548"/>
                    <a:gd name="connsiteX304" fmla="*/ 1757714 w 5795236"/>
                    <a:gd name="connsiteY304" fmla="*/ 46118 h 199548"/>
                    <a:gd name="connsiteX305" fmla="*/ 1763515 w 5795236"/>
                    <a:gd name="connsiteY305" fmla="*/ 45194 h 199548"/>
                    <a:gd name="connsiteX306" fmla="*/ 1769317 w 5795236"/>
                    <a:gd name="connsiteY306" fmla="*/ 44275 h 199548"/>
                    <a:gd name="connsiteX307" fmla="*/ 1775118 w 5795236"/>
                    <a:gd name="connsiteY307" fmla="*/ 43361 h 199548"/>
                    <a:gd name="connsiteX308" fmla="*/ 1780919 w 5795236"/>
                    <a:gd name="connsiteY308" fmla="*/ 42453 h 199548"/>
                    <a:gd name="connsiteX309" fmla="*/ 1786720 w 5795236"/>
                    <a:gd name="connsiteY309" fmla="*/ 41550 h 199548"/>
                    <a:gd name="connsiteX310" fmla="*/ 1792521 w 5795236"/>
                    <a:gd name="connsiteY310" fmla="*/ 40653 h 199548"/>
                    <a:gd name="connsiteX311" fmla="*/ 1798322 w 5795236"/>
                    <a:gd name="connsiteY311" fmla="*/ 39763 h 199548"/>
                    <a:gd name="connsiteX312" fmla="*/ 1804124 w 5795236"/>
                    <a:gd name="connsiteY312" fmla="*/ 38878 h 199548"/>
                    <a:gd name="connsiteX313" fmla="*/ 1809925 w 5795236"/>
                    <a:gd name="connsiteY313" fmla="*/ 38000 h 199548"/>
                    <a:gd name="connsiteX314" fmla="*/ 1815726 w 5795236"/>
                    <a:gd name="connsiteY314" fmla="*/ 37128 h 199548"/>
                    <a:gd name="connsiteX315" fmla="*/ 1821527 w 5795236"/>
                    <a:gd name="connsiteY315" fmla="*/ 36263 h 199548"/>
                    <a:gd name="connsiteX316" fmla="*/ 1827328 w 5795236"/>
                    <a:gd name="connsiteY316" fmla="*/ 35404 h 199548"/>
                    <a:gd name="connsiteX317" fmla="*/ 1833129 w 5795236"/>
                    <a:gd name="connsiteY317" fmla="*/ 34553 h 199548"/>
                    <a:gd name="connsiteX318" fmla="*/ 1838931 w 5795236"/>
                    <a:gd name="connsiteY318" fmla="*/ 33709 h 199548"/>
                    <a:gd name="connsiteX319" fmla="*/ 1844732 w 5795236"/>
                    <a:gd name="connsiteY319" fmla="*/ 32872 h 199548"/>
                    <a:gd name="connsiteX320" fmla="*/ 1850529 w 5795236"/>
                    <a:gd name="connsiteY320" fmla="*/ 32042 h 199548"/>
                    <a:gd name="connsiteX321" fmla="*/ 1856330 w 5795236"/>
                    <a:gd name="connsiteY321" fmla="*/ 31220 h 199548"/>
                    <a:gd name="connsiteX322" fmla="*/ 1862132 w 5795236"/>
                    <a:gd name="connsiteY322" fmla="*/ 30405 h 199548"/>
                    <a:gd name="connsiteX323" fmla="*/ 1867933 w 5795236"/>
                    <a:gd name="connsiteY323" fmla="*/ 29599 h 199548"/>
                    <a:gd name="connsiteX324" fmla="*/ 1873734 w 5795236"/>
                    <a:gd name="connsiteY324" fmla="*/ 28800 h 199548"/>
                    <a:gd name="connsiteX325" fmla="*/ 1879535 w 5795236"/>
                    <a:gd name="connsiteY325" fmla="*/ 28010 h 199548"/>
                    <a:gd name="connsiteX326" fmla="*/ 1885336 w 5795236"/>
                    <a:gd name="connsiteY326" fmla="*/ 27228 h 199548"/>
                    <a:gd name="connsiteX327" fmla="*/ 1891137 w 5795236"/>
                    <a:gd name="connsiteY327" fmla="*/ 26455 h 199548"/>
                    <a:gd name="connsiteX328" fmla="*/ 1896939 w 5795236"/>
                    <a:gd name="connsiteY328" fmla="*/ 25690 h 199548"/>
                    <a:gd name="connsiteX329" fmla="*/ 1902740 w 5795236"/>
                    <a:gd name="connsiteY329" fmla="*/ 24933 h 199548"/>
                    <a:gd name="connsiteX330" fmla="*/ 1908541 w 5795236"/>
                    <a:gd name="connsiteY330" fmla="*/ 24186 h 199548"/>
                    <a:gd name="connsiteX331" fmla="*/ 1914342 w 5795236"/>
                    <a:gd name="connsiteY331" fmla="*/ 23448 h 199548"/>
                    <a:gd name="connsiteX332" fmla="*/ 1920143 w 5795236"/>
                    <a:gd name="connsiteY332" fmla="*/ 22719 h 199548"/>
                    <a:gd name="connsiteX333" fmla="*/ 1925944 w 5795236"/>
                    <a:gd name="connsiteY333" fmla="*/ 21999 h 199548"/>
                    <a:gd name="connsiteX334" fmla="*/ 1931746 w 5795236"/>
                    <a:gd name="connsiteY334" fmla="*/ 21288 h 199548"/>
                    <a:gd name="connsiteX335" fmla="*/ 1937547 w 5795236"/>
                    <a:gd name="connsiteY335" fmla="*/ 20587 h 199548"/>
                    <a:gd name="connsiteX336" fmla="*/ 1943348 w 5795236"/>
                    <a:gd name="connsiteY336" fmla="*/ 19896 h 199548"/>
                    <a:gd name="connsiteX337" fmla="*/ 1949149 w 5795236"/>
                    <a:gd name="connsiteY337" fmla="*/ 19215 h 199548"/>
                    <a:gd name="connsiteX338" fmla="*/ 1954950 w 5795236"/>
                    <a:gd name="connsiteY338" fmla="*/ 18544 h 199548"/>
                    <a:gd name="connsiteX339" fmla="*/ 1960752 w 5795236"/>
                    <a:gd name="connsiteY339" fmla="*/ 17883 h 199548"/>
                    <a:gd name="connsiteX340" fmla="*/ 1966553 w 5795236"/>
                    <a:gd name="connsiteY340" fmla="*/ 17232 h 199548"/>
                    <a:gd name="connsiteX341" fmla="*/ 1972354 w 5795236"/>
                    <a:gd name="connsiteY341" fmla="*/ 16591 h 199548"/>
                    <a:gd name="connsiteX342" fmla="*/ 1978155 w 5795236"/>
                    <a:gd name="connsiteY342" fmla="*/ 15961 h 199548"/>
                    <a:gd name="connsiteX343" fmla="*/ 1983956 w 5795236"/>
                    <a:gd name="connsiteY343" fmla="*/ 15342 h 199548"/>
                    <a:gd name="connsiteX344" fmla="*/ 1989757 w 5795236"/>
                    <a:gd name="connsiteY344" fmla="*/ 14733 h 199548"/>
                    <a:gd name="connsiteX345" fmla="*/ 1995558 w 5795236"/>
                    <a:gd name="connsiteY345" fmla="*/ 14136 h 199548"/>
                    <a:gd name="connsiteX346" fmla="*/ 2001360 w 5795236"/>
                    <a:gd name="connsiteY346" fmla="*/ 13549 h 199548"/>
                    <a:gd name="connsiteX347" fmla="*/ 2007161 w 5795236"/>
                    <a:gd name="connsiteY347" fmla="*/ 12973 h 199548"/>
                    <a:gd name="connsiteX348" fmla="*/ 2012962 w 5795236"/>
                    <a:gd name="connsiteY348" fmla="*/ 12409 h 199548"/>
                    <a:gd name="connsiteX349" fmla="*/ 2018759 w 5795236"/>
                    <a:gd name="connsiteY349" fmla="*/ 11855 h 199548"/>
                    <a:gd name="connsiteX350" fmla="*/ 2024561 w 5795236"/>
                    <a:gd name="connsiteY350" fmla="*/ 11314 h 199548"/>
                    <a:gd name="connsiteX351" fmla="*/ 2030362 w 5795236"/>
                    <a:gd name="connsiteY351" fmla="*/ 10784 h 199548"/>
                    <a:gd name="connsiteX352" fmla="*/ 2036163 w 5795236"/>
                    <a:gd name="connsiteY352" fmla="*/ 10265 h 199548"/>
                    <a:gd name="connsiteX353" fmla="*/ 2041964 w 5795236"/>
                    <a:gd name="connsiteY353" fmla="*/ 9758 h 199548"/>
                    <a:gd name="connsiteX354" fmla="*/ 2047765 w 5795236"/>
                    <a:gd name="connsiteY354" fmla="*/ 9264 h 199548"/>
                    <a:gd name="connsiteX355" fmla="*/ 2053567 w 5795236"/>
                    <a:gd name="connsiteY355" fmla="*/ 8781 h 199548"/>
                    <a:gd name="connsiteX356" fmla="*/ 2059368 w 5795236"/>
                    <a:gd name="connsiteY356" fmla="*/ 8310 h 199548"/>
                    <a:gd name="connsiteX357" fmla="*/ 2065169 w 5795236"/>
                    <a:gd name="connsiteY357" fmla="*/ 7851 h 199548"/>
                    <a:gd name="connsiteX358" fmla="*/ 2070970 w 5795236"/>
                    <a:gd name="connsiteY358" fmla="*/ 7405 h 199548"/>
                    <a:gd name="connsiteX359" fmla="*/ 2076771 w 5795236"/>
                    <a:gd name="connsiteY359" fmla="*/ 6971 h 199548"/>
                    <a:gd name="connsiteX360" fmla="*/ 2082573 w 5795236"/>
                    <a:gd name="connsiteY360" fmla="*/ 6549 h 199548"/>
                    <a:gd name="connsiteX361" fmla="*/ 2088374 w 5795236"/>
                    <a:gd name="connsiteY361" fmla="*/ 6139 h 199548"/>
                    <a:gd name="connsiteX362" fmla="*/ 2094175 w 5795236"/>
                    <a:gd name="connsiteY362" fmla="*/ 5743 h 199548"/>
                    <a:gd name="connsiteX363" fmla="*/ 2099976 w 5795236"/>
                    <a:gd name="connsiteY363" fmla="*/ 5359 h 199548"/>
                    <a:gd name="connsiteX364" fmla="*/ 2105777 w 5795236"/>
                    <a:gd name="connsiteY364" fmla="*/ 4988 h 199548"/>
                    <a:gd name="connsiteX365" fmla="*/ 2111578 w 5795236"/>
                    <a:gd name="connsiteY365" fmla="*/ 4629 h 199548"/>
                    <a:gd name="connsiteX366" fmla="*/ 2117380 w 5795236"/>
                    <a:gd name="connsiteY366" fmla="*/ 4284 h 199548"/>
                    <a:gd name="connsiteX367" fmla="*/ 2123181 w 5795236"/>
                    <a:gd name="connsiteY367" fmla="*/ 3951 h 199548"/>
                    <a:gd name="connsiteX368" fmla="*/ 2128982 w 5795236"/>
                    <a:gd name="connsiteY368" fmla="*/ 3632 h 199548"/>
                    <a:gd name="connsiteX369" fmla="*/ 2134783 w 5795236"/>
                    <a:gd name="connsiteY369" fmla="*/ 3326 h 199548"/>
                    <a:gd name="connsiteX370" fmla="*/ 2140584 w 5795236"/>
                    <a:gd name="connsiteY370" fmla="*/ 3032 h 199548"/>
                    <a:gd name="connsiteX371" fmla="*/ 2146385 w 5795236"/>
                    <a:gd name="connsiteY371" fmla="*/ 2752 h 199548"/>
                    <a:gd name="connsiteX372" fmla="*/ 2152187 w 5795236"/>
                    <a:gd name="connsiteY372" fmla="*/ 2486 h 199548"/>
                    <a:gd name="connsiteX373" fmla="*/ 2157988 w 5795236"/>
                    <a:gd name="connsiteY373" fmla="*/ 2232 h 199548"/>
                    <a:gd name="connsiteX374" fmla="*/ 2163789 w 5795236"/>
                    <a:gd name="connsiteY374" fmla="*/ 1992 h 199548"/>
                    <a:gd name="connsiteX375" fmla="*/ 2169586 w 5795236"/>
                    <a:gd name="connsiteY375" fmla="*/ 1766 h 199548"/>
                    <a:gd name="connsiteX376" fmla="*/ 2175387 w 5795236"/>
                    <a:gd name="connsiteY376" fmla="*/ 1553 h 199548"/>
                    <a:gd name="connsiteX377" fmla="*/ 2181189 w 5795236"/>
                    <a:gd name="connsiteY377" fmla="*/ 1353 h 199548"/>
                    <a:gd name="connsiteX378" fmla="*/ 2186990 w 5795236"/>
                    <a:gd name="connsiteY378" fmla="*/ 1168 h 199548"/>
                    <a:gd name="connsiteX379" fmla="*/ 2192791 w 5795236"/>
                    <a:gd name="connsiteY379" fmla="*/ 995 h 199548"/>
                    <a:gd name="connsiteX380" fmla="*/ 2198592 w 5795236"/>
                    <a:gd name="connsiteY380" fmla="*/ 837 h 199548"/>
                    <a:gd name="connsiteX381" fmla="*/ 2204393 w 5795236"/>
                    <a:gd name="connsiteY381" fmla="*/ 692 h 199548"/>
                    <a:gd name="connsiteX382" fmla="*/ 2210195 w 5795236"/>
                    <a:gd name="connsiteY382" fmla="*/ 560 h 199548"/>
                    <a:gd name="connsiteX383" fmla="*/ 2215996 w 5795236"/>
                    <a:gd name="connsiteY383" fmla="*/ 443 h 199548"/>
                    <a:gd name="connsiteX384" fmla="*/ 2221797 w 5795236"/>
                    <a:gd name="connsiteY384" fmla="*/ 339 h 199548"/>
                    <a:gd name="connsiteX385" fmla="*/ 2227598 w 5795236"/>
                    <a:gd name="connsiteY385" fmla="*/ 249 h 199548"/>
                    <a:gd name="connsiteX386" fmla="*/ 2233399 w 5795236"/>
                    <a:gd name="connsiteY386" fmla="*/ 173 h 199548"/>
                    <a:gd name="connsiteX387" fmla="*/ 2239200 w 5795236"/>
                    <a:gd name="connsiteY387" fmla="*/ 111 h 199548"/>
                    <a:gd name="connsiteX388" fmla="*/ 2245002 w 5795236"/>
                    <a:gd name="connsiteY388" fmla="*/ 62 h 199548"/>
                    <a:gd name="connsiteX389" fmla="*/ 2250803 w 5795236"/>
                    <a:gd name="connsiteY389" fmla="*/ 28 h 199548"/>
                    <a:gd name="connsiteX390" fmla="*/ 2256604 w 5795236"/>
                    <a:gd name="connsiteY390" fmla="*/ 7 h 199548"/>
                    <a:gd name="connsiteX391" fmla="*/ 2262405 w 5795236"/>
                    <a:gd name="connsiteY391" fmla="*/ 0 h 199548"/>
                    <a:gd name="connsiteX392" fmla="*/ 2268206 w 5795236"/>
                    <a:gd name="connsiteY392" fmla="*/ 7 h 199548"/>
                    <a:gd name="connsiteX393" fmla="*/ 2274007 w 5795236"/>
                    <a:gd name="connsiteY393" fmla="*/ 28 h 199548"/>
                    <a:gd name="connsiteX394" fmla="*/ 2279809 w 5795236"/>
                    <a:gd name="connsiteY394" fmla="*/ 62 h 199548"/>
                    <a:gd name="connsiteX395" fmla="*/ 2285610 w 5795236"/>
                    <a:gd name="connsiteY395" fmla="*/ 111 h 199548"/>
                    <a:gd name="connsiteX396" fmla="*/ 2291411 w 5795236"/>
                    <a:gd name="connsiteY396" fmla="*/ 173 h 199548"/>
                    <a:gd name="connsiteX397" fmla="*/ 2297212 w 5795236"/>
                    <a:gd name="connsiteY397" fmla="*/ 249 h 199548"/>
                    <a:gd name="connsiteX398" fmla="*/ 2303013 w 5795236"/>
                    <a:gd name="connsiteY398" fmla="*/ 339 h 199548"/>
                    <a:gd name="connsiteX399" fmla="*/ 2308815 w 5795236"/>
                    <a:gd name="connsiteY399" fmla="*/ 443 h 199548"/>
                    <a:gd name="connsiteX400" fmla="*/ 2314616 w 5795236"/>
                    <a:gd name="connsiteY400" fmla="*/ 560 h 199548"/>
                    <a:gd name="connsiteX401" fmla="*/ 2320417 w 5795236"/>
                    <a:gd name="connsiteY401" fmla="*/ 692 h 199548"/>
                    <a:gd name="connsiteX402" fmla="*/ 2326218 w 5795236"/>
                    <a:gd name="connsiteY402" fmla="*/ 837 h 199548"/>
                    <a:gd name="connsiteX403" fmla="*/ 2332019 w 5795236"/>
                    <a:gd name="connsiteY403" fmla="*/ 995 h 199548"/>
                    <a:gd name="connsiteX404" fmla="*/ 2337817 w 5795236"/>
                    <a:gd name="connsiteY404" fmla="*/ 1168 h 199548"/>
                    <a:gd name="connsiteX405" fmla="*/ 2343618 w 5795236"/>
                    <a:gd name="connsiteY405" fmla="*/ 1353 h 199548"/>
                    <a:gd name="connsiteX406" fmla="*/ 2349419 w 5795236"/>
                    <a:gd name="connsiteY406" fmla="*/ 1553 h 199548"/>
                    <a:gd name="connsiteX407" fmla="*/ 2355220 w 5795236"/>
                    <a:gd name="connsiteY407" fmla="*/ 1766 h 199548"/>
                    <a:gd name="connsiteX408" fmla="*/ 2361021 w 5795236"/>
                    <a:gd name="connsiteY408" fmla="*/ 1992 h 199548"/>
                    <a:gd name="connsiteX409" fmla="*/ 2366822 w 5795236"/>
                    <a:gd name="connsiteY409" fmla="*/ 2232 h 199548"/>
                    <a:gd name="connsiteX410" fmla="*/ 2372624 w 5795236"/>
                    <a:gd name="connsiteY410" fmla="*/ 2486 h 199548"/>
                    <a:gd name="connsiteX411" fmla="*/ 2378425 w 5795236"/>
                    <a:gd name="connsiteY411" fmla="*/ 2752 h 199548"/>
                    <a:gd name="connsiteX412" fmla="*/ 2384226 w 5795236"/>
                    <a:gd name="connsiteY412" fmla="*/ 3032 h 199548"/>
                    <a:gd name="connsiteX413" fmla="*/ 2390027 w 5795236"/>
                    <a:gd name="connsiteY413" fmla="*/ 3326 h 199548"/>
                    <a:gd name="connsiteX414" fmla="*/ 2395828 w 5795236"/>
                    <a:gd name="connsiteY414" fmla="*/ 3632 h 199548"/>
                    <a:gd name="connsiteX415" fmla="*/ 2401630 w 5795236"/>
                    <a:gd name="connsiteY415" fmla="*/ 3951 h 199548"/>
                    <a:gd name="connsiteX416" fmla="*/ 2407431 w 5795236"/>
                    <a:gd name="connsiteY416" fmla="*/ 4284 h 199548"/>
                    <a:gd name="connsiteX417" fmla="*/ 2413232 w 5795236"/>
                    <a:gd name="connsiteY417" fmla="*/ 4629 h 199548"/>
                    <a:gd name="connsiteX418" fmla="*/ 2419033 w 5795236"/>
                    <a:gd name="connsiteY418" fmla="*/ 4988 h 199548"/>
                    <a:gd name="connsiteX419" fmla="*/ 2424834 w 5795236"/>
                    <a:gd name="connsiteY419" fmla="*/ 5359 h 199548"/>
                    <a:gd name="connsiteX420" fmla="*/ 2430635 w 5795236"/>
                    <a:gd name="connsiteY420" fmla="*/ 5743 h 199548"/>
                    <a:gd name="connsiteX421" fmla="*/ 2436437 w 5795236"/>
                    <a:gd name="connsiteY421" fmla="*/ 6139 h 199548"/>
                    <a:gd name="connsiteX422" fmla="*/ 2442238 w 5795236"/>
                    <a:gd name="connsiteY422" fmla="*/ 6549 h 199548"/>
                    <a:gd name="connsiteX423" fmla="*/ 2448039 w 5795236"/>
                    <a:gd name="connsiteY423" fmla="*/ 6971 h 199548"/>
                    <a:gd name="connsiteX424" fmla="*/ 2453840 w 5795236"/>
                    <a:gd name="connsiteY424" fmla="*/ 7405 h 199548"/>
                    <a:gd name="connsiteX425" fmla="*/ 2459641 w 5795236"/>
                    <a:gd name="connsiteY425" fmla="*/ 7851 h 199548"/>
                    <a:gd name="connsiteX426" fmla="*/ 2465442 w 5795236"/>
                    <a:gd name="connsiteY426" fmla="*/ 8310 h 199548"/>
                    <a:gd name="connsiteX427" fmla="*/ 2471243 w 5795236"/>
                    <a:gd name="connsiteY427" fmla="*/ 8781 h 199548"/>
                    <a:gd name="connsiteX428" fmla="*/ 2477045 w 5795236"/>
                    <a:gd name="connsiteY428" fmla="*/ 9264 h 199548"/>
                    <a:gd name="connsiteX429" fmla="*/ 2482846 w 5795236"/>
                    <a:gd name="connsiteY429" fmla="*/ 9758 h 199548"/>
                    <a:gd name="connsiteX430" fmla="*/ 2488647 w 5795236"/>
                    <a:gd name="connsiteY430" fmla="*/ 10265 h 199548"/>
                    <a:gd name="connsiteX431" fmla="*/ 2494448 w 5795236"/>
                    <a:gd name="connsiteY431" fmla="*/ 10784 h 199548"/>
                    <a:gd name="connsiteX432" fmla="*/ 2500246 w 5795236"/>
                    <a:gd name="connsiteY432" fmla="*/ 11314 h 199548"/>
                    <a:gd name="connsiteX433" fmla="*/ 2506047 w 5795236"/>
                    <a:gd name="connsiteY433" fmla="*/ 11855 h 199548"/>
                    <a:gd name="connsiteX434" fmla="*/ 2511848 w 5795236"/>
                    <a:gd name="connsiteY434" fmla="*/ 12409 h 199548"/>
                    <a:gd name="connsiteX435" fmla="*/ 2517649 w 5795236"/>
                    <a:gd name="connsiteY435" fmla="*/ 12973 h 199548"/>
                    <a:gd name="connsiteX436" fmla="*/ 2523450 w 5795236"/>
                    <a:gd name="connsiteY436" fmla="*/ 13549 h 199548"/>
                    <a:gd name="connsiteX437" fmla="*/ 2529252 w 5795236"/>
                    <a:gd name="connsiteY437" fmla="*/ 14136 h 199548"/>
                    <a:gd name="connsiteX438" fmla="*/ 2535053 w 5795236"/>
                    <a:gd name="connsiteY438" fmla="*/ 14733 h 199548"/>
                    <a:gd name="connsiteX439" fmla="*/ 2540854 w 5795236"/>
                    <a:gd name="connsiteY439" fmla="*/ 15342 h 199548"/>
                    <a:gd name="connsiteX440" fmla="*/ 2546655 w 5795236"/>
                    <a:gd name="connsiteY440" fmla="*/ 15961 h 199548"/>
                    <a:gd name="connsiteX441" fmla="*/ 2552456 w 5795236"/>
                    <a:gd name="connsiteY441" fmla="*/ 16591 h 199548"/>
                    <a:gd name="connsiteX442" fmla="*/ 2558258 w 5795236"/>
                    <a:gd name="connsiteY442" fmla="*/ 17232 h 199548"/>
                    <a:gd name="connsiteX443" fmla="*/ 2564059 w 5795236"/>
                    <a:gd name="connsiteY443" fmla="*/ 17883 h 199548"/>
                    <a:gd name="connsiteX444" fmla="*/ 2569860 w 5795236"/>
                    <a:gd name="connsiteY444" fmla="*/ 18544 h 199548"/>
                    <a:gd name="connsiteX445" fmla="*/ 2575661 w 5795236"/>
                    <a:gd name="connsiteY445" fmla="*/ 19215 h 199548"/>
                    <a:gd name="connsiteX446" fmla="*/ 2581462 w 5795236"/>
                    <a:gd name="connsiteY446" fmla="*/ 19896 h 199548"/>
                    <a:gd name="connsiteX447" fmla="*/ 2587263 w 5795236"/>
                    <a:gd name="connsiteY447" fmla="*/ 20587 h 199548"/>
                    <a:gd name="connsiteX448" fmla="*/ 2593064 w 5795236"/>
                    <a:gd name="connsiteY448" fmla="*/ 21288 h 199548"/>
                    <a:gd name="connsiteX449" fmla="*/ 2598866 w 5795236"/>
                    <a:gd name="connsiteY449" fmla="*/ 21999 h 199548"/>
                    <a:gd name="connsiteX450" fmla="*/ 2604667 w 5795236"/>
                    <a:gd name="connsiteY450" fmla="*/ 22719 h 199548"/>
                    <a:gd name="connsiteX451" fmla="*/ 2610468 w 5795236"/>
                    <a:gd name="connsiteY451" fmla="*/ 23448 h 199548"/>
                    <a:gd name="connsiteX452" fmla="*/ 2616269 w 5795236"/>
                    <a:gd name="connsiteY452" fmla="*/ 24186 h 199548"/>
                    <a:gd name="connsiteX453" fmla="*/ 2622070 w 5795236"/>
                    <a:gd name="connsiteY453" fmla="*/ 24933 h 199548"/>
                    <a:gd name="connsiteX454" fmla="*/ 2627872 w 5795236"/>
                    <a:gd name="connsiteY454" fmla="*/ 25690 h 199548"/>
                    <a:gd name="connsiteX455" fmla="*/ 2633673 w 5795236"/>
                    <a:gd name="connsiteY455" fmla="*/ 26455 h 199548"/>
                    <a:gd name="connsiteX456" fmla="*/ 2639474 w 5795236"/>
                    <a:gd name="connsiteY456" fmla="*/ 27228 h 199548"/>
                    <a:gd name="connsiteX457" fmla="*/ 2645275 w 5795236"/>
                    <a:gd name="connsiteY457" fmla="*/ 28010 h 199548"/>
                    <a:gd name="connsiteX458" fmla="*/ 2651076 w 5795236"/>
                    <a:gd name="connsiteY458" fmla="*/ 28800 h 199548"/>
                    <a:gd name="connsiteX459" fmla="*/ 2656874 w 5795236"/>
                    <a:gd name="connsiteY459" fmla="*/ 29599 h 199548"/>
                    <a:gd name="connsiteX460" fmla="*/ 2662675 w 5795236"/>
                    <a:gd name="connsiteY460" fmla="*/ 30405 h 199548"/>
                    <a:gd name="connsiteX461" fmla="*/ 2668476 w 5795236"/>
                    <a:gd name="connsiteY461" fmla="*/ 31220 h 199548"/>
                    <a:gd name="connsiteX462" fmla="*/ 2674277 w 5795236"/>
                    <a:gd name="connsiteY462" fmla="*/ 32042 h 199548"/>
                    <a:gd name="connsiteX463" fmla="*/ 2680078 w 5795236"/>
                    <a:gd name="connsiteY463" fmla="*/ 32872 h 199548"/>
                    <a:gd name="connsiteX464" fmla="*/ 2685880 w 5795236"/>
                    <a:gd name="connsiteY464" fmla="*/ 33709 h 199548"/>
                    <a:gd name="connsiteX465" fmla="*/ 2691681 w 5795236"/>
                    <a:gd name="connsiteY465" fmla="*/ 34553 h 199548"/>
                    <a:gd name="connsiteX466" fmla="*/ 2697482 w 5795236"/>
                    <a:gd name="connsiteY466" fmla="*/ 35404 h 199548"/>
                    <a:gd name="connsiteX467" fmla="*/ 2703283 w 5795236"/>
                    <a:gd name="connsiteY467" fmla="*/ 36263 h 199548"/>
                    <a:gd name="connsiteX468" fmla="*/ 2709084 w 5795236"/>
                    <a:gd name="connsiteY468" fmla="*/ 37128 h 199548"/>
                    <a:gd name="connsiteX469" fmla="*/ 2714885 w 5795236"/>
                    <a:gd name="connsiteY469" fmla="*/ 38000 h 199548"/>
                    <a:gd name="connsiteX470" fmla="*/ 2720686 w 5795236"/>
                    <a:gd name="connsiteY470" fmla="*/ 38878 h 199548"/>
                    <a:gd name="connsiteX471" fmla="*/ 2726488 w 5795236"/>
                    <a:gd name="connsiteY471" fmla="*/ 39763 h 199548"/>
                    <a:gd name="connsiteX472" fmla="*/ 2732289 w 5795236"/>
                    <a:gd name="connsiteY472" fmla="*/ 40653 h 199548"/>
                    <a:gd name="connsiteX473" fmla="*/ 2738090 w 5795236"/>
                    <a:gd name="connsiteY473" fmla="*/ 41550 h 199548"/>
                    <a:gd name="connsiteX474" fmla="*/ 2743891 w 5795236"/>
                    <a:gd name="connsiteY474" fmla="*/ 42453 h 199548"/>
                    <a:gd name="connsiteX475" fmla="*/ 2749692 w 5795236"/>
                    <a:gd name="connsiteY475" fmla="*/ 43361 h 199548"/>
                    <a:gd name="connsiteX476" fmla="*/ 2755494 w 5795236"/>
                    <a:gd name="connsiteY476" fmla="*/ 44275 h 199548"/>
                    <a:gd name="connsiteX477" fmla="*/ 2761295 w 5795236"/>
                    <a:gd name="connsiteY477" fmla="*/ 45194 h 199548"/>
                    <a:gd name="connsiteX478" fmla="*/ 2767096 w 5795236"/>
                    <a:gd name="connsiteY478" fmla="*/ 46118 h 199548"/>
                    <a:gd name="connsiteX479" fmla="*/ 2772897 w 5795236"/>
                    <a:gd name="connsiteY479" fmla="*/ 47048 h 199548"/>
                    <a:gd name="connsiteX480" fmla="*/ 2778698 w 5795236"/>
                    <a:gd name="connsiteY480" fmla="*/ 47982 h 199548"/>
                    <a:gd name="connsiteX481" fmla="*/ 2784499 w 5795236"/>
                    <a:gd name="connsiteY481" fmla="*/ 48922 h 199548"/>
                    <a:gd name="connsiteX482" fmla="*/ 2790301 w 5795236"/>
                    <a:gd name="connsiteY482" fmla="*/ 49865 h 199548"/>
                    <a:gd name="connsiteX483" fmla="*/ 2796102 w 5795236"/>
                    <a:gd name="connsiteY483" fmla="*/ 50813 h 199548"/>
                    <a:gd name="connsiteX484" fmla="*/ 2801903 w 5795236"/>
                    <a:gd name="connsiteY484" fmla="*/ 51766 h 199548"/>
                    <a:gd name="connsiteX485" fmla="*/ 2807704 w 5795236"/>
                    <a:gd name="connsiteY485" fmla="*/ 52722 h 199548"/>
                    <a:gd name="connsiteX486" fmla="*/ 2813505 w 5795236"/>
                    <a:gd name="connsiteY486" fmla="*/ 53682 h 199548"/>
                    <a:gd name="connsiteX487" fmla="*/ 2819303 w 5795236"/>
                    <a:gd name="connsiteY487" fmla="*/ 54647 h 199548"/>
                    <a:gd name="connsiteX488" fmla="*/ 2825104 w 5795236"/>
                    <a:gd name="connsiteY488" fmla="*/ 55614 h 199548"/>
                    <a:gd name="connsiteX489" fmla="*/ 2830905 w 5795236"/>
                    <a:gd name="connsiteY489" fmla="*/ 56586 h 199548"/>
                    <a:gd name="connsiteX490" fmla="*/ 2836706 w 5795236"/>
                    <a:gd name="connsiteY490" fmla="*/ 57560 h 199548"/>
                    <a:gd name="connsiteX491" fmla="*/ 2842507 w 5795236"/>
                    <a:gd name="connsiteY491" fmla="*/ 58538 h 199548"/>
                    <a:gd name="connsiteX492" fmla="*/ 2848309 w 5795236"/>
                    <a:gd name="connsiteY492" fmla="*/ 59519 h 199548"/>
                    <a:gd name="connsiteX493" fmla="*/ 2854110 w 5795236"/>
                    <a:gd name="connsiteY493" fmla="*/ 60502 h 199548"/>
                    <a:gd name="connsiteX494" fmla="*/ 2859911 w 5795236"/>
                    <a:gd name="connsiteY494" fmla="*/ 61488 h 199548"/>
                    <a:gd name="connsiteX495" fmla="*/ 2865712 w 5795236"/>
                    <a:gd name="connsiteY495" fmla="*/ 62477 h 199548"/>
                    <a:gd name="connsiteX496" fmla="*/ 2871513 w 5795236"/>
                    <a:gd name="connsiteY496" fmla="*/ 63468 h 199548"/>
                    <a:gd name="connsiteX497" fmla="*/ 2877315 w 5795236"/>
                    <a:gd name="connsiteY497" fmla="*/ 64462 h 199548"/>
                    <a:gd name="connsiteX498" fmla="*/ 2883116 w 5795236"/>
                    <a:gd name="connsiteY498" fmla="*/ 65457 h 199548"/>
                    <a:gd name="connsiteX499" fmla="*/ 2888917 w 5795236"/>
                    <a:gd name="connsiteY499" fmla="*/ 66454 h 199548"/>
                    <a:gd name="connsiteX500" fmla="*/ 2894718 w 5795236"/>
                    <a:gd name="connsiteY500" fmla="*/ 67454 h 199548"/>
                    <a:gd name="connsiteX501" fmla="*/ 2900519 w 5795236"/>
                    <a:gd name="connsiteY501" fmla="*/ 68454 h 199548"/>
                    <a:gd name="connsiteX502" fmla="*/ 2906320 w 5795236"/>
                    <a:gd name="connsiteY502" fmla="*/ 69456 h 199548"/>
                    <a:gd name="connsiteX503" fmla="*/ 2912121 w 5795236"/>
                    <a:gd name="connsiteY503" fmla="*/ 70460 h 199548"/>
                    <a:gd name="connsiteX504" fmla="*/ 2917923 w 5795236"/>
                    <a:gd name="connsiteY504" fmla="*/ 71464 h 199548"/>
                    <a:gd name="connsiteX505" fmla="*/ 2923724 w 5795236"/>
                    <a:gd name="connsiteY505" fmla="*/ 72470 h 199548"/>
                    <a:gd name="connsiteX506" fmla="*/ 2929525 w 5795236"/>
                    <a:gd name="connsiteY506" fmla="*/ 73476 h 199548"/>
                    <a:gd name="connsiteX507" fmla="*/ 2935326 w 5795236"/>
                    <a:gd name="connsiteY507" fmla="*/ 74484 h 199548"/>
                    <a:gd name="connsiteX508" fmla="*/ 2941127 w 5795236"/>
                    <a:gd name="connsiteY508" fmla="*/ 75491 h 199548"/>
                    <a:gd name="connsiteX509" fmla="*/ 2946928 w 5795236"/>
                    <a:gd name="connsiteY509" fmla="*/ 76499 h 199548"/>
                    <a:gd name="connsiteX510" fmla="*/ 2952730 w 5795236"/>
                    <a:gd name="connsiteY510" fmla="*/ 77508 h 199548"/>
                    <a:gd name="connsiteX511" fmla="*/ 2958531 w 5795236"/>
                    <a:gd name="connsiteY511" fmla="*/ 78516 h 199548"/>
                    <a:gd name="connsiteX512" fmla="*/ 2964332 w 5795236"/>
                    <a:gd name="connsiteY512" fmla="*/ 79525 h 199548"/>
                    <a:gd name="connsiteX513" fmla="*/ 2970133 w 5795236"/>
                    <a:gd name="connsiteY513" fmla="*/ 80533 h 199548"/>
                    <a:gd name="connsiteX514" fmla="*/ 2975931 w 5795236"/>
                    <a:gd name="connsiteY514" fmla="*/ 81541 h 199548"/>
                    <a:gd name="connsiteX515" fmla="*/ 2981732 w 5795236"/>
                    <a:gd name="connsiteY515" fmla="*/ 82549 h 199548"/>
                    <a:gd name="connsiteX516" fmla="*/ 2987533 w 5795236"/>
                    <a:gd name="connsiteY516" fmla="*/ 83556 h 199548"/>
                    <a:gd name="connsiteX517" fmla="*/ 2993334 w 5795236"/>
                    <a:gd name="connsiteY517" fmla="*/ 84563 h 199548"/>
                    <a:gd name="connsiteX518" fmla="*/ 2999135 w 5795236"/>
                    <a:gd name="connsiteY518" fmla="*/ 85569 h 199548"/>
                    <a:gd name="connsiteX519" fmla="*/ 3004937 w 5795236"/>
                    <a:gd name="connsiteY519" fmla="*/ 86573 h 199548"/>
                    <a:gd name="connsiteX520" fmla="*/ 3010738 w 5795236"/>
                    <a:gd name="connsiteY520" fmla="*/ 87577 h 199548"/>
                    <a:gd name="connsiteX521" fmla="*/ 3016539 w 5795236"/>
                    <a:gd name="connsiteY521" fmla="*/ 88579 h 199548"/>
                    <a:gd name="connsiteX522" fmla="*/ 3022340 w 5795236"/>
                    <a:gd name="connsiteY522" fmla="*/ 89581 h 199548"/>
                    <a:gd name="connsiteX523" fmla="*/ 3028141 w 5795236"/>
                    <a:gd name="connsiteY523" fmla="*/ 90580 h 199548"/>
                    <a:gd name="connsiteX524" fmla="*/ 3033942 w 5795236"/>
                    <a:gd name="connsiteY524" fmla="*/ 91578 h 199548"/>
                    <a:gd name="connsiteX525" fmla="*/ 3039743 w 5795236"/>
                    <a:gd name="connsiteY525" fmla="*/ 92575 h 199548"/>
                    <a:gd name="connsiteX526" fmla="*/ 3045545 w 5795236"/>
                    <a:gd name="connsiteY526" fmla="*/ 93569 h 199548"/>
                    <a:gd name="connsiteX527" fmla="*/ 3051346 w 5795236"/>
                    <a:gd name="connsiteY527" fmla="*/ 94562 h 199548"/>
                    <a:gd name="connsiteX528" fmla="*/ 3057147 w 5795236"/>
                    <a:gd name="connsiteY528" fmla="*/ 95552 h 199548"/>
                    <a:gd name="connsiteX529" fmla="*/ 3062948 w 5795236"/>
                    <a:gd name="connsiteY529" fmla="*/ 96541 h 199548"/>
                    <a:gd name="connsiteX530" fmla="*/ 3068749 w 5795236"/>
                    <a:gd name="connsiteY530" fmla="*/ 97527 h 199548"/>
                    <a:gd name="connsiteX531" fmla="*/ 3074551 w 5795236"/>
                    <a:gd name="connsiteY531" fmla="*/ 98510 h 199548"/>
                    <a:gd name="connsiteX532" fmla="*/ 3080352 w 5795236"/>
                    <a:gd name="connsiteY532" fmla="*/ 99491 h 199548"/>
                    <a:gd name="connsiteX533" fmla="*/ 3086153 w 5795236"/>
                    <a:gd name="connsiteY533" fmla="*/ 100470 h 199548"/>
                    <a:gd name="connsiteX534" fmla="*/ 3091954 w 5795236"/>
                    <a:gd name="connsiteY534" fmla="*/ 101445 h 199548"/>
                    <a:gd name="connsiteX535" fmla="*/ 3097755 w 5795236"/>
                    <a:gd name="connsiteY535" fmla="*/ 102418 h 199548"/>
                    <a:gd name="connsiteX536" fmla="*/ 3103557 w 5795236"/>
                    <a:gd name="connsiteY536" fmla="*/ 103388 h 199548"/>
                    <a:gd name="connsiteX537" fmla="*/ 3109358 w 5795236"/>
                    <a:gd name="connsiteY537" fmla="*/ 104354 h 199548"/>
                    <a:gd name="connsiteX538" fmla="*/ 3115159 w 5795236"/>
                    <a:gd name="connsiteY538" fmla="*/ 105318 h 199548"/>
                    <a:gd name="connsiteX539" fmla="*/ 3120960 w 5795236"/>
                    <a:gd name="connsiteY539" fmla="*/ 106278 h 199548"/>
                    <a:gd name="connsiteX540" fmla="*/ 3126761 w 5795236"/>
                    <a:gd name="connsiteY540" fmla="*/ 107235 h 199548"/>
                    <a:gd name="connsiteX541" fmla="*/ 3132562 w 5795236"/>
                    <a:gd name="connsiteY541" fmla="*/ 108189 h 199548"/>
                    <a:gd name="connsiteX542" fmla="*/ 3138363 w 5795236"/>
                    <a:gd name="connsiteY542" fmla="*/ 109139 h 199548"/>
                    <a:gd name="connsiteX543" fmla="*/ 3144161 w 5795236"/>
                    <a:gd name="connsiteY543" fmla="*/ 110085 h 199548"/>
                    <a:gd name="connsiteX544" fmla="*/ 3149962 w 5795236"/>
                    <a:gd name="connsiteY544" fmla="*/ 111027 h 199548"/>
                    <a:gd name="connsiteX545" fmla="*/ 3155763 w 5795236"/>
                    <a:gd name="connsiteY545" fmla="*/ 111966 h 199548"/>
                    <a:gd name="connsiteX546" fmla="*/ 3161564 w 5795236"/>
                    <a:gd name="connsiteY546" fmla="*/ 112900 h 199548"/>
                    <a:gd name="connsiteX547" fmla="*/ 3167366 w 5795236"/>
                    <a:gd name="connsiteY547" fmla="*/ 113831 h 199548"/>
                    <a:gd name="connsiteX548" fmla="*/ 3173167 w 5795236"/>
                    <a:gd name="connsiteY548" fmla="*/ 114758 h 199548"/>
                    <a:gd name="connsiteX549" fmla="*/ 3178968 w 5795236"/>
                    <a:gd name="connsiteY549" fmla="*/ 115680 h 199548"/>
                    <a:gd name="connsiteX550" fmla="*/ 3184769 w 5795236"/>
                    <a:gd name="connsiteY550" fmla="*/ 116598 h 199548"/>
                    <a:gd name="connsiteX551" fmla="*/ 3190570 w 5795236"/>
                    <a:gd name="connsiteY551" fmla="*/ 117512 h 199548"/>
                    <a:gd name="connsiteX552" fmla="*/ 3196371 w 5795236"/>
                    <a:gd name="connsiteY552" fmla="*/ 118421 h 199548"/>
                    <a:gd name="connsiteX553" fmla="*/ 3202173 w 5795236"/>
                    <a:gd name="connsiteY553" fmla="*/ 119326 h 199548"/>
                    <a:gd name="connsiteX554" fmla="*/ 3207974 w 5795236"/>
                    <a:gd name="connsiteY554" fmla="*/ 120226 h 199548"/>
                    <a:gd name="connsiteX555" fmla="*/ 3213775 w 5795236"/>
                    <a:gd name="connsiteY555" fmla="*/ 121122 h 199548"/>
                    <a:gd name="connsiteX556" fmla="*/ 3219576 w 5795236"/>
                    <a:gd name="connsiteY556" fmla="*/ 122013 h 199548"/>
                    <a:gd name="connsiteX557" fmla="*/ 3225377 w 5795236"/>
                    <a:gd name="connsiteY557" fmla="*/ 122898 h 199548"/>
                    <a:gd name="connsiteX558" fmla="*/ 3231179 w 5795236"/>
                    <a:gd name="connsiteY558" fmla="*/ 123780 h 199548"/>
                    <a:gd name="connsiteX559" fmla="*/ 3236980 w 5795236"/>
                    <a:gd name="connsiteY559" fmla="*/ 124656 h 199548"/>
                    <a:gd name="connsiteX560" fmla="*/ 3242781 w 5795236"/>
                    <a:gd name="connsiteY560" fmla="*/ 125527 h 199548"/>
                    <a:gd name="connsiteX561" fmla="*/ 3248582 w 5795236"/>
                    <a:gd name="connsiteY561" fmla="*/ 126393 h 199548"/>
                    <a:gd name="connsiteX562" fmla="*/ 3254383 w 5795236"/>
                    <a:gd name="connsiteY562" fmla="*/ 127254 h 199548"/>
                    <a:gd name="connsiteX563" fmla="*/ 3260184 w 5795236"/>
                    <a:gd name="connsiteY563" fmla="*/ 128110 h 199548"/>
                    <a:gd name="connsiteX564" fmla="*/ 3265985 w 5795236"/>
                    <a:gd name="connsiteY564" fmla="*/ 128961 h 199548"/>
                    <a:gd name="connsiteX565" fmla="*/ 3271787 w 5795236"/>
                    <a:gd name="connsiteY565" fmla="*/ 129806 h 199548"/>
                    <a:gd name="connsiteX566" fmla="*/ 3277588 w 5795236"/>
                    <a:gd name="connsiteY566" fmla="*/ 130646 h 199548"/>
                    <a:gd name="connsiteX567" fmla="*/ 3283389 w 5795236"/>
                    <a:gd name="connsiteY567" fmla="*/ 131481 h 199548"/>
                    <a:gd name="connsiteX568" fmla="*/ 3289190 w 5795236"/>
                    <a:gd name="connsiteY568" fmla="*/ 132310 h 199548"/>
                    <a:gd name="connsiteX569" fmla="*/ 3294991 w 5795236"/>
                    <a:gd name="connsiteY569" fmla="*/ 133134 h 199548"/>
                    <a:gd name="connsiteX570" fmla="*/ 3300793 w 5795236"/>
                    <a:gd name="connsiteY570" fmla="*/ 133952 h 199548"/>
                    <a:gd name="connsiteX571" fmla="*/ 3306590 w 5795236"/>
                    <a:gd name="connsiteY571" fmla="*/ 134765 h 199548"/>
                    <a:gd name="connsiteX572" fmla="*/ 3312391 w 5795236"/>
                    <a:gd name="connsiteY572" fmla="*/ 135572 h 199548"/>
                    <a:gd name="connsiteX573" fmla="*/ 3318192 w 5795236"/>
                    <a:gd name="connsiteY573" fmla="*/ 136373 h 199548"/>
                    <a:gd name="connsiteX574" fmla="*/ 3323994 w 5795236"/>
                    <a:gd name="connsiteY574" fmla="*/ 137169 h 199548"/>
                    <a:gd name="connsiteX575" fmla="*/ 3329795 w 5795236"/>
                    <a:gd name="connsiteY575" fmla="*/ 137959 h 199548"/>
                    <a:gd name="connsiteX576" fmla="*/ 3335596 w 5795236"/>
                    <a:gd name="connsiteY576" fmla="*/ 138743 h 199548"/>
                    <a:gd name="connsiteX577" fmla="*/ 3341397 w 5795236"/>
                    <a:gd name="connsiteY577" fmla="*/ 139521 h 199548"/>
                    <a:gd name="connsiteX578" fmla="*/ 3347198 w 5795236"/>
                    <a:gd name="connsiteY578" fmla="*/ 140293 h 199548"/>
                    <a:gd name="connsiteX579" fmla="*/ 3352999 w 5795236"/>
                    <a:gd name="connsiteY579" fmla="*/ 141060 h 199548"/>
                    <a:gd name="connsiteX580" fmla="*/ 3358801 w 5795236"/>
                    <a:gd name="connsiteY580" fmla="*/ 141821 h 199548"/>
                    <a:gd name="connsiteX581" fmla="*/ 3364602 w 5795236"/>
                    <a:gd name="connsiteY581" fmla="*/ 142575 h 199548"/>
                    <a:gd name="connsiteX582" fmla="*/ 3370403 w 5795236"/>
                    <a:gd name="connsiteY582" fmla="*/ 143324 h 199548"/>
                    <a:gd name="connsiteX583" fmla="*/ 3376204 w 5795236"/>
                    <a:gd name="connsiteY583" fmla="*/ 144067 h 199548"/>
                    <a:gd name="connsiteX584" fmla="*/ 3382005 w 5795236"/>
                    <a:gd name="connsiteY584" fmla="*/ 144804 h 199548"/>
                    <a:gd name="connsiteX585" fmla="*/ 3387806 w 5795236"/>
                    <a:gd name="connsiteY585" fmla="*/ 145534 h 199548"/>
                    <a:gd name="connsiteX586" fmla="*/ 3393608 w 5795236"/>
                    <a:gd name="connsiteY586" fmla="*/ 146259 h 199548"/>
                    <a:gd name="connsiteX587" fmla="*/ 3399409 w 5795236"/>
                    <a:gd name="connsiteY587" fmla="*/ 146977 h 199548"/>
                    <a:gd name="connsiteX588" fmla="*/ 3405210 w 5795236"/>
                    <a:gd name="connsiteY588" fmla="*/ 147690 h 199548"/>
                    <a:gd name="connsiteX589" fmla="*/ 3411011 w 5795236"/>
                    <a:gd name="connsiteY589" fmla="*/ 148396 h 199548"/>
                    <a:gd name="connsiteX590" fmla="*/ 3416812 w 5795236"/>
                    <a:gd name="connsiteY590" fmla="*/ 149097 h 199548"/>
                    <a:gd name="connsiteX591" fmla="*/ 3422614 w 5795236"/>
                    <a:gd name="connsiteY591" fmla="*/ 149791 h 199548"/>
                    <a:gd name="connsiteX592" fmla="*/ 3428415 w 5795236"/>
                    <a:gd name="connsiteY592" fmla="*/ 150479 h 199548"/>
                    <a:gd name="connsiteX593" fmla="*/ 3434216 w 5795236"/>
                    <a:gd name="connsiteY593" fmla="*/ 151161 h 199548"/>
                    <a:gd name="connsiteX594" fmla="*/ 3440017 w 5795236"/>
                    <a:gd name="connsiteY594" fmla="*/ 151836 h 199548"/>
                    <a:gd name="connsiteX595" fmla="*/ 3445818 w 5795236"/>
                    <a:gd name="connsiteY595" fmla="*/ 152506 h 199548"/>
                    <a:gd name="connsiteX596" fmla="*/ 3451619 w 5795236"/>
                    <a:gd name="connsiteY596" fmla="*/ 153169 h 199548"/>
                    <a:gd name="connsiteX597" fmla="*/ 3457420 w 5795236"/>
                    <a:gd name="connsiteY597" fmla="*/ 153827 h 199548"/>
                    <a:gd name="connsiteX598" fmla="*/ 3463218 w 5795236"/>
                    <a:gd name="connsiteY598" fmla="*/ 154478 h 199548"/>
                    <a:gd name="connsiteX599" fmla="*/ 3469019 w 5795236"/>
                    <a:gd name="connsiteY599" fmla="*/ 155122 h 199548"/>
                    <a:gd name="connsiteX600" fmla="*/ 3474820 w 5795236"/>
                    <a:gd name="connsiteY600" fmla="*/ 155761 h 199548"/>
                    <a:gd name="connsiteX601" fmla="*/ 3480621 w 5795236"/>
                    <a:gd name="connsiteY601" fmla="*/ 156393 h 199548"/>
                    <a:gd name="connsiteX602" fmla="*/ 3486423 w 5795236"/>
                    <a:gd name="connsiteY602" fmla="*/ 157019 h 199548"/>
                    <a:gd name="connsiteX603" fmla="*/ 3492224 w 5795236"/>
                    <a:gd name="connsiteY603" fmla="*/ 157640 h 199548"/>
                    <a:gd name="connsiteX604" fmla="*/ 3498025 w 5795236"/>
                    <a:gd name="connsiteY604" fmla="*/ 158254 h 199548"/>
                    <a:gd name="connsiteX605" fmla="*/ 3503826 w 5795236"/>
                    <a:gd name="connsiteY605" fmla="*/ 158861 h 199548"/>
                    <a:gd name="connsiteX606" fmla="*/ 3509627 w 5795236"/>
                    <a:gd name="connsiteY606" fmla="*/ 159463 h 199548"/>
                    <a:gd name="connsiteX607" fmla="*/ 3515428 w 5795236"/>
                    <a:gd name="connsiteY607" fmla="*/ 160058 h 199548"/>
                    <a:gd name="connsiteX608" fmla="*/ 3521230 w 5795236"/>
                    <a:gd name="connsiteY608" fmla="*/ 160648 h 199548"/>
                    <a:gd name="connsiteX609" fmla="*/ 3527031 w 5795236"/>
                    <a:gd name="connsiteY609" fmla="*/ 161231 h 199548"/>
                    <a:gd name="connsiteX610" fmla="*/ 3532832 w 5795236"/>
                    <a:gd name="connsiteY610" fmla="*/ 161808 h 199548"/>
                    <a:gd name="connsiteX611" fmla="*/ 3538633 w 5795236"/>
                    <a:gd name="connsiteY611" fmla="*/ 162379 h 199548"/>
                    <a:gd name="connsiteX612" fmla="*/ 3544434 w 5795236"/>
                    <a:gd name="connsiteY612" fmla="*/ 162944 h 199548"/>
                    <a:gd name="connsiteX613" fmla="*/ 3550236 w 5795236"/>
                    <a:gd name="connsiteY613" fmla="*/ 163502 h 199548"/>
                    <a:gd name="connsiteX614" fmla="*/ 3556037 w 5795236"/>
                    <a:gd name="connsiteY614" fmla="*/ 164055 h 199548"/>
                    <a:gd name="connsiteX615" fmla="*/ 3561838 w 5795236"/>
                    <a:gd name="connsiteY615" fmla="*/ 164602 h 199548"/>
                    <a:gd name="connsiteX616" fmla="*/ 3567639 w 5795236"/>
                    <a:gd name="connsiteY616" fmla="*/ 165142 h 199548"/>
                    <a:gd name="connsiteX617" fmla="*/ 3573440 w 5795236"/>
                    <a:gd name="connsiteY617" fmla="*/ 165677 h 199548"/>
                    <a:gd name="connsiteX618" fmla="*/ 3579241 w 5795236"/>
                    <a:gd name="connsiteY618" fmla="*/ 166205 h 199548"/>
                    <a:gd name="connsiteX619" fmla="*/ 3585042 w 5795236"/>
                    <a:gd name="connsiteY619" fmla="*/ 166728 h 199548"/>
                    <a:gd name="connsiteX620" fmla="*/ 3590844 w 5795236"/>
                    <a:gd name="connsiteY620" fmla="*/ 167245 h 199548"/>
                    <a:gd name="connsiteX621" fmla="*/ 3596645 w 5795236"/>
                    <a:gd name="connsiteY621" fmla="*/ 167756 h 199548"/>
                    <a:gd name="connsiteX622" fmla="*/ 3602446 w 5795236"/>
                    <a:gd name="connsiteY622" fmla="*/ 168260 h 199548"/>
                    <a:gd name="connsiteX623" fmla="*/ 3608247 w 5795236"/>
                    <a:gd name="connsiteY623" fmla="*/ 168759 h 199548"/>
                    <a:gd name="connsiteX624" fmla="*/ 3614048 w 5795236"/>
                    <a:gd name="connsiteY624" fmla="*/ 169253 h 199548"/>
                    <a:gd name="connsiteX625" fmla="*/ 3619850 w 5795236"/>
                    <a:gd name="connsiteY625" fmla="*/ 169740 h 199548"/>
                    <a:gd name="connsiteX626" fmla="*/ 3625647 w 5795236"/>
                    <a:gd name="connsiteY626" fmla="*/ 170221 h 199548"/>
                    <a:gd name="connsiteX627" fmla="*/ 3631448 w 5795236"/>
                    <a:gd name="connsiteY627" fmla="*/ 170697 h 199548"/>
                    <a:gd name="connsiteX628" fmla="*/ 3637249 w 5795236"/>
                    <a:gd name="connsiteY628" fmla="*/ 171167 h 199548"/>
                    <a:gd name="connsiteX629" fmla="*/ 3643051 w 5795236"/>
                    <a:gd name="connsiteY629" fmla="*/ 171631 h 199548"/>
                    <a:gd name="connsiteX630" fmla="*/ 3648852 w 5795236"/>
                    <a:gd name="connsiteY630" fmla="*/ 172090 h 199548"/>
                    <a:gd name="connsiteX631" fmla="*/ 3654653 w 5795236"/>
                    <a:gd name="connsiteY631" fmla="*/ 172543 h 199548"/>
                    <a:gd name="connsiteX632" fmla="*/ 3660454 w 5795236"/>
                    <a:gd name="connsiteY632" fmla="*/ 172990 h 199548"/>
                    <a:gd name="connsiteX633" fmla="*/ 3666255 w 5795236"/>
                    <a:gd name="connsiteY633" fmla="*/ 173432 h 199548"/>
                    <a:gd name="connsiteX634" fmla="*/ 3672056 w 5795236"/>
                    <a:gd name="connsiteY634" fmla="*/ 173868 h 199548"/>
                    <a:gd name="connsiteX635" fmla="*/ 3677858 w 5795236"/>
                    <a:gd name="connsiteY635" fmla="*/ 174299 h 199548"/>
                    <a:gd name="connsiteX636" fmla="*/ 3683670 w 5795236"/>
                    <a:gd name="connsiteY636" fmla="*/ 174724 h 199548"/>
                    <a:gd name="connsiteX637" fmla="*/ 3689456 w 5795236"/>
                    <a:gd name="connsiteY637" fmla="*/ 175143 h 199548"/>
                    <a:gd name="connsiteX638" fmla="*/ 3695280 w 5795236"/>
                    <a:gd name="connsiteY638" fmla="*/ 175557 h 199548"/>
                    <a:gd name="connsiteX639" fmla="*/ 3701066 w 5795236"/>
                    <a:gd name="connsiteY639" fmla="*/ 175966 h 199548"/>
                    <a:gd name="connsiteX640" fmla="*/ 3706852 w 5795236"/>
                    <a:gd name="connsiteY640" fmla="*/ 176370 h 199548"/>
                    <a:gd name="connsiteX641" fmla="*/ 3712676 w 5795236"/>
                    <a:gd name="connsiteY641" fmla="*/ 176768 h 199548"/>
                    <a:gd name="connsiteX642" fmla="*/ 3718462 w 5795236"/>
                    <a:gd name="connsiteY642" fmla="*/ 177161 h 199548"/>
                    <a:gd name="connsiteX643" fmla="*/ 3724248 w 5795236"/>
                    <a:gd name="connsiteY643" fmla="*/ 177548 h 199548"/>
                    <a:gd name="connsiteX644" fmla="*/ 3730072 w 5795236"/>
                    <a:gd name="connsiteY644" fmla="*/ 177931 h 199548"/>
                    <a:gd name="connsiteX645" fmla="*/ 3735858 w 5795236"/>
                    <a:gd name="connsiteY645" fmla="*/ 178308 h 199548"/>
                    <a:gd name="connsiteX646" fmla="*/ 3741682 w 5795236"/>
                    <a:gd name="connsiteY646" fmla="*/ 178680 h 199548"/>
                    <a:gd name="connsiteX647" fmla="*/ 3747468 w 5795236"/>
                    <a:gd name="connsiteY647" fmla="*/ 179047 h 199548"/>
                    <a:gd name="connsiteX648" fmla="*/ 3753254 w 5795236"/>
                    <a:gd name="connsiteY648" fmla="*/ 179409 h 199548"/>
                    <a:gd name="connsiteX649" fmla="*/ 3759078 w 5795236"/>
                    <a:gd name="connsiteY649" fmla="*/ 179766 h 199548"/>
                    <a:gd name="connsiteX650" fmla="*/ 3764864 w 5795236"/>
                    <a:gd name="connsiteY650" fmla="*/ 180118 h 199548"/>
                    <a:gd name="connsiteX651" fmla="*/ 3770688 w 5795236"/>
                    <a:gd name="connsiteY651" fmla="*/ 180465 h 199548"/>
                    <a:gd name="connsiteX652" fmla="*/ 3776474 w 5795236"/>
                    <a:gd name="connsiteY652" fmla="*/ 180807 h 199548"/>
                    <a:gd name="connsiteX653" fmla="*/ 3782260 w 5795236"/>
                    <a:gd name="connsiteY653" fmla="*/ 181144 h 199548"/>
                    <a:gd name="connsiteX654" fmla="*/ 3788083 w 5795236"/>
                    <a:gd name="connsiteY654" fmla="*/ 181477 h 199548"/>
                    <a:gd name="connsiteX655" fmla="*/ 3793870 w 5795236"/>
                    <a:gd name="connsiteY655" fmla="*/ 181805 h 199548"/>
                    <a:gd name="connsiteX656" fmla="*/ 3799693 w 5795236"/>
                    <a:gd name="connsiteY656" fmla="*/ 182128 h 199548"/>
                    <a:gd name="connsiteX657" fmla="*/ 3805480 w 5795236"/>
                    <a:gd name="connsiteY657" fmla="*/ 182446 h 199548"/>
                    <a:gd name="connsiteX658" fmla="*/ 3811266 w 5795236"/>
                    <a:gd name="connsiteY658" fmla="*/ 182759 h 199548"/>
                    <a:gd name="connsiteX659" fmla="*/ 3817090 w 5795236"/>
                    <a:gd name="connsiteY659" fmla="*/ 183068 h 199548"/>
                    <a:gd name="connsiteX660" fmla="*/ 3822876 w 5795236"/>
                    <a:gd name="connsiteY660" fmla="*/ 183373 h 199548"/>
                    <a:gd name="connsiteX661" fmla="*/ 3828699 w 5795236"/>
                    <a:gd name="connsiteY661" fmla="*/ 183673 h 199548"/>
                    <a:gd name="connsiteX662" fmla="*/ 3834485 w 5795236"/>
                    <a:gd name="connsiteY662" fmla="*/ 183968 h 199548"/>
                    <a:gd name="connsiteX663" fmla="*/ 3840272 w 5795236"/>
                    <a:gd name="connsiteY663" fmla="*/ 184259 h 199548"/>
                    <a:gd name="connsiteX664" fmla="*/ 3846095 w 5795236"/>
                    <a:gd name="connsiteY664" fmla="*/ 184546 h 199548"/>
                    <a:gd name="connsiteX665" fmla="*/ 3851882 w 5795236"/>
                    <a:gd name="connsiteY665" fmla="*/ 184828 h 199548"/>
                    <a:gd name="connsiteX666" fmla="*/ 3857705 w 5795236"/>
                    <a:gd name="connsiteY666" fmla="*/ 185106 h 199548"/>
                    <a:gd name="connsiteX667" fmla="*/ 3863492 w 5795236"/>
                    <a:gd name="connsiteY667" fmla="*/ 185380 h 199548"/>
                    <a:gd name="connsiteX668" fmla="*/ 3869278 w 5795236"/>
                    <a:gd name="connsiteY668" fmla="*/ 185649 h 199548"/>
                    <a:gd name="connsiteX669" fmla="*/ 3875101 w 5795236"/>
                    <a:gd name="connsiteY669" fmla="*/ 185914 h 199548"/>
                    <a:gd name="connsiteX670" fmla="*/ 3880887 w 5795236"/>
                    <a:gd name="connsiteY670" fmla="*/ 186176 h 199548"/>
                    <a:gd name="connsiteX671" fmla="*/ 3886711 w 5795236"/>
                    <a:gd name="connsiteY671" fmla="*/ 186433 h 199548"/>
                    <a:gd name="connsiteX672" fmla="*/ 3892497 w 5795236"/>
                    <a:gd name="connsiteY672" fmla="*/ 186686 h 199548"/>
                    <a:gd name="connsiteX673" fmla="*/ 3898284 w 5795236"/>
                    <a:gd name="connsiteY673" fmla="*/ 186935 h 199548"/>
                    <a:gd name="connsiteX674" fmla="*/ 3904107 w 5795236"/>
                    <a:gd name="connsiteY674" fmla="*/ 187180 h 199548"/>
                    <a:gd name="connsiteX675" fmla="*/ 3909894 w 5795236"/>
                    <a:gd name="connsiteY675" fmla="*/ 187421 h 199548"/>
                    <a:gd name="connsiteX676" fmla="*/ 3915717 w 5795236"/>
                    <a:gd name="connsiteY676" fmla="*/ 187658 h 199548"/>
                    <a:gd name="connsiteX677" fmla="*/ 3921503 w 5795236"/>
                    <a:gd name="connsiteY677" fmla="*/ 187892 h 199548"/>
                    <a:gd name="connsiteX678" fmla="*/ 3927289 w 5795236"/>
                    <a:gd name="connsiteY678" fmla="*/ 188121 h 199548"/>
                    <a:gd name="connsiteX679" fmla="*/ 3933113 w 5795236"/>
                    <a:gd name="connsiteY679" fmla="*/ 188347 h 199548"/>
                    <a:gd name="connsiteX680" fmla="*/ 3938899 w 5795236"/>
                    <a:gd name="connsiteY680" fmla="*/ 188569 h 199548"/>
                    <a:gd name="connsiteX681" fmla="*/ 3944722 w 5795236"/>
                    <a:gd name="connsiteY681" fmla="*/ 188788 h 199548"/>
                    <a:gd name="connsiteX682" fmla="*/ 3950509 w 5795236"/>
                    <a:gd name="connsiteY682" fmla="*/ 189003 h 199548"/>
                    <a:gd name="connsiteX683" fmla="*/ 3956295 w 5795236"/>
                    <a:gd name="connsiteY683" fmla="*/ 189214 h 199548"/>
                    <a:gd name="connsiteX684" fmla="*/ 3962119 w 5795236"/>
                    <a:gd name="connsiteY684" fmla="*/ 189422 h 199548"/>
                    <a:gd name="connsiteX685" fmla="*/ 3967905 w 5795236"/>
                    <a:gd name="connsiteY685" fmla="*/ 189626 h 199548"/>
                    <a:gd name="connsiteX686" fmla="*/ 3973729 w 5795236"/>
                    <a:gd name="connsiteY686" fmla="*/ 189827 h 199548"/>
                    <a:gd name="connsiteX687" fmla="*/ 3979515 w 5795236"/>
                    <a:gd name="connsiteY687" fmla="*/ 190025 h 199548"/>
                    <a:gd name="connsiteX688" fmla="*/ 3985301 w 5795236"/>
                    <a:gd name="connsiteY688" fmla="*/ 190219 h 199548"/>
                    <a:gd name="connsiteX689" fmla="*/ 3991124 w 5795236"/>
                    <a:gd name="connsiteY689" fmla="*/ 190410 h 199548"/>
                    <a:gd name="connsiteX690" fmla="*/ 3996911 w 5795236"/>
                    <a:gd name="connsiteY690" fmla="*/ 190597 h 199548"/>
                    <a:gd name="connsiteX691" fmla="*/ 4002734 w 5795236"/>
                    <a:gd name="connsiteY691" fmla="*/ 190781 h 199548"/>
                    <a:gd name="connsiteX692" fmla="*/ 4008521 w 5795236"/>
                    <a:gd name="connsiteY692" fmla="*/ 190962 h 199548"/>
                    <a:gd name="connsiteX693" fmla="*/ 4014307 w 5795236"/>
                    <a:gd name="connsiteY693" fmla="*/ 191140 h 199548"/>
                    <a:gd name="connsiteX694" fmla="*/ 4020131 w 5795236"/>
                    <a:gd name="connsiteY694" fmla="*/ 191315 h 199548"/>
                    <a:gd name="connsiteX695" fmla="*/ 4025917 w 5795236"/>
                    <a:gd name="connsiteY695" fmla="*/ 191487 h 199548"/>
                    <a:gd name="connsiteX696" fmla="*/ 4031703 w 5795236"/>
                    <a:gd name="connsiteY696" fmla="*/ 191655 h 199548"/>
                    <a:gd name="connsiteX697" fmla="*/ 4037526 w 5795236"/>
                    <a:gd name="connsiteY697" fmla="*/ 191821 h 199548"/>
                    <a:gd name="connsiteX698" fmla="*/ 4043313 w 5795236"/>
                    <a:gd name="connsiteY698" fmla="*/ 191984 h 199548"/>
                    <a:gd name="connsiteX699" fmla="*/ 4049136 w 5795236"/>
                    <a:gd name="connsiteY699" fmla="*/ 192144 h 199548"/>
                    <a:gd name="connsiteX700" fmla="*/ 4054923 w 5795236"/>
                    <a:gd name="connsiteY700" fmla="*/ 192301 h 199548"/>
                    <a:gd name="connsiteX701" fmla="*/ 4060709 w 5795236"/>
                    <a:gd name="connsiteY701" fmla="*/ 192455 h 199548"/>
                    <a:gd name="connsiteX702" fmla="*/ 4066533 w 5795236"/>
                    <a:gd name="connsiteY702" fmla="*/ 192606 h 199548"/>
                    <a:gd name="connsiteX703" fmla="*/ 4072319 w 5795236"/>
                    <a:gd name="connsiteY703" fmla="*/ 192755 h 199548"/>
                    <a:gd name="connsiteX704" fmla="*/ 4078142 w 5795236"/>
                    <a:gd name="connsiteY704" fmla="*/ 192901 h 199548"/>
                    <a:gd name="connsiteX705" fmla="*/ 4083928 w 5795236"/>
                    <a:gd name="connsiteY705" fmla="*/ 193044 h 199548"/>
                    <a:gd name="connsiteX706" fmla="*/ 4089715 w 5795236"/>
                    <a:gd name="connsiteY706" fmla="*/ 193184 h 199548"/>
                    <a:gd name="connsiteX707" fmla="*/ 4095538 w 5795236"/>
                    <a:gd name="connsiteY707" fmla="*/ 193322 h 199548"/>
                    <a:gd name="connsiteX708" fmla="*/ 4101325 w 5795236"/>
                    <a:gd name="connsiteY708" fmla="*/ 193458 h 199548"/>
                    <a:gd name="connsiteX709" fmla="*/ 4107148 w 5795236"/>
                    <a:gd name="connsiteY709" fmla="*/ 193590 h 199548"/>
                    <a:gd name="connsiteX710" fmla="*/ 4112934 w 5795236"/>
                    <a:gd name="connsiteY710" fmla="*/ 193721 h 199548"/>
                    <a:gd name="connsiteX711" fmla="*/ 4118721 w 5795236"/>
                    <a:gd name="connsiteY711" fmla="*/ 193849 h 199548"/>
                    <a:gd name="connsiteX712" fmla="*/ 4124544 w 5795236"/>
                    <a:gd name="connsiteY712" fmla="*/ 193974 h 199548"/>
                    <a:gd name="connsiteX713" fmla="*/ 4130330 w 5795236"/>
                    <a:gd name="connsiteY713" fmla="*/ 194097 h 199548"/>
                    <a:gd name="connsiteX714" fmla="*/ 4136154 w 5795236"/>
                    <a:gd name="connsiteY714" fmla="*/ 194218 h 199548"/>
                    <a:gd name="connsiteX715" fmla="*/ 4141940 w 5795236"/>
                    <a:gd name="connsiteY715" fmla="*/ 194336 h 199548"/>
                    <a:gd name="connsiteX716" fmla="*/ 4147727 w 5795236"/>
                    <a:gd name="connsiteY716" fmla="*/ 194452 h 199548"/>
                    <a:gd name="connsiteX717" fmla="*/ 4153550 w 5795236"/>
                    <a:gd name="connsiteY717" fmla="*/ 194566 h 199548"/>
                    <a:gd name="connsiteX718" fmla="*/ 4159336 w 5795236"/>
                    <a:gd name="connsiteY718" fmla="*/ 194678 h 199548"/>
                    <a:gd name="connsiteX719" fmla="*/ 4165160 w 5795236"/>
                    <a:gd name="connsiteY719" fmla="*/ 194788 h 199548"/>
                    <a:gd name="connsiteX720" fmla="*/ 4170946 w 5795236"/>
                    <a:gd name="connsiteY720" fmla="*/ 194895 h 199548"/>
                    <a:gd name="connsiteX721" fmla="*/ 4176732 w 5795236"/>
                    <a:gd name="connsiteY721" fmla="*/ 195000 h 199548"/>
                    <a:gd name="connsiteX722" fmla="*/ 4182556 w 5795236"/>
                    <a:gd name="connsiteY722" fmla="*/ 195103 h 199548"/>
                    <a:gd name="connsiteX723" fmla="*/ 4188342 w 5795236"/>
                    <a:gd name="connsiteY723" fmla="*/ 195205 h 199548"/>
                    <a:gd name="connsiteX724" fmla="*/ 4194165 w 5795236"/>
                    <a:gd name="connsiteY724" fmla="*/ 195304 h 199548"/>
                    <a:gd name="connsiteX725" fmla="*/ 4199952 w 5795236"/>
                    <a:gd name="connsiteY725" fmla="*/ 195401 h 199548"/>
                    <a:gd name="connsiteX726" fmla="*/ 4205738 w 5795236"/>
                    <a:gd name="connsiteY726" fmla="*/ 195496 h 199548"/>
                    <a:gd name="connsiteX727" fmla="*/ 4211562 w 5795236"/>
                    <a:gd name="connsiteY727" fmla="*/ 195590 h 199548"/>
                    <a:gd name="connsiteX728" fmla="*/ 4217348 w 5795236"/>
                    <a:gd name="connsiteY728" fmla="*/ 195681 h 199548"/>
                    <a:gd name="connsiteX729" fmla="*/ 4223172 w 5795236"/>
                    <a:gd name="connsiteY729" fmla="*/ 195770 h 199548"/>
                    <a:gd name="connsiteX730" fmla="*/ 4228958 w 5795236"/>
                    <a:gd name="connsiteY730" fmla="*/ 195858 h 199548"/>
                    <a:gd name="connsiteX731" fmla="*/ 4234744 w 5795236"/>
                    <a:gd name="connsiteY731" fmla="*/ 195944 h 199548"/>
                    <a:gd name="connsiteX732" fmla="*/ 4240567 w 5795236"/>
                    <a:gd name="connsiteY732" fmla="*/ 196029 h 199548"/>
                    <a:gd name="connsiteX733" fmla="*/ 4246354 w 5795236"/>
                    <a:gd name="connsiteY733" fmla="*/ 196111 h 199548"/>
                    <a:gd name="connsiteX734" fmla="*/ 4252177 w 5795236"/>
                    <a:gd name="connsiteY734" fmla="*/ 196192 h 199548"/>
                    <a:gd name="connsiteX735" fmla="*/ 4257964 w 5795236"/>
                    <a:gd name="connsiteY735" fmla="*/ 196271 h 199548"/>
                    <a:gd name="connsiteX736" fmla="*/ 4263750 w 5795236"/>
                    <a:gd name="connsiteY736" fmla="*/ 196349 h 199548"/>
                    <a:gd name="connsiteX737" fmla="*/ 4269574 w 5795236"/>
                    <a:gd name="connsiteY737" fmla="*/ 196424 h 199548"/>
                    <a:gd name="connsiteX738" fmla="*/ 4275360 w 5795236"/>
                    <a:gd name="connsiteY738" fmla="*/ 196499 h 199548"/>
                    <a:gd name="connsiteX739" fmla="*/ 4281183 w 5795236"/>
                    <a:gd name="connsiteY739" fmla="*/ 196571 h 199548"/>
                    <a:gd name="connsiteX740" fmla="*/ 4286969 w 5795236"/>
                    <a:gd name="connsiteY740" fmla="*/ 196643 h 199548"/>
                    <a:gd name="connsiteX741" fmla="*/ 4292756 w 5795236"/>
                    <a:gd name="connsiteY741" fmla="*/ 196712 h 199548"/>
                    <a:gd name="connsiteX742" fmla="*/ 4298579 w 5795236"/>
                    <a:gd name="connsiteY742" fmla="*/ 196780 h 199548"/>
                    <a:gd name="connsiteX743" fmla="*/ 4304366 w 5795236"/>
                    <a:gd name="connsiteY743" fmla="*/ 196847 h 199548"/>
                    <a:gd name="connsiteX744" fmla="*/ 4310189 w 5795236"/>
                    <a:gd name="connsiteY744" fmla="*/ 196913 h 199548"/>
                    <a:gd name="connsiteX745" fmla="*/ 4315976 w 5795236"/>
                    <a:gd name="connsiteY745" fmla="*/ 196976 h 199548"/>
                    <a:gd name="connsiteX746" fmla="*/ 4321762 w 5795236"/>
                    <a:gd name="connsiteY746" fmla="*/ 197039 h 199548"/>
                    <a:gd name="connsiteX747" fmla="*/ 4327585 w 5795236"/>
                    <a:gd name="connsiteY747" fmla="*/ 197100 h 199548"/>
                    <a:gd name="connsiteX748" fmla="*/ 4333371 w 5795236"/>
                    <a:gd name="connsiteY748" fmla="*/ 197160 h 199548"/>
                    <a:gd name="connsiteX749" fmla="*/ 4339195 w 5795236"/>
                    <a:gd name="connsiteY749" fmla="*/ 197219 h 199548"/>
                    <a:gd name="connsiteX750" fmla="*/ 4344981 w 5795236"/>
                    <a:gd name="connsiteY750" fmla="*/ 197276 h 199548"/>
                    <a:gd name="connsiteX751" fmla="*/ 4350768 w 5795236"/>
                    <a:gd name="connsiteY751" fmla="*/ 197332 h 199548"/>
                    <a:gd name="connsiteX752" fmla="*/ 4356591 w 5795236"/>
                    <a:gd name="connsiteY752" fmla="*/ 197387 h 199548"/>
                    <a:gd name="connsiteX753" fmla="*/ 4362378 w 5795236"/>
                    <a:gd name="connsiteY753" fmla="*/ 197440 h 199548"/>
                    <a:gd name="connsiteX754" fmla="*/ 4368164 w 5795236"/>
                    <a:gd name="connsiteY754" fmla="*/ 197493 h 199548"/>
                    <a:gd name="connsiteX755" fmla="*/ 4373987 w 5795236"/>
                    <a:gd name="connsiteY755" fmla="*/ 197544 h 199548"/>
                    <a:gd name="connsiteX756" fmla="*/ 4379773 w 5795236"/>
                    <a:gd name="connsiteY756" fmla="*/ 197594 h 199548"/>
                    <a:gd name="connsiteX757" fmla="*/ 4385597 w 5795236"/>
                    <a:gd name="connsiteY757" fmla="*/ 197643 h 199548"/>
                    <a:gd name="connsiteX758" fmla="*/ 4391383 w 5795236"/>
                    <a:gd name="connsiteY758" fmla="*/ 197691 h 199548"/>
                    <a:gd name="connsiteX759" fmla="*/ 4397170 w 5795236"/>
                    <a:gd name="connsiteY759" fmla="*/ 197738 h 199548"/>
                    <a:gd name="connsiteX760" fmla="*/ 4402993 w 5795236"/>
                    <a:gd name="connsiteY760" fmla="*/ 197784 h 199548"/>
                    <a:gd name="connsiteX761" fmla="*/ 4408780 w 5795236"/>
                    <a:gd name="connsiteY761" fmla="*/ 197828 h 199548"/>
                    <a:gd name="connsiteX762" fmla="*/ 4414603 w 5795236"/>
                    <a:gd name="connsiteY762" fmla="*/ 197872 h 199548"/>
                    <a:gd name="connsiteX763" fmla="*/ 4420389 w 5795236"/>
                    <a:gd name="connsiteY763" fmla="*/ 197915 h 199548"/>
                    <a:gd name="connsiteX764" fmla="*/ 4426175 w 5795236"/>
                    <a:gd name="connsiteY764" fmla="*/ 197956 h 199548"/>
                    <a:gd name="connsiteX765" fmla="*/ 4431999 w 5795236"/>
                    <a:gd name="connsiteY765" fmla="*/ 197997 h 199548"/>
                    <a:gd name="connsiteX766" fmla="*/ 4437785 w 5795236"/>
                    <a:gd name="connsiteY766" fmla="*/ 198037 h 199548"/>
                    <a:gd name="connsiteX767" fmla="*/ 4443608 w 5795236"/>
                    <a:gd name="connsiteY767" fmla="*/ 198076 h 199548"/>
                    <a:gd name="connsiteX768" fmla="*/ 4449395 w 5795236"/>
                    <a:gd name="connsiteY768" fmla="*/ 198114 h 199548"/>
                    <a:gd name="connsiteX769" fmla="*/ 4455181 w 5795236"/>
                    <a:gd name="connsiteY769" fmla="*/ 198151 h 199548"/>
                    <a:gd name="connsiteX770" fmla="*/ 4461005 w 5795236"/>
                    <a:gd name="connsiteY770" fmla="*/ 198187 h 199548"/>
                    <a:gd name="connsiteX771" fmla="*/ 4466791 w 5795236"/>
                    <a:gd name="connsiteY771" fmla="*/ 198223 h 199548"/>
                    <a:gd name="connsiteX772" fmla="*/ 4472615 w 5795236"/>
                    <a:gd name="connsiteY772" fmla="*/ 198257 h 199548"/>
                    <a:gd name="connsiteX773" fmla="*/ 4478401 w 5795236"/>
                    <a:gd name="connsiteY773" fmla="*/ 198291 h 199548"/>
                    <a:gd name="connsiteX774" fmla="*/ 4484187 w 5795236"/>
                    <a:gd name="connsiteY774" fmla="*/ 198324 h 199548"/>
                    <a:gd name="connsiteX775" fmla="*/ 4490010 w 5795236"/>
                    <a:gd name="connsiteY775" fmla="*/ 198356 h 199548"/>
                    <a:gd name="connsiteX776" fmla="*/ 4495797 w 5795236"/>
                    <a:gd name="connsiteY776" fmla="*/ 198388 h 199548"/>
                    <a:gd name="connsiteX777" fmla="*/ 4501620 w 5795236"/>
                    <a:gd name="connsiteY777" fmla="*/ 198418 h 199548"/>
                    <a:gd name="connsiteX778" fmla="*/ 4507407 w 5795236"/>
                    <a:gd name="connsiteY778" fmla="*/ 198448 h 199548"/>
                    <a:gd name="connsiteX779" fmla="*/ 4513193 w 5795236"/>
                    <a:gd name="connsiteY779" fmla="*/ 198478 h 199548"/>
                    <a:gd name="connsiteX780" fmla="*/ 4519017 w 5795236"/>
                    <a:gd name="connsiteY780" fmla="*/ 198506 h 199548"/>
                    <a:gd name="connsiteX781" fmla="*/ 4524803 w 5795236"/>
                    <a:gd name="connsiteY781" fmla="*/ 198534 h 199548"/>
                    <a:gd name="connsiteX782" fmla="*/ 4530626 w 5795236"/>
                    <a:gd name="connsiteY782" fmla="*/ 198561 h 199548"/>
                    <a:gd name="connsiteX783" fmla="*/ 4536412 w 5795236"/>
                    <a:gd name="connsiteY783" fmla="*/ 198587 h 199548"/>
                    <a:gd name="connsiteX784" fmla="*/ 4542199 w 5795236"/>
                    <a:gd name="connsiteY784" fmla="*/ 198613 h 199548"/>
                    <a:gd name="connsiteX785" fmla="*/ 4548022 w 5795236"/>
                    <a:gd name="connsiteY785" fmla="*/ 198639 h 199548"/>
                    <a:gd name="connsiteX786" fmla="*/ 4553809 w 5795236"/>
                    <a:gd name="connsiteY786" fmla="*/ 198663 h 199548"/>
                    <a:gd name="connsiteX787" fmla="*/ 4559632 w 5795236"/>
                    <a:gd name="connsiteY787" fmla="*/ 198687 h 199548"/>
                    <a:gd name="connsiteX788" fmla="*/ 4565419 w 5795236"/>
                    <a:gd name="connsiteY788" fmla="*/ 198711 h 199548"/>
                    <a:gd name="connsiteX789" fmla="*/ 4571205 w 5795236"/>
                    <a:gd name="connsiteY789" fmla="*/ 198733 h 199548"/>
                    <a:gd name="connsiteX790" fmla="*/ 4577028 w 5795236"/>
                    <a:gd name="connsiteY790" fmla="*/ 198756 h 199548"/>
                    <a:gd name="connsiteX791" fmla="*/ 4582814 w 5795236"/>
                    <a:gd name="connsiteY791" fmla="*/ 198777 h 199548"/>
                    <a:gd name="connsiteX792" fmla="*/ 4588638 w 5795236"/>
                    <a:gd name="connsiteY792" fmla="*/ 198798 h 199548"/>
                    <a:gd name="connsiteX793" fmla="*/ 4594424 w 5795236"/>
                    <a:gd name="connsiteY793" fmla="*/ 198819 h 199548"/>
                    <a:gd name="connsiteX794" fmla="*/ 4600211 w 5795236"/>
                    <a:gd name="connsiteY794" fmla="*/ 198839 h 199548"/>
                    <a:gd name="connsiteX795" fmla="*/ 4606034 w 5795236"/>
                    <a:gd name="connsiteY795" fmla="*/ 198859 h 199548"/>
                    <a:gd name="connsiteX796" fmla="*/ 4611821 w 5795236"/>
                    <a:gd name="connsiteY796" fmla="*/ 198878 h 199548"/>
                    <a:gd name="connsiteX797" fmla="*/ 4617644 w 5795236"/>
                    <a:gd name="connsiteY797" fmla="*/ 198897 h 199548"/>
                    <a:gd name="connsiteX798" fmla="*/ 4623430 w 5795236"/>
                    <a:gd name="connsiteY798" fmla="*/ 198915 h 199548"/>
                    <a:gd name="connsiteX799" fmla="*/ 4629216 w 5795236"/>
                    <a:gd name="connsiteY799" fmla="*/ 198932 h 199548"/>
                    <a:gd name="connsiteX800" fmla="*/ 4635040 w 5795236"/>
                    <a:gd name="connsiteY800" fmla="*/ 198950 h 199548"/>
                    <a:gd name="connsiteX801" fmla="*/ 4640826 w 5795236"/>
                    <a:gd name="connsiteY801" fmla="*/ 198967 h 199548"/>
                    <a:gd name="connsiteX802" fmla="*/ 4646649 w 5795236"/>
                    <a:gd name="connsiteY802" fmla="*/ 198983 h 199548"/>
                    <a:gd name="connsiteX803" fmla="*/ 4652436 w 5795236"/>
                    <a:gd name="connsiteY803" fmla="*/ 198999 h 199548"/>
                    <a:gd name="connsiteX804" fmla="*/ 4658223 w 5795236"/>
                    <a:gd name="connsiteY804" fmla="*/ 199014 h 199548"/>
                    <a:gd name="connsiteX805" fmla="*/ 4664046 w 5795236"/>
                    <a:gd name="connsiteY805" fmla="*/ 199029 h 199548"/>
                    <a:gd name="connsiteX806" fmla="*/ 4669832 w 5795236"/>
                    <a:gd name="connsiteY806" fmla="*/ 199044 h 199548"/>
                    <a:gd name="connsiteX807" fmla="*/ 4675656 w 5795236"/>
                    <a:gd name="connsiteY807" fmla="*/ 199059 h 199548"/>
                    <a:gd name="connsiteX808" fmla="*/ 4681442 w 5795236"/>
                    <a:gd name="connsiteY808" fmla="*/ 199073 h 199548"/>
                    <a:gd name="connsiteX809" fmla="*/ 4687228 w 5795236"/>
                    <a:gd name="connsiteY809" fmla="*/ 199086 h 199548"/>
                    <a:gd name="connsiteX810" fmla="*/ 4693051 w 5795236"/>
                    <a:gd name="connsiteY810" fmla="*/ 199099 h 199548"/>
                    <a:gd name="connsiteX811" fmla="*/ 4698838 w 5795236"/>
                    <a:gd name="connsiteY811" fmla="*/ 199112 h 199548"/>
                    <a:gd name="connsiteX812" fmla="*/ 4704624 w 5795236"/>
                    <a:gd name="connsiteY812" fmla="*/ 199125 h 199548"/>
                    <a:gd name="connsiteX813" fmla="*/ 4710448 w 5795236"/>
                    <a:gd name="connsiteY813" fmla="*/ 199137 h 199548"/>
                    <a:gd name="connsiteX814" fmla="*/ 4716234 w 5795236"/>
                    <a:gd name="connsiteY814" fmla="*/ 199149 h 199548"/>
                    <a:gd name="connsiteX815" fmla="*/ 4722058 w 5795236"/>
                    <a:gd name="connsiteY815" fmla="*/ 199161 h 199548"/>
                    <a:gd name="connsiteX816" fmla="*/ 4727844 w 5795236"/>
                    <a:gd name="connsiteY816" fmla="*/ 199172 h 199548"/>
                    <a:gd name="connsiteX817" fmla="*/ 4733630 w 5795236"/>
                    <a:gd name="connsiteY817" fmla="*/ 199183 h 199548"/>
                    <a:gd name="connsiteX818" fmla="*/ 4739453 w 5795236"/>
                    <a:gd name="connsiteY818" fmla="*/ 199193 h 199548"/>
                    <a:gd name="connsiteX819" fmla="*/ 4745240 w 5795236"/>
                    <a:gd name="connsiteY819" fmla="*/ 199204 h 199548"/>
                    <a:gd name="connsiteX820" fmla="*/ 4751063 w 5795236"/>
                    <a:gd name="connsiteY820" fmla="*/ 199214 h 199548"/>
                    <a:gd name="connsiteX821" fmla="*/ 4756850 w 5795236"/>
                    <a:gd name="connsiteY821" fmla="*/ 199224 h 199548"/>
                    <a:gd name="connsiteX822" fmla="*/ 4762636 w 5795236"/>
                    <a:gd name="connsiteY822" fmla="*/ 199233 h 199548"/>
                    <a:gd name="connsiteX823" fmla="*/ 4768460 w 5795236"/>
                    <a:gd name="connsiteY823" fmla="*/ 199243 h 199548"/>
                    <a:gd name="connsiteX824" fmla="*/ 4774246 w 5795236"/>
                    <a:gd name="connsiteY824" fmla="*/ 199252 h 199548"/>
                    <a:gd name="connsiteX825" fmla="*/ 4780069 w 5795236"/>
                    <a:gd name="connsiteY825" fmla="*/ 199260 h 199548"/>
                    <a:gd name="connsiteX826" fmla="*/ 4785855 w 5795236"/>
                    <a:gd name="connsiteY826" fmla="*/ 199269 h 199548"/>
                    <a:gd name="connsiteX827" fmla="*/ 4791642 w 5795236"/>
                    <a:gd name="connsiteY827" fmla="*/ 199277 h 199548"/>
                    <a:gd name="connsiteX828" fmla="*/ 4797465 w 5795236"/>
                    <a:gd name="connsiteY828" fmla="*/ 199285 h 199548"/>
                    <a:gd name="connsiteX829" fmla="*/ 4803252 w 5795236"/>
                    <a:gd name="connsiteY829" fmla="*/ 199294 h 199548"/>
                    <a:gd name="connsiteX830" fmla="*/ 4809075 w 5795236"/>
                    <a:gd name="connsiteY830" fmla="*/ 199301 h 199548"/>
                    <a:gd name="connsiteX831" fmla="*/ 4814862 w 5795236"/>
                    <a:gd name="connsiteY831" fmla="*/ 199308 h 199548"/>
                    <a:gd name="connsiteX832" fmla="*/ 4820648 w 5795236"/>
                    <a:gd name="connsiteY832" fmla="*/ 199316 h 199548"/>
                    <a:gd name="connsiteX833" fmla="*/ 4826471 w 5795236"/>
                    <a:gd name="connsiteY833" fmla="*/ 199323 h 199548"/>
                    <a:gd name="connsiteX834" fmla="*/ 4832257 w 5795236"/>
                    <a:gd name="connsiteY834" fmla="*/ 199330 h 199548"/>
                    <a:gd name="connsiteX835" fmla="*/ 4838081 w 5795236"/>
                    <a:gd name="connsiteY835" fmla="*/ 199336 h 199548"/>
                    <a:gd name="connsiteX836" fmla="*/ 4843867 w 5795236"/>
                    <a:gd name="connsiteY836" fmla="*/ 199343 h 199548"/>
                    <a:gd name="connsiteX837" fmla="*/ 4849654 w 5795236"/>
                    <a:gd name="connsiteY837" fmla="*/ 199349 h 199548"/>
                    <a:gd name="connsiteX838" fmla="*/ 4855477 w 5795236"/>
                    <a:gd name="connsiteY838" fmla="*/ 199355 h 199548"/>
                    <a:gd name="connsiteX839" fmla="*/ 4861263 w 5795236"/>
                    <a:gd name="connsiteY839" fmla="*/ 199361 h 199548"/>
                    <a:gd name="connsiteX840" fmla="*/ 4867087 w 5795236"/>
                    <a:gd name="connsiteY840" fmla="*/ 199367 h 199548"/>
                    <a:gd name="connsiteX841" fmla="*/ 4872873 w 5795236"/>
                    <a:gd name="connsiteY841" fmla="*/ 199372 h 199548"/>
                    <a:gd name="connsiteX842" fmla="*/ 4878659 w 5795236"/>
                    <a:gd name="connsiteY842" fmla="*/ 199378 h 199548"/>
                    <a:gd name="connsiteX843" fmla="*/ 4884483 w 5795236"/>
                    <a:gd name="connsiteY843" fmla="*/ 199383 h 199548"/>
                    <a:gd name="connsiteX844" fmla="*/ 4890269 w 5795236"/>
                    <a:gd name="connsiteY844" fmla="*/ 199388 h 199548"/>
                    <a:gd name="connsiteX845" fmla="*/ 4896092 w 5795236"/>
                    <a:gd name="connsiteY845" fmla="*/ 199393 h 199548"/>
                    <a:gd name="connsiteX846" fmla="*/ 4901879 w 5795236"/>
                    <a:gd name="connsiteY846" fmla="*/ 199398 h 199548"/>
                    <a:gd name="connsiteX847" fmla="*/ 4907665 w 5795236"/>
                    <a:gd name="connsiteY847" fmla="*/ 199403 h 199548"/>
                    <a:gd name="connsiteX848" fmla="*/ 4913489 w 5795236"/>
                    <a:gd name="connsiteY848" fmla="*/ 199407 h 199548"/>
                    <a:gd name="connsiteX849" fmla="*/ 4919275 w 5795236"/>
                    <a:gd name="connsiteY849" fmla="*/ 199412 h 199548"/>
                    <a:gd name="connsiteX850" fmla="*/ 4925098 w 5795236"/>
                    <a:gd name="connsiteY850" fmla="*/ 199416 h 199548"/>
                    <a:gd name="connsiteX851" fmla="*/ 4930885 w 5795236"/>
                    <a:gd name="connsiteY851" fmla="*/ 199420 h 199548"/>
                    <a:gd name="connsiteX852" fmla="*/ 4936671 w 5795236"/>
                    <a:gd name="connsiteY852" fmla="*/ 199424 h 199548"/>
                    <a:gd name="connsiteX853" fmla="*/ 4942494 w 5795236"/>
                    <a:gd name="connsiteY853" fmla="*/ 199428 h 199548"/>
                    <a:gd name="connsiteX854" fmla="*/ 4948281 w 5795236"/>
                    <a:gd name="connsiteY854" fmla="*/ 199432 h 199548"/>
                    <a:gd name="connsiteX855" fmla="*/ 4954104 w 5795236"/>
                    <a:gd name="connsiteY855" fmla="*/ 199436 h 199548"/>
                    <a:gd name="connsiteX856" fmla="*/ 4959891 w 5795236"/>
                    <a:gd name="connsiteY856" fmla="*/ 199439 h 199548"/>
                    <a:gd name="connsiteX857" fmla="*/ 4965677 w 5795236"/>
                    <a:gd name="connsiteY857" fmla="*/ 199443 h 199548"/>
                    <a:gd name="connsiteX858" fmla="*/ 4971500 w 5795236"/>
                    <a:gd name="connsiteY858" fmla="*/ 199446 h 199548"/>
                    <a:gd name="connsiteX859" fmla="*/ 4977287 w 5795236"/>
                    <a:gd name="connsiteY859" fmla="*/ 199449 h 199548"/>
                    <a:gd name="connsiteX860" fmla="*/ 4983110 w 5795236"/>
                    <a:gd name="connsiteY860" fmla="*/ 199453 h 199548"/>
                    <a:gd name="connsiteX861" fmla="*/ 4988896 w 5795236"/>
                    <a:gd name="connsiteY861" fmla="*/ 199456 h 199548"/>
                    <a:gd name="connsiteX862" fmla="*/ 4994683 w 5795236"/>
                    <a:gd name="connsiteY862" fmla="*/ 199459 h 199548"/>
                    <a:gd name="connsiteX863" fmla="*/ 5000506 w 5795236"/>
                    <a:gd name="connsiteY863" fmla="*/ 199462 h 199548"/>
                    <a:gd name="connsiteX864" fmla="*/ 5006293 w 5795236"/>
                    <a:gd name="connsiteY864" fmla="*/ 199464 h 199548"/>
                    <a:gd name="connsiteX865" fmla="*/ 5012079 w 5795236"/>
                    <a:gd name="connsiteY865" fmla="*/ 199467 h 199548"/>
                    <a:gd name="connsiteX866" fmla="*/ 5017902 w 5795236"/>
                    <a:gd name="connsiteY866" fmla="*/ 199470 h 199548"/>
                    <a:gd name="connsiteX867" fmla="*/ 5023689 w 5795236"/>
                    <a:gd name="connsiteY867" fmla="*/ 199472 h 199548"/>
                    <a:gd name="connsiteX868" fmla="*/ 5029512 w 5795236"/>
                    <a:gd name="connsiteY868" fmla="*/ 199475 h 199548"/>
                    <a:gd name="connsiteX869" fmla="*/ 5035298 w 5795236"/>
                    <a:gd name="connsiteY869" fmla="*/ 199477 h 199548"/>
                    <a:gd name="connsiteX870" fmla="*/ 5041085 w 5795236"/>
                    <a:gd name="connsiteY870" fmla="*/ 199480 h 199548"/>
                    <a:gd name="connsiteX871" fmla="*/ 5046908 w 5795236"/>
                    <a:gd name="connsiteY871" fmla="*/ 199482 h 199548"/>
                    <a:gd name="connsiteX872" fmla="*/ 5052695 w 5795236"/>
                    <a:gd name="connsiteY872" fmla="*/ 199484 h 199548"/>
                    <a:gd name="connsiteX873" fmla="*/ 5058518 w 5795236"/>
                    <a:gd name="connsiteY873" fmla="*/ 199486 h 199548"/>
                    <a:gd name="connsiteX874" fmla="*/ 5064304 w 5795236"/>
                    <a:gd name="connsiteY874" fmla="*/ 199488 h 199548"/>
                    <a:gd name="connsiteX875" fmla="*/ 5070091 w 5795236"/>
                    <a:gd name="connsiteY875" fmla="*/ 199490 h 199548"/>
                    <a:gd name="connsiteX876" fmla="*/ 5075914 w 5795236"/>
                    <a:gd name="connsiteY876" fmla="*/ 199492 h 199548"/>
                    <a:gd name="connsiteX877" fmla="*/ 5081700 w 5795236"/>
                    <a:gd name="connsiteY877" fmla="*/ 199494 h 199548"/>
                    <a:gd name="connsiteX878" fmla="*/ 5087524 w 5795236"/>
                    <a:gd name="connsiteY878" fmla="*/ 199496 h 199548"/>
                    <a:gd name="connsiteX879" fmla="*/ 5093310 w 5795236"/>
                    <a:gd name="connsiteY879" fmla="*/ 199498 h 199548"/>
                    <a:gd name="connsiteX880" fmla="*/ 5099097 w 5795236"/>
                    <a:gd name="connsiteY880" fmla="*/ 199499 h 199548"/>
                    <a:gd name="connsiteX881" fmla="*/ 5104920 w 5795236"/>
                    <a:gd name="connsiteY881" fmla="*/ 199501 h 199548"/>
                    <a:gd name="connsiteX882" fmla="*/ 5110706 w 5795236"/>
                    <a:gd name="connsiteY882" fmla="*/ 199503 h 199548"/>
                    <a:gd name="connsiteX883" fmla="*/ 5116530 w 5795236"/>
                    <a:gd name="connsiteY883" fmla="*/ 199504 h 199548"/>
                    <a:gd name="connsiteX884" fmla="*/ 5122316 w 5795236"/>
                    <a:gd name="connsiteY884" fmla="*/ 199506 h 199548"/>
                    <a:gd name="connsiteX885" fmla="*/ 5128102 w 5795236"/>
                    <a:gd name="connsiteY885" fmla="*/ 199507 h 199548"/>
                    <a:gd name="connsiteX886" fmla="*/ 5133926 w 5795236"/>
                    <a:gd name="connsiteY886" fmla="*/ 199508 h 199548"/>
                    <a:gd name="connsiteX887" fmla="*/ 5139712 w 5795236"/>
                    <a:gd name="connsiteY887" fmla="*/ 199510 h 199548"/>
                    <a:gd name="connsiteX888" fmla="*/ 5145535 w 5795236"/>
                    <a:gd name="connsiteY888" fmla="*/ 199511 h 199548"/>
                    <a:gd name="connsiteX889" fmla="*/ 5151322 w 5795236"/>
                    <a:gd name="connsiteY889" fmla="*/ 199513 h 199548"/>
                    <a:gd name="connsiteX890" fmla="*/ 5157108 w 5795236"/>
                    <a:gd name="connsiteY890" fmla="*/ 199514 h 199548"/>
                    <a:gd name="connsiteX891" fmla="*/ 5162932 w 5795236"/>
                    <a:gd name="connsiteY891" fmla="*/ 199515 h 199548"/>
                    <a:gd name="connsiteX892" fmla="*/ 5168718 w 5795236"/>
                    <a:gd name="connsiteY892" fmla="*/ 199516 h 199548"/>
                    <a:gd name="connsiteX893" fmla="*/ 5174541 w 5795236"/>
                    <a:gd name="connsiteY893" fmla="*/ 199517 h 199548"/>
                    <a:gd name="connsiteX894" fmla="*/ 5180328 w 5795236"/>
                    <a:gd name="connsiteY894" fmla="*/ 199518 h 199548"/>
                    <a:gd name="connsiteX895" fmla="*/ 5186114 w 5795236"/>
                    <a:gd name="connsiteY895" fmla="*/ 199519 h 199548"/>
                    <a:gd name="connsiteX896" fmla="*/ 5191937 w 5795236"/>
                    <a:gd name="connsiteY896" fmla="*/ 199520 h 199548"/>
                    <a:gd name="connsiteX897" fmla="*/ 5197724 w 5795236"/>
                    <a:gd name="connsiteY897" fmla="*/ 199521 h 199548"/>
                    <a:gd name="connsiteX898" fmla="*/ 5203547 w 5795236"/>
                    <a:gd name="connsiteY898" fmla="*/ 199522 h 199548"/>
                    <a:gd name="connsiteX899" fmla="*/ 5209334 w 5795236"/>
                    <a:gd name="connsiteY899" fmla="*/ 199523 h 199548"/>
                    <a:gd name="connsiteX900" fmla="*/ 5215120 w 5795236"/>
                    <a:gd name="connsiteY900" fmla="*/ 199524 h 199548"/>
                    <a:gd name="connsiteX901" fmla="*/ 5220943 w 5795236"/>
                    <a:gd name="connsiteY901" fmla="*/ 199525 h 199548"/>
                    <a:gd name="connsiteX902" fmla="*/ 5226730 w 5795236"/>
                    <a:gd name="connsiteY902" fmla="*/ 199526 h 199548"/>
                    <a:gd name="connsiteX903" fmla="*/ 5232553 w 5795236"/>
                    <a:gd name="connsiteY903" fmla="*/ 199527 h 199548"/>
                    <a:gd name="connsiteX904" fmla="*/ 5238339 w 5795236"/>
                    <a:gd name="connsiteY904" fmla="*/ 199527 h 199548"/>
                    <a:gd name="connsiteX905" fmla="*/ 5244126 w 5795236"/>
                    <a:gd name="connsiteY905" fmla="*/ 199528 h 199548"/>
                    <a:gd name="connsiteX906" fmla="*/ 5249949 w 5795236"/>
                    <a:gd name="connsiteY906" fmla="*/ 199529 h 199548"/>
                    <a:gd name="connsiteX907" fmla="*/ 5255736 w 5795236"/>
                    <a:gd name="connsiteY907" fmla="*/ 199529 h 199548"/>
                    <a:gd name="connsiteX908" fmla="*/ 5261559 w 5795236"/>
                    <a:gd name="connsiteY908" fmla="*/ 199530 h 199548"/>
                    <a:gd name="connsiteX909" fmla="*/ 5267345 w 5795236"/>
                    <a:gd name="connsiteY909" fmla="*/ 199531 h 199548"/>
                    <a:gd name="connsiteX910" fmla="*/ 5273132 w 5795236"/>
                    <a:gd name="connsiteY910" fmla="*/ 199531 h 199548"/>
                    <a:gd name="connsiteX911" fmla="*/ 5278955 w 5795236"/>
                    <a:gd name="connsiteY911" fmla="*/ 199532 h 199548"/>
                    <a:gd name="connsiteX912" fmla="*/ 5284741 w 5795236"/>
                    <a:gd name="connsiteY912" fmla="*/ 199533 h 199548"/>
                    <a:gd name="connsiteX913" fmla="*/ 5290565 w 5795236"/>
                    <a:gd name="connsiteY913" fmla="*/ 199533 h 199548"/>
                    <a:gd name="connsiteX914" fmla="*/ 5296351 w 5795236"/>
                    <a:gd name="connsiteY914" fmla="*/ 199534 h 199548"/>
                    <a:gd name="connsiteX915" fmla="*/ 5302138 w 5795236"/>
                    <a:gd name="connsiteY915" fmla="*/ 199534 h 199548"/>
                    <a:gd name="connsiteX916" fmla="*/ 5307961 w 5795236"/>
                    <a:gd name="connsiteY916" fmla="*/ 199535 h 199548"/>
                    <a:gd name="connsiteX917" fmla="*/ 5313747 w 5795236"/>
                    <a:gd name="connsiteY917" fmla="*/ 199535 h 199548"/>
                    <a:gd name="connsiteX918" fmla="*/ 5319534 w 5795236"/>
                    <a:gd name="connsiteY918" fmla="*/ 199536 h 199548"/>
                    <a:gd name="connsiteX919" fmla="*/ 5325357 w 5795236"/>
                    <a:gd name="connsiteY919" fmla="*/ 199536 h 199548"/>
                    <a:gd name="connsiteX920" fmla="*/ 5331143 w 5795236"/>
                    <a:gd name="connsiteY920" fmla="*/ 199537 h 199548"/>
                    <a:gd name="connsiteX921" fmla="*/ 5336967 w 5795236"/>
                    <a:gd name="connsiteY921" fmla="*/ 199537 h 199548"/>
                    <a:gd name="connsiteX922" fmla="*/ 5342753 w 5795236"/>
                    <a:gd name="connsiteY922" fmla="*/ 199538 h 199548"/>
                    <a:gd name="connsiteX923" fmla="*/ 5348540 w 5795236"/>
                    <a:gd name="connsiteY923" fmla="*/ 199538 h 199548"/>
                    <a:gd name="connsiteX924" fmla="*/ 5354363 w 5795236"/>
                    <a:gd name="connsiteY924" fmla="*/ 199538 h 199548"/>
                    <a:gd name="connsiteX925" fmla="*/ 5360149 w 5795236"/>
                    <a:gd name="connsiteY925" fmla="*/ 199539 h 199548"/>
                    <a:gd name="connsiteX926" fmla="*/ 5365973 w 5795236"/>
                    <a:gd name="connsiteY926" fmla="*/ 199539 h 199548"/>
                    <a:gd name="connsiteX927" fmla="*/ 5371759 w 5795236"/>
                    <a:gd name="connsiteY927" fmla="*/ 199539 h 199548"/>
                    <a:gd name="connsiteX928" fmla="*/ 5377545 w 5795236"/>
                    <a:gd name="connsiteY928" fmla="*/ 199540 h 199548"/>
                    <a:gd name="connsiteX929" fmla="*/ 5383369 w 5795236"/>
                    <a:gd name="connsiteY929" fmla="*/ 199540 h 199548"/>
                    <a:gd name="connsiteX930" fmla="*/ 5389155 w 5795236"/>
                    <a:gd name="connsiteY930" fmla="*/ 199540 h 199548"/>
                    <a:gd name="connsiteX931" fmla="*/ 5394978 w 5795236"/>
                    <a:gd name="connsiteY931" fmla="*/ 199541 h 199548"/>
                    <a:gd name="connsiteX932" fmla="*/ 5400765 w 5795236"/>
                    <a:gd name="connsiteY932" fmla="*/ 199541 h 199548"/>
                    <a:gd name="connsiteX933" fmla="*/ 5406551 w 5795236"/>
                    <a:gd name="connsiteY933" fmla="*/ 199541 h 199548"/>
                    <a:gd name="connsiteX934" fmla="*/ 5412375 w 5795236"/>
                    <a:gd name="connsiteY934" fmla="*/ 199542 h 199548"/>
                    <a:gd name="connsiteX935" fmla="*/ 5418161 w 5795236"/>
                    <a:gd name="connsiteY935" fmla="*/ 199542 h 199548"/>
                    <a:gd name="connsiteX936" fmla="*/ 5423984 w 5795236"/>
                    <a:gd name="connsiteY936" fmla="*/ 199542 h 199548"/>
                    <a:gd name="connsiteX937" fmla="*/ 5429771 w 5795236"/>
                    <a:gd name="connsiteY937" fmla="*/ 199542 h 199548"/>
                    <a:gd name="connsiteX938" fmla="*/ 5435557 w 5795236"/>
                    <a:gd name="connsiteY938" fmla="*/ 199543 h 199548"/>
                    <a:gd name="connsiteX939" fmla="*/ 5441380 w 5795236"/>
                    <a:gd name="connsiteY939" fmla="*/ 199543 h 199548"/>
                    <a:gd name="connsiteX940" fmla="*/ 5447167 w 5795236"/>
                    <a:gd name="connsiteY940" fmla="*/ 199543 h 199548"/>
                    <a:gd name="connsiteX941" fmla="*/ 5452990 w 5795236"/>
                    <a:gd name="connsiteY941" fmla="*/ 199543 h 199548"/>
                    <a:gd name="connsiteX942" fmla="*/ 5458777 w 5795236"/>
                    <a:gd name="connsiteY942" fmla="*/ 199543 h 199548"/>
                    <a:gd name="connsiteX943" fmla="*/ 5464563 w 5795236"/>
                    <a:gd name="connsiteY943" fmla="*/ 199544 h 199548"/>
                    <a:gd name="connsiteX944" fmla="*/ 5470386 w 5795236"/>
                    <a:gd name="connsiteY944" fmla="*/ 199544 h 199548"/>
                    <a:gd name="connsiteX945" fmla="*/ 5476172 w 5795236"/>
                    <a:gd name="connsiteY945" fmla="*/ 199544 h 199548"/>
                    <a:gd name="connsiteX946" fmla="*/ 5481996 w 5795236"/>
                    <a:gd name="connsiteY946" fmla="*/ 199544 h 199548"/>
                    <a:gd name="connsiteX947" fmla="*/ 5487782 w 5795236"/>
                    <a:gd name="connsiteY947" fmla="*/ 199544 h 199548"/>
                    <a:gd name="connsiteX948" fmla="*/ 5493569 w 5795236"/>
                    <a:gd name="connsiteY948" fmla="*/ 199545 h 199548"/>
                    <a:gd name="connsiteX949" fmla="*/ 5499392 w 5795236"/>
                    <a:gd name="connsiteY949" fmla="*/ 199545 h 199548"/>
                    <a:gd name="connsiteX950" fmla="*/ 5505179 w 5795236"/>
                    <a:gd name="connsiteY950" fmla="*/ 199545 h 199548"/>
                    <a:gd name="connsiteX951" fmla="*/ 5511002 w 5795236"/>
                    <a:gd name="connsiteY951" fmla="*/ 199545 h 199548"/>
                    <a:gd name="connsiteX952" fmla="*/ 5516788 w 5795236"/>
                    <a:gd name="connsiteY952" fmla="*/ 199545 h 199548"/>
                    <a:gd name="connsiteX953" fmla="*/ 5522574 w 5795236"/>
                    <a:gd name="connsiteY953" fmla="*/ 199545 h 199548"/>
                    <a:gd name="connsiteX954" fmla="*/ 5528398 w 5795236"/>
                    <a:gd name="connsiteY954" fmla="*/ 199545 h 199548"/>
                    <a:gd name="connsiteX955" fmla="*/ 5534184 w 5795236"/>
                    <a:gd name="connsiteY955" fmla="*/ 199546 h 199548"/>
                    <a:gd name="connsiteX956" fmla="*/ 5540008 w 5795236"/>
                    <a:gd name="connsiteY956" fmla="*/ 199546 h 199548"/>
                    <a:gd name="connsiteX957" fmla="*/ 5545794 w 5795236"/>
                    <a:gd name="connsiteY957" fmla="*/ 199546 h 199548"/>
                    <a:gd name="connsiteX958" fmla="*/ 5551581 w 5795236"/>
                    <a:gd name="connsiteY958" fmla="*/ 199546 h 199548"/>
                    <a:gd name="connsiteX959" fmla="*/ 5557404 w 5795236"/>
                    <a:gd name="connsiteY959" fmla="*/ 199546 h 199548"/>
                    <a:gd name="connsiteX960" fmla="*/ 5563190 w 5795236"/>
                    <a:gd name="connsiteY960" fmla="*/ 199546 h 199548"/>
                    <a:gd name="connsiteX961" fmla="*/ 5569014 w 5795236"/>
                    <a:gd name="connsiteY961" fmla="*/ 199546 h 199548"/>
                    <a:gd name="connsiteX962" fmla="*/ 5574800 w 5795236"/>
                    <a:gd name="connsiteY962" fmla="*/ 199546 h 199548"/>
                    <a:gd name="connsiteX963" fmla="*/ 5580586 w 5795236"/>
                    <a:gd name="connsiteY963" fmla="*/ 199547 h 199548"/>
                    <a:gd name="connsiteX964" fmla="*/ 5586410 w 5795236"/>
                    <a:gd name="connsiteY964" fmla="*/ 199547 h 199548"/>
                    <a:gd name="connsiteX965" fmla="*/ 5592196 w 5795236"/>
                    <a:gd name="connsiteY965" fmla="*/ 199547 h 199548"/>
                    <a:gd name="connsiteX966" fmla="*/ 5598020 w 5795236"/>
                    <a:gd name="connsiteY966" fmla="*/ 199547 h 199548"/>
                    <a:gd name="connsiteX967" fmla="*/ 5603806 w 5795236"/>
                    <a:gd name="connsiteY967" fmla="*/ 199547 h 199548"/>
                    <a:gd name="connsiteX968" fmla="*/ 5609592 w 5795236"/>
                    <a:gd name="connsiteY968" fmla="*/ 199547 h 199548"/>
                    <a:gd name="connsiteX969" fmla="*/ 5615416 w 5795236"/>
                    <a:gd name="connsiteY969" fmla="*/ 199547 h 199548"/>
                    <a:gd name="connsiteX970" fmla="*/ 5621202 w 5795236"/>
                    <a:gd name="connsiteY970" fmla="*/ 199547 h 199548"/>
                    <a:gd name="connsiteX971" fmla="*/ 5626988 w 5795236"/>
                    <a:gd name="connsiteY971" fmla="*/ 199547 h 199548"/>
                    <a:gd name="connsiteX972" fmla="*/ 5632812 w 5795236"/>
                    <a:gd name="connsiteY972" fmla="*/ 199547 h 199548"/>
                    <a:gd name="connsiteX973" fmla="*/ 5638598 w 5795236"/>
                    <a:gd name="connsiteY973" fmla="*/ 199547 h 199548"/>
                    <a:gd name="connsiteX974" fmla="*/ 5644421 w 5795236"/>
                    <a:gd name="connsiteY974" fmla="*/ 199547 h 199548"/>
                    <a:gd name="connsiteX975" fmla="*/ 5650208 w 5795236"/>
                    <a:gd name="connsiteY975" fmla="*/ 199547 h 199548"/>
                    <a:gd name="connsiteX976" fmla="*/ 5655994 w 5795236"/>
                    <a:gd name="connsiteY976" fmla="*/ 199547 h 199548"/>
                    <a:gd name="connsiteX977" fmla="*/ 5661818 w 5795236"/>
                    <a:gd name="connsiteY977" fmla="*/ 199548 h 199548"/>
                    <a:gd name="connsiteX978" fmla="*/ 5667604 w 5795236"/>
                    <a:gd name="connsiteY978" fmla="*/ 199548 h 199548"/>
                    <a:gd name="connsiteX979" fmla="*/ 5673427 w 5795236"/>
                    <a:gd name="connsiteY979" fmla="*/ 199548 h 199548"/>
                    <a:gd name="connsiteX980" fmla="*/ 5679213 w 5795236"/>
                    <a:gd name="connsiteY980" fmla="*/ 199548 h 199548"/>
                    <a:gd name="connsiteX981" fmla="*/ 5685000 w 5795236"/>
                    <a:gd name="connsiteY981" fmla="*/ 199548 h 199548"/>
                    <a:gd name="connsiteX982" fmla="*/ 5690823 w 5795236"/>
                    <a:gd name="connsiteY982" fmla="*/ 199548 h 199548"/>
                    <a:gd name="connsiteX983" fmla="*/ 5696610 w 5795236"/>
                    <a:gd name="connsiteY983" fmla="*/ 199548 h 199548"/>
                    <a:gd name="connsiteX984" fmla="*/ 5702433 w 5795236"/>
                    <a:gd name="connsiteY984" fmla="*/ 199548 h 199548"/>
                    <a:gd name="connsiteX985" fmla="*/ 5708220 w 5795236"/>
                    <a:gd name="connsiteY985" fmla="*/ 199548 h 199548"/>
                    <a:gd name="connsiteX986" fmla="*/ 5714006 w 5795236"/>
                    <a:gd name="connsiteY986" fmla="*/ 199548 h 199548"/>
                    <a:gd name="connsiteX987" fmla="*/ 5719829 w 5795236"/>
                    <a:gd name="connsiteY987" fmla="*/ 199548 h 199548"/>
                    <a:gd name="connsiteX988" fmla="*/ 5725615 w 5795236"/>
                    <a:gd name="connsiteY988" fmla="*/ 199548 h 199548"/>
                    <a:gd name="connsiteX989" fmla="*/ 5731439 w 5795236"/>
                    <a:gd name="connsiteY989" fmla="*/ 199548 h 199548"/>
                    <a:gd name="connsiteX990" fmla="*/ 5737225 w 5795236"/>
                    <a:gd name="connsiteY990" fmla="*/ 199548 h 199548"/>
                    <a:gd name="connsiteX991" fmla="*/ 5743012 w 5795236"/>
                    <a:gd name="connsiteY991" fmla="*/ 199548 h 199548"/>
                    <a:gd name="connsiteX992" fmla="*/ 5748835 w 5795236"/>
                    <a:gd name="connsiteY992" fmla="*/ 199548 h 199548"/>
                    <a:gd name="connsiteX993" fmla="*/ 5754622 w 5795236"/>
                    <a:gd name="connsiteY993" fmla="*/ 199548 h 199548"/>
                    <a:gd name="connsiteX994" fmla="*/ 5760445 w 5795236"/>
                    <a:gd name="connsiteY994" fmla="*/ 199548 h 199548"/>
                    <a:gd name="connsiteX995" fmla="*/ 5766231 w 5795236"/>
                    <a:gd name="connsiteY995" fmla="*/ 199548 h 199548"/>
                    <a:gd name="connsiteX996" fmla="*/ 5772017 w 5795236"/>
                    <a:gd name="connsiteY996" fmla="*/ 199548 h 199548"/>
                    <a:gd name="connsiteX997" fmla="*/ 5777841 w 5795236"/>
                    <a:gd name="connsiteY997" fmla="*/ 199548 h 199548"/>
                    <a:gd name="connsiteX998" fmla="*/ 5783627 w 5795236"/>
                    <a:gd name="connsiteY998" fmla="*/ 199548 h 199548"/>
                    <a:gd name="connsiteX999" fmla="*/ 5789451 w 5795236"/>
                    <a:gd name="connsiteY999" fmla="*/ 199548 h 199548"/>
                    <a:gd name="connsiteX1000" fmla="*/ 5795237 w 5795236"/>
                    <a:gd name="connsiteY1000" fmla="*/ 199548 h 199548"/>
                    <a:gd name="connsiteX1001" fmla="*/ 5795237 w 5795236"/>
                    <a:gd name="connsiteY1001" fmla="*/ 199549 h 199548"/>
                    <a:gd name="connsiteX1002" fmla="*/ 5795237 w 5795236"/>
                    <a:gd name="connsiteY1002" fmla="*/ 199549 h 199548"/>
                    <a:gd name="connsiteX1003" fmla="*/ 5789451 w 5795236"/>
                    <a:gd name="connsiteY1003" fmla="*/ 199549 h 199548"/>
                    <a:gd name="connsiteX1004" fmla="*/ 5783627 w 5795236"/>
                    <a:gd name="connsiteY1004" fmla="*/ 199549 h 199548"/>
                    <a:gd name="connsiteX1005" fmla="*/ 5777841 w 5795236"/>
                    <a:gd name="connsiteY1005" fmla="*/ 199549 h 199548"/>
                    <a:gd name="connsiteX1006" fmla="*/ 5772017 w 5795236"/>
                    <a:gd name="connsiteY1006" fmla="*/ 199549 h 199548"/>
                    <a:gd name="connsiteX1007" fmla="*/ 5766231 w 5795236"/>
                    <a:gd name="connsiteY1007" fmla="*/ 199549 h 199548"/>
                    <a:gd name="connsiteX1008" fmla="*/ 5760445 w 5795236"/>
                    <a:gd name="connsiteY1008" fmla="*/ 199549 h 199548"/>
                    <a:gd name="connsiteX1009" fmla="*/ 5754622 w 5795236"/>
                    <a:gd name="connsiteY1009" fmla="*/ 199549 h 199548"/>
                    <a:gd name="connsiteX1010" fmla="*/ 5748835 w 5795236"/>
                    <a:gd name="connsiteY1010" fmla="*/ 199549 h 199548"/>
                    <a:gd name="connsiteX1011" fmla="*/ 5743012 w 5795236"/>
                    <a:gd name="connsiteY1011" fmla="*/ 199549 h 199548"/>
                    <a:gd name="connsiteX1012" fmla="*/ 5737225 w 5795236"/>
                    <a:gd name="connsiteY1012" fmla="*/ 199549 h 199548"/>
                    <a:gd name="connsiteX1013" fmla="*/ 5731439 w 5795236"/>
                    <a:gd name="connsiteY1013" fmla="*/ 199549 h 199548"/>
                    <a:gd name="connsiteX1014" fmla="*/ 5725615 w 5795236"/>
                    <a:gd name="connsiteY1014" fmla="*/ 199549 h 199548"/>
                    <a:gd name="connsiteX1015" fmla="*/ 5719829 w 5795236"/>
                    <a:gd name="connsiteY1015" fmla="*/ 199549 h 199548"/>
                    <a:gd name="connsiteX1016" fmla="*/ 5714006 w 5795236"/>
                    <a:gd name="connsiteY1016" fmla="*/ 199549 h 199548"/>
                    <a:gd name="connsiteX1017" fmla="*/ 5708220 w 5795236"/>
                    <a:gd name="connsiteY1017" fmla="*/ 199549 h 199548"/>
                    <a:gd name="connsiteX1018" fmla="*/ 5702433 w 5795236"/>
                    <a:gd name="connsiteY1018" fmla="*/ 199549 h 199548"/>
                    <a:gd name="connsiteX1019" fmla="*/ 5696610 w 5795236"/>
                    <a:gd name="connsiteY1019" fmla="*/ 199549 h 199548"/>
                    <a:gd name="connsiteX1020" fmla="*/ 5690823 w 5795236"/>
                    <a:gd name="connsiteY1020" fmla="*/ 199549 h 199548"/>
                    <a:gd name="connsiteX1021" fmla="*/ 5685000 w 5795236"/>
                    <a:gd name="connsiteY1021" fmla="*/ 199549 h 199548"/>
                    <a:gd name="connsiteX1022" fmla="*/ 5679213 w 5795236"/>
                    <a:gd name="connsiteY1022" fmla="*/ 199549 h 199548"/>
                    <a:gd name="connsiteX1023" fmla="*/ 5673427 w 5795236"/>
                    <a:gd name="connsiteY1023" fmla="*/ 199549 h 199548"/>
                    <a:gd name="connsiteX1024" fmla="*/ 5667604 w 5795236"/>
                    <a:gd name="connsiteY1024" fmla="*/ 199549 h 199548"/>
                    <a:gd name="connsiteX1025" fmla="*/ 5661818 w 5795236"/>
                    <a:gd name="connsiteY1025" fmla="*/ 199549 h 199548"/>
                    <a:gd name="connsiteX1026" fmla="*/ 5655994 w 5795236"/>
                    <a:gd name="connsiteY1026" fmla="*/ 199549 h 199548"/>
                    <a:gd name="connsiteX1027" fmla="*/ 5650208 w 5795236"/>
                    <a:gd name="connsiteY1027" fmla="*/ 199549 h 199548"/>
                    <a:gd name="connsiteX1028" fmla="*/ 5644421 w 5795236"/>
                    <a:gd name="connsiteY1028" fmla="*/ 199549 h 199548"/>
                    <a:gd name="connsiteX1029" fmla="*/ 5638598 w 5795236"/>
                    <a:gd name="connsiteY1029" fmla="*/ 199549 h 199548"/>
                    <a:gd name="connsiteX1030" fmla="*/ 5632812 w 5795236"/>
                    <a:gd name="connsiteY1030" fmla="*/ 199549 h 199548"/>
                    <a:gd name="connsiteX1031" fmla="*/ 5626988 w 5795236"/>
                    <a:gd name="connsiteY1031" fmla="*/ 199549 h 199548"/>
                    <a:gd name="connsiteX1032" fmla="*/ 5621202 w 5795236"/>
                    <a:gd name="connsiteY1032" fmla="*/ 199549 h 199548"/>
                    <a:gd name="connsiteX1033" fmla="*/ 5615416 w 5795236"/>
                    <a:gd name="connsiteY1033" fmla="*/ 199549 h 199548"/>
                    <a:gd name="connsiteX1034" fmla="*/ 5609592 w 5795236"/>
                    <a:gd name="connsiteY1034" fmla="*/ 199549 h 199548"/>
                    <a:gd name="connsiteX1035" fmla="*/ 5603806 w 5795236"/>
                    <a:gd name="connsiteY1035" fmla="*/ 199549 h 199548"/>
                    <a:gd name="connsiteX1036" fmla="*/ 5598020 w 5795236"/>
                    <a:gd name="connsiteY1036" fmla="*/ 199549 h 199548"/>
                    <a:gd name="connsiteX1037" fmla="*/ 5592196 w 5795236"/>
                    <a:gd name="connsiteY1037" fmla="*/ 199549 h 199548"/>
                    <a:gd name="connsiteX1038" fmla="*/ 5586410 w 5795236"/>
                    <a:gd name="connsiteY1038" fmla="*/ 199549 h 199548"/>
                    <a:gd name="connsiteX1039" fmla="*/ 5580586 w 5795236"/>
                    <a:gd name="connsiteY1039" fmla="*/ 199549 h 199548"/>
                    <a:gd name="connsiteX1040" fmla="*/ 5574800 w 5795236"/>
                    <a:gd name="connsiteY1040" fmla="*/ 199549 h 199548"/>
                    <a:gd name="connsiteX1041" fmla="*/ 5569014 w 5795236"/>
                    <a:gd name="connsiteY1041" fmla="*/ 199549 h 199548"/>
                    <a:gd name="connsiteX1042" fmla="*/ 5563190 w 5795236"/>
                    <a:gd name="connsiteY1042" fmla="*/ 199549 h 199548"/>
                    <a:gd name="connsiteX1043" fmla="*/ 5557404 w 5795236"/>
                    <a:gd name="connsiteY1043" fmla="*/ 199549 h 199548"/>
                    <a:gd name="connsiteX1044" fmla="*/ 5551581 w 5795236"/>
                    <a:gd name="connsiteY1044" fmla="*/ 199549 h 199548"/>
                    <a:gd name="connsiteX1045" fmla="*/ 5545794 w 5795236"/>
                    <a:gd name="connsiteY1045" fmla="*/ 199549 h 199548"/>
                    <a:gd name="connsiteX1046" fmla="*/ 5540008 w 5795236"/>
                    <a:gd name="connsiteY1046" fmla="*/ 199549 h 199548"/>
                    <a:gd name="connsiteX1047" fmla="*/ 5534184 w 5795236"/>
                    <a:gd name="connsiteY1047" fmla="*/ 199549 h 199548"/>
                    <a:gd name="connsiteX1048" fmla="*/ 5528398 w 5795236"/>
                    <a:gd name="connsiteY1048" fmla="*/ 199549 h 199548"/>
                    <a:gd name="connsiteX1049" fmla="*/ 5522574 w 5795236"/>
                    <a:gd name="connsiteY1049" fmla="*/ 199549 h 199548"/>
                    <a:gd name="connsiteX1050" fmla="*/ 5516788 w 5795236"/>
                    <a:gd name="connsiteY1050" fmla="*/ 199549 h 199548"/>
                    <a:gd name="connsiteX1051" fmla="*/ 5511002 w 5795236"/>
                    <a:gd name="connsiteY1051" fmla="*/ 199549 h 199548"/>
                    <a:gd name="connsiteX1052" fmla="*/ 5505179 w 5795236"/>
                    <a:gd name="connsiteY1052" fmla="*/ 199549 h 199548"/>
                    <a:gd name="connsiteX1053" fmla="*/ 5499392 w 5795236"/>
                    <a:gd name="connsiteY1053" fmla="*/ 199549 h 199548"/>
                    <a:gd name="connsiteX1054" fmla="*/ 5493569 w 5795236"/>
                    <a:gd name="connsiteY1054" fmla="*/ 199549 h 199548"/>
                    <a:gd name="connsiteX1055" fmla="*/ 5487782 w 5795236"/>
                    <a:gd name="connsiteY1055" fmla="*/ 199549 h 199548"/>
                    <a:gd name="connsiteX1056" fmla="*/ 5481996 w 5795236"/>
                    <a:gd name="connsiteY1056" fmla="*/ 199549 h 199548"/>
                    <a:gd name="connsiteX1057" fmla="*/ 5476172 w 5795236"/>
                    <a:gd name="connsiteY1057" fmla="*/ 199549 h 199548"/>
                    <a:gd name="connsiteX1058" fmla="*/ 5470386 w 5795236"/>
                    <a:gd name="connsiteY1058" fmla="*/ 199549 h 199548"/>
                    <a:gd name="connsiteX1059" fmla="*/ 5464563 w 5795236"/>
                    <a:gd name="connsiteY1059" fmla="*/ 199549 h 199548"/>
                    <a:gd name="connsiteX1060" fmla="*/ 5458777 w 5795236"/>
                    <a:gd name="connsiteY1060" fmla="*/ 199549 h 199548"/>
                    <a:gd name="connsiteX1061" fmla="*/ 5452990 w 5795236"/>
                    <a:gd name="connsiteY1061" fmla="*/ 199549 h 199548"/>
                    <a:gd name="connsiteX1062" fmla="*/ 5447167 w 5795236"/>
                    <a:gd name="connsiteY1062" fmla="*/ 199549 h 199548"/>
                    <a:gd name="connsiteX1063" fmla="*/ 5441380 w 5795236"/>
                    <a:gd name="connsiteY1063" fmla="*/ 199549 h 199548"/>
                    <a:gd name="connsiteX1064" fmla="*/ 5435557 w 5795236"/>
                    <a:gd name="connsiteY1064" fmla="*/ 199549 h 199548"/>
                    <a:gd name="connsiteX1065" fmla="*/ 5429771 w 5795236"/>
                    <a:gd name="connsiteY1065" fmla="*/ 199549 h 199548"/>
                    <a:gd name="connsiteX1066" fmla="*/ 5423984 w 5795236"/>
                    <a:gd name="connsiteY1066" fmla="*/ 199549 h 199548"/>
                    <a:gd name="connsiteX1067" fmla="*/ 5418161 w 5795236"/>
                    <a:gd name="connsiteY1067" fmla="*/ 199549 h 199548"/>
                    <a:gd name="connsiteX1068" fmla="*/ 5412375 w 5795236"/>
                    <a:gd name="connsiteY1068" fmla="*/ 199549 h 199548"/>
                    <a:gd name="connsiteX1069" fmla="*/ 5406551 w 5795236"/>
                    <a:gd name="connsiteY1069" fmla="*/ 199549 h 199548"/>
                    <a:gd name="connsiteX1070" fmla="*/ 5400765 w 5795236"/>
                    <a:gd name="connsiteY1070" fmla="*/ 199549 h 199548"/>
                    <a:gd name="connsiteX1071" fmla="*/ 5394978 w 5795236"/>
                    <a:gd name="connsiteY1071" fmla="*/ 199549 h 199548"/>
                    <a:gd name="connsiteX1072" fmla="*/ 5389155 w 5795236"/>
                    <a:gd name="connsiteY1072" fmla="*/ 199549 h 199548"/>
                    <a:gd name="connsiteX1073" fmla="*/ 5383369 w 5795236"/>
                    <a:gd name="connsiteY1073" fmla="*/ 199549 h 199548"/>
                    <a:gd name="connsiteX1074" fmla="*/ 5377545 w 5795236"/>
                    <a:gd name="connsiteY1074" fmla="*/ 199549 h 199548"/>
                    <a:gd name="connsiteX1075" fmla="*/ 5371759 w 5795236"/>
                    <a:gd name="connsiteY1075" fmla="*/ 199549 h 199548"/>
                    <a:gd name="connsiteX1076" fmla="*/ 5365973 w 5795236"/>
                    <a:gd name="connsiteY1076" fmla="*/ 199549 h 199548"/>
                    <a:gd name="connsiteX1077" fmla="*/ 5360149 w 5795236"/>
                    <a:gd name="connsiteY1077" fmla="*/ 199549 h 199548"/>
                    <a:gd name="connsiteX1078" fmla="*/ 5354363 w 5795236"/>
                    <a:gd name="connsiteY1078" fmla="*/ 199549 h 199548"/>
                    <a:gd name="connsiteX1079" fmla="*/ 5348540 w 5795236"/>
                    <a:gd name="connsiteY1079" fmla="*/ 199549 h 199548"/>
                    <a:gd name="connsiteX1080" fmla="*/ 5342753 w 5795236"/>
                    <a:gd name="connsiteY1080" fmla="*/ 199549 h 199548"/>
                    <a:gd name="connsiteX1081" fmla="*/ 5336967 w 5795236"/>
                    <a:gd name="connsiteY1081" fmla="*/ 199549 h 199548"/>
                    <a:gd name="connsiteX1082" fmla="*/ 5331143 w 5795236"/>
                    <a:gd name="connsiteY1082" fmla="*/ 199549 h 199548"/>
                    <a:gd name="connsiteX1083" fmla="*/ 5325357 w 5795236"/>
                    <a:gd name="connsiteY1083" fmla="*/ 199549 h 199548"/>
                    <a:gd name="connsiteX1084" fmla="*/ 5319534 w 5795236"/>
                    <a:gd name="connsiteY1084" fmla="*/ 199549 h 199548"/>
                    <a:gd name="connsiteX1085" fmla="*/ 5313747 w 5795236"/>
                    <a:gd name="connsiteY1085" fmla="*/ 199549 h 199548"/>
                    <a:gd name="connsiteX1086" fmla="*/ 5307961 w 5795236"/>
                    <a:gd name="connsiteY1086" fmla="*/ 199549 h 199548"/>
                    <a:gd name="connsiteX1087" fmla="*/ 5302138 w 5795236"/>
                    <a:gd name="connsiteY1087" fmla="*/ 199549 h 199548"/>
                    <a:gd name="connsiteX1088" fmla="*/ 5296351 w 5795236"/>
                    <a:gd name="connsiteY1088" fmla="*/ 199549 h 199548"/>
                    <a:gd name="connsiteX1089" fmla="*/ 5290565 w 5795236"/>
                    <a:gd name="connsiteY1089" fmla="*/ 199549 h 199548"/>
                    <a:gd name="connsiteX1090" fmla="*/ 5284741 w 5795236"/>
                    <a:gd name="connsiteY1090" fmla="*/ 199549 h 199548"/>
                    <a:gd name="connsiteX1091" fmla="*/ 5278955 w 5795236"/>
                    <a:gd name="connsiteY1091" fmla="*/ 199549 h 199548"/>
                    <a:gd name="connsiteX1092" fmla="*/ 5273132 w 5795236"/>
                    <a:gd name="connsiteY1092" fmla="*/ 199549 h 199548"/>
                    <a:gd name="connsiteX1093" fmla="*/ 5267345 w 5795236"/>
                    <a:gd name="connsiteY1093" fmla="*/ 199549 h 199548"/>
                    <a:gd name="connsiteX1094" fmla="*/ 5261559 w 5795236"/>
                    <a:gd name="connsiteY1094" fmla="*/ 199549 h 199548"/>
                    <a:gd name="connsiteX1095" fmla="*/ 5255736 w 5795236"/>
                    <a:gd name="connsiteY1095" fmla="*/ 199549 h 199548"/>
                    <a:gd name="connsiteX1096" fmla="*/ 5249949 w 5795236"/>
                    <a:gd name="connsiteY1096" fmla="*/ 199549 h 199548"/>
                    <a:gd name="connsiteX1097" fmla="*/ 5244126 w 5795236"/>
                    <a:gd name="connsiteY1097" fmla="*/ 199549 h 199548"/>
                    <a:gd name="connsiteX1098" fmla="*/ 5238339 w 5795236"/>
                    <a:gd name="connsiteY1098" fmla="*/ 199549 h 199548"/>
                    <a:gd name="connsiteX1099" fmla="*/ 5232553 w 5795236"/>
                    <a:gd name="connsiteY1099" fmla="*/ 199549 h 199548"/>
                    <a:gd name="connsiteX1100" fmla="*/ 5226730 w 5795236"/>
                    <a:gd name="connsiteY1100" fmla="*/ 199549 h 199548"/>
                    <a:gd name="connsiteX1101" fmla="*/ 5220943 w 5795236"/>
                    <a:gd name="connsiteY1101" fmla="*/ 199549 h 199548"/>
                    <a:gd name="connsiteX1102" fmla="*/ 5215120 w 5795236"/>
                    <a:gd name="connsiteY1102" fmla="*/ 199549 h 199548"/>
                    <a:gd name="connsiteX1103" fmla="*/ 5209334 w 5795236"/>
                    <a:gd name="connsiteY1103" fmla="*/ 199549 h 199548"/>
                    <a:gd name="connsiteX1104" fmla="*/ 5203547 w 5795236"/>
                    <a:gd name="connsiteY1104" fmla="*/ 199549 h 199548"/>
                    <a:gd name="connsiteX1105" fmla="*/ 5197724 w 5795236"/>
                    <a:gd name="connsiteY1105" fmla="*/ 199549 h 199548"/>
                    <a:gd name="connsiteX1106" fmla="*/ 5191937 w 5795236"/>
                    <a:gd name="connsiteY1106" fmla="*/ 199549 h 199548"/>
                    <a:gd name="connsiteX1107" fmla="*/ 5186114 w 5795236"/>
                    <a:gd name="connsiteY1107" fmla="*/ 199549 h 199548"/>
                    <a:gd name="connsiteX1108" fmla="*/ 5180328 w 5795236"/>
                    <a:gd name="connsiteY1108" fmla="*/ 199549 h 199548"/>
                    <a:gd name="connsiteX1109" fmla="*/ 5174541 w 5795236"/>
                    <a:gd name="connsiteY1109" fmla="*/ 199549 h 199548"/>
                    <a:gd name="connsiteX1110" fmla="*/ 5168718 w 5795236"/>
                    <a:gd name="connsiteY1110" fmla="*/ 199549 h 199548"/>
                    <a:gd name="connsiteX1111" fmla="*/ 5162932 w 5795236"/>
                    <a:gd name="connsiteY1111" fmla="*/ 199549 h 199548"/>
                    <a:gd name="connsiteX1112" fmla="*/ 5157108 w 5795236"/>
                    <a:gd name="connsiteY1112" fmla="*/ 199549 h 199548"/>
                    <a:gd name="connsiteX1113" fmla="*/ 5151322 w 5795236"/>
                    <a:gd name="connsiteY1113" fmla="*/ 199549 h 199548"/>
                    <a:gd name="connsiteX1114" fmla="*/ 5145535 w 5795236"/>
                    <a:gd name="connsiteY1114" fmla="*/ 199549 h 199548"/>
                    <a:gd name="connsiteX1115" fmla="*/ 5139712 w 5795236"/>
                    <a:gd name="connsiteY1115" fmla="*/ 199549 h 199548"/>
                    <a:gd name="connsiteX1116" fmla="*/ 5133926 w 5795236"/>
                    <a:gd name="connsiteY1116" fmla="*/ 199549 h 199548"/>
                    <a:gd name="connsiteX1117" fmla="*/ 5128102 w 5795236"/>
                    <a:gd name="connsiteY1117" fmla="*/ 199549 h 199548"/>
                    <a:gd name="connsiteX1118" fmla="*/ 5122316 w 5795236"/>
                    <a:gd name="connsiteY1118" fmla="*/ 199549 h 199548"/>
                    <a:gd name="connsiteX1119" fmla="*/ 5116530 w 5795236"/>
                    <a:gd name="connsiteY1119" fmla="*/ 199549 h 199548"/>
                    <a:gd name="connsiteX1120" fmla="*/ 5110706 w 5795236"/>
                    <a:gd name="connsiteY1120" fmla="*/ 199549 h 199548"/>
                    <a:gd name="connsiteX1121" fmla="*/ 5104920 w 5795236"/>
                    <a:gd name="connsiteY1121" fmla="*/ 199549 h 199548"/>
                    <a:gd name="connsiteX1122" fmla="*/ 5099097 w 5795236"/>
                    <a:gd name="connsiteY1122" fmla="*/ 199549 h 199548"/>
                    <a:gd name="connsiteX1123" fmla="*/ 5093310 w 5795236"/>
                    <a:gd name="connsiteY1123" fmla="*/ 199549 h 199548"/>
                    <a:gd name="connsiteX1124" fmla="*/ 5087524 w 5795236"/>
                    <a:gd name="connsiteY1124" fmla="*/ 199549 h 199548"/>
                    <a:gd name="connsiteX1125" fmla="*/ 5081700 w 5795236"/>
                    <a:gd name="connsiteY1125" fmla="*/ 199549 h 199548"/>
                    <a:gd name="connsiteX1126" fmla="*/ 5075914 w 5795236"/>
                    <a:gd name="connsiteY1126" fmla="*/ 199549 h 199548"/>
                    <a:gd name="connsiteX1127" fmla="*/ 5070091 w 5795236"/>
                    <a:gd name="connsiteY1127" fmla="*/ 199549 h 199548"/>
                    <a:gd name="connsiteX1128" fmla="*/ 5064304 w 5795236"/>
                    <a:gd name="connsiteY1128" fmla="*/ 199549 h 199548"/>
                    <a:gd name="connsiteX1129" fmla="*/ 5058518 w 5795236"/>
                    <a:gd name="connsiteY1129" fmla="*/ 199549 h 199548"/>
                    <a:gd name="connsiteX1130" fmla="*/ 5052695 w 5795236"/>
                    <a:gd name="connsiteY1130" fmla="*/ 199549 h 199548"/>
                    <a:gd name="connsiteX1131" fmla="*/ 5046908 w 5795236"/>
                    <a:gd name="connsiteY1131" fmla="*/ 199549 h 199548"/>
                    <a:gd name="connsiteX1132" fmla="*/ 5041085 w 5795236"/>
                    <a:gd name="connsiteY1132" fmla="*/ 199549 h 199548"/>
                    <a:gd name="connsiteX1133" fmla="*/ 5035298 w 5795236"/>
                    <a:gd name="connsiteY1133" fmla="*/ 199549 h 199548"/>
                    <a:gd name="connsiteX1134" fmla="*/ 5029512 w 5795236"/>
                    <a:gd name="connsiteY1134" fmla="*/ 199549 h 199548"/>
                    <a:gd name="connsiteX1135" fmla="*/ 5023689 w 5795236"/>
                    <a:gd name="connsiteY1135" fmla="*/ 199549 h 199548"/>
                    <a:gd name="connsiteX1136" fmla="*/ 5017902 w 5795236"/>
                    <a:gd name="connsiteY1136" fmla="*/ 199549 h 199548"/>
                    <a:gd name="connsiteX1137" fmla="*/ 5012079 w 5795236"/>
                    <a:gd name="connsiteY1137" fmla="*/ 199549 h 199548"/>
                    <a:gd name="connsiteX1138" fmla="*/ 5006293 w 5795236"/>
                    <a:gd name="connsiteY1138" fmla="*/ 199549 h 199548"/>
                    <a:gd name="connsiteX1139" fmla="*/ 5000506 w 5795236"/>
                    <a:gd name="connsiteY1139" fmla="*/ 199549 h 199548"/>
                    <a:gd name="connsiteX1140" fmla="*/ 4994683 w 5795236"/>
                    <a:gd name="connsiteY1140" fmla="*/ 199549 h 199548"/>
                    <a:gd name="connsiteX1141" fmla="*/ 4988896 w 5795236"/>
                    <a:gd name="connsiteY1141" fmla="*/ 199549 h 199548"/>
                    <a:gd name="connsiteX1142" fmla="*/ 4983110 w 5795236"/>
                    <a:gd name="connsiteY1142" fmla="*/ 199549 h 199548"/>
                    <a:gd name="connsiteX1143" fmla="*/ 4977287 w 5795236"/>
                    <a:gd name="connsiteY1143" fmla="*/ 199549 h 199548"/>
                    <a:gd name="connsiteX1144" fmla="*/ 4971500 w 5795236"/>
                    <a:gd name="connsiteY1144" fmla="*/ 199549 h 199548"/>
                    <a:gd name="connsiteX1145" fmla="*/ 4965677 w 5795236"/>
                    <a:gd name="connsiteY1145" fmla="*/ 199549 h 199548"/>
                    <a:gd name="connsiteX1146" fmla="*/ 4959891 w 5795236"/>
                    <a:gd name="connsiteY1146" fmla="*/ 199549 h 199548"/>
                    <a:gd name="connsiteX1147" fmla="*/ 4954104 w 5795236"/>
                    <a:gd name="connsiteY1147" fmla="*/ 199549 h 199548"/>
                    <a:gd name="connsiteX1148" fmla="*/ 4948281 w 5795236"/>
                    <a:gd name="connsiteY1148" fmla="*/ 199549 h 199548"/>
                    <a:gd name="connsiteX1149" fmla="*/ 4942494 w 5795236"/>
                    <a:gd name="connsiteY1149" fmla="*/ 199549 h 199548"/>
                    <a:gd name="connsiteX1150" fmla="*/ 4936671 w 5795236"/>
                    <a:gd name="connsiteY1150" fmla="*/ 199549 h 199548"/>
                    <a:gd name="connsiteX1151" fmla="*/ 4930885 w 5795236"/>
                    <a:gd name="connsiteY1151" fmla="*/ 199549 h 199548"/>
                    <a:gd name="connsiteX1152" fmla="*/ 4925098 w 5795236"/>
                    <a:gd name="connsiteY1152" fmla="*/ 199549 h 199548"/>
                    <a:gd name="connsiteX1153" fmla="*/ 4919275 w 5795236"/>
                    <a:gd name="connsiteY1153" fmla="*/ 199549 h 199548"/>
                    <a:gd name="connsiteX1154" fmla="*/ 4913489 w 5795236"/>
                    <a:gd name="connsiteY1154" fmla="*/ 199549 h 199548"/>
                    <a:gd name="connsiteX1155" fmla="*/ 4907665 w 5795236"/>
                    <a:gd name="connsiteY1155" fmla="*/ 199549 h 199548"/>
                    <a:gd name="connsiteX1156" fmla="*/ 4901879 w 5795236"/>
                    <a:gd name="connsiteY1156" fmla="*/ 199549 h 199548"/>
                    <a:gd name="connsiteX1157" fmla="*/ 4896092 w 5795236"/>
                    <a:gd name="connsiteY1157" fmla="*/ 199549 h 199548"/>
                    <a:gd name="connsiteX1158" fmla="*/ 4890269 w 5795236"/>
                    <a:gd name="connsiteY1158" fmla="*/ 199549 h 199548"/>
                    <a:gd name="connsiteX1159" fmla="*/ 4884483 w 5795236"/>
                    <a:gd name="connsiteY1159" fmla="*/ 199549 h 199548"/>
                    <a:gd name="connsiteX1160" fmla="*/ 4878659 w 5795236"/>
                    <a:gd name="connsiteY1160" fmla="*/ 199549 h 199548"/>
                    <a:gd name="connsiteX1161" fmla="*/ 4872873 w 5795236"/>
                    <a:gd name="connsiteY1161" fmla="*/ 199549 h 199548"/>
                    <a:gd name="connsiteX1162" fmla="*/ 4867087 w 5795236"/>
                    <a:gd name="connsiteY1162" fmla="*/ 199549 h 199548"/>
                    <a:gd name="connsiteX1163" fmla="*/ 4861263 w 5795236"/>
                    <a:gd name="connsiteY1163" fmla="*/ 199549 h 199548"/>
                    <a:gd name="connsiteX1164" fmla="*/ 4855477 w 5795236"/>
                    <a:gd name="connsiteY1164" fmla="*/ 199549 h 199548"/>
                    <a:gd name="connsiteX1165" fmla="*/ 4849654 w 5795236"/>
                    <a:gd name="connsiteY1165" fmla="*/ 199549 h 199548"/>
                    <a:gd name="connsiteX1166" fmla="*/ 4843867 w 5795236"/>
                    <a:gd name="connsiteY1166" fmla="*/ 199549 h 199548"/>
                    <a:gd name="connsiteX1167" fmla="*/ 4838081 w 5795236"/>
                    <a:gd name="connsiteY1167" fmla="*/ 199549 h 199548"/>
                    <a:gd name="connsiteX1168" fmla="*/ 4832257 w 5795236"/>
                    <a:gd name="connsiteY1168" fmla="*/ 199549 h 199548"/>
                    <a:gd name="connsiteX1169" fmla="*/ 4826471 w 5795236"/>
                    <a:gd name="connsiteY1169" fmla="*/ 199549 h 199548"/>
                    <a:gd name="connsiteX1170" fmla="*/ 4820648 w 5795236"/>
                    <a:gd name="connsiteY1170" fmla="*/ 199549 h 199548"/>
                    <a:gd name="connsiteX1171" fmla="*/ 4814862 w 5795236"/>
                    <a:gd name="connsiteY1171" fmla="*/ 199549 h 199548"/>
                    <a:gd name="connsiteX1172" fmla="*/ 4809075 w 5795236"/>
                    <a:gd name="connsiteY1172" fmla="*/ 199549 h 199548"/>
                    <a:gd name="connsiteX1173" fmla="*/ 4803252 w 5795236"/>
                    <a:gd name="connsiteY1173" fmla="*/ 199549 h 199548"/>
                    <a:gd name="connsiteX1174" fmla="*/ 4797465 w 5795236"/>
                    <a:gd name="connsiteY1174" fmla="*/ 199549 h 199548"/>
                    <a:gd name="connsiteX1175" fmla="*/ 4791642 w 5795236"/>
                    <a:gd name="connsiteY1175" fmla="*/ 199549 h 199548"/>
                    <a:gd name="connsiteX1176" fmla="*/ 4785855 w 5795236"/>
                    <a:gd name="connsiteY1176" fmla="*/ 199549 h 199548"/>
                    <a:gd name="connsiteX1177" fmla="*/ 4780069 w 5795236"/>
                    <a:gd name="connsiteY1177" fmla="*/ 199549 h 199548"/>
                    <a:gd name="connsiteX1178" fmla="*/ 4774246 w 5795236"/>
                    <a:gd name="connsiteY1178" fmla="*/ 199549 h 199548"/>
                    <a:gd name="connsiteX1179" fmla="*/ 4768460 w 5795236"/>
                    <a:gd name="connsiteY1179" fmla="*/ 199549 h 199548"/>
                    <a:gd name="connsiteX1180" fmla="*/ 4762636 w 5795236"/>
                    <a:gd name="connsiteY1180" fmla="*/ 199549 h 199548"/>
                    <a:gd name="connsiteX1181" fmla="*/ 4756850 w 5795236"/>
                    <a:gd name="connsiteY1181" fmla="*/ 199549 h 199548"/>
                    <a:gd name="connsiteX1182" fmla="*/ 4751063 w 5795236"/>
                    <a:gd name="connsiteY1182" fmla="*/ 199549 h 199548"/>
                    <a:gd name="connsiteX1183" fmla="*/ 4745240 w 5795236"/>
                    <a:gd name="connsiteY1183" fmla="*/ 199549 h 199548"/>
                    <a:gd name="connsiteX1184" fmla="*/ 4739453 w 5795236"/>
                    <a:gd name="connsiteY1184" fmla="*/ 199549 h 199548"/>
                    <a:gd name="connsiteX1185" fmla="*/ 4733630 w 5795236"/>
                    <a:gd name="connsiteY1185" fmla="*/ 199549 h 199548"/>
                    <a:gd name="connsiteX1186" fmla="*/ 4727844 w 5795236"/>
                    <a:gd name="connsiteY1186" fmla="*/ 199549 h 199548"/>
                    <a:gd name="connsiteX1187" fmla="*/ 4722058 w 5795236"/>
                    <a:gd name="connsiteY1187" fmla="*/ 199549 h 199548"/>
                    <a:gd name="connsiteX1188" fmla="*/ 4716234 w 5795236"/>
                    <a:gd name="connsiteY1188" fmla="*/ 199549 h 199548"/>
                    <a:gd name="connsiteX1189" fmla="*/ 4710448 w 5795236"/>
                    <a:gd name="connsiteY1189" fmla="*/ 199549 h 199548"/>
                    <a:gd name="connsiteX1190" fmla="*/ 4704624 w 5795236"/>
                    <a:gd name="connsiteY1190" fmla="*/ 199549 h 199548"/>
                    <a:gd name="connsiteX1191" fmla="*/ 4698838 w 5795236"/>
                    <a:gd name="connsiteY1191" fmla="*/ 199549 h 199548"/>
                    <a:gd name="connsiteX1192" fmla="*/ 4693051 w 5795236"/>
                    <a:gd name="connsiteY1192" fmla="*/ 199549 h 199548"/>
                    <a:gd name="connsiteX1193" fmla="*/ 4687228 w 5795236"/>
                    <a:gd name="connsiteY1193" fmla="*/ 199549 h 199548"/>
                    <a:gd name="connsiteX1194" fmla="*/ 4681442 w 5795236"/>
                    <a:gd name="connsiteY1194" fmla="*/ 199549 h 199548"/>
                    <a:gd name="connsiteX1195" fmla="*/ 4675656 w 5795236"/>
                    <a:gd name="connsiteY1195" fmla="*/ 199549 h 199548"/>
                    <a:gd name="connsiteX1196" fmla="*/ 4669832 w 5795236"/>
                    <a:gd name="connsiteY1196" fmla="*/ 199549 h 199548"/>
                    <a:gd name="connsiteX1197" fmla="*/ 4664046 w 5795236"/>
                    <a:gd name="connsiteY1197" fmla="*/ 199549 h 199548"/>
                    <a:gd name="connsiteX1198" fmla="*/ 4658223 w 5795236"/>
                    <a:gd name="connsiteY1198" fmla="*/ 199549 h 199548"/>
                    <a:gd name="connsiteX1199" fmla="*/ 4652436 w 5795236"/>
                    <a:gd name="connsiteY1199" fmla="*/ 199549 h 199548"/>
                    <a:gd name="connsiteX1200" fmla="*/ 4646649 w 5795236"/>
                    <a:gd name="connsiteY1200" fmla="*/ 199549 h 199548"/>
                    <a:gd name="connsiteX1201" fmla="*/ 4640826 w 5795236"/>
                    <a:gd name="connsiteY1201" fmla="*/ 199549 h 199548"/>
                    <a:gd name="connsiteX1202" fmla="*/ 4635040 w 5795236"/>
                    <a:gd name="connsiteY1202" fmla="*/ 199549 h 199548"/>
                    <a:gd name="connsiteX1203" fmla="*/ 4629216 w 5795236"/>
                    <a:gd name="connsiteY1203" fmla="*/ 199549 h 199548"/>
                    <a:gd name="connsiteX1204" fmla="*/ 4623430 w 5795236"/>
                    <a:gd name="connsiteY1204" fmla="*/ 199549 h 199548"/>
                    <a:gd name="connsiteX1205" fmla="*/ 4617644 w 5795236"/>
                    <a:gd name="connsiteY1205" fmla="*/ 199549 h 199548"/>
                    <a:gd name="connsiteX1206" fmla="*/ 4611821 w 5795236"/>
                    <a:gd name="connsiteY1206" fmla="*/ 199549 h 199548"/>
                    <a:gd name="connsiteX1207" fmla="*/ 4606034 w 5795236"/>
                    <a:gd name="connsiteY1207" fmla="*/ 199549 h 199548"/>
                    <a:gd name="connsiteX1208" fmla="*/ 4600211 w 5795236"/>
                    <a:gd name="connsiteY1208" fmla="*/ 199549 h 199548"/>
                    <a:gd name="connsiteX1209" fmla="*/ 4594424 w 5795236"/>
                    <a:gd name="connsiteY1209" fmla="*/ 199549 h 199548"/>
                    <a:gd name="connsiteX1210" fmla="*/ 4588638 w 5795236"/>
                    <a:gd name="connsiteY1210" fmla="*/ 199549 h 199548"/>
                    <a:gd name="connsiteX1211" fmla="*/ 4582814 w 5795236"/>
                    <a:gd name="connsiteY1211" fmla="*/ 199549 h 199548"/>
                    <a:gd name="connsiteX1212" fmla="*/ 4577028 w 5795236"/>
                    <a:gd name="connsiteY1212" fmla="*/ 199549 h 199548"/>
                    <a:gd name="connsiteX1213" fmla="*/ 4571205 w 5795236"/>
                    <a:gd name="connsiteY1213" fmla="*/ 199549 h 199548"/>
                    <a:gd name="connsiteX1214" fmla="*/ 4565419 w 5795236"/>
                    <a:gd name="connsiteY1214" fmla="*/ 199549 h 199548"/>
                    <a:gd name="connsiteX1215" fmla="*/ 4559632 w 5795236"/>
                    <a:gd name="connsiteY1215" fmla="*/ 199549 h 199548"/>
                    <a:gd name="connsiteX1216" fmla="*/ 4553809 w 5795236"/>
                    <a:gd name="connsiteY1216" fmla="*/ 199549 h 199548"/>
                    <a:gd name="connsiteX1217" fmla="*/ 4548022 w 5795236"/>
                    <a:gd name="connsiteY1217" fmla="*/ 199549 h 199548"/>
                    <a:gd name="connsiteX1218" fmla="*/ 4542199 w 5795236"/>
                    <a:gd name="connsiteY1218" fmla="*/ 199549 h 199548"/>
                    <a:gd name="connsiteX1219" fmla="*/ 4536412 w 5795236"/>
                    <a:gd name="connsiteY1219" fmla="*/ 199549 h 199548"/>
                    <a:gd name="connsiteX1220" fmla="*/ 4530626 w 5795236"/>
                    <a:gd name="connsiteY1220" fmla="*/ 199549 h 199548"/>
                    <a:gd name="connsiteX1221" fmla="*/ 4524803 w 5795236"/>
                    <a:gd name="connsiteY1221" fmla="*/ 199549 h 199548"/>
                    <a:gd name="connsiteX1222" fmla="*/ 4519017 w 5795236"/>
                    <a:gd name="connsiteY1222" fmla="*/ 199549 h 199548"/>
                    <a:gd name="connsiteX1223" fmla="*/ 4513193 w 5795236"/>
                    <a:gd name="connsiteY1223" fmla="*/ 199549 h 199548"/>
                    <a:gd name="connsiteX1224" fmla="*/ 4507407 w 5795236"/>
                    <a:gd name="connsiteY1224" fmla="*/ 199549 h 199548"/>
                    <a:gd name="connsiteX1225" fmla="*/ 4501620 w 5795236"/>
                    <a:gd name="connsiteY1225" fmla="*/ 199549 h 199548"/>
                    <a:gd name="connsiteX1226" fmla="*/ 4495797 w 5795236"/>
                    <a:gd name="connsiteY1226" fmla="*/ 199549 h 199548"/>
                    <a:gd name="connsiteX1227" fmla="*/ 4490010 w 5795236"/>
                    <a:gd name="connsiteY1227" fmla="*/ 199549 h 199548"/>
                    <a:gd name="connsiteX1228" fmla="*/ 4484187 w 5795236"/>
                    <a:gd name="connsiteY1228" fmla="*/ 199549 h 199548"/>
                    <a:gd name="connsiteX1229" fmla="*/ 4478401 w 5795236"/>
                    <a:gd name="connsiteY1229" fmla="*/ 199549 h 199548"/>
                    <a:gd name="connsiteX1230" fmla="*/ 4472615 w 5795236"/>
                    <a:gd name="connsiteY1230" fmla="*/ 199549 h 199548"/>
                    <a:gd name="connsiteX1231" fmla="*/ 4466791 w 5795236"/>
                    <a:gd name="connsiteY1231" fmla="*/ 199549 h 199548"/>
                    <a:gd name="connsiteX1232" fmla="*/ 4461005 w 5795236"/>
                    <a:gd name="connsiteY1232" fmla="*/ 199549 h 199548"/>
                    <a:gd name="connsiteX1233" fmla="*/ 4455181 w 5795236"/>
                    <a:gd name="connsiteY1233" fmla="*/ 199549 h 199548"/>
                    <a:gd name="connsiteX1234" fmla="*/ 4449395 w 5795236"/>
                    <a:gd name="connsiteY1234" fmla="*/ 199549 h 199548"/>
                    <a:gd name="connsiteX1235" fmla="*/ 4443608 w 5795236"/>
                    <a:gd name="connsiteY1235" fmla="*/ 199549 h 199548"/>
                    <a:gd name="connsiteX1236" fmla="*/ 4437785 w 5795236"/>
                    <a:gd name="connsiteY1236" fmla="*/ 199549 h 199548"/>
                    <a:gd name="connsiteX1237" fmla="*/ 4431999 w 5795236"/>
                    <a:gd name="connsiteY1237" fmla="*/ 199549 h 199548"/>
                    <a:gd name="connsiteX1238" fmla="*/ 4426175 w 5795236"/>
                    <a:gd name="connsiteY1238" fmla="*/ 199549 h 199548"/>
                    <a:gd name="connsiteX1239" fmla="*/ 4420389 w 5795236"/>
                    <a:gd name="connsiteY1239" fmla="*/ 199549 h 199548"/>
                    <a:gd name="connsiteX1240" fmla="*/ 4414603 w 5795236"/>
                    <a:gd name="connsiteY1240" fmla="*/ 199549 h 199548"/>
                    <a:gd name="connsiteX1241" fmla="*/ 4408780 w 5795236"/>
                    <a:gd name="connsiteY1241" fmla="*/ 199549 h 199548"/>
                    <a:gd name="connsiteX1242" fmla="*/ 4402993 w 5795236"/>
                    <a:gd name="connsiteY1242" fmla="*/ 199549 h 199548"/>
                    <a:gd name="connsiteX1243" fmla="*/ 4397170 w 5795236"/>
                    <a:gd name="connsiteY1243" fmla="*/ 199549 h 199548"/>
                    <a:gd name="connsiteX1244" fmla="*/ 4391383 w 5795236"/>
                    <a:gd name="connsiteY1244" fmla="*/ 199549 h 199548"/>
                    <a:gd name="connsiteX1245" fmla="*/ 4385597 w 5795236"/>
                    <a:gd name="connsiteY1245" fmla="*/ 199549 h 199548"/>
                    <a:gd name="connsiteX1246" fmla="*/ 4379773 w 5795236"/>
                    <a:gd name="connsiteY1246" fmla="*/ 199549 h 199548"/>
                    <a:gd name="connsiteX1247" fmla="*/ 4373987 w 5795236"/>
                    <a:gd name="connsiteY1247" fmla="*/ 199549 h 199548"/>
                    <a:gd name="connsiteX1248" fmla="*/ 4368164 w 5795236"/>
                    <a:gd name="connsiteY1248" fmla="*/ 199549 h 199548"/>
                    <a:gd name="connsiteX1249" fmla="*/ 4362378 w 5795236"/>
                    <a:gd name="connsiteY1249" fmla="*/ 199549 h 199548"/>
                    <a:gd name="connsiteX1250" fmla="*/ 4356591 w 5795236"/>
                    <a:gd name="connsiteY1250" fmla="*/ 199549 h 199548"/>
                    <a:gd name="connsiteX1251" fmla="*/ 4350768 w 5795236"/>
                    <a:gd name="connsiteY1251" fmla="*/ 199549 h 199548"/>
                    <a:gd name="connsiteX1252" fmla="*/ 4344981 w 5795236"/>
                    <a:gd name="connsiteY1252" fmla="*/ 199549 h 199548"/>
                    <a:gd name="connsiteX1253" fmla="*/ 4339195 w 5795236"/>
                    <a:gd name="connsiteY1253" fmla="*/ 199549 h 199548"/>
                    <a:gd name="connsiteX1254" fmla="*/ 4333371 w 5795236"/>
                    <a:gd name="connsiteY1254" fmla="*/ 199549 h 199548"/>
                    <a:gd name="connsiteX1255" fmla="*/ 4327585 w 5795236"/>
                    <a:gd name="connsiteY1255" fmla="*/ 199549 h 199548"/>
                    <a:gd name="connsiteX1256" fmla="*/ 4321762 w 5795236"/>
                    <a:gd name="connsiteY1256" fmla="*/ 199549 h 199548"/>
                    <a:gd name="connsiteX1257" fmla="*/ 4315976 w 5795236"/>
                    <a:gd name="connsiteY1257" fmla="*/ 199549 h 199548"/>
                    <a:gd name="connsiteX1258" fmla="*/ 4310189 w 5795236"/>
                    <a:gd name="connsiteY1258" fmla="*/ 199549 h 199548"/>
                    <a:gd name="connsiteX1259" fmla="*/ 4304366 w 5795236"/>
                    <a:gd name="connsiteY1259" fmla="*/ 199549 h 199548"/>
                    <a:gd name="connsiteX1260" fmla="*/ 4298579 w 5795236"/>
                    <a:gd name="connsiteY1260" fmla="*/ 199549 h 199548"/>
                    <a:gd name="connsiteX1261" fmla="*/ 4292756 w 5795236"/>
                    <a:gd name="connsiteY1261" fmla="*/ 199549 h 199548"/>
                    <a:gd name="connsiteX1262" fmla="*/ 4286969 w 5795236"/>
                    <a:gd name="connsiteY1262" fmla="*/ 199549 h 199548"/>
                    <a:gd name="connsiteX1263" fmla="*/ 4281183 w 5795236"/>
                    <a:gd name="connsiteY1263" fmla="*/ 199549 h 199548"/>
                    <a:gd name="connsiteX1264" fmla="*/ 4275360 w 5795236"/>
                    <a:gd name="connsiteY1264" fmla="*/ 199549 h 199548"/>
                    <a:gd name="connsiteX1265" fmla="*/ 4269574 w 5795236"/>
                    <a:gd name="connsiteY1265" fmla="*/ 199549 h 199548"/>
                    <a:gd name="connsiteX1266" fmla="*/ 4263750 w 5795236"/>
                    <a:gd name="connsiteY1266" fmla="*/ 199549 h 199548"/>
                    <a:gd name="connsiteX1267" fmla="*/ 4257964 w 5795236"/>
                    <a:gd name="connsiteY1267" fmla="*/ 199549 h 199548"/>
                    <a:gd name="connsiteX1268" fmla="*/ 4252177 w 5795236"/>
                    <a:gd name="connsiteY1268" fmla="*/ 199549 h 199548"/>
                    <a:gd name="connsiteX1269" fmla="*/ 4246354 w 5795236"/>
                    <a:gd name="connsiteY1269" fmla="*/ 199549 h 199548"/>
                    <a:gd name="connsiteX1270" fmla="*/ 4240567 w 5795236"/>
                    <a:gd name="connsiteY1270" fmla="*/ 199549 h 199548"/>
                    <a:gd name="connsiteX1271" fmla="*/ 4234744 w 5795236"/>
                    <a:gd name="connsiteY1271" fmla="*/ 199549 h 199548"/>
                    <a:gd name="connsiteX1272" fmla="*/ 4228958 w 5795236"/>
                    <a:gd name="connsiteY1272" fmla="*/ 199549 h 199548"/>
                    <a:gd name="connsiteX1273" fmla="*/ 4223172 w 5795236"/>
                    <a:gd name="connsiteY1273" fmla="*/ 199549 h 199548"/>
                    <a:gd name="connsiteX1274" fmla="*/ 4217348 w 5795236"/>
                    <a:gd name="connsiteY1274" fmla="*/ 199549 h 199548"/>
                    <a:gd name="connsiteX1275" fmla="*/ 4211562 w 5795236"/>
                    <a:gd name="connsiteY1275" fmla="*/ 199549 h 199548"/>
                    <a:gd name="connsiteX1276" fmla="*/ 4205738 w 5795236"/>
                    <a:gd name="connsiteY1276" fmla="*/ 199549 h 199548"/>
                    <a:gd name="connsiteX1277" fmla="*/ 4199952 w 5795236"/>
                    <a:gd name="connsiteY1277" fmla="*/ 199549 h 199548"/>
                    <a:gd name="connsiteX1278" fmla="*/ 4194165 w 5795236"/>
                    <a:gd name="connsiteY1278" fmla="*/ 199549 h 199548"/>
                    <a:gd name="connsiteX1279" fmla="*/ 4188342 w 5795236"/>
                    <a:gd name="connsiteY1279" fmla="*/ 199549 h 199548"/>
                    <a:gd name="connsiteX1280" fmla="*/ 4182556 w 5795236"/>
                    <a:gd name="connsiteY1280" fmla="*/ 199549 h 199548"/>
                    <a:gd name="connsiteX1281" fmla="*/ 4176732 w 5795236"/>
                    <a:gd name="connsiteY1281" fmla="*/ 199549 h 199548"/>
                    <a:gd name="connsiteX1282" fmla="*/ 4170946 w 5795236"/>
                    <a:gd name="connsiteY1282" fmla="*/ 199549 h 199548"/>
                    <a:gd name="connsiteX1283" fmla="*/ 4165160 w 5795236"/>
                    <a:gd name="connsiteY1283" fmla="*/ 199549 h 199548"/>
                    <a:gd name="connsiteX1284" fmla="*/ 4159336 w 5795236"/>
                    <a:gd name="connsiteY1284" fmla="*/ 199549 h 199548"/>
                    <a:gd name="connsiteX1285" fmla="*/ 4153550 w 5795236"/>
                    <a:gd name="connsiteY1285" fmla="*/ 199549 h 199548"/>
                    <a:gd name="connsiteX1286" fmla="*/ 4147727 w 5795236"/>
                    <a:gd name="connsiteY1286" fmla="*/ 199549 h 199548"/>
                    <a:gd name="connsiteX1287" fmla="*/ 4141940 w 5795236"/>
                    <a:gd name="connsiteY1287" fmla="*/ 199549 h 199548"/>
                    <a:gd name="connsiteX1288" fmla="*/ 4136154 w 5795236"/>
                    <a:gd name="connsiteY1288" fmla="*/ 199549 h 199548"/>
                    <a:gd name="connsiteX1289" fmla="*/ 4130330 w 5795236"/>
                    <a:gd name="connsiteY1289" fmla="*/ 199549 h 199548"/>
                    <a:gd name="connsiteX1290" fmla="*/ 4124544 w 5795236"/>
                    <a:gd name="connsiteY1290" fmla="*/ 199549 h 199548"/>
                    <a:gd name="connsiteX1291" fmla="*/ 4118721 w 5795236"/>
                    <a:gd name="connsiteY1291" fmla="*/ 199549 h 199548"/>
                    <a:gd name="connsiteX1292" fmla="*/ 4112934 w 5795236"/>
                    <a:gd name="connsiteY1292" fmla="*/ 199549 h 199548"/>
                    <a:gd name="connsiteX1293" fmla="*/ 4107148 w 5795236"/>
                    <a:gd name="connsiteY1293" fmla="*/ 199549 h 199548"/>
                    <a:gd name="connsiteX1294" fmla="*/ 4101325 w 5795236"/>
                    <a:gd name="connsiteY1294" fmla="*/ 199549 h 199548"/>
                    <a:gd name="connsiteX1295" fmla="*/ 4095538 w 5795236"/>
                    <a:gd name="connsiteY1295" fmla="*/ 199549 h 199548"/>
                    <a:gd name="connsiteX1296" fmla="*/ 4089715 w 5795236"/>
                    <a:gd name="connsiteY1296" fmla="*/ 199549 h 199548"/>
                    <a:gd name="connsiteX1297" fmla="*/ 4083928 w 5795236"/>
                    <a:gd name="connsiteY1297" fmla="*/ 199549 h 199548"/>
                    <a:gd name="connsiteX1298" fmla="*/ 4078142 w 5795236"/>
                    <a:gd name="connsiteY1298" fmla="*/ 199549 h 199548"/>
                    <a:gd name="connsiteX1299" fmla="*/ 4072319 w 5795236"/>
                    <a:gd name="connsiteY1299" fmla="*/ 199549 h 199548"/>
                    <a:gd name="connsiteX1300" fmla="*/ 4066533 w 5795236"/>
                    <a:gd name="connsiteY1300" fmla="*/ 199549 h 199548"/>
                    <a:gd name="connsiteX1301" fmla="*/ 4060709 w 5795236"/>
                    <a:gd name="connsiteY1301" fmla="*/ 199549 h 199548"/>
                    <a:gd name="connsiteX1302" fmla="*/ 4054923 w 5795236"/>
                    <a:gd name="connsiteY1302" fmla="*/ 199549 h 199548"/>
                    <a:gd name="connsiteX1303" fmla="*/ 4049136 w 5795236"/>
                    <a:gd name="connsiteY1303" fmla="*/ 199549 h 199548"/>
                    <a:gd name="connsiteX1304" fmla="*/ 4043313 w 5795236"/>
                    <a:gd name="connsiteY1304" fmla="*/ 199549 h 199548"/>
                    <a:gd name="connsiteX1305" fmla="*/ 4037526 w 5795236"/>
                    <a:gd name="connsiteY1305" fmla="*/ 199549 h 199548"/>
                    <a:gd name="connsiteX1306" fmla="*/ 4031703 w 5795236"/>
                    <a:gd name="connsiteY1306" fmla="*/ 199549 h 199548"/>
                    <a:gd name="connsiteX1307" fmla="*/ 4025917 w 5795236"/>
                    <a:gd name="connsiteY1307" fmla="*/ 199549 h 199548"/>
                    <a:gd name="connsiteX1308" fmla="*/ 4020131 w 5795236"/>
                    <a:gd name="connsiteY1308" fmla="*/ 199549 h 199548"/>
                    <a:gd name="connsiteX1309" fmla="*/ 4014307 w 5795236"/>
                    <a:gd name="connsiteY1309" fmla="*/ 199549 h 199548"/>
                    <a:gd name="connsiteX1310" fmla="*/ 4008521 w 5795236"/>
                    <a:gd name="connsiteY1310" fmla="*/ 199549 h 199548"/>
                    <a:gd name="connsiteX1311" fmla="*/ 4002734 w 5795236"/>
                    <a:gd name="connsiteY1311" fmla="*/ 199549 h 199548"/>
                    <a:gd name="connsiteX1312" fmla="*/ 3996911 w 5795236"/>
                    <a:gd name="connsiteY1312" fmla="*/ 199549 h 199548"/>
                    <a:gd name="connsiteX1313" fmla="*/ 3991124 w 5795236"/>
                    <a:gd name="connsiteY1313" fmla="*/ 199549 h 199548"/>
                    <a:gd name="connsiteX1314" fmla="*/ 3985301 w 5795236"/>
                    <a:gd name="connsiteY1314" fmla="*/ 199549 h 199548"/>
                    <a:gd name="connsiteX1315" fmla="*/ 3979515 w 5795236"/>
                    <a:gd name="connsiteY1315" fmla="*/ 199549 h 199548"/>
                    <a:gd name="connsiteX1316" fmla="*/ 3973729 w 5795236"/>
                    <a:gd name="connsiteY1316" fmla="*/ 199549 h 199548"/>
                    <a:gd name="connsiteX1317" fmla="*/ 3967905 w 5795236"/>
                    <a:gd name="connsiteY1317" fmla="*/ 199549 h 199548"/>
                    <a:gd name="connsiteX1318" fmla="*/ 3962119 w 5795236"/>
                    <a:gd name="connsiteY1318" fmla="*/ 199549 h 199548"/>
                    <a:gd name="connsiteX1319" fmla="*/ 3956295 w 5795236"/>
                    <a:gd name="connsiteY1319" fmla="*/ 199549 h 199548"/>
                    <a:gd name="connsiteX1320" fmla="*/ 3950509 w 5795236"/>
                    <a:gd name="connsiteY1320" fmla="*/ 199549 h 199548"/>
                    <a:gd name="connsiteX1321" fmla="*/ 3944722 w 5795236"/>
                    <a:gd name="connsiteY1321" fmla="*/ 199549 h 199548"/>
                    <a:gd name="connsiteX1322" fmla="*/ 3938899 w 5795236"/>
                    <a:gd name="connsiteY1322" fmla="*/ 199549 h 199548"/>
                    <a:gd name="connsiteX1323" fmla="*/ 3933113 w 5795236"/>
                    <a:gd name="connsiteY1323" fmla="*/ 199549 h 199548"/>
                    <a:gd name="connsiteX1324" fmla="*/ 3927289 w 5795236"/>
                    <a:gd name="connsiteY1324" fmla="*/ 199549 h 199548"/>
                    <a:gd name="connsiteX1325" fmla="*/ 3921503 w 5795236"/>
                    <a:gd name="connsiteY1325" fmla="*/ 199549 h 199548"/>
                    <a:gd name="connsiteX1326" fmla="*/ 3915717 w 5795236"/>
                    <a:gd name="connsiteY1326" fmla="*/ 199549 h 199548"/>
                    <a:gd name="connsiteX1327" fmla="*/ 3909894 w 5795236"/>
                    <a:gd name="connsiteY1327" fmla="*/ 199549 h 199548"/>
                    <a:gd name="connsiteX1328" fmla="*/ 3904107 w 5795236"/>
                    <a:gd name="connsiteY1328" fmla="*/ 199549 h 199548"/>
                    <a:gd name="connsiteX1329" fmla="*/ 3898284 w 5795236"/>
                    <a:gd name="connsiteY1329" fmla="*/ 199549 h 199548"/>
                    <a:gd name="connsiteX1330" fmla="*/ 3892497 w 5795236"/>
                    <a:gd name="connsiteY1330" fmla="*/ 199549 h 199548"/>
                    <a:gd name="connsiteX1331" fmla="*/ 3886711 w 5795236"/>
                    <a:gd name="connsiteY1331" fmla="*/ 199549 h 199548"/>
                    <a:gd name="connsiteX1332" fmla="*/ 3880887 w 5795236"/>
                    <a:gd name="connsiteY1332" fmla="*/ 199549 h 199548"/>
                    <a:gd name="connsiteX1333" fmla="*/ 3875101 w 5795236"/>
                    <a:gd name="connsiteY1333" fmla="*/ 199549 h 199548"/>
                    <a:gd name="connsiteX1334" fmla="*/ 3869278 w 5795236"/>
                    <a:gd name="connsiteY1334" fmla="*/ 199549 h 199548"/>
                    <a:gd name="connsiteX1335" fmla="*/ 3863492 w 5795236"/>
                    <a:gd name="connsiteY1335" fmla="*/ 199549 h 199548"/>
                    <a:gd name="connsiteX1336" fmla="*/ 3857705 w 5795236"/>
                    <a:gd name="connsiteY1336" fmla="*/ 199549 h 199548"/>
                    <a:gd name="connsiteX1337" fmla="*/ 3851882 w 5795236"/>
                    <a:gd name="connsiteY1337" fmla="*/ 199549 h 199548"/>
                    <a:gd name="connsiteX1338" fmla="*/ 3846095 w 5795236"/>
                    <a:gd name="connsiteY1338" fmla="*/ 199549 h 199548"/>
                    <a:gd name="connsiteX1339" fmla="*/ 3840272 w 5795236"/>
                    <a:gd name="connsiteY1339" fmla="*/ 199549 h 199548"/>
                    <a:gd name="connsiteX1340" fmla="*/ 3834485 w 5795236"/>
                    <a:gd name="connsiteY1340" fmla="*/ 199549 h 199548"/>
                    <a:gd name="connsiteX1341" fmla="*/ 3828699 w 5795236"/>
                    <a:gd name="connsiteY1341" fmla="*/ 199549 h 199548"/>
                    <a:gd name="connsiteX1342" fmla="*/ 3822876 w 5795236"/>
                    <a:gd name="connsiteY1342" fmla="*/ 199549 h 199548"/>
                    <a:gd name="connsiteX1343" fmla="*/ 3817090 w 5795236"/>
                    <a:gd name="connsiteY1343" fmla="*/ 199549 h 199548"/>
                    <a:gd name="connsiteX1344" fmla="*/ 3811266 w 5795236"/>
                    <a:gd name="connsiteY1344" fmla="*/ 199549 h 199548"/>
                    <a:gd name="connsiteX1345" fmla="*/ 3805480 w 5795236"/>
                    <a:gd name="connsiteY1345" fmla="*/ 199549 h 199548"/>
                    <a:gd name="connsiteX1346" fmla="*/ 3799693 w 5795236"/>
                    <a:gd name="connsiteY1346" fmla="*/ 199549 h 199548"/>
                    <a:gd name="connsiteX1347" fmla="*/ 3793870 w 5795236"/>
                    <a:gd name="connsiteY1347" fmla="*/ 199549 h 199548"/>
                    <a:gd name="connsiteX1348" fmla="*/ 3788083 w 5795236"/>
                    <a:gd name="connsiteY1348" fmla="*/ 199549 h 199548"/>
                    <a:gd name="connsiteX1349" fmla="*/ 3782260 w 5795236"/>
                    <a:gd name="connsiteY1349" fmla="*/ 199549 h 199548"/>
                    <a:gd name="connsiteX1350" fmla="*/ 3776474 w 5795236"/>
                    <a:gd name="connsiteY1350" fmla="*/ 199549 h 199548"/>
                    <a:gd name="connsiteX1351" fmla="*/ 3770688 w 5795236"/>
                    <a:gd name="connsiteY1351" fmla="*/ 199549 h 199548"/>
                    <a:gd name="connsiteX1352" fmla="*/ 3764864 w 5795236"/>
                    <a:gd name="connsiteY1352" fmla="*/ 199549 h 199548"/>
                    <a:gd name="connsiteX1353" fmla="*/ 3759078 w 5795236"/>
                    <a:gd name="connsiteY1353" fmla="*/ 199549 h 199548"/>
                    <a:gd name="connsiteX1354" fmla="*/ 3753254 w 5795236"/>
                    <a:gd name="connsiteY1354" fmla="*/ 199549 h 199548"/>
                    <a:gd name="connsiteX1355" fmla="*/ 3747468 w 5795236"/>
                    <a:gd name="connsiteY1355" fmla="*/ 199549 h 199548"/>
                    <a:gd name="connsiteX1356" fmla="*/ 3741682 w 5795236"/>
                    <a:gd name="connsiteY1356" fmla="*/ 199549 h 199548"/>
                    <a:gd name="connsiteX1357" fmla="*/ 3735858 w 5795236"/>
                    <a:gd name="connsiteY1357" fmla="*/ 199549 h 199548"/>
                    <a:gd name="connsiteX1358" fmla="*/ 3730072 w 5795236"/>
                    <a:gd name="connsiteY1358" fmla="*/ 199549 h 199548"/>
                    <a:gd name="connsiteX1359" fmla="*/ 3724248 w 5795236"/>
                    <a:gd name="connsiteY1359" fmla="*/ 199549 h 199548"/>
                    <a:gd name="connsiteX1360" fmla="*/ 3718462 w 5795236"/>
                    <a:gd name="connsiteY1360" fmla="*/ 199549 h 199548"/>
                    <a:gd name="connsiteX1361" fmla="*/ 3712676 w 5795236"/>
                    <a:gd name="connsiteY1361" fmla="*/ 199549 h 199548"/>
                    <a:gd name="connsiteX1362" fmla="*/ 3706852 w 5795236"/>
                    <a:gd name="connsiteY1362" fmla="*/ 199549 h 199548"/>
                    <a:gd name="connsiteX1363" fmla="*/ 3701066 w 5795236"/>
                    <a:gd name="connsiteY1363" fmla="*/ 199549 h 199548"/>
                    <a:gd name="connsiteX1364" fmla="*/ 3695280 w 5795236"/>
                    <a:gd name="connsiteY1364" fmla="*/ 199549 h 199548"/>
                    <a:gd name="connsiteX1365" fmla="*/ 3689456 w 5795236"/>
                    <a:gd name="connsiteY1365" fmla="*/ 199549 h 199548"/>
                    <a:gd name="connsiteX1366" fmla="*/ 3683670 w 5795236"/>
                    <a:gd name="connsiteY1366" fmla="*/ 199549 h 199548"/>
                    <a:gd name="connsiteX1367" fmla="*/ 3677858 w 5795236"/>
                    <a:gd name="connsiteY1367" fmla="*/ 199549 h 199548"/>
                    <a:gd name="connsiteX1368" fmla="*/ 3672056 w 5795236"/>
                    <a:gd name="connsiteY1368" fmla="*/ 199549 h 199548"/>
                    <a:gd name="connsiteX1369" fmla="*/ 3666255 w 5795236"/>
                    <a:gd name="connsiteY1369" fmla="*/ 199549 h 199548"/>
                    <a:gd name="connsiteX1370" fmla="*/ 3660454 w 5795236"/>
                    <a:gd name="connsiteY1370" fmla="*/ 199549 h 199548"/>
                    <a:gd name="connsiteX1371" fmla="*/ 3654653 w 5795236"/>
                    <a:gd name="connsiteY1371" fmla="*/ 199549 h 199548"/>
                    <a:gd name="connsiteX1372" fmla="*/ 3648852 w 5795236"/>
                    <a:gd name="connsiteY1372" fmla="*/ 199549 h 199548"/>
                    <a:gd name="connsiteX1373" fmla="*/ 3643051 w 5795236"/>
                    <a:gd name="connsiteY1373" fmla="*/ 199549 h 199548"/>
                    <a:gd name="connsiteX1374" fmla="*/ 3637249 w 5795236"/>
                    <a:gd name="connsiteY1374" fmla="*/ 199549 h 199548"/>
                    <a:gd name="connsiteX1375" fmla="*/ 3631448 w 5795236"/>
                    <a:gd name="connsiteY1375" fmla="*/ 199549 h 199548"/>
                    <a:gd name="connsiteX1376" fmla="*/ 3625647 w 5795236"/>
                    <a:gd name="connsiteY1376" fmla="*/ 199549 h 199548"/>
                    <a:gd name="connsiteX1377" fmla="*/ 3619850 w 5795236"/>
                    <a:gd name="connsiteY1377" fmla="*/ 199549 h 199548"/>
                    <a:gd name="connsiteX1378" fmla="*/ 3614048 w 5795236"/>
                    <a:gd name="connsiteY1378" fmla="*/ 199549 h 199548"/>
                    <a:gd name="connsiteX1379" fmla="*/ 3608247 w 5795236"/>
                    <a:gd name="connsiteY1379" fmla="*/ 199549 h 199548"/>
                    <a:gd name="connsiteX1380" fmla="*/ 3602446 w 5795236"/>
                    <a:gd name="connsiteY1380" fmla="*/ 199549 h 199548"/>
                    <a:gd name="connsiteX1381" fmla="*/ 3596645 w 5795236"/>
                    <a:gd name="connsiteY1381" fmla="*/ 199549 h 199548"/>
                    <a:gd name="connsiteX1382" fmla="*/ 3590844 w 5795236"/>
                    <a:gd name="connsiteY1382" fmla="*/ 199549 h 199548"/>
                    <a:gd name="connsiteX1383" fmla="*/ 3585042 w 5795236"/>
                    <a:gd name="connsiteY1383" fmla="*/ 199549 h 199548"/>
                    <a:gd name="connsiteX1384" fmla="*/ 3579241 w 5795236"/>
                    <a:gd name="connsiteY1384" fmla="*/ 199549 h 199548"/>
                    <a:gd name="connsiteX1385" fmla="*/ 3573440 w 5795236"/>
                    <a:gd name="connsiteY1385" fmla="*/ 199549 h 199548"/>
                    <a:gd name="connsiteX1386" fmla="*/ 3567639 w 5795236"/>
                    <a:gd name="connsiteY1386" fmla="*/ 199549 h 199548"/>
                    <a:gd name="connsiteX1387" fmla="*/ 3561838 w 5795236"/>
                    <a:gd name="connsiteY1387" fmla="*/ 199549 h 199548"/>
                    <a:gd name="connsiteX1388" fmla="*/ 3556037 w 5795236"/>
                    <a:gd name="connsiteY1388" fmla="*/ 199549 h 199548"/>
                    <a:gd name="connsiteX1389" fmla="*/ 3550236 w 5795236"/>
                    <a:gd name="connsiteY1389" fmla="*/ 199549 h 199548"/>
                    <a:gd name="connsiteX1390" fmla="*/ 3544434 w 5795236"/>
                    <a:gd name="connsiteY1390" fmla="*/ 199549 h 199548"/>
                    <a:gd name="connsiteX1391" fmla="*/ 3538633 w 5795236"/>
                    <a:gd name="connsiteY1391" fmla="*/ 199549 h 199548"/>
                    <a:gd name="connsiteX1392" fmla="*/ 3532832 w 5795236"/>
                    <a:gd name="connsiteY1392" fmla="*/ 199549 h 199548"/>
                    <a:gd name="connsiteX1393" fmla="*/ 3527031 w 5795236"/>
                    <a:gd name="connsiteY1393" fmla="*/ 199549 h 199548"/>
                    <a:gd name="connsiteX1394" fmla="*/ 3521230 w 5795236"/>
                    <a:gd name="connsiteY1394" fmla="*/ 199549 h 199548"/>
                    <a:gd name="connsiteX1395" fmla="*/ 3515428 w 5795236"/>
                    <a:gd name="connsiteY1395" fmla="*/ 199549 h 199548"/>
                    <a:gd name="connsiteX1396" fmla="*/ 3509627 w 5795236"/>
                    <a:gd name="connsiteY1396" fmla="*/ 199549 h 199548"/>
                    <a:gd name="connsiteX1397" fmla="*/ 3503826 w 5795236"/>
                    <a:gd name="connsiteY1397" fmla="*/ 199549 h 199548"/>
                    <a:gd name="connsiteX1398" fmla="*/ 3498025 w 5795236"/>
                    <a:gd name="connsiteY1398" fmla="*/ 199549 h 199548"/>
                    <a:gd name="connsiteX1399" fmla="*/ 3492224 w 5795236"/>
                    <a:gd name="connsiteY1399" fmla="*/ 199549 h 199548"/>
                    <a:gd name="connsiteX1400" fmla="*/ 3486423 w 5795236"/>
                    <a:gd name="connsiteY1400" fmla="*/ 199549 h 199548"/>
                    <a:gd name="connsiteX1401" fmla="*/ 3480621 w 5795236"/>
                    <a:gd name="connsiteY1401" fmla="*/ 199549 h 199548"/>
                    <a:gd name="connsiteX1402" fmla="*/ 3474820 w 5795236"/>
                    <a:gd name="connsiteY1402" fmla="*/ 199549 h 199548"/>
                    <a:gd name="connsiteX1403" fmla="*/ 3469019 w 5795236"/>
                    <a:gd name="connsiteY1403" fmla="*/ 199549 h 199548"/>
                    <a:gd name="connsiteX1404" fmla="*/ 3463218 w 5795236"/>
                    <a:gd name="connsiteY1404" fmla="*/ 199549 h 199548"/>
                    <a:gd name="connsiteX1405" fmla="*/ 3457420 w 5795236"/>
                    <a:gd name="connsiteY1405" fmla="*/ 199549 h 199548"/>
                    <a:gd name="connsiteX1406" fmla="*/ 3451619 w 5795236"/>
                    <a:gd name="connsiteY1406" fmla="*/ 199549 h 199548"/>
                    <a:gd name="connsiteX1407" fmla="*/ 3445818 w 5795236"/>
                    <a:gd name="connsiteY1407" fmla="*/ 199549 h 199548"/>
                    <a:gd name="connsiteX1408" fmla="*/ 3440017 w 5795236"/>
                    <a:gd name="connsiteY1408" fmla="*/ 199549 h 199548"/>
                    <a:gd name="connsiteX1409" fmla="*/ 3434216 w 5795236"/>
                    <a:gd name="connsiteY1409" fmla="*/ 199549 h 199548"/>
                    <a:gd name="connsiteX1410" fmla="*/ 3428415 w 5795236"/>
                    <a:gd name="connsiteY1410" fmla="*/ 199549 h 199548"/>
                    <a:gd name="connsiteX1411" fmla="*/ 3422614 w 5795236"/>
                    <a:gd name="connsiteY1411" fmla="*/ 199549 h 199548"/>
                    <a:gd name="connsiteX1412" fmla="*/ 3416812 w 5795236"/>
                    <a:gd name="connsiteY1412" fmla="*/ 199549 h 199548"/>
                    <a:gd name="connsiteX1413" fmla="*/ 3411011 w 5795236"/>
                    <a:gd name="connsiteY1413" fmla="*/ 199549 h 199548"/>
                    <a:gd name="connsiteX1414" fmla="*/ 3405210 w 5795236"/>
                    <a:gd name="connsiteY1414" fmla="*/ 199549 h 199548"/>
                    <a:gd name="connsiteX1415" fmla="*/ 3399409 w 5795236"/>
                    <a:gd name="connsiteY1415" fmla="*/ 199549 h 199548"/>
                    <a:gd name="connsiteX1416" fmla="*/ 3393608 w 5795236"/>
                    <a:gd name="connsiteY1416" fmla="*/ 199549 h 199548"/>
                    <a:gd name="connsiteX1417" fmla="*/ 3387806 w 5795236"/>
                    <a:gd name="connsiteY1417" fmla="*/ 199549 h 199548"/>
                    <a:gd name="connsiteX1418" fmla="*/ 3382005 w 5795236"/>
                    <a:gd name="connsiteY1418" fmla="*/ 199549 h 199548"/>
                    <a:gd name="connsiteX1419" fmla="*/ 3376204 w 5795236"/>
                    <a:gd name="connsiteY1419" fmla="*/ 199549 h 199548"/>
                    <a:gd name="connsiteX1420" fmla="*/ 3370403 w 5795236"/>
                    <a:gd name="connsiteY1420" fmla="*/ 199549 h 199548"/>
                    <a:gd name="connsiteX1421" fmla="*/ 3364602 w 5795236"/>
                    <a:gd name="connsiteY1421" fmla="*/ 199549 h 199548"/>
                    <a:gd name="connsiteX1422" fmla="*/ 3358801 w 5795236"/>
                    <a:gd name="connsiteY1422" fmla="*/ 199549 h 199548"/>
                    <a:gd name="connsiteX1423" fmla="*/ 3352999 w 5795236"/>
                    <a:gd name="connsiteY1423" fmla="*/ 199549 h 199548"/>
                    <a:gd name="connsiteX1424" fmla="*/ 3347198 w 5795236"/>
                    <a:gd name="connsiteY1424" fmla="*/ 199549 h 199548"/>
                    <a:gd name="connsiteX1425" fmla="*/ 3341397 w 5795236"/>
                    <a:gd name="connsiteY1425" fmla="*/ 199549 h 199548"/>
                    <a:gd name="connsiteX1426" fmla="*/ 3335596 w 5795236"/>
                    <a:gd name="connsiteY1426" fmla="*/ 199549 h 199548"/>
                    <a:gd name="connsiteX1427" fmla="*/ 3329795 w 5795236"/>
                    <a:gd name="connsiteY1427" fmla="*/ 199549 h 199548"/>
                    <a:gd name="connsiteX1428" fmla="*/ 3323994 w 5795236"/>
                    <a:gd name="connsiteY1428" fmla="*/ 199549 h 199548"/>
                    <a:gd name="connsiteX1429" fmla="*/ 3318192 w 5795236"/>
                    <a:gd name="connsiteY1429" fmla="*/ 199549 h 199548"/>
                    <a:gd name="connsiteX1430" fmla="*/ 3312391 w 5795236"/>
                    <a:gd name="connsiteY1430" fmla="*/ 199549 h 199548"/>
                    <a:gd name="connsiteX1431" fmla="*/ 3306590 w 5795236"/>
                    <a:gd name="connsiteY1431" fmla="*/ 199549 h 199548"/>
                    <a:gd name="connsiteX1432" fmla="*/ 3300793 w 5795236"/>
                    <a:gd name="connsiteY1432" fmla="*/ 199549 h 199548"/>
                    <a:gd name="connsiteX1433" fmla="*/ 3294991 w 5795236"/>
                    <a:gd name="connsiteY1433" fmla="*/ 199549 h 199548"/>
                    <a:gd name="connsiteX1434" fmla="*/ 3289190 w 5795236"/>
                    <a:gd name="connsiteY1434" fmla="*/ 199549 h 199548"/>
                    <a:gd name="connsiteX1435" fmla="*/ 3283389 w 5795236"/>
                    <a:gd name="connsiteY1435" fmla="*/ 199549 h 199548"/>
                    <a:gd name="connsiteX1436" fmla="*/ 3277588 w 5795236"/>
                    <a:gd name="connsiteY1436" fmla="*/ 199549 h 199548"/>
                    <a:gd name="connsiteX1437" fmla="*/ 3271787 w 5795236"/>
                    <a:gd name="connsiteY1437" fmla="*/ 199549 h 199548"/>
                    <a:gd name="connsiteX1438" fmla="*/ 3265985 w 5795236"/>
                    <a:gd name="connsiteY1438" fmla="*/ 199549 h 199548"/>
                    <a:gd name="connsiteX1439" fmla="*/ 3260184 w 5795236"/>
                    <a:gd name="connsiteY1439" fmla="*/ 199549 h 199548"/>
                    <a:gd name="connsiteX1440" fmla="*/ 3254383 w 5795236"/>
                    <a:gd name="connsiteY1440" fmla="*/ 199549 h 199548"/>
                    <a:gd name="connsiteX1441" fmla="*/ 3248582 w 5795236"/>
                    <a:gd name="connsiteY1441" fmla="*/ 199549 h 199548"/>
                    <a:gd name="connsiteX1442" fmla="*/ 3242781 w 5795236"/>
                    <a:gd name="connsiteY1442" fmla="*/ 199549 h 199548"/>
                    <a:gd name="connsiteX1443" fmla="*/ 3236980 w 5795236"/>
                    <a:gd name="connsiteY1443" fmla="*/ 199549 h 199548"/>
                    <a:gd name="connsiteX1444" fmla="*/ 3231179 w 5795236"/>
                    <a:gd name="connsiteY1444" fmla="*/ 199549 h 199548"/>
                    <a:gd name="connsiteX1445" fmla="*/ 3225377 w 5795236"/>
                    <a:gd name="connsiteY1445" fmla="*/ 199549 h 199548"/>
                    <a:gd name="connsiteX1446" fmla="*/ 3219576 w 5795236"/>
                    <a:gd name="connsiteY1446" fmla="*/ 199549 h 199548"/>
                    <a:gd name="connsiteX1447" fmla="*/ 3213775 w 5795236"/>
                    <a:gd name="connsiteY1447" fmla="*/ 199549 h 199548"/>
                    <a:gd name="connsiteX1448" fmla="*/ 3207974 w 5795236"/>
                    <a:gd name="connsiteY1448" fmla="*/ 199549 h 199548"/>
                    <a:gd name="connsiteX1449" fmla="*/ 3202173 w 5795236"/>
                    <a:gd name="connsiteY1449" fmla="*/ 199549 h 199548"/>
                    <a:gd name="connsiteX1450" fmla="*/ 3196371 w 5795236"/>
                    <a:gd name="connsiteY1450" fmla="*/ 199549 h 199548"/>
                    <a:gd name="connsiteX1451" fmla="*/ 3190570 w 5795236"/>
                    <a:gd name="connsiteY1451" fmla="*/ 199549 h 199548"/>
                    <a:gd name="connsiteX1452" fmla="*/ 3184769 w 5795236"/>
                    <a:gd name="connsiteY1452" fmla="*/ 199549 h 199548"/>
                    <a:gd name="connsiteX1453" fmla="*/ 3178968 w 5795236"/>
                    <a:gd name="connsiteY1453" fmla="*/ 199549 h 199548"/>
                    <a:gd name="connsiteX1454" fmla="*/ 3173167 w 5795236"/>
                    <a:gd name="connsiteY1454" fmla="*/ 199549 h 199548"/>
                    <a:gd name="connsiteX1455" fmla="*/ 3167366 w 5795236"/>
                    <a:gd name="connsiteY1455" fmla="*/ 199549 h 199548"/>
                    <a:gd name="connsiteX1456" fmla="*/ 3161564 w 5795236"/>
                    <a:gd name="connsiteY1456" fmla="*/ 199549 h 199548"/>
                    <a:gd name="connsiteX1457" fmla="*/ 3155763 w 5795236"/>
                    <a:gd name="connsiteY1457" fmla="*/ 199549 h 199548"/>
                    <a:gd name="connsiteX1458" fmla="*/ 3149962 w 5795236"/>
                    <a:gd name="connsiteY1458" fmla="*/ 199549 h 199548"/>
                    <a:gd name="connsiteX1459" fmla="*/ 3144161 w 5795236"/>
                    <a:gd name="connsiteY1459" fmla="*/ 199549 h 199548"/>
                    <a:gd name="connsiteX1460" fmla="*/ 3138363 w 5795236"/>
                    <a:gd name="connsiteY1460" fmla="*/ 199549 h 199548"/>
                    <a:gd name="connsiteX1461" fmla="*/ 3132562 w 5795236"/>
                    <a:gd name="connsiteY1461" fmla="*/ 199549 h 199548"/>
                    <a:gd name="connsiteX1462" fmla="*/ 3126761 w 5795236"/>
                    <a:gd name="connsiteY1462" fmla="*/ 199549 h 199548"/>
                    <a:gd name="connsiteX1463" fmla="*/ 3120960 w 5795236"/>
                    <a:gd name="connsiteY1463" fmla="*/ 199549 h 199548"/>
                    <a:gd name="connsiteX1464" fmla="*/ 3115159 w 5795236"/>
                    <a:gd name="connsiteY1464" fmla="*/ 199549 h 199548"/>
                    <a:gd name="connsiteX1465" fmla="*/ 3109358 w 5795236"/>
                    <a:gd name="connsiteY1465" fmla="*/ 199549 h 199548"/>
                    <a:gd name="connsiteX1466" fmla="*/ 3103557 w 5795236"/>
                    <a:gd name="connsiteY1466" fmla="*/ 199549 h 199548"/>
                    <a:gd name="connsiteX1467" fmla="*/ 3097755 w 5795236"/>
                    <a:gd name="connsiteY1467" fmla="*/ 199549 h 199548"/>
                    <a:gd name="connsiteX1468" fmla="*/ 3091954 w 5795236"/>
                    <a:gd name="connsiteY1468" fmla="*/ 199549 h 199548"/>
                    <a:gd name="connsiteX1469" fmla="*/ 3086153 w 5795236"/>
                    <a:gd name="connsiteY1469" fmla="*/ 199549 h 199548"/>
                    <a:gd name="connsiteX1470" fmla="*/ 3080352 w 5795236"/>
                    <a:gd name="connsiteY1470" fmla="*/ 199549 h 199548"/>
                    <a:gd name="connsiteX1471" fmla="*/ 3074551 w 5795236"/>
                    <a:gd name="connsiteY1471" fmla="*/ 199549 h 199548"/>
                    <a:gd name="connsiteX1472" fmla="*/ 3068749 w 5795236"/>
                    <a:gd name="connsiteY1472" fmla="*/ 199549 h 199548"/>
                    <a:gd name="connsiteX1473" fmla="*/ 3062948 w 5795236"/>
                    <a:gd name="connsiteY1473" fmla="*/ 199549 h 199548"/>
                    <a:gd name="connsiteX1474" fmla="*/ 3057147 w 5795236"/>
                    <a:gd name="connsiteY1474" fmla="*/ 199549 h 199548"/>
                    <a:gd name="connsiteX1475" fmla="*/ 3051346 w 5795236"/>
                    <a:gd name="connsiteY1475" fmla="*/ 199549 h 199548"/>
                    <a:gd name="connsiteX1476" fmla="*/ 3045545 w 5795236"/>
                    <a:gd name="connsiteY1476" fmla="*/ 199549 h 199548"/>
                    <a:gd name="connsiteX1477" fmla="*/ 3039743 w 5795236"/>
                    <a:gd name="connsiteY1477" fmla="*/ 199549 h 199548"/>
                    <a:gd name="connsiteX1478" fmla="*/ 3033942 w 5795236"/>
                    <a:gd name="connsiteY1478" fmla="*/ 199549 h 199548"/>
                    <a:gd name="connsiteX1479" fmla="*/ 3028141 w 5795236"/>
                    <a:gd name="connsiteY1479" fmla="*/ 199549 h 199548"/>
                    <a:gd name="connsiteX1480" fmla="*/ 3022340 w 5795236"/>
                    <a:gd name="connsiteY1480" fmla="*/ 199549 h 199548"/>
                    <a:gd name="connsiteX1481" fmla="*/ 3016539 w 5795236"/>
                    <a:gd name="connsiteY1481" fmla="*/ 199549 h 199548"/>
                    <a:gd name="connsiteX1482" fmla="*/ 3010738 w 5795236"/>
                    <a:gd name="connsiteY1482" fmla="*/ 199549 h 199548"/>
                    <a:gd name="connsiteX1483" fmla="*/ 3004937 w 5795236"/>
                    <a:gd name="connsiteY1483" fmla="*/ 199549 h 199548"/>
                    <a:gd name="connsiteX1484" fmla="*/ 2999135 w 5795236"/>
                    <a:gd name="connsiteY1484" fmla="*/ 199549 h 199548"/>
                    <a:gd name="connsiteX1485" fmla="*/ 2993334 w 5795236"/>
                    <a:gd name="connsiteY1485" fmla="*/ 199549 h 199548"/>
                    <a:gd name="connsiteX1486" fmla="*/ 2987533 w 5795236"/>
                    <a:gd name="connsiteY1486" fmla="*/ 199549 h 199548"/>
                    <a:gd name="connsiteX1487" fmla="*/ 2981732 w 5795236"/>
                    <a:gd name="connsiteY1487" fmla="*/ 199549 h 199548"/>
                    <a:gd name="connsiteX1488" fmla="*/ 2975931 w 5795236"/>
                    <a:gd name="connsiteY1488" fmla="*/ 199549 h 199548"/>
                    <a:gd name="connsiteX1489" fmla="*/ 2970133 w 5795236"/>
                    <a:gd name="connsiteY1489" fmla="*/ 199549 h 199548"/>
                    <a:gd name="connsiteX1490" fmla="*/ 2964332 w 5795236"/>
                    <a:gd name="connsiteY1490" fmla="*/ 199549 h 199548"/>
                    <a:gd name="connsiteX1491" fmla="*/ 2958531 w 5795236"/>
                    <a:gd name="connsiteY1491" fmla="*/ 199549 h 199548"/>
                    <a:gd name="connsiteX1492" fmla="*/ 2952730 w 5795236"/>
                    <a:gd name="connsiteY1492" fmla="*/ 199549 h 199548"/>
                    <a:gd name="connsiteX1493" fmla="*/ 2946928 w 5795236"/>
                    <a:gd name="connsiteY1493" fmla="*/ 199549 h 199548"/>
                    <a:gd name="connsiteX1494" fmla="*/ 2941127 w 5795236"/>
                    <a:gd name="connsiteY1494" fmla="*/ 199549 h 199548"/>
                    <a:gd name="connsiteX1495" fmla="*/ 2935326 w 5795236"/>
                    <a:gd name="connsiteY1495" fmla="*/ 199549 h 199548"/>
                    <a:gd name="connsiteX1496" fmla="*/ 2929525 w 5795236"/>
                    <a:gd name="connsiteY1496" fmla="*/ 199549 h 199548"/>
                    <a:gd name="connsiteX1497" fmla="*/ 2923724 w 5795236"/>
                    <a:gd name="connsiteY1497" fmla="*/ 199549 h 199548"/>
                    <a:gd name="connsiteX1498" fmla="*/ 2917923 w 5795236"/>
                    <a:gd name="connsiteY1498" fmla="*/ 199549 h 199548"/>
                    <a:gd name="connsiteX1499" fmla="*/ 2912121 w 5795236"/>
                    <a:gd name="connsiteY1499" fmla="*/ 199549 h 199548"/>
                    <a:gd name="connsiteX1500" fmla="*/ 2906320 w 5795236"/>
                    <a:gd name="connsiteY1500" fmla="*/ 199549 h 199548"/>
                    <a:gd name="connsiteX1501" fmla="*/ 2900519 w 5795236"/>
                    <a:gd name="connsiteY1501" fmla="*/ 199549 h 199548"/>
                    <a:gd name="connsiteX1502" fmla="*/ 2894718 w 5795236"/>
                    <a:gd name="connsiteY1502" fmla="*/ 199549 h 199548"/>
                    <a:gd name="connsiteX1503" fmla="*/ 2888917 w 5795236"/>
                    <a:gd name="connsiteY1503" fmla="*/ 199549 h 199548"/>
                    <a:gd name="connsiteX1504" fmla="*/ 2883116 w 5795236"/>
                    <a:gd name="connsiteY1504" fmla="*/ 199549 h 199548"/>
                    <a:gd name="connsiteX1505" fmla="*/ 2877315 w 5795236"/>
                    <a:gd name="connsiteY1505" fmla="*/ 199549 h 199548"/>
                    <a:gd name="connsiteX1506" fmla="*/ 2871513 w 5795236"/>
                    <a:gd name="connsiteY1506" fmla="*/ 199549 h 199548"/>
                    <a:gd name="connsiteX1507" fmla="*/ 2865712 w 5795236"/>
                    <a:gd name="connsiteY1507" fmla="*/ 199549 h 199548"/>
                    <a:gd name="connsiteX1508" fmla="*/ 2859911 w 5795236"/>
                    <a:gd name="connsiteY1508" fmla="*/ 199549 h 199548"/>
                    <a:gd name="connsiteX1509" fmla="*/ 2854110 w 5795236"/>
                    <a:gd name="connsiteY1509" fmla="*/ 199549 h 199548"/>
                    <a:gd name="connsiteX1510" fmla="*/ 2848309 w 5795236"/>
                    <a:gd name="connsiteY1510" fmla="*/ 199549 h 199548"/>
                    <a:gd name="connsiteX1511" fmla="*/ 2842507 w 5795236"/>
                    <a:gd name="connsiteY1511" fmla="*/ 199549 h 199548"/>
                    <a:gd name="connsiteX1512" fmla="*/ 2836706 w 5795236"/>
                    <a:gd name="connsiteY1512" fmla="*/ 199549 h 199548"/>
                    <a:gd name="connsiteX1513" fmla="*/ 2830905 w 5795236"/>
                    <a:gd name="connsiteY1513" fmla="*/ 199549 h 199548"/>
                    <a:gd name="connsiteX1514" fmla="*/ 2825104 w 5795236"/>
                    <a:gd name="connsiteY1514" fmla="*/ 199549 h 199548"/>
                    <a:gd name="connsiteX1515" fmla="*/ 2819303 w 5795236"/>
                    <a:gd name="connsiteY1515" fmla="*/ 199549 h 199548"/>
                    <a:gd name="connsiteX1516" fmla="*/ 2813505 w 5795236"/>
                    <a:gd name="connsiteY1516" fmla="*/ 199549 h 199548"/>
                    <a:gd name="connsiteX1517" fmla="*/ 2807704 w 5795236"/>
                    <a:gd name="connsiteY1517" fmla="*/ 199549 h 199548"/>
                    <a:gd name="connsiteX1518" fmla="*/ 2801903 w 5795236"/>
                    <a:gd name="connsiteY1518" fmla="*/ 199549 h 199548"/>
                    <a:gd name="connsiteX1519" fmla="*/ 2796102 w 5795236"/>
                    <a:gd name="connsiteY1519" fmla="*/ 199549 h 199548"/>
                    <a:gd name="connsiteX1520" fmla="*/ 2790301 w 5795236"/>
                    <a:gd name="connsiteY1520" fmla="*/ 199549 h 199548"/>
                    <a:gd name="connsiteX1521" fmla="*/ 2784499 w 5795236"/>
                    <a:gd name="connsiteY1521" fmla="*/ 199549 h 199548"/>
                    <a:gd name="connsiteX1522" fmla="*/ 2778698 w 5795236"/>
                    <a:gd name="connsiteY1522" fmla="*/ 199549 h 199548"/>
                    <a:gd name="connsiteX1523" fmla="*/ 2772897 w 5795236"/>
                    <a:gd name="connsiteY1523" fmla="*/ 199549 h 199548"/>
                    <a:gd name="connsiteX1524" fmla="*/ 2767096 w 5795236"/>
                    <a:gd name="connsiteY1524" fmla="*/ 199549 h 199548"/>
                    <a:gd name="connsiteX1525" fmla="*/ 2761295 w 5795236"/>
                    <a:gd name="connsiteY1525" fmla="*/ 199549 h 199548"/>
                    <a:gd name="connsiteX1526" fmla="*/ 2755494 w 5795236"/>
                    <a:gd name="connsiteY1526" fmla="*/ 199549 h 199548"/>
                    <a:gd name="connsiteX1527" fmla="*/ 2749692 w 5795236"/>
                    <a:gd name="connsiteY1527" fmla="*/ 199549 h 199548"/>
                    <a:gd name="connsiteX1528" fmla="*/ 2743891 w 5795236"/>
                    <a:gd name="connsiteY1528" fmla="*/ 199549 h 199548"/>
                    <a:gd name="connsiteX1529" fmla="*/ 2738090 w 5795236"/>
                    <a:gd name="connsiteY1529" fmla="*/ 199549 h 199548"/>
                    <a:gd name="connsiteX1530" fmla="*/ 2732289 w 5795236"/>
                    <a:gd name="connsiteY1530" fmla="*/ 199549 h 199548"/>
                    <a:gd name="connsiteX1531" fmla="*/ 2726488 w 5795236"/>
                    <a:gd name="connsiteY1531" fmla="*/ 199549 h 199548"/>
                    <a:gd name="connsiteX1532" fmla="*/ 2720686 w 5795236"/>
                    <a:gd name="connsiteY1532" fmla="*/ 199549 h 199548"/>
                    <a:gd name="connsiteX1533" fmla="*/ 2714885 w 5795236"/>
                    <a:gd name="connsiteY1533" fmla="*/ 199549 h 199548"/>
                    <a:gd name="connsiteX1534" fmla="*/ 2709084 w 5795236"/>
                    <a:gd name="connsiteY1534" fmla="*/ 199549 h 199548"/>
                    <a:gd name="connsiteX1535" fmla="*/ 2703283 w 5795236"/>
                    <a:gd name="connsiteY1535" fmla="*/ 199549 h 199548"/>
                    <a:gd name="connsiteX1536" fmla="*/ 2697482 w 5795236"/>
                    <a:gd name="connsiteY1536" fmla="*/ 199549 h 199548"/>
                    <a:gd name="connsiteX1537" fmla="*/ 2691681 w 5795236"/>
                    <a:gd name="connsiteY1537" fmla="*/ 199549 h 199548"/>
                    <a:gd name="connsiteX1538" fmla="*/ 2685880 w 5795236"/>
                    <a:gd name="connsiteY1538" fmla="*/ 199549 h 199548"/>
                    <a:gd name="connsiteX1539" fmla="*/ 2680078 w 5795236"/>
                    <a:gd name="connsiteY1539" fmla="*/ 199549 h 199548"/>
                    <a:gd name="connsiteX1540" fmla="*/ 2674277 w 5795236"/>
                    <a:gd name="connsiteY1540" fmla="*/ 199549 h 199548"/>
                    <a:gd name="connsiteX1541" fmla="*/ 2668476 w 5795236"/>
                    <a:gd name="connsiteY1541" fmla="*/ 199549 h 199548"/>
                    <a:gd name="connsiteX1542" fmla="*/ 2662675 w 5795236"/>
                    <a:gd name="connsiteY1542" fmla="*/ 199549 h 199548"/>
                    <a:gd name="connsiteX1543" fmla="*/ 2656874 w 5795236"/>
                    <a:gd name="connsiteY1543" fmla="*/ 199549 h 199548"/>
                    <a:gd name="connsiteX1544" fmla="*/ 2651076 w 5795236"/>
                    <a:gd name="connsiteY1544" fmla="*/ 199549 h 199548"/>
                    <a:gd name="connsiteX1545" fmla="*/ 2645275 w 5795236"/>
                    <a:gd name="connsiteY1545" fmla="*/ 199549 h 199548"/>
                    <a:gd name="connsiteX1546" fmla="*/ 2639474 w 5795236"/>
                    <a:gd name="connsiteY1546" fmla="*/ 199549 h 199548"/>
                    <a:gd name="connsiteX1547" fmla="*/ 2633673 w 5795236"/>
                    <a:gd name="connsiteY1547" fmla="*/ 199549 h 199548"/>
                    <a:gd name="connsiteX1548" fmla="*/ 2627872 w 5795236"/>
                    <a:gd name="connsiteY1548" fmla="*/ 199549 h 199548"/>
                    <a:gd name="connsiteX1549" fmla="*/ 2622070 w 5795236"/>
                    <a:gd name="connsiteY1549" fmla="*/ 199549 h 199548"/>
                    <a:gd name="connsiteX1550" fmla="*/ 2616269 w 5795236"/>
                    <a:gd name="connsiteY1550" fmla="*/ 199549 h 199548"/>
                    <a:gd name="connsiteX1551" fmla="*/ 2610468 w 5795236"/>
                    <a:gd name="connsiteY1551" fmla="*/ 199549 h 199548"/>
                    <a:gd name="connsiteX1552" fmla="*/ 2604667 w 5795236"/>
                    <a:gd name="connsiteY1552" fmla="*/ 199549 h 199548"/>
                    <a:gd name="connsiteX1553" fmla="*/ 2598866 w 5795236"/>
                    <a:gd name="connsiteY1553" fmla="*/ 199549 h 199548"/>
                    <a:gd name="connsiteX1554" fmla="*/ 2593064 w 5795236"/>
                    <a:gd name="connsiteY1554" fmla="*/ 199549 h 199548"/>
                    <a:gd name="connsiteX1555" fmla="*/ 2587263 w 5795236"/>
                    <a:gd name="connsiteY1555" fmla="*/ 199549 h 199548"/>
                    <a:gd name="connsiteX1556" fmla="*/ 2581462 w 5795236"/>
                    <a:gd name="connsiteY1556" fmla="*/ 199549 h 199548"/>
                    <a:gd name="connsiteX1557" fmla="*/ 2575661 w 5795236"/>
                    <a:gd name="connsiteY1557" fmla="*/ 199549 h 199548"/>
                    <a:gd name="connsiteX1558" fmla="*/ 2569860 w 5795236"/>
                    <a:gd name="connsiteY1558" fmla="*/ 199549 h 199548"/>
                    <a:gd name="connsiteX1559" fmla="*/ 2564059 w 5795236"/>
                    <a:gd name="connsiteY1559" fmla="*/ 199549 h 199548"/>
                    <a:gd name="connsiteX1560" fmla="*/ 2558258 w 5795236"/>
                    <a:gd name="connsiteY1560" fmla="*/ 199549 h 199548"/>
                    <a:gd name="connsiteX1561" fmla="*/ 2552456 w 5795236"/>
                    <a:gd name="connsiteY1561" fmla="*/ 199549 h 199548"/>
                    <a:gd name="connsiteX1562" fmla="*/ 2546655 w 5795236"/>
                    <a:gd name="connsiteY1562" fmla="*/ 199549 h 199548"/>
                    <a:gd name="connsiteX1563" fmla="*/ 2540854 w 5795236"/>
                    <a:gd name="connsiteY1563" fmla="*/ 199549 h 199548"/>
                    <a:gd name="connsiteX1564" fmla="*/ 2535053 w 5795236"/>
                    <a:gd name="connsiteY1564" fmla="*/ 199549 h 199548"/>
                    <a:gd name="connsiteX1565" fmla="*/ 2529252 w 5795236"/>
                    <a:gd name="connsiteY1565" fmla="*/ 199549 h 199548"/>
                    <a:gd name="connsiteX1566" fmla="*/ 2523450 w 5795236"/>
                    <a:gd name="connsiteY1566" fmla="*/ 199549 h 199548"/>
                    <a:gd name="connsiteX1567" fmla="*/ 2517649 w 5795236"/>
                    <a:gd name="connsiteY1567" fmla="*/ 199549 h 199548"/>
                    <a:gd name="connsiteX1568" fmla="*/ 2511848 w 5795236"/>
                    <a:gd name="connsiteY1568" fmla="*/ 199549 h 199548"/>
                    <a:gd name="connsiteX1569" fmla="*/ 2506047 w 5795236"/>
                    <a:gd name="connsiteY1569" fmla="*/ 199549 h 199548"/>
                    <a:gd name="connsiteX1570" fmla="*/ 2500246 w 5795236"/>
                    <a:gd name="connsiteY1570" fmla="*/ 199549 h 199548"/>
                    <a:gd name="connsiteX1571" fmla="*/ 2494448 w 5795236"/>
                    <a:gd name="connsiteY1571" fmla="*/ 199549 h 199548"/>
                    <a:gd name="connsiteX1572" fmla="*/ 2488647 w 5795236"/>
                    <a:gd name="connsiteY1572" fmla="*/ 199549 h 199548"/>
                    <a:gd name="connsiteX1573" fmla="*/ 2482846 w 5795236"/>
                    <a:gd name="connsiteY1573" fmla="*/ 199549 h 199548"/>
                    <a:gd name="connsiteX1574" fmla="*/ 2477045 w 5795236"/>
                    <a:gd name="connsiteY1574" fmla="*/ 199549 h 199548"/>
                    <a:gd name="connsiteX1575" fmla="*/ 2471243 w 5795236"/>
                    <a:gd name="connsiteY1575" fmla="*/ 199549 h 199548"/>
                    <a:gd name="connsiteX1576" fmla="*/ 2465442 w 5795236"/>
                    <a:gd name="connsiteY1576" fmla="*/ 199549 h 199548"/>
                    <a:gd name="connsiteX1577" fmla="*/ 2459641 w 5795236"/>
                    <a:gd name="connsiteY1577" fmla="*/ 199549 h 199548"/>
                    <a:gd name="connsiteX1578" fmla="*/ 2453840 w 5795236"/>
                    <a:gd name="connsiteY1578" fmla="*/ 199549 h 199548"/>
                    <a:gd name="connsiteX1579" fmla="*/ 2448039 w 5795236"/>
                    <a:gd name="connsiteY1579" fmla="*/ 199549 h 199548"/>
                    <a:gd name="connsiteX1580" fmla="*/ 2442238 w 5795236"/>
                    <a:gd name="connsiteY1580" fmla="*/ 199549 h 199548"/>
                    <a:gd name="connsiteX1581" fmla="*/ 2436437 w 5795236"/>
                    <a:gd name="connsiteY1581" fmla="*/ 199549 h 199548"/>
                    <a:gd name="connsiteX1582" fmla="*/ 2430635 w 5795236"/>
                    <a:gd name="connsiteY1582" fmla="*/ 199549 h 199548"/>
                    <a:gd name="connsiteX1583" fmla="*/ 2424834 w 5795236"/>
                    <a:gd name="connsiteY1583" fmla="*/ 199549 h 199548"/>
                    <a:gd name="connsiteX1584" fmla="*/ 2419033 w 5795236"/>
                    <a:gd name="connsiteY1584" fmla="*/ 199549 h 199548"/>
                    <a:gd name="connsiteX1585" fmla="*/ 2413232 w 5795236"/>
                    <a:gd name="connsiteY1585" fmla="*/ 199549 h 199548"/>
                    <a:gd name="connsiteX1586" fmla="*/ 2407431 w 5795236"/>
                    <a:gd name="connsiteY1586" fmla="*/ 199549 h 199548"/>
                    <a:gd name="connsiteX1587" fmla="*/ 2401630 w 5795236"/>
                    <a:gd name="connsiteY1587" fmla="*/ 199549 h 199548"/>
                    <a:gd name="connsiteX1588" fmla="*/ 2395828 w 5795236"/>
                    <a:gd name="connsiteY1588" fmla="*/ 199549 h 199548"/>
                    <a:gd name="connsiteX1589" fmla="*/ 2390027 w 5795236"/>
                    <a:gd name="connsiteY1589" fmla="*/ 199549 h 199548"/>
                    <a:gd name="connsiteX1590" fmla="*/ 2384226 w 5795236"/>
                    <a:gd name="connsiteY1590" fmla="*/ 199549 h 199548"/>
                    <a:gd name="connsiteX1591" fmla="*/ 2378425 w 5795236"/>
                    <a:gd name="connsiteY1591" fmla="*/ 199549 h 199548"/>
                    <a:gd name="connsiteX1592" fmla="*/ 2372624 w 5795236"/>
                    <a:gd name="connsiteY1592" fmla="*/ 199549 h 199548"/>
                    <a:gd name="connsiteX1593" fmla="*/ 2366822 w 5795236"/>
                    <a:gd name="connsiteY1593" fmla="*/ 199549 h 199548"/>
                    <a:gd name="connsiteX1594" fmla="*/ 2361021 w 5795236"/>
                    <a:gd name="connsiteY1594" fmla="*/ 199549 h 199548"/>
                    <a:gd name="connsiteX1595" fmla="*/ 2355220 w 5795236"/>
                    <a:gd name="connsiteY1595" fmla="*/ 199549 h 199548"/>
                    <a:gd name="connsiteX1596" fmla="*/ 2349419 w 5795236"/>
                    <a:gd name="connsiteY1596" fmla="*/ 199549 h 199548"/>
                    <a:gd name="connsiteX1597" fmla="*/ 2343618 w 5795236"/>
                    <a:gd name="connsiteY1597" fmla="*/ 199549 h 199548"/>
                    <a:gd name="connsiteX1598" fmla="*/ 2337817 w 5795236"/>
                    <a:gd name="connsiteY1598" fmla="*/ 199549 h 199548"/>
                    <a:gd name="connsiteX1599" fmla="*/ 2332019 w 5795236"/>
                    <a:gd name="connsiteY1599" fmla="*/ 199549 h 199548"/>
                    <a:gd name="connsiteX1600" fmla="*/ 2326218 w 5795236"/>
                    <a:gd name="connsiteY1600" fmla="*/ 199549 h 199548"/>
                    <a:gd name="connsiteX1601" fmla="*/ 2320417 w 5795236"/>
                    <a:gd name="connsiteY1601" fmla="*/ 199549 h 199548"/>
                    <a:gd name="connsiteX1602" fmla="*/ 2314616 w 5795236"/>
                    <a:gd name="connsiteY1602" fmla="*/ 199549 h 199548"/>
                    <a:gd name="connsiteX1603" fmla="*/ 2308815 w 5795236"/>
                    <a:gd name="connsiteY1603" fmla="*/ 199549 h 199548"/>
                    <a:gd name="connsiteX1604" fmla="*/ 2303013 w 5795236"/>
                    <a:gd name="connsiteY1604" fmla="*/ 199549 h 199548"/>
                    <a:gd name="connsiteX1605" fmla="*/ 2297212 w 5795236"/>
                    <a:gd name="connsiteY1605" fmla="*/ 199549 h 199548"/>
                    <a:gd name="connsiteX1606" fmla="*/ 2291411 w 5795236"/>
                    <a:gd name="connsiteY1606" fmla="*/ 199549 h 199548"/>
                    <a:gd name="connsiteX1607" fmla="*/ 2285610 w 5795236"/>
                    <a:gd name="connsiteY1607" fmla="*/ 199549 h 199548"/>
                    <a:gd name="connsiteX1608" fmla="*/ 2279809 w 5795236"/>
                    <a:gd name="connsiteY1608" fmla="*/ 199549 h 199548"/>
                    <a:gd name="connsiteX1609" fmla="*/ 2274007 w 5795236"/>
                    <a:gd name="connsiteY1609" fmla="*/ 199549 h 199548"/>
                    <a:gd name="connsiteX1610" fmla="*/ 2268206 w 5795236"/>
                    <a:gd name="connsiteY1610" fmla="*/ 199549 h 199548"/>
                    <a:gd name="connsiteX1611" fmla="*/ 2262405 w 5795236"/>
                    <a:gd name="connsiteY1611" fmla="*/ 199549 h 199548"/>
                    <a:gd name="connsiteX1612" fmla="*/ 2256604 w 5795236"/>
                    <a:gd name="connsiteY1612" fmla="*/ 199549 h 199548"/>
                    <a:gd name="connsiteX1613" fmla="*/ 2250803 w 5795236"/>
                    <a:gd name="connsiteY1613" fmla="*/ 199549 h 199548"/>
                    <a:gd name="connsiteX1614" fmla="*/ 2245002 w 5795236"/>
                    <a:gd name="connsiteY1614" fmla="*/ 199549 h 199548"/>
                    <a:gd name="connsiteX1615" fmla="*/ 2239200 w 5795236"/>
                    <a:gd name="connsiteY1615" fmla="*/ 199549 h 199548"/>
                    <a:gd name="connsiteX1616" fmla="*/ 2233399 w 5795236"/>
                    <a:gd name="connsiteY1616" fmla="*/ 199549 h 199548"/>
                    <a:gd name="connsiteX1617" fmla="*/ 2227598 w 5795236"/>
                    <a:gd name="connsiteY1617" fmla="*/ 199549 h 199548"/>
                    <a:gd name="connsiteX1618" fmla="*/ 2221797 w 5795236"/>
                    <a:gd name="connsiteY1618" fmla="*/ 199549 h 199548"/>
                    <a:gd name="connsiteX1619" fmla="*/ 2215996 w 5795236"/>
                    <a:gd name="connsiteY1619" fmla="*/ 199549 h 199548"/>
                    <a:gd name="connsiteX1620" fmla="*/ 2210195 w 5795236"/>
                    <a:gd name="connsiteY1620" fmla="*/ 199549 h 199548"/>
                    <a:gd name="connsiteX1621" fmla="*/ 2204393 w 5795236"/>
                    <a:gd name="connsiteY1621" fmla="*/ 199549 h 199548"/>
                    <a:gd name="connsiteX1622" fmla="*/ 2198592 w 5795236"/>
                    <a:gd name="connsiteY1622" fmla="*/ 199549 h 199548"/>
                    <a:gd name="connsiteX1623" fmla="*/ 2192791 w 5795236"/>
                    <a:gd name="connsiteY1623" fmla="*/ 199549 h 199548"/>
                    <a:gd name="connsiteX1624" fmla="*/ 2186990 w 5795236"/>
                    <a:gd name="connsiteY1624" fmla="*/ 199549 h 199548"/>
                    <a:gd name="connsiteX1625" fmla="*/ 2181189 w 5795236"/>
                    <a:gd name="connsiteY1625" fmla="*/ 199549 h 199548"/>
                    <a:gd name="connsiteX1626" fmla="*/ 2175387 w 5795236"/>
                    <a:gd name="connsiteY1626" fmla="*/ 199549 h 199548"/>
                    <a:gd name="connsiteX1627" fmla="*/ 2169586 w 5795236"/>
                    <a:gd name="connsiteY1627" fmla="*/ 199549 h 199548"/>
                    <a:gd name="connsiteX1628" fmla="*/ 2163789 w 5795236"/>
                    <a:gd name="connsiteY1628" fmla="*/ 199549 h 199548"/>
                    <a:gd name="connsiteX1629" fmla="*/ 2157988 w 5795236"/>
                    <a:gd name="connsiteY1629" fmla="*/ 199549 h 199548"/>
                    <a:gd name="connsiteX1630" fmla="*/ 2152187 w 5795236"/>
                    <a:gd name="connsiteY1630" fmla="*/ 199549 h 199548"/>
                    <a:gd name="connsiteX1631" fmla="*/ 2146385 w 5795236"/>
                    <a:gd name="connsiteY1631" fmla="*/ 199549 h 199548"/>
                    <a:gd name="connsiteX1632" fmla="*/ 2140584 w 5795236"/>
                    <a:gd name="connsiteY1632" fmla="*/ 199549 h 199548"/>
                    <a:gd name="connsiteX1633" fmla="*/ 2134783 w 5795236"/>
                    <a:gd name="connsiteY1633" fmla="*/ 199549 h 199548"/>
                    <a:gd name="connsiteX1634" fmla="*/ 2128982 w 5795236"/>
                    <a:gd name="connsiteY1634" fmla="*/ 199549 h 199548"/>
                    <a:gd name="connsiteX1635" fmla="*/ 2123181 w 5795236"/>
                    <a:gd name="connsiteY1635" fmla="*/ 199549 h 199548"/>
                    <a:gd name="connsiteX1636" fmla="*/ 2117380 w 5795236"/>
                    <a:gd name="connsiteY1636" fmla="*/ 199549 h 199548"/>
                    <a:gd name="connsiteX1637" fmla="*/ 2111578 w 5795236"/>
                    <a:gd name="connsiteY1637" fmla="*/ 199549 h 199548"/>
                    <a:gd name="connsiteX1638" fmla="*/ 2105777 w 5795236"/>
                    <a:gd name="connsiteY1638" fmla="*/ 199549 h 199548"/>
                    <a:gd name="connsiteX1639" fmla="*/ 2099976 w 5795236"/>
                    <a:gd name="connsiteY1639" fmla="*/ 199549 h 199548"/>
                    <a:gd name="connsiteX1640" fmla="*/ 2094175 w 5795236"/>
                    <a:gd name="connsiteY1640" fmla="*/ 199549 h 199548"/>
                    <a:gd name="connsiteX1641" fmla="*/ 2088374 w 5795236"/>
                    <a:gd name="connsiteY1641" fmla="*/ 199549 h 199548"/>
                    <a:gd name="connsiteX1642" fmla="*/ 2082573 w 5795236"/>
                    <a:gd name="connsiteY1642" fmla="*/ 199549 h 199548"/>
                    <a:gd name="connsiteX1643" fmla="*/ 2076771 w 5795236"/>
                    <a:gd name="connsiteY1643" fmla="*/ 199549 h 199548"/>
                    <a:gd name="connsiteX1644" fmla="*/ 2070970 w 5795236"/>
                    <a:gd name="connsiteY1644" fmla="*/ 199549 h 199548"/>
                    <a:gd name="connsiteX1645" fmla="*/ 2065169 w 5795236"/>
                    <a:gd name="connsiteY1645" fmla="*/ 199549 h 199548"/>
                    <a:gd name="connsiteX1646" fmla="*/ 2059368 w 5795236"/>
                    <a:gd name="connsiteY1646" fmla="*/ 199549 h 199548"/>
                    <a:gd name="connsiteX1647" fmla="*/ 2053567 w 5795236"/>
                    <a:gd name="connsiteY1647" fmla="*/ 199549 h 199548"/>
                    <a:gd name="connsiteX1648" fmla="*/ 2047765 w 5795236"/>
                    <a:gd name="connsiteY1648" fmla="*/ 199549 h 199548"/>
                    <a:gd name="connsiteX1649" fmla="*/ 2041964 w 5795236"/>
                    <a:gd name="connsiteY1649" fmla="*/ 199549 h 199548"/>
                    <a:gd name="connsiteX1650" fmla="*/ 2036163 w 5795236"/>
                    <a:gd name="connsiteY1650" fmla="*/ 199549 h 199548"/>
                    <a:gd name="connsiteX1651" fmla="*/ 2030362 w 5795236"/>
                    <a:gd name="connsiteY1651" fmla="*/ 199549 h 199548"/>
                    <a:gd name="connsiteX1652" fmla="*/ 2024561 w 5795236"/>
                    <a:gd name="connsiteY1652" fmla="*/ 199549 h 199548"/>
                    <a:gd name="connsiteX1653" fmla="*/ 2018759 w 5795236"/>
                    <a:gd name="connsiteY1653" fmla="*/ 199549 h 199548"/>
                    <a:gd name="connsiteX1654" fmla="*/ 2012962 w 5795236"/>
                    <a:gd name="connsiteY1654" fmla="*/ 199549 h 199548"/>
                    <a:gd name="connsiteX1655" fmla="*/ 2007161 w 5795236"/>
                    <a:gd name="connsiteY1655" fmla="*/ 199549 h 199548"/>
                    <a:gd name="connsiteX1656" fmla="*/ 2001360 w 5795236"/>
                    <a:gd name="connsiteY1656" fmla="*/ 199549 h 199548"/>
                    <a:gd name="connsiteX1657" fmla="*/ 1995558 w 5795236"/>
                    <a:gd name="connsiteY1657" fmla="*/ 199549 h 199548"/>
                    <a:gd name="connsiteX1658" fmla="*/ 1989757 w 5795236"/>
                    <a:gd name="connsiteY1658" fmla="*/ 199549 h 199548"/>
                    <a:gd name="connsiteX1659" fmla="*/ 1983956 w 5795236"/>
                    <a:gd name="connsiteY1659" fmla="*/ 199549 h 199548"/>
                    <a:gd name="connsiteX1660" fmla="*/ 1978155 w 5795236"/>
                    <a:gd name="connsiteY1660" fmla="*/ 199549 h 199548"/>
                    <a:gd name="connsiteX1661" fmla="*/ 1972354 w 5795236"/>
                    <a:gd name="connsiteY1661" fmla="*/ 199549 h 199548"/>
                    <a:gd name="connsiteX1662" fmla="*/ 1966553 w 5795236"/>
                    <a:gd name="connsiteY1662" fmla="*/ 199549 h 199548"/>
                    <a:gd name="connsiteX1663" fmla="*/ 1960752 w 5795236"/>
                    <a:gd name="connsiteY1663" fmla="*/ 199549 h 199548"/>
                    <a:gd name="connsiteX1664" fmla="*/ 1954950 w 5795236"/>
                    <a:gd name="connsiteY1664" fmla="*/ 199549 h 199548"/>
                    <a:gd name="connsiteX1665" fmla="*/ 1949149 w 5795236"/>
                    <a:gd name="connsiteY1665" fmla="*/ 199549 h 199548"/>
                    <a:gd name="connsiteX1666" fmla="*/ 1943348 w 5795236"/>
                    <a:gd name="connsiteY1666" fmla="*/ 199549 h 199548"/>
                    <a:gd name="connsiteX1667" fmla="*/ 1937547 w 5795236"/>
                    <a:gd name="connsiteY1667" fmla="*/ 199549 h 199548"/>
                    <a:gd name="connsiteX1668" fmla="*/ 1931746 w 5795236"/>
                    <a:gd name="connsiteY1668" fmla="*/ 199549 h 199548"/>
                    <a:gd name="connsiteX1669" fmla="*/ 1925944 w 5795236"/>
                    <a:gd name="connsiteY1669" fmla="*/ 199549 h 199548"/>
                    <a:gd name="connsiteX1670" fmla="*/ 1920143 w 5795236"/>
                    <a:gd name="connsiteY1670" fmla="*/ 199549 h 199548"/>
                    <a:gd name="connsiteX1671" fmla="*/ 1914342 w 5795236"/>
                    <a:gd name="connsiteY1671" fmla="*/ 199549 h 199548"/>
                    <a:gd name="connsiteX1672" fmla="*/ 1908541 w 5795236"/>
                    <a:gd name="connsiteY1672" fmla="*/ 199549 h 199548"/>
                    <a:gd name="connsiteX1673" fmla="*/ 1902740 w 5795236"/>
                    <a:gd name="connsiteY1673" fmla="*/ 199549 h 199548"/>
                    <a:gd name="connsiteX1674" fmla="*/ 1896939 w 5795236"/>
                    <a:gd name="connsiteY1674" fmla="*/ 199549 h 199548"/>
                    <a:gd name="connsiteX1675" fmla="*/ 1891137 w 5795236"/>
                    <a:gd name="connsiteY1675" fmla="*/ 199549 h 199548"/>
                    <a:gd name="connsiteX1676" fmla="*/ 1885336 w 5795236"/>
                    <a:gd name="connsiteY1676" fmla="*/ 199549 h 199548"/>
                    <a:gd name="connsiteX1677" fmla="*/ 1879535 w 5795236"/>
                    <a:gd name="connsiteY1677" fmla="*/ 199549 h 199548"/>
                    <a:gd name="connsiteX1678" fmla="*/ 1873734 w 5795236"/>
                    <a:gd name="connsiteY1678" fmla="*/ 199549 h 199548"/>
                    <a:gd name="connsiteX1679" fmla="*/ 1867933 w 5795236"/>
                    <a:gd name="connsiteY1679" fmla="*/ 199549 h 199548"/>
                    <a:gd name="connsiteX1680" fmla="*/ 1862132 w 5795236"/>
                    <a:gd name="connsiteY1680" fmla="*/ 199549 h 199548"/>
                    <a:gd name="connsiteX1681" fmla="*/ 1856330 w 5795236"/>
                    <a:gd name="connsiteY1681" fmla="*/ 199549 h 199548"/>
                    <a:gd name="connsiteX1682" fmla="*/ 1850529 w 5795236"/>
                    <a:gd name="connsiteY1682" fmla="*/ 199549 h 199548"/>
                    <a:gd name="connsiteX1683" fmla="*/ 1844732 w 5795236"/>
                    <a:gd name="connsiteY1683" fmla="*/ 199549 h 199548"/>
                    <a:gd name="connsiteX1684" fmla="*/ 1838931 w 5795236"/>
                    <a:gd name="connsiteY1684" fmla="*/ 199549 h 199548"/>
                    <a:gd name="connsiteX1685" fmla="*/ 1833129 w 5795236"/>
                    <a:gd name="connsiteY1685" fmla="*/ 199549 h 199548"/>
                    <a:gd name="connsiteX1686" fmla="*/ 1827328 w 5795236"/>
                    <a:gd name="connsiteY1686" fmla="*/ 199549 h 199548"/>
                    <a:gd name="connsiteX1687" fmla="*/ 1821527 w 5795236"/>
                    <a:gd name="connsiteY1687" fmla="*/ 199549 h 199548"/>
                    <a:gd name="connsiteX1688" fmla="*/ 1815726 w 5795236"/>
                    <a:gd name="connsiteY1688" fmla="*/ 199549 h 199548"/>
                    <a:gd name="connsiteX1689" fmla="*/ 1809925 w 5795236"/>
                    <a:gd name="connsiteY1689" fmla="*/ 199549 h 199548"/>
                    <a:gd name="connsiteX1690" fmla="*/ 1804124 w 5795236"/>
                    <a:gd name="connsiteY1690" fmla="*/ 199549 h 199548"/>
                    <a:gd name="connsiteX1691" fmla="*/ 1798322 w 5795236"/>
                    <a:gd name="connsiteY1691" fmla="*/ 199549 h 199548"/>
                    <a:gd name="connsiteX1692" fmla="*/ 1792521 w 5795236"/>
                    <a:gd name="connsiteY1692" fmla="*/ 199549 h 199548"/>
                    <a:gd name="connsiteX1693" fmla="*/ 1786720 w 5795236"/>
                    <a:gd name="connsiteY1693" fmla="*/ 199549 h 199548"/>
                    <a:gd name="connsiteX1694" fmla="*/ 1780919 w 5795236"/>
                    <a:gd name="connsiteY1694" fmla="*/ 199549 h 199548"/>
                    <a:gd name="connsiteX1695" fmla="*/ 1775118 w 5795236"/>
                    <a:gd name="connsiteY1695" fmla="*/ 199549 h 199548"/>
                    <a:gd name="connsiteX1696" fmla="*/ 1769317 w 5795236"/>
                    <a:gd name="connsiteY1696" fmla="*/ 199549 h 199548"/>
                    <a:gd name="connsiteX1697" fmla="*/ 1763515 w 5795236"/>
                    <a:gd name="connsiteY1697" fmla="*/ 199549 h 199548"/>
                    <a:gd name="connsiteX1698" fmla="*/ 1757714 w 5795236"/>
                    <a:gd name="connsiteY1698" fmla="*/ 199549 h 199548"/>
                    <a:gd name="connsiteX1699" fmla="*/ 1751913 w 5795236"/>
                    <a:gd name="connsiteY1699" fmla="*/ 199549 h 199548"/>
                    <a:gd name="connsiteX1700" fmla="*/ 1746112 w 5795236"/>
                    <a:gd name="connsiteY1700" fmla="*/ 199549 h 199548"/>
                    <a:gd name="connsiteX1701" fmla="*/ 1740311 w 5795236"/>
                    <a:gd name="connsiteY1701" fmla="*/ 199549 h 199548"/>
                    <a:gd name="connsiteX1702" fmla="*/ 1734510 w 5795236"/>
                    <a:gd name="connsiteY1702" fmla="*/ 199549 h 199548"/>
                    <a:gd name="connsiteX1703" fmla="*/ 1728708 w 5795236"/>
                    <a:gd name="connsiteY1703" fmla="*/ 199549 h 199548"/>
                    <a:gd name="connsiteX1704" fmla="*/ 1722907 w 5795236"/>
                    <a:gd name="connsiteY1704" fmla="*/ 199549 h 199548"/>
                    <a:gd name="connsiteX1705" fmla="*/ 1717106 w 5795236"/>
                    <a:gd name="connsiteY1705" fmla="*/ 199549 h 199548"/>
                    <a:gd name="connsiteX1706" fmla="*/ 1711305 w 5795236"/>
                    <a:gd name="connsiteY1706" fmla="*/ 199549 h 199548"/>
                    <a:gd name="connsiteX1707" fmla="*/ 1705504 w 5795236"/>
                    <a:gd name="connsiteY1707" fmla="*/ 199549 h 199548"/>
                    <a:gd name="connsiteX1708" fmla="*/ 1699703 w 5795236"/>
                    <a:gd name="connsiteY1708" fmla="*/ 199549 h 199548"/>
                    <a:gd name="connsiteX1709" fmla="*/ 1693901 w 5795236"/>
                    <a:gd name="connsiteY1709" fmla="*/ 199549 h 199548"/>
                    <a:gd name="connsiteX1710" fmla="*/ 1688104 w 5795236"/>
                    <a:gd name="connsiteY1710" fmla="*/ 199549 h 199548"/>
                    <a:gd name="connsiteX1711" fmla="*/ 1682303 w 5795236"/>
                    <a:gd name="connsiteY1711" fmla="*/ 199549 h 199548"/>
                    <a:gd name="connsiteX1712" fmla="*/ 1676502 w 5795236"/>
                    <a:gd name="connsiteY1712" fmla="*/ 199549 h 199548"/>
                    <a:gd name="connsiteX1713" fmla="*/ 1670700 w 5795236"/>
                    <a:gd name="connsiteY1713" fmla="*/ 199549 h 199548"/>
                    <a:gd name="connsiteX1714" fmla="*/ 1664899 w 5795236"/>
                    <a:gd name="connsiteY1714" fmla="*/ 199549 h 199548"/>
                    <a:gd name="connsiteX1715" fmla="*/ 1659098 w 5795236"/>
                    <a:gd name="connsiteY1715" fmla="*/ 199549 h 199548"/>
                    <a:gd name="connsiteX1716" fmla="*/ 1653297 w 5795236"/>
                    <a:gd name="connsiteY1716" fmla="*/ 199549 h 199548"/>
                    <a:gd name="connsiteX1717" fmla="*/ 1647496 w 5795236"/>
                    <a:gd name="connsiteY1717" fmla="*/ 199549 h 199548"/>
                    <a:gd name="connsiteX1718" fmla="*/ 1641695 w 5795236"/>
                    <a:gd name="connsiteY1718" fmla="*/ 199549 h 199548"/>
                    <a:gd name="connsiteX1719" fmla="*/ 1635893 w 5795236"/>
                    <a:gd name="connsiteY1719" fmla="*/ 199549 h 199548"/>
                    <a:gd name="connsiteX1720" fmla="*/ 1630092 w 5795236"/>
                    <a:gd name="connsiteY1720" fmla="*/ 199549 h 199548"/>
                    <a:gd name="connsiteX1721" fmla="*/ 1624291 w 5795236"/>
                    <a:gd name="connsiteY1721" fmla="*/ 199549 h 199548"/>
                    <a:gd name="connsiteX1722" fmla="*/ 1618490 w 5795236"/>
                    <a:gd name="connsiteY1722" fmla="*/ 199549 h 199548"/>
                    <a:gd name="connsiteX1723" fmla="*/ 1612689 w 5795236"/>
                    <a:gd name="connsiteY1723" fmla="*/ 199549 h 199548"/>
                    <a:gd name="connsiteX1724" fmla="*/ 1606887 w 5795236"/>
                    <a:gd name="connsiteY1724" fmla="*/ 199549 h 199548"/>
                    <a:gd name="connsiteX1725" fmla="*/ 1601086 w 5795236"/>
                    <a:gd name="connsiteY1725" fmla="*/ 199549 h 199548"/>
                    <a:gd name="connsiteX1726" fmla="*/ 1595285 w 5795236"/>
                    <a:gd name="connsiteY1726" fmla="*/ 199549 h 199548"/>
                    <a:gd name="connsiteX1727" fmla="*/ 1589484 w 5795236"/>
                    <a:gd name="connsiteY1727" fmla="*/ 199549 h 199548"/>
                    <a:gd name="connsiteX1728" fmla="*/ 1583683 w 5795236"/>
                    <a:gd name="connsiteY1728" fmla="*/ 199549 h 199548"/>
                    <a:gd name="connsiteX1729" fmla="*/ 1577882 w 5795236"/>
                    <a:gd name="connsiteY1729" fmla="*/ 199549 h 199548"/>
                    <a:gd name="connsiteX1730" fmla="*/ 1572080 w 5795236"/>
                    <a:gd name="connsiteY1730" fmla="*/ 199549 h 199548"/>
                    <a:gd name="connsiteX1731" fmla="*/ 1566279 w 5795236"/>
                    <a:gd name="connsiteY1731" fmla="*/ 199549 h 199548"/>
                    <a:gd name="connsiteX1732" fmla="*/ 1560478 w 5795236"/>
                    <a:gd name="connsiteY1732" fmla="*/ 199549 h 199548"/>
                    <a:gd name="connsiteX1733" fmla="*/ 1554677 w 5795236"/>
                    <a:gd name="connsiteY1733" fmla="*/ 199549 h 199548"/>
                    <a:gd name="connsiteX1734" fmla="*/ 1548876 w 5795236"/>
                    <a:gd name="connsiteY1734" fmla="*/ 199549 h 199548"/>
                    <a:gd name="connsiteX1735" fmla="*/ 1543075 w 5795236"/>
                    <a:gd name="connsiteY1735" fmla="*/ 199549 h 199548"/>
                    <a:gd name="connsiteX1736" fmla="*/ 1537273 w 5795236"/>
                    <a:gd name="connsiteY1736" fmla="*/ 199549 h 199548"/>
                    <a:gd name="connsiteX1737" fmla="*/ 1531472 w 5795236"/>
                    <a:gd name="connsiteY1737" fmla="*/ 199549 h 199548"/>
                    <a:gd name="connsiteX1738" fmla="*/ 1525675 w 5795236"/>
                    <a:gd name="connsiteY1738" fmla="*/ 199549 h 199548"/>
                    <a:gd name="connsiteX1739" fmla="*/ 1519874 w 5795236"/>
                    <a:gd name="connsiteY1739" fmla="*/ 199549 h 199548"/>
                    <a:gd name="connsiteX1740" fmla="*/ 1514072 w 5795236"/>
                    <a:gd name="connsiteY1740" fmla="*/ 199549 h 199548"/>
                    <a:gd name="connsiteX1741" fmla="*/ 1508271 w 5795236"/>
                    <a:gd name="connsiteY1741" fmla="*/ 199549 h 199548"/>
                    <a:gd name="connsiteX1742" fmla="*/ 1502470 w 5795236"/>
                    <a:gd name="connsiteY1742" fmla="*/ 199549 h 199548"/>
                    <a:gd name="connsiteX1743" fmla="*/ 1496669 w 5795236"/>
                    <a:gd name="connsiteY1743" fmla="*/ 199549 h 199548"/>
                    <a:gd name="connsiteX1744" fmla="*/ 1490868 w 5795236"/>
                    <a:gd name="connsiteY1744" fmla="*/ 199549 h 199548"/>
                    <a:gd name="connsiteX1745" fmla="*/ 1485067 w 5795236"/>
                    <a:gd name="connsiteY1745" fmla="*/ 199549 h 199548"/>
                    <a:gd name="connsiteX1746" fmla="*/ 1479265 w 5795236"/>
                    <a:gd name="connsiteY1746" fmla="*/ 199549 h 199548"/>
                    <a:gd name="connsiteX1747" fmla="*/ 1473464 w 5795236"/>
                    <a:gd name="connsiteY1747" fmla="*/ 199549 h 199548"/>
                    <a:gd name="connsiteX1748" fmla="*/ 1467663 w 5795236"/>
                    <a:gd name="connsiteY1748" fmla="*/ 199549 h 199548"/>
                    <a:gd name="connsiteX1749" fmla="*/ 1461862 w 5795236"/>
                    <a:gd name="connsiteY1749" fmla="*/ 199549 h 199548"/>
                    <a:gd name="connsiteX1750" fmla="*/ 1456061 w 5795236"/>
                    <a:gd name="connsiteY1750" fmla="*/ 199549 h 199548"/>
                    <a:gd name="connsiteX1751" fmla="*/ 1450260 w 5795236"/>
                    <a:gd name="connsiteY1751" fmla="*/ 199549 h 199548"/>
                    <a:gd name="connsiteX1752" fmla="*/ 1444458 w 5795236"/>
                    <a:gd name="connsiteY1752" fmla="*/ 199549 h 199548"/>
                    <a:gd name="connsiteX1753" fmla="*/ 1438657 w 5795236"/>
                    <a:gd name="connsiteY1753" fmla="*/ 199549 h 199548"/>
                    <a:gd name="connsiteX1754" fmla="*/ 1432856 w 5795236"/>
                    <a:gd name="connsiteY1754" fmla="*/ 199549 h 199548"/>
                    <a:gd name="connsiteX1755" fmla="*/ 1427055 w 5795236"/>
                    <a:gd name="connsiteY1755" fmla="*/ 199549 h 199548"/>
                    <a:gd name="connsiteX1756" fmla="*/ 1421254 w 5795236"/>
                    <a:gd name="connsiteY1756" fmla="*/ 199549 h 199548"/>
                    <a:gd name="connsiteX1757" fmla="*/ 1415453 w 5795236"/>
                    <a:gd name="connsiteY1757" fmla="*/ 199549 h 199548"/>
                    <a:gd name="connsiteX1758" fmla="*/ 1409651 w 5795236"/>
                    <a:gd name="connsiteY1758" fmla="*/ 199549 h 199548"/>
                    <a:gd name="connsiteX1759" fmla="*/ 1403850 w 5795236"/>
                    <a:gd name="connsiteY1759" fmla="*/ 199549 h 199548"/>
                    <a:gd name="connsiteX1760" fmla="*/ 1398049 w 5795236"/>
                    <a:gd name="connsiteY1760" fmla="*/ 199549 h 199548"/>
                    <a:gd name="connsiteX1761" fmla="*/ 1392248 w 5795236"/>
                    <a:gd name="connsiteY1761" fmla="*/ 199549 h 199548"/>
                    <a:gd name="connsiteX1762" fmla="*/ 1386447 w 5795236"/>
                    <a:gd name="connsiteY1762" fmla="*/ 199549 h 199548"/>
                    <a:gd name="connsiteX1763" fmla="*/ 1380646 w 5795236"/>
                    <a:gd name="connsiteY1763" fmla="*/ 199549 h 199548"/>
                    <a:gd name="connsiteX1764" fmla="*/ 1374844 w 5795236"/>
                    <a:gd name="connsiteY1764" fmla="*/ 199549 h 199548"/>
                    <a:gd name="connsiteX1765" fmla="*/ 1369047 w 5795236"/>
                    <a:gd name="connsiteY1765" fmla="*/ 199549 h 199548"/>
                    <a:gd name="connsiteX1766" fmla="*/ 1363246 w 5795236"/>
                    <a:gd name="connsiteY1766" fmla="*/ 199549 h 199548"/>
                    <a:gd name="connsiteX1767" fmla="*/ 1357445 w 5795236"/>
                    <a:gd name="connsiteY1767" fmla="*/ 199549 h 199548"/>
                    <a:gd name="connsiteX1768" fmla="*/ 1351643 w 5795236"/>
                    <a:gd name="connsiteY1768" fmla="*/ 199549 h 199548"/>
                    <a:gd name="connsiteX1769" fmla="*/ 1345842 w 5795236"/>
                    <a:gd name="connsiteY1769" fmla="*/ 199549 h 199548"/>
                    <a:gd name="connsiteX1770" fmla="*/ 1340041 w 5795236"/>
                    <a:gd name="connsiteY1770" fmla="*/ 199549 h 199548"/>
                    <a:gd name="connsiteX1771" fmla="*/ 1334240 w 5795236"/>
                    <a:gd name="connsiteY1771" fmla="*/ 199549 h 199548"/>
                    <a:gd name="connsiteX1772" fmla="*/ 1328439 w 5795236"/>
                    <a:gd name="connsiteY1772" fmla="*/ 199549 h 199548"/>
                    <a:gd name="connsiteX1773" fmla="*/ 1322637 w 5795236"/>
                    <a:gd name="connsiteY1773" fmla="*/ 199549 h 199548"/>
                    <a:gd name="connsiteX1774" fmla="*/ 1316836 w 5795236"/>
                    <a:gd name="connsiteY1774" fmla="*/ 199549 h 199548"/>
                    <a:gd name="connsiteX1775" fmla="*/ 1311035 w 5795236"/>
                    <a:gd name="connsiteY1775" fmla="*/ 199549 h 199548"/>
                    <a:gd name="connsiteX1776" fmla="*/ 1305234 w 5795236"/>
                    <a:gd name="connsiteY1776" fmla="*/ 199549 h 199548"/>
                    <a:gd name="connsiteX1777" fmla="*/ 1299433 w 5795236"/>
                    <a:gd name="connsiteY1777" fmla="*/ 199549 h 199548"/>
                    <a:gd name="connsiteX1778" fmla="*/ 1293632 w 5795236"/>
                    <a:gd name="connsiteY1778" fmla="*/ 199549 h 199548"/>
                    <a:gd name="connsiteX1779" fmla="*/ 1287830 w 5795236"/>
                    <a:gd name="connsiteY1779" fmla="*/ 199549 h 199548"/>
                    <a:gd name="connsiteX1780" fmla="*/ 1282029 w 5795236"/>
                    <a:gd name="connsiteY1780" fmla="*/ 199549 h 199548"/>
                    <a:gd name="connsiteX1781" fmla="*/ 1276228 w 5795236"/>
                    <a:gd name="connsiteY1781" fmla="*/ 199549 h 199548"/>
                    <a:gd name="connsiteX1782" fmla="*/ 1270427 w 5795236"/>
                    <a:gd name="connsiteY1782" fmla="*/ 199549 h 199548"/>
                    <a:gd name="connsiteX1783" fmla="*/ 1264626 w 5795236"/>
                    <a:gd name="connsiteY1783" fmla="*/ 199549 h 199548"/>
                    <a:gd name="connsiteX1784" fmla="*/ 1258825 w 5795236"/>
                    <a:gd name="connsiteY1784" fmla="*/ 199549 h 199548"/>
                    <a:gd name="connsiteX1785" fmla="*/ 1253023 w 5795236"/>
                    <a:gd name="connsiteY1785" fmla="*/ 199549 h 199548"/>
                    <a:gd name="connsiteX1786" fmla="*/ 1247222 w 5795236"/>
                    <a:gd name="connsiteY1786" fmla="*/ 199549 h 199548"/>
                    <a:gd name="connsiteX1787" fmla="*/ 1241421 w 5795236"/>
                    <a:gd name="connsiteY1787" fmla="*/ 199549 h 199548"/>
                    <a:gd name="connsiteX1788" fmla="*/ 1235620 w 5795236"/>
                    <a:gd name="connsiteY1788" fmla="*/ 199549 h 199548"/>
                    <a:gd name="connsiteX1789" fmla="*/ 1229819 w 5795236"/>
                    <a:gd name="connsiteY1789" fmla="*/ 199549 h 199548"/>
                    <a:gd name="connsiteX1790" fmla="*/ 1224018 w 5795236"/>
                    <a:gd name="connsiteY1790" fmla="*/ 199549 h 199548"/>
                    <a:gd name="connsiteX1791" fmla="*/ 1218216 w 5795236"/>
                    <a:gd name="connsiteY1791" fmla="*/ 199549 h 199548"/>
                    <a:gd name="connsiteX1792" fmla="*/ 1212415 w 5795236"/>
                    <a:gd name="connsiteY1792" fmla="*/ 199549 h 199548"/>
                    <a:gd name="connsiteX1793" fmla="*/ 1206618 w 5795236"/>
                    <a:gd name="connsiteY1793" fmla="*/ 199549 h 199548"/>
                    <a:gd name="connsiteX1794" fmla="*/ 1200817 w 5795236"/>
                    <a:gd name="connsiteY1794" fmla="*/ 199549 h 199548"/>
                    <a:gd name="connsiteX1795" fmla="*/ 1195015 w 5795236"/>
                    <a:gd name="connsiteY1795" fmla="*/ 199549 h 199548"/>
                    <a:gd name="connsiteX1796" fmla="*/ 1189214 w 5795236"/>
                    <a:gd name="connsiteY1796" fmla="*/ 199549 h 199548"/>
                    <a:gd name="connsiteX1797" fmla="*/ 1183413 w 5795236"/>
                    <a:gd name="connsiteY1797" fmla="*/ 199549 h 199548"/>
                    <a:gd name="connsiteX1798" fmla="*/ 1177612 w 5795236"/>
                    <a:gd name="connsiteY1798" fmla="*/ 199549 h 199548"/>
                    <a:gd name="connsiteX1799" fmla="*/ 1171811 w 5795236"/>
                    <a:gd name="connsiteY1799" fmla="*/ 199549 h 199548"/>
                    <a:gd name="connsiteX1800" fmla="*/ 1166010 w 5795236"/>
                    <a:gd name="connsiteY1800" fmla="*/ 199549 h 199548"/>
                    <a:gd name="connsiteX1801" fmla="*/ 1160208 w 5795236"/>
                    <a:gd name="connsiteY1801" fmla="*/ 199549 h 199548"/>
                    <a:gd name="connsiteX1802" fmla="*/ 1154407 w 5795236"/>
                    <a:gd name="connsiteY1802" fmla="*/ 199549 h 199548"/>
                    <a:gd name="connsiteX1803" fmla="*/ 1148606 w 5795236"/>
                    <a:gd name="connsiteY1803" fmla="*/ 199549 h 199548"/>
                    <a:gd name="connsiteX1804" fmla="*/ 1142805 w 5795236"/>
                    <a:gd name="connsiteY1804" fmla="*/ 199549 h 199548"/>
                    <a:gd name="connsiteX1805" fmla="*/ 1137004 w 5795236"/>
                    <a:gd name="connsiteY1805" fmla="*/ 199549 h 199548"/>
                    <a:gd name="connsiteX1806" fmla="*/ 1131203 w 5795236"/>
                    <a:gd name="connsiteY1806" fmla="*/ 199549 h 199548"/>
                    <a:gd name="connsiteX1807" fmla="*/ 1125401 w 5795236"/>
                    <a:gd name="connsiteY1807" fmla="*/ 199549 h 199548"/>
                    <a:gd name="connsiteX1808" fmla="*/ 1119600 w 5795236"/>
                    <a:gd name="connsiteY1808" fmla="*/ 199549 h 199548"/>
                    <a:gd name="connsiteX1809" fmla="*/ 1113799 w 5795236"/>
                    <a:gd name="connsiteY1809" fmla="*/ 199549 h 199548"/>
                    <a:gd name="connsiteX1810" fmla="*/ 1107998 w 5795236"/>
                    <a:gd name="connsiteY1810" fmla="*/ 199549 h 199548"/>
                    <a:gd name="connsiteX1811" fmla="*/ 1102197 w 5795236"/>
                    <a:gd name="connsiteY1811" fmla="*/ 199549 h 199548"/>
                    <a:gd name="connsiteX1812" fmla="*/ 1096396 w 5795236"/>
                    <a:gd name="connsiteY1812" fmla="*/ 199549 h 199548"/>
                    <a:gd name="connsiteX1813" fmla="*/ 1090594 w 5795236"/>
                    <a:gd name="connsiteY1813" fmla="*/ 199549 h 199548"/>
                    <a:gd name="connsiteX1814" fmla="*/ 1084793 w 5795236"/>
                    <a:gd name="connsiteY1814" fmla="*/ 199549 h 199548"/>
                    <a:gd name="connsiteX1815" fmla="*/ 1078992 w 5795236"/>
                    <a:gd name="connsiteY1815" fmla="*/ 199549 h 199548"/>
                    <a:gd name="connsiteX1816" fmla="*/ 1073191 w 5795236"/>
                    <a:gd name="connsiteY1816" fmla="*/ 199549 h 199548"/>
                    <a:gd name="connsiteX1817" fmla="*/ 1067390 w 5795236"/>
                    <a:gd name="connsiteY1817" fmla="*/ 199549 h 199548"/>
                    <a:gd name="connsiteX1818" fmla="*/ 1061588 w 5795236"/>
                    <a:gd name="connsiteY1818" fmla="*/ 199549 h 199548"/>
                    <a:gd name="connsiteX1819" fmla="*/ 1055787 w 5795236"/>
                    <a:gd name="connsiteY1819" fmla="*/ 199549 h 199548"/>
                    <a:gd name="connsiteX1820" fmla="*/ 1049986 w 5795236"/>
                    <a:gd name="connsiteY1820" fmla="*/ 199549 h 199548"/>
                    <a:gd name="connsiteX1821" fmla="*/ 1044189 w 5795236"/>
                    <a:gd name="connsiteY1821" fmla="*/ 199549 h 199548"/>
                    <a:gd name="connsiteX1822" fmla="*/ 1038387 w 5795236"/>
                    <a:gd name="connsiteY1822" fmla="*/ 199549 h 199548"/>
                    <a:gd name="connsiteX1823" fmla="*/ 1032586 w 5795236"/>
                    <a:gd name="connsiteY1823" fmla="*/ 199549 h 199548"/>
                    <a:gd name="connsiteX1824" fmla="*/ 1026785 w 5795236"/>
                    <a:gd name="connsiteY1824" fmla="*/ 199549 h 199548"/>
                    <a:gd name="connsiteX1825" fmla="*/ 1020984 w 5795236"/>
                    <a:gd name="connsiteY1825" fmla="*/ 199549 h 199548"/>
                    <a:gd name="connsiteX1826" fmla="*/ 1015183 w 5795236"/>
                    <a:gd name="connsiteY1826" fmla="*/ 199549 h 199548"/>
                    <a:gd name="connsiteX1827" fmla="*/ 1009382 w 5795236"/>
                    <a:gd name="connsiteY1827" fmla="*/ 199549 h 199548"/>
                    <a:gd name="connsiteX1828" fmla="*/ 1003580 w 5795236"/>
                    <a:gd name="connsiteY1828" fmla="*/ 199549 h 199548"/>
                    <a:gd name="connsiteX1829" fmla="*/ 997779 w 5795236"/>
                    <a:gd name="connsiteY1829" fmla="*/ 199549 h 199548"/>
                    <a:gd name="connsiteX1830" fmla="*/ 991978 w 5795236"/>
                    <a:gd name="connsiteY1830" fmla="*/ 199549 h 199548"/>
                    <a:gd name="connsiteX1831" fmla="*/ 986177 w 5795236"/>
                    <a:gd name="connsiteY1831" fmla="*/ 199549 h 199548"/>
                    <a:gd name="connsiteX1832" fmla="*/ 980376 w 5795236"/>
                    <a:gd name="connsiteY1832" fmla="*/ 199549 h 199548"/>
                    <a:gd name="connsiteX1833" fmla="*/ 974575 w 5795236"/>
                    <a:gd name="connsiteY1833" fmla="*/ 199549 h 199548"/>
                    <a:gd name="connsiteX1834" fmla="*/ 968773 w 5795236"/>
                    <a:gd name="connsiteY1834" fmla="*/ 199549 h 199548"/>
                    <a:gd name="connsiteX1835" fmla="*/ 962972 w 5795236"/>
                    <a:gd name="connsiteY1835" fmla="*/ 199549 h 199548"/>
                    <a:gd name="connsiteX1836" fmla="*/ 957171 w 5795236"/>
                    <a:gd name="connsiteY1836" fmla="*/ 199549 h 199548"/>
                    <a:gd name="connsiteX1837" fmla="*/ 951370 w 5795236"/>
                    <a:gd name="connsiteY1837" fmla="*/ 199549 h 199548"/>
                    <a:gd name="connsiteX1838" fmla="*/ 945569 w 5795236"/>
                    <a:gd name="connsiteY1838" fmla="*/ 199549 h 199548"/>
                    <a:gd name="connsiteX1839" fmla="*/ 939768 w 5795236"/>
                    <a:gd name="connsiteY1839" fmla="*/ 199549 h 199548"/>
                    <a:gd name="connsiteX1840" fmla="*/ 933966 w 5795236"/>
                    <a:gd name="connsiteY1840" fmla="*/ 199549 h 199548"/>
                    <a:gd name="connsiteX1841" fmla="*/ 928165 w 5795236"/>
                    <a:gd name="connsiteY1841" fmla="*/ 199549 h 199548"/>
                    <a:gd name="connsiteX1842" fmla="*/ 922364 w 5795236"/>
                    <a:gd name="connsiteY1842" fmla="*/ 199549 h 199548"/>
                    <a:gd name="connsiteX1843" fmla="*/ 916563 w 5795236"/>
                    <a:gd name="connsiteY1843" fmla="*/ 199549 h 199548"/>
                    <a:gd name="connsiteX1844" fmla="*/ 910762 w 5795236"/>
                    <a:gd name="connsiteY1844" fmla="*/ 199549 h 199548"/>
                    <a:gd name="connsiteX1845" fmla="*/ 904961 w 5795236"/>
                    <a:gd name="connsiteY1845" fmla="*/ 199549 h 199548"/>
                    <a:gd name="connsiteX1846" fmla="*/ 899159 w 5795236"/>
                    <a:gd name="connsiteY1846" fmla="*/ 199549 h 199548"/>
                    <a:gd name="connsiteX1847" fmla="*/ 893358 w 5795236"/>
                    <a:gd name="connsiteY1847" fmla="*/ 199549 h 199548"/>
                    <a:gd name="connsiteX1848" fmla="*/ 887557 w 5795236"/>
                    <a:gd name="connsiteY1848" fmla="*/ 199549 h 199548"/>
                    <a:gd name="connsiteX1849" fmla="*/ 881760 w 5795236"/>
                    <a:gd name="connsiteY1849" fmla="*/ 199549 h 199548"/>
                    <a:gd name="connsiteX1850" fmla="*/ 875958 w 5795236"/>
                    <a:gd name="connsiteY1850" fmla="*/ 199549 h 199548"/>
                    <a:gd name="connsiteX1851" fmla="*/ 870157 w 5795236"/>
                    <a:gd name="connsiteY1851" fmla="*/ 199549 h 199548"/>
                    <a:gd name="connsiteX1852" fmla="*/ 864356 w 5795236"/>
                    <a:gd name="connsiteY1852" fmla="*/ 199549 h 199548"/>
                    <a:gd name="connsiteX1853" fmla="*/ 858555 w 5795236"/>
                    <a:gd name="connsiteY1853" fmla="*/ 199549 h 199548"/>
                    <a:gd name="connsiteX1854" fmla="*/ 852754 w 5795236"/>
                    <a:gd name="connsiteY1854" fmla="*/ 199549 h 199548"/>
                    <a:gd name="connsiteX1855" fmla="*/ 846953 w 5795236"/>
                    <a:gd name="connsiteY1855" fmla="*/ 199549 h 199548"/>
                    <a:gd name="connsiteX1856" fmla="*/ 841151 w 5795236"/>
                    <a:gd name="connsiteY1856" fmla="*/ 199549 h 199548"/>
                    <a:gd name="connsiteX1857" fmla="*/ 835350 w 5795236"/>
                    <a:gd name="connsiteY1857" fmla="*/ 199549 h 199548"/>
                    <a:gd name="connsiteX1858" fmla="*/ 829549 w 5795236"/>
                    <a:gd name="connsiteY1858" fmla="*/ 199549 h 199548"/>
                    <a:gd name="connsiteX1859" fmla="*/ 823748 w 5795236"/>
                    <a:gd name="connsiteY1859" fmla="*/ 199549 h 199548"/>
                    <a:gd name="connsiteX1860" fmla="*/ 817947 w 5795236"/>
                    <a:gd name="connsiteY1860" fmla="*/ 199549 h 199548"/>
                    <a:gd name="connsiteX1861" fmla="*/ 812145 w 5795236"/>
                    <a:gd name="connsiteY1861" fmla="*/ 199549 h 199548"/>
                    <a:gd name="connsiteX1862" fmla="*/ 806344 w 5795236"/>
                    <a:gd name="connsiteY1862" fmla="*/ 199549 h 199548"/>
                    <a:gd name="connsiteX1863" fmla="*/ 800543 w 5795236"/>
                    <a:gd name="connsiteY1863" fmla="*/ 199549 h 199548"/>
                    <a:gd name="connsiteX1864" fmla="*/ 794742 w 5795236"/>
                    <a:gd name="connsiteY1864" fmla="*/ 199549 h 199548"/>
                    <a:gd name="connsiteX1865" fmla="*/ 788941 w 5795236"/>
                    <a:gd name="connsiteY1865" fmla="*/ 199549 h 199548"/>
                    <a:gd name="connsiteX1866" fmla="*/ 783140 w 5795236"/>
                    <a:gd name="connsiteY1866" fmla="*/ 199549 h 199548"/>
                    <a:gd name="connsiteX1867" fmla="*/ 777338 w 5795236"/>
                    <a:gd name="connsiteY1867" fmla="*/ 199549 h 199548"/>
                    <a:gd name="connsiteX1868" fmla="*/ 771537 w 5795236"/>
                    <a:gd name="connsiteY1868" fmla="*/ 199549 h 199548"/>
                    <a:gd name="connsiteX1869" fmla="*/ 765736 w 5795236"/>
                    <a:gd name="connsiteY1869" fmla="*/ 199549 h 199548"/>
                    <a:gd name="connsiteX1870" fmla="*/ 759935 w 5795236"/>
                    <a:gd name="connsiteY1870" fmla="*/ 199549 h 199548"/>
                    <a:gd name="connsiteX1871" fmla="*/ 754134 w 5795236"/>
                    <a:gd name="connsiteY1871" fmla="*/ 199549 h 199548"/>
                    <a:gd name="connsiteX1872" fmla="*/ 748333 w 5795236"/>
                    <a:gd name="connsiteY1872" fmla="*/ 199549 h 199548"/>
                    <a:gd name="connsiteX1873" fmla="*/ 742531 w 5795236"/>
                    <a:gd name="connsiteY1873" fmla="*/ 199549 h 199548"/>
                    <a:gd name="connsiteX1874" fmla="*/ 736730 w 5795236"/>
                    <a:gd name="connsiteY1874" fmla="*/ 199549 h 199548"/>
                    <a:gd name="connsiteX1875" fmla="*/ 730929 w 5795236"/>
                    <a:gd name="connsiteY1875" fmla="*/ 199549 h 199548"/>
                    <a:gd name="connsiteX1876" fmla="*/ 725128 w 5795236"/>
                    <a:gd name="connsiteY1876" fmla="*/ 199549 h 199548"/>
                    <a:gd name="connsiteX1877" fmla="*/ 719330 w 5795236"/>
                    <a:gd name="connsiteY1877" fmla="*/ 199549 h 199548"/>
                    <a:gd name="connsiteX1878" fmla="*/ 713529 w 5795236"/>
                    <a:gd name="connsiteY1878" fmla="*/ 199549 h 199548"/>
                    <a:gd name="connsiteX1879" fmla="*/ 707728 w 5795236"/>
                    <a:gd name="connsiteY1879" fmla="*/ 199549 h 199548"/>
                    <a:gd name="connsiteX1880" fmla="*/ 701927 w 5795236"/>
                    <a:gd name="connsiteY1880" fmla="*/ 199549 h 199548"/>
                    <a:gd name="connsiteX1881" fmla="*/ 696126 w 5795236"/>
                    <a:gd name="connsiteY1881" fmla="*/ 199549 h 199548"/>
                    <a:gd name="connsiteX1882" fmla="*/ 690325 w 5795236"/>
                    <a:gd name="connsiteY1882" fmla="*/ 199549 h 199548"/>
                    <a:gd name="connsiteX1883" fmla="*/ 684523 w 5795236"/>
                    <a:gd name="connsiteY1883" fmla="*/ 199549 h 199548"/>
                    <a:gd name="connsiteX1884" fmla="*/ 678722 w 5795236"/>
                    <a:gd name="connsiteY1884" fmla="*/ 199549 h 199548"/>
                    <a:gd name="connsiteX1885" fmla="*/ 672921 w 5795236"/>
                    <a:gd name="connsiteY1885" fmla="*/ 199549 h 199548"/>
                    <a:gd name="connsiteX1886" fmla="*/ 667120 w 5795236"/>
                    <a:gd name="connsiteY1886" fmla="*/ 199549 h 199548"/>
                    <a:gd name="connsiteX1887" fmla="*/ 661319 w 5795236"/>
                    <a:gd name="connsiteY1887" fmla="*/ 199549 h 199548"/>
                    <a:gd name="connsiteX1888" fmla="*/ 655518 w 5795236"/>
                    <a:gd name="connsiteY1888" fmla="*/ 199549 h 199548"/>
                    <a:gd name="connsiteX1889" fmla="*/ 649716 w 5795236"/>
                    <a:gd name="connsiteY1889" fmla="*/ 199549 h 199548"/>
                    <a:gd name="connsiteX1890" fmla="*/ 643915 w 5795236"/>
                    <a:gd name="connsiteY1890" fmla="*/ 199549 h 199548"/>
                    <a:gd name="connsiteX1891" fmla="*/ 638114 w 5795236"/>
                    <a:gd name="connsiteY1891" fmla="*/ 199549 h 199548"/>
                    <a:gd name="connsiteX1892" fmla="*/ 632313 w 5795236"/>
                    <a:gd name="connsiteY1892" fmla="*/ 199549 h 199548"/>
                    <a:gd name="connsiteX1893" fmla="*/ 626512 w 5795236"/>
                    <a:gd name="connsiteY1893" fmla="*/ 199549 h 199548"/>
                    <a:gd name="connsiteX1894" fmla="*/ 620711 w 5795236"/>
                    <a:gd name="connsiteY1894" fmla="*/ 199549 h 199548"/>
                    <a:gd name="connsiteX1895" fmla="*/ 614909 w 5795236"/>
                    <a:gd name="connsiteY1895" fmla="*/ 199549 h 199548"/>
                    <a:gd name="connsiteX1896" fmla="*/ 609108 w 5795236"/>
                    <a:gd name="connsiteY1896" fmla="*/ 199549 h 199548"/>
                    <a:gd name="connsiteX1897" fmla="*/ 603307 w 5795236"/>
                    <a:gd name="connsiteY1897" fmla="*/ 199549 h 199548"/>
                    <a:gd name="connsiteX1898" fmla="*/ 597506 w 5795236"/>
                    <a:gd name="connsiteY1898" fmla="*/ 199549 h 199548"/>
                    <a:gd name="connsiteX1899" fmla="*/ 591705 w 5795236"/>
                    <a:gd name="connsiteY1899" fmla="*/ 199549 h 199548"/>
                    <a:gd name="connsiteX1900" fmla="*/ 585904 w 5795236"/>
                    <a:gd name="connsiteY1900" fmla="*/ 199549 h 199548"/>
                    <a:gd name="connsiteX1901" fmla="*/ 580102 w 5795236"/>
                    <a:gd name="connsiteY1901" fmla="*/ 199549 h 199548"/>
                    <a:gd name="connsiteX1902" fmla="*/ 574301 w 5795236"/>
                    <a:gd name="connsiteY1902" fmla="*/ 199549 h 199548"/>
                    <a:gd name="connsiteX1903" fmla="*/ 568500 w 5795236"/>
                    <a:gd name="connsiteY1903" fmla="*/ 199549 h 199548"/>
                    <a:gd name="connsiteX1904" fmla="*/ 562703 w 5795236"/>
                    <a:gd name="connsiteY1904" fmla="*/ 199549 h 199548"/>
                    <a:gd name="connsiteX1905" fmla="*/ 556901 w 5795236"/>
                    <a:gd name="connsiteY1905" fmla="*/ 199549 h 199548"/>
                    <a:gd name="connsiteX1906" fmla="*/ 551100 w 5795236"/>
                    <a:gd name="connsiteY1906" fmla="*/ 199549 h 199548"/>
                    <a:gd name="connsiteX1907" fmla="*/ 545299 w 5795236"/>
                    <a:gd name="connsiteY1907" fmla="*/ 199549 h 199548"/>
                    <a:gd name="connsiteX1908" fmla="*/ 539498 w 5795236"/>
                    <a:gd name="connsiteY1908" fmla="*/ 199549 h 199548"/>
                    <a:gd name="connsiteX1909" fmla="*/ 533697 w 5795236"/>
                    <a:gd name="connsiteY1909" fmla="*/ 199549 h 199548"/>
                    <a:gd name="connsiteX1910" fmla="*/ 527896 w 5795236"/>
                    <a:gd name="connsiteY1910" fmla="*/ 199549 h 199548"/>
                    <a:gd name="connsiteX1911" fmla="*/ 522094 w 5795236"/>
                    <a:gd name="connsiteY1911" fmla="*/ 199549 h 199548"/>
                    <a:gd name="connsiteX1912" fmla="*/ 516293 w 5795236"/>
                    <a:gd name="connsiteY1912" fmla="*/ 199549 h 199548"/>
                    <a:gd name="connsiteX1913" fmla="*/ 510492 w 5795236"/>
                    <a:gd name="connsiteY1913" fmla="*/ 199549 h 199548"/>
                    <a:gd name="connsiteX1914" fmla="*/ 504691 w 5795236"/>
                    <a:gd name="connsiteY1914" fmla="*/ 199549 h 199548"/>
                    <a:gd name="connsiteX1915" fmla="*/ 498890 w 5795236"/>
                    <a:gd name="connsiteY1915" fmla="*/ 199549 h 199548"/>
                    <a:gd name="connsiteX1916" fmla="*/ 493088 w 5795236"/>
                    <a:gd name="connsiteY1916" fmla="*/ 199549 h 199548"/>
                    <a:gd name="connsiteX1917" fmla="*/ 487287 w 5795236"/>
                    <a:gd name="connsiteY1917" fmla="*/ 199549 h 199548"/>
                    <a:gd name="connsiteX1918" fmla="*/ 481486 w 5795236"/>
                    <a:gd name="connsiteY1918" fmla="*/ 199549 h 199548"/>
                    <a:gd name="connsiteX1919" fmla="*/ 475685 w 5795236"/>
                    <a:gd name="connsiteY1919" fmla="*/ 199549 h 199548"/>
                    <a:gd name="connsiteX1920" fmla="*/ 469884 w 5795236"/>
                    <a:gd name="connsiteY1920" fmla="*/ 199549 h 199548"/>
                    <a:gd name="connsiteX1921" fmla="*/ 464083 w 5795236"/>
                    <a:gd name="connsiteY1921" fmla="*/ 199549 h 199548"/>
                    <a:gd name="connsiteX1922" fmla="*/ 458281 w 5795236"/>
                    <a:gd name="connsiteY1922" fmla="*/ 199549 h 199548"/>
                    <a:gd name="connsiteX1923" fmla="*/ 452480 w 5795236"/>
                    <a:gd name="connsiteY1923" fmla="*/ 199549 h 199548"/>
                    <a:gd name="connsiteX1924" fmla="*/ 446679 w 5795236"/>
                    <a:gd name="connsiteY1924" fmla="*/ 199549 h 199548"/>
                    <a:gd name="connsiteX1925" fmla="*/ 440878 w 5795236"/>
                    <a:gd name="connsiteY1925" fmla="*/ 199549 h 199548"/>
                    <a:gd name="connsiteX1926" fmla="*/ 435077 w 5795236"/>
                    <a:gd name="connsiteY1926" fmla="*/ 199549 h 199548"/>
                    <a:gd name="connsiteX1927" fmla="*/ 429276 w 5795236"/>
                    <a:gd name="connsiteY1927" fmla="*/ 199549 h 199548"/>
                    <a:gd name="connsiteX1928" fmla="*/ 423474 w 5795236"/>
                    <a:gd name="connsiteY1928" fmla="*/ 199549 h 199548"/>
                    <a:gd name="connsiteX1929" fmla="*/ 417673 w 5795236"/>
                    <a:gd name="connsiteY1929" fmla="*/ 199549 h 199548"/>
                    <a:gd name="connsiteX1930" fmla="*/ 411872 w 5795236"/>
                    <a:gd name="connsiteY1930" fmla="*/ 199549 h 199548"/>
                    <a:gd name="connsiteX1931" fmla="*/ 406071 w 5795236"/>
                    <a:gd name="connsiteY1931" fmla="*/ 199549 h 199548"/>
                    <a:gd name="connsiteX1932" fmla="*/ 400273 w 5795236"/>
                    <a:gd name="connsiteY1932" fmla="*/ 199549 h 199548"/>
                    <a:gd name="connsiteX1933" fmla="*/ 394472 w 5795236"/>
                    <a:gd name="connsiteY1933" fmla="*/ 199549 h 199548"/>
                    <a:gd name="connsiteX1934" fmla="*/ 388671 w 5795236"/>
                    <a:gd name="connsiteY1934" fmla="*/ 199549 h 199548"/>
                    <a:gd name="connsiteX1935" fmla="*/ 382870 w 5795236"/>
                    <a:gd name="connsiteY1935" fmla="*/ 199549 h 199548"/>
                    <a:gd name="connsiteX1936" fmla="*/ 377069 w 5795236"/>
                    <a:gd name="connsiteY1936" fmla="*/ 199549 h 199548"/>
                    <a:gd name="connsiteX1937" fmla="*/ 371268 w 5795236"/>
                    <a:gd name="connsiteY1937" fmla="*/ 199549 h 199548"/>
                    <a:gd name="connsiteX1938" fmla="*/ 365466 w 5795236"/>
                    <a:gd name="connsiteY1938" fmla="*/ 199549 h 199548"/>
                    <a:gd name="connsiteX1939" fmla="*/ 359665 w 5795236"/>
                    <a:gd name="connsiteY1939" fmla="*/ 199549 h 199548"/>
                    <a:gd name="connsiteX1940" fmla="*/ 353864 w 5795236"/>
                    <a:gd name="connsiteY1940" fmla="*/ 199549 h 199548"/>
                    <a:gd name="connsiteX1941" fmla="*/ 348063 w 5795236"/>
                    <a:gd name="connsiteY1941" fmla="*/ 199549 h 199548"/>
                    <a:gd name="connsiteX1942" fmla="*/ 342261 w 5795236"/>
                    <a:gd name="connsiteY1942" fmla="*/ 199549 h 199548"/>
                    <a:gd name="connsiteX1943" fmla="*/ 336460 w 5795236"/>
                    <a:gd name="connsiteY1943" fmla="*/ 199549 h 199548"/>
                    <a:gd name="connsiteX1944" fmla="*/ 330659 w 5795236"/>
                    <a:gd name="connsiteY1944" fmla="*/ 199549 h 199548"/>
                    <a:gd name="connsiteX1945" fmla="*/ 324858 w 5795236"/>
                    <a:gd name="connsiteY1945" fmla="*/ 199549 h 199548"/>
                    <a:gd name="connsiteX1946" fmla="*/ 319057 w 5795236"/>
                    <a:gd name="connsiteY1946" fmla="*/ 199549 h 199548"/>
                    <a:gd name="connsiteX1947" fmla="*/ 313256 w 5795236"/>
                    <a:gd name="connsiteY1947" fmla="*/ 199549 h 199548"/>
                    <a:gd name="connsiteX1948" fmla="*/ 307455 w 5795236"/>
                    <a:gd name="connsiteY1948" fmla="*/ 199549 h 199548"/>
                    <a:gd name="connsiteX1949" fmla="*/ 301654 w 5795236"/>
                    <a:gd name="connsiteY1949" fmla="*/ 199549 h 199548"/>
                    <a:gd name="connsiteX1950" fmla="*/ 295853 w 5795236"/>
                    <a:gd name="connsiteY1950" fmla="*/ 199549 h 199548"/>
                    <a:gd name="connsiteX1951" fmla="*/ 290052 w 5795236"/>
                    <a:gd name="connsiteY1951" fmla="*/ 199549 h 199548"/>
                    <a:gd name="connsiteX1952" fmla="*/ 284251 w 5795236"/>
                    <a:gd name="connsiteY1952" fmla="*/ 199549 h 199548"/>
                    <a:gd name="connsiteX1953" fmla="*/ 278450 w 5795236"/>
                    <a:gd name="connsiteY1953" fmla="*/ 199549 h 199548"/>
                    <a:gd name="connsiteX1954" fmla="*/ 272649 w 5795236"/>
                    <a:gd name="connsiteY1954" fmla="*/ 199549 h 199548"/>
                    <a:gd name="connsiteX1955" fmla="*/ 266848 w 5795236"/>
                    <a:gd name="connsiteY1955" fmla="*/ 199549 h 199548"/>
                    <a:gd name="connsiteX1956" fmla="*/ 261047 w 5795236"/>
                    <a:gd name="connsiteY1956" fmla="*/ 199549 h 199548"/>
                    <a:gd name="connsiteX1957" fmla="*/ 255246 w 5795236"/>
                    <a:gd name="connsiteY1957" fmla="*/ 199549 h 199548"/>
                    <a:gd name="connsiteX1958" fmla="*/ 249444 w 5795236"/>
                    <a:gd name="connsiteY1958" fmla="*/ 199549 h 199548"/>
                    <a:gd name="connsiteX1959" fmla="*/ 243644 w 5795236"/>
                    <a:gd name="connsiteY1959" fmla="*/ 199549 h 199548"/>
                    <a:gd name="connsiteX1960" fmla="*/ 237842 w 5795236"/>
                    <a:gd name="connsiteY1960" fmla="*/ 199549 h 199548"/>
                    <a:gd name="connsiteX1961" fmla="*/ 232042 w 5795236"/>
                    <a:gd name="connsiteY1961" fmla="*/ 199549 h 199548"/>
                    <a:gd name="connsiteX1962" fmla="*/ 226241 w 5795236"/>
                    <a:gd name="connsiteY1962" fmla="*/ 199549 h 199548"/>
                    <a:gd name="connsiteX1963" fmla="*/ 220439 w 5795236"/>
                    <a:gd name="connsiteY1963" fmla="*/ 199549 h 199548"/>
                    <a:gd name="connsiteX1964" fmla="*/ 214639 w 5795236"/>
                    <a:gd name="connsiteY1964" fmla="*/ 199549 h 199548"/>
                    <a:gd name="connsiteX1965" fmla="*/ 208837 w 5795236"/>
                    <a:gd name="connsiteY1965" fmla="*/ 199549 h 199548"/>
                    <a:gd name="connsiteX1966" fmla="*/ 203036 w 5795236"/>
                    <a:gd name="connsiteY1966" fmla="*/ 199549 h 199548"/>
                    <a:gd name="connsiteX1967" fmla="*/ 197235 w 5795236"/>
                    <a:gd name="connsiteY1967" fmla="*/ 199549 h 199548"/>
                    <a:gd name="connsiteX1968" fmla="*/ 191434 w 5795236"/>
                    <a:gd name="connsiteY1968" fmla="*/ 199549 h 199548"/>
                    <a:gd name="connsiteX1969" fmla="*/ 185633 w 5795236"/>
                    <a:gd name="connsiteY1969" fmla="*/ 199549 h 199548"/>
                    <a:gd name="connsiteX1970" fmla="*/ 179832 w 5795236"/>
                    <a:gd name="connsiteY1970" fmla="*/ 199549 h 199548"/>
                    <a:gd name="connsiteX1971" fmla="*/ 174031 w 5795236"/>
                    <a:gd name="connsiteY1971" fmla="*/ 199549 h 199548"/>
                    <a:gd name="connsiteX1972" fmla="*/ 168230 w 5795236"/>
                    <a:gd name="connsiteY1972" fmla="*/ 199549 h 199548"/>
                    <a:gd name="connsiteX1973" fmla="*/ 162429 w 5795236"/>
                    <a:gd name="connsiteY1973" fmla="*/ 199549 h 199548"/>
                    <a:gd name="connsiteX1974" fmla="*/ 156628 w 5795236"/>
                    <a:gd name="connsiteY1974" fmla="*/ 199549 h 199548"/>
                    <a:gd name="connsiteX1975" fmla="*/ 150827 w 5795236"/>
                    <a:gd name="connsiteY1975" fmla="*/ 199549 h 199548"/>
                    <a:gd name="connsiteX1976" fmla="*/ 145026 w 5795236"/>
                    <a:gd name="connsiteY1976" fmla="*/ 199549 h 199548"/>
                    <a:gd name="connsiteX1977" fmla="*/ 139225 w 5795236"/>
                    <a:gd name="connsiteY1977" fmla="*/ 199549 h 199548"/>
                    <a:gd name="connsiteX1978" fmla="*/ 133424 w 5795236"/>
                    <a:gd name="connsiteY1978" fmla="*/ 199549 h 199548"/>
                    <a:gd name="connsiteX1979" fmla="*/ 127623 w 5795236"/>
                    <a:gd name="connsiteY1979" fmla="*/ 199549 h 199548"/>
                    <a:gd name="connsiteX1980" fmla="*/ 121822 w 5795236"/>
                    <a:gd name="connsiteY1980" fmla="*/ 199549 h 199548"/>
                    <a:gd name="connsiteX1981" fmla="*/ 116021 w 5795236"/>
                    <a:gd name="connsiteY1981" fmla="*/ 199549 h 199548"/>
                    <a:gd name="connsiteX1982" fmla="*/ 110220 w 5795236"/>
                    <a:gd name="connsiteY1982" fmla="*/ 199549 h 199548"/>
                    <a:gd name="connsiteX1983" fmla="*/ 104419 w 5795236"/>
                    <a:gd name="connsiteY1983" fmla="*/ 199549 h 199548"/>
                    <a:gd name="connsiteX1984" fmla="*/ 98618 w 5795236"/>
                    <a:gd name="connsiteY1984" fmla="*/ 199549 h 199548"/>
                    <a:gd name="connsiteX1985" fmla="*/ 92817 w 5795236"/>
                    <a:gd name="connsiteY1985" fmla="*/ 199549 h 199548"/>
                    <a:gd name="connsiteX1986" fmla="*/ 87016 w 5795236"/>
                    <a:gd name="connsiteY1986" fmla="*/ 199549 h 199548"/>
                    <a:gd name="connsiteX1987" fmla="*/ 81215 w 5795236"/>
                    <a:gd name="connsiteY1987" fmla="*/ 199549 h 199548"/>
                    <a:gd name="connsiteX1988" fmla="*/ 75413 w 5795236"/>
                    <a:gd name="connsiteY1988" fmla="*/ 199549 h 199548"/>
                    <a:gd name="connsiteX1989" fmla="*/ 69613 w 5795236"/>
                    <a:gd name="connsiteY1989" fmla="*/ 199549 h 199548"/>
                    <a:gd name="connsiteX1990" fmla="*/ 63811 w 5795236"/>
                    <a:gd name="connsiteY1990" fmla="*/ 199549 h 199548"/>
                    <a:gd name="connsiteX1991" fmla="*/ 58010 w 5795236"/>
                    <a:gd name="connsiteY1991" fmla="*/ 199549 h 199548"/>
                    <a:gd name="connsiteX1992" fmla="*/ 52209 w 5795236"/>
                    <a:gd name="connsiteY1992" fmla="*/ 199549 h 199548"/>
                    <a:gd name="connsiteX1993" fmla="*/ 46408 w 5795236"/>
                    <a:gd name="connsiteY1993" fmla="*/ 199549 h 199548"/>
                    <a:gd name="connsiteX1994" fmla="*/ 40607 w 5795236"/>
                    <a:gd name="connsiteY1994" fmla="*/ 199549 h 199548"/>
                    <a:gd name="connsiteX1995" fmla="*/ 34806 w 5795236"/>
                    <a:gd name="connsiteY1995" fmla="*/ 199549 h 199548"/>
                    <a:gd name="connsiteX1996" fmla="*/ 29005 w 5795236"/>
                    <a:gd name="connsiteY1996" fmla="*/ 199549 h 199548"/>
                    <a:gd name="connsiteX1997" fmla="*/ 23204 w 5795236"/>
                    <a:gd name="connsiteY1997" fmla="*/ 199549 h 199548"/>
                    <a:gd name="connsiteX1998" fmla="*/ 17403 w 5795236"/>
                    <a:gd name="connsiteY1998" fmla="*/ 199549 h 199548"/>
                    <a:gd name="connsiteX1999" fmla="*/ 11602 w 5795236"/>
                    <a:gd name="connsiteY1999" fmla="*/ 199549 h 199548"/>
                    <a:gd name="connsiteX2000" fmla="*/ 5801 w 5795236"/>
                    <a:gd name="connsiteY2000" fmla="*/ 199549 h 199548"/>
                    <a:gd name="connsiteX2001" fmla="*/ 0 w 5795236"/>
                    <a:gd name="connsiteY2001" fmla="*/ 199549 h 199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  <a:cxn ang="0">
                      <a:pos x="connsiteX533" y="connsiteY533"/>
                    </a:cxn>
                    <a:cxn ang="0">
                      <a:pos x="connsiteX534" y="connsiteY534"/>
                    </a:cxn>
                    <a:cxn ang="0">
                      <a:pos x="connsiteX535" y="connsiteY535"/>
                    </a:cxn>
                    <a:cxn ang="0">
                      <a:pos x="connsiteX536" y="connsiteY536"/>
                    </a:cxn>
                    <a:cxn ang="0">
                      <a:pos x="connsiteX537" y="connsiteY537"/>
                    </a:cxn>
                    <a:cxn ang="0">
                      <a:pos x="connsiteX538" y="connsiteY538"/>
                    </a:cxn>
                    <a:cxn ang="0">
                      <a:pos x="connsiteX539" y="connsiteY539"/>
                    </a:cxn>
                    <a:cxn ang="0">
                      <a:pos x="connsiteX540" y="connsiteY540"/>
                    </a:cxn>
                    <a:cxn ang="0">
                      <a:pos x="connsiteX541" y="connsiteY541"/>
                    </a:cxn>
                    <a:cxn ang="0">
                      <a:pos x="connsiteX542" y="connsiteY542"/>
                    </a:cxn>
                    <a:cxn ang="0">
                      <a:pos x="connsiteX543" y="connsiteY543"/>
                    </a:cxn>
                    <a:cxn ang="0">
                      <a:pos x="connsiteX544" y="connsiteY544"/>
                    </a:cxn>
                    <a:cxn ang="0">
                      <a:pos x="connsiteX545" y="connsiteY545"/>
                    </a:cxn>
                    <a:cxn ang="0">
                      <a:pos x="connsiteX546" y="connsiteY546"/>
                    </a:cxn>
                    <a:cxn ang="0">
                      <a:pos x="connsiteX547" y="connsiteY547"/>
                    </a:cxn>
                    <a:cxn ang="0">
                      <a:pos x="connsiteX548" y="connsiteY548"/>
                    </a:cxn>
                    <a:cxn ang="0">
                      <a:pos x="connsiteX549" y="connsiteY549"/>
                    </a:cxn>
                    <a:cxn ang="0">
                      <a:pos x="connsiteX550" y="connsiteY550"/>
                    </a:cxn>
                    <a:cxn ang="0">
                      <a:pos x="connsiteX551" y="connsiteY551"/>
                    </a:cxn>
                    <a:cxn ang="0">
                      <a:pos x="connsiteX552" y="connsiteY552"/>
                    </a:cxn>
                    <a:cxn ang="0">
                      <a:pos x="connsiteX553" y="connsiteY553"/>
                    </a:cxn>
                    <a:cxn ang="0">
                      <a:pos x="connsiteX554" y="connsiteY554"/>
                    </a:cxn>
                    <a:cxn ang="0">
                      <a:pos x="connsiteX555" y="connsiteY555"/>
                    </a:cxn>
                    <a:cxn ang="0">
                      <a:pos x="connsiteX556" y="connsiteY556"/>
                    </a:cxn>
                    <a:cxn ang="0">
                      <a:pos x="connsiteX557" y="connsiteY557"/>
                    </a:cxn>
                    <a:cxn ang="0">
                      <a:pos x="connsiteX558" y="connsiteY558"/>
                    </a:cxn>
                    <a:cxn ang="0">
                      <a:pos x="connsiteX559" y="connsiteY559"/>
                    </a:cxn>
                    <a:cxn ang="0">
                      <a:pos x="connsiteX560" y="connsiteY560"/>
                    </a:cxn>
                    <a:cxn ang="0">
                      <a:pos x="connsiteX561" y="connsiteY561"/>
                    </a:cxn>
                    <a:cxn ang="0">
                      <a:pos x="connsiteX562" y="connsiteY562"/>
                    </a:cxn>
                    <a:cxn ang="0">
                      <a:pos x="connsiteX563" y="connsiteY563"/>
                    </a:cxn>
                    <a:cxn ang="0">
                      <a:pos x="connsiteX564" y="connsiteY564"/>
                    </a:cxn>
                    <a:cxn ang="0">
                      <a:pos x="connsiteX565" y="connsiteY565"/>
                    </a:cxn>
                    <a:cxn ang="0">
                      <a:pos x="connsiteX566" y="connsiteY566"/>
                    </a:cxn>
                    <a:cxn ang="0">
                      <a:pos x="connsiteX567" y="connsiteY567"/>
                    </a:cxn>
                    <a:cxn ang="0">
                      <a:pos x="connsiteX568" y="connsiteY568"/>
                    </a:cxn>
                    <a:cxn ang="0">
                      <a:pos x="connsiteX569" y="connsiteY569"/>
                    </a:cxn>
                    <a:cxn ang="0">
                      <a:pos x="connsiteX570" y="connsiteY570"/>
                    </a:cxn>
                    <a:cxn ang="0">
                      <a:pos x="connsiteX571" y="connsiteY571"/>
                    </a:cxn>
                    <a:cxn ang="0">
                      <a:pos x="connsiteX572" y="connsiteY572"/>
                    </a:cxn>
                    <a:cxn ang="0">
                      <a:pos x="connsiteX573" y="connsiteY573"/>
                    </a:cxn>
                    <a:cxn ang="0">
                      <a:pos x="connsiteX574" y="connsiteY574"/>
                    </a:cxn>
                    <a:cxn ang="0">
                      <a:pos x="connsiteX575" y="connsiteY575"/>
                    </a:cxn>
                    <a:cxn ang="0">
                      <a:pos x="connsiteX576" y="connsiteY576"/>
                    </a:cxn>
                    <a:cxn ang="0">
                      <a:pos x="connsiteX577" y="connsiteY577"/>
                    </a:cxn>
                    <a:cxn ang="0">
                      <a:pos x="connsiteX578" y="connsiteY578"/>
                    </a:cxn>
                    <a:cxn ang="0">
                      <a:pos x="connsiteX579" y="connsiteY579"/>
                    </a:cxn>
                    <a:cxn ang="0">
                      <a:pos x="connsiteX580" y="connsiteY580"/>
                    </a:cxn>
                    <a:cxn ang="0">
                      <a:pos x="connsiteX581" y="connsiteY581"/>
                    </a:cxn>
                    <a:cxn ang="0">
                      <a:pos x="connsiteX582" y="connsiteY582"/>
                    </a:cxn>
                    <a:cxn ang="0">
                      <a:pos x="connsiteX583" y="connsiteY583"/>
                    </a:cxn>
                    <a:cxn ang="0">
                      <a:pos x="connsiteX584" y="connsiteY584"/>
                    </a:cxn>
                    <a:cxn ang="0">
                      <a:pos x="connsiteX585" y="connsiteY585"/>
                    </a:cxn>
                    <a:cxn ang="0">
                      <a:pos x="connsiteX586" y="connsiteY586"/>
                    </a:cxn>
                    <a:cxn ang="0">
                      <a:pos x="connsiteX587" y="connsiteY587"/>
                    </a:cxn>
                    <a:cxn ang="0">
                      <a:pos x="connsiteX588" y="connsiteY588"/>
                    </a:cxn>
                    <a:cxn ang="0">
                      <a:pos x="connsiteX589" y="connsiteY589"/>
                    </a:cxn>
                    <a:cxn ang="0">
                      <a:pos x="connsiteX590" y="connsiteY590"/>
                    </a:cxn>
                    <a:cxn ang="0">
                      <a:pos x="connsiteX591" y="connsiteY591"/>
                    </a:cxn>
                    <a:cxn ang="0">
                      <a:pos x="connsiteX592" y="connsiteY592"/>
                    </a:cxn>
                    <a:cxn ang="0">
                      <a:pos x="connsiteX593" y="connsiteY593"/>
                    </a:cxn>
                    <a:cxn ang="0">
                      <a:pos x="connsiteX594" y="connsiteY594"/>
                    </a:cxn>
                    <a:cxn ang="0">
                      <a:pos x="connsiteX595" y="connsiteY595"/>
                    </a:cxn>
                    <a:cxn ang="0">
                      <a:pos x="connsiteX596" y="connsiteY596"/>
                    </a:cxn>
                    <a:cxn ang="0">
                      <a:pos x="connsiteX597" y="connsiteY597"/>
                    </a:cxn>
                    <a:cxn ang="0">
                      <a:pos x="connsiteX598" y="connsiteY598"/>
                    </a:cxn>
                    <a:cxn ang="0">
                      <a:pos x="connsiteX599" y="connsiteY599"/>
                    </a:cxn>
                    <a:cxn ang="0">
                      <a:pos x="connsiteX600" y="connsiteY600"/>
                    </a:cxn>
                    <a:cxn ang="0">
                      <a:pos x="connsiteX601" y="connsiteY601"/>
                    </a:cxn>
                    <a:cxn ang="0">
                      <a:pos x="connsiteX602" y="connsiteY602"/>
                    </a:cxn>
                    <a:cxn ang="0">
                      <a:pos x="connsiteX603" y="connsiteY603"/>
                    </a:cxn>
                    <a:cxn ang="0">
                      <a:pos x="connsiteX604" y="connsiteY604"/>
                    </a:cxn>
                    <a:cxn ang="0">
                      <a:pos x="connsiteX605" y="connsiteY605"/>
                    </a:cxn>
                    <a:cxn ang="0">
                      <a:pos x="connsiteX606" y="connsiteY606"/>
                    </a:cxn>
                    <a:cxn ang="0">
                      <a:pos x="connsiteX607" y="connsiteY607"/>
                    </a:cxn>
                    <a:cxn ang="0">
                      <a:pos x="connsiteX608" y="connsiteY608"/>
                    </a:cxn>
                    <a:cxn ang="0">
                      <a:pos x="connsiteX609" y="connsiteY609"/>
                    </a:cxn>
                    <a:cxn ang="0">
                      <a:pos x="connsiteX610" y="connsiteY610"/>
                    </a:cxn>
                    <a:cxn ang="0">
                      <a:pos x="connsiteX611" y="connsiteY611"/>
                    </a:cxn>
                    <a:cxn ang="0">
                      <a:pos x="connsiteX612" y="connsiteY612"/>
                    </a:cxn>
                    <a:cxn ang="0">
                      <a:pos x="connsiteX613" y="connsiteY613"/>
                    </a:cxn>
                    <a:cxn ang="0">
                      <a:pos x="connsiteX614" y="connsiteY614"/>
                    </a:cxn>
                    <a:cxn ang="0">
                      <a:pos x="connsiteX615" y="connsiteY615"/>
                    </a:cxn>
                    <a:cxn ang="0">
                      <a:pos x="connsiteX616" y="connsiteY616"/>
                    </a:cxn>
                    <a:cxn ang="0">
                      <a:pos x="connsiteX617" y="connsiteY617"/>
                    </a:cxn>
                    <a:cxn ang="0">
                      <a:pos x="connsiteX618" y="connsiteY618"/>
                    </a:cxn>
                    <a:cxn ang="0">
                      <a:pos x="connsiteX619" y="connsiteY619"/>
                    </a:cxn>
                    <a:cxn ang="0">
                      <a:pos x="connsiteX620" y="connsiteY620"/>
                    </a:cxn>
                    <a:cxn ang="0">
                      <a:pos x="connsiteX621" y="connsiteY621"/>
                    </a:cxn>
                    <a:cxn ang="0">
                      <a:pos x="connsiteX622" y="connsiteY622"/>
                    </a:cxn>
                    <a:cxn ang="0">
                      <a:pos x="connsiteX623" y="connsiteY623"/>
                    </a:cxn>
                    <a:cxn ang="0">
                      <a:pos x="connsiteX624" y="connsiteY624"/>
                    </a:cxn>
                    <a:cxn ang="0">
                      <a:pos x="connsiteX625" y="connsiteY625"/>
                    </a:cxn>
                    <a:cxn ang="0">
                      <a:pos x="connsiteX626" y="connsiteY626"/>
                    </a:cxn>
                    <a:cxn ang="0">
                      <a:pos x="connsiteX627" y="connsiteY627"/>
                    </a:cxn>
                    <a:cxn ang="0">
                      <a:pos x="connsiteX628" y="connsiteY628"/>
                    </a:cxn>
                    <a:cxn ang="0">
                      <a:pos x="connsiteX629" y="connsiteY629"/>
                    </a:cxn>
                    <a:cxn ang="0">
                      <a:pos x="connsiteX630" y="connsiteY630"/>
                    </a:cxn>
                    <a:cxn ang="0">
                      <a:pos x="connsiteX631" y="connsiteY631"/>
                    </a:cxn>
                    <a:cxn ang="0">
                      <a:pos x="connsiteX632" y="connsiteY632"/>
                    </a:cxn>
                    <a:cxn ang="0">
                      <a:pos x="connsiteX633" y="connsiteY633"/>
                    </a:cxn>
                    <a:cxn ang="0">
                      <a:pos x="connsiteX634" y="connsiteY634"/>
                    </a:cxn>
                    <a:cxn ang="0">
                      <a:pos x="connsiteX635" y="connsiteY635"/>
                    </a:cxn>
                    <a:cxn ang="0">
                      <a:pos x="connsiteX636" y="connsiteY636"/>
                    </a:cxn>
                    <a:cxn ang="0">
                      <a:pos x="connsiteX637" y="connsiteY637"/>
                    </a:cxn>
                    <a:cxn ang="0">
                      <a:pos x="connsiteX638" y="connsiteY638"/>
                    </a:cxn>
                    <a:cxn ang="0">
                      <a:pos x="connsiteX639" y="connsiteY639"/>
                    </a:cxn>
                    <a:cxn ang="0">
                      <a:pos x="connsiteX640" y="connsiteY640"/>
                    </a:cxn>
                    <a:cxn ang="0">
                      <a:pos x="connsiteX641" y="connsiteY641"/>
                    </a:cxn>
                    <a:cxn ang="0">
                      <a:pos x="connsiteX642" y="connsiteY642"/>
                    </a:cxn>
                    <a:cxn ang="0">
                      <a:pos x="connsiteX643" y="connsiteY643"/>
                    </a:cxn>
                    <a:cxn ang="0">
                      <a:pos x="connsiteX644" y="connsiteY644"/>
                    </a:cxn>
                    <a:cxn ang="0">
                      <a:pos x="connsiteX645" y="connsiteY645"/>
                    </a:cxn>
                    <a:cxn ang="0">
                      <a:pos x="connsiteX646" y="connsiteY646"/>
                    </a:cxn>
                    <a:cxn ang="0">
                      <a:pos x="connsiteX647" y="connsiteY647"/>
                    </a:cxn>
                    <a:cxn ang="0">
                      <a:pos x="connsiteX648" y="connsiteY648"/>
                    </a:cxn>
                    <a:cxn ang="0">
                      <a:pos x="connsiteX649" y="connsiteY649"/>
                    </a:cxn>
                    <a:cxn ang="0">
                      <a:pos x="connsiteX650" y="connsiteY650"/>
                    </a:cxn>
                    <a:cxn ang="0">
                      <a:pos x="connsiteX651" y="connsiteY651"/>
                    </a:cxn>
                    <a:cxn ang="0">
                      <a:pos x="connsiteX652" y="connsiteY652"/>
                    </a:cxn>
                    <a:cxn ang="0">
                      <a:pos x="connsiteX653" y="connsiteY653"/>
                    </a:cxn>
                    <a:cxn ang="0">
                      <a:pos x="connsiteX654" y="connsiteY654"/>
                    </a:cxn>
                    <a:cxn ang="0">
                      <a:pos x="connsiteX655" y="connsiteY655"/>
                    </a:cxn>
                    <a:cxn ang="0">
                      <a:pos x="connsiteX656" y="connsiteY656"/>
                    </a:cxn>
                    <a:cxn ang="0">
                      <a:pos x="connsiteX657" y="connsiteY657"/>
                    </a:cxn>
                    <a:cxn ang="0">
                      <a:pos x="connsiteX658" y="connsiteY658"/>
                    </a:cxn>
                    <a:cxn ang="0">
                      <a:pos x="connsiteX659" y="connsiteY659"/>
                    </a:cxn>
                    <a:cxn ang="0">
                      <a:pos x="connsiteX660" y="connsiteY660"/>
                    </a:cxn>
                    <a:cxn ang="0">
                      <a:pos x="connsiteX661" y="connsiteY661"/>
                    </a:cxn>
                    <a:cxn ang="0">
                      <a:pos x="connsiteX662" y="connsiteY662"/>
                    </a:cxn>
                    <a:cxn ang="0">
                      <a:pos x="connsiteX663" y="connsiteY663"/>
                    </a:cxn>
                    <a:cxn ang="0">
                      <a:pos x="connsiteX664" y="connsiteY664"/>
                    </a:cxn>
                    <a:cxn ang="0">
                      <a:pos x="connsiteX665" y="connsiteY665"/>
                    </a:cxn>
                    <a:cxn ang="0">
                      <a:pos x="connsiteX666" y="connsiteY666"/>
                    </a:cxn>
                    <a:cxn ang="0">
                      <a:pos x="connsiteX667" y="connsiteY667"/>
                    </a:cxn>
                    <a:cxn ang="0">
                      <a:pos x="connsiteX668" y="connsiteY668"/>
                    </a:cxn>
                    <a:cxn ang="0">
                      <a:pos x="connsiteX669" y="connsiteY669"/>
                    </a:cxn>
                    <a:cxn ang="0">
                      <a:pos x="connsiteX670" y="connsiteY670"/>
                    </a:cxn>
                    <a:cxn ang="0">
                      <a:pos x="connsiteX671" y="connsiteY671"/>
                    </a:cxn>
                    <a:cxn ang="0">
                      <a:pos x="connsiteX672" y="connsiteY672"/>
                    </a:cxn>
                    <a:cxn ang="0">
                      <a:pos x="connsiteX673" y="connsiteY673"/>
                    </a:cxn>
                    <a:cxn ang="0">
                      <a:pos x="connsiteX674" y="connsiteY674"/>
                    </a:cxn>
                    <a:cxn ang="0">
                      <a:pos x="connsiteX675" y="connsiteY675"/>
                    </a:cxn>
                    <a:cxn ang="0">
                      <a:pos x="connsiteX676" y="connsiteY676"/>
                    </a:cxn>
                    <a:cxn ang="0">
                      <a:pos x="connsiteX677" y="connsiteY677"/>
                    </a:cxn>
                    <a:cxn ang="0">
                      <a:pos x="connsiteX678" y="connsiteY678"/>
                    </a:cxn>
                    <a:cxn ang="0">
                      <a:pos x="connsiteX679" y="connsiteY679"/>
                    </a:cxn>
                    <a:cxn ang="0">
                      <a:pos x="connsiteX680" y="connsiteY680"/>
                    </a:cxn>
                    <a:cxn ang="0">
                      <a:pos x="connsiteX681" y="connsiteY681"/>
                    </a:cxn>
                    <a:cxn ang="0">
                      <a:pos x="connsiteX682" y="connsiteY682"/>
                    </a:cxn>
                    <a:cxn ang="0">
                      <a:pos x="connsiteX683" y="connsiteY683"/>
                    </a:cxn>
                    <a:cxn ang="0">
                      <a:pos x="connsiteX684" y="connsiteY684"/>
                    </a:cxn>
                    <a:cxn ang="0">
                      <a:pos x="connsiteX685" y="connsiteY685"/>
                    </a:cxn>
                    <a:cxn ang="0">
                      <a:pos x="connsiteX686" y="connsiteY686"/>
                    </a:cxn>
                    <a:cxn ang="0">
                      <a:pos x="connsiteX687" y="connsiteY687"/>
                    </a:cxn>
                    <a:cxn ang="0">
                      <a:pos x="connsiteX688" y="connsiteY688"/>
                    </a:cxn>
                    <a:cxn ang="0">
                      <a:pos x="connsiteX689" y="connsiteY689"/>
                    </a:cxn>
                    <a:cxn ang="0">
                      <a:pos x="connsiteX690" y="connsiteY690"/>
                    </a:cxn>
                    <a:cxn ang="0">
                      <a:pos x="connsiteX691" y="connsiteY691"/>
                    </a:cxn>
                    <a:cxn ang="0">
                      <a:pos x="connsiteX692" y="connsiteY692"/>
                    </a:cxn>
                    <a:cxn ang="0">
                      <a:pos x="connsiteX693" y="connsiteY693"/>
                    </a:cxn>
                    <a:cxn ang="0">
                      <a:pos x="connsiteX694" y="connsiteY694"/>
                    </a:cxn>
                    <a:cxn ang="0">
                      <a:pos x="connsiteX695" y="connsiteY695"/>
                    </a:cxn>
                    <a:cxn ang="0">
                      <a:pos x="connsiteX696" y="connsiteY696"/>
                    </a:cxn>
                    <a:cxn ang="0">
                      <a:pos x="connsiteX697" y="connsiteY697"/>
                    </a:cxn>
                    <a:cxn ang="0">
                      <a:pos x="connsiteX698" y="connsiteY698"/>
                    </a:cxn>
                    <a:cxn ang="0">
                      <a:pos x="connsiteX699" y="connsiteY699"/>
                    </a:cxn>
                    <a:cxn ang="0">
                      <a:pos x="connsiteX700" y="connsiteY700"/>
                    </a:cxn>
                    <a:cxn ang="0">
                      <a:pos x="connsiteX701" y="connsiteY701"/>
                    </a:cxn>
                    <a:cxn ang="0">
                      <a:pos x="connsiteX702" y="connsiteY702"/>
                    </a:cxn>
                    <a:cxn ang="0">
                      <a:pos x="connsiteX703" y="connsiteY703"/>
                    </a:cxn>
                    <a:cxn ang="0">
                      <a:pos x="connsiteX704" y="connsiteY704"/>
                    </a:cxn>
                    <a:cxn ang="0">
                      <a:pos x="connsiteX705" y="connsiteY705"/>
                    </a:cxn>
                    <a:cxn ang="0">
                      <a:pos x="connsiteX706" y="connsiteY706"/>
                    </a:cxn>
                    <a:cxn ang="0">
                      <a:pos x="connsiteX707" y="connsiteY707"/>
                    </a:cxn>
                    <a:cxn ang="0">
                      <a:pos x="connsiteX708" y="connsiteY708"/>
                    </a:cxn>
                    <a:cxn ang="0">
                      <a:pos x="connsiteX709" y="connsiteY709"/>
                    </a:cxn>
                    <a:cxn ang="0">
                      <a:pos x="connsiteX710" y="connsiteY710"/>
                    </a:cxn>
                    <a:cxn ang="0">
                      <a:pos x="connsiteX711" y="connsiteY711"/>
                    </a:cxn>
                    <a:cxn ang="0">
                      <a:pos x="connsiteX712" y="connsiteY712"/>
                    </a:cxn>
                    <a:cxn ang="0">
                      <a:pos x="connsiteX713" y="connsiteY713"/>
                    </a:cxn>
                    <a:cxn ang="0">
                      <a:pos x="connsiteX714" y="connsiteY714"/>
                    </a:cxn>
                    <a:cxn ang="0">
                      <a:pos x="connsiteX715" y="connsiteY715"/>
                    </a:cxn>
                    <a:cxn ang="0">
                      <a:pos x="connsiteX716" y="connsiteY716"/>
                    </a:cxn>
                    <a:cxn ang="0">
                      <a:pos x="connsiteX717" y="connsiteY717"/>
                    </a:cxn>
                    <a:cxn ang="0">
                      <a:pos x="connsiteX718" y="connsiteY718"/>
                    </a:cxn>
                    <a:cxn ang="0">
                      <a:pos x="connsiteX719" y="connsiteY719"/>
                    </a:cxn>
                    <a:cxn ang="0">
                      <a:pos x="connsiteX720" y="connsiteY720"/>
                    </a:cxn>
                    <a:cxn ang="0">
                      <a:pos x="connsiteX721" y="connsiteY721"/>
                    </a:cxn>
                    <a:cxn ang="0">
                      <a:pos x="connsiteX722" y="connsiteY722"/>
                    </a:cxn>
                    <a:cxn ang="0">
                      <a:pos x="connsiteX723" y="connsiteY723"/>
                    </a:cxn>
                    <a:cxn ang="0">
                      <a:pos x="connsiteX724" y="connsiteY724"/>
                    </a:cxn>
                    <a:cxn ang="0">
                      <a:pos x="connsiteX725" y="connsiteY725"/>
                    </a:cxn>
                    <a:cxn ang="0">
                      <a:pos x="connsiteX726" y="connsiteY726"/>
                    </a:cxn>
                    <a:cxn ang="0">
                      <a:pos x="connsiteX727" y="connsiteY727"/>
                    </a:cxn>
                    <a:cxn ang="0">
                      <a:pos x="connsiteX728" y="connsiteY728"/>
                    </a:cxn>
                    <a:cxn ang="0">
                      <a:pos x="connsiteX729" y="connsiteY729"/>
                    </a:cxn>
                    <a:cxn ang="0">
                      <a:pos x="connsiteX730" y="connsiteY730"/>
                    </a:cxn>
                    <a:cxn ang="0">
                      <a:pos x="connsiteX731" y="connsiteY731"/>
                    </a:cxn>
                    <a:cxn ang="0">
                      <a:pos x="connsiteX732" y="connsiteY732"/>
                    </a:cxn>
                    <a:cxn ang="0">
                      <a:pos x="connsiteX733" y="connsiteY733"/>
                    </a:cxn>
                    <a:cxn ang="0">
                      <a:pos x="connsiteX734" y="connsiteY734"/>
                    </a:cxn>
                    <a:cxn ang="0">
                      <a:pos x="connsiteX735" y="connsiteY735"/>
                    </a:cxn>
                    <a:cxn ang="0">
                      <a:pos x="connsiteX736" y="connsiteY736"/>
                    </a:cxn>
                    <a:cxn ang="0">
                      <a:pos x="connsiteX737" y="connsiteY737"/>
                    </a:cxn>
                    <a:cxn ang="0">
                      <a:pos x="connsiteX738" y="connsiteY738"/>
                    </a:cxn>
                    <a:cxn ang="0">
                      <a:pos x="connsiteX739" y="connsiteY739"/>
                    </a:cxn>
                    <a:cxn ang="0">
                      <a:pos x="connsiteX740" y="connsiteY740"/>
                    </a:cxn>
                    <a:cxn ang="0">
                      <a:pos x="connsiteX741" y="connsiteY741"/>
                    </a:cxn>
                    <a:cxn ang="0">
                      <a:pos x="connsiteX742" y="connsiteY742"/>
                    </a:cxn>
                    <a:cxn ang="0">
                      <a:pos x="connsiteX743" y="connsiteY743"/>
                    </a:cxn>
                    <a:cxn ang="0">
                      <a:pos x="connsiteX744" y="connsiteY744"/>
                    </a:cxn>
                    <a:cxn ang="0">
                      <a:pos x="connsiteX745" y="connsiteY745"/>
                    </a:cxn>
                    <a:cxn ang="0">
                      <a:pos x="connsiteX746" y="connsiteY746"/>
                    </a:cxn>
                    <a:cxn ang="0">
                      <a:pos x="connsiteX747" y="connsiteY747"/>
                    </a:cxn>
                    <a:cxn ang="0">
                      <a:pos x="connsiteX748" y="connsiteY748"/>
                    </a:cxn>
                    <a:cxn ang="0">
                      <a:pos x="connsiteX749" y="connsiteY749"/>
                    </a:cxn>
                    <a:cxn ang="0">
                      <a:pos x="connsiteX750" y="connsiteY750"/>
                    </a:cxn>
                    <a:cxn ang="0">
                      <a:pos x="connsiteX751" y="connsiteY751"/>
                    </a:cxn>
                    <a:cxn ang="0">
                      <a:pos x="connsiteX752" y="connsiteY752"/>
                    </a:cxn>
                    <a:cxn ang="0">
                      <a:pos x="connsiteX753" y="connsiteY753"/>
                    </a:cxn>
                    <a:cxn ang="0">
                      <a:pos x="connsiteX754" y="connsiteY754"/>
                    </a:cxn>
                    <a:cxn ang="0">
                      <a:pos x="connsiteX755" y="connsiteY755"/>
                    </a:cxn>
                    <a:cxn ang="0">
                      <a:pos x="connsiteX756" y="connsiteY756"/>
                    </a:cxn>
                    <a:cxn ang="0">
                      <a:pos x="connsiteX757" y="connsiteY757"/>
                    </a:cxn>
                    <a:cxn ang="0">
                      <a:pos x="connsiteX758" y="connsiteY758"/>
                    </a:cxn>
                    <a:cxn ang="0">
                      <a:pos x="connsiteX759" y="connsiteY759"/>
                    </a:cxn>
                    <a:cxn ang="0">
                      <a:pos x="connsiteX760" y="connsiteY760"/>
                    </a:cxn>
                    <a:cxn ang="0">
                      <a:pos x="connsiteX761" y="connsiteY761"/>
                    </a:cxn>
                    <a:cxn ang="0">
                      <a:pos x="connsiteX762" y="connsiteY762"/>
                    </a:cxn>
                    <a:cxn ang="0">
                      <a:pos x="connsiteX763" y="connsiteY763"/>
                    </a:cxn>
                    <a:cxn ang="0">
                      <a:pos x="connsiteX764" y="connsiteY764"/>
                    </a:cxn>
                    <a:cxn ang="0">
                      <a:pos x="connsiteX765" y="connsiteY765"/>
                    </a:cxn>
                    <a:cxn ang="0">
                      <a:pos x="connsiteX766" y="connsiteY766"/>
                    </a:cxn>
                    <a:cxn ang="0">
                      <a:pos x="connsiteX767" y="connsiteY767"/>
                    </a:cxn>
                    <a:cxn ang="0">
                      <a:pos x="connsiteX768" y="connsiteY768"/>
                    </a:cxn>
                    <a:cxn ang="0">
                      <a:pos x="connsiteX769" y="connsiteY769"/>
                    </a:cxn>
                    <a:cxn ang="0">
                      <a:pos x="connsiteX770" y="connsiteY770"/>
                    </a:cxn>
                    <a:cxn ang="0">
                      <a:pos x="connsiteX771" y="connsiteY771"/>
                    </a:cxn>
                    <a:cxn ang="0">
                      <a:pos x="connsiteX772" y="connsiteY772"/>
                    </a:cxn>
                    <a:cxn ang="0">
                      <a:pos x="connsiteX773" y="connsiteY773"/>
                    </a:cxn>
                    <a:cxn ang="0">
                      <a:pos x="connsiteX774" y="connsiteY774"/>
                    </a:cxn>
                    <a:cxn ang="0">
                      <a:pos x="connsiteX775" y="connsiteY775"/>
                    </a:cxn>
                    <a:cxn ang="0">
                      <a:pos x="connsiteX776" y="connsiteY776"/>
                    </a:cxn>
                    <a:cxn ang="0">
                      <a:pos x="connsiteX777" y="connsiteY777"/>
                    </a:cxn>
                    <a:cxn ang="0">
                      <a:pos x="connsiteX778" y="connsiteY778"/>
                    </a:cxn>
                    <a:cxn ang="0">
                      <a:pos x="connsiteX779" y="connsiteY779"/>
                    </a:cxn>
                    <a:cxn ang="0">
                      <a:pos x="connsiteX780" y="connsiteY780"/>
                    </a:cxn>
                    <a:cxn ang="0">
                      <a:pos x="connsiteX781" y="connsiteY781"/>
                    </a:cxn>
                    <a:cxn ang="0">
                      <a:pos x="connsiteX782" y="connsiteY782"/>
                    </a:cxn>
                    <a:cxn ang="0">
                      <a:pos x="connsiteX783" y="connsiteY783"/>
                    </a:cxn>
                    <a:cxn ang="0">
                      <a:pos x="connsiteX784" y="connsiteY784"/>
                    </a:cxn>
                    <a:cxn ang="0">
                      <a:pos x="connsiteX785" y="connsiteY785"/>
                    </a:cxn>
                    <a:cxn ang="0">
                      <a:pos x="connsiteX786" y="connsiteY786"/>
                    </a:cxn>
                    <a:cxn ang="0">
                      <a:pos x="connsiteX787" y="connsiteY787"/>
                    </a:cxn>
                    <a:cxn ang="0">
                      <a:pos x="connsiteX788" y="connsiteY788"/>
                    </a:cxn>
                    <a:cxn ang="0">
                      <a:pos x="connsiteX789" y="connsiteY789"/>
                    </a:cxn>
                    <a:cxn ang="0">
                      <a:pos x="connsiteX790" y="connsiteY790"/>
                    </a:cxn>
                    <a:cxn ang="0">
                      <a:pos x="connsiteX791" y="connsiteY791"/>
                    </a:cxn>
                    <a:cxn ang="0">
                      <a:pos x="connsiteX792" y="connsiteY792"/>
                    </a:cxn>
                    <a:cxn ang="0">
                      <a:pos x="connsiteX793" y="connsiteY793"/>
                    </a:cxn>
                    <a:cxn ang="0">
                      <a:pos x="connsiteX794" y="connsiteY794"/>
                    </a:cxn>
                    <a:cxn ang="0">
                      <a:pos x="connsiteX795" y="connsiteY795"/>
                    </a:cxn>
                    <a:cxn ang="0">
                      <a:pos x="connsiteX796" y="connsiteY796"/>
                    </a:cxn>
                    <a:cxn ang="0">
                      <a:pos x="connsiteX797" y="connsiteY797"/>
                    </a:cxn>
                    <a:cxn ang="0">
                      <a:pos x="connsiteX798" y="connsiteY798"/>
                    </a:cxn>
                    <a:cxn ang="0">
                      <a:pos x="connsiteX799" y="connsiteY799"/>
                    </a:cxn>
                    <a:cxn ang="0">
                      <a:pos x="connsiteX800" y="connsiteY800"/>
                    </a:cxn>
                    <a:cxn ang="0">
                      <a:pos x="connsiteX801" y="connsiteY801"/>
                    </a:cxn>
                    <a:cxn ang="0">
                      <a:pos x="connsiteX802" y="connsiteY802"/>
                    </a:cxn>
                    <a:cxn ang="0">
                      <a:pos x="connsiteX803" y="connsiteY803"/>
                    </a:cxn>
                    <a:cxn ang="0">
                      <a:pos x="connsiteX804" y="connsiteY804"/>
                    </a:cxn>
                    <a:cxn ang="0">
                      <a:pos x="connsiteX805" y="connsiteY805"/>
                    </a:cxn>
                    <a:cxn ang="0">
                      <a:pos x="connsiteX806" y="connsiteY806"/>
                    </a:cxn>
                    <a:cxn ang="0">
                      <a:pos x="connsiteX807" y="connsiteY807"/>
                    </a:cxn>
                    <a:cxn ang="0">
                      <a:pos x="connsiteX808" y="connsiteY808"/>
                    </a:cxn>
                    <a:cxn ang="0">
                      <a:pos x="connsiteX809" y="connsiteY809"/>
                    </a:cxn>
                    <a:cxn ang="0">
                      <a:pos x="connsiteX810" y="connsiteY810"/>
                    </a:cxn>
                    <a:cxn ang="0">
                      <a:pos x="connsiteX811" y="connsiteY811"/>
                    </a:cxn>
                    <a:cxn ang="0">
                      <a:pos x="connsiteX812" y="connsiteY812"/>
                    </a:cxn>
                    <a:cxn ang="0">
                      <a:pos x="connsiteX813" y="connsiteY813"/>
                    </a:cxn>
                    <a:cxn ang="0">
                      <a:pos x="connsiteX814" y="connsiteY814"/>
                    </a:cxn>
                    <a:cxn ang="0">
                      <a:pos x="connsiteX815" y="connsiteY815"/>
                    </a:cxn>
                    <a:cxn ang="0">
                      <a:pos x="connsiteX816" y="connsiteY816"/>
                    </a:cxn>
                    <a:cxn ang="0">
                      <a:pos x="connsiteX817" y="connsiteY817"/>
                    </a:cxn>
                    <a:cxn ang="0">
                      <a:pos x="connsiteX818" y="connsiteY818"/>
                    </a:cxn>
                    <a:cxn ang="0">
                      <a:pos x="connsiteX819" y="connsiteY819"/>
                    </a:cxn>
                    <a:cxn ang="0">
                      <a:pos x="connsiteX820" y="connsiteY820"/>
                    </a:cxn>
                    <a:cxn ang="0">
                      <a:pos x="connsiteX821" y="connsiteY821"/>
                    </a:cxn>
                    <a:cxn ang="0">
                      <a:pos x="connsiteX822" y="connsiteY822"/>
                    </a:cxn>
                    <a:cxn ang="0">
                      <a:pos x="connsiteX823" y="connsiteY823"/>
                    </a:cxn>
                    <a:cxn ang="0">
                      <a:pos x="connsiteX824" y="connsiteY824"/>
                    </a:cxn>
                    <a:cxn ang="0">
                      <a:pos x="connsiteX825" y="connsiteY825"/>
                    </a:cxn>
                    <a:cxn ang="0">
                      <a:pos x="connsiteX826" y="connsiteY826"/>
                    </a:cxn>
                    <a:cxn ang="0">
                      <a:pos x="connsiteX827" y="connsiteY827"/>
                    </a:cxn>
                    <a:cxn ang="0">
                      <a:pos x="connsiteX828" y="connsiteY828"/>
                    </a:cxn>
                    <a:cxn ang="0">
                      <a:pos x="connsiteX829" y="connsiteY829"/>
                    </a:cxn>
                    <a:cxn ang="0">
                      <a:pos x="connsiteX830" y="connsiteY830"/>
                    </a:cxn>
                    <a:cxn ang="0">
                      <a:pos x="connsiteX831" y="connsiteY831"/>
                    </a:cxn>
                    <a:cxn ang="0">
                      <a:pos x="connsiteX832" y="connsiteY832"/>
                    </a:cxn>
                    <a:cxn ang="0">
                      <a:pos x="connsiteX833" y="connsiteY833"/>
                    </a:cxn>
                    <a:cxn ang="0">
                      <a:pos x="connsiteX834" y="connsiteY834"/>
                    </a:cxn>
                    <a:cxn ang="0">
                      <a:pos x="connsiteX835" y="connsiteY835"/>
                    </a:cxn>
                    <a:cxn ang="0">
                      <a:pos x="connsiteX836" y="connsiteY836"/>
                    </a:cxn>
                    <a:cxn ang="0">
                      <a:pos x="connsiteX837" y="connsiteY837"/>
                    </a:cxn>
                    <a:cxn ang="0">
                      <a:pos x="connsiteX838" y="connsiteY838"/>
                    </a:cxn>
                    <a:cxn ang="0">
                      <a:pos x="connsiteX839" y="connsiteY839"/>
                    </a:cxn>
                    <a:cxn ang="0">
                      <a:pos x="connsiteX840" y="connsiteY840"/>
                    </a:cxn>
                    <a:cxn ang="0">
                      <a:pos x="connsiteX841" y="connsiteY841"/>
                    </a:cxn>
                    <a:cxn ang="0">
                      <a:pos x="connsiteX842" y="connsiteY842"/>
                    </a:cxn>
                    <a:cxn ang="0">
                      <a:pos x="connsiteX843" y="connsiteY843"/>
                    </a:cxn>
                    <a:cxn ang="0">
                      <a:pos x="connsiteX844" y="connsiteY844"/>
                    </a:cxn>
                    <a:cxn ang="0">
                      <a:pos x="connsiteX845" y="connsiteY845"/>
                    </a:cxn>
                    <a:cxn ang="0">
                      <a:pos x="connsiteX846" y="connsiteY846"/>
                    </a:cxn>
                    <a:cxn ang="0">
                      <a:pos x="connsiteX847" y="connsiteY847"/>
                    </a:cxn>
                    <a:cxn ang="0">
                      <a:pos x="connsiteX848" y="connsiteY848"/>
                    </a:cxn>
                    <a:cxn ang="0">
                      <a:pos x="connsiteX849" y="connsiteY849"/>
                    </a:cxn>
                    <a:cxn ang="0">
                      <a:pos x="connsiteX850" y="connsiteY850"/>
                    </a:cxn>
                    <a:cxn ang="0">
                      <a:pos x="connsiteX851" y="connsiteY851"/>
                    </a:cxn>
                    <a:cxn ang="0">
                      <a:pos x="connsiteX852" y="connsiteY852"/>
                    </a:cxn>
                    <a:cxn ang="0">
                      <a:pos x="connsiteX853" y="connsiteY853"/>
                    </a:cxn>
                    <a:cxn ang="0">
                      <a:pos x="connsiteX854" y="connsiteY854"/>
                    </a:cxn>
                    <a:cxn ang="0">
                      <a:pos x="connsiteX855" y="connsiteY855"/>
                    </a:cxn>
                    <a:cxn ang="0">
                      <a:pos x="connsiteX856" y="connsiteY856"/>
                    </a:cxn>
                    <a:cxn ang="0">
                      <a:pos x="connsiteX857" y="connsiteY857"/>
                    </a:cxn>
                    <a:cxn ang="0">
                      <a:pos x="connsiteX858" y="connsiteY858"/>
                    </a:cxn>
                    <a:cxn ang="0">
                      <a:pos x="connsiteX859" y="connsiteY859"/>
                    </a:cxn>
                    <a:cxn ang="0">
                      <a:pos x="connsiteX860" y="connsiteY860"/>
                    </a:cxn>
                    <a:cxn ang="0">
                      <a:pos x="connsiteX861" y="connsiteY861"/>
                    </a:cxn>
                    <a:cxn ang="0">
                      <a:pos x="connsiteX862" y="connsiteY862"/>
                    </a:cxn>
                    <a:cxn ang="0">
                      <a:pos x="connsiteX863" y="connsiteY863"/>
                    </a:cxn>
                    <a:cxn ang="0">
                      <a:pos x="connsiteX864" y="connsiteY864"/>
                    </a:cxn>
                    <a:cxn ang="0">
                      <a:pos x="connsiteX865" y="connsiteY865"/>
                    </a:cxn>
                    <a:cxn ang="0">
                      <a:pos x="connsiteX866" y="connsiteY866"/>
                    </a:cxn>
                    <a:cxn ang="0">
                      <a:pos x="connsiteX867" y="connsiteY867"/>
                    </a:cxn>
                    <a:cxn ang="0">
                      <a:pos x="connsiteX868" y="connsiteY868"/>
                    </a:cxn>
                    <a:cxn ang="0">
                      <a:pos x="connsiteX869" y="connsiteY869"/>
                    </a:cxn>
                    <a:cxn ang="0">
                      <a:pos x="connsiteX870" y="connsiteY870"/>
                    </a:cxn>
                    <a:cxn ang="0">
                      <a:pos x="connsiteX871" y="connsiteY871"/>
                    </a:cxn>
                    <a:cxn ang="0">
                      <a:pos x="connsiteX872" y="connsiteY872"/>
                    </a:cxn>
                    <a:cxn ang="0">
                      <a:pos x="connsiteX873" y="connsiteY873"/>
                    </a:cxn>
                    <a:cxn ang="0">
                      <a:pos x="connsiteX874" y="connsiteY874"/>
                    </a:cxn>
                    <a:cxn ang="0">
                      <a:pos x="connsiteX875" y="connsiteY875"/>
                    </a:cxn>
                    <a:cxn ang="0">
                      <a:pos x="connsiteX876" y="connsiteY876"/>
                    </a:cxn>
                    <a:cxn ang="0">
                      <a:pos x="connsiteX877" y="connsiteY877"/>
                    </a:cxn>
                    <a:cxn ang="0">
                      <a:pos x="connsiteX878" y="connsiteY878"/>
                    </a:cxn>
                    <a:cxn ang="0">
                      <a:pos x="connsiteX879" y="connsiteY879"/>
                    </a:cxn>
                    <a:cxn ang="0">
                      <a:pos x="connsiteX880" y="connsiteY880"/>
                    </a:cxn>
                    <a:cxn ang="0">
                      <a:pos x="connsiteX881" y="connsiteY881"/>
                    </a:cxn>
                    <a:cxn ang="0">
                      <a:pos x="connsiteX882" y="connsiteY882"/>
                    </a:cxn>
                    <a:cxn ang="0">
                      <a:pos x="connsiteX883" y="connsiteY883"/>
                    </a:cxn>
                    <a:cxn ang="0">
                      <a:pos x="connsiteX884" y="connsiteY884"/>
                    </a:cxn>
                    <a:cxn ang="0">
                      <a:pos x="connsiteX885" y="connsiteY885"/>
                    </a:cxn>
                    <a:cxn ang="0">
                      <a:pos x="connsiteX886" y="connsiteY886"/>
                    </a:cxn>
                    <a:cxn ang="0">
                      <a:pos x="connsiteX887" y="connsiteY887"/>
                    </a:cxn>
                    <a:cxn ang="0">
                      <a:pos x="connsiteX888" y="connsiteY888"/>
                    </a:cxn>
                    <a:cxn ang="0">
                      <a:pos x="connsiteX889" y="connsiteY889"/>
                    </a:cxn>
                    <a:cxn ang="0">
                      <a:pos x="connsiteX890" y="connsiteY890"/>
                    </a:cxn>
                    <a:cxn ang="0">
                      <a:pos x="connsiteX891" y="connsiteY891"/>
                    </a:cxn>
                    <a:cxn ang="0">
                      <a:pos x="connsiteX892" y="connsiteY892"/>
                    </a:cxn>
                    <a:cxn ang="0">
                      <a:pos x="connsiteX893" y="connsiteY893"/>
                    </a:cxn>
                    <a:cxn ang="0">
                      <a:pos x="connsiteX894" y="connsiteY894"/>
                    </a:cxn>
                    <a:cxn ang="0">
                      <a:pos x="connsiteX895" y="connsiteY895"/>
                    </a:cxn>
                    <a:cxn ang="0">
                      <a:pos x="connsiteX896" y="connsiteY896"/>
                    </a:cxn>
                    <a:cxn ang="0">
                      <a:pos x="connsiteX897" y="connsiteY897"/>
                    </a:cxn>
                    <a:cxn ang="0">
                      <a:pos x="connsiteX898" y="connsiteY898"/>
                    </a:cxn>
                    <a:cxn ang="0">
                      <a:pos x="connsiteX899" y="connsiteY899"/>
                    </a:cxn>
                    <a:cxn ang="0">
                      <a:pos x="connsiteX900" y="connsiteY900"/>
                    </a:cxn>
                    <a:cxn ang="0">
                      <a:pos x="connsiteX901" y="connsiteY901"/>
                    </a:cxn>
                    <a:cxn ang="0">
                      <a:pos x="connsiteX902" y="connsiteY902"/>
                    </a:cxn>
                    <a:cxn ang="0">
                      <a:pos x="connsiteX903" y="connsiteY903"/>
                    </a:cxn>
                    <a:cxn ang="0">
                      <a:pos x="connsiteX904" y="connsiteY904"/>
                    </a:cxn>
                    <a:cxn ang="0">
                      <a:pos x="connsiteX905" y="connsiteY905"/>
                    </a:cxn>
                    <a:cxn ang="0">
                      <a:pos x="connsiteX906" y="connsiteY906"/>
                    </a:cxn>
                    <a:cxn ang="0">
                      <a:pos x="connsiteX907" y="connsiteY907"/>
                    </a:cxn>
                    <a:cxn ang="0">
                      <a:pos x="connsiteX908" y="connsiteY908"/>
                    </a:cxn>
                    <a:cxn ang="0">
                      <a:pos x="connsiteX909" y="connsiteY909"/>
                    </a:cxn>
                    <a:cxn ang="0">
                      <a:pos x="connsiteX910" y="connsiteY910"/>
                    </a:cxn>
                    <a:cxn ang="0">
                      <a:pos x="connsiteX911" y="connsiteY911"/>
                    </a:cxn>
                    <a:cxn ang="0">
                      <a:pos x="connsiteX912" y="connsiteY912"/>
                    </a:cxn>
                    <a:cxn ang="0">
                      <a:pos x="connsiteX913" y="connsiteY913"/>
                    </a:cxn>
                    <a:cxn ang="0">
                      <a:pos x="connsiteX914" y="connsiteY914"/>
                    </a:cxn>
                    <a:cxn ang="0">
                      <a:pos x="connsiteX915" y="connsiteY915"/>
                    </a:cxn>
                    <a:cxn ang="0">
                      <a:pos x="connsiteX916" y="connsiteY916"/>
                    </a:cxn>
                    <a:cxn ang="0">
                      <a:pos x="connsiteX917" y="connsiteY917"/>
                    </a:cxn>
                    <a:cxn ang="0">
                      <a:pos x="connsiteX918" y="connsiteY918"/>
                    </a:cxn>
                    <a:cxn ang="0">
                      <a:pos x="connsiteX919" y="connsiteY919"/>
                    </a:cxn>
                    <a:cxn ang="0">
                      <a:pos x="connsiteX920" y="connsiteY920"/>
                    </a:cxn>
                    <a:cxn ang="0">
                      <a:pos x="connsiteX921" y="connsiteY921"/>
                    </a:cxn>
                    <a:cxn ang="0">
                      <a:pos x="connsiteX922" y="connsiteY922"/>
                    </a:cxn>
                    <a:cxn ang="0">
                      <a:pos x="connsiteX923" y="connsiteY923"/>
                    </a:cxn>
                    <a:cxn ang="0">
                      <a:pos x="connsiteX924" y="connsiteY924"/>
                    </a:cxn>
                    <a:cxn ang="0">
                      <a:pos x="connsiteX925" y="connsiteY925"/>
                    </a:cxn>
                    <a:cxn ang="0">
                      <a:pos x="connsiteX926" y="connsiteY926"/>
                    </a:cxn>
                    <a:cxn ang="0">
                      <a:pos x="connsiteX927" y="connsiteY927"/>
                    </a:cxn>
                    <a:cxn ang="0">
                      <a:pos x="connsiteX928" y="connsiteY928"/>
                    </a:cxn>
                    <a:cxn ang="0">
                      <a:pos x="connsiteX929" y="connsiteY929"/>
                    </a:cxn>
                    <a:cxn ang="0">
                      <a:pos x="connsiteX930" y="connsiteY930"/>
                    </a:cxn>
                    <a:cxn ang="0">
                      <a:pos x="connsiteX931" y="connsiteY931"/>
                    </a:cxn>
                    <a:cxn ang="0">
                      <a:pos x="connsiteX932" y="connsiteY932"/>
                    </a:cxn>
                    <a:cxn ang="0">
                      <a:pos x="connsiteX933" y="connsiteY933"/>
                    </a:cxn>
                    <a:cxn ang="0">
                      <a:pos x="connsiteX934" y="connsiteY934"/>
                    </a:cxn>
                    <a:cxn ang="0">
                      <a:pos x="connsiteX935" y="connsiteY935"/>
                    </a:cxn>
                    <a:cxn ang="0">
                      <a:pos x="connsiteX936" y="connsiteY936"/>
                    </a:cxn>
                    <a:cxn ang="0">
                      <a:pos x="connsiteX937" y="connsiteY937"/>
                    </a:cxn>
                    <a:cxn ang="0">
                      <a:pos x="connsiteX938" y="connsiteY938"/>
                    </a:cxn>
                    <a:cxn ang="0">
                      <a:pos x="connsiteX939" y="connsiteY939"/>
                    </a:cxn>
                    <a:cxn ang="0">
                      <a:pos x="connsiteX940" y="connsiteY940"/>
                    </a:cxn>
                    <a:cxn ang="0">
                      <a:pos x="connsiteX941" y="connsiteY941"/>
                    </a:cxn>
                    <a:cxn ang="0">
                      <a:pos x="connsiteX942" y="connsiteY942"/>
                    </a:cxn>
                    <a:cxn ang="0">
                      <a:pos x="connsiteX943" y="connsiteY943"/>
                    </a:cxn>
                    <a:cxn ang="0">
                      <a:pos x="connsiteX944" y="connsiteY944"/>
                    </a:cxn>
                    <a:cxn ang="0">
                      <a:pos x="connsiteX945" y="connsiteY945"/>
                    </a:cxn>
                    <a:cxn ang="0">
                      <a:pos x="connsiteX946" y="connsiteY946"/>
                    </a:cxn>
                    <a:cxn ang="0">
                      <a:pos x="connsiteX947" y="connsiteY947"/>
                    </a:cxn>
                    <a:cxn ang="0">
                      <a:pos x="connsiteX948" y="connsiteY948"/>
                    </a:cxn>
                    <a:cxn ang="0">
                      <a:pos x="connsiteX949" y="connsiteY949"/>
                    </a:cxn>
                    <a:cxn ang="0">
                      <a:pos x="connsiteX950" y="connsiteY950"/>
                    </a:cxn>
                    <a:cxn ang="0">
                      <a:pos x="connsiteX951" y="connsiteY951"/>
                    </a:cxn>
                    <a:cxn ang="0">
                      <a:pos x="connsiteX952" y="connsiteY952"/>
                    </a:cxn>
                    <a:cxn ang="0">
                      <a:pos x="connsiteX953" y="connsiteY953"/>
                    </a:cxn>
                    <a:cxn ang="0">
                      <a:pos x="connsiteX954" y="connsiteY954"/>
                    </a:cxn>
                    <a:cxn ang="0">
                      <a:pos x="connsiteX955" y="connsiteY955"/>
                    </a:cxn>
                    <a:cxn ang="0">
                      <a:pos x="connsiteX956" y="connsiteY956"/>
                    </a:cxn>
                    <a:cxn ang="0">
                      <a:pos x="connsiteX957" y="connsiteY957"/>
                    </a:cxn>
                    <a:cxn ang="0">
                      <a:pos x="connsiteX958" y="connsiteY958"/>
                    </a:cxn>
                    <a:cxn ang="0">
                      <a:pos x="connsiteX959" y="connsiteY959"/>
                    </a:cxn>
                    <a:cxn ang="0">
                      <a:pos x="connsiteX960" y="connsiteY960"/>
                    </a:cxn>
                    <a:cxn ang="0">
                      <a:pos x="connsiteX961" y="connsiteY961"/>
                    </a:cxn>
                    <a:cxn ang="0">
                      <a:pos x="connsiteX962" y="connsiteY962"/>
                    </a:cxn>
                    <a:cxn ang="0">
                      <a:pos x="connsiteX963" y="connsiteY963"/>
                    </a:cxn>
                    <a:cxn ang="0">
                      <a:pos x="connsiteX964" y="connsiteY964"/>
                    </a:cxn>
                    <a:cxn ang="0">
                      <a:pos x="connsiteX965" y="connsiteY965"/>
                    </a:cxn>
                    <a:cxn ang="0">
                      <a:pos x="connsiteX966" y="connsiteY966"/>
                    </a:cxn>
                    <a:cxn ang="0">
                      <a:pos x="connsiteX967" y="connsiteY967"/>
                    </a:cxn>
                    <a:cxn ang="0">
                      <a:pos x="connsiteX968" y="connsiteY968"/>
                    </a:cxn>
                    <a:cxn ang="0">
                      <a:pos x="connsiteX969" y="connsiteY969"/>
                    </a:cxn>
                    <a:cxn ang="0">
                      <a:pos x="connsiteX970" y="connsiteY970"/>
                    </a:cxn>
                    <a:cxn ang="0">
                      <a:pos x="connsiteX971" y="connsiteY971"/>
                    </a:cxn>
                    <a:cxn ang="0">
                      <a:pos x="connsiteX972" y="connsiteY972"/>
                    </a:cxn>
                    <a:cxn ang="0">
                      <a:pos x="connsiteX973" y="connsiteY973"/>
                    </a:cxn>
                    <a:cxn ang="0">
                      <a:pos x="connsiteX974" y="connsiteY974"/>
                    </a:cxn>
                    <a:cxn ang="0">
                      <a:pos x="connsiteX975" y="connsiteY975"/>
                    </a:cxn>
                    <a:cxn ang="0">
                      <a:pos x="connsiteX976" y="connsiteY976"/>
                    </a:cxn>
                    <a:cxn ang="0">
                      <a:pos x="connsiteX977" y="connsiteY977"/>
                    </a:cxn>
                    <a:cxn ang="0">
                      <a:pos x="connsiteX978" y="connsiteY978"/>
                    </a:cxn>
                    <a:cxn ang="0">
                      <a:pos x="connsiteX979" y="connsiteY979"/>
                    </a:cxn>
                    <a:cxn ang="0">
                      <a:pos x="connsiteX980" y="connsiteY980"/>
                    </a:cxn>
                    <a:cxn ang="0">
                      <a:pos x="connsiteX981" y="connsiteY981"/>
                    </a:cxn>
                    <a:cxn ang="0">
                      <a:pos x="connsiteX982" y="connsiteY982"/>
                    </a:cxn>
                    <a:cxn ang="0">
                      <a:pos x="connsiteX983" y="connsiteY983"/>
                    </a:cxn>
                    <a:cxn ang="0">
                      <a:pos x="connsiteX984" y="connsiteY984"/>
                    </a:cxn>
                    <a:cxn ang="0">
                      <a:pos x="connsiteX985" y="connsiteY985"/>
                    </a:cxn>
                    <a:cxn ang="0">
                      <a:pos x="connsiteX986" y="connsiteY986"/>
                    </a:cxn>
                    <a:cxn ang="0">
                      <a:pos x="connsiteX987" y="connsiteY987"/>
                    </a:cxn>
                    <a:cxn ang="0">
                      <a:pos x="connsiteX988" y="connsiteY988"/>
                    </a:cxn>
                    <a:cxn ang="0">
                      <a:pos x="connsiteX989" y="connsiteY989"/>
                    </a:cxn>
                    <a:cxn ang="0">
                      <a:pos x="connsiteX990" y="connsiteY990"/>
                    </a:cxn>
                    <a:cxn ang="0">
                      <a:pos x="connsiteX991" y="connsiteY991"/>
                    </a:cxn>
                    <a:cxn ang="0">
                      <a:pos x="connsiteX992" y="connsiteY992"/>
                    </a:cxn>
                    <a:cxn ang="0">
                      <a:pos x="connsiteX993" y="connsiteY993"/>
                    </a:cxn>
                    <a:cxn ang="0">
                      <a:pos x="connsiteX994" y="connsiteY994"/>
                    </a:cxn>
                    <a:cxn ang="0">
                      <a:pos x="connsiteX995" y="connsiteY995"/>
                    </a:cxn>
                    <a:cxn ang="0">
                      <a:pos x="connsiteX996" y="connsiteY996"/>
                    </a:cxn>
                    <a:cxn ang="0">
                      <a:pos x="connsiteX997" y="connsiteY997"/>
                    </a:cxn>
                    <a:cxn ang="0">
                      <a:pos x="connsiteX998" y="connsiteY998"/>
                    </a:cxn>
                    <a:cxn ang="0">
                      <a:pos x="connsiteX999" y="connsiteY999"/>
                    </a:cxn>
                    <a:cxn ang="0">
                      <a:pos x="connsiteX1000" y="connsiteY1000"/>
                    </a:cxn>
                    <a:cxn ang="0">
                      <a:pos x="connsiteX1001" y="connsiteY1001"/>
                    </a:cxn>
                    <a:cxn ang="0">
                      <a:pos x="connsiteX1002" y="connsiteY1002"/>
                    </a:cxn>
                    <a:cxn ang="0">
                      <a:pos x="connsiteX1003" y="connsiteY1003"/>
                    </a:cxn>
                    <a:cxn ang="0">
                      <a:pos x="connsiteX1004" y="connsiteY1004"/>
                    </a:cxn>
                    <a:cxn ang="0">
                      <a:pos x="connsiteX1005" y="connsiteY1005"/>
                    </a:cxn>
                    <a:cxn ang="0">
                      <a:pos x="connsiteX1006" y="connsiteY1006"/>
                    </a:cxn>
                    <a:cxn ang="0">
                      <a:pos x="connsiteX1007" y="connsiteY1007"/>
                    </a:cxn>
                    <a:cxn ang="0">
                      <a:pos x="connsiteX1008" y="connsiteY1008"/>
                    </a:cxn>
                    <a:cxn ang="0">
                      <a:pos x="connsiteX1009" y="connsiteY1009"/>
                    </a:cxn>
                    <a:cxn ang="0">
                      <a:pos x="connsiteX1010" y="connsiteY1010"/>
                    </a:cxn>
                    <a:cxn ang="0">
                      <a:pos x="connsiteX1011" y="connsiteY1011"/>
                    </a:cxn>
                    <a:cxn ang="0">
                      <a:pos x="connsiteX1012" y="connsiteY1012"/>
                    </a:cxn>
                    <a:cxn ang="0">
                      <a:pos x="connsiteX1013" y="connsiteY1013"/>
                    </a:cxn>
                    <a:cxn ang="0">
                      <a:pos x="connsiteX1014" y="connsiteY1014"/>
                    </a:cxn>
                    <a:cxn ang="0">
                      <a:pos x="connsiteX1015" y="connsiteY1015"/>
                    </a:cxn>
                    <a:cxn ang="0">
                      <a:pos x="connsiteX1016" y="connsiteY1016"/>
                    </a:cxn>
                    <a:cxn ang="0">
                      <a:pos x="connsiteX1017" y="connsiteY1017"/>
                    </a:cxn>
                    <a:cxn ang="0">
                      <a:pos x="connsiteX1018" y="connsiteY1018"/>
                    </a:cxn>
                    <a:cxn ang="0">
                      <a:pos x="connsiteX1019" y="connsiteY1019"/>
                    </a:cxn>
                    <a:cxn ang="0">
                      <a:pos x="connsiteX1020" y="connsiteY1020"/>
                    </a:cxn>
                    <a:cxn ang="0">
                      <a:pos x="connsiteX1021" y="connsiteY1021"/>
                    </a:cxn>
                    <a:cxn ang="0">
                      <a:pos x="connsiteX1022" y="connsiteY1022"/>
                    </a:cxn>
                    <a:cxn ang="0">
                      <a:pos x="connsiteX1023" y="connsiteY1023"/>
                    </a:cxn>
                    <a:cxn ang="0">
                      <a:pos x="connsiteX1024" y="connsiteY1024"/>
                    </a:cxn>
                    <a:cxn ang="0">
                      <a:pos x="connsiteX1025" y="connsiteY1025"/>
                    </a:cxn>
                    <a:cxn ang="0">
                      <a:pos x="connsiteX1026" y="connsiteY1026"/>
                    </a:cxn>
                    <a:cxn ang="0">
                      <a:pos x="connsiteX1027" y="connsiteY1027"/>
                    </a:cxn>
                    <a:cxn ang="0">
                      <a:pos x="connsiteX1028" y="connsiteY1028"/>
                    </a:cxn>
                    <a:cxn ang="0">
                      <a:pos x="connsiteX1029" y="connsiteY1029"/>
                    </a:cxn>
                    <a:cxn ang="0">
                      <a:pos x="connsiteX1030" y="connsiteY1030"/>
                    </a:cxn>
                    <a:cxn ang="0">
                      <a:pos x="connsiteX1031" y="connsiteY1031"/>
                    </a:cxn>
                    <a:cxn ang="0">
                      <a:pos x="connsiteX1032" y="connsiteY1032"/>
                    </a:cxn>
                    <a:cxn ang="0">
                      <a:pos x="connsiteX1033" y="connsiteY1033"/>
                    </a:cxn>
                    <a:cxn ang="0">
                      <a:pos x="connsiteX1034" y="connsiteY1034"/>
                    </a:cxn>
                    <a:cxn ang="0">
                      <a:pos x="connsiteX1035" y="connsiteY1035"/>
                    </a:cxn>
                    <a:cxn ang="0">
                      <a:pos x="connsiteX1036" y="connsiteY1036"/>
                    </a:cxn>
                    <a:cxn ang="0">
                      <a:pos x="connsiteX1037" y="connsiteY1037"/>
                    </a:cxn>
                    <a:cxn ang="0">
                      <a:pos x="connsiteX1038" y="connsiteY1038"/>
                    </a:cxn>
                    <a:cxn ang="0">
                      <a:pos x="connsiteX1039" y="connsiteY1039"/>
                    </a:cxn>
                    <a:cxn ang="0">
                      <a:pos x="connsiteX1040" y="connsiteY1040"/>
                    </a:cxn>
                    <a:cxn ang="0">
                      <a:pos x="connsiteX1041" y="connsiteY1041"/>
                    </a:cxn>
                    <a:cxn ang="0">
                      <a:pos x="connsiteX1042" y="connsiteY1042"/>
                    </a:cxn>
                    <a:cxn ang="0">
                      <a:pos x="connsiteX1043" y="connsiteY1043"/>
                    </a:cxn>
                    <a:cxn ang="0">
                      <a:pos x="connsiteX1044" y="connsiteY1044"/>
                    </a:cxn>
                    <a:cxn ang="0">
                      <a:pos x="connsiteX1045" y="connsiteY1045"/>
                    </a:cxn>
                    <a:cxn ang="0">
                      <a:pos x="connsiteX1046" y="connsiteY1046"/>
                    </a:cxn>
                    <a:cxn ang="0">
                      <a:pos x="connsiteX1047" y="connsiteY1047"/>
                    </a:cxn>
                    <a:cxn ang="0">
                      <a:pos x="connsiteX1048" y="connsiteY1048"/>
                    </a:cxn>
                    <a:cxn ang="0">
                      <a:pos x="connsiteX1049" y="connsiteY1049"/>
                    </a:cxn>
                    <a:cxn ang="0">
                      <a:pos x="connsiteX1050" y="connsiteY1050"/>
                    </a:cxn>
                    <a:cxn ang="0">
                      <a:pos x="connsiteX1051" y="connsiteY1051"/>
                    </a:cxn>
                    <a:cxn ang="0">
                      <a:pos x="connsiteX1052" y="connsiteY1052"/>
                    </a:cxn>
                    <a:cxn ang="0">
                      <a:pos x="connsiteX1053" y="connsiteY1053"/>
                    </a:cxn>
                    <a:cxn ang="0">
                      <a:pos x="connsiteX1054" y="connsiteY1054"/>
                    </a:cxn>
                    <a:cxn ang="0">
                      <a:pos x="connsiteX1055" y="connsiteY1055"/>
                    </a:cxn>
                    <a:cxn ang="0">
                      <a:pos x="connsiteX1056" y="connsiteY1056"/>
                    </a:cxn>
                    <a:cxn ang="0">
                      <a:pos x="connsiteX1057" y="connsiteY1057"/>
                    </a:cxn>
                    <a:cxn ang="0">
                      <a:pos x="connsiteX1058" y="connsiteY1058"/>
                    </a:cxn>
                    <a:cxn ang="0">
                      <a:pos x="connsiteX1059" y="connsiteY1059"/>
                    </a:cxn>
                    <a:cxn ang="0">
                      <a:pos x="connsiteX1060" y="connsiteY1060"/>
                    </a:cxn>
                    <a:cxn ang="0">
                      <a:pos x="connsiteX1061" y="connsiteY1061"/>
                    </a:cxn>
                    <a:cxn ang="0">
                      <a:pos x="connsiteX1062" y="connsiteY1062"/>
                    </a:cxn>
                    <a:cxn ang="0">
                      <a:pos x="connsiteX1063" y="connsiteY1063"/>
                    </a:cxn>
                    <a:cxn ang="0">
                      <a:pos x="connsiteX1064" y="connsiteY1064"/>
                    </a:cxn>
                    <a:cxn ang="0">
                      <a:pos x="connsiteX1065" y="connsiteY1065"/>
                    </a:cxn>
                    <a:cxn ang="0">
                      <a:pos x="connsiteX1066" y="connsiteY1066"/>
                    </a:cxn>
                    <a:cxn ang="0">
                      <a:pos x="connsiteX1067" y="connsiteY1067"/>
                    </a:cxn>
                    <a:cxn ang="0">
                      <a:pos x="connsiteX1068" y="connsiteY1068"/>
                    </a:cxn>
                    <a:cxn ang="0">
                      <a:pos x="connsiteX1069" y="connsiteY1069"/>
                    </a:cxn>
                    <a:cxn ang="0">
                      <a:pos x="connsiteX1070" y="connsiteY1070"/>
                    </a:cxn>
                    <a:cxn ang="0">
                      <a:pos x="connsiteX1071" y="connsiteY1071"/>
                    </a:cxn>
                    <a:cxn ang="0">
                      <a:pos x="connsiteX1072" y="connsiteY1072"/>
                    </a:cxn>
                    <a:cxn ang="0">
                      <a:pos x="connsiteX1073" y="connsiteY1073"/>
                    </a:cxn>
                    <a:cxn ang="0">
                      <a:pos x="connsiteX1074" y="connsiteY1074"/>
                    </a:cxn>
                    <a:cxn ang="0">
                      <a:pos x="connsiteX1075" y="connsiteY1075"/>
                    </a:cxn>
                    <a:cxn ang="0">
                      <a:pos x="connsiteX1076" y="connsiteY1076"/>
                    </a:cxn>
                    <a:cxn ang="0">
                      <a:pos x="connsiteX1077" y="connsiteY1077"/>
                    </a:cxn>
                    <a:cxn ang="0">
                      <a:pos x="connsiteX1078" y="connsiteY1078"/>
                    </a:cxn>
                    <a:cxn ang="0">
                      <a:pos x="connsiteX1079" y="connsiteY1079"/>
                    </a:cxn>
                    <a:cxn ang="0">
                      <a:pos x="connsiteX1080" y="connsiteY1080"/>
                    </a:cxn>
                    <a:cxn ang="0">
                      <a:pos x="connsiteX1081" y="connsiteY1081"/>
                    </a:cxn>
                    <a:cxn ang="0">
                      <a:pos x="connsiteX1082" y="connsiteY1082"/>
                    </a:cxn>
                    <a:cxn ang="0">
                      <a:pos x="connsiteX1083" y="connsiteY1083"/>
                    </a:cxn>
                    <a:cxn ang="0">
                      <a:pos x="connsiteX1084" y="connsiteY1084"/>
                    </a:cxn>
                    <a:cxn ang="0">
                      <a:pos x="connsiteX1085" y="connsiteY1085"/>
                    </a:cxn>
                    <a:cxn ang="0">
                      <a:pos x="connsiteX1086" y="connsiteY1086"/>
                    </a:cxn>
                    <a:cxn ang="0">
                      <a:pos x="connsiteX1087" y="connsiteY1087"/>
                    </a:cxn>
                    <a:cxn ang="0">
                      <a:pos x="connsiteX1088" y="connsiteY1088"/>
                    </a:cxn>
                    <a:cxn ang="0">
                      <a:pos x="connsiteX1089" y="connsiteY1089"/>
                    </a:cxn>
                    <a:cxn ang="0">
                      <a:pos x="connsiteX1090" y="connsiteY1090"/>
                    </a:cxn>
                    <a:cxn ang="0">
                      <a:pos x="connsiteX1091" y="connsiteY1091"/>
                    </a:cxn>
                    <a:cxn ang="0">
                      <a:pos x="connsiteX1092" y="connsiteY1092"/>
                    </a:cxn>
                    <a:cxn ang="0">
                      <a:pos x="connsiteX1093" y="connsiteY1093"/>
                    </a:cxn>
                    <a:cxn ang="0">
                      <a:pos x="connsiteX1094" y="connsiteY1094"/>
                    </a:cxn>
                    <a:cxn ang="0">
                      <a:pos x="connsiteX1095" y="connsiteY1095"/>
                    </a:cxn>
                    <a:cxn ang="0">
                      <a:pos x="connsiteX1096" y="connsiteY1096"/>
                    </a:cxn>
                    <a:cxn ang="0">
                      <a:pos x="connsiteX1097" y="connsiteY1097"/>
                    </a:cxn>
                    <a:cxn ang="0">
                      <a:pos x="connsiteX1098" y="connsiteY1098"/>
                    </a:cxn>
                    <a:cxn ang="0">
                      <a:pos x="connsiteX1099" y="connsiteY1099"/>
                    </a:cxn>
                    <a:cxn ang="0">
                      <a:pos x="connsiteX1100" y="connsiteY1100"/>
                    </a:cxn>
                    <a:cxn ang="0">
                      <a:pos x="connsiteX1101" y="connsiteY1101"/>
                    </a:cxn>
                    <a:cxn ang="0">
                      <a:pos x="connsiteX1102" y="connsiteY1102"/>
                    </a:cxn>
                    <a:cxn ang="0">
                      <a:pos x="connsiteX1103" y="connsiteY1103"/>
                    </a:cxn>
                    <a:cxn ang="0">
                      <a:pos x="connsiteX1104" y="connsiteY1104"/>
                    </a:cxn>
                    <a:cxn ang="0">
                      <a:pos x="connsiteX1105" y="connsiteY1105"/>
                    </a:cxn>
                    <a:cxn ang="0">
                      <a:pos x="connsiteX1106" y="connsiteY1106"/>
                    </a:cxn>
                    <a:cxn ang="0">
                      <a:pos x="connsiteX1107" y="connsiteY1107"/>
                    </a:cxn>
                    <a:cxn ang="0">
                      <a:pos x="connsiteX1108" y="connsiteY1108"/>
                    </a:cxn>
                    <a:cxn ang="0">
                      <a:pos x="connsiteX1109" y="connsiteY1109"/>
                    </a:cxn>
                    <a:cxn ang="0">
                      <a:pos x="connsiteX1110" y="connsiteY1110"/>
                    </a:cxn>
                    <a:cxn ang="0">
                      <a:pos x="connsiteX1111" y="connsiteY1111"/>
                    </a:cxn>
                    <a:cxn ang="0">
                      <a:pos x="connsiteX1112" y="connsiteY1112"/>
                    </a:cxn>
                    <a:cxn ang="0">
                      <a:pos x="connsiteX1113" y="connsiteY1113"/>
                    </a:cxn>
                    <a:cxn ang="0">
                      <a:pos x="connsiteX1114" y="connsiteY1114"/>
                    </a:cxn>
                    <a:cxn ang="0">
                      <a:pos x="connsiteX1115" y="connsiteY1115"/>
                    </a:cxn>
                    <a:cxn ang="0">
                      <a:pos x="connsiteX1116" y="connsiteY1116"/>
                    </a:cxn>
                    <a:cxn ang="0">
                      <a:pos x="connsiteX1117" y="connsiteY1117"/>
                    </a:cxn>
                    <a:cxn ang="0">
                      <a:pos x="connsiteX1118" y="connsiteY1118"/>
                    </a:cxn>
                    <a:cxn ang="0">
                      <a:pos x="connsiteX1119" y="connsiteY1119"/>
                    </a:cxn>
                    <a:cxn ang="0">
                      <a:pos x="connsiteX1120" y="connsiteY1120"/>
                    </a:cxn>
                    <a:cxn ang="0">
                      <a:pos x="connsiteX1121" y="connsiteY1121"/>
                    </a:cxn>
                    <a:cxn ang="0">
                      <a:pos x="connsiteX1122" y="connsiteY1122"/>
                    </a:cxn>
                    <a:cxn ang="0">
                      <a:pos x="connsiteX1123" y="connsiteY1123"/>
                    </a:cxn>
                    <a:cxn ang="0">
                      <a:pos x="connsiteX1124" y="connsiteY1124"/>
                    </a:cxn>
                    <a:cxn ang="0">
                      <a:pos x="connsiteX1125" y="connsiteY1125"/>
                    </a:cxn>
                    <a:cxn ang="0">
                      <a:pos x="connsiteX1126" y="connsiteY1126"/>
                    </a:cxn>
                    <a:cxn ang="0">
                      <a:pos x="connsiteX1127" y="connsiteY1127"/>
                    </a:cxn>
                    <a:cxn ang="0">
                      <a:pos x="connsiteX1128" y="connsiteY1128"/>
                    </a:cxn>
                    <a:cxn ang="0">
                      <a:pos x="connsiteX1129" y="connsiteY1129"/>
                    </a:cxn>
                    <a:cxn ang="0">
                      <a:pos x="connsiteX1130" y="connsiteY1130"/>
                    </a:cxn>
                    <a:cxn ang="0">
                      <a:pos x="connsiteX1131" y="connsiteY1131"/>
                    </a:cxn>
                    <a:cxn ang="0">
                      <a:pos x="connsiteX1132" y="connsiteY1132"/>
                    </a:cxn>
                    <a:cxn ang="0">
                      <a:pos x="connsiteX1133" y="connsiteY1133"/>
                    </a:cxn>
                    <a:cxn ang="0">
                      <a:pos x="connsiteX1134" y="connsiteY1134"/>
                    </a:cxn>
                    <a:cxn ang="0">
                      <a:pos x="connsiteX1135" y="connsiteY1135"/>
                    </a:cxn>
                    <a:cxn ang="0">
                      <a:pos x="connsiteX1136" y="connsiteY1136"/>
                    </a:cxn>
                    <a:cxn ang="0">
                      <a:pos x="connsiteX1137" y="connsiteY1137"/>
                    </a:cxn>
                    <a:cxn ang="0">
                      <a:pos x="connsiteX1138" y="connsiteY1138"/>
                    </a:cxn>
                    <a:cxn ang="0">
                      <a:pos x="connsiteX1139" y="connsiteY1139"/>
                    </a:cxn>
                    <a:cxn ang="0">
                      <a:pos x="connsiteX1140" y="connsiteY1140"/>
                    </a:cxn>
                    <a:cxn ang="0">
                      <a:pos x="connsiteX1141" y="connsiteY1141"/>
                    </a:cxn>
                    <a:cxn ang="0">
                      <a:pos x="connsiteX1142" y="connsiteY1142"/>
                    </a:cxn>
                    <a:cxn ang="0">
                      <a:pos x="connsiteX1143" y="connsiteY1143"/>
                    </a:cxn>
                    <a:cxn ang="0">
                      <a:pos x="connsiteX1144" y="connsiteY1144"/>
                    </a:cxn>
                    <a:cxn ang="0">
                      <a:pos x="connsiteX1145" y="connsiteY1145"/>
                    </a:cxn>
                    <a:cxn ang="0">
                      <a:pos x="connsiteX1146" y="connsiteY1146"/>
                    </a:cxn>
                    <a:cxn ang="0">
                      <a:pos x="connsiteX1147" y="connsiteY1147"/>
                    </a:cxn>
                    <a:cxn ang="0">
                      <a:pos x="connsiteX1148" y="connsiteY1148"/>
                    </a:cxn>
                    <a:cxn ang="0">
                      <a:pos x="connsiteX1149" y="connsiteY1149"/>
                    </a:cxn>
                    <a:cxn ang="0">
                      <a:pos x="connsiteX1150" y="connsiteY1150"/>
                    </a:cxn>
                    <a:cxn ang="0">
                      <a:pos x="connsiteX1151" y="connsiteY1151"/>
                    </a:cxn>
                    <a:cxn ang="0">
                      <a:pos x="connsiteX1152" y="connsiteY1152"/>
                    </a:cxn>
                    <a:cxn ang="0">
                      <a:pos x="connsiteX1153" y="connsiteY1153"/>
                    </a:cxn>
                    <a:cxn ang="0">
                      <a:pos x="connsiteX1154" y="connsiteY1154"/>
                    </a:cxn>
                    <a:cxn ang="0">
                      <a:pos x="connsiteX1155" y="connsiteY1155"/>
                    </a:cxn>
                    <a:cxn ang="0">
                      <a:pos x="connsiteX1156" y="connsiteY1156"/>
                    </a:cxn>
                    <a:cxn ang="0">
                      <a:pos x="connsiteX1157" y="connsiteY1157"/>
                    </a:cxn>
                    <a:cxn ang="0">
                      <a:pos x="connsiteX1158" y="connsiteY1158"/>
                    </a:cxn>
                    <a:cxn ang="0">
                      <a:pos x="connsiteX1159" y="connsiteY1159"/>
                    </a:cxn>
                    <a:cxn ang="0">
                      <a:pos x="connsiteX1160" y="connsiteY1160"/>
                    </a:cxn>
                    <a:cxn ang="0">
                      <a:pos x="connsiteX1161" y="connsiteY1161"/>
                    </a:cxn>
                    <a:cxn ang="0">
                      <a:pos x="connsiteX1162" y="connsiteY1162"/>
                    </a:cxn>
                    <a:cxn ang="0">
                      <a:pos x="connsiteX1163" y="connsiteY1163"/>
                    </a:cxn>
                    <a:cxn ang="0">
                      <a:pos x="connsiteX1164" y="connsiteY1164"/>
                    </a:cxn>
                    <a:cxn ang="0">
                      <a:pos x="connsiteX1165" y="connsiteY1165"/>
                    </a:cxn>
                    <a:cxn ang="0">
                      <a:pos x="connsiteX1166" y="connsiteY1166"/>
                    </a:cxn>
                    <a:cxn ang="0">
                      <a:pos x="connsiteX1167" y="connsiteY1167"/>
                    </a:cxn>
                    <a:cxn ang="0">
                      <a:pos x="connsiteX1168" y="connsiteY1168"/>
                    </a:cxn>
                    <a:cxn ang="0">
                      <a:pos x="connsiteX1169" y="connsiteY1169"/>
                    </a:cxn>
                    <a:cxn ang="0">
                      <a:pos x="connsiteX1170" y="connsiteY1170"/>
                    </a:cxn>
                    <a:cxn ang="0">
                      <a:pos x="connsiteX1171" y="connsiteY1171"/>
                    </a:cxn>
                    <a:cxn ang="0">
                      <a:pos x="connsiteX1172" y="connsiteY1172"/>
                    </a:cxn>
                    <a:cxn ang="0">
                      <a:pos x="connsiteX1173" y="connsiteY1173"/>
                    </a:cxn>
                    <a:cxn ang="0">
                      <a:pos x="connsiteX1174" y="connsiteY1174"/>
                    </a:cxn>
                    <a:cxn ang="0">
                      <a:pos x="connsiteX1175" y="connsiteY1175"/>
                    </a:cxn>
                    <a:cxn ang="0">
                      <a:pos x="connsiteX1176" y="connsiteY1176"/>
                    </a:cxn>
                    <a:cxn ang="0">
                      <a:pos x="connsiteX1177" y="connsiteY1177"/>
                    </a:cxn>
                    <a:cxn ang="0">
                      <a:pos x="connsiteX1178" y="connsiteY1178"/>
                    </a:cxn>
                    <a:cxn ang="0">
                      <a:pos x="connsiteX1179" y="connsiteY1179"/>
                    </a:cxn>
                    <a:cxn ang="0">
                      <a:pos x="connsiteX1180" y="connsiteY1180"/>
                    </a:cxn>
                    <a:cxn ang="0">
                      <a:pos x="connsiteX1181" y="connsiteY1181"/>
                    </a:cxn>
                    <a:cxn ang="0">
                      <a:pos x="connsiteX1182" y="connsiteY1182"/>
                    </a:cxn>
                    <a:cxn ang="0">
                      <a:pos x="connsiteX1183" y="connsiteY1183"/>
                    </a:cxn>
                    <a:cxn ang="0">
                      <a:pos x="connsiteX1184" y="connsiteY1184"/>
                    </a:cxn>
                    <a:cxn ang="0">
                      <a:pos x="connsiteX1185" y="connsiteY1185"/>
                    </a:cxn>
                    <a:cxn ang="0">
                      <a:pos x="connsiteX1186" y="connsiteY1186"/>
                    </a:cxn>
                    <a:cxn ang="0">
                      <a:pos x="connsiteX1187" y="connsiteY1187"/>
                    </a:cxn>
                    <a:cxn ang="0">
                      <a:pos x="connsiteX1188" y="connsiteY1188"/>
                    </a:cxn>
                    <a:cxn ang="0">
                      <a:pos x="connsiteX1189" y="connsiteY1189"/>
                    </a:cxn>
                    <a:cxn ang="0">
                      <a:pos x="connsiteX1190" y="connsiteY1190"/>
                    </a:cxn>
                    <a:cxn ang="0">
                      <a:pos x="connsiteX1191" y="connsiteY1191"/>
                    </a:cxn>
                    <a:cxn ang="0">
                      <a:pos x="connsiteX1192" y="connsiteY1192"/>
                    </a:cxn>
                    <a:cxn ang="0">
                      <a:pos x="connsiteX1193" y="connsiteY1193"/>
                    </a:cxn>
                    <a:cxn ang="0">
                      <a:pos x="connsiteX1194" y="connsiteY1194"/>
                    </a:cxn>
                    <a:cxn ang="0">
                      <a:pos x="connsiteX1195" y="connsiteY1195"/>
                    </a:cxn>
                    <a:cxn ang="0">
                      <a:pos x="connsiteX1196" y="connsiteY1196"/>
                    </a:cxn>
                    <a:cxn ang="0">
                      <a:pos x="connsiteX1197" y="connsiteY1197"/>
                    </a:cxn>
                    <a:cxn ang="0">
                      <a:pos x="connsiteX1198" y="connsiteY1198"/>
                    </a:cxn>
                    <a:cxn ang="0">
                      <a:pos x="connsiteX1199" y="connsiteY1199"/>
                    </a:cxn>
                    <a:cxn ang="0">
                      <a:pos x="connsiteX1200" y="connsiteY1200"/>
                    </a:cxn>
                    <a:cxn ang="0">
                      <a:pos x="connsiteX1201" y="connsiteY1201"/>
                    </a:cxn>
                    <a:cxn ang="0">
                      <a:pos x="connsiteX1202" y="connsiteY1202"/>
                    </a:cxn>
                    <a:cxn ang="0">
                      <a:pos x="connsiteX1203" y="connsiteY1203"/>
                    </a:cxn>
                    <a:cxn ang="0">
                      <a:pos x="connsiteX1204" y="connsiteY1204"/>
                    </a:cxn>
                    <a:cxn ang="0">
                      <a:pos x="connsiteX1205" y="connsiteY1205"/>
                    </a:cxn>
                    <a:cxn ang="0">
                      <a:pos x="connsiteX1206" y="connsiteY1206"/>
                    </a:cxn>
                    <a:cxn ang="0">
                      <a:pos x="connsiteX1207" y="connsiteY1207"/>
                    </a:cxn>
                    <a:cxn ang="0">
                      <a:pos x="connsiteX1208" y="connsiteY1208"/>
                    </a:cxn>
                    <a:cxn ang="0">
                      <a:pos x="connsiteX1209" y="connsiteY1209"/>
                    </a:cxn>
                    <a:cxn ang="0">
                      <a:pos x="connsiteX1210" y="connsiteY1210"/>
                    </a:cxn>
                    <a:cxn ang="0">
                      <a:pos x="connsiteX1211" y="connsiteY1211"/>
                    </a:cxn>
                    <a:cxn ang="0">
                      <a:pos x="connsiteX1212" y="connsiteY1212"/>
                    </a:cxn>
                    <a:cxn ang="0">
                      <a:pos x="connsiteX1213" y="connsiteY1213"/>
                    </a:cxn>
                    <a:cxn ang="0">
                      <a:pos x="connsiteX1214" y="connsiteY1214"/>
                    </a:cxn>
                    <a:cxn ang="0">
                      <a:pos x="connsiteX1215" y="connsiteY1215"/>
                    </a:cxn>
                    <a:cxn ang="0">
                      <a:pos x="connsiteX1216" y="connsiteY1216"/>
                    </a:cxn>
                    <a:cxn ang="0">
                      <a:pos x="connsiteX1217" y="connsiteY1217"/>
                    </a:cxn>
                    <a:cxn ang="0">
                      <a:pos x="connsiteX1218" y="connsiteY1218"/>
                    </a:cxn>
                    <a:cxn ang="0">
                      <a:pos x="connsiteX1219" y="connsiteY1219"/>
                    </a:cxn>
                    <a:cxn ang="0">
                      <a:pos x="connsiteX1220" y="connsiteY1220"/>
                    </a:cxn>
                    <a:cxn ang="0">
                      <a:pos x="connsiteX1221" y="connsiteY1221"/>
                    </a:cxn>
                    <a:cxn ang="0">
                      <a:pos x="connsiteX1222" y="connsiteY1222"/>
                    </a:cxn>
                    <a:cxn ang="0">
                      <a:pos x="connsiteX1223" y="connsiteY1223"/>
                    </a:cxn>
                    <a:cxn ang="0">
                      <a:pos x="connsiteX1224" y="connsiteY1224"/>
                    </a:cxn>
                    <a:cxn ang="0">
                      <a:pos x="connsiteX1225" y="connsiteY1225"/>
                    </a:cxn>
                    <a:cxn ang="0">
                      <a:pos x="connsiteX1226" y="connsiteY1226"/>
                    </a:cxn>
                    <a:cxn ang="0">
                      <a:pos x="connsiteX1227" y="connsiteY1227"/>
                    </a:cxn>
                    <a:cxn ang="0">
                      <a:pos x="connsiteX1228" y="connsiteY1228"/>
                    </a:cxn>
                    <a:cxn ang="0">
                      <a:pos x="connsiteX1229" y="connsiteY1229"/>
                    </a:cxn>
                    <a:cxn ang="0">
                      <a:pos x="connsiteX1230" y="connsiteY1230"/>
                    </a:cxn>
                    <a:cxn ang="0">
                      <a:pos x="connsiteX1231" y="connsiteY1231"/>
                    </a:cxn>
                    <a:cxn ang="0">
                      <a:pos x="connsiteX1232" y="connsiteY1232"/>
                    </a:cxn>
                    <a:cxn ang="0">
                      <a:pos x="connsiteX1233" y="connsiteY1233"/>
                    </a:cxn>
                    <a:cxn ang="0">
                      <a:pos x="connsiteX1234" y="connsiteY1234"/>
                    </a:cxn>
                    <a:cxn ang="0">
                      <a:pos x="connsiteX1235" y="connsiteY1235"/>
                    </a:cxn>
                    <a:cxn ang="0">
                      <a:pos x="connsiteX1236" y="connsiteY1236"/>
                    </a:cxn>
                    <a:cxn ang="0">
                      <a:pos x="connsiteX1237" y="connsiteY1237"/>
                    </a:cxn>
                    <a:cxn ang="0">
                      <a:pos x="connsiteX1238" y="connsiteY1238"/>
                    </a:cxn>
                    <a:cxn ang="0">
                      <a:pos x="connsiteX1239" y="connsiteY1239"/>
                    </a:cxn>
                    <a:cxn ang="0">
                      <a:pos x="connsiteX1240" y="connsiteY1240"/>
                    </a:cxn>
                    <a:cxn ang="0">
                      <a:pos x="connsiteX1241" y="connsiteY1241"/>
                    </a:cxn>
                    <a:cxn ang="0">
                      <a:pos x="connsiteX1242" y="connsiteY1242"/>
                    </a:cxn>
                    <a:cxn ang="0">
                      <a:pos x="connsiteX1243" y="connsiteY1243"/>
                    </a:cxn>
                    <a:cxn ang="0">
                      <a:pos x="connsiteX1244" y="connsiteY1244"/>
                    </a:cxn>
                    <a:cxn ang="0">
                      <a:pos x="connsiteX1245" y="connsiteY1245"/>
                    </a:cxn>
                    <a:cxn ang="0">
                      <a:pos x="connsiteX1246" y="connsiteY1246"/>
                    </a:cxn>
                    <a:cxn ang="0">
                      <a:pos x="connsiteX1247" y="connsiteY1247"/>
                    </a:cxn>
                    <a:cxn ang="0">
                      <a:pos x="connsiteX1248" y="connsiteY1248"/>
                    </a:cxn>
                    <a:cxn ang="0">
                      <a:pos x="connsiteX1249" y="connsiteY1249"/>
                    </a:cxn>
                    <a:cxn ang="0">
                      <a:pos x="connsiteX1250" y="connsiteY1250"/>
                    </a:cxn>
                    <a:cxn ang="0">
                      <a:pos x="connsiteX1251" y="connsiteY1251"/>
                    </a:cxn>
                    <a:cxn ang="0">
                      <a:pos x="connsiteX1252" y="connsiteY1252"/>
                    </a:cxn>
                    <a:cxn ang="0">
                      <a:pos x="connsiteX1253" y="connsiteY1253"/>
                    </a:cxn>
                    <a:cxn ang="0">
                      <a:pos x="connsiteX1254" y="connsiteY1254"/>
                    </a:cxn>
                    <a:cxn ang="0">
                      <a:pos x="connsiteX1255" y="connsiteY1255"/>
                    </a:cxn>
                    <a:cxn ang="0">
                      <a:pos x="connsiteX1256" y="connsiteY1256"/>
                    </a:cxn>
                    <a:cxn ang="0">
                      <a:pos x="connsiteX1257" y="connsiteY1257"/>
                    </a:cxn>
                    <a:cxn ang="0">
                      <a:pos x="connsiteX1258" y="connsiteY1258"/>
                    </a:cxn>
                    <a:cxn ang="0">
                      <a:pos x="connsiteX1259" y="connsiteY1259"/>
                    </a:cxn>
                    <a:cxn ang="0">
                      <a:pos x="connsiteX1260" y="connsiteY1260"/>
                    </a:cxn>
                    <a:cxn ang="0">
                      <a:pos x="connsiteX1261" y="connsiteY1261"/>
                    </a:cxn>
                    <a:cxn ang="0">
                      <a:pos x="connsiteX1262" y="connsiteY1262"/>
                    </a:cxn>
                    <a:cxn ang="0">
                      <a:pos x="connsiteX1263" y="connsiteY1263"/>
                    </a:cxn>
                    <a:cxn ang="0">
                      <a:pos x="connsiteX1264" y="connsiteY1264"/>
                    </a:cxn>
                    <a:cxn ang="0">
                      <a:pos x="connsiteX1265" y="connsiteY1265"/>
                    </a:cxn>
                    <a:cxn ang="0">
                      <a:pos x="connsiteX1266" y="connsiteY1266"/>
                    </a:cxn>
                    <a:cxn ang="0">
                      <a:pos x="connsiteX1267" y="connsiteY1267"/>
                    </a:cxn>
                    <a:cxn ang="0">
                      <a:pos x="connsiteX1268" y="connsiteY1268"/>
                    </a:cxn>
                    <a:cxn ang="0">
                      <a:pos x="connsiteX1269" y="connsiteY1269"/>
                    </a:cxn>
                    <a:cxn ang="0">
                      <a:pos x="connsiteX1270" y="connsiteY1270"/>
                    </a:cxn>
                    <a:cxn ang="0">
                      <a:pos x="connsiteX1271" y="connsiteY1271"/>
                    </a:cxn>
                    <a:cxn ang="0">
                      <a:pos x="connsiteX1272" y="connsiteY1272"/>
                    </a:cxn>
                    <a:cxn ang="0">
                      <a:pos x="connsiteX1273" y="connsiteY1273"/>
                    </a:cxn>
                    <a:cxn ang="0">
                      <a:pos x="connsiteX1274" y="connsiteY1274"/>
                    </a:cxn>
                    <a:cxn ang="0">
                      <a:pos x="connsiteX1275" y="connsiteY1275"/>
                    </a:cxn>
                    <a:cxn ang="0">
                      <a:pos x="connsiteX1276" y="connsiteY1276"/>
                    </a:cxn>
                    <a:cxn ang="0">
                      <a:pos x="connsiteX1277" y="connsiteY1277"/>
                    </a:cxn>
                    <a:cxn ang="0">
                      <a:pos x="connsiteX1278" y="connsiteY1278"/>
                    </a:cxn>
                    <a:cxn ang="0">
                      <a:pos x="connsiteX1279" y="connsiteY1279"/>
                    </a:cxn>
                    <a:cxn ang="0">
                      <a:pos x="connsiteX1280" y="connsiteY1280"/>
                    </a:cxn>
                    <a:cxn ang="0">
                      <a:pos x="connsiteX1281" y="connsiteY1281"/>
                    </a:cxn>
                    <a:cxn ang="0">
                      <a:pos x="connsiteX1282" y="connsiteY1282"/>
                    </a:cxn>
                    <a:cxn ang="0">
                      <a:pos x="connsiteX1283" y="connsiteY1283"/>
                    </a:cxn>
                    <a:cxn ang="0">
                      <a:pos x="connsiteX1284" y="connsiteY1284"/>
                    </a:cxn>
                    <a:cxn ang="0">
                      <a:pos x="connsiteX1285" y="connsiteY1285"/>
                    </a:cxn>
                    <a:cxn ang="0">
                      <a:pos x="connsiteX1286" y="connsiteY1286"/>
                    </a:cxn>
                    <a:cxn ang="0">
                      <a:pos x="connsiteX1287" y="connsiteY1287"/>
                    </a:cxn>
                    <a:cxn ang="0">
                      <a:pos x="connsiteX1288" y="connsiteY1288"/>
                    </a:cxn>
                    <a:cxn ang="0">
                      <a:pos x="connsiteX1289" y="connsiteY1289"/>
                    </a:cxn>
                    <a:cxn ang="0">
                      <a:pos x="connsiteX1290" y="connsiteY1290"/>
                    </a:cxn>
                    <a:cxn ang="0">
                      <a:pos x="connsiteX1291" y="connsiteY1291"/>
                    </a:cxn>
                    <a:cxn ang="0">
                      <a:pos x="connsiteX1292" y="connsiteY1292"/>
                    </a:cxn>
                    <a:cxn ang="0">
                      <a:pos x="connsiteX1293" y="connsiteY1293"/>
                    </a:cxn>
                    <a:cxn ang="0">
                      <a:pos x="connsiteX1294" y="connsiteY1294"/>
                    </a:cxn>
                    <a:cxn ang="0">
                      <a:pos x="connsiteX1295" y="connsiteY1295"/>
                    </a:cxn>
                    <a:cxn ang="0">
                      <a:pos x="connsiteX1296" y="connsiteY1296"/>
                    </a:cxn>
                    <a:cxn ang="0">
                      <a:pos x="connsiteX1297" y="connsiteY1297"/>
                    </a:cxn>
                    <a:cxn ang="0">
                      <a:pos x="connsiteX1298" y="connsiteY1298"/>
                    </a:cxn>
                    <a:cxn ang="0">
                      <a:pos x="connsiteX1299" y="connsiteY1299"/>
                    </a:cxn>
                    <a:cxn ang="0">
                      <a:pos x="connsiteX1300" y="connsiteY1300"/>
                    </a:cxn>
                    <a:cxn ang="0">
                      <a:pos x="connsiteX1301" y="connsiteY1301"/>
                    </a:cxn>
                    <a:cxn ang="0">
                      <a:pos x="connsiteX1302" y="connsiteY1302"/>
                    </a:cxn>
                    <a:cxn ang="0">
                      <a:pos x="connsiteX1303" y="connsiteY1303"/>
                    </a:cxn>
                    <a:cxn ang="0">
                      <a:pos x="connsiteX1304" y="connsiteY1304"/>
                    </a:cxn>
                    <a:cxn ang="0">
                      <a:pos x="connsiteX1305" y="connsiteY1305"/>
                    </a:cxn>
                    <a:cxn ang="0">
                      <a:pos x="connsiteX1306" y="connsiteY1306"/>
                    </a:cxn>
                    <a:cxn ang="0">
                      <a:pos x="connsiteX1307" y="connsiteY1307"/>
                    </a:cxn>
                    <a:cxn ang="0">
                      <a:pos x="connsiteX1308" y="connsiteY1308"/>
                    </a:cxn>
                    <a:cxn ang="0">
                      <a:pos x="connsiteX1309" y="connsiteY1309"/>
                    </a:cxn>
                    <a:cxn ang="0">
                      <a:pos x="connsiteX1310" y="connsiteY1310"/>
                    </a:cxn>
                    <a:cxn ang="0">
                      <a:pos x="connsiteX1311" y="connsiteY1311"/>
                    </a:cxn>
                    <a:cxn ang="0">
                      <a:pos x="connsiteX1312" y="connsiteY1312"/>
                    </a:cxn>
                    <a:cxn ang="0">
                      <a:pos x="connsiteX1313" y="connsiteY1313"/>
                    </a:cxn>
                    <a:cxn ang="0">
                      <a:pos x="connsiteX1314" y="connsiteY1314"/>
                    </a:cxn>
                    <a:cxn ang="0">
                      <a:pos x="connsiteX1315" y="connsiteY1315"/>
                    </a:cxn>
                    <a:cxn ang="0">
                      <a:pos x="connsiteX1316" y="connsiteY1316"/>
                    </a:cxn>
                    <a:cxn ang="0">
                      <a:pos x="connsiteX1317" y="connsiteY1317"/>
                    </a:cxn>
                    <a:cxn ang="0">
                      <a:pos x="connsiteX1318" y="connsiteY1318"/>
                    </a:cxn>
                    <a:cxn ang="0">
                      <a:pos x="connsiteX1319" y="connsiteY1319"/>
                    </a:cxn>
                    <a:cxn ang="0">
                      <a:pos x="connsiteX1320" y="connsiteY1320"/>
                    </a:cxn>
                    <a:cxn ang="0">
                      <a:pos x="connsiteX1321" y="connsiteY1321"/>
                    </a:cxn>
                    <a:cxn ang="0">
                      <a:pos x="connsiteX1322" y="connsiteY1322"/>
                    </a:cxn>
                    <a:cxn ang="0">
                      <a:pos x="connsiteX1323" y="connsiteY1323"/>
                    </a:cxn>
                    <a:cxn ang="0">
                      <a:pos x="connsiteX1324" y="connsiteY1324"/>
                    </a:cxn>
                    <a:cxn ang="0">
                      <a:pos x="connsiteX1325" y="connsiteY1325"/>
                    </a:cxn>
                    <a:cxn ang="0">
                      <a:pos x="connsiteX1326" y="connsiteY1326"/>
                    </a:cxn>
                    <a:cxn ang="0">
                      <a:pos x="connsiteX1327" y="connsiteY1327"/>
                    </a:cxn>
                    <a:cxn ang="0">
                      <a:pos x="connsiteX1328" y="connsiteY1328"/>
                    </a:cxn>
                    <a:cxn ang="0">
                      <a:pos x="connsiteX1329" y="connsiteY1329"/>
                    </a:cxn>
                    <a:cxn ang="0">
                      <a:pos x="connsiteX1330" y="connsiteY1330"/>
                    </a:cxn>
                    <a:cxn ang="0">
                      <a:pos x="connsiteX1331" y="connsiteY1331"/>
                    </a:cxn>
                    <a:cxn ang="0">
                      <a:pos x="connsiteX1332" y="connsiteY1332"/>
                    </a:cxn>
                    <a:cxn ang="0">
                      <a:pos x="connsiteX1333" y="connsiteY1333"/>
                    </a:cxn>
                    <a:cxn ang="0">
                      <a:pos x="connsiteX1334" y="connsiteY1334"/>
                    </a:cxn>
                    <a:cxn ang="0">
                      <a:pos x="connsiteX1335" y="connsiteY1335"/>
                    </a:cxn>
                    <a:cxn ang="0">
                      <a:pos x="connsiteX1336" y="connsiteY1336"/>
                    </a:cxn>
                    <a:cxn ang="0">
                      <a:pos x="connsiteX1337" y="connsiteY1337"/>
                    </a:cxn>
                    <a:cxn ang="0">
                      <a:pos x="connsiteX1338" y="connsiteY1338"/>
                    </a:cxn>
                    <a:cxn ang="0">
                      <a:pos x="connsiteX1339" y="connsiteY1339"/>
                    </a:cxn>
                    <a:cxn ang="0">
                      <a:pos x="connsiteX1340" y="connsiteY1340"/>
                    </a:cxn>
                    <a:cxn ang="0">
                      <a:pos x="connsiteX1341" y="connsiteY1341"/>
                    </a:cxn>
                    <a:cxn ang="0">
                      <a:pos x="connsiteX1342" y="connsiteY1342"/>
                    </a:cxn>
                    <a:cxn ang="0">
                      <a:pos x="connsiteX1343" y="connsiteY1343"/>
                    </a:cxn>
                    <a:cxn ang="0">
                      <a:pos x="connsiteX1344" y="connsiteY1344"/>
                    </a:cxn>
                    <a:cxn ang="0">
                      <a:pos x="connsiteX1345" y="connsiteY1345"/>
                    </a:cxn>
                    <a:cxn ang="0">
                      <a:pos x="connsiteX1346" y="connsiteY1346"/>
                    </a:cxn>
                    <a:cxn ang="0">
                      <a:pos x="connsiteX1347" y="connsiteY1347"/>
                    </a:cxn>
                    <a:cxn ang="0">
                      <a:pos x="connsiteX1348" y="connsiteY1348"/>
                    </a:cxn>
                    <a:cxn ang="0">
                      <a:pos x="connsiteX1349" y="connsiteY1349"/>
                    </a:cxn>
                    <a:cxn ang="0">
                      <a:pos x="connsiteX1350" y="connsiteY1350"/>
                    </a:cxn>
                    <a:cxn ang="0">
                      <a:pos x="connsiteX1351" y="connsiteY1351"/>
                    </a:cxn>
                    <a:cxn ang="0">
                      <a:pos x="connsiteX1352" y="connsiteY1352"/>
                    </a:cxn>
                    <a:cxn ang="0">
                      <a:pos x="connsiteX1353" y="connsiteY1353"/>
                    </a:cxn>
                    <a:cxn ang="0">
                      <a:pos x="connsiteX1354" y="connsiteY1354"/>
                    </a:cxn>
                    <a:cxn ang="0">
                      <a:pos x="connsiteX1355" y="connsiteY1355"/>
                    </a:cxn>
                    <a:cxn ang="0">
                      <a:pos x="connsiteX1356" y="connsiteY1356"/>
                    </a:cxn>
                    <a:cxn ang="0">
                      <a:pos x="connsiteX1357" y="connsiteY1357"/>
                    </a:cxn>
                    <a:cxn ang="0">
                      <a:pos x="connsiteX1358" y="connsiteY1358"/>
                    </a:cxn>
                    <a:cxn ang="0">
                      <a:pos x="connsiteX1359" y="connsiteY1359"/>
                    </a:cxn>
                    <a:cxn ang="0">
                      <a:pos x="connsiteX1360" y="connsiteY1360"/>
                    </a:cxn>
                    <a:cxn ang="0">
                      <a:pos x="connsiteX1361" y="connsiteY1361"/>
                    </a:cxn>
                    <a:cxn ang="0">
                      <a:pos x="connsiteX1362" y="connsiteY1362"/>
                    </a:cxn>
                    <a:cxn ang="0">
                      <a:pos x="connsiteX1363" y="connsiteY1363"/>
                    </a:cxn>
                    <a:cxn ang="0">
                      <a:pos x="connsiteX1364" y="connsiteY1364"/>
                    </a:cxn>
                    <a:cxn ang="0">
                      <a:pos x="connsiteX1365" y="connsiteY1365"/>
                    </a:cxn>
                    <a:cxn ang="0">
                      <a:pos x="connsiteX1366" y="connsiteY1366"/>
                    </a:cxn>
                    <a:cxn ang="0">
                      <a:pos x="connsiteX1367" y="connsiteY1367"/>
                    </a:cxn>
                    <a:cxn ang="0">
                      <a:pos x="connsiteX1368" y="connsiteY1368"/>
                    </a:cxn>
                    <a:cxn ang="0">
                      <a:pos x="connsiteX1369" y="connsiteY1369"/>
                    </a:cxn>
                    <a:cxn ang="0">
                      <a:pos x="connsiteX1370" y="connsiteY1370"/>
                    </a:cxn>
                    <a:cxn ang="0">
                      <a:pos x="connsiteX1371" y="connsiteY1371"/>
                    </a:cxn>
                    <a:cxn ang="0">
                      <a:pos x="connsiteX1372" y="connsiteY1372"/>
                    </a:cxn>
                    <a:cxn ang="0">
                      <a:pos x="connsiteX1373" y="connsiteY1373"/>
                    </a:cxn>
                    <a:cxn ang="0">
                      <a:pos x="connsiteX1374" y="connsiteY1374"/>
                    </a:cxn>
                    <a:cxn ang="0">
                      <a:pos x="connsiteX1375" y="connsiteY1375"/>
                    </a:cxn>
                    <a:cxn ang="0">
                      <a:pos x="connsiteX1376" y="connsiteY1376"/>
                    </a:cxn>
                    <a:cxn ang="0">
                      <a:pos x="connsiteX1377" y="connsiteY1377"/>
                    </a:cxn>
                    <a:cxn ang="0">
                      <a:pos x="connsiteX1378" y="connsiteY1378"/>
                    </a:cxn>
                    <a:cxn ang="0">
                      <a:pos x="connsiteX1379" y="connsiteY1379"/>
                    </a:cxn>
                    <a:cxn ang="0">
                      <a:pos x="connsiteX1380" y="connsiteY1380"/>
                    </a:cxn>
                    <a:cxn ang="0">
                      <a:pos x="connsiteX1381" y="connsiteY1381"/>
                    </a:cxn>
                    <a:cxn ang="0">
                      <a:pos x="connsiteX1382" y="connsiteY1382"/>
                    </a:cxn>
                    <a:cxn ang="0">
                      <a:pos x="connsiteX1383" y="connsiteY1383"/>
                    </a:cxn>
                    <a:cxn ang="0">
                      <a:pos x="connsiteX1384" y="connsiteY1384"/>
                    </a:cxn>
                    <a:cxn ang="0">
                      <a:pos x="connsiteX1385" y="connsiteY1385"/>
                    </a:cxn>
                    <a:cxn ang="0">
                      <a:pos x="connsiteX1386" y="connsiteY1386"/>
                    </a:cxn>
                    <a:cxn ang="0">
                      <a:pos x="connsiteX1387" y="connsiteY1387"/>
                    </a:cxn>
                    <a:cxn ang="0">
                      <a:pos x="connsiteX1388" y="connsiteY1388"/>
                    </a:cxn>
                    <a:cxn ang="0">
                      <a:pos x="connsiteX1389" y="connsiteY1389"/>
                    </a:cxn>
                    <a:cxn ang="0">
                      <a:pos x="connsiteX1390" y="connsiteY1390"/>
                    </a:cxn>
                    <a:cxn ang="0">
                      <a:pos x="connsiteX1391" y="connsiteY1391"/>
                    </a:cxn>
                    <a:cxn ang="0">
                      <a:pos x="connsiteX1392" y="connsiteY1392"/>
                    </a:cxn>
                    <a:cxn ang="0">
                      <a:pos x="connsiteX1393" y="connsiteY1393"/>
                    </a:cxn>
                    <a:cxn ang="0">
                      <a:pos x="connsiteX1394" y="connsiteY1394"/>
                    </a:cxn>
                    <a:cxn ang="0">
                      <a:pos x="connsiteX1395" y="connsiteY1395"/>
                    </a:cxn>
                    <a:cxn ang="0">
                      <a:pos x="connsiteX1396" y="connsiteY1396"/>
                    </a:cxn>
                    <a:cxn ang="0">
                      <a:pos x="connsiteX1397" y="connsiteY1397"/>
                    </a:cxn>
                    <a:cxn ang="0">
                      <a:pos x="connsiteX1398" y="connsiteY1398"/>
                    </a:cxn>
                    <a:cxn ang="0">
                      <a:pos x="connsiteX1399" y="connsiteY1399"/>
                    </a:cxn>
                    <a:cxn ang="0">
                      <a:pos x="connsiteX1400" y="connsiteY1400"/>
                    </a:cxn>
                    <a:cxn ang="0">
                      <a:pos x="connsiteX1401" y="connsiteY1401"/>
                    </a:cxn>
                    <a:cxn ang="0">
                      <a:pos x="connsiteX1402" y="connsiteY1402"/>
                    </a:cxn>
                    <a:cxn ang="0">
                      <a:pos x="connsiteX1403" y="connsiteY1403"/>
                    </a:cxn>
                    <a:cxn ang="0">
                      <a:pos x="connsiteX1404" y="connsiteY1404"/>
                    </a:cxn>
                    <a:cxn ang="0">
                      <a:pos x="connsiteX1405" y="connsiteY1405"/>
                    </a:cxn>
                    <a:cxn ang="0">
                      <a:pos x="connsiteX1406" y="connsiteY1406"/>
                    </a:cxn>
                    <a:cxn ang="0">
                      <a:pos x="connsiteX1407" y="connsiteY1407"/>
                    </a:cxn>
                    <a:cxn ang="0">
                      <a:pos x="connsiteX1408" y="connsiteY1408"/>
                    </a:cxn>
                    <a:cxn ang="0">
                      <a:pos x="connsiteX1409" y="connsiteY1409"/>
                    </a:cxn>
                    <a:cxn ang="0">
                      <a:pos x="connsiteX1410" y="connsiteY1410"/>
                    </a:cxn>
                    <a:cxn ang="0">
                      <a:pos x="connsiteX1411" y="connsiteY1411"/>
                    </a:cxn>
                    <a:cxn ang="0">
                      <a:pos x="connsiteX1412" y="connsiteY1412"/>
                    </a:cxn>
                    <a:cxn ang="0">
                      <a:pos x="connsiteX1413" y="connsiteY1413"/>
                    </a:cxn>
                    <a:cxn ang="0">
                      <a:pos x="connsiteX1414" y="connsiteY1414"/>
                    </a:cxn>
                    <a:cxn ang="0">
                      <a:pos x="connsiteX1415" y="connsiteY1415"/>
                    </a:cxn>
                    <a:cxn ang="0">
                      <a:pos x="connsiteX1416" y="connsiteY1416"/>
                    </a:cxn>
                    <a:cxn ang="0">
                      <a:pos x="connsiteX1417" y="connsiteY1417"/>
                    </a:cxn>
                    <a:cxn ang="0">
                      <a:pos x="connsiteX1418" y="connsiteY1418"/>
                    </a:cxn>
                    <a:cxn ang="0">
                      <a:pos x="connsiteX1419" y="connsiteY1419"/>
                    </a:cxn>
                    <a:cxn ang="0">
                      <a:pos x="connsiteX1420" y="connsiteY1420"/>
                    </a:cxn>
                    <a:cxn ang="0">
                      <a:pos x="connsiteX1421" y="connsiteY1421"/>
                    </a:cxn>
                    <a:cxn ang="0">
                      <a:pos x="connsiteX1422" y="connsiteY1422"/>
                    </a:cxn>
                    <a:cxn ang="0">
                      <a:pos x="connsiteX1423" y="connsiteY1423"/>
                    </a:cxn>
                    <a:cxn ang="0">
                      <a:pos x="connsiteX1424" y="connsiteY1424"/>
                    </a:cxn>
                    <a:cxn ang="0">
                      <a:pos x="connsiteX1425" y="connsiteY1425"/>
                    </a:cxn>
                    <a:cxn ang="0">
                      <a:pos x="connsiteX1426" y="connsiteY1426"/>
                    </a:cxn>
                    <a:cxn ang="0">
                      <a:pos x="connsiteX1427" y="connsiteY1427"/>
                    </a:cxn>
                    <a:cxn ang="0">
                      <a:pos x="connsiteX1428" y="connsiteY1428"/>
                    </a:cxn>
                    <a:cxn ang="0">
                      <a:pos x="connsiteX1429" y="connsiteY1429"/>
                    </a:cxn>
                    <a:cxn ang="0">
                      <a:pos x="connsiteX1430" y="connsiteY1430"/>
                    </a:cxn>
                    <a:cxn ang="0">
                      <a:pos x="connsiteX1431" y="connsiteY1431"/>
                    </a:cxn>
                    <a:cxn ang="0">
                      <a:pos x="connsiteX1432" y="connsiteY1432"/>
                    </a:cxn>
                    <a:cxn ang="0">
                      <a:pos x="connsiteX1433" y="connsiteY1433"/>
                    </a:cxn>
                    <a:cxn ang="0">
                      <a:pos x="connsiteX1434" y="connsiteY1434"/>
                    </a:cxn>
                    <a:cxn ang="0">
                      <a:pos x="connsiteX1435" y="connsiteY1435"/>
                    </a:cxn>
                    <a:cxn ang="0">
                      <a:pos x="connsiteX1436" y="connsiteY1436"/>
                    </a:cxn>
                    <a:cxn ang="0">
                      <a:pos x="connsiteX1437" y="connsiteY1437"/>
                    </a:cxn>
                    <a:cxn ang="0">
                      <a:pos x="connsiteX1438" y="connsiteY1438"/>
                    </a:cxn>
                    <a:cxn ang="0">
                      <a:pos x="connsiteX1439" y="connsiteY1439"/>
                    </a:cxn>
                    <a:cxn ang="0">
                      <a:pos x="connsiteX1440" y="connsiteY1440"/>
                    </a:cxn>
                    <a:cxn ang="0">
                      <a:pos x="connsiteX1441" y="connsiteY1441"/>
                    </a:cxn>
                    <a:cxn ang="0">
                      <a:pos x="connsiteX1442" y="connsiteY1442"/>
                    </a:cxn>
                    <a:cxn ang="0">
                      <a:pos x="connsiteX1443" y="connsiteY1443"/>
                    </a:cxn>
                    <a:cxn ang="0">
                      <a:pos x="connsiteX1444" y="connsiteY1444"/>
                    </a:cxn>
                    <a:cxn ang="0">
                      <a:pos x="connsiteX1445" y="connsiteY1445"/>
                    </a:cxn>
                    <a:cxn ang="0">
                      <a:pos x="connsiteX1446" y="connsiteY1446"/>
                    </a:cxn>
                    <a:cxn ang="0">
                      <a:pos x="connsiteX1447" y="connsiteY1447"/>
                    </a:cxn>
                    <a:cxn ang="0">
                      <a:pos x="connsiteX1448" y="connsiteY1448"/>
                    </a:cxn>
                    <a:cxn ang="0">
                      <a:pos x="connsiteX1449" y="connsiteY1449"/>
                    </a:cxn>
                    <a:cxn ang="0">
                      <a:pos x="connsiteX1450" y="connsiteY1450"/>
                    </a:cxn>
                    <a:cxn ang="0">
                      <a:pos x="connsiteX1451" y="connsiteY1451"/>
                    </a:cxn>
                    <a:cxn ang="0">
                      <a:pos x="connsiteX1452" y="connsiteY1452"/>
                    </a:cxn>
                    <a:cxn ang="0">
                      <a:pos x="connsiteX1453" y="connsiteY1453"/>
                    </a:cxn>
                    <a:cxn ang="0">
                      <a:pos x="connsiteX1454" y="connsiteY1454"/>
                    </a:cxn>
                    <a:cxn ang="0">
                      <a:pos x="connsiteX1455" y="connsiteY1455"/>
                    </a:cxn>
                    <a:cxn ang="0">
                      <a:pos x="connsiteX1456" y="connsiteY1456"/>
                    </a:cxn>
                    <a:cxn ang="0">
                      <a:pos x="connsiteX1457" y="connsiteY1457"/>
                    </a:cxn>
                    <a:cxn ang="0">
                      <a:pos x="connsiteX1458" y="connsiteY1458"/>
                    </a:cxn>
                    <a:cxn ang="0">
                      <a:pos x="connsiteX1459" y="connsiteY1459"/>
                    </a:cxn>
                    <a:cxn ang="0">
                      <a:pos x="connsiteX1460" y="connsiteY1460"/>
                    </a:cxn>
                    <a:cxn ang="0">
                      <a:pos x="connsiteX1461" y="connsiteY1461"/>
                    </a:cxn>
                    <a:cxn ang="0">
                      <a:pos x="connsiteX1462" y="connsiteY1462"/>
                    </a:cxn>
                    <a:cxn ang="0">
                      <a:pos x="connsiteX1463" y="connsiteY1463"/>
                    </a:cxn>
                    <a:cxn ang="0">
                      <a:pos x="connsiteX1464" y="connsiteY1464"/>
                    </a:cxn>
                    <a:cxn ang="0">
                      <a:pos x="connsiteX1465" y="connsiteY1465"/>
                    </a:cxn>
                    <a:cxn ang="0">
                      <a:pos x="connsiteX1466" y="connsiteY1466"/>
                    </a:cxn>
                    <a:cxn ang="0">
                      <a:pos x="connsiteX1467" y="connsiteY1467"/>
                    </a:cxn>
                    <a:cxn ang="0">
                      <a:pos x="connsiteX1468" y="connsiteY1468"/>
                    </a:cxn>
                    <a:cxn ang="0">
                      <a:pos x="connsiteX1469" y="connsiteY1469"/>
                    </a:cxn>
                    <a:cxn ang="0">
                      <a:pos x="connsiteX1470" y="connsiteY1470"/>
                    </a:cxn>
                    <a:cxn ang="0">
                      <a:pos x="connsiteX1471" y="connsiteY1471"/>
                    </a:cxn>
                    <a:cxn ang="0">
                      <a:pos x="connsiteX1472" y="connsiteY1472"/>
                    </a:cxn>
                    <a:cxn ang="0">
                      <a:pos x="connsiteX1473" y="connsiteY1473"/>
                    </a:cxn>
                    <a:cxn ang="0">
                      <a:pos x="connsiteX1474" y="connsiteY1474"/>
                    </a:cxn>
                    <a:cxn ang="0">
                      <a:pos x="connsiteX1475" y="connsiteY1475"/>
                    </a:cxn>
                    <a:cxn ang="0">
                      <a:pos x="connsiteX1476" y="connsiteY1476"/>
                    </a:cxn>
                    <a:cxn ang="0">
                      <a:pos x="connsiteX1477" y="connsiteY1477"/>
                    </a:cxn>
                    <a:cxn ang="0">
                      <a:pos x="connsiteX1478" y="connsiteY1478"/>
                    </a:cxn>
                    <a:cxn ang="0">
                      <a:pos x="connsiteX1479" y="connsiteY1479"/>
                    </a:cxn>
                    <a:cxn ang="0">
                      <a:pos x="connsiteX1480" y="connsiteY1480"/>
                    </a:cxn>
                    <a:cxn ang="0">
                      <a:pos x="connsiteX1481" y="connsiteY1481"/>
                    </a:cxn>
                    <a:cxn ang="0">
                      <a:pos x="connsiteX1482" y="connsiteY1482"/>
                    </a:cxn>
                    <a:cxn ang="0">
                      <a:pos x="connsiteX1483" y="connsiteY1483"/>
                    </a:cxn>
                    <a:cxn ang="0">
                      <a:pos x="connsiteX1484" y="connsiteY1484"/>
                    </a:cxn>
                    <a:cxn ang="0">
                      <a:pos x="connsiteX1485" y="connsiteY1485"/>
                    </a:cxn>
                    <a:cxn ang="0">
                      <a:pos x="connsiteX1486" y="connsiteY1486"/>
                    </a:cxn>
                    <a:cxn ang="0">
                      <a:pos x="connsiteX1487" y="connsiteY1487"/>
                    </a:cxn>
                    <a:cxn ang="0">
                      <a:pos x="connsiteX1488" y="connsiteY1488"/>
                    </a:cxn>
                    <a:cxn ang="0">
                      <a:pos x="connsiteX1489" y="connsiteY1489"/>
                    </a:cxn>
                    <a:cxn ang="0">
                      <a:pos x="connsiteX1490" y="connsiteY1490"/>
                    </a:cxn>
                    <a:cxn ang="0">
                      <a:pos x="connsiteX1491" y="connsiteY1491"/>
                    </a:cxn>
                    <a:cxn ang="0">
                      <a:pos x="connsiteX1492" y="connsiteY1492"/>
                    </a:cxn>
                    <a:cxn ang="0">
                      <a:pos x="connsiteX1493" y="connsiteY1493"/>
                    </a:cxn>
                    <a:cxn ang="0">
                      <a:pos x="connsiteX1494" y="connsiteY1494"/>
                    </a:cxn>
                    <a:cxn ang="0">
                      <a:pos x="connsiteX1495" y="connsiteY1495"/>
                    </a:cxn>
                    <a:cxn ang="0">
                      <a:pos x="connsiteX1496" y="connsiteY1496"/>
                    </a:cxn>
                    <a:cxn ang="0">
                      <a:pos x="connsiteX1497" y="connsiteY1497"/>
                    </a:cxn>
                    <a:cxn ang="0">
                      <a:pos x="connsiteX1498" y="connsiteY1498"/>
                    </a:cxn>
                    <a:cxn ang="0">
                      <a:pos x="connsiteX1499" y="connsiteY1499"/>
                    </a:cxn>
                    <a:cxn ang="0">
                      <a:pos x="connsiteX1500" y="connsiteY1500"/>
                    </a:cxn>
                    <a:cxn ang="0">
                      <a:pos x="connsiteX1501" y="connsiteY1501"/>
                    </a:cxn>
                    <a:cxn ang="0">
                      <a:pos x="connsiteX1502" y="connsiteY1502"/>
                    </a:cxn>
                    <a:cxn ang="0">
                      <a:pos x="connsiteX1503" y="connsiteY1503"/>
                    </a:cxn>
                    <a:cxn ang="0">
                      <a:pos x="connsiteX1504" y="connsiteY1504"/>
                    </a:cxn>
                    <a:cxn ang="0">
                      <a:pos x="connsiteX1505" y="connsiteY1505"/>
                    </a:cxn>
                    <a:cxn ang="0">
                      <a:pos x="connsiteX1506" y="connsiteY1506"/>
                    </a:cxn>
                    <a:cxn ang="0">
                      <a:pos x="connsiteX1507" y="connsiteY1507"/>
                    </a:cxn>
                    <a:cxn ang="0">
                      <a:pos x="connsiteX1508" y="connsiteY1508"/>
                    </a:cxn>
                    <a:cxn ang="0">
                      <a:pos x="connsiteX1509" y="connsiteY1509"/>
                    </a:cxn>
                    <a:cxn ang="0">
                      <a:pos x="connsiteX1510" y="connsiteY1510"/>
                    </a:cxn>
                    <a:cxn ang="0">
                      <a:pos x="connsiteX1511" y="connsiteY1511"/>
                    </a:cxn>
                    <a:cxn ang="0">
                      <a:pos x="connsiteX1512" y="connsiteY1512"/>
                    </a:cxn>
                    <a:cxn ang="0">
                      <a:pos x="connsiteX1513" y="connsiteY1513"/>
                    </a:cxn>
                    <a:cxn ang="0">
                      <a:pos x="connsiteX1514" y="connsiteY1514"/>
                    </a:cxn>
                    <a:cxn ang="0">
                      <a:pos x="connsiteX1515" y="connsiteY1515"/>
                    </a:cxn>
                    <a:cxn ang="0">
                      <a:pos x="connsiteX1516" y="connsiteY1516"/>
                    </a:cxn>
                    <a:cxn ang="0">
                      <a:pos x="connsiteX1517" y="connsiteY1517"/>
                    </a:cxn>
                    <a:cxn ang="0">
                      <a:pos x="connsiteX1518" y="connsiteY1518"/>
                    </a:cxn>
                    <a:cxn ang="0">
                      <a:pos x="connsiteX1519" y="connsiteY1519"/>
                    </a:cxn>
                    <a:cxn ang="0">
                      <a:pos x="connsiteX1520" y="connsiteY1520"/>
                    </a:cxn>
                    <a:cxn ang="0">
                      <a:pos x="connsiteX1521" y="connsiteY1521"/>
                    </a:cxn>
                    <a:cxn ang="0">
                      <a:pos x="connsiteX1522" y="connsiteY1522"/>
                    </a:cxn>
                    <a:cxn ang="0">
                      <a:pos x="connsiteX1523" y="connsiteY1523"/>
                    </a:cxn>
                    <a:cxn ang="0">
                      <a:pos x="connsiteX1524" y="connsiteY1524"/>
                    </a:cxn>
                    <a:cxn ang="0">
                      <a:pos x="connsiteX1525" y="connsiteY1525"/>
                    </a:cxn>
                    <a:cxn ang="0">
                      <a:pos x="connsiteX1526" y="connsiteY1526"/>
                    </a:cxn>
                    <a:cxn ang="0">
                      <a:pos x="connsiteX1527" y="connsiteY1527"/>
                    </a:cxn>
                    <a:cxn ang="0">
                      <a:pos x="connsiteX1528" y="connsiteY1528"/>
                    </a:cxn>
                    <a:cxn ang="0">
                      <a:pos x="connsiteX1529" y="connsiteY1529"/>
                    </a:cxn>
                    <a:cxn ang="0">
                      <a:pos x="connsiteX1530" y="connsiteY1530"/>
                    </a:cxn>
                    <a:cxn ang="0">
                      <a:pos x="connsiteX1531" y="connsiteY1531"/>
                    </a:cxn>
                    <a:cxn ang="0">
                      <a:pos x="connsiteX1532" y="connsiteY1532"/>
                    </a:cxn>
                    <a:cxn ang="0">
                      <a:pos x="connsiteX1533" y="connsiteY1533"/>
                    </a:cxn>
                    <a:cxn ang="0">
                      <a:pos x="connsiteX1534" y="connsiteY1534"/>
                    </a:cxn>
                    <a:cxn ang="0">
                      <a:pos x="connsiteX1535" y="connsiteY1535"/>
                    </a:cxn>
                    <a:cxn ang="0">
                      <a:pos x="connsiteX1536" y="connsiteY1536"/>
                    </a:cxn>
                    <a:cxn ang="0">
                      <a:pos x="connsiteX1537" y="connsiteY1537"/>
                    </a:cxn>
                    <a:cxn ang="0">
                      <a:pos x="connsiteX1538" y="connsiteY1538"/>
                    </a:cxn>
                    <a:cxn ang="0">
                      <a:pos x="connsiteX1539" y="connsiteY1539"/>
                    </a:cxn>
                    <a:cxn ang="0">
                      <a:pos x="connsiteX1540" y="connsiteY1540"/>
                    </a:cxn>
                    <a:cxn ang="0">
                      <a:pos x="connsiteX1541" y="connsiteY1541"/>
                    </a:cxn>
                    <a:cxn ang="0">
                      <a:pos x="connsiteX1542" y="connsiteY1542"/>
                    </a:cxn>
                    <a:cxn ang="0">
                      <a:pos x="connsiteX1543" y="connsiteY1543"/>
                    </a:cxn>
                    <a:cxn ang="0">
                      <a:pos x="connsiteX1544" y="connsiteY1544"/>
                    </a:cxn>
                    <a:cxn ang="0">
                      <a:pos x="connsiteX1545" y="connsiteY1545"/>
                    </a:cxn>
                    <a:cxn ang="0">
                      <a:pos x="connsiteX1546" y="connsiteY1546"/>
                    </a:cxn>
                    <a:cxn ang="0">
                      <a:pos x="connsiteX1547" y="connsiteY1547"/>
                    </a:cxn>
                    <a:cxn ang="0">
                      <a:pos x="connsiteX1548" y="connsiteY1548"/>
                    </a:cxn>
                    <a:cxn ang="0">
                      <a:pos x="connsiteX1549" y="connsiteY1549"/>
                    </a:cxn>
                    <a:cxn ang="0">
                      <a:pos x="connsiteX1550" y="connsiteY1550"/>
                    </a:cxn>
                    <a:cxn ang="0">
                      <a:pos x="connsiteX1551" y="connsiteY1551"/>
                    </a:cxn>
                    <a:cxn ang="0">
                      <a:pos x="connsiteX1552" y="connsiteY1552"/>
                    </a:cxn>
                    <a:cxn ang="0">
                      <a:pos x="connsiteX1553" y="connsiteY1553"/>
                    </a:cxn>
                    <a:cxn ang="0">
                      <a:pos x="connsiteX1554" y="connsiteY1554"/>
                    </a:cxn>
                    <a:cxn ang="0">
                      <a:pos x="connsiteX1555" y="connsiteY1555"/>
                    </a:cxn>
                    <a:cxn ang="0">
                      <a:pos x="connsiteX1556" y="connsiteY1556"/>
                    </a:cxn>
                    <a:cxn ang="0">
                      <a:pos x="connsiteX1557" y="connsiteY1557"/>
                    </a:cxn>
                    <a:cxn ang="0">
                      <a:pos x="connsiteX1558" y="connsiteY1558"/>
                    </a:cxn>
                    <a:cxn ang="0">
                      <a:pos x="connsiteX1559" y="connsiteY1559"/>
                    </a:cxn>
                    <a:cxn ang="0">
                      <a:pos x="connsiteX1560" y="connsiteY1560"/>
                    </a:cxn>
                    <a:cxn ang="0">
                      <a:pos x="connsiteX1561" y="connsiteY1561"/>
                    </a:cxn>
                    <a:cxn ang="0">
                      <a:pos x="connsiteX1562" y="connsiteY1562"/>
                    </a:cxn>
                    <a:cxn ang="0">
                      <a:pos x="connsiteX1563" y="connsiteY1563"/>
                    </a:cxn>
                    <a:cxn ang="0">
                      <a:pos x="connsiteX1564" y="connsiteY1564"/>
                    </a:cxn>
                    <a:cxn ang="0">
                      <a:pos x="connsiteX1565" y="connsiteY1565"/>
                    </a:cxn>
                    <a:cxn ang="0">
                      <a:pos x="connsiteX1566" y="connsiteY1566"/>
                    </a:cxn>
                    <a:cxn ang="0">
                      <a:pos x="connsiteX1567" y="connsiteY1567"/>
                    </a:cxn>
                    <a:cxn ang="0">
                      <a:pos x="connsiteX1568" y="connsiteY1568"/>
                    </a:cxn>
                    <a:cxn ang="0">
                      <a:pos x="connsiteX1569" y="connsiteY1569"/>
                    </a:cxn>
                    <a:cxn ang="0">
                      <a:pos x="connsiteX1570" y="connsiteY1570"/>
                    </a:cxn>
                    <a:cxn ang="0">
                      <a:pos x="connsiteX1571" y="connsiteY1571"/>
                    </a:cxn>
                    <a:cxn ang="0">
                      <a:pos x="connsiteX1572" y="connsiteY1572"/>
                    </a:cxn>
                    <a:cxn ang="0">
                      <a:pos x="connsiteX1573" y="connsiteY1573"/>
                    </a:cxn>
                    <a:cxn ang="0">
                      <a:pos x="connsiteX1574" y="connsiteY1574"/>
                    </a:cxn>
                    <a:cxn ang="0">
                      <a:pos x="connsiteX1575" y="connsiteY1575"/>
                    </a:cxn>
                    <a:cxn ang="0">
                      <a:pos x="connsiteX1576" y="connsiteY1576"/>
                    </a:cxn>
                    <a:cxn ang="0">
                      <a:pos x="connsiteX1577" y="connsiteY1577"/>
                    </a:cxn>
                    <a:cxn ang="0">
                      <a:pos x="connsiteX1578" y="connsiteY1578"/>
                    </a:cxn>
                    <a:cxn ang="0">
                      <a:pos x="connsiteX1579" y="connsiteY1579"/>
                    </a:cxn>
                    <a:cxn ang="0">
                      <a:pos x="connsiteX1580" y="connsiteY1580"/>
                    </a:cxn>
                    <a:cxn ang="0">
                      <a:pos x="connsiteX1581" y="connsiteY1581"/>
                    </a:cxn>
                    <a:cxn ang="0">
                      <a:pos x="connsiteX1582" y="connsiteY1582"/>
                    </a:cxn>
                    <a:cxn ang="0">
                      <a:pos x="connsiteX1583" y="connsiteY1583"/>
                    </a:cxn>
                    <a:cxn ang="0">
                      <a:pos x="connsiteX1584" y="connsiteY1584"/>
                    </a:cxn>
                    <a:cxn ang="0">
                      <a:pos x="connsiteX1585" y="connsiteY1585"/>
                    </a:cxn>
                    <a:cxn ang="0">
                      <a:pos x="connsiteX1586" y="connsiteY1586"/>
                    </a:cxn>
                    <a:cxn ang="0">
                      <a:pos x="connsiteX1587" y="connsiteY1587"/>
                    </a:cxn>
                    <a:cxn ang="0">
                      <a:pos x="connsiteX1588" y="connsiteY1588"/>
                    </a:cxn>
                    <a:cxn ang="0">
                      <a:pos x="connsiteX1589" y="connsiteY1589"/>
                    </a:cxn>
                    <a:cxn ang="0">
                      <a:pos x="connsiteX1590" y="connsiteY1590"/>
                    </a:cxn>
                    <a:cxn ang="0">
                      <a:pos x="connsiteX1591" y="connsiteY1591"/>
                    </a:cxn>
                    <a:cxn ang="0">
                      <a:pos x="connsiteX1592" y="connsiteY1592"/>
                    </a:cxn>
                    <a:cxn ang="0">
                      <a:pos x="connsiteX1593" y="connsiteY1593"/>
                    </a:cxn>
                    <a:cxn ang="0">
                      <a:pos x="connsiteX1594" y="connsiteY1594"/>
                    </a:cxn>
                    <a:cxn ang="0">
                      <a:pos x="connsiteX1595" y="connsiteY1595"/>
                    </a:cxn>
                    <a:cxn ang="0">
                      <a:pos x="connsiteX1596" y="connsiteY1596"/>
                    </a:cxn>
                    <a:cxn ang="0">
                      <a:pos x="connsiteX1597" y="connsiteY1597"/>
                    </a:cxn>
                    <a:cxn ang="0">
                      <a:pos x="connsiteX1598" y="connsiteY1598"/>
                    </a:cxn>
                    <a:cxn ang="0">
                      <a:pos x="connsiteX1599" y="connsiteY1599"/>
                    </a:cxn>
                    <a:cxn ang="0">
                      <a:pos x="connsiteX1600" y="connsiteY1600"/>
                    </a:cxn>
                    <a:cxn ang="0">
                      <a:pos x="connsiteX1601" y="connsiteY1601"/>
                    </a:cxn>
                    <a:cxn ang="0">
                      <a:pos x="connsiteX1602" y="connsiteY1602"/>
                    </a:cxn>
                    <a:cxn ang="0">
                      <a:pos x="connsiteX1603" y="connsiteY1603"/>
                    </a:cxn>
                    <a:cxn ang="0">
                      <a:pos x="connsiteX1604" y="connsiteY1604"/>
                    </a:cxn>
                    <a:cxn ang="0">
                      <a:pos x="connsiteX1605" y="connsiteY1605"/>
                    </a:cxn>
                    <a:cxn ang="0">
                      <a:pos x="connsiteX1606" y="connsiteY1606"/>
                    </a:cxn>
                    <a:cxn ang="0">
                      <a:pos x="connsiteX1607" y="connsiteY1607"/>
                    </a:cxn>
                    <a:cxn ang="0">
                      <a:pos x="connsiteX1608" y="connsiteY1608"/>
                    </a:cxn>
                    <a:cxn ang="0">
                      <a:pos x="connsiteX1609" y="connsiteY1609"/>
                    </a:cxn>
                    <a:cxn ang="0">
                      <a:pos x="connsiteX1610" y="connsiteY1610"/>
                    </a:cxn>
                    <a:cxn ang="0">
                      <a:pos x="connsiteX1611" y="connsiteY1611"/>
                    </a:cxn>
                    <a:cxn ang="0">
                      <a:pos x="connsiteX1612" y="connsiteY1612"/>
                    </a:cxn>
                    <a:cxn ang="0">
                      <a:pos x="connsiteX1613" y="connsiteY1613"/>
                    </a:cxn>
                    <a:cxn ang="0">
                      <a:pos x="connsiteX1614" y="connsiteY1614"/>
                    </a:cxn>
                    <a:cxn ang="0">
                      <a:pos x="connsiteX1615" y="connsiteY1615"/>
                    </a:cxn>
                    <a:cxn ang="0">
                      <a:pos x="connsiteX1616" y="connsiteY1616"/>
                    </a:cxn>
                    <a:cxn ang="0">
                      <a:pos x="connsiteX1617" y="connsiteY1617"/>
                    </a:cxn>
                    <a:cxn ang="0">
                      <a:pos x="connsiteX1618" y="connsiteY1618"/>
                    </a:cxn>
                    <a:cxn ang="0">
                      <a:pos x="connsiteX1619" y="connsiteY1619"/>
                    </a:cxn>
                    <a:cxn ang="0">
                      <a:pos x="connsiteX1620" y="connsiteY1620"/>
                    </a:cxn>
                    <a:cxn ang="0">
                      <a:pos x="connsiteX1621" y="connsiteY1621"/>
                    </a:cxn>
                    <a:cxn ang="0">
                      <a:pos x="connsiteX1622" y="connsiteY1622"/>
                    </a:cxn>
                    <a:cxn ang="0">
                      <a:pos x="connsiteX1623" y="connsiteY1623"/>
                    </a:cxn>
                    <a:cxn ang="0">
                      <a:pos x="connsiteX1624" y="connsiteY1624"/>
                    </a:cxn>
                    <a:cxn ang="0">
                      <a:pos x="connsiteX1625" y="connsiteY1625"/>
                    </a:cxn>
                    <a:cxn ang="0">
                      <a:pos x="connsiteX1626" y="connsiteY1626"/>
                    </a:cxn>
                    <a:cxn ang="0">
                      <a:pos x="connsiteX1627" y="connsiteY1627"/>
                    </a:cxn>
                    <a:cxn ang="0">
                      <a:pos x="connsiteX1628" y="connsiteY1628"/>
                    </a:cxn>
                    <a:cxn ang="0">
                      <a:pos x="connsiteX1629" y="connsiteY1629"/>
                    </a:cxn>
                    <a:cxn ang="0">
                      <a:pos x="connsiteX1630" y="connsiteY1630"/>
                    </a:cxn>
                    <a:cxn ang="0">
                      <a:pos x="connsiteX1631" y="connsiteY1631"/>
                    </a:cxn>
                    <a:cxn ang="0">
                      <a:pos x="connsiteX1632" y="connsiteY1632"/>
                    </a:cxn>
                    <a:cxn ang="0">
                      <a:pos x="connsiteX1633" y="connsiteY1633"/>
                    </a:cxn>
                    <a:cxn ang="0">
                      <a:pos x="connsiteX1634" y="connsiteY1634"/>
                    </a:cxn>
                    <a:cxn ang="0">
                      <a:pos x="connsiteX1635" y="connsiteY1635"/>
                    </a:cxn>
                    <a:cxn ang="0">
                      <a:pos x="connsiteX1636" y="connsiteY1636"/>
                    </a:cxn>
                    <a:cxn ang="0">
                      <a:pos x="connsiteX1637" y="connsiteY1637"/>
                    </a:cxn>
                    <a:cxn ang="0">
                      <a:pos x="connsiteX1638" y="connsiteY1638"/>
                    </a:cxn>
                    <a:cxn ang="0">
                      <a:pos x="connsiteX1639" y="connsiteY1639"/>
                    </a:cxn>
                    <a:cxn ang="0">
                      <a:pos x="connsiteX1640" y="connsiteY1640"/>
                    </a:cxn>
                    <a:cxn ang="0">
                      <a:pos x="connsiteX1641" y="connsiteY1641"/>
                    </a:cxn>
                    <a:cxn ang="0">
                      <a:pos x="connsiteX1642" y="connsiteY1642"/>
                    </a:cxn>
                    <a:cxn ang="0">
                      <a:pos x="connsiteX1643" y="connsiteY1643"/>
                    </a:cxn>
                    <a:cxn ang="0">
                      <a:pos x="connsiteX1644" y="connsiteY1644"/>
                    </a:cxn>
                    <a:cxn ang="0">
                      <a:pos x="connsiteX1645" y="connsiteY1645"/>
                    </a:cxn>
                    <a:cxn ang="0">
                      <a:pos x="connsiteX1646" y="connsiteY1646"/>
                    </a:cxn>
                    <a:cxn ang="0">
                      <a:pos x="connsiteX1647" y="connsiteY1647"/>
                    </a:cxn>
                    <a:cxn ang="0">
                      <a:pos x="connsiteX1648" y="connsiteY1648"/>
                    </a:cxn>
                    <a:cxn ang="0">
                      <a:pos x="connsiteX1649" y="connsiteY1649"/>
                    </a:cxn>
                    <a:cxn ang="0">
                      <a:pos x="connsiteX1650" y="connsiteY1650"/>
                    </a:cxn>
                    <a:cxn ang="0">
                      <a:pos x="connsiteX1651" y="connsiteY1651"/>
                    </a:cxn>
                    <a:cxn ang="0">
                      <a:pos x="connsiteX1652" y="connsiteY1652"/>
                    </a:cxn>
                    <a:cxn ang="0">
                      <a:pos x="connsiteX1653" y="connsiteY1653"/>
                    </a:cxn>
                    <a:cxn ang="0">
                      <a:pos x="connsiteX1654" y="connsiteY1654"/>
                    </a:cxn>
                    <a:cxn ang="0">
                      <a:pos x="connsiteX1655" y="connsiteY1655"/>
                    </a:cxn>
                    <a:cxn ang="0">
                      <a:pos x="connsiteX1656" y="connsiteY1656"/>
                    </a:cxn>
                    <a:cxn ang="0">
                      <a:pos x="connsiteX1657" y="connsiteY1657"/>
                    </a:cxn>
                    <a:cxn ang="0">
                      <a:pos x="connsiteX1658" y="connsiteY1658"/>
                    </a:cxn>
                    <a:cxn ang="0">
                      <a:pos x="connsiteX1659" y="connsiteY1659"/>
                    </a:cxn>
                    <a:cxn ang="0">
                      <a:pos x="connsiteX1660" y="connsiteY1660"/>
                    </a:cxn>
                    <a:cxn ang="0">
                      <a:pos x="connsiteX1661" y="connsiteY1661"/>
                    </a:cxn>
                    <a:cxn ang="0">
                      <a:pos x="connsiteX1662" y="connsiteY1662"/>
                    </a:cxn>
                    <a:cxn ang="0">
                      <a:pos x="connsiteX1663" y="connsiteY1663"/>
                    </a:cxn>
                    <a:cxn ang="0">
                      <a:pos x="connsiteX1664" y="connsiteY1664"/>
                    </a:cxn>
                    <a:cxn ang="0">
                      <a:pos x="connsiteX1665" y="connsiteY1665"/>
                    </a:cxn>
                    <a:cxn ang="0">
                      <a:pos x="connsiteX1666" y="connsiteY1666"/>
                    </a:cxn>
                    <a:cxn ang="0">
                      <a:pos x="connsiteX1667" y="connsiteY1667"/>
                    </a:cxn>
                    <a:cxn ang="0">
                      <a:pos x="connsiteX1668" y="connsiteY1668"/>
                    </a:cxn>
                    <a:cxn ang="0">
                      <a:pos x="connsiteX1669" y="connsiteY1669"/>
                    </a:cxn>
                    <a:cxn ang="0">
                      <a:pos x="connsiteX1670" y="connsiteY1670"/>
                    </a:cxn>
                    <a:cxn ang="0">
                      <a:pos x="connsiteX1671" y="connsiteY1671"/>
                    </a:cxn>
                    <a:cxn ang="0">
                      <a:pos x="connsiteX1672" y="connsiteY1672"/>
                    </a:cxn>
                    <a:cxn ang="0">
                      <a:pos x="connsiteX1673" y="connsiteY1673"/>
                    </a:cxn>
                    <a:cxn ang="0">
                      <a:pos x="connsiteX1674" y="connsiteY1674"/>
                    </a:cxn>
                    <a:cxn ang="0">
                      <a:pos x="connsiteX1675" y="connsiteY1675"/>
                    </a:cxn>
                    <a:cxn ang="0">
                      <a:pos x="connsiteX1676" y="connsiteY1676"/>
                    </a:cxn>
                    <a:cxn ang="0">
                      <a:pos x="connsiteX1677" y="connsiteY1677"/>
                    </a:cxn>
                    <a:cxn ang="0">
                      <a:pos x="connsiteX1678" y="connsiteY1678"/>
                    </a:cxn>
                    <a:cxn ang="0">
                      <a:pos x="connsiteX1679" y="connsiteY1679"/>
                    </a:cxn>
                    <a:cxn ang="0">
                      <a:pos x="connsiteX1680" y="connsiteY1680"/>
                    </a:cxn>
                    <a:cxn ang="0">
                      <a:pos x="connsiteX1681" y="connsiteY1681"/>
                    </a:cxn>
                    <a:cxn ang="0">
                      <a:pos x="connsiteX1682" y="connsiteY1682"/>
                    </a:cxn>
                    <a:cxn ang="0">
                      <a:pos x="connsiteX1683" y="connsiteY1683"/>
                    </a:cxn>
                    <a:cxn ang="0">
                      <a:pos x="connsiteX1684" y="connsiteY1684"/>
                    </a:cxn>
                    <a:cxn ang="0">
                      <a:pos x="connsiteX1685" y="connsiteY1685"/>
                    </a:cxn>
                    <a:cxn ang="0">
                      <a:pos x="connsiteX1686" y="connsiteY1686"/>
                    </a:cxn>
                    <a:cxn ang="0">
                      <a:pos x="connsiteX1687" y="connsiteY1687"/>
                    </a:cxn>
                    <a:cxn ang="0">
                      <a:pos x="connsiteX1688" y="connsiteY1688"/>
                    </a:cxn>
                    <a:cxn ang="0">
                      <a:pos x="connsiteX1689" y="connsiteY1689"/>
                    </a:cxn>
                    <a:cxn ang="0">
                      <a:pos x="connsiteX1690" y="connsiteY1690"/>
                    </a:cxn>
                    <a:cxn ang="0">
                      <a:pos x="connsiteX1691" y="connsiteY1691"/>
                    </a:cxn>
                    <a:cxn ang="0">
                      <a:pos x="connsiteX1692" y="connsiteY1692"/>
                    </a:cxn>
                    <a:cxn ang="0">
                      <a:pos x="connsiteX1693" y="connsiteY1693"/>
                    </a:cxn>
                    <a:cxn ang="0">
                      <a:pos x="connsiteX1694" y="connsiteY1694"/>
                    </a:cxn>
                    <a:cxn ang="0">
                      <a:pos x="connsiteX1695" y="connsiteY1695"/>
                    </a:cxn>
                    <a:cxn ang="0">
                      <a:pos x="connsiteX1696" y="connsiteY1696"/>
                    </a:cxn>
                    <a:cxn ang="0">
                      <a:pos x="connsiteX1697" y="connsiteY1697"/>
                    </a:cxn>
                    <a:cxn ang="0">
                      <a:pos x="connsiteX1698" y="connsiteY1698"/>
                    </a:cxn>
                    <a:cxn ang="0">
                      <a:pos x="connsiteX1699" y="connsiteY1699"/>
                    </a:cxn>
                    <a:cxn ang="0">
                      <a:pos x="connsiteX1700" y="connsiteY1700"/>
                    </a:cxn>
                    <a:cxn ang="0">
                      <a:pos x="connsiteX1701" y="connsiteY1701"/>
                    </a:cxn>
                    <a:cxn ang="0">
                      <a:pos x="connsiteX1702" y="connsiteY1702"/>
                    </a:cxn>
                    <a:cxn ang="0">
                      <a:pos x="connsiteX1703" y="connsiteY1703"/>
                    </a:cxn>
                    <a:cxn ang="0">
                      <a:pos x="connsiteX1704" y="connsiteY1704"/>
                    </a:cxn>
                    <a:cxn ang="0">
                      <a:pos x="connsiteX1705" y="connsiteY1705"/>
                    </a:cxn>
                    <a:cxn ang="0">
                      <a:pos x="connsiteX1706" y="connsiteY1706"/>
                    </a:cxn>
                    <a:cxn ang="0">
                      <a:pos x="connsiteX1707" y="connsiteY1707"/>
                    </a:cxn>
                    <a:cxn ang="0">
                      <a:pos x="connsiteX1708" y="connsiteY1708"/>
                    </a:cxn>
                    <a:cxn ang="0">
                      <a:pos x="connsiteX1709" y="connsiteY1709"/>
                    </a:cxn>
                    <a:cxn ang="0">
                      <a:pos x="connsiteX1710" y="connsiteY1710"/>
                    </a:cxn>
                    <a:cxn ang="0">
                      <a:pos x="connsiteX1711" y="connsiteY1711"/>
                    </a:cxn>
                    <a:cxn ang="0">
                      <a:pos x="connsiteX1712" y="connsiteY1712"/>
                    </a:cxn>
                    <a:cxn ang="0">
                      <a:pos x="connsiteX1713" y="connsiteY1713"/>
                    </a:cxn>
                    <a:cxn ang="0">
                      <a:pos x="connsiteX1714" y="connsiteY1714"/>
                    </a:cxn>
                    <a:cxn ang="0">
                      <a:pos x="connsiteX1715" y="connsiteY1715"/>
                    </a:cxn>
                    <a:cxn ang="0">
                      <a:pos x="connsiteX1716" y="connsiteY1716"/>
                    </a:cxn>
                    <a:cxn ang="0">
                      <a:pos x="connsiteX1717" y="connsiteY1717"/>
                    </a:cxn>
                    <a:cxn ang="0">
                      <a:pos x="connsiteX1718" y="connsiteY1718"/>
                    </a:cxn>
                    <a:cxn ang="0">
                      <a:pos x="connsiteX1719" y="connsiteY1719"/>
                    </a:cxn>
                    <a:cxn ang="0">
                      <a:pos x="connsiteX1720" y="connsiteY1720"/>
                    </a:cxn>
                    <a:cxn ang="0">
                      <a:pos x="connsiteX1721" y="connsiteY1721"/>
                    </a:cxn>
                    <a:cxn ang="0">
                      <a:pos x="connsiteX1722" y="connsiteY1722"/>
                    </a:cxn>
                    <a:cxn ang="0">
                      <a:pos x="connsiteX1723" y="connsiteY1723"/>
                    </a:cxn>
                    <a:cxn ang="0">
                      <a:pos x="connsiteX1724" y="connsiteY1724"/>
                    </a:cxn>
                    <a:cxn ang="0">
                      <a:pos x="connsiteX1725" y="connsiteY1725"/>
                    </a:cxn>
                    <a:cxn ang="0">
                      <a:pos x="connsiteX1726" y="connsiteY1726"/>
                    </a:cxn>
                    <a:cxn ang="0">
                      <a:pos x="connsiteX1727" y="connsiteY1727"/>
                    </a:cxn>
                    <a:cxn ang="0">
                      <a:pos x="connsiteX1728" y="connsiteY1728"/>
                    </a:cxn>
                    <a:cxn ang="0">
                      <a:pos x="connsiteX1729" y="connsiteY1729"/>
                    </a:cxn>
                    <a:cxn ang="0">
                      <a:pos x="connsiteX1730" y="connsiteY1730"/>
                    </a:cxn>
                    <a:cxn ang="0">
                      <a:pos x="connsiteX1731" y="connsiteY1731"/>
                    </a:cxn>
                    <a:cxn ang="0">
                      <a:pos x="connsiteX1732" y="connsiteY1732"/>
                    </a:cxn>
                    <a:cxn ang="0">
                      <a:pos x="connsiteX1733" y="connsiteY1733"/>
                    </a:cxn>
                    <a:cxn ang="0">
                      <a:pos x="connsiteX1734" y="connsiteY1734"/>
                    </a:cxn>
                    <a:cxn ang="0">
                      <a:pos x="connsiteX1735" y="connsiteY1735"/>
                    </a:cxn>
                    <a:cxn ang="0">
                      <a:pos x="connsiteX1736" y="connsiteY1736"/>
                    </a:cxn>
                    <a:cxn ang="0">
                      <a:pos x="connsiteX1737" y="connsiteY1737"/>
                    </a:cxn>
                    <a:cxn ang="0">
                      <a:pos x="connsiteX1738" y="connsiteY1738"/>
                    </a:cxn>
                    <a:cxn ang="0">
                      <a:pos x="connsiteX1739" y="connsiteY1739"/>
                    </a:cxn>
                    <a:cxn ang="0">
                      <a:pos x="connsiteX1740" y="connsiteY1740"/>
                    </a:cxn>
                    <a:cxn ang="0">
                      <a:pos x="connsiteX1741" y="connsiteY1741"/>
                    </a:cxn>
                    <a:cxn ang="0">
                      <a:pos x="connsiteX1742" y="connsiteY1742"/>
                    </a:cxn>
                    <a:cxn ang="0">
                      <a:pos x="connsiteX1743" y="connsiteY1743"/>
                    </a:cxn>
                    <a:cxn ang="0">
                      <a:pos x="connsiteX1744" y="connsiteY1744"/>
                    </a:cxn>
                    <a:cxn ang="0">
                      <a:pos x="connsiteX1745" y="connsiteY1745"/>
                    </a:cxn>
                    <a:cxn ang="0">
                      <a:pos x="connsiteX1746" y="connsiteY1746"/>
                    </a:cxn>
                    <a:cxn ang="0">
                      <a:pos x="connsiteX1747" y="connsiteY1747"/>
                    </a:cxn>
                    <a:cxn ang="0">
                      <a:pos x="connsiteX1748" y="connsiteY1748"/>
                    </a:cxn>
                    <a:cxn ang="0">
                      <a:pos x="connsiteX1749" y="connsiteY1749"/>
                    </a:cxn>
                    <a:cxn ang="0">
                      <a:pos x="connsiteX1750" y="connsiteY1750"/>
                    </a:cxn>
                    <a:cxn ang="0">
                      <a:pos x="connsiteX1751" y="connsiteY1751"/>
                    </a:cxn>
                    <a:cxn ang="0">
                      <a:pos x="connsiteX1752" y="connsiteY1752"/>
                    </a:cxn>
                    <a:cxn ang="0">
                      <a:pos x="connsiteX1753" y="connsiteY1753"/>
                    </a:cxn>
                    <a:cxn ang="0">
                      <a:pos x="connsiteX1754" y="connsiteY1754"/>
                    </a:cxn>
                    <a:cxn ang="0">
                      <a:pos x="connsiteX1755" y="connsiteY1755"/>
                    </a:cxn>
                    <a:cxn ang="0">
                      <a:pos x="connsiteX1756" y="connsiteY1756"/>
                    </a:cxn>
                    <a:cxn ang="0">
                      <a:pos x="connsiteX1757" y="connsiteY1757"/>
                    </a:cxn>
                    <a:cxn ang="0">
                      <a:pos x="connsiteX1758" y="connsiteY1758"/>
                    </a:cxn>
                    <a:cxn ang="0">
                      <a:pos x="connsiteX1759" y="connsiteY1759"/>
                    </a:cxn>
                    <a:cxn ang="0">
                      <a:pos x="connsiteX1760" y="connsiteY1760"/>
                    </a:cxn>
                    <a:cxn ang="0">
                      <a:pos x="connsiteX1761" y="connsiteY1761"/>
                    </a:cxn>
                    <a:cxn ang="0">
                      <a:pos x="connsiteX1762" y="connsiteY1762"/>
                    </a:cxn>
                    <a:cxn ang="0">
                      <a:pos x="connsiteX1763" y="connsiteY1763"/>
                    </a:cxn>
                    <a:cxn ang="0">
                      <a:pos x="connsiteX1764" y="connsiteY1764"/>
                    </a:cxn>
                    <a:cxn ang="0">
                      <a:pos x="connsiteX1765" y="connsiteY1765"/>
                    </a:cxn>
                    <a:cxn ang="0">
                      <a:pos x="connsiteX1766" y="connsiteY1766"/>
                    </a:cxn>
                    <a:cxn ang="0">
                      <a:pos x="connsiteX1767" y="connsiteY1767"/>
                    </a:cxn>
                    <a:cxn ang="0">
                      <a:pos x="connsiteX1768" y="connsiteY1768"/>
                    </a:cxn>
                    <a:cxn ang="0">
                      <a:pos x="connsiteX1769" y="connsiteY1769"/>
                    </a:cxn>
                    <a:cxn ang="0">
                      <a:pos x="connsiteX1770" y="connsiteY1770"/>
                    </a:cxn>
                    <a:cxn ang="0">
                      <a:pos x="connsiteX1771" y="connsiteY1771"/>
                    </a:cxn>
                    <a:cxn ang="0">
                      <a:pos x="connsiteX1772" y="connsiteY1772"/>
                    </a:cxn>
                    <a:cxn ang="0">
                      <a:pos x="connsiteX1773" y="connsiteY1773"/>
                    </a:cxn>
                    <a:cxn ang="0">
                      <a:pos x="connsiteX1774" y="connsiteY1774"/>
                    </a:cxn>
                    <a:cxn ang="0">
                      <a:pos x="connsiteX1775" y="connsiteY1775"/>
                    </a:cxn>
                    <a:cxn ang="0">
                      <a:pos x="connsiteX1776" y="connsiteY1776"/>
                    </a:cxn>
                    <a:cxn ang="0">
                      <a:pos x="connsiteX1777" y="connsiteY1777"/>
                    </a:cxn>
                    <a:cxn ang="0">
                      <a:pos x="connsiteX1778" y="connsiteY1778"/>
                    </a:cxn>
                    <a:cxn ang="0">
                      <a:pos x="connsiteX1779" y="connsiteY1779"/>
                    </a:cxn>
                    <a:cxn ang="0">
                      <a:pos x="connsiteX1780" y="connsiteY1780"/>
                    </a:cxn>
                    <a:cxn ang="0">
                      <a:pos x="connsiteX1781" y="connsiteY1781"/>
                    </a:cxn>
                    <a:cxn ang="0">
                      <a:pos x="connsiteX1782" y="connsiteY1782"/>
                    </a:cxn>
                    <a:cxn ang="0">
                      <a:pos x="connsiteX1783" y="connsiteY1783"/>
                    </a:cxn>
                    <a:cxn ang="0">
                      <a:pos x="connsiteX1784" y="connsiteY1784"/>
                    </a:cxn>
                    <a:cxn ang="0">
                      <a:pos x="connsiteX1785" y="connsiteY1785"/>
                    </a:cxn>
                    <a:cxn ang="0">
                      <a:pos x="connsiteX1786" y="connsiteY1786"/>
                    </a:cxn>
                    <a:cxn ang="0">
                      <a:pos x="connsiteX1787" y="connsiteY1787"/>
                    </a:cxn>
                    <a:cxn ang="0">
                      <a:pos x="connsiteX1788" y="connsiteY1788"/>
                    </a:cxn>
                    <a:cxn ang="0">
                      <a:pos x="connsiteX1789" y="connsiteY1789"/>
                    </a:cxn>
                    <a:cxn ang="0">
                      <a:pos x="connsiteX1790" y="connsiteY1790"/>
                    </a:cxn>
                    <a:cxn ang="0">
                      <a:pos x="connsiteX1791" y="connsiteY1791"/>
                    </a:cxn>
                    <a:cxn ang="0">
                      <a:pos x="connsiteX1792" y="connsiteY1792"/>
                    </a:cxn>
                    <a:cxn ang="0">
                      <a:pos x="connsiteX1793" y="connsiteY1793"/>
                    </a:cxn>
                    <a:cxn ang="0">
                      <a:pos x="connsiteX1794" y="connsiteY1794"/>
                    </a:cxn>
                    <a:cxn ang="0">
                      <a:pos x="connsiteX1795" y="connsiteY1795"/>
                    </a:cxn>
                    <a:cxn ang="0">
                      <a:pos x="connsiteX1796" y="connsiteY1796"/>
                    </a:cxn>
                    <a:cxn ang="0">
                      <a:pos x="connsiteX1797" y="connsiteY1797"/>
                    </a:cxn>
                    <a:cxn ang="0">
                      <a:pos x="connsiteX1798" y="connsiteY1798"/>
                    </a:cxn>
                    <a:cxn ang="0">
                      <a:pos x="connsiteX1799" y="connsiteY1799"/>
                    </a:cxn>
                    <a:cxn ang="0">
                      <a:pos x="connsiteX1800" y="connsiteY1800"/>
                    </a:cxn>
                    <a:cxn ang="0">
                      <a:pos x="connsiteX1801" y="connsiteY1801"/>
                    </a:cxn>
                    <a:cxn ang="0">
                      <a:pos x="connsiteX1802" y="connsiteY1802"/>
                    </a:cxn>
                    <a:cxn ang="0">
                      <a:pos x="connsiteX1803" y="connsiteY1803"/>
                    </a:cxn>
                    <a:cxn ang="0">
                      <a:pos x="connsiteX1804" y="connsiteY1804"/>
                    </a:cxn>
                    <a:cxn ang="0">
                      <a:pos x="connsiteX1805" y="connsiteY1805"/>
                    </a:cxn>
                    <a:cxn ang="0">
                      <a:pos x="connsiteX1806" y="connsiteY1806"/>
                    </a:cxn>
                    <a:cxn ang="0">
                      <a:pos x="connsiteX1807" y="connsiteY1807"/>
                    </a:cxn>
                    <a:cxn ang="0">
                      <a:pos x="connsiteX1808" y="connsiteY1808"/>
                    </a:cxn>
                    <a:cxn ang="0">
                      <a:pos x="connsiteX1809" y="connsiteY1809"/>
                    </a:cxn>
                    <a:cxn ang="0">
                      <a:pos x="connsiteX1810" y="connsiteY1810"/>
                    </a:cxn>
                    <a:cxn ang="0">
                      <a:pos x="connsiteX1811" y="connsiteY1811"/>
                    </a:cxn>
                    <a:cxn ang="0">
                      <a:pos x="connsiteX1812" y="connsiteY1812"/>
                    </a:cxn>
                    <a:cxn ang="0">
                      <a:pos x="connsiteX1813" y="connsiteY1813"/>
                    </a:cxn>
                    <a:cxn ang="0">
                      <a:pos x="connsiteX1814" y="connsiteY1814"/>
                    </a:cxn>
                    <a:cxn ang="0">
                      <a:pos x="connsiteX1815" y="connsiteY1815"/>
                    </a:cxn>
                    <a:cxn ang="0">
                      <a:pos x="connsiteX1816" y="connsiteY1816"/>
                    </a:cxn>
                    <a:cxn ang="0">
                      <a:pos x="connsiteX1817" y="connsiteY1817"/>
                    </a:cxn>
                    <a:cxn ang="0">
                      <a:pos x="connsiteX1818" y="connsiteY1818"/>
                    </a:cxn>
                    <a:cxn ang="0">
                      <a:pos x="connsiteX1819" y="connsiteY1819"/>
                    </a:cxn>
                    <a:cxn ang="0">
                      <a:pos x="connsiteX1820" y="connsiteY1820"/>
                    </a:cxn>
                    <a:cxn ang="0">
                      <a:pos x="connsiteX1821" y="connsiteY1821"/>
                    </a:cxn>
                    <a:cxn ang="0">
                      <a:pos x="connsiteX1822" y="connsiteY1822"/>
                    </a:cxn>
                    <a:cxn ang="0">
                      <a:pos x="connsiteX1823" y="connsiteY1823"/>
                    </a:cxn>
                    <a:cxn ang="0">
                      <a:pos x="connsiteX1824" y="connsiteY1824"/>
                    </a:cxn>
                    <a:cxn ang="0">
                      <a:pos x="connsiteX1825" y="connsiteY1825"/>
                    </a:cxn>
                    <a:cxn ang="0">
                      <a:pos x="connsiteX1826" y="connsiteY1826"/>
                    </a:cxn>
                    <a:cxn ang="0">
                      <a:pos x="connsiteX1827" y="connsiteY1827"/>
                    </a:cxn>
                    <a:cxn ang="0">
                      <a:pos x="connsiteX1828" y="connsiteY1828"/>
                    </a:cxn>
                    <a:cxn ang="0">
                      <a:pos x="connsiteX1829" y="connsiteY1829"/>
                    </a:cxn>
                    <a:cxn ang="0">
                      <a:pos x="connsiteX1830" y="connsiteY1830"/>
                    </a:cxn>
                    <a:cxn ang="0">
                      <a:pos x="connsiteX1831" y="connsiteY1831"/>
                    </a:cxn>
                    <a:cxn ang="0">
                      <a:pos x="connsiteX1832" y="connsiteY1832"/>
                    </a:cxn>
                    <a:cxn ang="0">
                      <a:pos x="connsiteX1833" y="connsiteY1833"/>
                    </a:cxn>
                    <a:cxn ang="0">
                      <a:pos x="connsiteX1834" y="connsiteY1834"/>
                    </a:cxn>
                    <a:cxn ang="0">
                      <a:pos x="connsiteX1835" y="connsiteY1835"/>
                    </a:cxn>
                    <a:cxn ang="0">
                      <a:pos x="connsiteX1836" y="connsiteY1836"/>
                    </a:cxn>
                    <a:cxn ang="0">
                      <a:pos x="connsiteX1837" y="connsiteY1837"/>
                    </a:cxn>
                    <a:cxn ang="0">
                      <a:pos x="connsiteX1838" y="connsiteY1838"/>
                    </a:cxn>
                    <a:cxn ang="0">
                      <a:pos x="connsiteX1839" y="connsiteY1839"/>
                    </a:cxn>
                    <a:cxn ang="0">
                      <a:pos x="connsiteX1840" y="connsiteY1840"/>
                    </a:cxn>
                    <a:cxn ang="0">
                      <a:pos x="connsiteX1841" y="connsiteY1841"/>
                    </a:cxn>
                    <a:cxn ang="0">
                      <a:pos x="connsiteX1842" y="connsiteY1842"/>
                    </a:cxn>
                    <a:cxn ang="0">
                      <a:pos x="connsiteX1843" y="connsiteY1843"/>
                    </a:cxn>
                    <a:cxn ang="0">
                      <a:pos x="connsiteX1844" y="connsiteY1844"/>
                    </a:cxn>
                    <a:cxn ang="0">
                      <a:pos x="connsiteX1845" y="connsiteY1845"/>
                    </a:cxn>
                    <a:cxn ang="0">
                      <a:pos x="connsiteX1846" y="connsiteY1846"/>
                    </a:cxn>
                    <a:cxn ang="0">
                      <a:pos x="connsiteX1847" y="connsiteY1847"/>
                    </a:cxn>
                    <a:cxn ang="0">
                      <a:pos x="connsiteX1848" y="connsiteY1848"/>
                    </a:cxn>
                    <a:cxn ang="0">
                      <a:pos x="connsiteX1849" y="connsiteY1849"/>
                    </a:cxn>
                    <a:cxn ang="0">
                      <a:pos x="connsiteX1850" y="connsiteY1850"/>
                    </a:cxn>
                    <a:cxn ang="0">
                      <a:pos x="connsiteX1851" y="connsiteY1851"/>
                    </a:cxn>
                    <a:cxn ang="0">
                      <a:pos x="connsiteX1852" y="connsiteY1852"/>
                    </a:cxn>
                    <a:cxn ang="0">
                      <a:pos x="connsiteX1853" y="connsiteY1853"/>
                    </a:cxn>
                    <a:cxn ang="0">
                      <a:pos x="connsiteX1854" y="connsiteY1854"/>
                    </a:cxn>
                    <a:cxn ang="0">
                      <a:pos x="connsiteX1855" y="connsiteY1855"/>
                    </a:cxn>
                    <a:cxn ang="0">
                      <a:pos x="connsiteX1856" y="connsiteY1856"/>
                    </a:cxn>
                    <a:cxn ang="0">
                      <a:pos x="connsiteX1857" y="connsiteY1857"/>
                    </a:cxn>
                    <a:cxn ang="0">
                      <a:pos x="connsiteX1858" y="connsiteY1858"/>
                    </a:cxn>
                    <a:cxn ang="0">
                      <a:pos x="connsiteX1859" y="connsiteY1859"/>
                    </a:cxn>
                    <a:cxn ang="0">
                      <a:pos x="connsiteX1860" y="connsiteY1860"/>
                    </a:cxn>
                    <a:cxn ang="0">
                      <a:pos x="connsiteX1861" y="connsiteY1861"/>
                    </a:cxn>
                    <a:cxn ang="0">
                      <a:pos x="connsiteX1862" y="connsiteY1862"/>
                    </a:cxn>
                    <a:cxn ang="0">
                      <a:pos x="connsiteX1863" y="connsiteY1863"/>
                    </a:cxn>
                    <a:cxn ang="0">
                      <a:pos x="connsiteX1864" y="connsiteY1864"/>
                    </a:cxn>
                    <a:cxn ang="0">
                      <a:pos x="connsiteX1865" y="connsiteY1865"/>
                    </a:cxn>
                    <a:cxn ang="0">
                      <a:pos x="connsiteX1866" y="connsiteY1866"/>
                    </a:cxn>
                    <a:cxn ang="0">
                      <a:pos x="connsiteX1867" y="connsiteY1867"/>
                    </a:cxn>
                    <a:cxn ang="0">
                      <a:pos x="connsiteX1868" y="connsiteY1868"/>
                    </a:cxn>
                    <a:cxn ang="0">
                      <a:pos x="connsiteX1869" y="connsiteY1869"/>
                    </a:cxn>
                    <a:cxn ang="0">
                      <a:pos x="connsiteX1870" y="connsiteY1870"/>
                    </a:cxn>
                    <a:cxn ang="0">
                      <a:pos x="connsiteX1871" y="connsiteY1871"/>
                    </a:cxn>
                    <a:cxn ang="0">
                      <a:pos x="connsiteX1872" y="connsiteY1872"/>
                    </a:cxn>
                    <a:cxn ang="0">
                      <a:pos x="connsiteX1873" y="connsiteY1873"/>
                    </a:cxn>
                    <a:cxn ang="0">
                      <a:pos x="connsiteX1874" y="connsiteY1874"/>
                    </a:cxn>
                    <a:cxn ang="0">
                      <a:pos x="connsiteX1875" y="connsiteY1875"/>
                    </a:cxn>
                    <a:cxn ang="0">
                      <a:pos x="connsiteX1876" y="connsiteY1876"/>
                    </a:cxn>
                    <a:cxn ang="0">
                      <a:pos x="connsiteX1877" y="connsiteY1877"/>
                    </a:cxn>
                    <a:cxn ang="0">
                      <a:pos x="connsiteX1878" y="connsiteY1878"/>
                    </a:cxn>
                    <a:cxn ang="0">
                      <a:pos x="connsiteX1879" y="connsiteY1879"/>
                    </a:cxn>
                    <a:cxn ang="0">
                      <a:pos x="connsiteX1880" y="connsiteY1880"/>
                    </a:cxn>
                    <a:cxn ang="0">
                      <a:pos x="connsiteX1881" y="connsiteY1881"/>
                    </a:cxn>
                    <a:cxn ang="0">
                      <a:pos x="connsiteX1882" y="connsiteY1882"/>
                    </a:cxn>
                    <a:cxn ang="0">
                      <a:pos x="connsiteX1883" y="connsiteY1883"/>
                    </a:cxn>
                    <a:cxn ang="0">
                      <a:pos x="connsiteX1884" y="connsiteY1884"/>
                    </a:cxn>
                    <a:cxn ang="0">
                      <a:pos x="connsiteX1885" y="connsiteY1885"/>
                    </a:cxn>
                    <a:cxn ang="0">
                      <a:pos x="connsiteX1886" y="connsiteY1886"/>
                    </a:cxn>
                    <a:cxn ang="0">
                      <a:pos x="connsiteX1887" y="connsiteY1887"/>
                    </a:cxn>
                    <a:cxn ang="0">
                      <a:pos x="connsiteX1888" y="connsiteY1888"/>
                    </a:cxn>
                    <a:cxn ang="0">
                      <a:pos x="connsiteX1889" y="connsiteY1889"/>
                    </a:cxn>
                    <a:cxn ang="0">
                      <a:pos x="connsiteX1890" y="connsiteY1890"/>
                    </a:cxn>
                    <a:cxn ang="0">
                      <a:pos x="connsiteX1891" y="connsiteY1891"/>
                    </a:cxn>
                    <a:cxn ang="0">
                      <a:pos x="connsiteX1892" y="connsiteY1892"/>
                    </a:cxn>
                    <a:cxn ang="0">
                      <a:pos x="connsiteX1893" y="connsiteY1893"/>
                    </a:cxn>
                    <a:cxn ang="0">
                      <a:pos x="connsiteX1894" y="connsiteY1894"/>
                    </a:cxn>
                    <a:cxn ang="0">
                      <a:pos x="connsiteX1895" y="connsiteY1895"/>
                    </a:cxn>
                    <a:cxn ang="0">
                      <a:pos x="connsiteX1896" y="connsiteY1896"/>
                    </a:cxn>
                    <a:cxn ang="0">
                      <a:pos x="connsiteX1897" y="connsiteY1897"/>
                    </a:cxn>
                    <a:cxn ang="0">
                      <a:pos x="connsiteX1898" y="connsiteY1898"/>
                    </a:cxn>
                    <a:cxn ang="0">
                      <a:pos x="connsiteX1899" y="connsiteY1899"/>
                    </a:cxn>
                    <a:cxn ang="0">
                      <a:pos x="connsiteX1900" y="connsiteY1900"/>
                    </a:cxn>
                    <a:cxn ang="0">
                      <a:pos x="connsiteX1901" y="connsiteY1901"/>
                    </a:cxn>
                    <a:cxn ang="0">
                      <a:pos x="connsiteX1902" y="connsiteY1902"/>
                    </a:cxn>
                    <a:cxn ang="0">
                      <a:pos x="connsiteX1903" y="connsiteY1903"/>
                    </a:cxn>
                    <a:cxn ang="0">
                      <a:pos x="connsiteX1904" y="connsiteY1904"/>
                    </a:cxn>
                    <a:cxn ang="0">
                      <a:pos x="connsiteX1905" y="connsiteY1905"/>
                    </a:cxn>
                    <a:cxn ang="0">
                      <a:pos x="connsiteX1906" y="connsiteY1906"/>
                    </a:cxn>
                    <a:cxn ang="0">
                      <a:pos x="connsiteX1907" y="connsiteY1907"/>
                    </a:cxn>
                    <a:cxn ang="0">
                      <a:pos x="connsiteX1908" y="connsiteY1908"/>
                    </a:cxn>
                    <a:cxn ang="0">
                      <a:pos x="connsiteX1909" y="connsiteY1909"/>
                    </a:cxn>
                    <a:cxn ang="0">
                      <a:pos x="connsiteX1910" y="connsiteY1910"/>
                    </a:cxn>
                    <a:cxn ang="0">
                      <a:pos x="connsiteX1911" y="connsiteY1911"/>
                    </a:cxn>
                    <a:cxn ang="0">
                      <a:pos x="connsiteX1912" y="connsiteY1912"/>
                    </a:cxn>
                    <a:cxn ang="0">
                      <a:pos x="connsiteX1913" y="connsiteY1913"/>
                    </a:cxn>
                    <a:cxn ang="0">
                      <a:pos x="connsiteX1914" y="connsiteY1914"/>
                    </a:cxn>
                    <a:cxn ang="0">
                      <a:pos x="connsiteX1915" y="connsiteY1915"/>
                    </a:cxn>
                    <a:cxn ang="0">
                      <a:pos x="connsiteX1916" y="connsiteY1916"/>
                    </a:cxn>
                    <a:cxn ang="0">
                      <a:pos x="connsiteX1917" y="connsiteY1917"/>
                    </a:cxn>
                    <a:cxn ang="0">
                      <a:pos x="connsiteX1918" y="connsiteY1918"/>
                    </a:cxn>
                    <a:cxn ang="0">
                      <a:pos x="connsiteX1919" y="connsiteY1919"/>
                    </a:cxn>
                    <a:cxn ang="0">
                      <a:pos x="connsiteX1920" y="connsiteY1920"/>
                    </a:cxn>
                    <a:cxn ang="0">
                      <a:pos x="connsiteX1921" y="connsiteY1921"/>
                    </a:cxn>
                    <a:cxn ang="0">
                      <a:pos x="connsiteX1922" y="connsiteY1922"/>
                    </a:cxn>
                    <a:cxn ang="0">
                      <a:pos x="connsiteX1923" y="connsiteY1923"/>
                    </a:cxn>
                    <a:cxn ang="0">
                      <a:pos x="connsiteX1924" y="connsiteY1924"/>
                    </a:cxn>
                    <a:cxn ang="0">
                      <a:pos x="connsiteX1925" y="connsiteY1925"/>
                    </a:cxn>
                    <a:cxn ang="0">
                      <a:pos x="connsiteX1926" y="connsiteY1926"/>
                    </a:cxn>
                    <a:cxn ang="0">
                      <a:pos x="connsiteX1927" y="connsiteY1927"/>
                    </a:cxn>
                    <a:cxn ang="0">
                      <a:pos x="connsiteX1928" y="connsiteY1928"/>
                    </a:cxn>
                    <a:cxn ang="0">
                      <a:pos x="connsiteX1929" y="connsiteY1929"/>
                    </a:cxn>
                    <a:cxn ang="0">
                      <a:pos x="connsiteX1930" y="connsiteY1930"/>
                    </a:cxn>
                    <a:cxn ang="0">
                      <a:pos x="connsiteX1931" y="connsiteY1931"/>
                    </a:cxn>
                    <a:cxn ang="0">
                      <a:pos x="connsiteX1932" y="connsiteY1932"/>
                    </a:cxn>
                    <a:cxn ang="0">
                      <a:pos x="connsiteX1933" y="connsiteY1933"/>
                    </a:cxn>
                    <a:cxn ang="0">
                      <a:pos x="connsiteX1934" y="connsiteY1934"/>
                    </a:cxn>
                    <a:cxn ang="0">
                      <a:pos x="connsiteX1935" y="connsiteY1935"/>
                    </a:cxn>
                    <a:cxn ang="0">
                      <a:pos x="connsiteX1936" y="connsiteY1936"/>
                    </a:cxn>
                    <a:cxn ang="0">
                      <a:pos x="connsiteX1937" y="connsiteY1937"/>
                    </a:cxn>
                    <a:cxn ang="0">
                      <a:pos x="connsiteX1938" y="connsiteY1938"/>
                    </a:cxn>
                    <a:cxn ang="0">
                      <a:pos x="connsiteX1939" y="connsiteY1939"/>
                    </a:cxn>
                    <a:cxn ang="0">
                      <a:pos x="connsiteX1940" y="connsiteY1940"/>
                    </a:cxn>
                    <a:cxn ang="0">
                      <a:pos x="connsiteX1941" y="connsiteY1941"/>
                    </a:cxn>
                    <a:cxn ang="0">
                      <a:pos x="connsiteX1942" y="connsiteY1942"/>
                    </a:cxn>
                    <a:cxn ang="0">
                      <a:pos x="connsiteX1943" y="connsiteY1943"/>
                    </a:cxn>
                    <a:cxn ang="0">
                      <a:pos x="connsiteX1944" y="connsiteY1944"/>
                    </a:cxn>
                    <a:cxn ang="0">
                      <a:pos x="connsiteX1945" y="connsiteY1945"/>
                    </a:cxn>
                    <a:cxn ang="0">
                      <a:pos x="connsiteX1946" y="connsiteY1946"/>
                    </a:cxn>
                    <a:cxn ang="0">
                      <a:pos x="connsiteX1947" y="connsiteY1947"/>
                    </a:cxn>
                    <a:cxn ang="0">
                      <a:pos x="connsiteX1948" y="connsiteY1948"/>
                    </a:cxn>
                    <a:cxn ang="0">
                      <a:pos x="connsiteX1949" y="connsiteY1949"/>
                    </a:cxn>
                    <a:cxn ang="0">
                      <a:pos x="connsiteX1950" y="connsiteY1950"/>
                    </a:cxn>
                    <a:cxn ang="0">
                      <a:pos x="connsiteX1951" y="connsiteY1951"/>
                    </a:cxn>
                    <a:cxn ang="0">
                      <a:pos x="connsiteX1952" y="connsiteY1952"/>
                    </a:cxn>
                    <a:cxn ang="0">
                      <a:pos x="connsiteX1953" y="connsiteY1953"/>
                    </a:cxn>
                    <a:cxn ang="0">
                      <a:pos x="connsiteX1954" y="connsiteY1954"/>
                    </a:cxn>
                    <a:cxn ang="0">
                      <a:pos x="connsiteX1955" y="connsiteY1955"/>
                    </a:cxn>
                    <a:cxn ang="0">
                      <a:pos x="connsiteX1956" y="connsiteY1956"/>
                    </a:cxn>
                    <a:cxn ang="0">
                      <a:pos x="connsiteX1957" y="connsiteY1957"/>
                    </a:cxn>
                    <a:cxn ang="0">
                      <a:pos x="connsiteX1958" y="connsiteY1958"/>
                    </a:cxn>
                    <a:cxn ang="0">
                      <a:pos x="connsiteX1959" y="connsiteY1959"/>
                    </a:cxn>
                    <a:cxn ang="0">
                      <a:pos x="connsiteX1960" y="connsiteY1960"/>
                    </a:cxn>
                    <a:cxn ang="0">
                      <a:pos x="connsiteX1961" y="connsiteY1961"/>
                    </a:cxn>
                    <a:cxn ang="0">
                      <a:pos x="connsiteX1962" y="connsiteY1962"/>
                    </a:cxn>
                    <a:cxn ang="0">
                      <a:pos x="connsiteX1963" y="connsiteY1963"/>
                    </a:cxn>
                    <a:cxn ang="0">
                      <a:pos x="connsiteX1964" y="connsiteY1964"/>
                    </a:cxn>
                    <a:cxn ang="0">
                      <a:pos x="connsiteX1965" y="connsiteY1965"/>
                    </a:cxn>
                    <a:cxn ang="0">
                      <a:pos x="connsiteX1966" y="connsiteY1966"/>
                    </a:cxn>
                    <a:cxn ang="0">
                      <a:pos x="connsiteX1967" y="connsiteY1967"/>
                    </a:cxn>
                    <a:cxn ang="0">
                      <a:pos x="connsiteX1968" y="connsiteY1968"/>
                    </a:cxn>
                    <a:cxn ang="0">
                      <a:pos x="connsiteX1969" y="connsiteY1969"/>
                    </a:cxn>
                    <a:cxn ang="0">
                      <a:pos x="connsiteX1970" y="connsiteY1970"/>
                    </a:cxn>
                    <a:cxn ang="0">
                      <a:pos x="connsiteX1971" y="connsiteY1971"/>
                    </a:cxn>
                    <a:cxn ang="0">
                      <a:pos x="connsiteX1972" y="connsiteY1972"/>
                    </a:cxn>
                    <a:cxn ang="0">
                      <a:pos x="connsiteX1973" y="connsiteY1973"/>
                    </a:cxn>
                    <a:cxn ang="0">
                      <a:pos x="connsiteX1974" y="connsiteY1974"/>
                    </a:cxn>
                    <a:cxn ang="0">
                      <a:pos x="connsiteX1975" y="connsiteY1975"/>
                    </a:cxn>
                    <a:cxn ang="0">
                      <a:pos x="connsiteX1976" y="connsiteY1976"/>
                    </a:cxn>
                    <a:cxn ang="0">
                      <a:pos x="connsiteX1977" y="connsiteY1977"/>
                    </a:cxn>
                    <a:cxn ang="0">
                      <a:pos x="connsiteX1978" y="connsiteY1978"/>
                    </a:cxn>
                    <a:cxn ang="0">
                      <a:pos x="connsiteX1979" y="connsiteY1979"/>
                    </a:cxn>
                    <a:cxn ang="0">
                      <a:pos x="connsiteX1980" y="connsiteY1980"/>
                    </a:cxn>
                    <a:cxn ang="0">
                      <a:pos x="connsiteX1981" y="connsiteY1981"/>
                    </a:cxn>
                    <a:cxn ang="0">
                      <a:pos x="connsiteX1982" y="connsiteY1982"/>
                    </a:cxn>
                    <a:cxn ang="0">
                      <a:pos x="connsiteX1983" y="connsiteY1983"/>
                    </a:cxn>
                    <a:cxn ang="0">
                      <a:pos x="connsiteX1984" y="connsiteY1984"/>
                    </a:cxn>
                    <a:cxn ang="0">
                      <a:pos x="connsiteX1985" y="connsiteY1985"/>
                    </a:cxn>
                    <a:cxn ang="0">
                      <a:pos x="connsiteX1986" y="connsiteY1986"/>
                    </a:cxn>
                    <a:cxn ang="0">
                      <a:pos x="connsiteX1987" y="connsiteY1987"/>
                    </a:cxn>
                    <a:cxn ang="0">
                      <a:pos x="connsiteX1988" y="connsiteY1988"/>
                    </a:cxn>
                    <a:cxn ang="0">
                      <a:pos x="connsiteX1989" y="connsiteY1989"/>
                    </a:cxn>
                    <a:cxn ang="0">
                      <a:pos x="connsiteX1990" y="connsiteY1990"/>
                    </a:cxn>
                    <a:cxn ang="0">
                      <a:pos x="connsiteX1991" y="connsiteY1991"/>
                    </a:cxn>
                    <a:cxn ang="0">
                      <a:pos x="connsiteX1992" y="connsiteY1992"/>
                    </a:cxn>
                    <a:cxn ang="0">
                      <a:pos x="connsiteX1993" y="connsiteY1993"/>
                    </a:cxn>
                    <a:cxn ang="0">
                      <a:pos x="connsiteX1994" y="connsiteY1994"/>
                    </a:cxn>
                    <a:cxn ang="0">
                      <a:pos x="connsiteX1995" y="connsiteY1995"/>
                    </a:cxn>
                    <a:cxn ang="0">
                      <a:pos x="connsiteX1996" y="connsiteY1996"/>
                    </a:cxn>
                    <a:cxn ang="0">
                      <a:pos x="connsiteX1997" y="connsiteY1997"/>
                    </a:cxn>
                    <a:cxn ang="0">
                      <a:pos x="connsiteX1998" y="connsiteY1998"/>
                    </a:cxn>
                    <a:cxn ang="0">
                      <a:pos x="connsiteX1999" y="connsiteY1999"/>
                    </a:cxn>
                    <a:cxn ang="0">
                      <a:pos x="connsiteX2000" y="connsiteY2000"/>
                    </a:cxn>
                    <a:cxn ang="0">
                      <a:pos x="connsiteX2001" y="connsiteY2001"/>
                    </a:cxn>
                  </a:cxnLst>
                  <a:rect l="l" t="t" r="r" b="b"/>
                  <a:pathLst>
                    <a:path w="5795236" h="199548">
                      <a:moveTo>
                        <a:pt x="0" y="199549"/>
                      </a:moveTo>
                      <a:lnTo>
                        <a:pt x="0" y="198534"/>
                      </a:lnTo>
                      <a:lnTo>
                        <a:pt x="5801" y="198506"/>
                      </a:lnTo>
                      <a:lnTo>
                        <a:pt x="11602" y="198478"/>
                      </a:lnTo>
                      <a:lnTo>
                        <a:pt x="17403" y="198448"/>
                      </a:lnTo>
                      <a:lnTo>
                        <a:pt x="23204" y="198418"/>
                      </a:lnTo>
                      <a:lnTo>
                        <a:pt x="29005" y="198388"/>
                      </a:lnTo>
                      <a:lnTo>
                        <a:pt x="34806" y="198356"/>
                      </a:lnTo>
                      <a:lnTo>
                        <a:pt x="40607" y="198324"/>
                      </a:lnTo>
                      <a:lnTo>
                        <a:pt x="46408" y="198291"/>
                      </a:lnTo>
                      <a:lnTo>
                        <a:pt x="52209" y="198257"/>
                      </a:lnTo>
                      <a:lnTo>
                        <a:pt x="58010" y="198223"/>
                      </a:lnTo>
                      <a:lnTo>
                        <a:pt x="63811" y="198187"/>
                      </a:lnTo>
                      <a:lnTo>
                        <a:pt x="69613" y="198151"/>
                      </a:lnTo>
                      <a:lnTo>
                        <a:pt x="75413" y="198114"/>
                      </a:lnTo>
                      <a:lnTo>
                        <a:pt x="81215" y="198076"/>
                      </a:lnTo>
                      <a:lnTo>
                        <a:pt x="87016" y="198037"/>
                      </a:lnTo>
                      <a:lnTo>
                        <a:pt x="92817" y="197997"/>
                      </a:lnTo>
                      <a:lnTo>
                        <a:pt x="98618" y="197956"/>
                      </a:lnTo>
                      <a:lnTo>
                        <a:pt x="104419" y="197915"/>
                      </a:lnTo>
                      <a:lnTo>
                        <a:pt x="110220" y="197872"/>
                      </a:lnTo>
                      <a:lnTo>
                        <a:pt x="116021" y="197828"/>
                      </a:lnTo>
                      <a:lnTo>
                        <a:pt x="121822" y="197784"/>
                      </a:lnTo>
                      <a:lnTo>
                        <a:pt x="127623" y="197738"/>
                      </a:lnTo>
                      <a:lnTo>
                        <a:pt x="133424" y="197691"/>
                      </a:lnTo>
                      <a:lnTo>
                        <a:pt x="139225" y="197643"/>
                      </a:lnTo>
                      <a:lnTo>
                        <a:pt x="145026" y="197594"/>
                      </a:lnTo>
                      <a:lnTo>
                        <a:pt x="150827" y="197544"/>
                      </a:lnTo>
                      <a:lnTo>
                        <a:pt x="156628" y="197493"/>
                      </a:lnTo>
                      <a:lnTo>
                        <a:pt x="162429" y="197440"/>
                      </a:lnTo>
                      <a:lnTo>
                        <a:pt x="168230" y="197387"/>
                      </a:lnTo>
                      <a:lnTo>
                        <a:pt x="174031" y="197332"/>
                      </a:lnTo>
                      <a:lnTo>
                        <a:pt x="179832" y="197276"/>
                      </a:lnTo>
                      <a:lnTo>
                        <a:pt x="185633" y="197219"/>
                      </a:lnTo>
                      <a:lnTo>
                        <a:pt x="191434" y="197160"/>
                      </a:lnTo>
                      <a:lnTo>
                        <a:pt x="197235" y="197100"/>
                      </a:lnTo>
                      <a:lnTo>
                        <a:pt x="203036" y="197039"/>
                      </a:lnTo>
                      <a:lnTo>
                        <a:pt x="208837" y="196976"/>
                      </a:lnTo>
                      <a:lnTo>
                        <a:pt x="214639" y="196913"/>
                      </a:lnTo>
                      <a:lnTo>
                        <a:pt x="220439" y="196847"/>
                      </a:lnTo>
                      <a:lnTo>
                        <a:pt x="226241" y="196780"/>
                      </a:lnTo>
                      <a:lnTo>
                        <a:pt x="232042" y="196712"/>
                      </a:lnTo>
                      <a:lnTo>
                        <a:pt x="237842" y="196643"/>
                      </a:lnTo>
                      <a:lnTo>
                        <a:pt x="243644" y="196571"/>
                      </a:lnTo>
                      <a:lnTo>
                        <a:pt x="249444" y="196499"/>
                      </a:lnTo>
                      <a:lnTo>
                        <a:pt x="255246" y="196424"/>
                      </a:lnTo>
                      <a:lnTo>
                        <a:pt x="261047" y="196349"/>
                      </a:lnTo>
                      <a:lnTo>
                        <a:pt x="266848" y="196271"/>
                      </a:lnTo>
                      <a:lnTo>
                        <a:pt x="272649" y="196192"/>
                      </a:lnTo>
                      <a:lnTo>
                        <a:pt x="278450" y="196111"/>
                      </a:lnTo>
                      <a:lnTo>
                        <a:pt x="284251" y="196029"/>
                      </a:lnTo>
                      <a:lnTo>
                        <a:pt x="290052" y="195944"/>
                      </a:lnTo>
                      <a:lnTo>
                        <a:pt x="295853" y="195858"/>
                      </a:lnTo>
                      <a:lnTo>
                        <a:pt x="301654" y="195770"/>
                      </a:lnTo>
                      <a:lnTo>
                        <a:pt x="307455" y="195681"/>
                      </a:lnTo>
                      <a:lnTo>
                        <a:pt x="313256" y="195590"/>
                      </a:lnTo>
                      <a:lnTo>
                        <a:pt x="319057" y="195496"/>
                      </a:lnTo>
                      <a:lnTo>
                        <a:pt x="324858" y="195401"/>
                      </a:lnTo>
                      <a:lnTo>
                        <a:pt x="330659" y="195304"/>
                      </a:lnTo>
                      <a:lnTo>
                        <a:pt x="336460" y="195205"/>
                      </a:lnTo>
                      <a:lnTo>
                        <a:pt x="342261" y="195103"/>
                      </a:lnTo>
                      <a:lnTo>
                        <a:pt x="348063" y="195000"/>
                      </a:lnTo>
                      <a:lnTo>
                        <a:pt x="353864" y="194895"/>
                      </a:lnTo>
                      <a:lnTo>
                        <a:pt x="359665" y="194788"/>
                      </a:lnTo>
                      <a:lnTo>
                        <a:pt x="365466" y="194678"/>
                      </a:lnTo>
                      <a:lnTo>
                        <a:pt x="371268" y="194566"/>
                      </a:lnTo>
                      <a:lnTo>
                        <a:pt x="377069" y="194452"/>
                      </a:lnTo>
                      <a:lnTo>
                        <a:pt x="382870" y="194336"/>
                      </a:lnTo>
                      <a:lnTo>
                        <a:pt x="388671" y="194218"/>
                      </a:lnTo>
                      <a:lnTo>
                        <a:pt x="394472" y="194097"/>
                      </a:lnTo>
                      <a:lnTo>
                        <a:pt x="400273" y="193974"/>
                      </a:lnTo>
                      <a:lnTo>
                        <a:pt x="406071" y="193849"/>
                      </a:lnTo>
                      <a:lnTo>
                        <a:pt x="411872" y="193721"/>
                      </a:lnTo>
                      <a:lnTo>
                        <a:pt x="417673" y="193590"/>
                      </a:lnTo>
                      <a:lnTo>
                        <a:pt x="423474" y="193458"/>
                      </a:lnTo>
                      <a:lnTo>
                        <a:pt x="429276" y="193322"/>
                      </a:lnTo>
                      <a:lnTo>
                        <a:pt x="435077" y="193184"/>
                      </a:lnTo>
                      <a:lnTo>
                        <a:pt x="440878" y="193044"/>
                      </a:lnTo>
                      <a:lnTo>
                        <a:pt x="446679" y="192901"/>
                      </a:lnTo>
                      <a:lnTo>
                        <a:pt x="452480" y="192755"/>
                      </a:lnTo>
                      <a:lnTo>
                        <a:pt x="458281" y="192606"/>
                      </a:lnTo>
                      <a:lnTo>
                        <a:pt x="464083" y="192455"/>
                      </a:lnTo>
                      <a:lnTo>
                        <a:pt x="469884" y="192301"/>
                      </a:lnTo>
                      <a:lnTo>
                        <a:pt x="475685" y="192144"/>
                      </a:lnTo>
                      <a:lnTo>
                        <a:pt x="481486" y="191984"/>
                      </a:lnTo>
                      <a:lnTo>
                        <a:pt x="487287" y="191821"/>
                      </a:lnTo>
                      <a:lnTo>
                        <a:pt x="493088" y="191655"/>
                      </a:lnTo>
                      <a:lnTo>
                        <a:pt x="498890" y="191487"/>
                      </a:lnTo>
                      <a:lnTo>
                        <a:pt x="504691" y="191315"/>
                      </a:lnTo>
                      <a:lnTo>
                        <a:pt x="510492" y="191140"/>
                      </a:lnTo>
                      <a:lnTo>
                        <a:pt x="516293" y="190962"/>
                      </a:lnTo>
                      <a:lnTo>
                        <a:pt x="522094" y="190781"/>
                      </a:lnTo>
                      <a:lnTo>
                        <a:pt x="527896" y="190597"/>
                      </a:lnTo>
                      <a:lnTo>
                        <a:pt x="533697" y="190410"/>
                      </a:lnTo>
                      <a:lnTo>
                        <a:pt x="539498" y="190219"/>
                      </a:lnTo>
                      <a:lnTo>
                        <a:pt x="545299" y="190025"/>
                      </a:lnTo>
                      <a:lnTo>
                        <a:pt x="551100" y="189827"/>
                      </a:lnTo>
                      <a:lnTo>
                        <a:pt x="556901" y="189626"/>
                      </a:lnTo>
                      <a:lnTo>
                        <a:pt x="562703" y="189422"/>
                      </a:lnTo>
                      <a:lnTo>
                        <a:pt x="568500" y="189214"/>
                      </a:lnTo>
                      <a:lnTo>
                        <a:pt x="574301" y="189003"/>
                      </a:lnTo>
                      <a:lnTo>
                        <a:pt x="580102" y="188788"/>
                      </a:lnTo>
                      <a:lnTo>
                        <a:pt x="585904" y="188569"/>
                      </a:lnTo>
                      <a:lnTo>
                        <a:pt x="591705" y="188347"/>
                      </a:lnTo>
                      <a:lnTo>
                        <a:pt x="597506" y="188121"/>
                      </a:lnTo>
                      <a:lnTo>
                        <a:pt x="603307" y="187892"/>
                      </a:lnTo>
                      <a:lnTo>
                        <a:pt x="609108" y="187658"/>
                      </a:lnTo>
                      <a:lnTo>
                        <a:pt x="614909" y="187421"/>
                      </a:lnTo>
                      <a:lnTo>
                        <a:pt x="620711" y="187180"/>
                      </a:lnTo>
                      <a:lnTo>
                        <a:pt x="626512" y="186935"/>
                      </a:lnTo>
                      <a:lnTo>
                        <a:pt x="632313" y="186686"/>
                      </a:lnTo>
                      <a:lnTo>
                        <a:pt x="638114" y="186433"/>
                      </a:lnTo>
                      <a:lnTo>
                        <a:pt x="643915" y="186176"/>
                      </a:lnTo>
                      <a:lnTo>
                        <a:pt x="649716" y="185914"/>
                      </a:lnTo>
                      <a:lnTo>
                        <a:pt x="655518" y="185649"/>
                      </a:lnTo>
                      <a:lnTo>
                        <a:pt x="661319" y="185380"/>
                      </a:lnTo>
                      <a:lnTo>
                        <a:pt x="667120" y="185106"/>
                      </a:lnTo>
                      <a:lnTo>
                        <a:pt x="672921" y="184828"/>
                      </a:lnTo>
                      <a:lnTo>
                        <a:pt x="678722" y="184546"/>
                      </a:lnTo>
                      <a:lnTo>
                        <a:pt x="684523" y="184259"/>
                      </a:lnTo>
                      <a:lnTo>
                        <a:pt x="690325" y="183968"/>
                      </a:lnTo>
                      <a:lnTo>
                        <a:pt x="696126" y="183673"/>
                      </a:lnTo>
                      <a:lnTo>
                        <a:pt x="701927" y="183373"/>
                      </a:lnTo>
                      <a:lnTo>
                        <a:pt x="707728" y="183068"/>
                      </a:lnTo>
                      <a:lnTo>
                        <a:pt x="713529" y="182759"/>
                      </a:lnTo>
                      <a:lnTo>
                        <a:pt x="719330" y="182446"/>
                      </a:lnTo>
                      <a:lnTo>
                        <a:pt x="725128" y="182128"/>
                      </a:lnTo>
                      <a:lnTo>
                        <a:pt x="730929" y="181805"/>
                      </a:lnTo>
                      <a:lnTo>
                        <a:pt x="736730" y="181477"/>
                      </a:lnTo>
                      <a:lnTo>
                        <a:pt x="742531" y="181144"/>
                      </a:lnTo>
                      <a:lnTo>
                        <a:pt x="748333" y="180807"/>
                      </a:lnTo>
                      <a:lnTo>
                        <a:pt x="754134" y="180465"/>
                      </a:lnTo>
                      <a:lnTo>
                        <a:pt x="759935" y="180118"/>
                      </a:lnTo>
                      <a:lnTo>
                        <a:pt x="765736" y="179766"/>
                      </a:lnTo>
                      <a:lnTo>
                        <a:pt x="771537" y="179409"/>
                      </a:lnTo>
                      <a:lnTo>
                        <a:pt x="777338" y="179047"/>
                      </a:lnTo>
                      <a:lnTo>
                        <a:pt x="783140" y="178680"/>
                      </a:lnTo>
                      <a:lnTo>
                        <a:pt x="788941" y="178308"/>
                      </a:lnTo>
                      <a:lnTo>
                        <a:pt x="794742" y="177931"/>
                      </a:lnTo>
                      <a:lnTo>
                        <a:pt x="800543" y="177548"/>
                      </a:lnTo>
                      <a:lnTo>
                        <a:pt x="806344" y="177161"/>
                      </a:lnTo>
                      <a:lnTo>
                        <a:pt x="812145" y="176768"/>
                      </a:lnTo>
                      <a:lnTo>
                        <a:pt x="817947" y="176370"/>
                      </a:lnTo>
                      <a:lnTo>
                        <a:pt x="823748" y="175966"/>
                      </a:lnTo>
                      <a:lnTo>
                        <a:pt x="829549" y="175557"/>
                      </a:lnTo>
                      <a:lnTo>
                        <a:pt x="835350" y="175143"/>
                      </a:lnTo>
                      <a:lnTo>
                        <a:pt x="841151" y="174724"/>
                      </a:lnTo>
                      <a:lnTo>
                        <a:pt x="846953" y="174299"/>
                      </a:lnTo>
                      <a:lnTo>
                        <a:pt x="852754" y="173868"/>
                      </a:lnTo>
                      <a:lnTo>
                        <a:pt x="858555" y="173432"/>
                      </a:lnTo>
                      <a:lnTo>
                        <a:pt x="864356" y="172990"/>
                      </a:lnTo>
                      <a:lnTo>
                        <a:pt x="870157" y="172543"/>
                      </a:lnTo>
                      <a:lnTo>
                        <a:pt x="875958" y="172090"/>
                      </a:lnTo>
                      <a:lnTo>
                        <a:pt x="881760" y="171631"/>
                      </a:lnTo>
                      <a:lnTo>
                        <a:pt x="887557" y="171167"/>
                      </a:lnTo>
                      <a:lnTo>
                        <a:pt x="893358" y="170697"/>
                      </a:lnTo>
                      <a:lnTo>
                        <a:pt x="899159" y="170221"/>
                      </a:lnTo>
                      <a:lnTo>
                        <a:pt x="904961" y="169740"/>
                      </a:lnTo>
                      <a:lnTo>
                        <a:pt x="910762" y="169253"/>
                      </a:lnTo>
                      <a:lnTo>
                        <a:pt x="916563" y="168759"/>
                      </a:lnTo>
                      <a:lnTo>
                        <a:pt x="922364" y="168260"/>
                      </a:lnTo>
                      <a:lnTo>
                        <a:pt x="928165" y="167756"/>
                      </a:lnTo>
                      <a:lnTo>
                        <a:pt x="933966" y="167245"/>
                      </a:lnTo>
                      <a:lnTo>
                        <a:pt x="939768" y="166728"/>
                      </a:lnTo>
                      <a:lnTo>
                        <a:pt x="945569" y="166205"/>
                      </a:lnTo>
                      <a:lnTo>
                        <a:pt x="951370" y="165677"/>
                      </a:lnTo>
                      <a:lnTo>
                        <a:pt x="957171" y="165142"/>
                      </a:lnTo>
                      <a:lnTo>
                        <a:pt x="962972" y="164602"/>
                      </a:lnTo>
                      <a:lnTo>
                        <a:pt x="968773" y="164055"/>
                      </a:lnTo>
                      <a:lnTo>
                        <a:pt x="974575" y="163502"/>
                      </a:lnTo>
                      <a:lnTo>
                        <a:pt x="980376" y="162944"/>
                      </a:lnTo>
                      <a:lnTo>
                        <a:pt x="986177" y="162379"/>
                      </a:lnTo>
                      <a:lnTo>
                        <a:pt x="991978" y="161808"/>
                      </a:lnTo>
                      <a:lnTo>
                        <a:pt x="997779" y="161231"/>
                      </a:lnTo>
                      <a:lnTo>
                        <a:pt x="1003580" y="160648"/>
                      </a:lnTo>
                      <a:lnTo>
                        <a:pt x="1009382" y="160058"/>
                      </a:lnTo>
                      <a:lnTo>
                        <a:pt x="1015183" y="159463"/>
                      </a:lnTo>
                      <a:lnTo>
                        <a:pt x="1020984" y="158861"/>
                      </a:lnTo>
                      <a:lnTo>
                        <a:pt x="1026785" y="158254"/>
                      </a:lnTo>
                      <a:lnTo>
                        <a:pt x="1032586" y="157640"/>
                      </a:lnTo>
                      <a:lnTo>
                        <a:pt x="1038387" y="157019"/>
                      </a:lnTo>
                      <a:lnTo>
                        <a:pt x="1044189" y="156393"/>
                      </a:lnTo>
                      <a:lnTo>
                        <a:pt x="1049986" y="155761"/>
                      </a:lnTo>
                      <a:lnTo>
                        <a:pt x="1055787" y="155122"/>
                      </a:lnTo>
                      <a:lnTo>
                        <a:pt x="1061588" y="154478"/>
                      </a:lnTo>
                      <a:lnTo>
                        <a:pt x="1067390" y="153827"/>
                      </a:lnTo>
                      <a:lnTo>
                        <a:pt x="1073191" y="153169"/>
                      </a:lnTo>
                      <a:lnTo>
                        <a:pt x="1078992" y="152506"/>
                      </a:lnTo>
                      <a:lnTo>
                        <a:pt x="1084793" y="151836"/>
                      </a:lnTo>
                      <a:lnTo>
                        <a:pt x="1090594" y="151161"/>
                      </a:lnTo>
                      <a:lnTo>
                        <a:pt x="1096396" y="150479"/>
                      </a:lnTo>
                      <a:lnTo>
                        <a:pt x="1102197" y="149791"/>
                      </a:lnTo>
                      <a:lnTo>
                        <a:pt x="1107998" y="149097"/>
                      </a:lnTo>
                      <a:lnTo>
                        <a:pt x="1113799" y="148396"/>
                      </a:lnTo>
                      <a:lnTo>
                        <a:pt x="1119600" y="147690"/>
                      </a:lnTo>
                      <a:lnTo>
                        <a:pt x="1125401" y="146977"/>
                      </a:lnTo>
                      <a:lnTo>
                        <a:pt x="1131203" y="146259"/>
                      </a:lnTo>
                      <a:lnTo>
                        <a:pt x="1137004" y="145534"/>
                      </a:lnTo>
                      <a:lnTo>
                        <a:pt x="1142805" y="144804"/>
                      </a:lnTo>
                      <a:lnTo>
                        <a:pt x="1148606" y="144067"/>
                      </a:lnTo>
                      <a:lnTo>
                        <a:pt x="1154407" y="143324"/>
                      </a:lnTo>
                      <a:lnTo>
                        <a:pt x="1160208" y="142575"/>
                      </a:lnTo>
                      <a:lnTo>
                        <a:pt x="1166010" y="141821"/>
                      </a:lnTo>
                      <a:lnTo>
                        <a:pt x="1171811" y="141060"/>
                      </a:lnTo>
                      <a:lnTo>
                        <a:pt x="1177612" y="140293"/>
                      </a:lnTo>
                      <a:lnTo>
                        <a:pt x="1183413" y="139521"/>
                      </a:lnTo>
                      <a:lnTo>
                        <a:pt x="1189214" y="138743"/>
                      </a:lnTo>
                      <a:lnTo>
                        <a:pt x="1195015" y="137959"/>
                      </a:lnTo>
                      <a:lnTo>
                        <a:pt x="1200817" y="137169"/>
                      </a:lnTo>
                      <a:lnTo>
                        <a:pt x="1206618" y="136373"/>
                      </a:lnTo>
                      <a:lnTo>
                        <a:pt x="1212415" y="135572"/>
                      </a:lnTo>
                      <a:lnTo>
                        <a:pt x="1218216" y="134765"/>
                      </a:lnTo>
                      <a:lnTo>
                        <a:pt x="1224018" y="133952"/>
                      </a:lnTo>
                      <a:lnTo>
                        <a:pt x="1229819" y="133134"/>
                      </a:lnTo>
                      <a:lnTo>
                        <a:pt x="1235620" y="132310"/>
                      </a:lnTo>
                      <a:lnTo>
                        <a:pt x="1241421" y="131481"/>
                      </a:lnTo>
                      <a:lnTo>
                        <a:pt x="1247222" y="130646"/>
                      </a:lnTo>
                      <a:lnTo>
                        <a:pt x="1253023" y="129806"/>
                      </a:lnTo>
                      <a:lnTo>
                        <a:pt x="1258825" y="128961"/>
                      </a:lnTo>
                      <a:lnTo>
                        <a:pt x="1264626" y="128110"/>
                      </a:lnTo>
                      <a:lnTo>
                        <a:pt x="1270427" y="127254"/>
                      </a:lnTo>
                      <a:lnTo>
                        <a:pt x="1276228" y="126393"/>
                      </a:lnTo>
                      <a:lnTo>
                        <a:pt x="1282029" y="125527"/>
                      </a:lnTo>
                      <a:lnTo>
                        <a:pt x="1287830" y="124656"/>
                      </a:lnTo>
                      <a:lnTo>
                        <a:pt x="1293632" y="123780"/>
                      </a:lnTo>
                      <a:lnTo>
                        <a:pt x="1299433" y="122898"/>
                      </a:lnTo>
                      <a:lnTo>
                        <a:pt x="1305234" y="122013"/>
                      </a:lnTo>
                      <a:lnTo>
                        <a:pt x="1311035" y="121122"/>
                      </a:lnTo>
                      <a:lnTo>
                        <a:pt x="1316836" y="120226"/>
                      </a:lnTo>
                      <a:lnTo>
                        <a:pt x="1322637" y="119326"/>
                      </a:lnTo>
                      <a:lnTo>
                        <a:pt x="1328439" y="118421"/>
                      </a:lnTo>
                      <a:lnTo>
                        <a:pt x="1334240" y="117512"/>
                      </a:lnTo>
                      <a:lnTo>
                        <a:pt x="1340041" y="116598"/>
                      </a:lnTo>
                      <a:lnTo>
                        <a:pt x="1345842" y="115680"/>
                      </a:lnTo>
                      <a:lnTo>
                        <a:pt x="1351643" y="114758"/>
                      </a:lnTo>
                      <a:lnTo>
                        <a:pt x="1357445" y="113831"/>
                      </a:lnTo>
                      <a:lnTo>
                        <a:pt x="1363246" y="112900"/>
                      </a:lnTo>
                      <a:lnTo>
                        <a:pt x="1369047" y="111966"/>
                      </a:lnTo>
                      <a:lnTo>
                        <a:pt x="1374844" y="111027"/>
                      </a:lnTo>
                      <a:lnTo>
                        <a:pt x="1380646" y="110085"/>
                      </a:lnTo>
                      <a:lnTo>
                        <a:pt x="1386447" y="109139"/>
                      </a:lnTo>
                      <a:lnTo>
                        <a:pt x="1392248" y="108189"/>
                      </a:lnTo>
                      <a:lnTo>
                        <a:pt x="1398049" y="107235"/>
                      </a:lnTo>
                      <a:lnTo>
                        <a:pt x="1403850" y="106278"/>
                      </a:lnTo>
                      <a:lnTo>
                        <a:pt x="1409651" y="105318"/>
                      </a:lnTo>
                      <a:lnTo>
                        <a:pt x="1415453" y="104354"/>
                      </a:lnTo>
                      <a:lnTo>
                        <a:pt x="1421254" y="103388"/>
                      </a:lnTo>
                      <a:lnTo>
                        <a:pt x="1427055" y="102418"/>
                      </a:lnTo>
                      <a:lnTo>
                        <a:pt x="1432856" y="101445"/>
                      </a:lnTo>
                      <a:lnTo>
                        <a:pt x="1438657" y="100470"/>
                      </a:lnTo>
                      <a:lnTo>
                        <a:pt x="1444458" y="99491"/>
                      </a:lnTo>
                      <a:lnTo>
                        <a:pt x="1450260" y="98510"/>
                      </a:lnTo>
                      <a:lnTo>
                        <a:pt x="1456061" y="97527"/>
                      </a:lnTo>
                      <a:lnTo>
                        <a:pt x="1461862" y="96541"/>
                      </a:lnTo>
                      <a:lnTo>
                        <a:pt x="1467663" y="95552"/>
                      </a:lnTo>
                      <a:lnTo>
                        <a:pt x="1473464" y="94562"/>
                      </a:lnTo>
                      <a:lnTo>
                        <a:pt x="1479265" y="93569"/>
                      </a:lnTo>
                      <a:lnTo>
                        <a:pt x="1485067" y="92575"/>
                      </a:lnTo>
                      <a:lnTo>
                        <a:pt x="1490868" y="91578"/>
                      </a:lnTo>
                      <a:lnTo>
                        <a:pt x="1496669" y="90580"/>
                      </a:lnTo>
                      <a:lnTo>
                        <a:pt x="1502470" y="89581"/>
                      </a:lnTo>
                      <a:lnTo>
                        <a:pt x="1508271" y="88579"/>
                      </a:lnTo>
                      <a:lnTo>
                        <a:pt x="1514072" y="87577"/>
                      </a:lnTo>
                      <a:lnTo>
                        <a:pt x="1519874" y="86573"/>
                      </a:lnTo>
                      <a:lnTo>
                        <a:pt x="1525675" y="85569"/>
                      </a:lnTo>
                      <a:lnTo>
                        <a:pt x="1531472" y="84563"/>
                      </a:lnTo>
                      <a:lnTo>
                        <a:pt x="1537273" y="83556"/>
                      </a:lnTo>
                      <a:lnTo>
                        <a:pt x="1543075" y="82549"/>
                      </a:lnTo>
                      <a:lnTo>
                        <a:pt x="1548876" y="81541"/>
                      </a:lnTo>
                      <a:lnTo>
                        <a:pt x="1554677" y="80533"/>
                      </a:lnTo>
                      <a:lnTo>
                        <a:pt x="1560478" y="79525"/>
                      </a:lnTo>
                      <a:lnTo>
                        <a:pt x="1566279" y="78516"/>
                      </a:lnTo>
                      <a:lnTo>
                        <a:pt x="1572080" y="77508"/>
                      </a:lnTo>
                      <a:lnTo>
                        <a:pt x="1577882" y="76499"/>
                      </a:lnTo>
                      <a:lnTo>
                        <a:pt x="1583683" y="75491"/>
                      </a:lnTo>
                      <a:lnTo>
                        <a:pt x="1589484" y="74484"/>
                      </a:lnTo>
                      <a:lnTo>
                        <a:pt x="1595285" y="73476"/>
                      </a:lnTo>
                      <a:lnTo>
                        <a:pt x="1601086" y="72470"/>
                      </a:lnTo>
                      <a:lnTo>
                        <a:pt x="1606887" y="71464"/>
                      </a:lnTo>
                      <a:lnTo>
                        <a:pt x="1612689" y="70460"/>
                      </a:lnTo>
                      <a:lnTo>
                        <a:pt x="1618490" y="69456"/>
                      </a:lnTo>
                      <a:lnTo>
                        <a:pt x="1624291" y="68454"/>
                      </a:lnTo>
                      <a:lnTo>
                        <a:pt x="1630092" y="67454"/>
                      </a:lnTo>
                      <a:lnTo>
                        <a:pt x="1635893" y="66454"/>
                      </a:lnTo>
                      <a:lnTo>
                        <a:pt x="1641695" y="65457"/>
                      </a:lnTo>
                      <a:lnTo>
                        <a:pt x="1647496" y="64462"/>
                      </a:lnTo>
                      <a:lnTo>
                        <a:pt x="1653297" y="63468"/>
                      </a:lnTo>
                      <a:lnTo>
                        <a:pt x="1659098" y="62477"/>
                      </a:lnTo>
                      <a:lnTo>
                        <a:pt x="1664899" y="61488"/>
                      </a:lnTo>
                      <a:lnTo>
                        <a:pt x="1670700" y="60502"/>
                      </a:lnTo>
                      <a:lnTo>
                        <a:pt x="1676502" y="59519"/>
                      </a:lnTo>
                      <a:lnTo>
                        <a:pt x="1682303" y="58538"/>
                      </a:lnTo>
                      <a:lnTo>
                        <a:pt x="1688104" y="57560"/>
                      </a:lnTo>
                      <a:lnTo>
                        <a:pt x="1693901" y="56586"/>
                      </a:lnTo>
                      <a:lnTo>
                        <a:pt x="1699703" y="55614"/>
                      </a:lnTo>
                      <a:lnTo>
                        <a:pt x="1705504" y="54647"/>
                      </a:lnTo>
                      <a:lnTo>
                        <a:pt x="1711305" y="53682"/>
                      </a:lnTo>
                      <a:lnTo>
                        <a:pt x="1717106" y="52722"/>
                      </a:lnTo>
                      <a:lnTo>
                        <a:pt x="1722907" y="51766"/>
                      </a:lnTo>
                      <a:lnTo>
                        <a:pt x="1728708" y="50813"/>
                      </a:lnTo>
                      <a:lnTo>
                        <a:pt x="1734510" y="49865"/>
                      </a:lnTo>
                      <a:lnTo>
                        <a:pt x="1740311" y="48922"/>
                      </a:lnTo>
                      <a:lnTo>
                        <a:pt x="1746112" y="47982"/>
                      </a:lnTo>
                      <a:lnTo>
                        <a:pt x="1751913" y="47048"/>
                      </a:lnTo>
                      <a:lnTo>
                        <a:pt x="1757714" y="46118"/>
                      </a:lnTo>
                      <a:lnTo>
                        <a:pt x="1763515" y="45194"/>
                      </a:lnTo>
                      <a:lnTo>
                        <a:pt x="1769317" y="44275"/>
                      </a:lnTo>
                      <a:lnTo>
                        <a:pt x="1775118" y="43361"/>
                      </a:lnTo>
                      <a:lnTo>
                        <a:pt x="1780919" y="42453"/>
                      </a:lnTo>
                      <a:lnTo>
                        <a:pt x="1786720" y="41550"/>
                      </a:lnTo>
                      <a:lnTo>
                        <a:pt x="1792521" y="40653"/>
                      </a:lnTo>
                      <a:lnTo>
                        <a:pt x="1798322" y="39763"/>
                      </a:lnTo>
                      <a:lnTo>
                        <a:pt x="1804124" y="38878"/>
                      </a:lnTo>
                      <a:lnTo>
                        <a:pt x="1809925" y="38000"/>
                      </a:lnTo>
                      <a:lnTo>
                        <a:pt x="1815726" y="37128"/>
                      </a:lnTo>
                      <a:lnTo>
                        <a:pt x="1821527" y="36263"/>
                      </a:lnTo>
                      <a:lnTo>
                        <a:pt x="1827328" y="35404"/>
                      </a:lnTo>
                      <a:lnTo>
                        <a:pt x="1833129" y="34553"/>
                      </a:lnTo>
                      <a:lnTo>
                        <a:pt x="1838931" y="33709"/>
                      </a:lnTo>
                      <a:lnTo>
                        <a:pt x="1844732" y="32872"/>
                      </a:lnTo>
                      <a:lnTo>
                        <a:pt x="1850529" y="32042"/>
                      </a:lnTo>
                      <a:lnTo>
                        <a:pt x="1856330" y="31220"/>
                      </a:lnTo>
                      <a:lnTo>
                        <a:pt x="1862132" y="30405"/>
                      </a:lnTo>
                      <a:lnTo>
                        <a:pt x="1867933" y="29599"/>
                      </a:lnTo>
                      <a:lnTo>
                        <a:pt x="1873734" y="28800"/>
                      </a:lnTo>
                      <a:lnTo>
                        <a:pt x="1879535" y="28010"/>
                      </a:lnTo>
                      <a:lnTo>
                        <a:pt x="1885336" y="27228"/>
                      </a:lnTo>
                      <a:lnTo>
                        <a:pt x="1891137" y="26455"/>
                      </a:lnTo>
                      <a:lnTo>
                        <a:pt x="1896939" y="25690"/>
                      </a:lnTo>
                      <a:lnTo>
                        <a:pt x="1902740" y="24933"/>
                      </a:lnTo>
                      <a:lnTo>
                        <a:pt x="1908541" y="24186"/>
                      </a:lnTo>
                      <a:lnTo>
                        <a:pt x="1914342" y="23448"/>
                      </a:lnTo>
                      <a:lnTo>
                        <a:pt x="1920143" y="22719"/>
                      </a:lnTo>
                      <a:lnTo>
                        <a:pt x="1925944" y="21999"/>
                      </a:lnTo>
                      <a:lnTo>
                        <a:pt x="1931746" y="21288"/>
                      </a:lnTo>
                      <a:lnTo>
                        <a:pt x="1937547" y="20587"/>
                      </a:lnTo>
                      <a:lnTo>
                        <a:pt x="1943348" y="19896"/>
                      </a:lnTo>
                      <a:lnTo>
                        <a:pt x="1949149" y="19215"/>
                      </a:lnTo>
                      <a:lnTo>
                        <a:pt x="1954950" y="18544"/>
                      </a:lnTo>
                      <a:lnTo>
                        <a:pt x="1960752" y="17883"/>
                      </a:lnTo>
                      <a:lnTo>
                        <a:pt x="1966553" y="17232"/>
                      </a:lnTo>
                      <a:lnTo>
                        <a:pt x="1972354" y="16591"/>
                      </a:lnTo>
                      <a:lnTo>
                        <a:pt x="1978155" y="15961"/>
                      </a:lnTo>
                      <a:lnTo>
                        <a:pt x="1983956" y="15342"/>
                      </a:lnTo>
                      <a:lnTo>
                        <a:pt x="1989757" y="14733"/>
                      </a:lnTo>
                      <a:lnTo>
                        <a:pt x="1995558" y="14136"/>
                      </a:lnTo>
                      <a:lnTo>
                        <a:pt x="2001360" y="13549"/>
                      </a:lnTo>
                      <a:lnTo>
                        <a:pt x="2007161" y="12973"/>
                      </a:lnTo>
                      <a:lnTo>
                        <a:pt x="2012962" y="12409"/>
                      </a:lnTo>
                      <a:lnTo>
                        <a:pt x="2018759" y="11855"/>
                      </a:lnTo>
                      <a:lnTo>
                        <a:pt x="2024561" y="11314"/>
                      </a:lnTo>
                      <a:lnTo>
                        <a:pt x="2030362" y="10784"/>
                      </a:lnTo>
                      <a:lnTo>
                        <a:pt x="2036163" y="10265"/>
                      </a:lnTo>
                      <a:lnTo>
                        <a:pt x="2041964" y="9758"/>
                      </a:lnTo>
                      <a:lnTo>
                        <a:pt x="2047765" y="9264"/>
                      </a:lnTo>
                      <a:lnTo>
                        <a:pt x="2053567" y="8781"/>
                      </a:lnTo>
                      <a:lnTo>
                        <a:pt x="2059368" y="8310"/>
                      </a:lnTo>
                      <a:lnTo>
                        <a:pt x="2065169" y="7851"/>
                      </a:lnTo>
                      <a:lnTo>
                        <a:pt x="2070970" y="7405"/>
                      </a:lnTo>
                      <a:lnTo>
                        <a:pt x="2076771" y="6971"/>
                      </a:lnTo>
                      <a:lnTo>
                        <a:pt x="2082573" y="6549"/>
                      </a:lnTo>
                      <a:lnTo>
                        <a:pt x="2088374" y="6139"/>
                      </a:lnTo>
                      <a:lnTo>
                        <a:pt x="2094175" y="5743"/>
                      </a:lnTo>
                      <a:lnTo>
                        <a:pt x="2099976" y="5359"/>
                      </a:lnTo>
                      <a:lnTo>
                        <a:pt x="2105777" y="4988"/>
                      </a:lnTo>
                      <a:lnTo>
                        <a:pt x="2111578" y="4629"/>
                      </a:lnTo>
                      <a:lnTo>
                        <a:pt x="2117380" y="4284"/>
                      </a:lnTo>
                      <a:lnTo>
                        <a:pt x="2123181" y="3951"/>
                      </a:lnTo>
                      <a:lnTo>
                        <a:pt x="2128982" y="3632"/>
                      </a:lnTo>
                      <a:lnTo>
                        <a:pt x="2134783" y="3326"/>
                      </a:lnTo>
                      <a:lnTo>
                        <a:pt x="2140584" y="3032"/>
                      </a:lnTo>
                      <a:lnTo>
                        <a:pt x="2146385" y="2752"/>
                      </a:lnTo>
                      <a:lnTo>
                        <a:pt x="2152187" y="2486"/>
                      </a:lnTo>
                      <a:lnTo>
                        <a:pt x="2157988" y="2232"/>
                      </a:lnTo>
                      <a:lnTo>
                        <a:pt x="2163789" y="1992"/>
                      </a:lnTo>
                      <a:lnTo>
                        <a:pt x="2169586" y="1766"/>
                      </a:lnTo>
                      <a:lnTo>
                        <a:pt x="2175387" y="1553"/>
                      </a:lnTo>
                      <a:lnTo>
                        <a:pt x="2181189" y="1353"/>
                      </a:lnTo>
                      <a:lnTo>
                        <a:pt x="2186990" y="1168"/>
                      </a:lnTo>
                      <a:lnTo>
                        <a:pt x="2192791" y="995"/>
                      </a:lnTo>
                      <a:lnTo>
                        <a:pt x="2198592" y="837"/>
                      </a:lnTo>
                      <a:lnTo>
                        <a:pt x="2204393" y="692"/>
                      </a:lnTo>
                      <a:lnTo>
                        <a:pt x="2210195" y="560"/>
                      </a:lnTo>
                      <a:lnTo>
                        <a:pt x="2215996" y="443"/>
                      </a:lnTo>
                      <a:lnTo>
                        <a:pt x="2221797" y="339"/>
                      </a:lnTo>
                      <a:lnTo>
                        <a:pt x="2227598" y="249"/>
                      </a:lnTo>
                      <a:lnTo>
                        <a:pt x="2233399" y="173"/>
                      </a:lnTo>
                      <a:lnTo>
                        <a:pt x="2239200" y="111"/>
                      </a:lnTo>
                      <a:lnTo>
                        <a:pt x="2245002" y="62"/>
                      </a:lnTo>
                      <a:lnTo>
                        <a:pt x="2250803" y="28"/>
                      </a:lnTo>
                      <a:lnTo>
                        <a:pt x="2256604" y="7"/>
                      </a:lnTo>
                      <a:lnTo>
                        <a:pt x="2262405" y="0"/>
                      </a:lnTo>
                      <a:lnTo>
                        <a:pt x="2268206" y="7"/>
                      </a:lnTo>
                      <a:lnTo>
                        <a:pt x="2274007" y="28"/>
                      </a:lnTo>
                      <a:lnTo>
                        <a:pt x="2279809" y="62"/>
                      </a:lnTo>
                      <a:lnTo>
                        <a:pt x="2285610" y="111"/>
                      </a:lnTo>
                      <a:lnTo>
                        <a:pt x="2291411" y="173"/>
                      </a:lnTo>
                      <a:lnTo>
                        <a:pt x="2297212" y="249"/>
                      </a:lnTo>
                      <a:lnTo>
                        <a:pt x="2303013" y="339"/>
                      </a:lnTo>
                      <a:lnTo>
                        <a:pt x="2308815" y="443"/>
                      </a:lnTo>
                      <a:lnTo>
                        <a:pt x="2314616" y="560"/>
                      </a:lnTo>
                      <a:lnTo>
                        <a:pt x="2320417" y="692"/>
                      </a:lnTo>
                      <a:lnTo>
                        <a:pt x="2326218" y="837"/>
                      </a:lnTo>
                      <a:lnTo>
                        <a:pt x="2332019" y="995"/>
                      </a:lnTo>
                      <a:lnTo>
                        <a:pt x="2337817" y="1168"/>
                      </a:lnTo>
                      <a:lnTo>
                        <a:pt x="2343618" y="1353"/>
                      </a:lnTo>
                      <a:lnTo>
                        <a:pt x="2349419" y="1553"/>
                      </a:lnTo>
                      <a:lnTo>
                        <a:pt x="2355220" y="1766"/>
                      </a:lnTo>
                      <a:lnTo>
                        <a:pt x="2361021" y="1992"/>
                      </a:lnTo>
                      <a:lnTo>
                        <a:pt x="2366822" y="2232"/>
                      </a:lnTo>
                      <a:lnTo>
                        <a:pt x="2372624" y="2486"/>
                      </a:lnTo>
                      <a:lnTo>
                        <a:pt x="2378425" y="2752"/>
                      </a:lnTo>
                      <a:lnTo>
                        <a:pt x="2384226" y="3032"/>
                      </a:lnTo>
                      <a:lnTo>
                        <a:pt x="2390027" y="3326"/>
                      </a:lnTo>
                      <a:lnTo>
                        <a:pt x="2395828" y="3632"/>
                      </a:lnTo>
                      <a:lnTo>
                        <a:pt x="2401630" y="3951"/>
                      </a:lnTo>
                      <a:lnTo>
                        <a:pt x="2407431" y="4284"/>
                      </a:lnTo>
                      <a:lnTo>
                        <a:pt x="2413232" y="4629"/>
                      </a:lnTo>
                      <a:lnTo>
                        <a:pt x="2419033" y="4988"/>
                      </a:lnTo>
                      <a:lnTo>
                        <a:pt x="2424834" y="5359"/>
                      </a:lnTo>
                      <a:lnTo>
                        <a:pt x="2430635" y="5743"/>
                      </a:lnTo>
                      <a:lnTo>
                        <a:pt x="2436437" y="6139"/>
                      </a:lnTo>
                      <a:lnTo>
                        <a:pt x="2442238" y="6549"/>
                      </a:lnTo>
                      <a:lnTo>
                        <a:pt x="2448039" y="6971"/>
                      </a:lnTo>
                      <a:lnTo>
                        <a:pt x="2453840" y="7405"/>
                      </a:lnTo>
                      <a:lnTo>
                        <a:pt x="2459641" y="7851"/>
                      </a:lnTo>
                      <a:lnTo>
                        <a:pt x="2465442" y="8310"/>
                      </a:lnTo>
                      <a:lnTo>
                        <a:pt x="2471243" y="8781"/>
                      </a:lnTo>
                      <a:lnTo>
                        <a:pt x="2477045" y="9264"/>
                      </a:lnTo>
                      <a:lnTo>
                        <a:pt x="2482846" y="9758"/>
                      </a:lnTo>
                      <a:lnTo>
                        <a:pt x="2488647" y="10265"/>
                      </a:lnTo>
                      <a:lnTo>
                        <a:pt x="2494448" y="10784"/>
                      </a:lnTo>
                      <a:lnTo>
                        <a:pt x="2500246" y="11314"/>
                      </a:lnTo>
                      <a:lnTo>
                        <a:pt x="2506047" y="11855"/>
                      </a:lnTo>
                      <a:lnTo>
                        <a:pt x="2511848" y="12409"/>
                      </a:lnTo>
                      <a:lnTo>
                        <a:pt x="2517649" y="12973"/>
                      </a:lnTo>
                      <a:lnTo>
                        <a:pt x="2523450" y="13549"/>
                      </a:lnTo>
                      <a:lnTo>
                        <a:pt x="2529252" y="14136"/>
                      </a:lnTo>
                      <a:lnTo>
                        <a:pt x="2535053" y="14733"/>
                      </a:lnTo>
                      <a:lnTo>
                        <a:pt x="2540854" y="15342"/>
                      </a:lnTo>
                      <a:lnTo>
                        <a:pt x="2546655" y="15961"/>
                      </a:lnTo>
                      <a:lnTo>
                        <a:pt x="2552456" y="16591"/>
                      </a:lnTo>
                      <a:lnTo>
                        <a:pt x="2558258" y="17232"/>
                      </a:lnTo>
                      <a:lnTo>
                        <a:pt x="2564059" y="17883"/>
                      </a:lnTo>
                      <a:lnTo>
                        <a:pt x="2569860" y="18544"/>
                      </a:lnTo>
                      <a:lnTo>
                        <a:pt x="2575661" y="19215"/>
                      </a:lnTo>
                      <a:lnTo>
                        <a:pt x="2581462" y="19896"/>
                      </a:lnTo>
                      <a:lnTo>
                        <a:pt x="2587263" y="20587"/>
                      </a:lnTo>
                      <a:lnTo>
                        <a:pt x="2593064" y="21288"/>
                      </a:lnTo>
                      <a:lnTo>
                        <a:pt x="2598866" y="21999"/>
                      </a:lnTo>
                      <a:lnTo>
                        <a:pt x="2604667" y="22719"/>
                      </a:lnTo>
                      <a:lnTo>
                        <a:pt x="2610468" y="23448"/>
                      </a:lnTo>
                      <a:lnTo>
                        <a:pt x="2616269" y="24186"/>
                      </a:lnTo>
                      <a:lnTo>
                        <a:pt x="2622070" y="24933"/>
                      </a:lnTo>
                      <a:lnTo>
                        <a:pt x="2627872" y="25690"/>
                      </a:lnTo>
                      <a:lnTo>
                        <a:pt x="2633673" y="26455"/>
                      </a:lnTo>
                      <a:lnTo>
                        <a:pt x="2639474" y="27228"/>
                      </a:lnTo>
                      <a:lnTo>
                        <a:pt x="2645275" y="28010"/>
                      </a:lnTo>
                      <a:lnTo>
                        <a:pt x="2651076" y="28800"/>
                      </a:lnTo>
                      <a:lnTo>
                        <a:pt x="2656874" y="29599"/>
                      </a:lnTo>
                      <a:lnTo>
                        <a:pt x="2662675" y="30405"/>
                      </a:lnTo>
                      <a:lnTo>
                        <a:pt x="2668476" y="31220"/>
                      </a:lnTo>
                      <a:lnTo>
                        <a:pt x="2674277" y="32042"/>
                      </a:lnTo>
                      <a:lnTo>
                        <a:pt x="2680078" y="32872"/>
                      </a:lnTo>
                      <a:lnTo>
                        <a:pt x="2685880" y="33709"/>
                      </a:lnTo>
                      <a:lnTo>
                        <a:pt x="2691681" y="34553"/>
                      </a:lnTo>
                      <a:lnTo>
                        <a:pt x="2697482" y="35404"/>
                      </a:lnTo>
                      <a:lnTo>
                        <a:pt x="2703283" y="36263"/>
                      </a:lnTo>
                      <a:lnTo>
                        <a:pt x="2709084" y="37128"/>
                      </a:lnTo>
                      <a:lnTo>
                        <a:pt x="2714885" y="38000"/>
                      </a:lnTo>
                      <a:lnTo>
                        <a:pt x="2720686" y="38878"/>
                      </a:lnTo>
                      <a:lnTo>
                        <a:pt x="2726488" y="39763"/>
                      </a:lnTo>
                      <a:lnTo>
                        <a:pt x="2732289" y="40653"/>
                      </a:lnTo>
                      <a:lnTo>
                        <a:pt x="2738090" y="41550"/>
                      </a:lnTo>
                      <a:lnTo>
                        <a:pt x="2743891" y="42453"/>
                      </a:lnTo>
                      <a:lnTo>
                        <a:pt x="2749692" y="43361"/>
                      </a:lnTo>
                      <a:lnTo>
                        <a:pt x="2755494" y="44275"/>
                      </a:lnTo>
                      <a:lnTo>
                        <a:pt x="2761295" y="45194"/>
                      </a:lnTo>
                      <a:lnTo>
                        <a:pt x="2767096" y="46118"/>
                      </a:lnTo>
                      <a:lnTo>
                        <a:pt x="2772897" y="47048"/>
                      </a:lnTo>
                      <a:lnTo>
                        <a:pt x="2778698" y="47982"/>
                      </a:lnTo>
                      <a:lnTo>
                        <a:pt x="2784499" y="48922"/>
                      </a:lnTo>
                      <a:lnTo>
                        <a:pt x="2790301" y="49865"/>
                      </a:lnTo>
                      <a:lnTo>
                        <a:pt x="2796102" y="50813"/>
                      </a:lnTo>
                      <a:lnTo>
                        <a:pt x="2801903" y="51766"/>
                      </a:lnTo>
                      <a:lnTo>
                        <a:pt x="2807704" y="52722"/>
                      </a:lnTo>
                      <a:lnTo>
                        <a:pt x="2813505" y="53682"/>
                      </a:lnTo>
                      <a:lnTo>
                        <a:pt x="2819303" y="54647"/>
                      </a:lnTo>
                      <a:lnTo>
                        <a:pt x="2825104" y="55614"/>
                      </a:lnTo>
                      <a:lnTo>
                        <a:pt x="2830905" y="56586"/>
                      </a:lnTo>
                      <a:lnTo>
                        <a:pt x="2836706" y="57560"/>
                      </a:lnTo>
                      <a:lnTo>
                        <a:pt x="2842507" y="58538"/>
                      </a:lnTo>
                      <a:lnTo>
                        <a:pt x="2848309" y="59519"/>
                      </a:lnTo>
                      <a:lnTo>
                        <a:pt x="2854110" y="60502"/>
                      </a:lnTo>
                      <a:lnTo>
                        <a:pt x="2859911" y="61488"/>
                      </a:lnTo>
                      <a:lnTo>
                        <a:pt x="2865712" y="62477"/>
                      </a:lnTo>
                      <a:lnTo>
                        <a:pt x="2871513" y="63468"/>
                      </a:lnTo>
                      <a:lnTo>
                        <a:pt x="2877315" y="64462"/>
                      </a:lnTo>
                      <a:lnTo>
                        <a:pt x="2883116" y="65457"/>
                      </a:lnTo>
                      <a:lnTo>
                        <a:pt x="2888917" y="66454"/>
                      </a:lnTo>
                      <a:lnTo>
                        <a:pt x="2894718" y="67454"/>
                      </a:lnTo>
                      <a:lnTo>
                        <a:pt x="2900519" y="68454"/>
                      </a:lnTo>
                      <a:lnTo>
                        <a:pt x="2906320" y="69456"/>
                      </a:lnTo>
                      <a:lnTo>
                        <a:pt x="2912121" y="70460"/>
                      </a:lnTo>
                      <a:lnTo>
                        <a:pt x="2917923" y="71464"/>
                      </a:lnTo>
                      <a:lnTo>
                        <a:pt x="2923724" y="72470"/>
                      </a:lnTo>
                      <a:lnTo>
                        <a:pt x="2929525" y="73476"/>
                      </a:lnTo>
                      <a:lnTo>
                        <a:pt x="2935326" y="74484"/>
                      </a:lnTo>
                      <a:lnTo>
                        <a:pt x="2941127" y="75491"/>
                      </a:lnTo>
                      <a:lnTo>
                        <a:pt x="2946928" y="76499"/>
                      </a:lnTo>
                      <a:lnTo>
                        <a:pt x="2952730" y="77508"/>
                      </a:lnTo>
                      <a:lnTo>
                        <a:pt x="2958531" y="78516"/>
                      </a:lnTo>
                      <a:lnTo>
                        <a:pt x="2964332" y="79525"/>
                      </a:lnTo>
                      <a:lnTo>
                        <a:pt x="2970133" y="80533"/>
                      </a:lnTo>
                      <a:lnTo>
                        <a:pt x="2975931" y="81541"/>
                      </a:lnTo>
                      <a:lnTo>
                        <a:pt x="2981732" y="82549"/>
                      </a:lnTo>
                      <a:lnTo>
                        <a:pt x="2987533" y="83556"/>
                      </a:lnTo>
                      <a:lnTo>
                        <a:pt x="2993334" y="84563"/>
                      </a:lnTo>
                      <a:lnTo>
                        <a:pt x="2999135" y="85569"/>
                      </a:lnTo>
                      <a:lnTo>
                        <a:pt x="3004937" y="86573"/>
                      </a:lnTo>
                      <a:lnTo>
                        <a:pt x="3010738" y="87577"/>
                      </a:lnTo>
                      <a:lnTo>
                        <a:pt x="3016539" y="88579"/>
                      </a:lnTo>
                      <a:lnTo>
                        <a:pt x="3022340" y="89581"/>
                      </a:lnTo>
                      <a:lnTo>
                        <a:pt x="3028141" y="90580"/>
                      </a:lnTo>
                      <a:lnTo>
                        <a:pt x="3033942" y="91578"/>
                      </a:lnTo>
                      <a:lnTo>
                        <a:pt x="3039743" y="92575"/>
                      </a:lnTo>
                      <a:lnTo>
                        <a:pt x="3045545" y="93569"/>
                      </a:lnTo>
                      <a:lnTo>
                        <a:pt x="3051346" y="94562"/>
                      </a:lnTo>
                      <a:lnTo>
                        <a:pt x="3057147" y="95552"/>
                      </a:lnTo>
                      <a:lnTo>
                        <a:pt x="3062948" y="96541"/>
                      </a:lnTo>
                      <a:lnTo>
                        <a:pt x="3068749" y="97527"/>
                      </a:lnTo>
                      <a:lnTo>
                        <a:pt x="3074551" y="98510"/>
                      </a:lnTo>
                      <a:lnTo>
                        <a:pt x="3080352" y="99491"/>
                      </a:lnTo>
                      <a:lnTo>
                        <a:pt x="3086153" y="100470"/>
                      </a:lnTo>
                      <a:lnTo>
                        <a:pt x="3091954" y="101445"/>
                      </a:lnTo>
                      <a:lnTo>
                        <a:pt x="3097755" y="102418"/>
                      </a:lnTo>
                      <a:lnTo>
                        <a:pt x="3103557" y="103388"/>
                      </a:lnTo>
                      <a:lnTo>
                        <a:pt x="3109358" y="104354"/>
                      </a:lnTo>
                      <a:lnTo>
                        <a:pt x="3115159" y="105318"/>
                      </a:lnTo>
                      <a:lnTo>
                        <a:pt x="3120960" y="106278"/>
                      </a:lnTo>
                      <a:lnTo>
                        <a:pt x="3126761" y="107235"/>
                      </a:lnTo>
                      <a:lnTo>
                        <a:pt x="3132562" y="108189"/>
                      </a:lnTo>
                      <a:lnTo>
                        <a:pt x="3138363" y="109139"/>
                      </a:lnTo>
                      <a:lnTo>
                        <a:pt x="3144161" y="110085"/>
                      </a:lnTo>
                      <a:lnTo>
                        <a:pt x="3149962" y="111027"/>
                      </a:lnTo>
                      <a:lnTo>
                        <a:pt x="3155763" y="111966"/>
                      </a:lnTo>
                      <a:lnTo>
                        <a:pt x="3161564" y="112900"/>
                      </a:lnTo>
                      <a:lnTo>
                        <a:pt x="3167366" y="113831"/>
                      </a:lnTo>
                      <a:lnTo>
                        <a:pt x="3173167" y="114758"/>
                      </a:lnTo>
                      <a:lnTo>
                        <a:pt x="3178968" y="115680"/>
                      </a:lnTo>
                      <a:lnTo>
                        <a:pt x="3184769" y="116598"/>
                      </a:lnTo>
                      <a:lnTo>
                        <a:pt x="3190570" y="117512"/>
                      </a:lnTo>
                      <a:lnTo>
                        <a:pt x="3196371" y="118421"/>
                      </a:lnTo>
                      <a:lnTo>
                        <a:pt x="3202173" y="119326"/>
                      </a:lnTo>
                      <a:lnTo>
                        <a:pt x="3207974" y="120226"/>
                      </a:lnTo>
                      <a:lnTo>
                        <a:pt x="3213775" y="121122"/>
                      </a:lnTo>
                      <a:lnTo>
                        <a:pt x="3219576" y="122013"/>
                      </a:lnTo>
                      <a:lnTo>
                        <a:pt x="3225377" y="122898"/>
                      </a:lnTo>
                      <a:lnTo>
                        <a:pt x="3231179" y="123780"/>
                      </a:lnTo>
                      <a:lnTo>
                        <a:pt x="3236980" y="124656"/>
                      </a:lnTo>
                      <a:lnTo>
                        <a:pt x="3242781" y="125527"/>
                      </a:lnTo>
                      <a:lnTo>
                        <a:pt x="3248582" y="126393"/>
                      </a:lnTo>
                      <a:lnTo>
                        <a:pt x="3254383" y="127254"/>
                      </a:lnTo>
                      <a:lnTo>
                        <a:pt x="3260184" y="128110"/>
                      </a:lnTo>
                      <a:lnTo>
                        <a:pt x="3265985" y="128961"/>
                      </a:lnTo>
                      <a:lnTo>
                        <a:pt x="3271787" y="129806"/>
                      </a:lnTo>
                      <a:lnTo>
                        <a:pt x="3277588" y="130646"/>
                      </a:lnTo>
                      <a:lnTo>
                        <a:pt x="3283389" y="131481"/>
                      </a:lnTo>
                      <a:lnTo>
                        <a:pt x="3289190" y="132310"/>
                      </a:lnTo>
                      <a:lnTo>
                        <a:pt x="3294991" y="133134"/>
                      </a:lnTo>
                      <a:lnTo>
                        <a:pt x="3300793" y="133952"/>
                      </a:lnTo>
                      <a:lnTo>
                        <a:pt x="3306590" y="134765"/>
                      </a:lnTo>
                      <a:lnTo>
                        <a:pt x="3312391" y="135572"/>
                      </a:lnTo>
                      <a:lnTo>
                        <a:pt x="3318192" y="136373"/>
                      </a:lnTo>
                      <a:lnTo>
                        <a:pt x="3323994" y="137169"/>
                      </a:lnTo>
                      <a:lnTo>
                        <a:pt x="3329795" y="137959"/>
                      </a:lnTo>
                      <a:lnTo>
                        <a:pt x="3335596" y="138743"/>
                      </a:lnTo>
                      <a:lnTo>
                        <a:pt x="3341397" y="139521"/>
                      </a:lnTo>
                      <a:lnTo>
                        <a:pt x="3347198" y="140293"/>
                      </a:lnTo>
                      <a:lnTo>
                        <a:pt x="3352999" y="141060"/>
                      </a:lnTo>
                      <a:lnTo>
                        <a:pt x="3358801" y="141821"/>
                      </a:lnTo>
                      <a:lnTo>
                        <a:pt x="3364602" y="142575"/>
                      </a:lnTo>
                      <a:lnTo>
                        <a:pt x="3370403" y="143324"/>
                      </a:lnTo>
                      <a:lnTo>
                        <a:pt x="3376204" y="144067"/>
                      </a:lnTo>
                      <a:lnTo>
                        <a:pt x="3382005" y="144804"/>
                      </a:lnTo>
                      <a:lnTo>
                        <a:pt x="3387806" y="145534"/>
                      </a:lnTo>
                      <a:lnTo>
                        <a:pt x="3393608" y="146259"/>
                      </a:lnTo>
                      <a:lnTo>
                        <a:pt x="3399409" y="146977"/>
                      </a:lnTo>
                      <a:lnTo>
                        <a:pt x="3405210" y="147690"/>
                      </a:lnTo>
                      <a:lnTo>
                        <a:pt x="3411011" y="148396"/>
                      </a:lnTo>
                      <a:lnTo>
                        <a:pt x="3416812" y="149097"/>
                      </a:lnTo>
                      <a:lnTo>
                        <a:pt x="3422614" y="149791"/>
                      </a:lnTo>
                      <a:lnTo>
                        <a:pt x="3428415" y="150479"/>
                      </a:lnTo>
                      <a:lnTo>
                        <a:pt x="3434216" y="151161"/>
                      </a:lnTo>
                      <a:lnTo>
                        <a:pt x="3440017" y="151836"/>
                      </a:lnTo>
                      <a:lnTo>
                        <a:pt x="3445818" y="152506"/>
                      </a:lnTo>
                      <a:lnTo>
                        <a:pt x="3451619" y="153169"/>
                      </a:lnTo>
                      <a:lnTo>
                        <a:pt x="3457420" y="153827"/>
                      </a:lnTo>
                      <a:lnTo>
                        <a:pt x="3463218" y="154478"/>
                      </a:lnTo>
                      <a:lnTo>
                        <a:pt x="3469019" y="155122"/>
                      </a:lnTo>
                      <a:lnTo>
                        <a:pt x="3474820" y="155761"/>
                      </a:lnTo>
                      <a:lnTo>
                        <a:pt x="3480621" y="156393"/>
                      </a:lnTo>
                      <a:lnTo>
                        <a:pt x="3486423" y="157019"/>
                      </a:lnTo>
                      <a:lnTo>
                        <a:pt x="3492224" y="157640"/>
                      </a:lnTo>
                      <a:lnTo>
                        <a:pt x="3498025" y="158254"/>
                      </a:lnTo>
                      <a:lnTo>
                        <a:pt x="3503826" y="158861"/>
                      </a:lnTo>
                      <a:lnTo>
                        <a:pt x="3509627" y="159463"/>
                      </a:lnTo>
                      <a:lnTo>
                        <a:pt x="3515428" y="160058"/>
                      </a:lnTo>
                      <a:lnTo>
                        <a:pt x="3521230" y="160648"/>
                      </a:lnTo>
                      <a:lnTo>
                        <a:pt x="3527031" y="161231"/>
                      </a:lnTo>
                      <a:lnTo>
                        <a:pt x="3532832" y="161808"/>
                      </a:lnTo>
                      <a:lnTo>
                        <a:pt x="3538633" y="162379"/>
                      </a:lnTo>
                      <a:lnTo>
                        <a:pt x="3544434" y="162944"/>
                      </a:lnTo>
                      <a:lnTo>
                        <a:pt x="3550236" y="163502"/>
                      </a:lnTo>
                      <a:lnTo>
                        <a:pt x="3556037" y="164055"/>
                      </a:lnTo>
                      <a:lnTo>
                        <a:pt x="3561838" y="164602"/>
                      </a:lnTo>
                      <a:lnTo>
                        <a:pt x="3567639" y="165142"/>
                      </a:lnTo>
                      <a:lnTo>
                        <a:pt x="3573440" y="165677"/>
                      </a:lnTo>
                      <a:lnTo>
                        <a:pt x="3579241" y="166205"/>
                      </a:lnTo>
                      <a:lnTo>
                        <a:pt x="3585042" y="166728"/>
                      </a:lnTo>
                      <a:lnTo>
                        <a:pt x="3590844" y="167245"/>
                      </a:lnTo>
                      <a:lnTo>
                        <a:pt x="3596645" y="167756"/>
                      </a:lnTo>
                      <a:lnTo>
                        <a:pt x="3602446" y="168260"/>
                      </a:lnTo>
                      <a:lnTo>
                        <a:pt x="3608247" y="168759"/>
                      </a:lnTo>
                      <a:lnTo>
                        <a:pt x="3614048" y="169253"/>
                      </a:lnTo>
                      <a:lnTo>
                        <a:pt x="3619850" y="169740"/>
                      </a:lnTo>
                      <a:lnTo>
                        <a:pt x="3625647" y="170221"/>
                      </a:lnTo>
                      <a:lnTo>
                        <a:pt x="3631448" y="170697"/>
                      </a:lnTo>
                      <a:lnTo>
                        <a:pt x="3637249" y="171167"/>
                      </a:lnTo>
                      <a:lnTo>
                        <a:pt x="3643051" y="171631"/>
                      </a:lnTo>
                      <a:lnTo>
                        <a:pt x="3648852" y="172090"/>
                      </a:lnTo>
                      <a:lnTo>
                        <a:pt x="3654653" y="172543"/>
                      </a:lnTo>
                      <a:lnTo>
                        <a:pt x="3660454" y="172990"/>
                      </a:lnTo>
                      <a:lnTo>
                        <a:pt x="3666255" y="173432"/>
                      </a:lnTo>
                      <a:lnTo>
                        <a:pt x="3672056" y="173868"/>
                      </a:lnTo>
                      <a:lnTo>
                        <a:pt x="3677858" y="174299"/>
                      </a:lnTo>
                      <a:lnTo>
                        <a:pt x="3683670" y="174724"/>
                      </a:lnTo>
                      <a:lnTo>
                        <a:pt x="3689456" y="175143"/>
                      </a:lnTo>
                      <a:lnTo>
                        <a:pt x="3695280" y="175557"/>
                      </a:lnTo>
                      <a:lnTo>
                        <a:pt x="3701066" y="175966"/>
                      </a:lnTo>
                      <a:lnTo>
                        <a:pt x="3706852" y="176370"/>
                      </a:lnTo>
                      <a:lnTo>
                        <a:pt x="3712676" y="176768"/>
                      </a:lnTo>
                      <a:lnTo>
                        <a:pt x="3718462" y="177161"/>
                      </a:lnTo>
                      <a:lnTo>
                        <a:pt x="3724248" y="177548"/>
                      </a:lnTo>
                      <a:lnTo>
                        <a:pt x="3730072" y="177931"/>
                      </a:lnTo>
                      <a:lnTo>
                        <a:pt x="3735858" y="178308"/>
                      </a:lnTo>
                      <a:lnTo>
                        <a:pt x="3741682" y="178680"/>
                      </a:lnTo>
                      <a:lnTo>
                        <a:pt x="3747468" y="179047"/>
                      </a:lnTo>
                      <a:lnTo>
                        <a:pt x="3753254" y="179409"/>
                      </a:lnTo>
                      <a:lnTo>
                        <a:pt x="3759078" y="179766"/>
                      </a:lnTo>
                      <a:lnTo>
                        <a:pt x="3764864" y="180118"/>
                      </a:lnTo>
                      <a:lnTo>
                        <a:pt x="3770688" y="180465"/>
                      </a:lnTo>
                      <a:lnTo>
                        <a:pt x="3776474" y="180807"/>
                      </a:lnTo>
                      <a:lnTo>
                        <a:pt x="3782260" y="181144"/>
                      </a:lnTo>
                      <a:lnTo>
                        <a:pt x="3788083" y="181477"/>
                      </a:lnTo>
                      <a:lnTo>
                        <a:pt x="3793870" y="181805"/>
                      </a:lnTo>
                      <a:lnTo>
                        <a:pt x="3799693" y="182128"/>
                      </a:lnTo>
                      <a:lnTo>
                        <a:pt x="3805480" y="182446"/>
                      </a:lnTo>
                      <a:lnTo>
                        <a:pt x="3811266" y="182759"/>
                      </a:lnTo>
                      <a:lnTo>
                        <a:pt x="3817090" y="183068"/>
                      </a:lnTo>
                      <a:lnTo>
                        <a:pt x="3822876" y="183373"/>
                      </a:lnTo>
                      <a:lnTo>
                        <a:pt x="3828699" y="183673"/>
                      </a:lnTo>
                      <a:lnTo>
                        <a:pt x="3834485" y="183968"/>
                      </a:lnTo>
                      <a:lnTo>
                        <a:pt x="3840272" y="184259"/>
                      </a:lnTo>
                      <a:lnTo>
                        <a:pt x="3846095" y="184546"/>
                      </a:lnTo>
                      <a:lnTo>
                        <a:pt x="3851882" y="184828"/>
                      </a:lnTo>
                      <a:lnTo>
                        <a:pt x="3857705" y="185106"/>
                      </a:lnTo>
                      <a:lnTo>
                        <a:pt x="3863492" y="185380"/>
                      </a:lnTo>
                      <a:lnTo>
                        <a:pt x="3869278" y="185649"/>
                      </a:lnTo>
                      <a:lnTo>
                        <a:pt x="3875101" y="185914"/>
                      </a:lnTo>
                      <a:lnTo>
                        <a:pt x="3880887" y="186176"/>
                      </a:lnTo>
                      <a:lnTo>
                        <a:pt x="3886711" y="186433"/>
                      </a:lnTo>
                      <a:lnTo>
                        <a:pt x="3892497" y="186686"/>
                      </a:lnTo>
                      <a:lnTo>
                        <a:pt x="3898284" y="186935"/>
                      </a:lnTo>
                      <a:lnTo>
                        <a:pt x="3904107" y="187180"/>
                      </a:lnTo>
                      <a:lnTo>
                        <a:pt x="3909894" y="187421"/>
                      </a:lnTo>
                      <a:lnTo>
                        <a:pt x="3915717" y="187658"/>
                      </a:lnTo>
                      <a:lnTo>
                        <a:pt x="3921503" y="187892"/>
                      </a:lnTo>
                      <a:lnTo>
                        <a:pt x="3927289" y="188121"/>
                      </a:lnTo>
                      <a:lnTo>
                        <a:pt x="3933113" y="188347"/>
                      </a:lnTo>
                      <a:lnTo>
                        <a:pt x="3938899" y="188569"/>
                      </a:lnTo>
                      <a:lnTo>
                        <a:pt x="3944722" y="188788"/>
                      </a:lnTo>
                      <a:lnTo>
                        <a:pt x="3950509" y="189003"/>
                      </a:lnTo>
                      <a:lnTo>
                        <a:pt x="3956295" y="189214"/>
                      </a:lnTo>
                      <a:lnTo>
                        <a:pt x="3962119" y="189422"/>
                      </a:lnTo>
                      <a:lnTo>
                        <a:pt x="3967905" y="189626"/>
                      </a:lnTo>
                      <a:lnTo>
                        <a:pt x="3973729" y="189827"/>
                      </a:lnTo>
                      <a:lnTo>
                        <a:pt x="3979515" y="190025"/>
                      </a:lnTo>
                      <a:lnTo>
                        <a:pt x="3985301" y="190219"/>
                      </a:lnTo>
                      <a:lnTo>
                        <a:pt x="3991124" y="190410"/>
                      </a:lnTo>
                      <a:lnTo>
                        <a:pt x="3996911" y="190597"/>
                      </a:lnTo>
                      <a:lnTo>
                        <a:pt x="4002734" y="190781"/>
                      </a:lnTo>
                      <a:lnTo>
                        <a:pt x="4008521" y="190962"/>
                      </a:lnTo>
                      <a:lnTo>
                        <a:pt x="4014307" y="191140"/>
                      </a:lnTo>
                      <a:lnTo>
                        <a:pt x="4020131" y="191315"/>
                      </a:lnTo>
                      <a:lnTo>
                        <a:pt x="4025917" y="191487"/>
                      </a:lnTo>
                      <a:lnTo>
                        <a:pt x="4031703" y="191655"/>
                      </a:lnTo>
                      <a:lnTo>
                        <a:pt x="4037526" y="191821"/>
                      </a:lnTo>
                      <a:lnTo>
                        <a:pt x="4043313" y="191984"/>
                      </a:lnTo>
                      <a:lnTo>
                        <a:pt x="4049136" y="192144"/>
                      </a:lnTo>
                      <a:lnTo>
                        <a:pt x="4054923" y="192301"/>
                      </a:lnTo>
                      <a:lnTo>
                        <a:pt x="4060709" y="192455"/>
                      </a:lnTo>
                      <a:lnTo>
                        <a:pt x="4066533" y="192606"/>
                      </a:lnTo>
                      <a:lnTo>
                        <a:pt x="4072319" y="192755"/>
                      </a:lnTo>
                      <a:lnTo>
                        <a:pt x="4078142" y="192901"/>
                      </a:lnTo>
                      <a:lnTo>
                        <a:pt x="4083928" y="193044"/>
                      </a:lnTo>
                      <a:lnTo>
                        <a:pt x="4089715" y="193184"/>
                      </a:lnTo>
                      <a:lnTo>
                        <a:pt x="4095538" y="193322"/>
                      </a:lnTo>
                      <a:lnTo>
                        <a:pt x="4101325" y="193458"/>
                      </a:lnTo>
                      <a:lnTo>
                        <a:pt x="4107148" y="193590"/>
                      </a:lnTo>
                      <a:lnTo>
                        <a:pt x="4112934" y="193721"/>
                      </a:lnTo>
                      <a:lnTo>
                        <a:pt x="4118721" y="193849"/>
                      </a:lnTo>
                      <a:lnTo>
                        <a:pt x="4124544" y="193974"/>
                      </a:lnTo>
                      <a:lnTo>
                        <a:pt x="4130330" y="194097"/>
                      </a:lnTo>
                      <a:lnTo>
                        <a:pt x="4136154" y="194218"/>
                      </a:lnTo>
                      <a:lnTo>
                        <a:pt x="4141940" y="194336"/>
                      </a:lnTo>
                      <a:lnTo>
                        <a:pt x="4147727" y="194452"/>
                      </a:lnTo>
                      <a:lnTo>
                        <a:pt x="4153550" y="194566"/>
                      </a:lnTo>
                      <a:lnTo>
                        <a:pt x="4159336" y="194678"/>
                      </a:lnTo>
                      <a:lnTo>
                        <a:pt x="4165160" y="194788"/>
                      </a:lnTo>
                      <a:lnTo>
                        <a:pt x="4170946" y="194895"/>
                      </a:lnTo>
                      <a:lnTo>
                        <a:pt x="4176732" y="195000"/>
                      </a:lnTo>
                      <a:lnTo>
                        <a:pt x="4182556" y="195103"/>
                      </a:lnTo>
                      <a:lnTo>
                        <a:pt x="4188342" y="195205"/>
                      </a:lnTo>
                      <a:lnTo>
                        <a:pt x="4194165" y="195304"/>
                      </a:lnTo>
                      <a:lnTo>
                        <a:pt x="4199952" y="195401"/>
                      </a:lnTo>
                      <a:lnTo>
                        <a:pt x="4205738" y="195496"/>
                      </a:lnTo>
                      <a:lnTo>
                        <a:pt x="4211562" y="195590"/>
                      </a:lnTo>
                      <a:lnTo>
                        <a:pt x="4217348" y="195681"/>
                      </a:lnTo>
                      <a:lnTo>
                        <a:pt x="4223172" y="195770"/>
                      </a:lnTo>
                      <a:lnTo>
                        <a:pt x="4228958" y="195858"/>
                      </a:lnTo>
                      <a:lnTo>
                        <a:pt x="4234744" y="195944"/>
                      </a:lnTo>
                      <a:lnTo>
                        <a:pt x="4240567" y="196029"/>
                      </a:lnTo>
                      <a:lnTo>
                        <a:pt x="4246354" y="196111"/>
                      </a:lnTo>
                      <a:lnTo>
                        <a:pt x="4252177" y="196192"/>
                      </a:lnTo>
                      <a:lnTo>
                        <a:pt x="4257964" y="196271"/>
                      </a:lnTo>
                      <a:lnTo>
                        <a:pt x="4263750" y="196349"/>
                      </a:lnTo>
                      <a:lnTo>
                        <a:pt x="4269574" y="196424"/>
                      </a:lnTo>
                      <a:lnTo>
                        <a:pt x="4275360" y="196499"/>
                      </a:lnTo>
                      <a:lnTo>
                        <a:pt x="4281183" y="196571"/>
                      </a:lnTo>
                      <a:lnTo>
                        <a:pt x="4286969" y="196643"/>
                      </a:lnTo>
                      <a:lnTo>
                        <a:pt x="4292756" y="196712"/>
                      </a:lnTo>
                      <a:lnTo>
                        <a:pt x="4298579" y="196780"/>
                      </a:lnTo>
                      <a:lnTo>
                        <a:pt x="4304366" y="196847"/>
                      </a:lnTo>
                      <a:lnTo>
                        <a:pt x="4310189" y="196913"/>
                      </a:lnTo>
                      <a:lnTo>
                        <a:pt x="4315976" y="196976"/>
                      </a:lnTo>
                      <a:lnTo>
                        <a:pt x="4321762" y="197039"/>
                      </a:lnTo>
                      <a:lnTo>
                        <a:pt x="4327585" y="197100"/>
                      </a:lnTo>
                      <a:lnTo>
                        <a:pt x="4333371" y="197160"/>
                      </a:lnTo>
                      <a:lnTo>
                        <a:pt x="4339195" y="197219"/>
                      </a:lnTo>
                      <a:lnTo>
                        <a:pt x="4344981" y="197276"/>
                      </a:lnTo>
                      <a:lnTo>
                        <a:pt x="4350768" y="197332"/>
                      </a:lnTo>
                      <a:lnTo>
                        <a:pt x="4356591" y="197387"/>
                      </a:lnTo>
                      <a:lnTo>
                        <a:pt x="4362378" y="197440"/>
                      </a:lnTo>
                      <a:lnTo>
                        <a:pt x="4368164" y="197493"/>
                      </a:lnTo>
                      <a:lnTo>
                        <a:pt x="4373987" y="197544"/>
                      </a:lnTo>
                      <a:lnTo>
                        <a:pt x="4379773" y="197594"/>
                      </a:lnTo>
                      <a:lnTo>
                        <a:pt x="4385597" y="197643"/>
                      </a:lnTo>
                      <a:lnTo>
                        <a:pt x="4391383" y="197691"/>
                      </a:lnTo>
                      <a:lnTo>
                        <a:pt x="4397170" y="197738"/>
                      </a:lnTo>
                      <a:lnTo>
                        <a:pt x="4402993" y="197784"/>
                      </a:lnTo>
                      <a:lnTo>
                        <a:pt x="4408780" y="197828"/>
                      </a:lnTo>
                      <a:lnTo>
                        <a:pt x="4414603" y="197872"/>
                      </a:lnTo>
                      <a:lnTo>
                        <a:pt x="4420389" y="197915"/>
                      </a:lnTo>
                      <a:lnTo>
                        <a:pt x="4426175" y="197956"/>
                      </a:lnTo>
                      <a:lnTo>
                        <a:pt x="4431999" y="197997"/>
                      </a:lnTo>
                      <a:lnTo>
                        <a:pt x="4437785" y="198037"/>
                      </a:lnTo>
                      <a:lnTo>
                        <a:pt x="4443608" y="198076"/>
                      </a:lnTo>
                      <a:lnTo>
                        <a:pt x="4449395" y="198114"/>
                      </a:lnTo>
                      <a:lnTo>
                        <a:pt x="4455181" y="198151"/>
                      </a:lnTo>
                      <a:lnTo>
                        <a:pt x="4461005" y="198187"/>
                      </a:lnTo>
                      <a:lnTo>
                        <a:pt x="4466791" y="198223"/>
                      </a:lnTo>
                      <a:lnTo>
                        <a:pt x="4472615" y="198257"/>
                      </a:lnTo>
                      <a:lnTo>
                        <a:pt x="4478401" y="198291"/>
                      </a:lnTo>
                      <a:lnTo>
                        <a:pt x="4484187" y="198324"/>
                      </a:lnTo>
                      <a:lnTo>
                        <a:pt x="4490010" y="198356"/>
                      </a:lnTo>
                      <a:lnTo>
                        <a:pt x="4495797" y="198388"/>
                      </a:lnTo>
                      <a:lnTo>
                        <a:pt x="4501620" y="198418"/>
                      </a:lnTo>
                      <a:lnTo>
                        <a:pt x="4507407" y="198448"/>
                      </a:lnTo>
                      <a:lnTo>
                        <a:pt x="4513193" y="198478"/>
                      </a:lnTo>
                      <a:lnTo>
                        <a:pt x="4519017" y="198506"/>
                      </a:lnTo>
                      <a:lnTo>
                        <a:pt x="4524803" y="198534"/>
                      </a:lnTo>
                      <a:lnTo>
                        <a:pt x="4530626" y="198561"/>
                      </a:lnTo>
                      <a:lnTo>
                        <a:pt x="4536412" y="198587"/>
                      </a:lnTo>
                      <a:lnTo>
                        <a:pt x="4542199" y="198613"/>
                      </a:lnTo>
                      <a:lnTo>
                        <a:pt x="4548022" y="198639"/>
                      </a:lnTo>
                      <a:lnTo>
                        <a:pt x="4553809" y="198663"/>
                      </a:lnTo>
                      <a:lnTo>
                        <a:pt x="4559632" y="198687"/>
                      </a:lnTo>
                      <a:lnTo>
                        <a:pt x="4565419" y="198711"/>
                      </a:lnTo>
                      <a:lnTo>
                        <a:pt x="4571205" y="198733"/>
                      </a:lnTo>
                      <a:lnTo>
                        <a:pt x="4577028" y="198756"/>
                      </a:lnTo>
                      <a:lnTo>
                        <a:pt x="4582814" y="198777"/>
                      </a:lnTo>
                      <a:lnTo>
                        <a:pt x="4588638" y="198798"/>
                      </a:lnTo>
                      <a:lnTo>
                        <a:pt x="4594424" y="198819"/>
                      </a:lnTo>
                      <a:lnTo>
                        <a:pt x="4600211" y="198839"/>
                      </a:lnTo>
                      <a:lnTo>
                        <a:pt x="4606034" y="198859"/>
                      </a:lnTo>
                      <a:lnTo>
                        <a:pt x="4611821" y="198878"/>
                      </a:lnTo>
                      <a:lnTo>
                        <a:pt x="4617644" y="198897"/>
                      </a:lnTo>
                      <a:lnTo>
                        <a:pt x="4623430" y="198915"/>
                      </a:lnTo>
                      <a:lnTo>
                        <a:pt x="4629216" y="198932"/>
                      </a:lnTo>
                      <a:lnTo>
                        <a:pt x="4635040" y="198950"/>
                      </a:lnTo>
                      <a:lnTo>
                        <a:pt x="4640826" y="198967"/>
                      </a:lnTo>
                      <a:lnTo>
                        <a:pt x="4646649" y="198983"/>
                      </a:lnTo>
                      <a:lnTo>
                        <a:pt x="4652436" y="198999"/>
                      </a:lnTo>
                      <a:lnTo>
                        <a:pt x="4658223" y="199014"/>
                      </a:lnTo>
                      <a:lnTo>
                        <a:pt x="4664046" y="199029"/>
                      </a:lnTo>
                      <a:lnTo>
                        <a:pt x="4669832" y="199044"/>
                      </a:lnTo>
                      <a:lnTo>
                        <a:pt x="4675656" y="199059"/>
                      </a:lnTo>
                      <a:lnTo>
                        <a:pt x="4681442" y="199073"/>
                      </a:lnTo>
                      <a:lnTo>
                        <a:pt x="4687228" y="199086"/>
                      </a:lnTo>
                      <a:lnTo>
                        <a:pt x="4693051" y="199099"/>
                      </a:lnTo>
                      <a:lnTo>
                        <a:pt x="4698838" y="199112"/>
                      </a:lnTo>
                      <a:lnTo>
                        <a:pt x="4704624" y="199125"/>
                      </a:lnTo>
                      <a:lnTo>
                        <a:pt x="4710448" y="199137"/>
                      </a:lnTo>
                      <a:lnTo>
                        <a:pt x="4716234" y="199149"/>
                      </a:lnTo>
                      <a:lnTo>
                        <a:pt x="4722058" y="199161"/>
                      </a:lnTo>
                      <a:lnTo>
                        <a:pt x="4727844" y="199172"/>
                      </a:lnTo>
                      <a:lnTo>
                        <a:pt x="4733630" y="199183"/>
                      </a:lnTo>
                      <a:lnTo>
                        <a:pt x="4739453" y="199193"/>
                      </a:lnTo>
                      <a:lnTo>
                        <a:pt x="4745240" y="199204"/>
                      </a:lnTo>
                      <a:lnTo>
                        <a:pt x="4751063" y="199214"/>
                      </a:lnTo>
                      <a:lnTo>
                        <a:pt x="4756850" y="199224"/>
                      </a:lnTo>
                      <a:lnTo>
                        <a:pt x="4762636" y="199233"/>
                      </a:lnTo>
                      <a:lnTo>
                        <a:pt x="4768460" y="199243"/>
                      </a:lnTo>
                      <a:lnTo>
                        <a:pt x="4774246" y="199252"/>
                      </a:lnTo>
                      <a:lnTo>
                        <a:pt x="4780069" y="199260"/>
                      </a:lnTo>
                      <a:lnTo>
                        <a:pt x="4785855" y="199269"/>
                      </a:lnTo>
                      <a:lnTo>
                        <a:pt x="4791642" y="199277"/>
                      </a:lnTo>
                      <a:lnTo>
                        <a:pt x="4797465" y="199285"/>
                      </a:lnTo>
                      <a:lnTo>
                        <a:pt x="4803252" y="199294"/>
                      </a:lnTo>
                      <a:lnTo>
                        <a:pt x="4809075" y="199301"/>
                      </a:lnTo>
                      <a:lnTo>
                        <a:pt x="4814862" y="199308"/>
                      </a:lnTo>
                      <a:lnTo>
                        <a:pt x="4820648" y="199316"/>
                      </a:lnTo>
                      <a:lnTo>
                        <a:pt x="4826471" y="199323"/>
                      </a:lnTo>
                      <a:lnTo>
                        <a:pt x="4832257" y="199330"/>
                      </a:lnTo>
                      <a:lnTo>
                        <a:pt x="4838081" y="199336"/>
                      </a:lnTo>
                      <a:lnTo>
                        <a:pt x="4843867" y="199343"/>
                      </a:lnTo>
                      <a:lnTo>
                        <a:pt x="4849654" y="199349"/>
                      </a:lnTo>
                      <a:lnTo>
                        <a:pt x="4855477" y="199355"/>
                      </a:lnTo>
                      <a:lnTo>
                        <a:pt x="4861263" y="199361"/>
                      </a:lnTo>
                      <a:lnTo>
                        <a:pt x="4867087" y="199367"/>
                      </a:lnTo>
                      <a:lnTo>
                        <a:pt x="4872873" y="199372"/>
                      </a:lnTo>
                      <a:lnTo>
                        <a:pt x="4878659" y="199378"/>
                      </a:lnTo>
                      <a:lnTo>
                        <a:pt x="4884483" y="199383"/>
                      </a:lnTo>
                      <a:lnTo>
                        <a:pt x="4890269" y="199388"/>
                      </a:lnTo>
                      <a:lnTo>
                        <a:pt x="4896092" y="199393"/>
                      </a:lnTo>
                      <a:lnTo>
                        <a:pt x="4901879" y="199398"/>
                      </a:lnTo>
                      <a:lnTo>
                        <a:pt x="4907665" y="199403"/>
                      </a:lnTo>
                      <a:lnTo>
                        <a:pt x="4913489" y="199407"/>
                      </a:lnTo>
                      <a:lnTo>
                        <a:pt x="4919275" y="199412"/>
                      </a:lnTo>
                      <a:lnTo>
                        <a:pt x="4925098" y="199416"/>
                      </a:lnTo>
                      <a:lnTo>
                        <a:pt x="4930885" y="199420"/>
                      </a:lnTo>
                      <a:lnTo>
                        <a:pt x="4936671" y="199424"/>
                      </a:lnTo>
                      <a:lnTo>
                        <a:pt x="4942494" y="199428"/>
                      </a:lnTo>
                      <a:lnTo>
                        <a:pt x="4948281" y="199432"/>
                      </a:lnTo>
                      <a:lnTo>
                        <a:pt x="4954104" y="199436"/>
                      </a:lnTo>
                      <a:lnTo>
                        <a:pt x="4959891" y="199439"/>
                      </a:lnTo>
                      <a:lnTo>
                        <a:pt x="4965677" y="199443"/>
                      </a:lnTo>
                      <a:lnTo>
                        <a:pt x="4971500" y="199446"/>
                      </a:lnTo>
                      <a:lnTo>
                        <a:pt x="4977287" y="199449"/>
                      </a:lnTo>
                      <a:lnTo>
                        <a:pt x="4983110" y="199453"/>
                      </a:lnTo>
                      <a:lnTo>
                        <a:pt x="4988896" y="199456"/>
                      </a:lnTo>
                      <a:lnTo>
                        <a:pt x="4994683" y="199459"/>
                      </a:lnTo>
                      <a:lnTo>
                        <a:pt x="5000506" y="199462"/>
                      </a:lnTo>
                      <a:lnTo>
                        <a:pt x="5006293" y="199464"/>
                      </a:lnTo>
                      <a:lnTo>
                        <a:pt x="5012079" y="199467"/>
                      </a:lnTo>
                      <a:lnTo>
                        <a:pt x="5017902" y="199470"/>
                      </a:lnTo>
                      <a:lnTo>
                        <a:pt x="5023689" y="199472"/>
                      </a:lnTo>
                      <a:lnTo>
                        <a:pt x="5029512" y="199475"/>
                      </a:lnTo>
                      <a:lnTo>
                        <a:pt x="5035298" y="199477"/>
                      </a:lnTo>
                      <a:lnTo>
                        <a:pt x="5041085" y="199480"/>
                      </a:lnTo>
                      <a:lnTo>
                        <a:pt x="5046908" y="199482"/>
                      </a:lnTo>
                      <a:lnTo>
                        <a:pt x="5052695" y="199484"/>
                      </a:lnTo>
                      <a:lnTo>
                        <a:pt x="5058518" y="199486"/>
                      </a:lnTo>
                      <a:lnTo>
                        <a:pt x="5064304" y="199488"/>
                      </a:lnTo>
                      <a:lnTo>
                        <a:pt x="5070091" y="199490"/>
                      </a:lnTo>
                      <a:lnTo>
                        <a:pt x="5075914" y="199492"/>
                      </a:lnTo>
                      <a:lnTo>
                        <a:pt x="5081700" y="199494"/>
                      </a:lnTo>
                      <a:lnTo>
                        <a:pt x="5087524" y="199496"/>
                      </a:lnTo>
                      <a:lnTo>
                        <a:pt x="5093310" y="199498"/>
                      </a:lnTo>
                      <a:lnTo>
                        <a:pt x="5099097" y="199499"/>
                      </a:lnTo>
                      <a:lnTo>
                        <a:pt x="5104920" y="199501"/>
                      </a:lnTo>
                      <a:lnTo>
                        <a:pt x="5110706" y="199503"/>
                      </a:lnTo>
                      <a:lnTo>
                        <a:pt x="5116530" y="199504"/>
                      </a:lnTo>
                      <a:lnTo>
                        <a:pt x="5122316" y="199506"/>
                      </a:lnTo>
                      <a:lnTo>
                        <a:pt x="5128102" y="199507"/>
                      </a:lnTo>
                      <a:lnTo>
                        <a:pt x="5133926" y="199508"/>
                      </a:lnTo>
                      <a:lnTo>
                        <a:pt x="5139712" y="199510"/>
                      </a:lnTo>
                      <a:lnTo>
                        <a:pt x="5145535" y="199511"/>
                      </a:lnTo>
                      <a:lnTo>
                        <a:pt x="5151322" y="199513"/>
                      </a:lnTo>
                      <a:lnTo>
                        <a:pt x="5157108" y="199514"/>
                      </a:lnTo>
                      <a:lnTo>
                        <a:pt x="5162932" y="199515"/>
                      </a:lnTo>
                      <a:lnTo>
                        <a:pt x="5168718" y="199516"/>
                      </a:lnTo>
                      <a:lnTo>
                        <a:pt x="5174541" y="199517"/>
                      </a:lnTo>
                      <a:lnTo>
                        <a:pt x="5180328" y="199518"/>
                      </a:lnTo>
                      <a:lnTo>
                        <a:pt x="5186114" y="199519"/>
                      </a:lnTo>
                      <a:lnTo>
                        <a:pt x="5191937" y="199520"/>
                      </a:lnTo>
                      <a:lnTo>
                        <a:pt x="5197724" y="199521"/>
                      </a:lnTo>
                      <a:lnTo>
                        <a:pt x="5203547" y="199522"/>
                      </a:lnTo>
                      <a:lnTo>
                        <a:pt x="5209334" y="199523"/>
                      </a:lnTo>
                      <a:lnTo>
                        <a:pt x="5215120" y="199524"/>
                      </a:lnTo>
                      <a:lnTo>
                        <a:pt x="5220943" y="199525"/>
                      </a:lnTo>
                      <a:lnTo>
                        <a:pt x="5226730" y="199526"/>
                      </a:lnTo>
                      <a:lnTo>
                        <a:pt x="5232553" y="199527"/>
                      </a:lnTo>
                      <a:lnTo>
                        <a:pt x="5238339" y="199527"/>
                      </a:lnTo>
                      <a:lnTo>
                        <a:pt x="5244126" y="199528"/>
                      </a:lnTo>
                      <a:lnTo>
                        <a:pt x="5249949" y="199529"/>
                      </a:lnTo>
                      <a:lnTo>
                        <a:pt x="5255736" y="199529"/>
                      </a:lnTo>
                      <a:lnTo>
                        <a:pt x="5261559" y="199530"/>
                      </a:lnTo>
                      <a:lnTo>
                        <a:pt x="5267345" y="199531"/>
                      </a:lnTo>
                      <a:lnTo>
                        <a:pt x="5273132" y="199531"/>
                      </a:lnTo>
                      <a:lnTo>
                        <a:pt x="5278955" y="199532"/>
                      </a:lnTo>
                      <a:lnTo>
                        <a:pt x="5284741" y="199533"/>
                      </a:lnTo>
                      <a:lnTo>
                        <a:pt x="5290565" y="199533"/>
                      </a:lnTo>
                      <a:lnTo>
                        <a:pt x="5296351" y="199534"/>
                      </a:lnTo>
                      <a:lnTo>
                        <a:pt x="5302138" y="199534"/>
                      </a:lnTo>
                      <a:lnTo>
                        <a:pt x="5307961" y="199535"/>
                      </a:lnTo>
                      <a:lnTo>
                        <a:pt x="5313747" y="199535"/>
                      </a:lnTo>
                      <a:lnTo>
                        <a:pt x="5319534" y="199536"/>
                      </a:lnTo>
                      <a:lnTo>
                        <a:pt x="5325357" y="199536"/>
                      </a:lnTo>
                      <a:lnTo>
                        <a:pt x="5331143" y="199537"/>
                      </a:lnTo>
                      <a:lnTo>
                        <a:pt x="5336967" y="199537"/>
                      </a:lnTo>
                      <a:lnTo>
                        <a:pt x="5342753" y="199538"/>
                      </a:lnTo>
                      <a:lnTo>
                        <a:pt x="5348540" y="199538"/>
                      </a:lnTo>
                      <a:lnTo>
                        <a:pt x="5354363" y="199538"/>
                      </a:lnTo>
                      <a:lnTo>
                        <a:pt x="5360149" y="199539"/>
                      </a:lnTo>
                      <a:lnTo>
                        <a:pt x="5365973" y="199539"/>
                      </a:lnTo>
                      <a:lnTo>
                        <a:pt x="5371759" y="199539"/>
                      </a:lnTo>
                      <a:lnTo>
                        <a:pt x="5377545" y="199540"/>
                      </a:lnTo>
                      <a:lnTo>
                        <a:pt x="5383369" y="199540"/>
                      </a:lnTo>
                      <a:lnTo>
                        <a:pt x="5389155" y="199540"/>
                      </a:lnTo>
                      <a:lnTo>
                        <a:pt x="5394978" y="199541"/>
                      </a:lnTo>
                      <a:lnTo>
                        <a:pt x="5400765" y="199541"/>
                      </a:lnTo>
                      <a:lnTo>
                        <a:pt x="5406551" y="199541"/>
                      </a:lnTo>
                      <a:lnTo>
                        <a:pt x="5412375" y="199542"/>
                      </a:lnTo>
                      <a:lnTo>
                        <a:pt x="5418161" y="199542"/>
                      </a:lnTo>
                      <a:lnTo>
                        <a:pt x="5423984" y="199542"/>
                      </a:lnTo>
                      <a:lnTo>
                        <a:pt x="5429771" y="199542"/>
                      </a:lnTo>
                      <a:lnTo>
                        <a:pt x="5435557" y="199543"/>
                      </a:lnTo>
                      <a:lnTo>
                        <a:pt x="5441380" y="199543"/>
                      </a:lnTo>
                      <a:lnTo>
                        <a:pt x="5447167" y="199543"/>
                      </a:lnTo>
                      <a:lnTo>
                        <a:pt x="5452990" y="199543"/>
                      </a:lnTo>
                      <a:lnTo>
                        <a:pt x="5458777" y="199543"/>
                      </a:lnTo>
                      <a:lnTo>
                        <a:pt x="5464563" y="199544"/>
                      </a:lnTo>
                      <a:lnTo>
                        <a:pt x="5470386" y="199544"/>
                      </a:lnTo>
                      <a:lnTo>
                        <a:pt x="5476172" y="199544"/>
                      </a:lnTo>
                      <a:lnTo>
                        <a:pt x="5481996" y="199544"/>
                      </a:lnTo>
                      <a:lnTo>
                        <a:pt x="5487782" y="199544"/>
                      </a:lnTo>
                      <a:lnTo>
                        <a:pt x="5493569" y="199545"/>
                      </a:lnTo>
                      <a:lnTo>
                        <a:pt x="5499392" y="199545"/>
                      </a:lnTo>
                      <a:lnTo>
                        <a:pt x="5505179" y="199545"/>
                      </a:lnTo>
                      <a:lnTo>
                        <a:pt x="5511002" y="199545"/>
                      </a:lnTo>
                      <a:lnTo>
                        <a:pt x="5516788" y="199545"/>
                      </a:lnTo>
                      <a:lnTo>
                        <a:pt x="5522574" y="199545"/>
                      </a:lnTo>
                      <a:lnTo>
                        <a:pt x="5528398" y="199545"/>
                      </a:lnTo>
                      <a:lnTo>
                        <a:pt x="5534184" y="199546"/>
                      </a:lnTo>
                      <a:lnTo>
                        <a:pt x="5540008" y="199546"/>
                      </a:lnTo>
                      <a:lnTo>
                        <a:pt x="5545794" y="199546"/>
                      </a:lnTo>
                      <a:lnTo>
                        <a:pt x="5551581" y="199546"/>
                      </a:lnTo>
                      <a:lnTo>
                        <a:pt x="5557404" y="199546"/>
                      </a:lnTo>
                      <a:lnTo>
                        <a:pt x="5563190" y="199546"/>
                      </a:lnTo>
                      <a:lnTo>
                        <a:pt x="5569014" y="199546"/>
                      </a:lnTo>
                      <a:lnTo>
                        <a:pt x="5574800" y="199546"/>
                      </a:lnTo>
                      <a:lnTo>
                        <a:pt x="5580586" y="199547"/>
                      </a:lnTo>
                      <a:lnTo>
                        <a:pt x="5586410" y="199547"/>
                      </a:lnTo>
                      <a:lnTo>
                        <a:pt x="5592196" y="199547"/>
                      </a:lnTo>
                      <a:lnTo>
                        <a:pt x="5598020" y="199547"/>
                      </a:lnTo>
                      <a:lnTo>
                        <a:pt x="5603806" y="199547"/>
                      </a:lnTo>
                      <a:lnTo>
                        <a:pt x="5609592" y="199547"/>
                      </a:lnTo>
                      <a:lnTo>
                        <a:pt x="5615416" y="199547"/>
                      </a:lnTo>
                      <a:lnTo>
                        <a:pt x="5621202" y="199547"/>
                      </a:lnTo>
                      <a:lnTo>
                        <a:pt x="5626988" y="199547"/>
                      </a:lnTo>
                      <a:lnTo>
                        <a:pt x="5632812" y="199547"/>
                      </a:lnTo>
                      <a:lnTo>
                        <a:pt x="5638598" y="199547"/>
                      </a:lnTo>
                      <a:lnTo>
                        <a:pt x="5644421" y="199547"/>
                      </a:lnTo>
                      <a:lnTo>
                        <a:pt x="5650208" y="199547"/>
                      </a:lnTo>
                      <a:lnTo>
                        <a:pt x="5655994" y="199547"/>
                      </a:lnTo>
                      <a:lnTo>
                        <a:pt x="5661818" y="199548"/>
                      </a:lnTo>
                      <a:lnTo>
                        <a:pt x="5667604" y="199548"/>
                      </a:lnTo>
                      <a:lnTo>
                        <a:pt x="5673427" y="199548"/>
                      </a:lnTo>
                      <a:lnTo>
                        <a:pt x="5679213" y="199548"/>
                      </a:lnTo>
                      <a:lnTo>
                        <a:pt x="5685000" y="199548"/>
                      </a:lnTo>
                      <a:lnTo>
                        <a:pt x="5690823" y="199548"/>
                      </a:lnTo>
                      <a:lnTo>
                        <a:pt x="5696610" y="199548"/>
                      </a:lnTo>
                      <a:lnTo>
                        <a:pt x="5702433" y="199548"/>
                      </a:lnTo>
                      <a:lnTo>
                        <a:pt x="5708220" y="199548"/>
                      </a:lnTo>
                      <a:lnTo>
                        <a:pt x="5714006" y="199548"/>
                      </a:lnTo>
                      <a:lnTo>
                        <a:pt x="5719829" y="199548"/>
                      </a:lnTo>
                      <a:lnTo>
                        <a:pt x="5725615" y="199548"/>
                      </a:lnTo>
                      <a:lnTo>
                        <a:pt x="5731439" y="199548"/>
                      </a:lnTo>
                      <a:lnTo>
                        <a:pt x="5737225" y="199548"/>
                      </a:lnTo>
                      <a:lnTo>
                        <a:pt x="5743012" y="199548"/>
                      </a:lnTo>
                      <a:lnTo>
                        <a:pt x="5748835" y="199548"/>
                      </a:lnTo>
                      <a:lnTo>
                        <a:pt x="5754622" y="199548"/>
                      </a:lnTo>
                      <a:lnTo>
                        <a:pt x="5760445" y="199548"/>
                      </a:lnTo>
                      <a:lnTo>
                        <a:pt x="5766231" y="199548"/>
                      </a:lnTo>
                      <a:lnTo>
                        <a:pt x="5772017" y="199548"/>
                      </a:lnTo>
                      <a:lnTo>
                        <a:pt x="5777841" y="199548"/>
                      </a:lnTo>
                      <a:lnTo>
                        <a:pt x="5783627" y="199548"/>
                      </a:lnTo>
                      <a:lnTo>
                        <a:pt x="5789451" y="199548"/>
                      </a:lnTo>
                      <a:lnTo>
                        <a:pt x="5795237" y="199548"/>
                      </a:lnTo>
                      <a:lnTo>
                        <a:pt x="5795237" y="199549"/>
                      </a:lnTo>
                      <a:lnTo>
                        <a:pt x="5795237" y="199549"/>
                      </a:lnTo>
                      <a:lnTo>
                        <a:pt x="5789451" y="199549"/>
                      </a:lnTo>
                      <a:lnTo>
                        <a:pt x="5783627" y="199549"/>
                      </a:lnTo>
                      <a:lnTo>
                        <a:pt x="5777841" y="199549"/>
                      </a:lnTo>
                      <a:lnTo>
                        <a:pt x="5772017" y="199549"/>
                      </a:lnTo>
                      <a:lnTo>
                        <a:pt x="5766231" y="199549"/>
                      </a:lnTo>
                      <a:lnTo>
                        <a:pt x="5760445" y="199549"/>
                      </a:lnTo>
                      <a:lnTo>
                        <a:pt x="5754622" y="199549"/>
                      </a:lnTo>
                      <a:lnTo>
                        <a:pt x="5748835" y="199549"/>
                      </a:lnTo>
                      <a:lnTo>
                        <a:pt x="5743012" y="199549"/>
                      </a:lnTo>
                      <a:lnTo>
                        <a:pt x="5737225" y="199549"/>
                      </a:lnTo>
                      <a:lnTo>
                        <a:pt x="5731439" y="199549"/>
                      </a:lnTo>
                      <a:lnTo>
                        <a:pt x="5725615" y="199549"/>
                      </a:lnTo>
                      <a:lnTo>
                        <a:pt x="5719829" y="199549"/>
                      </a:lnTo>
                      <a:lnTo>
                        <a:pt x="5714006" y="199549"/>
                      </a:lnTo>
                      <a:lnTo>
                        <a:pt x="5708220" y="199549"/>
                      </a:lnTo>
                      <a:lnTo>
                        <a:pt x="5702433" y="199549"/>
                      </a:lnTo>
                      <a:lnTo>
                        <a:pt x="5696610" y="199549"/>
                      </a:lnTo>
                      <a:lnTo>
                        <a:pt x="5690823" y="199549"/>
                      </a:lnTo>
                      <a:lnTo>
                        <a:pt x="5685000" y="199549"/>
                      </a:lnTo>
                      <a:lnTo>
                        <a:pt x="5679213" y="199549"/>
                      </a:lnTo>
                      <a:lnTo>
                        <a:pt x="5673427" y="199549"/>
                      </a:lnTo>
                      <a:lnTo>
                        <a:pt x="5667604" y="199549"/>
                      </a:lnTo>
                      <a:lnTo>
                        <a:pt x="5661818" y="199549"/>
                      </a:lnTo>
                      <a:lnTo>
                        <a:pt x="5655994" y="199549"/>
                      </a:lnTo>
                      <a:lnTo>
                        <a:pt x="5650208" y="199549"/>
                      </a:lnTo>
                      <a:lnTo>
                        <a:pt x="5644421" y="199549"/>
                      </a:lnTo>
                      <a:lnTo>
                        <a:pt x="5638598" y="199549"/>
                      </a:lnTo>
                      <a:lnTo>
                        <a:pt x="5632812" y="199549"/>
                      </a:lnTo>
                      <a:lnTo>
                        <a:pt x="5626988" y="199549"/>
                      </a:lnTo>
                      <a:lnTo>
                        <a:pt x="5621202" y="199549"/>
                      </a:lnTo>
                      <a:lnTo>
                        <a:pt x="5615416" y="199549"/>
                      </a:lnTo>
                      <a:lnTo>
                        <a:pt x="5609592" y="199549"/>
                      </a:lnTo>
                      <a:lnTo>
                        <a:pt x="5603806" y="199549"/>
                      </a:lnTo>
                      <a:lnTo>
                        <a:pt x="5598020" y="199549"/>
                      </a:lnTo>
                      <a:lnTo>
                        <a:pt x="5592196" y="199549"/>
                      </a:lnTo>
                      <a:lnTo>
                        <a:pt x="5586410" y="199549"/>
                      </a:lnTo>
                      <a:lnTo>
                        <a:pt x="5580586" y="199549"/>
                      </a:lnTo>
                      <a:lnTo>
                        <a:pt x="5574800" y="199549"/>
                      </a:lnTo>
                      <a:lnTo>
                        <a:pt x="5569014" y="199549"/>
                      </a:lnTo>
                      <a:lnTo>
                        <a:pt x="5563190" y="199549"/>
                      </a:lnTo>
                      <a:lnTo>
                        <a:pt x="5557404" y="199549"/>
                      </a:lnTo>
                      <a:lnTo>
                        <a:pt x="5551581" y="199549"/>
                      </a:lnTo>
                      <a:lnTo>
                        <a:pt x="5545794" y="199549"/>
                      </a:lnTo>
                      <a:lnTo>
                        <a:pt x="5540008" y="199549"/>
                      </a:lnTo>
                      <a:lnTo>
                        <a:pt x="5534184" y="199549"/>
                      </a:lnTo>
                      <a:lnTo>
                        <a:pt x="5528398" y="199549"/>
                      </a:lnTo>
                      <a:lnTo>
                        <a:pt x="5522574" y="199549"/>
                      </a:lnTo>
                      <a:lnTo>
                        <a:pt x="5516788" y="199549"/>
                      </a:lnTo>
                      <a:lnTo>
                        <a:pt x="5511002" y="199549"/>
                      </a:lnTo>
                      <a:lnTo>
                        <a:pt x="5505179" y="199549"/>
                      </a:lnTo>
                      <a:lnTo>
                        <a:pt x="5499392" y="199549"/>
                      </a:lnTo>
                      <a:lnTo>
                        <a:pt x="5493569" y="199549"/>
                      </a:lnTo>
                      <a:lnTo>
                        <a:pt x="5487782" y="199549"/>
                      </a:lnTo>
                      <a:lnTo>
                        <a:pt x="5481996" y="199549"/>
                      </a:lnTo>
                      <a:lnTo>
                        <a:pt x="5476172" y="199549"/>
                      </a:lnTo>
                      <a:lnTo>
                        <a:pt x="5470386" y="199549"/>
                      </a:lnTo>
                      <a:lnTo>
                        <a:pt x="5464563" y="199549"/>
                      </a:lnTo>
                      <a:lnTo>
                        <a:pt x="5458777" y="199549"/>
                      </a:lnTo>
                      <a:lnTo>
                        <a:pt x="5452990" y="199549"/>
                      </a:lnTo>
                      <a:lnTo>
                        <a:pt x="5447167" y="199549"/>
                      </a:lnTo>
                      <a:lnTo>
                        <a:pt x="5441380" y="199549"/>
                      </a:lnTo>
                      <a:lnTo>
                        <a:pt x="5435557" y="199549"/>
                      </a:lnTo>
                      <a:lnTo>
                        <a:pt x="5429771" y="199549"/>
                      </a:lnTo>
                      <a:lnTo>
                        <a:pt x="5423984" y="199549"/>
                      </a:lnTo>
                      <a:lnTo>
                        <a:pt x="5418161" y="199549"/>
                      </a:lnTo>
                      <a:lnTo>
                        <a:pt x="5412375" y="199549"/>
                      </a:lnTo>
                      <a:lnTo>
                        <a:pt x="5406551" y="199549"/>
                      </a:lnTo>
                      <a:lnTo>
                        <a:pt x="5400765" y="199549"/>
                      </a:lnTo>
                      <a:lnTo>
                        <a:pt x="5394978" y="199549"/>
                      </a:lnTo>
                      <a:lnTo>
                        <a:pt x="5389155" y="199549"/>
                      </a:lnTo>
                      <a:lnTo>
                        <a:pt x="5383369" y="199549"/>
                      </a:lnTo>
                      <a:lnTo>
                        <a:pt x="5377545" y="199549"/>
                      </a:lnTo>
                      <a:lnTo>
                        <a:pt x="5371759" y="199549"/>
                      </a:lnTo>
                      <a:lnTo>
                        <a:pt x="5365973" y="199549"/>
                      </a:lnTo>
                      <a:lnTo>
                        <a:pt x="5360149" y="199549"/>
                      </a:lnTo>
                      <a:lnTo>
                        <a:pt x="5354363" y="199549"/>
                      </a:lnTo>
                      <a:lnTo>
                        <a:pt x="5348540" y="199549"/>
                      </a:lnTo>
                      <a:lnTo>
                        <a:pt x="5342753" y="199549"/>
                      </a:lnTo>
                      <a:lnTo>
                        <a:pt x="5336967" y="199549"/>
                      </a:lnTo>
                      <a:lnTo>
                        <a:pt x="5331143" y="199549"/>
                      </a:lnTo>
                      <a:lnTo>
                        <a:pt x="5325357" y="199549"/>
                      </a:lnTo>
                      <a:lnTo>
                        <a:pt x="5319534" y="199549"/>
                      </a:lnTo>
                      <a:lnTo>
                        <a:pt x="5313747" y="199549"/>
                      </a:lnTo>
                      <a:lnTo>
                        <a:pt x="5307961" y="199549"/>
                      </a:lnTo>
                      <a:lnTo>
                        <a:pt x="5302138" y="199549"/>
                      </a:lnTo>
                      <a:lnTo>
                        <a:pt x="5296351" y="199549"/>
                      </a:lnTo>
                      <a:lnTo>
                        <a:pt x="5290565" y="199549"/>
                      </a:lnTo>
                      <a:lnTo>
                        <a:pt x="5284741" y="199549"/>
                      </a:lnTo>
                      <a:lnTo>
                        <a:pt x="5278955" y="199549"/>
                      </a:lnTo>
                      <a:lnTo>
                        <a:pt x="5273132" y="199549"/>
                      </a:lnTo>
                      <a:lnTo>
                        <a:pt x="5267345" y="199549"/>
                      </a:lnTo>
                      <a:lnTo>
                        <a:pt x="5261559" y="199549"/>
                      </a:lnTo>
                      <a:lnTo>
                        <a:pt x="5255736" y="199549"/>
                      </a:lnTo>
                      <a:lnTo>
                        <a:pt x="5249949" y="199549"/>
                      </a:lnTo>
                      <a:lnTo>
                        <a:pt x="5244126" y="199549"/>
                      </a:lnTo>
                      <a:lnTo>
                        <a:pt x="5238339" y="199549"/>
                      </a:lnTo>
                      <a:lnTo>
                        <a:pt x="5232553" y="199549"/>
                      </a:lnTo>
                      <a:lnTo>
                        <a:pt x="5226730" y="199549"/>
                      </a:lnTo>
                      <a:lnTo>
                        <a:pt x="5220943" y="199549"/>
                      </a:lnTo>
                      <a:lnTo>
                        <a:pt x="5215120" y="199549"/>
                      </a:lnTo>
                      <a:lnTo>
                        <a:pt x="5209334" y="199549"/>
                      </a:lnTo>
                      <a:lnTo>
                        <a:pt x="5203547" y="199549"/>
                      </a:lnTo>
                      <a:lnTo>
                        <a:pt x="5197724" y="199549"/>
                      </a:lnTo>
                      <a:lnTo>
                        <a:pt x="5191937" y="199549"/>
                      </a:lnTo>
                      <a:lnTo>
                        <a:pt x="5186114" y="199549"/>
                      </a:lnTo>
                      <a:lnTo>
                        <a:pt x="5180328" y="199549"/>
                      </a:lnTo>
                      <a:lnTo>
                        <a:pt x="5174541" y="199549"/>
                      </a:lnTo>
                      <a:lnTo>
                        <a:pt x="5168718" y="199549"/>
                      </a:lnTo>
                      <a:lnTo>
                        <a:pt x="5162932" y="199549"/>
                      </a:lnTo>
                      <a:lnTo>
                        <a:pt x="5157108" y="199549"/>
                      </a:lnTo>
                      <a:lnTo>
                        <a:pt x="5151322" y="199549"/>
                      </a:lnTo>
                      <a:lnTo>
                        <a:pt x="5145535" y="199549"/>
                      </a:lnTo>
                      <a:lnTo>
                        <a:pt x="5139712" y="199549"/>
                      </a:lnTo>
                      <a:lnTo>
                        <a:pt x="5133926" y="199549"/>
                      </a:lnTo>
                      <a:lnTo>
                        <a:pt x="5128102" y="199549"/>
                      </a:lnTo>
                      <a:lnTo>
                        <a:pt x="5122316" y="199549"/>
                      </a:lnTo>
                      <a:lnTo>
                        <a:pt x="5116530" y="199549"/>
                      </a:lnTo>
                      <a:lnTo>
                        <a:pt x="5110706" y="199549"/>
                      </a:lnTo>
                      <a:lnTo>
                        <a:pt x="5104920" y="199549"/>
                      </a:lnTo>
                      <a:lnTo>
                        <a:pt x="5099097" y="199549"/>
                      </a:lnTo>
                      <a:lnTo>
                        <a:pt x="5093310" y="199549"/>
                      </a:lnTo>
                      <a:lnTo>
                        <a:pt x="5087524" y="199549"/>
                      </a:lnTo>
                      <a:lnTo>
                        <a:pt x="5081700" y="199549"/>
                      </a:lnTo>
                      <a:lnTo>
                        <a:pt x="5075914" y="199549"/>
                      </a:lnTo>
                      <a:lnTo>
                        <a:pt x="5070091" y="199549"/>
                      </a:lnTo>
                      <a:lnTo>
                        <a:pt x="5064304" y="199549"/>
                      </a:lnTo>
                      <a:lnTo>
                        <a:pt x="5058518" y="199549"/>
                      </a:lnTo>
                      <a:lnTo>
                        <a:pt x="5052695" y="199549"/>
                      </a:lnTo>
                      <a:lnTo>
                        <a:pt x="5046908" y="199549"/>
                      </a:lnTo>
                      <a:lnTo>
                        <a:pt x="5041085" y="199549"/>
                      </a:lnTo>
                      <a:lnTo>
                        <a:pt x="5035298" y="199549"/>
                      </a:lnTo>
                      <a:lnTo>
                        <a:pt x="5029512" y="199549"/>
                      </a:lnTo>
                      <a:lnTo>
                        <a:pt x="5023689" y="199549"/>
                      </a:lnTo>
                      <a:lnTo>
                        <a:pt x="5017902" y="199549"/>
                      </a:lnTo>
                      <a:lnTo>
                        <a:pt x="5012079" y="199549"/>
                      </a:lnTo>
                      <a:lnTo>
                        <a:pt x="5006293" y="199549"/>
                      </a:lnTo>
                      <a:lnTo>
                        <a:pt x="5000506" y="199549"/>
                      </a:lnTo>
                      <a:lnTo>
                        <a:pt x="4994683" y="199549"/>
                      </a:lnTo>
                      <a:lnTo>
                        <a:pt x="4988896" y="199549"/>
                      </a:lnTo>
                      <a:lnTo>
                        <a:pt x="4983110" y="199549"/>
                      </a:lnTo>
                      <a:lnTo>
                        <a:pt x="4977287" y="199549"/>
                      </a:lnTo>
                      <a:lnTo>
                        <a:pt x="4971500" y="199549"/>
                      </a:lnTo>
                      <a:lnTo>
                        <a:pt x="4965677" y="199549"/>
                      </a:lnTo>
                      <a:lnTo>
                        <a:pt x="4959891" y="199549"/>
                      </a:lnTo>
                      <a:lnTo>
                        <a:pt x="4954104" y="199549"/>
                      </a:lnTo>
                      <a:lnTo>
                        <a:pt x="4948281" y="199549"/>
                      </a:lnTo>
                      <a:lnTo>
                        <a:pt x="4942494" y="199549"/>
                      </a:lnTo>
                      <a:lnTo>
                        <a:pt x="4936671" y="199549"/>
                      </a:lnTo>
                      <a:lnTo>
                        <a:pt x="4930885" y="199549"/>
                      </a:lnTo>
                      <a:lnTo>
                        <a:pt x="4925098" y="199549"/>
                      </a:lnTo>
                      <a:lnTo>
                        <a:pt x="4919275" y="199549"/>
                      </a:lnTo>
                      <a:lnTo>
                        <a:pt x="4913489" y="199549"/>
                      </a:lnTo>
                      <a:lnTo>
                        <a:pt x="4907665" y="199549"/>
                      </a:lnTo>
                      <a:lnTo>
                        <a:pt x="4901879" y="199549"/>
                      </a:lnTo>
                      <a:lnTo>
                        <a:pt x="4896092" y="199549"/>
                      </a:lnTo>
                      <a:lnTo>
                        <a:pt x="4890269" y="199549"/>
                      </a:lnTo>
                      <a:lnTo>
                        <a:pt x="4884483" y="199549"/>
                      </a:lnTo>
                      <a:lnTo>
                        <a:pt x="4878659" y="199549"/>
                      </a:lnTo>
                      <a:lnTo>
                        <a:pt x="4872873" y="199549"/>
                      </a:lnTo>
                      <a:lnTo>
                        <a:pt x="4867087" y="199549"/>
                      </a:lnTo>
                      <a:lnTo>
                        <a:pt x="4861263" y="199549"/>
                      </a:lnTo>
                      <a:lnTo>
                        <a:pt x="4855477" y="199549"/>
                      </a:lnTo>
                      <a:lnTo>
                        <a:pt x="4849654" y="199549"/>
                      </a:lnTo>
                      <a:lnTo>
                        <a:pt x="4843867" y="199549"/>
                      </a:lnTo>
                      <a:lnTo>
                        <a:pt x="4838081" y="199549"/>
                      </a:lnTo>
                      <a:lnTo>
                        <a:pt x="4832257" y="199549"/>
                      </a:lnTo>
                      <a:lnTo>
                        <a:pt x="4826471" y="199549"/>
                      </a:lnTo>
                      <a:lnTo>
                        <a:pt x="4820648" y="199549"/>
                      </a:lnTo>
                      <a:lnTo>
                        <a:pt x="4814862" y="199549"/>
                      </a:lnTo>
                      <a:lnTo>
                        <a:pt x="4809075" y="199549"/>
                      </a:lnTo>
                      <a:lnTo>
                        <a:pt x="4803252" y="199549"/>
                      </a:lnTo>
                      <a:lnTo>
                        <a:pt x="4797465" y="199549"/>
                      </a:lnTo>
                      <a:lnTo>
                        <a:pt x="4791642" y="199549"/>
                      </a:lnTo>
                      <a:lnTo>
                        <a:pt x="4785855" y="199549"/>
                      </a:lnTo>
                      <a:lnTo>
                        <a:pt x="4780069" y="199549"/>
                      </a:lnTo>
                      <a:lnTo>
                        <a:pt x="4774246" y="199549"/>
                      </a:lnTo>
                      <a:lnTo>
                        <a:pt x="4768460" y="199549"/>
                      </a:lnTo>
                      <a:lnTo>
                        <a:pt x="4762636" y="199549"/>
                      </a:lnTo>
                      <a:lnTo>
                        <a:pt x="4756850" y="199549"/>
                      </a:lnTo>
                      <a:lnTo>
                        <a:pt x="4751063" y="199549"/>
                      </a:lnTo>
                      <a:lnTo>
                        <a:pt x="4745240" y="199549"/>
                      </a:lnTo>
                      <a:lnTo>
                        <a:pt x="4739453" y="199549"/>
                      </a:lnTo>
                      <a:lnTo>
                        <a:pt x="4733630" y="199549"/>
                      </a:lnTo>
                      <a:lnTo>
                        <a:pt x="4727844" y="199549"/>
                      </a:lnTo>
                      <a:lnTo>
                        <a:pt x="4722058" y="199549"/>
                      </a:lnTo>
                      <a:lnTo>
                        <a:pt x="4716234" y="199549"/>
                      </a:lnTo>
                      <a:lnTo>
                        <a:pt x="4710448" y="199549"/>
                      </a:lnTo>
                      <a:lnTo>
                        <a:pt x="4704624" y="199549"/>
                      </a:lnTo>
                      <a:lnTo>
                        <a:pt x="4698838" y="199549"/>
                      </a:lnTo>
                      <a:lnTo>
                        <a:pt x="4693051" y="199549"/>
                      </a:lnTo>
                      <a:lnTo>
                        <a:pt x="4687228" y="199549"/>
                      </a:lnTo>
                      <a:lnTo>
                        <a:pt x="4681442" y="199549"/>
                      </a:lnTo>
                      <a:lnTo>
                        <a:pt x="4675656" y="199549"/>
                      </a:lnTo>
                      <a:lnTo>
                        <a:pt x="4669832" y="199549"/>
                      </a:lnTo>
                      <a:lnTo>
                        <a:pt x="4664046" y="199549"/>
                      </a:lnTo>
                      <a:lnTo>
                        <a:pt x="4658223" y="199549"/>
                      </a:lnTo>
                      <a:lnTo>
                        <a:pt x="4652436" y="199549"/>
                      </a:lnTo>
                      <a:lnTo>
                        <a:pt x="4646649" y="199549"/>
                      </a:lnTo>
                      <a:lnTo>
                        <a:pt x="4640826" y="199549"/>
                      </a:lnTo>
                      <a:lnTo>
                        <a:pt x="4635040" y="199549"/>
                      </a:lnTo>
                      <a:lnTo>
                        <a:pt x="4629216" y="199549"/>
                      </a:lnTo>
                      <a:lnTo>
                        <a:pt x="4623430" y="199549"/>
                      </a:lnTo>
                      <a:lnTo>
                        <a:pt x="4617644" y="199549"/>
                      </a:lnTo>
                      <a:lnTo>
                        <a:pt x="4611821" y="199549"/>
                      </a:lnTo>
                      <a:lnTo>
                        <a:pt x="4606034" y="199549"/>
                      </a:lnTo>
                      <a:lnTo>
                        <a:pt x="4600211" y="199549"/>
                      </a:lnTo>
                      <a:lnTo>
                        <a:pt x="4594424" y="199549"/>
                      </a:lnTo>
                      <a:lnTo>
                        <a:pt x="4588638" y="199549"/>
                      </a:lnTo>
                      <a:lnTo>
                        <a:pt x="4582814" y="199549"/>
                      </a:lnTo>
                      <a:lnTo>
                        <a:pt x="4577028" y="199549"/>
                      </a:lnTo>
                      <a:lnTo>
                        <a:pt x="4571205" y="199549"/>
                      </a:lnTo>
                      <a:lnTo>
                        <a:pt x="4565419" y="199549"/>
                      </a:lnTo>
                      <a:lnTo>
                        <a:pt x="4559632" y="199549"/>
                      </a:lnTo>
                      <a:lnTo>
                        <a:pt x="4553809" y="199549"/>
                      </a:lnTo>
                      <a:lnTo>
                        <a:pt x="4548022" y="199549"/>
                      </a:lnTo>
                      <a:lnTo>
                        <a:pt x="4542199" y="199549"/>
                      </a:lnTo>
                      <a:lnTo>
                        <a:pt x="4536412" y="199549"/>
                      </a:lnTo>
                      <a:lnTo>
                        <a:pt x="4530626" y="199549"/>
                      </a:lnTo>
                      <a:lnTo>
                        <a:pt x="4524803" y="199549"/>
                      </a:lnTo>
                      <a:lnTo>
                        <a:pt x="4519017" y="199549"/>
                      </a:lnTo>
                      <a:lnTo>
                        <a:pt x="4513193" y="199549"/>
                      </a:lnTo>
                      <a:lnTo>
                        <a:pt x="4507407" y="199549"/>
                      </a:lnTo>
                      <a:lnTo>
                        <a:pt x="4501620" y="199549"/>
                      </a:lnTo>
                      <a:lnTo>
                        <a:pt x="4495797" y="199549"/>
                      </a:lnTo>
                      <a:lnTo>
                        <a:pt x="4490010" y="199549"/>
                      </a:lnTo>
                      <a:lnTo>
                        <a:pt x="4484187" y="199549"/>
                      </a:lnTo>
                      <a:lnTo>
                        <a:pt x="4478401" y="199549"/>
                      </a:lnTo>
                      <a:lnTo>
                        <a:pt x="4472615" y="199549"/>
                      </a:lnTo>
                      <a:lnTo>
                        <a:pt x="4466791" y="199549"/>
                      </a:lnTo>
                      <a:lnTo>
                        <a:pt x="4461005" y="199549"/>
                      </a:lnTo>
                      <a:lnTo>
                        <a:pt x="4455181" y="199549"/>
                      </a:lnTo>
                      <a:lnTo>
                        <a:pt x="4449395" y="199549"/>
                      </a:lnTo>
                      <a:lnTo>
                        <a:pt x="4443608" y="199549"/>
                      </a:lnTo>
                      <a:lnTo>
                        <a:pt x="4437785" y="199549"/>
                      </a:lnTo>
                      <a:lnTo>
                        <a:pt x="4431999" y="199549"/>
                      </a:lnTo>
                      <a:lnTo>
                        <a:pt x="4426175" y="199549"/>
                      </a:lnTo>
                      <a:lnTo>
                        <a:pt x="4420389" y="199549"/>
                      </a:lnTo>
                      <a:lnTo>
                        <a:pt x="4414603" y="199549"/>
                      </a:lnTo>
                      <a:lnTo>
                        <a:pt x="4408780" y="199549"/>
                      </a:lnTo>
                      <a:lnTo>
                        <a:pt x="4402993" y="199549"/>
                      </a:lnTo>
                      <a:lnTo>
                        <a:pt x="4397170" y="199549"/>
                      </a:lnTo>
                      <a:lnTo>
                        <a:pt x="4391383" y="199549"/>
                      </a:lnTo>
                      <a:lnTo>
                        <a:pt x="4385597" y="199549"/>
                      </a:lnTo>
                      <a:lnTo>
                        <a:pt x="4379773" y="199549"/>
                      </a:lnTo>
                      <a:lnTo>
                        <a:pt x="4373987" y="199549"/>
                      </a:lnTo>
                      <a:lnTo>
                        <a:pt x="4368164" y="199549"/>
                      </a:lnTo>
                      <a:lnTo>
                        <a:pt x="4362378" y="199549"/>
                      </a:lnTo>
                      <a:lnTo>
                        <a:pt x="4356591" y="199549"/>
                      </a:lnTo>
                      <a:lnTo>
                        <a:pt x="4350768" y="199549"/>
                      </a:lnTo>
                      <a:lnTo>
                        <a:pt x="4344981" y="199549"/>
                      </a:lnTo>
                      <a:lnTo>
                        <a:pt x="4339195" y="199549"/>
                      </a:lnTo>
                      <a:lnTo>
                        <a:pt x="4333371" y="199549"/>
                      </a:lnTo>
                      <a:lnTo>
                        <a:pt x="4327585" y="199549"/>
                      </a:lnTo>
                      <a:lnTo>
                        <a:pt x="4321762" y="199549"/>
                      </a:lnTo>
                      <a:lnTo>
                        <a:pt x="4315976" y="199549"/>
                      </a:lnTo>
                      <a:lnTo>
                        <a:pt x="4310189" y="199549"/>
                      </a:lnTo>
                      <a:lnTo>
                        <a:pt x="4304366" y="199549"/>
                      </a:lnTo>
                      <a:lnTo>
                        <a:pt x="4298579" y="199549"/>
                      </a:lnTo>
                      <a:lnTo>
                        <a:pt x="4292756" y="199549"/>
                      </a:lnTo>
                      <a:lnTo>
                        <a:pt x="4286969" y="199549"/>
                      </a:lnTo>
                      <a:lnTo>
                        <a:pt x="4281183" y="199549"/>
                      </a:lnTo>
                      <a:lnTo>
                        <a:pt x="4275360" y="199549"/>
                      </a:lnTo>
                      <a:lnTo>
                        <a:pt x="4269574" y="199549"/>
                      </a:lnTo>
                      <a:lnTo>
                        <a:pt x="4263750" y="199549"/>
                      </a:lnTo>
                      <a:lnTo>
                        <a:pt x="4257964" y="199549"/>
                      </a:lnTo>
                      <a:lnTo>
                        <a:pt x="4252177" y="199549"/>
                      </a:lnTo>
                      <a:lnTo>
                        <a:pt x="4246354" y="199549"/>
                      </a:lnTo>
                      <a:lnTo>
                        <a:pt x="4240567" y="199549"/>
                      </a:lnTo>
                      <a:lnTo>
                        <a:pt x="4234744" y="199549"/>
                      </a:lnTo>
                      <a:lnTo>
                        <a:pt x="4228958" y="199549"/>
                      </a:lnTo>
                      <a:lnTo>
                        <a:pt x="4223172" y="199549"/>
                      </a:lnTo>
                      <a:lnTo>
                        <a:pt x="4217348" y="199549"/>
                      </a:lnTo>
                      <a:lnTo>
                        <a:pt x="4211562" y="199549"/>
                      </a:lnTo>
                      <a:lnTo>
                        <a:pt x="4205738" y="199549"/>
                      </a:lnTo>
                      <a:lnTo>
                        <a:pt x="4199952" y="199549"/>
                      </a:lnTo>
                      <a:lnTo>
                        <a:pt x="4194165" y="199549"/>
                      </a:lnTo>
                      <a:lnTo>
                        <a:pt x="4188342" y="199549"/>
                      </a:lnTo>
                      <a:lnTo>
                        <a:pt x="4182556" y="199549"/>
                      </a:lnTo>
                      <a:lnTo>
                        <a:pt x="4176732" y="199549"/>
                      </a:lnTo>
                      <a:lnTo>
                        <a:pt x="4170946" y="199549"/>
                      </a:lnTo>
                      <a:lnTo>
                        <a:pt x="4165160" y="199549"/>
                      </a:lnTo>
                      <a:lnTo>
                        <a:pt x="4159336" y="199549"/>
                      </a:lnTo>
                      <a:lnTo>
                        <a:pt x="4153550" y="199549"/>
                      </a:lnTo>
                      <a:lnTo>
                        <a:pt x="4147727" y="199549"/>
                      </a:lnTo>
                      <a:lnTo>
                        <a:pt x="4141940" y="199549"/>
                      </a:lnTo>
                      <a:lnTo>
                        <a:pt x="4136154" y="199549"/>
                      </a:lnTo>
                      <a:lnTo>
                        <a:pt x="4130330" y="199549"/>
                      </a:lnTo>
                      <a:lnTo>
                        <a:pt x="4124544" y="199549"/>
                      </a:lnTo>
                      <a:lnTo>
                        <a:pt x="4118721" y="199549"/>
                      </a:lnTo>
                      <a:lnTo>
                        <a:pt x="4112934" y="199549"/>
                      </a:lnTo>
                      <a:lnTo>
                        <a:pt x="4107148" y="199549"/>
                      </a:lnTo>
                      <a:lnTo>
                        <a:pt x="4101325" y="199549"/>
                      </a:lnTo>
                      <a:lnTo>
                        <a:pt x="4095538" y="199549"/>
                      </a:lnTo>
                      <a:lnTo>
                        <a:pt x="4089715" y="199549"/>
                      </a:lnTo>
                      <a:lnTo>
                        <a:pt x="4083928" y="199549"/>
                      </a:lnTo>
                      <a:lnTo>
                        <a:pt x="4078142" y="199549"/>
                      </a:lnTo>
                      <a:lnTo>
                        <a:pt x="4072319" y="199549"/>
                      </a:lnTo>
                      <a:lnTo>
                        <a:pt x="4066533" y="199549"/>
                      </a:lnTo>
                      <a:lnTo>
                        <a:pt x="4060709" y="199549"/>
                      </a:lnTo>
                      <a:lnTo>
                        <a:pt x="4054923" y="199549"/>
                      </a:lnTo>
                      <a:lnTo>
                        <a:pt x="4049136" y="199549"/>
                      </a:lnTo>
                      <a:lnTo>
                        <a:pt x="4043313" y="199549"/>
                      </a:lnTo>
                      <a:lnTo>
                        <a:pt x="4037526" y="199549"/>
                      </a:lnTo>
                      <a:lnTo>
                        <a:pt x="4031703" y="199549"/>
                      </a:lnTo>
                      <a:lnTo>
                        <a:pt x="4025917" y="199549"/>
                      </a:lnTo>
                      <a:lnTo>
                        <a:pt x="4020131" y="199549"/>
                      </a:lnTo>
                      <a:lnTo>
                        <a:pt x="4014307" y="199549"/>
                      </a:lnTo>
                      <a:lnTo>
                        <a:pt x="4008521" y="199549"/>
                      </a:lnTo>
                      <a:lnTo>
                        <a:pt x="4002734" y="199549"/>
                      </a:lnTo>
                      <a:lnTo>
                        <a:pt x="3996911" y="199549"/>
                      </a:lnTo>
                      <a:lnTo>
                        <a:pt x="3991124" y="199549"/>
                      </a:lnTo>
                      <a:lnTo>
                        <a:pt x="3985301" y="199549"/>
                      </a:lnTo>
                      <a:lnTo>
                        <a:pt x="3979515" y="199549"/>
                      </a:lnTo>
                      <a:lnTo>
                        <a:pt x="3973729" y="199549"/>
                      </a:lnTo>
                      <a:lnTo>
                        <a:pt x="3967905" y="199549"/>
                      </a:lnTo>
                      <a:lnTo>
                        <a:pt x="3962119" y="199549"/>
                      </a:lnTo>
                      <a:lnTo>
                        <a:pt x="3956295" y="199549"/>
                      </a:lnTo>
                      <a:lnTo>
                        <a:pt x="3950509" y="199549"/>
                      </a:lnTo>
                      <a:lnTo>
                        <a:pt x="3944722" y="199549"/>
                      </a:lnTo>
                      <a:lnTo>
                        <a:pt x="3938899" y="199549"/>
                      </a:lnTo>
                      <a:lnTo>
                        <a:pt x="3933113" y="199549"/>
                      </a:lnTo>
                      <a:lnTo>
                        <a:pt x="3927289" y="199549"/>
                      </a:lnTo>
                      <a:lnTo>
                        <a:pt x="3921503" y="199549"/>
                      </a:lnTo>
                      <a:lnTo>
                        <a:pt x="3915717" y="199549"/>
                      </a:lnTo>
                      <a:lnTo>
                        <a:pt x="3909894" y="199549"/>
                      </a:lnTo>
                      <a:lnTo>
                        <a:pt x="3904107" y="199549"/>
                      </a:lnTo>
                      <a:lnTo>
                        <a:pt x="3898284" y="199549"/>
                      </a:lnTo>
                      <a:lnTo>
                        <a:pt x="3892497" y="199549"/>
                      </a:lnTo>
                      <a:lnTo>
                        <a:pt x="3886711" y="199549"/>
                      </a:lnTo>
                      <a:lnTo>
                        <a:pt x="3880887" y="199549"/>
                      </a:lnTo>
                      <a:lnTo>
                        <a:pt x="3875101" y="199549"/>
                      </a:lnTo>
                      <a:lnTo>
                        <a:pt x="3869278" y="199549"/>
                      </a:lnTo>
                      <a:lnTo>
                        <a:pt x="3863492" y="199549"/>
                      </a:lnTo>
                      <a:lnTo>
                        <a:pt x="3857705" y="199549"/>
                      </a:lnTo>
                      <a:lnTo>
                        <a:pt x="3851882" y="199549"/>
                      </a:lnTo>
                      <a:lnTo>
                        <a:pt x="3846095" y="199549"/>
                      </a:lnTo>
                      <a:lnTo>
                        <a:pt x="3840272" y="199549"/>
                      </a:lnTo>
                      <a:lnTo>
                        <a:pt x="3834485" y="199549"/>
                      </a:lnTo>
                      <a:lnTo>
                        <a:pt x="3828699" y="199549"/>
                      </a:lnTo>
                      <a:lnTo>
                        <a:pt x="3822876" y="199549"/>
                      </a:lnTo>
                      <a:lnTo>
                        <a:pt x="3817090" y="199549"/>
                      </a:lnTo>
                      <a:lnTo>
                        <a:pt x="3811266" y="199549"/>
                      </a:lnTo>
                      <a:lnTo>
                        <a:pt x="3805480" y="199549"/>
                      </a:lnTo>
                      <a:lnTo>
                        <a:pt x="3799693" y="199549"/>
                      </a:lnTo>
                      <a:lnTo>
                        <a:pt x="3793870" y="199549"/>
                      </a:lnTo>
                      <a:lnTo>
                        <a:pt x="3788083" y="199549"/>
                      </a:lnTo>
                      <a:lnTo>
                        <a:pt x="3782260" y="199549"/>
                      </a:lnTo>
                      <a:lnTo>
                        <a:pt x="3776474" y="199549"/>
                      </a:lnTo>
                      <a:lnTo>
                        <a:pt x="3770688" y="199549"/>
                      </a:lnTo>
                      <a:lnTo>
                        <a:pt x="3764864" y="199549"/>
                      </a:lnTo>
                      <a:lnTo>
                        <a:pt x="3759078" y="199549"/>
                      </a:lnTo>
                      <a:lnTo>
                        <a:pt x="3753254" y="199549"/>
                      </a:lnTo>
                      <a:lnTo>
                        <a:pt x="3747468" y="199549"/>
                      </a:lnTo>
                      <a:lnTo>
                        <a:pt x="3741682" y="199549"/>
                      </a:lnTo>
                      <a:lnTo>
                        <a:pt x="3735858" y="199549"/>
                      </a:lnTo>
                      <a:lnTo>
                        <a:pt x="3730072" y="199549"/>
                      </a:lnTo>
                      <a:lnTo>
                        <a:pt x="3724248" y="199549"/>
                      </a:lnTo>
                      <a:lnTo>
                        <a:pt x="3718462" y="199549"/>
                      </a:lnTo>
                      <a:lnTo>
                        <a:pt x="3712676" y="199549"/>
                      </a:lnTo>
                      <a:lnTo>
                        <a:pt x="3706852" y="199549"/>
                      </a:lnTo>
                      <a:lnTo>
                        <a:pt x="3701066" y="199549"/>
                      </a:lnTo>
                      <a:lnTo>
                        <a:pt x="3695280" y="199549"/>
                      </a:lnTo>
                      <a:lnTo>
                        <a:pt x="3689456" y="199549"/>
                      </a:lnTo>
                      <a:lnTo>
                        <a:pt x="3683670" y="199549"/>
                      </a:lnTo>
                      <a:lnTo>
                        <a:pt x="3677858" y="199549"/>
                      </a:lnTo>
                      <a:lnTo>
                        <a:pt x="3672056" y="199549"/>
                      </a:lnTo>
                      <a:lnTo>
                        <a:pt x="3666255" y="199549"/>
                      </a:lnTo>
                      <a:lnTo>
                        <a:pt x="3660454" y="199549"/>
                      </a:lnTo>
                      <a:lnTo>
                        <a:pt x="3654653" y="199549"/>
                      </a:lnTo>
                      <a:lnTo>
                        <a:pt x="3648852" y="199549"/>
                      </a:lnTo>
                      <a:lnTo>
                        <a:pt x="3643051" y="199549"/>
                      </a:lnTo>
                      <a:lnTo>
                        <a:pt x="3637249" y="199549"/>
                      </a:lnTo>
                      <a:lnTo>
                        <a:pt x="3631448" y="199549"/>
                      </a:lnTo>
                      <a:lnTo>
                        <a:pt x="3625647" y="199549"/>
                      </a:lnTo>
                      <a:lnTo>
                        <a:pt x="3619850" y="199549"/>
                      </a:lnTo>
                      <a:lnTo>
                        <a:pt x="3614048" y="199549"/>
                      </a:lnTo>
                      <a:lnTo>
                        <a:pt x="3608247" y="199549"/>
                      </a:lnTo>
                      <a:lnTo>
                        <a:pt x="3602446" y="199549"/>
                      </a:lnTo>
                      <a:lnTo>
                        <a:pt x="3596645" y="199549"/>
                      </a:lnTo>
                      <a:lnTo>
                        <a:pt x="3590844" y="199549"/>
                      </a:lnTo>
                      <a:lnTo>
                        <a:pt x="3585042" y="199549"/>
                      </a:lnTo>
                      <a:lnTo>
                        <a:pt x="3579241" y="199549"/>
                      </a:lnTo>
                      <a:lnTo>
                        <a:pt x="3573440" y="199549"/>
                      </a:lnTo>
                      <a:lnTo>
                        <a:pt x="3567639" y="199549"/>
                      </a:lnTo>
                      <a:lnTo>
                        <a:pt x="3561838" y="199549"/>
                      </a:lnTo>
                      <a:lnTo>
                        <a:pt x="3556037" y="199549"/>
                      </a:lnTo>
                      <a:lnTo>
                        <a:pt x="3550236" y="199549"/>
                      </a:lnTo>
                      <a:lnTo>
                        <a:pt x="3544434" y="199549"/>
                      </a:lnTo>
                      <a:lnTo>
                        <a:pt x="3538633" y="199549"/>
                      </a:lnTo>
                      <a:lnTo>
                        <a:pt x="3532832" y="199549"/>
                      </a:lnTo>
                      <a:lnTo>
                        <a:pt x="3527031" y="199549"/>
                      </a:lnTo>
                      <a:lnTo>
                        <a:pt x="3521230" y="199549"/>
                      </a:lnTo>
                      <a:lnTo>
                        <a:pt x="3515428" y="199549"/>
                      </a:lnTo>
                      <a:lnTo>
                        <a:pt x="3509627" y="199549"/>
                      </a:lnTo>
                      <a:lnTo>
                        <a:pt x="3503826" y="199549"/>
                      </a:lnTo>
                      <a:lnTo>
                        <a:pt x="3498025" y="199549"/>
                      </a:lnTo>
                      <a:lnTo>
                        <a:pt x="3492224" y="199549"/>
                      </a:lnTo>
                      <a:lnTo>
                        <a:pt x="3486423" y="199549"/>
                      </a:lnTo>
                      <a:lnTo>
                        <a:pt x="3480621" y="199549"/>
                      </a:lnTo>
                      <a:lnTo>
                        <a:pt x="3474820" y="199549"/>
                      </a:lnTo>
                      <a:lnTo>
                        <a:pt x="3469019" y="199549"/>
                      </a:lnTo>
                      <a:lnTo>
                        <a:pt x="3463218" y="199549"/>
                      </a:lnTo>
                      <a:lnTo>
                        <a:pt x="3457420" y="199549"/>
                      </a:lnTo>
                      <a:lnTo>
                        <a:pt x="3451619" y="199549"/>
                      </a:lnTo>
                      <a:lnTo>
                        <a:pt x="3445818" y="199549"/>
                      </a:lnTo>
                      <a:lnTo>
                        <a:pt x="3440017" y="199549"/>
                      </a:lnTo>
                      <a:lnTo>
                        <a:pt x="3434216" y="199549"/>
                      </a:lnTo>
                      <a:lnTo>
                        <a:pt x="3428415" y="199549"/>
                      </a:lnTo>
                      <a:lnTo>
                        <a:pt x="3422614" y="199549"/>
                      </a:lnTo>
                      <a:lnTo>
                        <a:pt x="3416812" y="199549"/>
                      </a:lnTo>
                      <a:lnTo>
                        <a:pt x="3411011" y="199549"/>
                      </a:lnTo>
                      <a:lnTo>
                        <a:pt x="3405210" y="199549"/>
                      </a:lnTo>
                      <a:lnTo>
                        <a:pt x="3399409" y="199549"/>
                      </a:lnTo>
                      <a:lnTo>
                        <a:pt x="3393608" y="199549"/>
                      </a:lnTo>
                      <a:lnTo>
                        <a:pt x="3387806" y="199549"/>
                      </a:lnTo>
                      <a:lnTo>
                        <a:pt x="3382005" y="199549"/>
                      </a:lnTo>
                      <a:lnTo>
                        <a:pt x="3376204" y="199549"/>
                      </a:lnTo>
                      <a:lnTo>
                        <a:pt x="3370403" y="199549"/>
                      </a:lnTo>
                      <a:lnTo>
                        <a:pt x="3364602" y="199549"/>
                      </a:lnTo>
                      <a:lnTo>
                        <a:pt x="3358801" y="199549"/>
                      </a:lnTo>
                      <a:lnTo>
                        <a:pt x="3352999" y="199549"/>
                      </a:lnTo>
                      <a:lnTo>
                        <a:pt x="3347198" y="199549"/>
                      </a:lnTo>
                      <a:lnTo>
                        <a:pt x="3341397" y="199549"/>
                      </a:lnTo>
                      <a:lnTo>
                        <a:pt x="3335596" y="199549"/>
                      </a:lnTo>
                      <a:lnTo>
                        <a:pt x="3329795" y="199549"/>
                      </a:lnTo>
                      <a:lnTo>
                        <a:pt x="3323994" y="199549"/>
                      </a:lnTo>
                      <a:lnTo>
                        <a:pt x="3318192" y="199549"/>
                      </a:lnTo>
                      <a:lnTo>
                        <a:pt x="3312391" y="199549"/>
                      </a:lnTo>
                      <a:lnTo>
                        <a:pt x="3306590" y="199549"/>
                      </a:lnTo>
                      <a:lnTo>
                        <a:pt x="3300793" y="199549"/>
                      </a:lnTo>
                      <a:lnTo>
                        <a:pt x="3294991" y="199549"/>
                      </a:lnTo>
                      <a:lnTo>
                        <a:pt x="3289190" y="199549"/>
                      </a:lnTo>
                      <a:lnTo>
                        <a:pt x="3283389" y="199549"/>
                      </a:lnTo>
                      <a:lnTo>
                        <a:pt x="3277588" y="199549"/>
                      </a:lnTo>
                      <a:lnTo>
                        <a:pt x="3271787" y="199549"/>
                      </a:lnTo>
                      <a:lnTo>
                        <a:pt x="3265985" y="199549"/>
                      </a:lnTo>
                      <a:lnTo>
                        <a:pt x="3260184" y="199549"/>
                      </a:lnTo>
                      <a:lnTo>
                        <a:pt x="3254383" y="199549"/>
                      </a:lnTo>
                      <a:lnTo>
                        <a:pt x="3248582" y="199549"/>
                      </a:lnTo>
                      <a:lnTo>
                        <a:pt x="3242781" y="199549"/>
                      </a:lnTo>
                      <a:lnTo>
                        <a:pt x="3236980" y="199549"/>
                      </a:lnTo>
                      <a:lnTo>
                        <a:pt x="3231179" y="199549"/>
                      </a:lnTo>
                      <a:lnTo>
                        <a:pt x="3225377" y="199549"/>
                      </a:lnTo>
                      <a:lnTo>
                        <a:pt x="3219576" y="199549"/>
                      </a:lnTo>
                      <a:lnTo>
                        <a:pt x="3213775" y="199549"/>
                      </a:lnTo>
                      <a:lnTo>
                        <a:pt x="3207974" y="199549"/>
                      </a:lnTo>
                      <a:lnTo>
                        <a:pt x="3202173" y="199549"/>
                      </a:lnTo>
                      <a:lnTo>
                        <a:pt x="3196371" y="199549"/>
                      </a:lnTo>
                      <a:lnTo>
                        <a:pt x="3190570" y="199549"/>
                      </a:lnTo>
                      <a:lnTo>
                        <a:pt x="3184769" y="199549"/>
                      </a:lnTo>
                      <a:lnTo>
                        <a:pt x="3178968" y="199549"/>
                      </a:lnTo>
                      <a:lnTo>
                        <a:pt x="3173167" y="199549"/>
                      </a:lnTo>
                      <a:lnTo>
                        <a:pt x="3167366" y="199549"/>
                      </a:lnTo>
                      <a:lnTo>
                        <a:pt x="3161564" y="199549"/>
                      </a:lnTo>
                      <a:lnTo>
                        <a:pt x="3155763" y="199549"/>
                      </a:lnTo>
                      <a:lnTo>
                        <a:pt x="3149962" y="199549"/>
                      </a:lnTo>
                      <a:lnTo>
                        <a:pt x="3144161" y="199549"/>
                      </a:lnTo>
                      <a:lnTo>
                        <a:pt x="3138363" y="199549"/>
                      </a:lnTo>
                      <a:lnTo>
                        <a:pt x="3132562" y="199549"/>
                      </a:lnTo>
                      <a:lnTo>
                        <a:pt x="3126761" y="199549"/>
                      </a:lnTo>
                      <a:lnTo>
                        <a:pt x="3120960" y="199549"/>
                      </a:lnTo>
                      <a:lnTo>
                        <a:pt x="3115159" y="199549"/>
                      </a:lnTo>
                      <a:lnTo>
                        <a:pt x="3109358" y="199549"/>
                      </a:lnTo>
                      <a:lnTo>
                        <a:pt x="3103557" y="199549"/>
                      </a:lnTo>
                      <a:lnTo>
                        <a:pt x="3097755" y="199549"/>
                      </a:lnTo>
                      <a:lnTo>
                        <a:pt x="3091954" y="199549"/>
                      </a:lnTo>
                      <a:lnTo>
                        <a:pt x="3086153" y="199549"/>
                      </a:lnTo>
                      <a:lnTo>
                        <a:pt x="3080352" y="199549"/>
                      </a:lnTo>
                      <a:lnTo>
                        <a:pt x="3074551" y="199549"/>
                      </a:lnTo>
                      <a:lnTo>
                        <a:pt x="3068749" y="199549"/>
                      </a:lnTo>
                      <a:lnTo>
                        <a:pt x="3062948" y="199549"/>
                      </a:lnTo>
                      <a:lnTo>
                        <a:pt x="3057147" y="199549"/>
                      </a:lnTo>
                      <a:lnTo>
                        <a:pt x="3051346" y="199549"/>
                      </a:lnTo>
                      <a:lnTo>
                        <a:pt x="3045545" y="199549"/>
                      </a:lnTo>
                      <a:lnTo>
                        <a:pt x="3039743" y="199549"/>
                      </a:lnTo>
                      <a:lnTo>
                        <a:pt x="3033942" y="199549"/>
                      </a:lnTo>
                      <a:lnTo>
                        <a:pt x="3028141" y="199549"/>
                      </a:lnTo>
                      <a:lnTo>
                        <a:pt x="3022340" y="199549"/>
                      </a:lnTo>
                      <a:lnTo>
                        <a:pt x="3016539" y="199549"/>
                      </a:lnTo>
                      <a:lnTo>
                        <a:pt x="3010738" y="199549"/>
                      </a:lnTo>
                      <a:lnTo>
                        <a:pt x="3004937" y="199549"/>
                      </a:lnTo>
                      <a:lnTo>
                        <a:pt x="2999135" y="199549"/>
                      </a:lnTo>
                      <a:lnTo>
                        <a:pt x="2993334" y="199549"/>
                      </a:lnTo>
                      <a:lnTo>
                        <a:pt x="2987533" y="199549"/>
                      </a:lnTo>
                      <a:lnTo>
                        <a:pt x="2981732" y="199549"/>
                      </a:lnTo>
                      <a:lnTo>
                        <a:pt x="2975931" y="199549"/>
                      </a:lnTo>
                      <a:lnTo>
                        <a:pt x="2970133" y="199549"/>
                      </a:lnTo>
                      <a:lnTo>
                        <a:pt x="2964332" y="199549"/>
                      </a:lnTo>
                      <a:lnTo>
                        <a:pt x="2958531" y="199549"/>
                      </a:lnTo>
                      <a:lnTo>
                        <a:pt x="2952730" y="199549"/>
                      </a:lnTo>
                      <a:lnTo>
                        <a:pt x="2946928" y="199549"/>
                      </a:lnTo>
                      <a:lnTo>
                        <a:pt x="2941127" y="199549"/>
                      </a:lnTo>
                      <a:lnTo>
                        <a:pt x="2935326" y="199549"/>
                      </a:lnTo>
                      <a:lnTo>
                        <a:pt x="2929525" y="199549"/>
                      </a:lnTo>
                      <a:lnTo>
                        <a:pt x="2923724" y="199549"/>
                      </a:lnTo>
                      <a:lnTo>
                        <a:pt x="2917923" y="199549"/>
                      </a:lnTo>
                      <a:lnTo>
                        <a:pt x="2912121" y="199549"/>
                      </a:lnTo>
                      <a:lnTo>
                        <a:pt x="2906320" y="199549"/>
                      </a:lnTo>
                      <a:lnTo>
                        <a:pt x="2900519" y="199549"/>
                      </a:lnTo>
                      <a:lnTo>
                        <a:pt x="2894718" y="199549"/>
                      </a:lnTo>
                      <a:lnTo>
                        <a:pt x="2888917" y="199549"/>
                      </a:lnTo>
                      <a:lnTo>
                        <a:pt x="2883116" y="199549"/>
                      </a:lnTo>
                      <a:lnTo>
                        <a:pt x="2877315" y="199549"/>
                      </a:lnTo>
                      <a:lnTo>
                        <a:pt x="2871513" y="199549"/>
                      </a:lnTo>
                      <a:lnTo>
                        <a:pt x="2865712" y="199549"/>
                      </a:lnTo>
                      <a:lnTo>
                        <a:pt x="2859911" y="199549"/>
                      </a:lnTo>
                      <a:lnTo>
                        <a:pt x="2854110" y="199549"/>
                      </a:lnTo>
                      <a:lnTo>
                        <a:pt x="2848309" y="199549"/>
                      </a:lnTo>
                      <a:lnTo>
                        <a:pt x="2842507" y="199549"/>
                      </a:lnTo>
                      <a:lnTo>
                        <a:pt x="2836706" y="199549"/>
                      </a:lnTo>
                      <a:lnTo>
                        <a:pt x="2830905" y="199549"/>
                      </a:lnTo>
                      <a:lnTo>
                        <a:pt x="2825104" y="199549"/>
                      </a:lnTo>
                      <a:lnTo>
                        <a:pt x="2819303" y="199549"/>
                      </a:lnTo>
                      <a:lnTo>
                        <a:pt x="2813505" y="199549"/>
                      </a:lnTo>
                      <a:lnTo>
                        <a:pt x="2807704" y="199549"/>
                      </a:lnTo>
                      <a:lnTo>
                        <a:pt x="2801903" y="199549"/>
                      </a:lnTo>
                      <a:lnTo>
                        <a:pt x="2796102" y="199549"/>
                      </a:lnTo>
                      <a:lnTo>
                        <a:pt x="2790301" y="199549"/>
                      </a:lnTo>
                      <a:lnTo>
                        <a:pt x="2784499" y="199549"/>
                      </a:lnTo>
                      <a:lnTo>
                        <a:pt x="2778698" y="199549"/>
                      </a:lnTo>
                      <a:lnTo>
                        <a:pt x="2772897" y="199549"/>
                      </a:lnTo>
                      <a:lnTo>
                        <a:pt x="2767096" y="199549"/>
                      </a:lnTo>
                      <a:lnTo>
                        <a:pt x="2761295" y="199549"/>
                      </a:lnTo>
                      <a:lnTo>
                        <a:pt x="2755494" y="199549"/>
                      </a:lnTo>
                      <a:lnTo>
                        <a:pt x="2749692" y="199549"/>
                      </a:lnTo>
                      <a:lnTo>
                        <a:pt x="2743891" y="199549"/>
                      </a:lnTo>
                      <a:lnTo>
                        <a:pt x="2738090" y="199549"/>
                      </a:lnTo>
                      <a:lnTo>
                        <a:pt x="2732289" y="199549"/>
                      </a:lnTo>
                      <a:lnTo>
                        <a:pt x="2726488" y="199549"/>
                      </a:lnTo>
                      <a:lnTo>
                        <a:pt x="2720686" y="199549"/>
                      </a:lnTo>
                      <a:lnTo>
                        <a:pt x="2714885" y="199549"/>
                      </a:lnTo>
                      <a:lnTo>
                        <a:pt x="2709084" y="199549"/>
                      </a:lnTo>
                      <a:lnTo>
                        <a:pt x="2703283" y="199549"/>
                      </a:lnTo>
                      <a:lnTo>
                        <a:pt x="2697482" y="199549"/>
                      </a:lnTo>
                      <a:lnTo>
                        <a:pt x="2691681" y="199549"/>
                      </a:lnTo>
                      <a:lnTo>
                        <a:pt x="2685880" y="199549"/>
                      </a:lnTo>
                      <a:lnTo>
                        <a:pt x="2680078" y="199549"/>
                      </a:lnTo>
                      <a:lnTo>
                        <a:pt x="2674277" y="199549"/>
                      </a:lnTo>
                      <a:lnTo>
                        <a:pt x="2668476" y="199549"/>
                      </a:lnTo>
                      <a:lnTo>
                        <a:pt x="2662675" y="199549"/>
                      </a:lnTo>
                      <a:lnTo>
                        <a:pt x="2656874" y="199549"/>
                      </a:lnTo>
                      <a:lnTo>
                        <a:pt x="2651076" y="199549"/>
                      </a:lnTo>
                      <a:lnTo>
                        <a:pt x="2645275" y="199549"/>
                      </a:lnTo>
                      <a:lnTo>
                        <a:pt x="2639474" y="199549"/>
                      </a:lnTo>
                      <a:lnTo>
                        <a:pt x="2633673" y="199549"/>
                      </a:lnTo>
                      <a:lnTo>
                        <a:pt x="2627872" y="199549"/>
                      </a:lnTo>
                      <a:lnTo>
                        <a:pt x="2622070" y="199549"/>
                      </a:lnTo>
                      <a:lnTo>
                        <a:pt x="2616269" y="199549"/>
                      </a:lnTo>
                      <a:lnTo>
                        <a:pt x="2610468" y="199549"/>
                      </a:lnTo>
                      <a:lnTo>
                        <a:pt x="2604667" y="199549"/>
                      </a:lnTo>
                      <a:lnTo>
                        <a:pt x="2598866" y="199549"/>
                      </a:lnTo>
                      <a:lnTo>
                        <a:pt x="2593064" y="199549"/>
                      </a:lnTo>
                      <a:lnTo>
                        <a:pt x="2587263" y="199549"/>
                      </a:lnTo>
                      <a:lnTo>
                        <a:pt x="2581462" y="199549"/>
                      </a:lnTo>
                      <a:lnTo>
                        <a:pt x="2575661" y="199549"/>
                      </a:lnTo>
                      <a:lnTo>
                        <a:pt x="2569860" y="199549"/>
                      </a:lnTo>
                      <a:lnTo>
                        <a:pt x="2564059" y="199549"/>
                      </a:lnTo>
                      <a:lnTo>
                        <a:pt x="2558258" y="199549"/>
                      </a:lnTo>
                      <a:lnTo>
                        <a:pt x="2552456" y="199549"/>
                      </a:lnTo>
                      <a:lnTo>
                        <a:pt x="2546655" y="199549"/>
                      </a:lnTo>
                      <a:lnTo>
                        <a:pt x="2540854" y="199549"/>
                      </a:lnTo>
                      <a:lnTo>
                        <a:pt x="2535053" y="199549"/>
                      </a:lnTo>
                      <a:lnTo>
                        <a:pt x="2529252" y="199549"/>
                      </a:lnTo>
                      <a:lnTo>
                        <a:pt x="2523450" y="199549"/>
                      </a:lnTo>
                      <a:lnTo>
                        <a:pt x="2517649" y="199549"/>
                      </a:lnTo>
                      <a:lnTo>
                        <a:pt x="2511848" y="199549"/>
                      </a:lnTo>
                      <a:lnTo>
                        <a:pt x="2506047" y="199549"/>
                      </a:lnTo>
                      <a:lnTo>
                        <a:pt x="2500246" y="199549"/>
                      </a:lnTo>
                      <a:lnTo>
                        <a:pt x="2494448" y="199549"/>
                      </a:lnTo>
                      <a:lnTo>
                        <a:pt x="2488647" y="199549"/>
                      </a:lnTo>
                      <a:lnTo>
                        <a:pt x="2482846" y="199549"/>
                      </a:lnTo>
                      <a:lnTo>
                        <a:pt x="2477045" y="199549"/>
                      </a:lnTo>
                      <a:lnTo>
                        <a:pt x="2471243" y="199549"/>
                      </a:lnTo>
                      <a:lnTo>
                        <a:pt x="2465442" y="199549"/>
                      </a:lnTo>
                      <a:lnTo>
                        <a:pt x="2459641" y="199549"/>
                      </a:lnTo>
                      <a:lnTo>
                        <a:pt x="2453840" y="199549"/>
                      </a:lnTo>
                      <a:lnTo>
                        <a:pt x="2448039" y="199549"/>
                      </a:lnTo>
                      <a:lnTo>
                        <a:pt x="2442238" y="199549"/>
                      </a:lnTo>
                      <a:lnTo>
                        <a:pt x="2436437" y="199549"/>
                      </a:lnTo>
                      <a:lnTo>
                        <a:pt x="2430635" y="199549"/>
                      </a:lnTo>
                      <a:lnTo>
                        <a:pt x="2424834" y="199549"/>
                      </a:lnTo>
                      <a:lnTo>
                        <a:pt x="2419033" y="199549"/>
                      </a:lnTo>
                      <a:lnTo>
                        <a:pt x="2413232" y="199549"/>
                      </a:lnTo>
                      <a:lnTo>
                        <a:pt x="2407431" y="199549"/>
                      </a:lnTo>
                      <a:lnTo>
                        <a:pt x="2401630" y="199549"/>
                      </a:lnTo>
                      <a:lnTo>
                        <a:pt x="2395828" y="199549"/>
                      </a:lnTo>
                      <a:lnTo>
                        <a:pt x="2390027" y="199549"/>
                      </a:lnTo>
                      <a:lnTo>
                        <a:pt x="2384226" y="199549"/>
                      </a:lnTo>
                      <a:lnTo>
                        <a:pt x="2378425" y="199549"/>
                      </a:lnTo>
                      <a:lnTo>
                        <a:pt x="2372624" y="199549"/>
                      </a:lnTo>
                      <a:lnTo>
                        <a:pt x="2366822" y="199549"/>
                      </a:lnTo>
                      <a:lnTo>
                        <a:pt x="2361021" y="199549"/>
                      </a:lnTo>
                      <a:lnTo>
                        <a:pt x="2355220" y="199549"/>
                      </a:lnTo>
                      <a:lnTo>
                        <a:pt x="2349419" y="199549"/>
                      </a:lnTo>
                      <a:lnTo>
                        <a:pt x="2343618" y="199549"/>
                      </a:lnTo>
                      <a:lnTo>
                        <a:pt x="2337817" y="199549"/>
                      </a:lnTo>
                      <a:lnTo>
                        <a:pt x="2332019" y="199549"/>
                      </a:lnTo>
                      <a:lnTo>
                        <a:pt x="2326218" y="199549"/>
                      </a:lnTo>
                      <a:lnTo>
                        <a:pt x="2320417" y="199549"/>
                      </a:lnTo>
                      <a:lnTo>
                        <a:pt x="2314616" y="199549"/>
                      </a:lnTo>
                      <a:lnTo>
                        <a:pt x="2308815" y="199549"/>
                      </a:lnTo>
                      <a:lnTo>
                        <a:pt x="2303013" y="199549"/>
                      </a:lnTo>
                      <a:lnTo>
                        <a:pt x="2297212" y="199549"/>
                      </a:lnTo>
                      <a:lnTo>
                        <a:pt x="2291411" y="199549"/>
                      </a:lnTo>
                      <a:lnTo>
                        <a:pt x="2285610" y="199549"/>
                      </a:lnTo>
                      <a:lnTo>
                        <a:pt x="2279809" y="199549"/>
                      </a:lnTo>
                      <a:lnTo>
                        <a:pt x="2274007" y="199549"/>
                      </a:lnTo>
                      <a:lnTo>
                        <a:pt x="2268206" y="199549"/>
                      </a:lnTo>
                      <a:lnTo>
                        <a:pt x="2262405" y="199549"/>
                      </a:lnTo>
                      <a:lnTo>
                        <a:pt x="2256604" y="199549"/>
                      </a:lnTo>
                      <a:lnTo>
                        <a:pt x="2250803" y="199549"/>
                      </a:lnTo>
                      <a:lnTo>
                        <a:pt x="2245002" y="199549"/>
                      </a:lnTo>
                      <a:lnTo>
                        <a:pt x="2239200" y="199549"/>
                      </a:lnTo>
                      <a:lnTo>
                        <a:pt x="2233399" y="199549"/>
                      </a:lnTo>
                      <a:lnTo>
                        <a:pt x="2227598" y="199549"/>
                      </a:lnTo>
                      <a:lnTo>
                        <a:pt x="2221797" y="199549"/>
                      </a:lnTo>
                      <a:lnTo>
                        <a:pt x="2215996" y="199549"/>
                      </a:lnTo>
                      <a:lnTo>
                        <a:pt x="2210195" y="199549"/>
                      </a:lnTo>
                      <a:lnTo>
                        <a:pt x="2204393" y="199549"/>
                      </a:lnTo>
                      <a:lnTo>
                        <a:pt x="2198592" y="199549"/>
                      </a:lnTo>
                      <a:lnTo>
                        <a:pt x="2192791" y="199549"/>
                      </a:lnTo>
                      <a:lnTo>
                        <a:pt x="2186990" y="199549"/>
                      </a:lnTo>
                      <a:lnTo>
                        <a:pt x="2181189" y="199549"/>
                      </a:lnTo>
                      <a:lnTo>
                        <a:pt x="2175387" y="199549"/>
                      </a:lnTo>
                      <a:lnTo>
                        <a:pt x="2169586" y="199549"/>
                      </a:lnTo>
                      <a:lnTo>
                        <a:pt x="2163789" y="199549"/>
                      </a:lnTo>
                      <a:lnTo>
                        <a:pt x="2157988" y="199549"/>
                      </a:lnTo>
                      <a:lnTo>
                        <a:pt x="2152187" y="199549"/>
                      </a:lnTo>
                      <a:lnTo>
                        <a:pt x="2146385" y="199549"/>
                      </a:lnTo>
                      <a:lnTo>
                        <a:pt x="2140584" y="199549"/>
                      </a:lnTo>
                      <a:lnTo>
                        <a:pt x="2134783" y="199549"/>
                      </a:lnTo>
                      <a:lnTo>
                        <a:pt x="2128982" y="199549"/>
                      </a:lnTo>
                      <a:lnTo>
                        <a:pt x="2123181" y="199549"/>
                      </a:lnTo>
                      <a:lnTo>
                        <a:pt x="2117380" y="199549"/>
                      </a:lnTo>
                      <a:lnTo>
                        <a:pt x="2111578" y="199549"/>
                      </a:lnTo>
                      <a:lnTo>
                        <a:pt x="2105777" y="199549"/>
                      </a:lnTo>
                      <a:lnTo>
                        <a:pt x="2099976" y="199549"/>
                      </a:lnTo>
                      <a:lnTo>
                        <a:pt x="2094175" y="199549"/>
                      </a:lnTo>
                      <a:lnTo>
                        <a:pt x="2088374" y="199549"/>
                      </a:lnTo>
                      <a:lnTo>
                        <a:pt x="2082573" y="199549"/>
                      </a:lnTo>
                      <a:lnTo>
                        <a:pt x="2076771" y="199549"/>
                      </a:lnTo>
                      <a:lnTo>
                        <a:pt x="2070970" y="199549"/>
                      </a:lnTo>
                      <a:lnTo>
                        <a:pt x="2065169" y="199549"/>
                      </a:lnTo>
                      <a:lnTo>
                        <a:pt x="2059368" y="199549"/>
                      </a:lnTo>
                      <a:lnTo>
                        <a:pt x="2053567" y="199549"/>
                      </a:lnTo>
                      <a:lnTo>
                        <a:pt x="2047765" y="199549"/>
                      </a:lnTo>
                      <a:lnTo>
                        <a:pt x="2041964" y="199549"/>
                      </a:lnTo>
                      <a:lnTo>
                        <a:pt x="2036163" y="199549"/>
                      </a:lnTo>
                      <a:lnTo>
                        <a:pt x="2030362" y="199549"/>
                      </a:lnTo>
                      <a:lnTo>
                        <a:pt x="2024561" y="199549"/>
                      </a:lnTo>
                      <a:lnTo>
                        <a:pt x="2018759" y="199549"/>
                      </a:lnTo>
                      <a:lnTo>
                        <a:pt x="2012962" y="199549"/>
                      </a:lnTo>
                      <a:lnTo>
                        <a:pt x="2007161" y="199549"/>
                      </a:lnTo>
                      <a:lnTo>
                        <a:pt x="2001360" y="199549"/>
                      </a:lnTo>
                      <a:lnTo>
                        <a:pt x="1995558" y="199549"/>
                      </a:lnTo>
                      <a:lnTo>
                        <a:pt x="1989757" y="199549"/>
                      </a:lnTo>
                      <a:lnTo>
                        <a:pt x="1983956" y="199549"/>
                      </a:lnTo>
                      <a:lnTo>
                        <a:pt x="1978155" y="199549"/>
                      </a:lnTo>
                      <a:lnTo>
                        <a:pt x="1972354" y="199549"/>
                      </a:lnTo>
                      <a:lnTo>
                        <a:pt x="1966553" y="199549"/>
                      </a:lnTo>
                      <a:lnTo>
                        <a:pt x="1960752" y="199549"/>
                      </a:lnTo>
                      <a:lnTo>
                        <a:pt x="1954950" y="199549"/>
                      </a:lnTo>
                      <a:lnTo>
                        <a:pt x="1949149" y="199549"/>
                      </a:lnTo>
                      <a:lnTo>
                        <a:pt x="1943348" y="199549"/>
                      </a:lnTo>
                      <a:lnTo>
                        <a:pt x="1937547" y="199549"/>
                      </a:lnTo>
                      <a:lnTo>
                        <a:pt x="1931746" y="199549"/>
                      </a:lnTo>
                      <a:lnTo>
                        <a:pt x="1925944" y="199549"/>
                      </a:lnTo>
                      <a:lnTo>
                        <a:pt x="1920143" y="199549"/>
                      </a:lnTo>
                      <a:lnTo>
                        <a:pt x="1914342" y="199549"/>
                      </a:lnTo>
                      <a:lnTo>
                        <a:pt x="1908541" y="199549"/>
                      </a:lnTo>
                      <a:lnTo>
                        <a:pt x="1902740" y="199549"/>
                      </a:lnTo>
                      <a:lnTo>
                        <a:pt x="1896939" y="199549"/>
                      </a:lnTo>
                      <a:lnTo>
                        <a:pt x="1891137" y="199549"/>
                      </a:lnTo>
                      <a:lnTo>
                        <a:pt x="1885336" y="199549"/>
                      </a:lnTo>
                      <a:lnTo>
                        <a:pt x="1879535" y="199549"/>
                      </a:lnTo>
                      <a:lnTo>
                        <a:pt x="1873734" y="199549"/>
                      </a:lnTo>
                      <a:lnTo>
                        <a:pt x="1867933" y="199549"/>
                      </a:lnTo>
                      <a:lnTo>
                        <a:pt x="1862132" y="199549"/>
                      </a:lnTo>
                      <a:lnTo>
                        <a:pt x="1856330" y="199549"/>
                      </a:lnTo>
                      <a:lnTo>
                        <a:pt x="1850529" y="199549"/>
                      </a:lnTo>
                      <a:lnTo>
                        <a:pt x="1844732" y="199549"/>
                      </a:lnTo>
                      <a:lnTo>
                        <a:pt x="1838931" y="199549"/>
                      </a:lnTo>
                      <a:lnTo>
                        <a:pt x="1833129" y="199549"/>
                      </a:lnTo>
                      <a:lnTo>
                        <a:pt x="1827328" y="199549"/>
                      </a:lnTo>
                      <a:lnTo>
                        <a:pt x="1821527" y="199549"/>
                      </a:lnTo>
                      <a:lnTo>
                        <a:pt x="1815726" y="199549"/>
                      </a:lnTo>
                      <a:lnTo>
                        <a:pt x="1809925" y="199549"/>
                      </a:lnTo>
                      <a:lnTo>
                        <a:pt x="1804124" y="199549"/>
                      </a:lnTo>
                      <a:lnTo>
                        <a:pt x="1798322" y="199549"/>
                      </a:lnTo>
                      <a:lnTo>
                        <a:pt x="1792521" y="199549"/>
                      </a:lnTo>
                      <a:lnTo>
                        <a:pt x="1786720" y="199549"/>
                      </a:lnTo>
                      <a:lnTo>
                        <a:pt x="1780919" y="199549"/>
                      </a:lnTo>
                      <a:lnTo>
                        <a:pt x="1775118" y="199549"/>
                      </a:lnTo>
                      <a:lnTo>
                        <a:pt x="1769317" y="199549"/>
                      </a:lnTo>
                      <a:lnTo>
                        <a:pt x="1763515" y="199549"/>
                      </a:lnTo>
                      <a:lnTo>
                        <a:pt x="1757714" y="199549"/>
                      </a:lnTo>
                      <a:lnTo>
                        <a:pt x="1751913" y="199549"/>
                      </a:lnTo>
                      <a:lnTo>
                        <a:pt x="1746112" y="199549"/>
                      </a:lnTo>
                      <a:lnTo>
                        <a:pt x="1740311" y="199549"/>
                      </a:lnTo>
                      <a:lnTo>
                        <a:pt x="1734510" y="199549"/>
                      </a:lnTo>
                      <a:lnTo>
                        <a:pt x="1728708" y="199549"/>
                      </a:lnTo>
                      <a:lnTo>
                        <a:pt x="1722907" y="199549"/>
                      </a:lnTo>
                      <a:lnTo>
                        <a:pt x="1717106" y="199549"/>
                      </a:lnTo>
                      <a:lnTo>
                        <a:pt x="1711305" y="199549"/>
                      </a:lnTo>
                      <a:lnTo>
                        <a:pt x="1705504" y="199549"/>
                      </a:lnTo>
                      <a:lnTo>
                        <a:pt x="1699703" y="199549"/>
                      </a:lnTo>
                      <a:lnTo>
                        <a:pt x="1693901" y="199549"/>
                      </a:lnTo>
                      <a:lnTo>
                        <a:pt x="1688104" y="199549"/>
                      </a:lnTo>
                      <a:lnTo>
                        <a:pt x="1682303" y="199549"/>
                      </a:lnTo>
                      <a:lnTo>
                        <a:pt x="1676502" y="199549"/>
                      </a:lnTo>
                      <a:lnTo>
                        <a:pt x="1670700" y="199549"/>
                      </a:lnTo>
                      <a:lnTo>
                        <a:pt x="1664899" y="199549"/>
                      </a:lnTo>
                      <a:lnTo>
                        <a:pt x="1659098" y="199549"/>
                      </a:lnTo>
                      <a:lnTo>
                        <a:pt x="1653297" y="199549"/>
                      </a:lnTo>
                      <a:lnTo>
                        <a:pt x="1647496" y="199549"/>
                      </a:lnTo>
                      <a:lnTo>
                        <a:pt x="1641695" y="199549"/>
                      </a:lnTo>
                      <a:lnTo>
                        <a:pt x="1635893" y="199549"/>
                      </a:lnTo>
                      <a:lnTo>
                        <a:pt x="1630092" y="199549"/>
                      </a:lnTo>
                      <a:lnTo>
                        <a:pt x="1624291" y="199549"/>
                      </a:lnTo>
                      <a:lnTo>
                        <a:pt x="1618490" y="199549"/>
                      </a:lnTo>
                      <a:lnTo>
                        <a:pt x="1612689" y="199549"/>
                      </a:lnTo>
                      <a:lnTo>
                        <a:pt x="1606887" y="199549"/>
                      </a:lnTo>
                      <a:lnTo>
                        <a:pt x="1601086" y="199549"/>
                      </a:lnTo>
                      <a:lnTo>
                        <a:pt x="1595285" y="199549"/>
                      </a:lnTo>
                      <a:lnTo>
                        <a:pt x="1589484" y="199549"/>
                      </a:lnTo>
                      <a:lnTo>
                        <a:pt x="1583683" y="199549"/>
                      </a:lnTo>
                      <a:lnTo>
                        <a:pt x="1577882" y="199549"/>
                      </a:lnTo>
                      <a:lnTo>
                        <a:pt x="1572080" y="199549"/>
                      </a:lnTo>
                      <a:lnTo>
                        <a:pt x="1566279" y="199549"/>
                      </a:lnTo>
                      <a:lnTo>
                        <a:pt x="1560478" y="199549"/>
                      </a:lnTo>
                      <a:lnTo>
                        <a:pt x="1554677" y="199549"/>
                      </a:lnTo>
                      <a:lnTo>
                        <a:pt x="1548876" y="199549"/>
                      </a:lnTo>
                      <a:lnTo>
                        <a:pt x="1543075" y="199549"/>
                      </a:lnTo>
                      <a:lnTo>
                        <a:pt x="1537273" y="199549"/>
                      </a:lnTo>
                      <a:lnTo>
                        <a:pt x="1531472" y="199549"/>
                      </a:lnTo>
                      <a:lnTo>
                        <a:pt x="1525675" y="199549"/>
                      </a:lnTo>
                      <a:lnTo>
                        <a:pt x="1519874" y="199549"/>
                      </a:lnTo>
                      <a:lnTo>
                        <a:pt x="1514072" y="199549"/>
                      </a:lnTo>
                      <a:lnTo>
                        <a:pt x="1508271" y="199549"/>
                      </a:lnTo>
                      <a:lnTo>
                        <a:pt x="1502470" y="199549"/>
                      </a:lnTo>
                      <a:lnTo>
                        <a:pt x="1496669" y="199549"/>
                      </a:lnTo>
                      <a:lnTo>
                        <a:pt x="1490868" y="199549"/>
                      </a:lnTo>
                      <a:lnTo>
                        <a:pt x="1485067" y="199549"/>
                      </a:lnTo>
                      <a:lnTo>
                        <a:pt x="1479265" y="199549"/>
                      </a:lnTo>
                      <a:lnTo>
                        <a:pt x="1473464" y="199549"/>
                      </a:lnTo>
                      <a:lnTo>
                        <a:pt x="1467663" y="199549"/>
                      </a:lnTo>
                      <a:lnTo>
                        <a:pt x="1461862" y="199549"/>
                      </a:lnTo>
                      <a:lnTo>
                        <a:pt x="1456061" y="199549"/>
                      </a:lnTo>
                      <a:lnTo>
                        <a:pt x="1450260" y="199549"/>
                      </a:lnTo>
                      <a:lnTo>
                        <a:pt x="1444458" y="199549"/>
                      </a:lnTo>
                      <a:lnTo>
                        <a:pt x="1438657" y="199549"/>
                      </a:lnTo>
                      <a:lnTo>
                        <a:pt x="1432856" y="199549"/>
                      </a:lnTo>
                      <a:lnTo>
                        <a:pt x="1427055" y="199549"/>
                      </a:lnTo>
                      <a:lnTo>
                        <a:pt x="1421254" y="199549"/>
                      </a:lnTo>
                      <a:lnTo>
                        <a:pt x="1415453" y="199549"/>
                      </a:lnTo>
                      <a:lnTo>
                        <a:pt x="1409651" y="199549"/>
                      </a:lnTo>
                      <a:lnTo>
                        <a:pt x="1403850" y="199549"/>
                      </a:lnTo>
                      <a:lnTo>
                        <a:pt x="1398049" y="199549"/>
                      </a:lnTo>
                      <a:lnTo>
                        <a:pt x="1392248" y="199549"/>
                      </a:lnTo>
                      <a:lnTo>
                        <a:pt x="1386447" y="199549"/>
                      </a:lnTo>
                      <a:lnTo>
                        <a:pt x="1380646" y="199549"/>
                      </a:lnTo>
                      <a:lnTo>
                        <a:pt x="1374844" y="199549"/>
                      </a:lnTo>
                      <a:lnTo>
                        <a:pt x="1369047" y="199549"/>
                      </a:lnTo>
                      <a:lnTo>
                        <a:pt x="1363246" y="199549"/>
                      </a:lnTo>
                      <a:lnTo>
                        <a:pt x="1357445" y="199549"/>
                      </a:lnTo>
                      <a:lnTo>
                        <a:pt x="1351643" y="199549"/>
                      </a:lnTo>
                      <a:lnTo>
                        <a:pt x="1345842" y="199549"/>
                      </a:lnTo>
                      <a:lnTo>
                        <a:pt x="1340041" y="199549"/>
                      </a:lnTo>
                      <a:lnTo>
                        <a:pt x="1334240" y="199549"/>
                      </a:lnTo>
                      <a:lnTo>
                        <a:pt x="1328439" y="199549"/>
                      </a:lnTo>
                      <a:lnTo>
                        <a:pt x="1322637" y="199549"/>
                      </a:lnTo>
                      <a:lnTo>
                        <a:pt x="1316836" y="199549"/>
                      </a:lnTo>
                      <a:lnTo>
                        <a:pt x="1311035" y="199549"/>
                      </a:lnTo>
                      <a:lnTo>
                        <a:pt x="1305234" y="199549"/>
                      </a:lnTo>
                      <a:lnTo>
                        <a:pt x="1299433" y="199549"/>
                      </a:lnTo>
                      <a:lnTo>
                        <a:pt x="1293632" y="199549"/>
                      </a:lnTo>
                      <a:lnTo>
                        <a:pt x="1287830" y="199549"/>
                      </a:lnTo>
                      <a:lnTo>
                        <a:pt x="1282029" y="199549"/>
                      </a:lnTo>
                      <a:lnTo>
                        <a:pt x="1276228" y="199549"/>
                      </a:lnTo>
                      <a:lnTo>
                        <a:pt x="1270427" y="199549"/>
                      </a:lnTo>
                      <a:lnTo>
                        <a:pt x="1264626" y="199549"/>
                      </a:lnTo>
                      <a:lnTo>
                        <a:pt x="1258825" y="199549"/>
                      </a:lnTo>
                      <a:lnTo>
                        <a:pt x="1253023" y="199549"/>
                      </a:lnTo>
                      <a:lnTo>
                        <a:pt x="1247222" y="199549"/>
                      </a:lnTo>
                      <a:lnTo>
                        <a:pt x="1241421" y="199549"/>
                      </a:lnTo>
                      <a:lnTo>
                        <a:pt x="1235620" y="199549"/>
                      </a:lnTo>
                      <a:lnTo>
                        <a:pt x="1229819" y="199549"/>
                      </a:lnTo>
                      <a:lnTo>
                        <a:pt x="1224018" y="199549"/>
                      </a:lnTo>
                      <a:lnTo>
                        <a:pt x="1218216" y="199549"/>
                      </a:lnTo>
                      <a:lnTo>
                        <a:pt x="1212415" y="199549"/>
                      </a:lnTo>
                      <a:lnTo>
                        <a:pt x="1206618" y="199549"/>
                      </a:lnTo>
                      <a:lnTo>
                        <a:pt x="1200817" y="199549"/>
                      </a:lnTo>
                      <a:lnTo>
                        <a:pt x="1195015" y="199549"/>
                      </a:lnTo>
                      <a:lnTo>
                        <a:pt x="1189214" y="199549"/>
                      </a:lnTo>
                      <a:lnTo>
                        <a:pt x="1183413" y="199549"/>
                      </a:lnTo>
                      <a:lnTo>
                        <a:pt x="1177612" y="199549"/>
                      </a:lnTo>
                      <a:lnTo>
                        <a:pt x="1171811" y="199549"/>
                      </a:lnTo>
                      <a:lnTo>
                        <a:pt x="1166010" y="199549"/>
                      </a:lnTo>
                      <a:lnTo>
                        <a:pt x="1160208" y="199549"/>
                      </a:lnTo>
                      <a:lnTo>
                        <a:pt x="1154407" y="199549"/>
                      </a:lnTo>
                      <a:lnTo>
                        <a:pt x="1148606" y="199549"/>
                      </a:lnTo>
                      <a:lnTo>
                        <a:pt x="1142805" y="199549"/>
                      </a:lnTo>
                      <a:lnTo>
                        <a:pt x="1137004" y="199549"/>
                      </a:lnTo>
                      <a:lnTo>
                        <a:pt x="1131203" y="199549"/>
                      </a:lnTo>
                      <a:lnTo>
                        <a:pt x="1125401" y="199549"/>
                      </a:lnTo>
                      <a:lnTo>
                        <a:pt x="1119600" y="199549"/>
                      </a:lnTo>
                      <a:lnTo>
                        <a:pt x="1113799" y="199549"/>
                      </a:lnTo>
                      <a:lnTo>
                        <a:pt x="1107998" y="199549"/>
                      </a:lnTo>
                      <a:lnTo>
                        <a:pt x="1102197" y="199549"/>
                      </a:lnTo>
                      <a:lnTo>
                        <a:pt x="1096396" y="199549"/>
                      </a:lnTo>
                      <a:lnTo>
                        <a:pt x="1090594" y="199549"/>
                      </a:lnTo>
                      <a:lnTo>
                        <a:pt x="1084793" y="199549"/>
                      </a:lnTo>
                      <a:lnTo>
                        <a:pt x="1078992" y="199549"/>
                      </a:lnTo>
                      <a:lnTo>
                        <a:pt x="1073191" y="199549"/>
                      </a:lnTo>
                      <a:lnTo>
                        <a:pt x="1067390" y="199549"/>
                      </a:lnTo>
                      <a:lnTo>
                        <a:pt x="1061588" y="199549"/>
                      </a:lnTo>
                      <a:lnTo>
                        <a:pt x="1055787" y="199549"/>
                      </a:lnTo>
                      <a:lnTo>
                        <a:pt x="1049986" y="199549"/>
                      </a:lnTo>
                      <a:lnTo>
                        <a:pt x="1044189" y="199549"/>
                      </a:lnTo>
                      <a:lnTo>
                        <a:pt x="1038387" y="199549"/>
                      </a:lnTo>
                      <a:lnTo>
                        <a:pt x="1032586" y="199549"/>
                      </a:lnTo>
                      <a:lnTo>
                        <a:pt x="1026785" y="199549"/>
                      </a:lnTo>
                      <a:lnTo>
                        <a:pt x="1020984" y="199549"/>
                      </a:lnTo>
                      <a:lnTo>
                        <a:pt x="1015183" y="199549"/>
                      </a:lnTo>
                      <a:lnTo>
                        <a:pt x="1009382" y="199549"/>
                      </a:lnTo>
                      <a:lnTo>
                        <a:pt x="1003580" y="199549"/>
                      </a:lnTo>
                      <a:lnTo>
                        <a:pt x="997779" y="199549"/>
                      </a:lnTo>
                      <a:lnTo>
                        <a:pt x="991978" y="199549"/>
                      </a:lnTo>
                      <a:lnTo>
                        <a:pt x="986177" y="199549"/>
                      </a:lnTo>
                      <a:lnTo>
                        <a:pt x="980376" y="199549"/>
                      </a:lnTo>
                      <a:lnTo>
                        <a:pt x="974575" y="199549"/>
                      </a:lnTo>
                      <a:lnTo>
                        <a:pt x="968773" y="199549"/>
                      </a:lnTo>
                      <a:lnTo>
                        <a:pt x="962972" y="199549"/>
                      </a:lnTo>
                      <a:lnTo>
                        <a:pt x="957171" y="199549"/>
                      </a:lnTo>
                      <a:lnTo>
                        <a:pt x="951370" y="199549"/>
                      </a:lnTo>
                      <a:lnTo>
                        <a:pt x="945569" y="199549"/>
                      </a:lnTo>
                      <a:lnTo>
                        <a:pt x="939768" y="199549"/>
                      </a:lnTo>
                      <a:lnTo>
                        <a:pt x="933966" y="199549"/>
                      </a:lnTo>
                      <a:lnTo>
                        <a:pt x="928165" y="199549"/>
                      </a:lnTo>
                      <a:lnTo>
                        <a:pt x="922364" y="199549"/>
                      </a:lnTo>
                      <a:lnTo>
                        <a:pt x="916563" y="199549"/>
                      </a:lnTo>
                      <a:lnTo>
                        <a:pt x="910762" y="199549"/>
                      </a:lnTo>
                      <a:lnTo>
                        <a:pt x="904961" y="199549"/>
                      </a:lnTo>
                      <a:lnTo>
                        <a:pt x="899159" y="199549"/>
                      </a:lnTo>
                      <a:lnTo>
                        <a:pt x="893358" y="199549"/>
                      </a:lnTo>
                      <a:lnTo>
                        <a:pt x="887557" y="199549"/>
                      </a:lnTo>
                      <a:lnTo>
                        <a:pt x="881760" y="199549"/>
                      </a:lnTo>
                      <a:lnTo>
                        <a:pt x="875958" y="199549"/>
                      </a:lnTo>
                      <a:lnTo>
                        <a:pt x="870157" y="199549"/>
                      </a:lnTo>
                      <a:lnTo>
                        <a:pt x="864356" y="199549"/>
                      </a:lnTo>
                      <a:lnTo>
                        <a:pt x="858555" y="199549"/>
                      </a:lnTo>
                      <a:lnTo>
                        <a:pt x="852754" y="199549"/>
                      </a:lnTo>
                      <a:lnTo>
                        <a:pt x="846953" y="199549"/>
                      </a:lnTo>
                      <a:lnTo>
                        <a:pt x="841151" y="199549"/>
                      </a:lnTo>
                      <a:lnTo>
                        <a:pt x="835350" y="199549"/>
                      </a:lnTo>
                      <a:lnTo>
                        <a:pt x="829549" y="199549"/>
                      </a:lnTo>
                      <a:lnTo>
                        <a:pt x="823748" y="199549"/>
                      </a:lnTo>
                      <a:lnTo>
                        <a:pt x="817947" y="199549"/>
                      </a:lnTo>
                      <a:lnTo>
                        <a:pt x="812145" y="199549"/>
                      </a:lnTo>
                      <a:lnTo>
                        <a:pt x="806344" y="199549"/>
                      </a:lnTo>
                      <a:lnTo>
                        <a:pt x="800543" y="199549"/>
                      </a:lnTo>
                      <a:lnTo>
                        <a:pt x="794742" y="199549"/>
                      </a:lnTo>
                      <a:lnTo>
                        <a:pt x="788941" y="199549"/>
                      </a:lnTo>
                      <a:lnTo>
                        <a:pt x="783140" y="199549"/>
                      </a:lnTo>
                      <a:lnTo>
                        <a:pt x="777338" y="199549"/>
                      </a:lnTo>
                      <a:lnTo>
                        <a:pt x="771537" y="199549"/>
                      </a:lnTo>
                      <a:lnTo>
                        <a:pt x="765736" y="199549"/>
                      </a:lnTo>
                      <a:lnTo>
                        <a:pt x="759935" y="199549"/>
                      </a:lnTo>
                      <a:lnTo>
                        <a:pt x="754134" y="199549"/>
                      </a:lnTo>
                      <a:lnTo>
                        <a:pt x="748333" y="199549"/>
                      </a:lnTo>
                      <a:lnTo>
                        <a:pt x="742531" y="199549"/>
                      </a:lnTo>
                      <a:lnTo>
                        <a:pt x="736730" y="199549"/>
                      </a:lnTo>
                      <a:lnTo>
                        <a:pt x="730929" y="199549"/>
                      </a:lnTo>
                      <a:lnTo>
                        <a:pt x="725128" y="199549"/>
                      </a:lnTo>
                      <a:lnTo>
                        <a:pt x="719330" y="199549"/>
                      </a:lnTo>
                      <a:lnTo>
                        <a:pt x="713529" y="199549"/>
                      </a:lnTo>
                      <a:lnTo>
                        <a:pt x="707728" y="199549"/>
                      </a:lnTo>
                      <a:lnTo>
                        <a:pt x="701927" y="199549"/>
                      </a:lnTo>
                      <a:lnTo>
                        <a:pt x="696126" y="199549"/>
                      </a:lnTo>
                      <a:lnTo>
                        <a:pt x="690325" y="199549"/>
                      </a:lnTo>
                      <a:lnTo>
                        <a:pt x="684523" y="199549"/>
                      </a:lnTo>
                      <a:lnTo>
                        <a:pt x="678722" y="199549"/>
                      </a:lnTo>
                      <a:lnTo>
                        <a:pt x="672921" y="199549"/>
                      </a:lnTo>
                      <a:lnTo>
                        <a:pt x="667120" y="199549"/>
                      </a:lnTo>
                      <a:lnTo>
                        <a:pt x="661319" y="199549"/>
                      </a:lnTo>
                      <a:lnTo>
                        <a:pt x="655518" y="199549"/>
                      </a:lnTo>
                      <a:lnTo>
                        <a:pt x="649716" y="199549"/>
                      </a:lnTo>
                      <a:lnTo>
                        <a:pt x="643915" y="199549"/>
                      </a:lnTo>
                      <a:lnTo>
                        <a:pt x="638114" y="199549"/>
                      </a:lnTo>
                      <a:lnTo>
                        <a:pt x="632313" y="199549"/>
                      </a:lnTo>
                      <a:lnTo>
                        <a:pt x="626512" y="199549"/>
                      </a:lnTo>
                      <a:lnTo>
                        <a:pt x="620711" y="199549"/>
                      </a:lnTo>
                      <a:lnTo>
                        <a:pt x="614909" y="199549"/>
                      </a:lnTo>
                      <a:lnTo>
                        <a:pt x="609108" y="199549"/>
                      </a:lnTo>
                      <a:lnTo>
                        <a:pt x="603307" y="199549"/>
                      </a:lnTo>
                      <a:lnTo>
                        <a:pt x="597506" y="199549"/>
                      </a:lnTo>
                      <a:lnTo>
                        <a:pt x="591705" y="199549"/>
                      </a:lnTo>
                      <a:lnTo>
                        <a:pt x="585904" y="199549"/>
                      </a:lnTo>
                      <a:lnTo>
                        <a:pt x="580102" y="199549"/>
                      </a:lnTo>
                      <a:lnTo>
                        <a:pt x="574301" y="199549"/>
                      </a:lnTo>
                      <a:lnTo>
                        <a:pt x="568500" y="199549"/>
                      </a:lnTo>
                      <a:lnTo>
                        <a:pt x="562703" y="199549"/>
                      </a:lnTo>
                      <a:lnTo>
                        <a:pt x="556901" y="199549"/>
                      </a:lnTo>
                      <a:lnTo>
                        <a:pt x="551100" y="199549"/>
                      </a:lnTo>
                      <a:lnTo>
                        <a:pt x="545299" y="199549"/>
                      </a:lnTo>
                      <a:lnTo>
                        <a:pt x="539498" y="199549"/>
                      </a:lnTo>
                      <a:lnTo>
                        <a:pt x="533697" y="199549"/>
                      </a:lnTo>
                      <a:lnTo>
                        <a:pt x="527896" y="199549"/>
                      </a:lnTo>
                      <a:lnTo>
                        <a:pt x="522094" y="199549"/>
                      </a:lnTo>
                      <a:lnTo>
                        <a:pt x="516293" y="199549"/>
                      </a:lnTo>
                      <a:lnTo>
                        <a:pt x="510492" y="199549"/>
                      </a:lnTo>
                      <a:lnTo>
                        <a:pt x="504691" y="199549"/>
                      </a:lnTo>
                      <a:lnTo>
                        <a:pt x="498890" y="199549"/>
                      </a:lnTo>
                      <a:lnTo>
                        <a:pt x="493088" y="199549"/>
                      </a:lnTo>
                      <a:lnTo>
                        <a:pt x="487287" y="199549"/>
                      </a:lnTo>
                      <a:lnTo>
                        <a:pt x="481486" y="199549"/>
                      </a:lnTo>
                      <a:lnTo>
                        <a:pt x="475685" y="199549"/>
                      </a:lnTo>
                      <a:lnTo>
                        <a:pt x="469884" y="199549"/>
                      </a:lnTo>
                      <a:lnTo>
                        <a:pt x="464083" y="199549"/>
                      </a:lnTo>
                      <a:lnTo>
                        <a:pt x="458281" y="199549"/>
                      </a:lnTo>
                      <a:lnTo>
                        <a:pt x="452480" y="199549"/>
                      </a:lnTo>
                      <a:lnTo>
                        <a:pt x="446679" y="199549"/>
                      </a:lnTo>
                      <a:lnTo>
                        <a:pt x="440878" y="199549"/>
                      </a:lnTo>
                      <a:lnTo>
                        <a:pt x="435077" y="199549"/>
                      </a:lnTo>
                      <a:lnTo>
                        <a:pt x="429276" y="199549"/>
                      </a:lnTo>
                      <a:lnTo>
                        <a:pt x="423474" y="199549"/>
                      </a:lnTo>
                      <a:lnTo>
                        <a:pt x="417673" y="199549"/>
                      </a:lnTo>
                      <a:lnTo>
                        <a:pt x="411872" y="199549"/>
                      </a:lnTo>
                      <a:lnTo>
                        <a:pt x="406071" y="199549"/>
                      </a:lnTo>
                      <a:lnTo>
                        <a:pt x="400273" y="199549"/>
                      </a:lnTo>
                      <a:lnTo>
                        <a:pt x="394472" y="199549"/>
                      </a:lnTo>
                      <a:lnTo>
                        <a:pt x="388671" y="199549"/>
                      </a:lnTo>
                      <a:lnTo>
                        <a:pt x="382870" y="199549"/>
                      </a:lnTo>
                      <a:lnTo>
                        <a:pt x="377069" y="199549"/>
                      </a:lnTo>
                      <a:lnTo>
                        <a:pt x="371268" y="199549"/>
                      </a:lnTo>
                      <a:lnTo>
                        <a:pt x="365466" y="199549"/>
                      </a:lnTo>
                      <a:lnTo>
                        <a:pt x="359665" y="199549"/>
                      </a:lnTo>
                      <a:lnTo>
                        <a:pt x="353864" y="199549"/>
                      </a:lnTo>
                      <a:lnTo>
                        <a:pt x="348063" y="199549"/>
                      </a:lnTo>
                      <a:lnTo>
                        <a:pt x="342261" y="199549"/>
                      </a:lnTo>
                      <a:lnTo>
                        <a:pt x="336460" y="199549"/>
                      </a:lnTo>
                      <a:lnTo>
                        <a:pt x="330659" y="199549"/>
                      </a:lnTo>
                      <a:lnTo>
                        <a:pt x="324858" y="199549"/>
                      </a:lnTo>
                      <a:lnTo>
                        <a:pt x="319057" y="199549"/>
                      </a:lnTo>
                      <a:lnTo>
                        <a:pt x="313256" y="199549"/>
                      </a:lnTo>
                      <a:lnTo>
                        <a:pt x="307455" y="199549"/>
                      </a:lnTo>
                      <a:lnTo>
                        <a:pt x="301654" y="199549"/>
                      </a:lnTo>
                      <a:lnTo>
                        <a:pt x="295853" y="199549"/>
                      </a:lnTo>
                      <a:lnTo>
                        <a:pt x="290052" y="199549"/>
                      </a:lnTo>
                      <a:lnTo>
                        <a:pt x="284251" y="199549"/>
                      </a:lnTo>
                      <a:lnTo>
                        <a:pt x="278450" y="199549"/>
                      </a:lnTo>
                      <a:lnTo>
                        <a:pt x="272649" y="199549"/>
                      </a:lnTo>
                      <a:lnTo>
                        <a:pt x="266848" y="199549"/>
                      </a:lnTo>
                      <a:lnTo>
                        <a:pt x="261047" y="199549"/>
                      </a:lnTo>
                      <a:lnTo>
                        <a:pt x="255246" y="199549"/>
                      </a:lnTo>
                      <a:lnTo>
                        <a:pt x="249444" y="199549"/>
                      </a:lnTo>
                      <a:lnTo>
                        <a:pt x="243644" y="199549"/>
                      </a:lnTo>
                      <a:lnTo>
                        <a:pt x="237842" y="199549"/>
                      </a:lnTo>
                      <a:lnTo>
                        <a:pt x="232042" y="199549"/>
                      </a:lnTo>
                      <a:lnTo>
                        <a:pt x="226241" y="199549"/>
                      </a:lnTo>
                      <a:lnTo>
                        <a:pt x="220439" y="199549"/>
                      </a:lnTo>
                      <a:lnTo>
                        <a:pt x="214639" y="199549"/>
                      </a:lnTo>
                      <a:lnTo>
                        <a:pt x="208837" y="199549"/>
                      </a:lnTo>
                      <a:lnTo>
                        <a:pt x="203036" y="199549"/>
                      </a:lnTo>
                      <a:lnTo>
                        <a:pt x="197235" y="199549"/>
                      </a:lnTo>
                      <a:lnTo>
                        <a:pt x="191434" y="199549"/>
                      </a:lnTo>
                      <a:lnTo>
                        <a:pt x="185633" y="199549"/>
                      </a:lnTo>
                      <a:lnTo>
                        <a:pt x="179832" y="199549"/>
                      </a:lnTo>
                      <a:lnTo>
                        <a:pt x="174031" y="199549"/>
                      </a:lnTo>
                      <a:lnTo>
                        <a:pt x="168230" y="199549"/>
                      </a:lnTo>
                      <a:lnTo>
                        <a:pt x="162429" y="199549"/>
                      </a:lnTo>
                      <a:lnTo>
                        <a:pt x="156628" y="199549"/>
                      </a:lnTo>
                      <a:lnTo>
                        <a:pt x="150827" y="199549"/>
                      </a:lnTo>
                      <a:lnTo>
                        <a:pt x="145026" y="199549"/>
                      </a:lnTo>
                      <a:lnTo>
                        <a:pt x="139225" y="199549"/>
                      </a:lnTo>
                      <a:lnTo>
                        <a:pt x="133424" y="199549"/>
                      </a:lnTo>
                      <a:lnTo>
                        <a:pt x="127623" y="199549"/>
                      </a:lnTo>
                      <a:lnTo>
                        <a:pt x="121822" y="199549"/>
                      </a:lnTo>
                      <a:lnTo>
                        <a:pt x="116021" y="199549"/>
                      </a:lnTo>
                      <a:lnTo>
                        <a:pt x="110220" y="199549"/>
                      </a:lnTo>
                      <a:lnTo>
                        <a:pt x="104419" y="199549"/>
                      </a:lnTo>
                      <a:lnTo>
                        <a:pt x="98618" y="199549"/>
                      </a:lnTo>
                      <a:lnTo>
                        <a:pt x="92817" y="199549"/>
                      </a:lnTo>
                      <a:lnTo>
                        <a:pt x="87016" y="199549"/>
                      </a:lnTo>
                      <a:lnTo>
                        <a:pt x="81215" y="199549"/>
                      </a:lnTo>
                      <a:lnTo>
                        <a:pt x="75413" y="199549"/>
                      </a:lnTo>
                      <a:lnTo>
                        <a:pt x="69613" y="199549"/>
                      </a:lnTo>
                      <a:lnTo>
                        <a:pt x="63811" y="199549"/>
                      </a:lnTo>
                      <a:lnTo>
                        <a:pt x="58010" y="199549"/>
                      </a:lnTo>
                      <a:lnTo>
                        <a:pt x="52209" y="199549"/>
                      </a:lnTo>
                      <a:lnTo>
                        <a:pt x="46408" y="199549"/>
                      </a:lnTo>
                      <a:lnTo>
                        <a:pt x="40607" y="199549"/>
                      </a:lnTo>
                      <a:lnTo>
                        <a:pt x="34806" y="199549"/>
                      </a:lnTo>
                      <a:lnTo>
                        <a:pt x="29005" y="199549"/>
                      </a:lnTo>
                      <a:lnTo>
                        <a:pt x="23204" y="199549"/>
                      </a:lnTo>
                      <a:lnTo>
                        <a:pt x="17403" y="199549"/>
                      </a:lnTo>
                      <a:lnTo>
                        <a:pt x="11602" y="199549"/>
                      </a:lnTo>
                      <a:lnTo>
                        <a:pt x="5801" y="199549"/>
                      </a:lnTo>
                      <a:lnTo>
                        <a:pt x="0" y="199549"/>
                      </a:lnTo>
                      <a:close/>
                    </a:path>
                  </a:pathLst>
                </a:custGeom>
                <a:solidFill>
                  <a:srgbClr val="37738F">
                    <a:alpha val="20000"/>
                  </a:srgbClr>
                </a:solidFill>
                <a:ln w="370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23" name="Freeform 422">
                  <a:extLst>
                    <a:ext uri="{FF2B5EF4-FFF2-40B4-BE49-F238E27FC236}">
                      <a16:creationId xmlns:a16="http://schemas.microsoft.com/office/drawing/2014/main" id="{AEBA0F07-0CF3-8B46-8320-4FD9BFE64E4E}"/>
                    </a:ext>
                  </a:extLst>
                </p:cNvPr>
                <p:cNvSpPr/>
                <p:nvPr/>
              </p:nvSpPr>
              <p:spPr>
                <a:xfrm>
                  <a:off x="511054" y="1475776"/>
                  <a:ext cx="5795236" cy="199520"/>
                </a:xfrm>
                <a:custGeom>
                  <a:avLst/>
                  <a:gdLst>
                    <a:gd name="connsiteX0" fmla="*/ 0 w 5795236"/>
                    <a:gd name="connsiteY0" fmla="*/ 198506 h 199520"/>
                    <a:gd name="connsiteX1" fmla="*/ 150827 w 5795236"/>
                    <a:gd name="connsiteY1" fmla="*/ 197516 h 199520"/>
                    <a:gd name="connsiteX2" fmla="*/ 266848 w 5795236"/>
                    <a:gd name="connsiteY2" fmla="*/ 196243 h 199520"/>
                    <a:gd name="connsiteX3" fmla="*/ 365466 w 5795236"/>
                    <a:gd name="connsiteY3" fmla="*/ 194650 h 199520"/>
                    <a:gd name="connsiteX4" fmla="*/ 452480 w 5795236"/>
                    <a:gd name="connsiteY4" fmla="*/ 192727 h 199520"/>
                    <a:gd name="connsiteX5" fmla="*/ 533697 w 5795236"/>
                    <a:gd name="connsiteY5" fmla="*/ 190382 h 199520"/>
                    <a:gd name="connsiteX6" fmla="*/ 609108 w 5795236"/>
                    <a:gd name="connsiteY6" fmla="*/ 187630 h 199520"/>
                    <a:gd name="connsiteX7" fmla="*/ 678722 w 5795236"/>
                    <a:gd name="connsiteY7" fmla="*/ 184518 h 199520"/>
                    <a:gd name="connsiteX8" fmla="*/ 742531 w 5795236"/>
                    <a:gd name="connsiteY8" fmla="*/ 181117 h 199520"/>
                    <a:gd name="connsiteX9" fmla="*/ 800543 w 5795236"/>
                    <a:gd name="connsiteY9" fmla="*/ 177521 h 199520"/>
                    <a:gd name="connsiteX10" fmla="*/ 858555 w 5795236"/>
                    <a:gd name="connsiteY10" fmla="*/ 173404 h 199520"/>
                    <a:gd name="connsiteX11" fmla="*/ 916563 w 5795236"/>
                    <a:gd name="connsiteY11" fmla="*/ 168732 h 199520"/>
                    <a:gd name="connsiteX12" fmla="*/ 974575 w 5795236"/>
                    <a:gd name="connsiteY12" fmla="*/ 163475 h 199520"/>
                    <a:gd name="connsiteX13" fmla="*/ 1026785 w 5795236"/>
                    <a:gd name="connsiteY13" fmla="*/ 158226 h 199520"/>
                    <a:gd name="connsiteX14" fmla="*/ 1078992 w 5795236"/>
                    <a:gd name="connsiteY14" fmla="*/ 152478 h 199520"/>
                    <a:gd name="connsiteX15" fmla="*/ 1131203 w 5795236"/>
                    <a:gd name="connsiteY15" fmla="*/ 146231 h 199520"/>
                    <a:gd name="connsiteX16" fmla="*/ 1189214 w 5795236"/>
                    <a:gd name="connsiteY16" fmla="*/ 138715 h 199520"/>
                    <a:gd name="connsiteX17" fmla="*/ 1247222 w 5795236"/>
                    <a:gd name="connsiteY17" fmla="*/ 130619 h 199520"/>
                    <a:gd name="connsiteX18" fmla="*/ 1305234 w 5795236"/>
                    <a:gd name="connsiteY18" fmla="*/ 121985 h 199520"/>
                    <a:gd name="connsiteX19" fmla="*/ 1369047 w 5795236"/>
                    <a:gd name="connsiteY19" fmla="*/ 111938 h 199520"/>
                    <a:gd name="connsiteX20" fmla="*/ 1444458 w 5795236"/>
                    <a:gd name="connsiteY20" fmla="*/ 99464 h 199520"/>
                    <a:gd name="connsiteX21" fmla="*/ 1543075 w 5795236"/>
                    <a:gd name="connsiteY21" fmla="*/ 82522 h 199520"/>
                    <a:gd name="connsiteX22" fmla="*/ 1699703 w 5795236"/>
                    <a:gd name="connsiteY22" fmla="*/ 55587 h 199520"/>
                    <a:gd name="connsiteX23" fmla="*/ 1769317 w 5795236"/>
                    <a:gd name="connsiteY23" fmla="*/ 44247 h 199520"/>
                    <a:gd name="connsiteX24" fmla="*/ 1827328 w 5795236"/>
                    <a:gd name="connsiteY24" fmla="*/ 35377 h 199520"/>
                    <a:gd name="connsiteX25" fmla="*/ 1879535 w 5795236"/>
                    <a:gd name="connsiteY25" fmla="*/ 27982 h 199520"/>
                    <a:gd name="connsiteX26" fmla="*/ 1925944 w 5795236"/>
                    <a:gd name="connsiteY26" fmla="*/ 21971 h 199520"/>
                    <a:gd name="connsiteX27" fmla="*/ 1972354 w 5795236"/>
                    <a:gd name="connsiteY27" fmla="*/ 16564 h 199520"/>
                    <a:gd name="connsiteX28" fmla="*/ 2012962 w 5795236"/>
                    <a:gd name="connsiteY28" fmla="*/ 12381 h 199520"/>
                    <a:gd name="connsiteX29" fmla="*/ 2053567 w 5795236"/>
                    <a:gd name="connsiteY29" fmla="*/ 8753 h 199520"/>
                    <a:gd name="connsiteX30" fmla="*/ 2094175 w 5795236"/>
                    <a:gd name="connsiteY30" fmla="*/ 5715 h 199520"/>
                    <a:gd name="connsiteX31" fmla="*/ 2134783 w 5795236"/>
                    <a:gd name="connsiteY31" fmla="*/ 3298 h 199520"/>
                    <a:gd name="connsiteX32" fmla="*/ 2169586 w 5795236"/>
                    <a:gd name="connsiteY32" fmla="*/ 1738 h 199520"/>
                    <a:gd name="connsiteX33" fmla="*/ 2204393 w 5795236"/>
                    <a:gd name="connsiteY33" fmla="*/ 664 h 199520"/>
                    <a:gd name="connsiteX34" fmla="*/ 2239200 w 5795236"/>
                    <a:gd name="connsiteY34" fmla="*/ 83 h 199520"/>
                    <a:gd name="connsiteX35" fmla="*/ 2274007 w 5795236"/>
                    <a:gd name="connsiteY35" fmla="*/ 0 h 199520"/>
                    <a:gd name="connsiteX36" fmla="*/ 2308815 w 5795236"/>
                    <a:gd name="connsiteY36" fmla="*/ 415 h 199520"/>
                    <a:gd name="connsiteX37" fmla="*/ 2343618 w 5795236"/>
                    <a:gd name="connsiteY37" fmla="*/ 1326 h 199520"/>
                    <a:gd name="connsiteX38" fmla="*/ 2378425 w 5795236"/>
                    <a:gd name="connsiteY38" fmla="*/ 2725 h 199520"/>
                    <a:gd name="connsiteX39" fmla="*/ 2413232 w 5795236"/>
                    <a:gd name="connsiteY39" fmla="*/ 4602 h 199520"/>
                    <a:gd name="connsiteX40" fmla="*/ 2453840 w 5795236"/>
                    <a:gd name="connsiteY40" fmla="*/ 7377 h 199520"/>
                    <a:gd name="connsiteX41" fmla="*/ 2494448 w 5795236"/>
                    <a:gd name="connsiteY41" fmla="*/ 10756 h 199520"/>
                    <a:gd name="connsiteX42" fmla="*/ 2535053 w 5795236"/>
                    <a:gd name="connsiteY42" fmla="*/ 14706 h 199520"/>
                    <a:gd name="connsiteX43" fmla="*/ 2575661 w 5795236"/>
                    <a:gd name="connsiteY43" fmla="*/ 19187 h 199520"/>
                    <a:gd name="connsiteX44" fmla="*/ 2622070 w 5795236"/>
                    <a:gd name="connsiteY44" fmla="*/ 24906 h 199520"/>
                    <a:gd name="connsiteX45" fmla="*/ 2668476 w 5795236"/>
                    <a:gd name="connsiteY45" fmla="*/ 31192 h 199520"/>
                    <a:gd name="connsiteX46" fmla="*/ 2720686 w 5795236"/>
                    <a:gd name="connsiteY46" fmla="*/ 38850 h 199520"/>
                    <a:gd name="connsiteX47" fmla="*/ 2778698 w 5795236"/>
                    <a:gd name="connsiteY47" fmla="*/ 47955 h 199520"/>
                    <a:gd name="connsiteX48" fmla="*/ 2848309 w 5795236"/>
                    <a:gd name="connsiteY48" fmla="*/ 59491 h 199520"/>
                    <a:gd name="connsiteX49" fmla="*/ 2946928 w 5795236"/>
                    <a:gd name="connsiteY49" fmla="*/ 76472 h 199520"/>
                    <a:gd name="connsiteX50" fmla="*/ 3091954 w 5795236"/>
                    <a:gd name="connsiteY50" fmla="*/ 101417 h 199520"/>
                    <a:gd name="connsiteX51" fmla="*/ 3167366 w 5795236"/>
                    <a:gd name="connsiteY51" fmla="*/ 113803 h 199520"/>
                    <a:gd name="connsiteX52" fmla="*/ 3231179 w 5795236"/>
                    <a:gd name="connsiteY52" fmla="*/ 123752 h 199520"/>
                    <a:gd name="connsiteX53" fmla="*/ 3289190 w 5795236"/>
                    <a:gd name="connsiteY53" fmla="*/ 132283 h 199520"/>
                    <a:gd name="connsiteX54" fmla="*/ 3347198 w 5795236"/>
                    <a:gd name="connsiteY54" fmla="*/ 140266 h 199520"/>
                    <a:gd name="connsiteX55" fmla="*/ 3405210 w 5795236"/>
                    <a:gd name="connsiteY55" fmla="*/ 147662 h 199520"/>
                    <a:gd name="connsiteX56" fmla="*/ 3457420 w 5795236"/>
                    <a:gd name="connsiteY56" fmla="*/ 153799 h 199520"/>
                    <a:gd name="connsiteX57" fmla="*/ 3509627 w 5795236"/>
                    <a:gd name="connsiteY57" fmla="*/ 159435 h 199520"/>
                    <a:gd name="connsiteX58" fmla="*/ 3567639 w 5795236"/>
                    <a:gd name="connsiteY58" fmla="*/ 165115 h 199520"/>
                    <a:gd name="connsiteX59" fmla="*/ 3625647 w 5795236"/>
                    <a:gd name="connsiteY59" fmla="*/ 170194 h 199520"/>
                    <a:gd name="connsiteX60" fmla="*/ 3683670 w 5795236"/>
                    <a:gd name="connsiteY60" fmla="*/ 174696 h 199520"/>
                    <a:gd name="connsiteX61" fmla="*/ 3741682 w 5795236"/>
                    <a:gd name="connsiteY61" fmla="*/ 178652 h 199520"/>
                    <a:gd name="connsiteX62" fmla="*/ 3805480 w 5795236"/>
                    <a:gd name="connsiteY62" fmla="*/ 182418 h 199520"/>
                    <a:gd name="connsiteX63" fmla="*/ 3869278 w 5795236"/>
                    <a:gd name="connsiteY63" fmla="*/ 185621 h 199520"/>
                    <a:gd name="connsiteX64" fmla="*/ 3938899 w 5795236"/>
                    <a:gd name="connsiteY64" fmla="*/ 188542 h 199520"/>
                    <a:gd name="connsiteX65" fmla="*/ 4014307 w 5795236"/>
                    <a:gd name="connsiteY65" fmla="*/ 191113 h 199520"/>
                    <a:gd name="connsiteX66" fmla="*/ 4095538 w 5795236"/>
                    <a:gd name="connsiteY66" fmla="*/ 193295 h 199520"/>
                    <a:gd name="connsiteX67" fmla="*/ 4182556 w 5795236"/>
                    <a:gd name="connsiteY67" fmla="*/ 195076 h 199520"/>
                    <a:gd name="connsiteX68" fmla="*/ 4281183 w 5795236"/>
                    <a:gd name="connsiteY68" fmla="*/ 196544 h 199520"/>
                    <a:gd name="connsiteX69" fmla="*/ 4397170 w 5795236"/>
                    <a:gd name="connsiteY69" fmla="*/ 197710 h 199520"/>
                    <a:gd name="connsiteX70" fmla="*/ 4542199 w 5795236"/>
                    <a:gd name="connsiteY70" fmla="*/ 198586 h 199520"/>
                    <a:gd name="connsiteX71" fmla="*/ 4733630 w 5795236"/>
                    <a:gd name="connsiteY71" fmla="*/ 199155 h 199520"/>
                    <a:gd name="connsiteX72" fmla="*/ 5041085 w 5795236"/>
                    <a:gd name="connsiteY72" fmla="*/ 199452 h 199520"/>
                    <a:gd name="connsiteX73" fmla="*/ 5795237 w 5795236"/>
                    <a:gd name="connsiteY73" fmla="*/ 199521 h 199520"/>
                    <a:gd name="connsiteX74" fmla="*/ 5795237 w 5795236"/>
                    <a:gd name="connsiteY74" fmla="*/ 199521 h 199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</a:cxnLst>
                  <a:rect l="l" t="t" r="r" b="b"/>
                  <a:pathLst>
                    <a:path w="5795236" h="199520">
                      <a:moveTo>
                        <a:pt x="0" y="198506"/>
                      </a:moveTo>
                      <a:lnTo>
                        <a:pt x="150827" y="197516"/>
                      </a:lnTo>
                      <a:lnTo>
                        <a:pt x="266848" y="196243"/>
                      </a:lnTo>
                      <a:lnTo>
                        <a:pt x="365466" y="194650"/>
                      </a:lnTo>
                      <a:lnTo>
                        <a:pt x="452480" y="192727"/>
                      </a:lnTo>
                      <a:lnTo>
                        <a:pt x="533697" y="190382"/>
                      </a:lnTo>
                      <a:lnTo>
                        <a:pt x="609108" y="187630"/>
                      </a:lnTo>
                      <a:lnTo>
                        <a:pt x="678722" y="184518"/>
                      </a:lnTo>
                      <a:lnTo>
                        <a:pt x="742531" y="181117"/>
                      </a:lnTo>
                      <a:lnTo>
                        <a:pt x="800543" y="177521"/>
                      </a:lnTo>
                      <a:lnTo>
                        <a:pt x="858555" y="173404"/>
                      </a:lnTo>
                      <a:lnTo>
                        <a:pt x="916563" y="168732"/>
                      </a:lnTo>
                      <a:lnTo>
                        <a:pt x="974575" y="163475"/>
                      </a:lnTo>
                      <a:lnTo>
                        <a:pt x="1026785" y="158226"/>
                      </a:lnTo>
                      <a:lnTo>
                        <a:pt x="1078992" y="152478"/>
                      </a:lnTo>
                      <a:lnTo>
                        <a:pt x="1131203" y="146231"/>
                      </a:lnTo>
                      <a:lnTo>
                        <a:pt x="1189214" y="138715"/>
                      </a:lnTo>
                      <a:lnTo>
                        <a:pt x="1247222" y="130619"/>
                      </a:lnTo>
                      <a:lnTo>
                        <a:pt x="1305234" y="121985"/>
                      </a:lnTo>
                      <a:lnTo>
                        <a:pt x="1369047" y="111938"/>
                      </a:lnTo>
                      <a:lnTo>
                        <a:pt x="1444458" y="99464"/>
                      </a:lnTo>
                      <a:lnTo>
                        <a:pt x="1543075" y="82522"/>
                      </a:lnTo>
                      <a:lnTo>
                        <a:pt x="1699703" y="55587"/>
                      </a:lnTo>
                      <a:lnTo>
                        <a:pt x="1769317" y="44247"/>
                      </a:lnTo>
                      <a:lnTo>
                        <a:pt x="1827328" y="35377"/>
                      </a:lnTo>
                      <a:lnTo>
                        <a:pt x="1879535" y="27982"/>
                      </a:lnTo>
                      <a:lnTo>
                        <a:pt x="1925944" y="21971"/>
                      </a:lnTo>
                      <a:lnTo>
                        <a:pt x="1972354" y="16564"/>
                      </a:lnTo>
                      <a:lnTo>
                        <a:pt x="2012962" y="12381"/>
                      </a:lnTo>
                      <a:lnTo>
                        <a:pt x="2053567" y="8753"/>
                      </a:lnTo>
                      <a:lnTo>
                        <a:pt x="2094175" y="5715"/>
                      </a:lnTo>
                      <a:lnTo>
                        <a:pt x="2134783" y="3298"/>
                      </a:lnTo>
                      <a:lnTo>
                        <a:pt x="2169586" y="1738"/>
                      </a:lnTo>
                      <a:lnTo>
                        <a:pt x="2204393" y="664"/>
                      </a:lnTo>
                      <a:lnTo>
                        <a:pt x="2239200" y="83"/>
                      </a:lnTo>
                      <a:lnTo>
                        <a:pt x="2274007" y="0"/>
                      </a:lnTo>
                      <a:lnTo>
                        <a:pt x="2308815" y="415"/>
                      </a:lnTo>
                      <a:lnTo>
                        <a:pt x="2343618" y="1326"/>
                      </a:lnTo>
                      <a:lnTo>
                        <a:pt x="2378425" y="2725"/>
                      </a:lnTo>
                      <a:lnTo>
                        <a:pt x="2413232" y="4602"/>
                      </a:lnTo>
                      <a:lnTo>
                        <a:pt x="2453840" y="7377"/>
                      </a:lnTo>
                      <a:lnTo>
                        <a:pt x="2494448" y="10756"/>
                      </a:lnTo>
                      <a:lnTo>
                        <a:pt x="2535053" y="14706"/>
                      </a:lnTo>
                      <a:lnTo>
                        <a:pt x="2575661" y="19187"/>
                      </a:lnTo>
                      <a:lnTo>
                        <a:pt x="2622070" y="24906"/>
                      </a:lnTo>
                      <a:lnTo>
                        <a:pt x="2668476" y="31192"/>
                      </a:lnTo>
                      <a:lnTo>
                        <a:pt x="2720686" y="38850"/>
                      </a:lnTo>
                      <a:lnTo>
                        <a:pt x="2778698" y="47955"/>
                      </a:lnTo>
                      <a:lnTo>
                        <a:pt x="2848309" y="59491"/>
                      </a:lnTo>
                      <a:lnTo>
                        <a:pt x="2946928" y="76472"/>
                      </a:lnTo>
                      <a:lnTo>
                        <a:pt x="3091954" y="101417"/>
                      </a:lnTo>
                      <a:lnTo>
                        <a:pt x="3167366" y="113803"/>
                      </a:lnTo>
                      <a:lnTo>
                        <a:pt x="3231179" y="123752"/>
                      </a:lnTo>
                      <a:lnTo>
                        <a:pt x="3289190" y="132283"/>
                      </a:lnTo>
                      <a:lnTo>
                        <a:pt x="3347198" y="140266"/>
                      </a:lnTo>
                      <a:lnTo>
                        <a:pt x="3405210" y="147662"/>
                      </a:lnTo>
                      <a:lnTo>
                        <a:pt x="3457420" y="153799"/>
                      </a:lnTo>
                      <a:lnTo>
                        <a:pt x="3509627" y="159435"/>
                      </a:lnTo>
                      <a:lnTo>
                        <a:pt x="3567639" y="165115"/>
                      </a:lnTo>
                      <a:lnTo>
                        <a:pt x="3625647" y="170194"/>
                      </a:lnTo>
                      <a:lnTo>
                        <a:pt x="3683670" y="174696"/>
                      </a:lnTo>
                      <a:lnTo>
                        <a:pt x="3741682" y="178652"/>
                      </a:lnTo>
                      <a:lnTo>
                        <a:pt x="3805480" y="182418"/>
                      </a:lnTo>
                      <a:lnTo>
                        <a:pt x="3869278" y="185621"/>
                      </a:lnTo>
                      <a:lnTo>
                        <a:pt x="3938899" y="188542"/>
                      </a:lnTo>
                      <a:lnTo>
                        <a:pt x="4014307" y="191113"/>
                      </a:lnTo>
                      <a:lnTo>
                        <a:pt x="4095538" y="193295"/>
                      </a:lnTo>
                      <a:lnTo>
                        <a:pt x="4182556" y="195076"/>
                      </a:lnTo>
                      <a:lnTo>
                        <a:pt x="4281183" y="196544"/>
                      </a:lnTo>
                      <a:lnTo>
                        <a:pt x="4397170" y="197710"/>
                      </a:lnTo>
                      <a:lnTo>
                        <a:pt x="4542199" y="198586"/>
                      </a:lnTo>
                      <a:lnTo>
                        <a:pt x="4733630" y="199155"/>
                      </a:lnTo>
                      <a:lnTo>
                        <a:pt x="5041085" y="199452"/>
                      </a:lnTo>
                      <a:lnTo>
                        <a:pt x="5795237" y="199521"/>
                      </a:lnTo>
                      <a:lnTo>
                        <a:pt x="5795237" y="199521"/>
                      </a:lnTo>
                    </a:path>
                  </a:pathLst>
                </a:custGeom>
                <a:noFill/>
                <a:ln w="22251" cap="sq">
                  <a:solidFill>
                    <a:srgbClr val="37738F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24" name="Freeform 423">
                  <a:extLst>
                    <a:ext uri="{FF2B5EF4-FFF2-40B4-BE49-F238E27FC236}">
                      <a16:creationId xmlns:a16="http://schemas.microsoft.com/office/drawing/2014/main" id="{169F3EE3-5523-6340-A6A8-1A0F8ABB5993}"/>
                    </a:ext>
                  </a:extLst>
                </p:cNvPr>
                <p:cNvSpPr/>
                <p:nvPr/>
              </p:nvSpPr>
              <p:spPr>
                <a:xfrm>
                  <a:off x="928727" y="1525636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37738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25" name="Freeform 424">
                  <a:extLst>
                    <a:ext uri="{FF2B5EF4-FFF2-40B4-BE49-F238E27FC236}">
                      <a16:creationId xmlns:a16="http://schemas.microsoft.com/office/drawing/2014/main" id="{3328D9A6-1A05-844D-ABFD-798AF6F9C2B7}"/>
                    </a:ext>
                  </a:extLst>
                </p:cNvPr>
                <p:cNvSpPr/>
                <p:nvPr/>
              </p:nvSpPr>
              <p:spPr>
                <a:xfrm>
                  <a:off x="1392813" y="1525636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37738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26" name="Freeform 425">
                  <a:extLst>
                    <a:ext uri="{FF2B5EF4-FFF2-40B4-BE49-F238E27FC236}">
                      <a16:creationId xmlns:a16="http://schemas.microsoft.com/office/drawing/2014/main" id="{1B97C631-50EF-4947-9E4E-EDCBB8392DD0}"/>
                    </a:ext>
                  </a:extLst>
                </p:cNvPr>
                <p:cNvSpPr/>
                <p:nvPr/>
              </p:nvSpPr>
              <p:spPr>
                <a:xfrm>
                  <a:off x="1456622" y="1525636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37738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27" name="Freeform 426">
                  <a:extLst>
                    <a:ext uri="{FF2B5EF4-FFF2-40B4-BE49-F238E27FC236}">
                      <a16:creationId xmlns:a16="http://schemas.microsoft.com/office/drawing/2014/main" id="{2390D07A-F404-8E45-AAC6-E692C9678E79}"/>
                    </a:ext>
                  </a:extLst>
                </p:cNvPr>
                <p:cNvSpPr/>
                <p:nvPr/>
              </p:nvSpPr>
              <p:spPr>
                <a:xfrm>
                  <a:off x="1874299" y="1525636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37738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28" name="Freeform 427">
                  <a:extLst>
                    <a:ext uri="{FF2B5EF4-FFF2-40B4-BE49-F238E27FC236}">
                      <a16:creationId xmlns:a16="http://schemas.microsoft.com/office/drawing/2014/main" id="{6D64BD1F-4EAF-164C-BDB6-6F57CD856FC9}"/>
                    </a:ext>
                  </a:extLst>
                </p:cNvPr>
                <p:cNvSpPr/>
                <p:nvPr/>
              </p:nvSpPr>
              <p:spPr>
                <a:xfrm>
                  <a:off x="1909103" y="1525636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37738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29" name="Freeform 428">
                  <a:extLst>
                    <a:ext uri="{FF2B5EF4-FFF2-40B4-BE49-F238E27FC236}">
                      <a16:creationId xmlns:a16="http://schemas.microsoft.com/office/drawing/2014/main" id="{E0730BDA-A1F8-9B48-AE68-5C9E23E319EA}"/>
                    </a:ext>
                  </a:extLst>
                </p:cNvPr>
                <p:cNvSpPr/>
                <p:nvPr/>
              </p:nvSpPr>
              <p:spPr>
                <a:xfrm>
                  <a:off x="2344183" y="1525636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37738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30" name="Freeform 429">
                  <a:extLst>
                    <a:ext uri="{FF2B5EF4-FFF2-40B4-BE49-F238E27FC236}">
                      <a16:creationId xmlns:a16="http://schemas.microsoft.com/office/drawing/2014/main" id="{EF45FBC4-98BA-344F-ABE0-6F3CFA388426}"/>
                    </a:ext>
                  </a:extLst>
                </p:cNvPr>
                <p:cNvSpPr/>
                <p:nvPr/>
              </p:nvSpPr>
              <p:spPr>
                <a:xfrm>
                  <a:off x="2390589" y="1525636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37738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31" name="Freeform 430">
                  <a:extLst>
                    <a:ext uri="{FF2B5EF4-FFF2-40B4-BE49-F238E27FC236}">
                      <a16:creationId xmlns:a16="http://schemas.microsoft.com/office/drawing/2014/main" id="{287D1052-FFB8-A846-9639-B8E80589932D}"/>
                    </a:ext>
                  </a:extLst>
                </p:cNvPr>
                <p:cNvSpPr/>
                <p:nvPr/>
              </p:nvSpPr>
              <p:spPr>
                <a:xfrm>
                  <a:off x="2436998" y="1525636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37738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32" name="Freeform 431">
                  <a:extLst>
                    <a:ext uri="{FF2B5EF4-FFF2-40B4-BE49-F238E27FC236}">
                      <a16:creationId xmlns:a16="http://schemas.microsoft.com/office/drawing/2014/main" id="{A481B1BA-FEC6-6641-B46B-68C1A61EB557}"/>
                    </a:ext>
                  </a:extLst>
                </p:cNvPr>
                <p:cNvSpPr/>
                <p:nvPr/>
              </p:nvSpPr>
              <p:spPr>
                <a:xfrm>
                  <a:off x="2825669" y="1525636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37738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33" name="Freeform 432">
                  <a:extLst>
                    <a:ext uri="{FF2B5EF4-FFF2-40B4-BE49-F238E27FC236}">
                      <a16:creationId xmlns:a16="http://schemas.microsoft.com/office/drawing/2014/main" id="{7C884152-8203-D04E-A696-80E849C16088}"/>
                    </a:ext>
                  </a:extLst>
                </p:cNvPr>
                <p:cNvSpPr/>
                <p:nvPr/>
              </p:nvSpPr>
              <p:spPr>
                <a:xfrm>
                  <a:off x="2854671" y="1525636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37738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2" name="Freeform 451">
                  <a:extLst>
                    <a:ext uri="{FF2B5EF4-FFF2-40B4-BE49-F238E27FC236}">
                      <a16:creationId xmlns:a16="http://schemas.microsoft.com/office/drawing/2014/main" id="{7C9E289B-22F9-5E4A-9897-EF1CF3AE3217}"/>
                    </a:ext>
                  </a:extLst>
                </p:cNvPr>
                <p:cNvSpPr/>
                <p:nvPr/>
              </p:nvSpPr>
              <p:spPr>
                <a:xfrm>
                  <a:off x="2889478" y="1525636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37738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3" name="Freeform 452">
                  <a:extLst>
                    <a:ext uri="{FF2B5EF4-FFF2-40B4-BE49-F238E27FC236}">
                      <a16:creationId xmlns:a16="http://schemas.microsoft.com/office/drawing/2014/main" id="{B01434B3-9A49-D141-81F0-A378C8837230}"/>
                    </a:ext>
                  </a:extLst>
                </p:cNvPr>
                <p:cNvSpPr/>
                <p:nvPr/>
              </p:nvSpPr>
              <p:spPr>
                <a:xfrm>
                  <a:off x="3318758" y="1525636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37738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4" name="Freeform 453">
                  <a:extLst>
                    <a:ext uri="{FF2B5EF4-FFF2-40B4-BE49-F238E27FC236}">
                      <a16:creationId xmlns:a16="http://schemas.microsoft.com/office/drawing/2014/main" id="{0DFDA13C-B239-E44B-AF42-702E25D53FBD}"/>
                    </a:ext>
                  </a:extLst>
                </p:cNvPr>
                <p:cNvSpPr/>
                <p:nvPr/>
              </p:nvSpPr>
              <p:spPr>
                <a:xfrm>
                  <a:off x="3365163" y="1525636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37738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5" name="Freeform 454">
                  <a:extLst>
                    <a:ext uri="{FF2B5EF4-FFF2-40B4-BE49-F238E27FC236}">
                      <a16:creationId xmlns:a16="http://schemas.microsoft.com/office/drawing/2014/main" id="{C64E739C-0698-FF45-BCC3-8A42CECB4F52}"/>
                    </a:ext>
                  </a:extLst>
                </p:cNvPr>
                <p:cNvSpPr/>
                <p:nvPr/>
              </p:nvSpPr>
              <p:spPr>
                <a:xfrm>
                  <a:off x="3823445" y="1525636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37738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6" name="Freeform 455">
                  <a:extLst>
                    <a:ext uri="{FF2B5EF4-FFF2-40B4-BE49-F238E27FC236}">
                      <a16:creationId xmlns:a16="http://schemas.microsoft.com/office/drawing/2014/main" id="{AF1540EC-D6A7-874A-8F0B-FDA7A373CD8B}"/>
                    </a:ext>
                  </a:extLst>
                </p:cNvPr>
                <p:cNvSpPr/>
                <p:nvPr/>
              </p:nvSpPr>
              <p:spPr>
                <a:xfrm>
                  <a:off x="3858252" y="1525636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37738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7" name="Freeform 456">
                  <a:extLst>
                    <a:ext uri="{FF2B5EF4-FFF2-40B4-BE49-F238E27FC236}">
                      <a16:creationId xmlns:a16="http://schemas.microsoft.com/office/drawing/2014/main" id="{182A7C45-584D-8542-86C5-95AE33F1A0AD}"/>
                    </a:ext>
                  </a:extLst>
                </p:cNvPr>
                <p:cNvSpPr/>
                <p:nvPr/>
              </p:nvSpPr>
              <p:spPr>
                <a:xfrm>
                  <a:off x="4310747" y="1525636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37738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611" name="Graphic 164">
              <a:extLst>
                <a:ext uri="{FF2B5EF4-FFF2-40B4-BE49-F238E27FC236}">
                  <a16:creationId xmlns:a16="http://schemas.microsoft.com/office/drawing/2014/main" id="{387DFBDB-1E58-224D-A0E9-FCA95A5916CD}"/>
                </a:ext>
              </a:extLst>
            </p:cNvPr>
            <p:cNvGrpSpPr/>
            <p:nvPr/>
          </p:nvGrpSpPr>
          <p:grpSpPr>
            <a:xfrm>
              <a:off x="483187" y="1255019"/>
              <a:ext cx="5848649" cy="274698"/>
              <a:chOff x="483187" y="1207588"/>
              <a:chExt cx="5848649" cy="274698"/>
            </a:xfrm>
          </p:grpSpPr>
          <p:sp>
            <p:nvSpPr>
              <p:cNvPr id="612" name="Freeform 611">
                <a:extLst>
                  <a:ext uri="{FF2B5EF4-FFF2-40B4-BE49-F238E27FC236}">
                    <a16:creationId xmlns:a16="http://schemas.microsoft.com/office/drawing/2014/main" id="{0C9C4072-F666-5B48-A27E-5B9820BE2CAF}"/>
                  </a:ext>
                </a:extLst>
              </p:cNvPr>
              <p:cNvSpPr/>
              <p:nvPr/>
            </p:nvSpPr>
            <p:spPr>
              <a:xfrm>
                <a:off x="483187" y="1207588"/>
                <a:ext cx="5848649" cy="274698"/>
              </a:xfrm>
              <a:custGeom>
                <a:avLst/>
                <a:gdLst>
                  <a:gd name="connsiteX0" fmla="*/ 0 w 5848649"/>
                  <a:gd name="connsiteY0" fmla="*/ 274699 h 274698"/>
                  <a:gd name="connsiteX1" fmla="*/ 5848650 w 5848649"/>
                  <a:gd name="connsiteY1" fmla="*/ 274699 h 274698"/>
                  <a:gd name="connsiteX2" fmla="*/ 5848650 w 5848649"/>
                  <a:gd name="connsiteY2" fmla="*/ 0 h 274698"/>
                  <a:gd name="connsiteX3" fmla="*/ 0 w 5848649"/>
                  <a:gd name="connsiteY3" fmla="*/ 0 h 27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49" h="274698">
                    <a:moveTo>
                      <a:pt x="0" y="274699"/>
                    </a:moveTo>
                    <a:lnTo>
                      <a:pt x="5848650" y="274699"/>
                    </a:lnTo>
                    <a:lnTo>
                      <a:pt x="584865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70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grpSp>
            <p:nvGrpSpPr>
              <p:cNvPr id="613" name="Graphic 164">
                <a:extLst>
                  <a:ext uri="{FF2B5EF4-FFF2-40B4-BE49-F238E27FC236}">
                    <a16:creationId xmlns:a16="http://schemas.microsoft.com/office/drawing/2014/main" id="{D2CC7FA0-CFC6-2749-BF5F-E714F5E1CFE8}"/>
                  </a:ext>
                </a:extLst>
              </p:cNvPr>
              <p:cNvGrpSpPr/>
              <p:nvPr/>
            </p:nvGrpSpPr>
            <p:grpSpPr>
              <a:xfrm>
                <a:off x="509893" y="1245163"/>
                <a:ext cx="5795236" cy="199548"/>
                <a:chOff x="509893" y="1245163"/>
                <a:chExt cx="5795236" cy="199548"/>
              </a:xfrm>
            </p:grpSpPr>
            <p:sp>
              <p:nvSpPr>
                <p:cNvPr id="614" name="Freeform 613">
                  <a:extLst>
                    <a:ext uri="{FF2B5EF4-FFF2-40B4-BE49-F238E27FC236}">
                      <a16:creationId xmlns:a16="http://schemas.microsoft.com/office/drawing/2014/main" id="{AD0313F3-32D4-E047-B739-C77E0B1C0A85}"/>
                    </a:ext>
                  </a:extLst>
                </p:cNvPr>
                <p:cNvSpPr/>
                <p:nvPr/>
              </p:nvSpPr>
              <p:spPr>
                <a:xfrm>
                  <a:off x="509893" y="1245163"/>
                  <a:ext cx="5795236" cy="199548"/>
                </a:xfrm>
                <a:custGeom>
                  <a:avLst/>
                  <a:gdLst>
                    <a:gd name="connsiteX0" fmla="*/ 0 w 5795236"/>
                    <a:gd name="connsiteY0" fmla="*/ 199549 h 199548"/>
                    <a:gd name="connsiteX1" fmla="*/ 0 w 5795236"/>
                    <a:gd name="connsiteY1" fmla="*/ 142575 h 199548"/>
                    <a:gd name="connsiteX2" fmla="*/ 5801 w 5795236"/>
                    <a:gd name="connsiteY2" fmla="*/ 141821 h 199548"/>
                    <a:gd name="connsiteX3" fmla="*/ 11602 w 5795236"/>
                    <a:gd name="connsiteY3" fmla="*/ 141060 h 199548"/>
                    <a:gd name="connsiteX4" fmla="*/ 17403 w 5795236"/>
                    <a:gd name="connsiteY4" fmla="*/ 140293 h 199548"/>
                    <a:gd name="connsiteX5" fmla="*/ 23204 w 5795236"/>
                    <a:gd name="connsiteY5" fmla="*/ 139521 h 199548"/>
                    <a:gd name="connsiteX6" fmla="*/ 29005 w 5795236"/>
                    <a:gd name="connsiteY6" fmla="*/ 138743 h 199548"/>
                    <a:gd name="connsiteX7" fmla="*/ 34806 w 5795236"/>
                    <a:gd name="connsiteY7" fmla="*/ 137959 h 199548"/>
                    <a:gd name="connsiteX8" fmla="*/ 40607 w 5795236"/>
                    <a:gd name="connsiteY8" fmla="*/ 137169 h 199548"/>
                    <a:gd name="connsiteX9" fmla="*/ 46408 w 5795236"/>
                    <a:gd name="connsiteY9" fmla="*/ 136373 h 199548"/>
                    <a:gd name="connsiteX10" fmla="*/ 52209 w 5795236"/>
                    <a:gd name="connsiteY10" fmla="*/ 135572 h 199548"/>
                    <a:gd name="connsiteX11" fmla="*/ 58010 w 5795236"/>
                    <a:gd name="connsiteY11" fmla="*/ 134765 h 199548"/>
                    <a:gd name="connsiteX12" fmla="*/ 63811 w 5795236"/>
                    <a:gd name="connsiteY12" fmla="*/ 133952 h 199548"/>
                    <a:gd name="connsiteX13" fmla="*/ 69613 w 5795236"/>
                    <a:gd name="connsiteY13" fmla="*/ 133134 h 199548"/>
                    <a:gd name="connsiteX14" fmla="*/ 75413 w 5795236"/>
                    <a:gd name="connsiteY14" fmla="*/ 132310 h 199548"/>
                    <a:gd name="connsiteX15" fmla="*/ 81215 w 5795236"/>
                    <a:gd name="connsiteY15" fmla="*/ 131481 h 199548"/>
                    <a:gd name="connsiteX16" fmla="*/ 87016 w 5795236"/>
                    <a:gd name="connsiteY16" fmla="*/ 130646 h 199548"/>
                    <a:gd name="connsiteX17" fmla="*/ 92817 w 5795236"/>
                    <a:gd name="connsiteY17" fmla="*/ 129806 h 199548"/>
                    <a:gd name="connsiteX18" fmla="*/ 98618 w 5795236"/>
                    <a:gd name="connsiteY18" fmla="*/ 128961 h 199548"/>
                    <a:gd name="connsiteX19" fmla="*/ 104419 w 5795236"/>
                    <a:gd name="connsiteY19" fmla="*/ 128110 h 199548"/>
                    <a:gd name="connsiteX20" fmla="*/ 110220 w 5795236"/>
                    <a:gd name="connsiteY20" fmla="*/ 127254 h 199548"/>
                    <a:gd name="connsiteX21" fmla="*/ 116021 w 5795236"/>
                    <a:gd name="connsiteY21" fmla="*/ 126393 h 199548"/>
                    <a:gd name="connsiteX22" fmla="*/ 121822 w 5795236"/>
                    <a:gd name="connsiteY22" fmla="*/ 125527 h 199548"/>
                    <a:gd name="connsiteX23" fmla="*/ 127623 w 5795236"/>
                    <a:gd name="connsiteY23" fmla="*/ 124656 h 199548"/>
                    <a:gd name="connsiteX24" fmla="*/ 133424 w 5795236"/>
                    <a:gd name="connsiteY24" fmla="*/ 123780 h 199548"/>
                    <a:gd name="connsiteX25" fmla="*/ 139225 w 5795236"/>
                    <a:gd name="connsiteY25" fmla="*/ 122898 h 199548"/>
                    <a:gd name="connsiteX26" fmla="*/ 145026 w 5795236"/>
                    <a:gd name="connsiteY26" fmla="*/ 122013 h 199548"/>
                    <a:gd name="connsiteX27" fmla="*/ 150827 w 5795236"/>
                    <a:gd name="connsiteY27" fmla="*/ 121122 h 199548"/>
                    <a:gd name="connsiteX28" fmla="*/ 156628 w 5795236"/>
                    <a:gd name="connsiteY28" fmla="*/ 120226 h 199548"/>
                    <a:gd name="connsiteX29" fmla="*/ 162429 w 5795236"/>
                    <a:gd name="connsiteY29" fmla="*/ 119326 h 199548"/>
                    <a:gd name="connsiteX30" fmla="*/ 168230 w 5795236"/>
                    <a:gd name="connsiteY30" fmla="*/ 118421 h 199548"/>
                    <a:gd name="connsiteX31" fmla="*/ 174031 w 5795236"/>
                    <a:gd name="connsiteY31" fmla="*/ 117512 h 199548"/>
                    <a:gd name="connsiteX32" fmla="*/ 179832 w 5795236"/>
                    <a:gd name="connsiteY32" fmla="*/ 116598 h 199548"/>
                    <a:gd name="connsiteX33" fmla="*/ 185633 w 5795236"/>
                    <a:gd name="connsiteY33" fmla="*/ 115680 h 199548"/>
                    <a:gd name="connsiteX34" fmla="*/ 191434 w 5795236"/>
                    <a:gd name="connsiteY34" fmla="*/ 114758 h 199548"/>
                    <a:gd name="connsiteX35" fmla="*/ 197235 w 5795236"/>
                    <a:gd name="connsiteY35" fmla="*/ 113831 h 199548"/>
                    <a:gd name="connsiteX36" fmla="*/ 203036 w 5795236"/>
                    <a:gd name="connsiteY36" fmla="*/ 112900 h 199548"/>
                    <a:gd name="connsiteX37" fmla="*/ 208837 w 5795236"/>
                    <a:gd name="connsiteY37" fmla="*/ 111966 h 199548"/>
                    <a:gd name="connsiteX38" fmla="*/ 214639 w 5795236"/>
                    <a:gd name="connsiteY38" fmla="*/ 111027 h 199548"/>
                    <a:gd name="connsiteX39" fmla="*/ 220439 w 5795236"/>
                    <a:gd name="connsiteY39" fmla="*/ 110085 h 199548"/>
                    <a:gd name="connsiteX40" fmla="*/ 226241 w 5795236"/>
                    <a:gd name="connsiteY40" fmla="*/ 109139 h 199548"/>
                    <a:gd name="connsiteX41" fmla="*/ 232042 w 5795236"/>
                    <a:gd name="connsiteY41" fmla="*/ 108189 h 199548"/>
                    <a:gd name="connsiteX42" fmla="*/ 237842 w 5795236"/>
                    <a:gd name="connsiteY42" fmla="*/ 107235 h 199548"/>
                    <a:gd name="connsiteX43" fmla="*/ 243644 w 5795236"/>
                    <a:gd name="connsiteY43" fmla="*/ 106278 h 199548"/>
                    <a:gd name="connsiteX44" fmla="*/ 249444 w 5795236"/>
                    <a:gd name="connsiteY44" fmla="*/ 105318 h 199548"/>
                    <a:gd name="connsiteX45" fmla="*/ 255246 w 5795236"/>
                    <a:gd name="connsiteY45" fmla="*/ 104354 h 199548"/>
                    <a:gd name="connsiteX46" fmla="*/ 261047 w 5795236"/>
                    <a:gd name="connsiteY46" fmla="*/ 103388 h 199548"/>
                    <a:gd name="connsiteX47" fmla="*/ 266848 w 5795236"/>
                    <a:gd name="connsiteY47" fmla="*/ 102418 h 199548"/>
                    <a:gd name="connsiteX48" fmla="*/ 272649 w 5795236"/>
                    <a:gd name="connsiteY48" fmla="*/ 101445 h 199548"/>
                    <a:gd name="connsiteX49" fmla="*/ 278450 w 5795236"/>
                    <a:gd name="connsiteY49" fmla="*/ 100470 h 199548"/>
                    <a:gd name="connsiteX50" fmla="*/ 284251 w 5795236"/>
                    <a:gd name="connsiteY50" fmla="*/ 99491 h 199548"/>
                    <a:gd name="connsiteX51" fmla="*/ 290052 w 5795236"/>
                    <a:gd name="connsiteY51" fmla="*/ 98510 h 199548"/>
                    <a:gd name="connsiteX52" fmla="*/ 295853 w 5795236"/>
                    <a:gd name="connsiteY52" fmla="*/ 97527 h 199548"/>
                    <a:gd name="connsiteX53" fmla="*/ 301654 w 5795236"/>
                    <a:gd name="connsiteY53" fmla="*/ 96541 h 199548"/>
                    <a:gd name="connsiteX54" fmla="*/ 307455 w 5795236"/>
                    <a:gd name="connsiteY54" fmla="*/ 95552 h 199548"/>
                    <a:gd name="connsiteX55" fmla="*/ 313256 w 5795236"/>
                    <a:gd name="connsiteY55" fmla="*/ 94562 h 199548"/>
                    <a:gd name="connsiteX56" fmla="*/ 319057 w 5795236"/>
                    <a:gd name="connsiteY56" fmla="*/ 93569 h 199548"/>
                    <a:gd name="connsiteX57" fmla="*/ 324858 w 5795236"/>
                    <a:gd name="connsiteY57" fmla="*/ 92575 h 199548"/>
                    <a:gd name="connsiteX58" fmla="*/ 330659 w 5795236"/>
                    <a:gd name="connsiteY58" fmla="*/ 91578 h 199548"/>
                    <a:gd name="connsiteX59" fmla="*/ 336460 w 5795236"/>
                    <a:gd name="connsiteY59" fmla="*/ 90580 h 199548"/>
                    <a:gd name="connsiteX60" fmla="*/ 342261 w 5795236"/>
                    <a:gd name="connsiteY60" fmla="*/ 89581 h 199548"/>
                    <a:gd name="connsiteX61" fmla="*/ 348063 w 5795236"/>
                    <a:gd name="connsiteY61" fmla="*/ 88579 h 199548"/>
                    <a:gd name="connsiteX62" fmla="*/ 353864 w 5795236"/>
                    <a:gd name="connsiteY62" fmla="*/ 87577 h 199548"/>
                    <a:gd name="connsiteX63" fmla="*/ 359665 w 5795236"/>
                    <a:gd name="connsiteY63" fmla="*/ 86573 h 199548"/>
                    <a:gd name="connsiteX64" fmla="*/ 365466 w 5795236"/>
                    <a:gd name="connsiteY64" fmla="*/ 85569 h 199548"/>
                    <a:gd name="connsiteX65" fmla="*/ 371268 w 5795236"/>
                    <a:gd name="connsiteY65" fmla="*/ 84563 h 199548"/>
                    <a:gd name="connsiteX66" fmla="*/ 377069 w 5795236"/>
                    <a:gd name="connsiteY66" fmla="*/ 83556 h 199548"/>
                    <a:gd name="connsiteX67" fmla="*/ 382870 w 5795236"/>
                    <a:gd name="connsiteY67" fmla="*/ 82549 h 199548"/>
                    <a:gd name="connsiteX68" fmla="*/ 388671 w 5795236"/>
                    <a:gd name="connsiteY68" fmla="*/ 81541 h 199548"/>
                    <a:gd name="connsiteX69" fmla="*/ 394472 w 5795236"/>
                    <a:gd name="connsiteY69" fmla="*/ 80533 h 199548"/>
                    <a:gd name="connsiteX70" fmla="*/ 400273 w 5795236"/>
                    <a:gd name="connsiteY70" fmla="*/ 79525 h 199548"/>
                    <a:gd name="connsiteX71" fmla="*/ 406071 w 5795236"/>
                    <a:gd name="connsiteY71" fmla="*/ 78516 h 199548"/>
                    <a:gd name="connsiteX72" fmla="*/ 411872 w 5795236"/>
                    <a:gd name="connsiteY72" fmla="*/ 77508 h 199548"/>
                    <a:gd name="connsiteX73" fmla="*/ 417673 w 5795236"/>
                    <a:gd name="connsiteY73" fmla="*/ 76499 h 199548"/>
                    <a:gd name="connsiteX74" fmla="*/ 423474 w 5795236"/>
                    <a:gd name="connsiteY74" fmla="*/ 75491 h 199548"/>
                    <a:gd name="connsiteX75" fmla="*/ 429276 w 5795236"/>
                    <a:gd name="connsiteY75" fmla="*/ 74484 h 199548"/>
                    <a:gd name="connsiteX76" fmla="*/ 435077 w 5795236"/>
                    <a:gd name="connsiteY76" fmla="*/ 73476 h 199548"/>
                    <a:gd name="connsiteX77" fmla="*/ 440878 w 5795236"/>
                    <a:gd name="connsiteY77" fmla="*/ 72470 h 199548"/>
                    <a:gd name="connsiteX78" fmla="*/ 446679 w 5795236"/>
                    <a:gd name="connsiteY78" fmla="*/ 71464 h 199548"/>
                    <a:gd name="connsiteX79" fmla="*/ 452480 w 5795236"/>
                    <a:gd name="connsiteY79" fmla="*/ 70460 h 199548"/>
                    <a:gd name="connsiteX80" fmla="*/ 458281 w 5795236"/>
                    <a:gd name="connsiteY80" fmla="*/ 69456 h 199548"/>
                    <a:gd name="connsiteX81" fmla="*/ 464083 w 5795236"/>
                    <a:gd name="connsiteY81" fmla="*/ 68454 h 199548"/>
                    <a:gd name="connsiteX82" fmla="*/ 469884 w 5795236"/>
                    <a:gd name="connsiteY82" fmla="*/ 67454 h 199548"/>
                    <a:gd name="connsiteX83" fmla="*/ 475685 w 5795236"/>
                    <a:gd name="connsiteY83" fmla="*/ 66454 h 199548"/>
                    <a:gd name="connsiteX84" fmla="*/ 481486 w 5795236"/>
                    <a:gd name="connsiteY84" fmla="*/ 65457 h 199548"/>
                    <a:gd name="connsiteX85" fmla="*/ 487287 w 5795236"/>
                    <a:gd name="connsiteY85" fmla="*/ 64462 h 199548"/>
                    <a:gd name="connsiteX86" fmla="*/ 493088 w 5795236"/>
                    <a:gd name="connsiteY86" fmla="*/ 63468 h 199548"/>
                    <a:gd name="connsiteX87" fmla="*/ 498890 w 5795236"/>
                    <a:gd name="connsiteY87" fmla="*/ 62477 h 199548"/>
                    <a:gd name="connsiteX88" fmla="*/ 504691 w 5795236"/>
                    <a:gd name="connsiteY88" fmla="*/ 61488 h 199548"/>
                    <a:gd name="connsiteX89" fmla="*/ 510492 w 5795236"/>
                    <a:gd name="connsiteY89" fmla="*/ 60502 h 199548"/>
                    <a:gd name="connsiteX90" fmla="*/ 516293 w 5795236"/>
                    <a:gd name="connsiteY90" fmla="*/ 59519 h 199548"/>
                    <a:gd name="connsiteX91" fmla="*/ 522094 w 5795236"/>
                    <a:gd name="connsiteY91" fmla="*/ 58538 h 199548"/>
                    <a:gd name="connsiteX92" fmla="*/ 527896 w 5795236"/>
                    <a:gd name="connsiteY92" fmla="*/ 57560 h 199548"/>
                    <a:gd name="connsiteX93" fmla="*/ 533697 w 5795236"/>
                    <a:gd name="connsiteY93" fmla="*/ 56586 h 199548"/>
                    <a:gd name="connsiteX94" fmla="*/ 539498 w 5795236"/>
                    <a:gd name="connsiteY94" fmla="*/ 55614 h 199548"/>
                    <a:gd name="connsiteX95" fmla="*/ 545299 w 5795236"/>
                    <a:gd name="connsiteY95" fmla="*/ 54647 h 199548"/>
                    <a:gd name="connsiteX96" fmla="*/ 551100 w 5795236"/>
                    <a:gd name="connsiteY96" fmla="*/ 53682 h 199548"/>
                    <a:gd name="connsiteX97" fmla="*/ 556901 w 5795236"/>
                    <a:gd name="connsiteY97" fmla="*/ 52722 h 199548"/>
                    <a:gd name="connsiteX98" fmla="*/ 562703 w 5795236"/>
                    <a:gd name="connsiteY98" fmla="*/ 51766 h 199548"/>
                    <a:gd name="connsiteX99" fmla="*/ 568500 w 5795236"/>
                    <a:gd name="connsiteY99" fmla="*/ 50813 h 199548"/>
                    <a:gd name="connsiteX100" fmla="*/ 574301 w 5795236"/>
                    <a:gd name="connsiteY100" fmla="*/ 49865 h 199548"/>
                    <a:gd name="connsiteX101" fmla="*/ 580102 w 5795236"/>
                    <a:gd name="connsiteY101" fmla="*/ 48922 h 199548"/>
                    <a:gd name="connsiteX102" fmla="*/ 585904 w 5795236"/>
                    <a:gd name="connsiteY102" fmla="*/ 47982 h 199548"/>
                    <a:gd name="connsiteX103" fmla="*/ 591705 w 5795236"/>
                    <a:gd name="connsiteY103" fmla="*/ 47048 h 199548"/>
                    <a:gd name="connsiteX104" fmla="*/ 597506 w 5795236"/>
                    <a:gd name="connsiteY104" fmla="*/ 46118 h 199548"/>
                    <a:gd name="connsiteX105" fmla="*/ 603307 w 5795236"/>
                    <a:gd name="connsiteY105" fmla="*/ 45194 h 199548"/>
                    <a:gd name="connsiteX106" fmla="*/ 609108 w 5795236"/>
                    <a:gd name="connsiteY106" fmla="*/ 44275 h 199548"/>
                    <a:gd name="connsiteX107" fmla="*/ 614909 w 5795236"/>
                    <a:gd name="connsiteY107" fmla="*/ 43361 h 199548"/>
                    <a:gd name="connsiteX108" fmla="*/ 620711 w 5795236"/>
                    <a:gd name="connsiteY108" fmla="*/ 42453 h 199548"/>
                    <a:gd name="connsiteX109" fmla="*/ 626512 w 5795236"/>
                    <a:gd name="connsiteY109" fmla="*/ 41550 h 199548"/>
                    <a:gd name="connsiteX110" fmla="*/ 632313 w 5795236"/>
                    <a:gd name="connsiteY110" fmla="*/ 40653 h 199548"/>
                    <a:gd name="connsiteX111" fmla="*/ 638114 w 5795236"/>
                    <a:gd name="connsiteY111" fmla="*/ 39763 h 199548"/>
                    <a:gd name="connsiteX112" fmla="*/ 643915 w 5795236"/>
                    <a:gd name="connsiteY112" fmla="*/ 38878 h 199548"/>
                    <a:gd name="connsiteX113" fmla="*/ 649716 w 5795236"/>
                    <a:gd name="connsiteY113" fmla="*/ 38000 h 199548"/>
                    <a:gd name="connsiteX114" fmla="*/ 655518 w 5795236"/>
                    <a:gd name="connsiteY114" fmla="*/ 37128 h 199548"/>
                    <a:gd name="connsiteX115" fmla="*/ 661319 w 5795236"/>
                    <a:gd name="connsiteY115" fmla="*/ 36263 h 199548"/>
                    <a:gd name="connsiteX116" fmla="*/ 667120 w 5795236"/>
                    <a:gd name="connsiteY116" fmla="*/ 35404 h 199548"/>
                    <a:gd name="connsiteX117" fmla="*/ 672921 w 5795236"/>
                    <a:gd name="connsiteY117" fmla="*/ 34553 h 199548"/>
                    <a:gd name="connsiteX118" fmla="*/ 678722 w 5795236"/>
                    <a:gd name="connsiteY118" fmla="*/ 33709 h 199548"/>
                    <a:gd name="connsiteX119" fmla="*/ 684523 w 5795236"/>
                    <a:gd name="connsiteY119" fmla="*/ 32872 h 199548"/>
                    <a:gd name="connsiteX120" fmla="*/ 690325 w 5795236"/>
                    <a:gd name="connsiteY120" fmla="*/ 32042 h 199548"/>
                    <a:gd name="connsiteX121" fmla="*/ 696126 w 5795236"/>
                    <a:gd name="connsiteY121" fmla="*/ 31220 h 199548"/>
                    <a:gd name="connsiteX122" fmla="*/ 701927 w 5795236"/>
                    <a:gd name="connsiteY122" fmla="*/ 30405 h 199548"/>
                    <a:gd name="connsiteX123" fmla="*/ 707728 w 5795236"/>
                    <a:gd name="connsiteY123" fmla="*/ 29599 h 199548"/>
                    <a:gd name="connsiteX124" fmla="*/ 713529 w 5795236"/>
                    <a:gd name="connsiteY124" fmla="*/ 28800 h 199548"/>
                    <a:gd name="connsiteX125" fmla="*/ 719330 w 5795236"/>
                    <a:gd name="connsiteY125" fmla="*/ 28010 h 199548"/>
                    <a:gd name="connsiteX126" fmla="*/ 725128 w 5795236"/>
                    <a:gd name="connsiteY126" fmla="*/ 27228 h 199548"/>
                    <a:gd name="connsiteX127" fmla="*/ 730929 w 5795236"/>
                    <a:gd name="connsiteY127" fmla="*/ 26455 h 199548"/>
                    <a:gd name="connsiteX128" fmla="*/ 736730 w 5795236"/>
                    <a:gd name="connsiteY128" fmla="*/ 25690 h 199548"/>
                    <a:gd name="connsiteX129" fmla="*/ 742531 w 5795236"/>
                    <a:gd name="connsiteY129" fmla="*/ 24933 h 199548"/>
                    <a:gd name="connsiteX130" fmla="*/ 748333 w 5795236"/>
                    <a:gd name="connsiteY130" fmla="*/ 24186 h 199548"/>
                    <a:gd name="connsiteX131" fmla="*/ 754134 w 5795236"/>
                    <a:gd name="connsiteY131" fmla="*/ 23448 h 199548"/>
                    <a:gd name="connsiteX132" fmla="*/ 759935 w 5795236"/>
                    <a:gd name="connsiteY132" fmla="*/ 22719 h 199548"/>
                    <a:gd name="connsiteX133" fmla="*/ 765736 w 5795236"/>
                    <a:gd name="connsiteY133" fmla="*/ 21999 h 199548"/>
                    <a:gd name="connsiteX134" fmla="*/ 771537 w 5795236"/>
                    <a:gd name="connsiteY134" fmla="*/ 21288 h 199548"/>
                    <a:gd name="connsiteX135" fmla="*/ 777338 w 5795236"/>
                    <a:gd name="connsiteY135" fmla="*/ 20587 h 199548"/>
                    <a:gd name="connsiteX136" fmla="*/ 783140 w 5795236"/>
                    <a:gd name="connsiteY136" fmla="*/ 19896 h 199548"/>
                    <a:gd name="connsiteX137" fmla="*/ 788941 w 5795236"/>
                    <a:gd name="connsiteY137" fmla="*/ 19215 h 199548"/>
                    <a:gd name="connsiteX138" fmla="*/ 794742 w 5795236"/>
                    <a:gd name="connsiteY138" fmla="*/ 18544 h 199548"/>
                    <a:gd name="connsiteX139" fmla="*/ 800543 w 5795236"/>
                    <a:gd name="connsiteY139" fmla="*/ 17883 h 199548"/>
                    <a:gd name="connsiteX140" fmla="*/ 806344 w 5795236"/>
                    <a:gd name="connsiteY140" fmla="*/ 17232 h 199548"/>
                    <a:gd name="connsiteX141" fmla="*/ 812145 w 5795236"/>
                    <a:gd name="connsiteY141" fmla="*/ 16591 h 199548"/>
                    <a:gd name="connsiteX142" fmla="*/ 817947 w 5795236"/>
                    <a:gd name="connsiteY142" fmla="*/ 15961 h 199548"/>
                    <a:gd name="connsiteX143" fmla="*/ 823748 w 5795236"/>
                    <a:gd name="connsiteY143" fmla="*/ 15342 h 199548"/>
                    <a:gd name="connsiteX144" fmla="*/ 829549 w 5795236"/>
                    <a:gd name="connsiteY144" fmla="*/ 14733 h 199548"/>
                    <a:gd name="connsiteX145" fmla="*/ 835350 w 5795236"/>
                    <a:gd name="connsiteY145" fmla="*/ 14136 h 199548"/>
                    <a:gd name="connsiteX146" fmla="*/ 841151 w 5795236"/>
                    <a:gd name="connsiteY146" fmla="*/ 13549 h 199548"/>
                    <a:gd name="connsiteX147" fmla="*/ 846953 w 5795236"/>
                    <a:gd name="connsiteY147" fmla="*/ 12973 h 199548"/>
                    <a:gd name="connsiteX148" fmla="*/ 852754 w 5795236"/>
                    <a:gd name="connsiteY148" fmla="*/ 12409 h 199548"/>
                    <a:gd name="connsiteX149" fmla="*/ 858555 w 5795236"/>
                    <a:gd name="connsiteY149" fmla="*/ 11855 h 199548"/>
                    <a:gd name="connsiteX150" fmla="*/ 864356 w 5795236"/>
                    <a:gd name="connsiteY150" fmla="*/ 11314 h 199548"/>
                    <a:gd name="connsiteX151" fmla="*/ 870157 w 5795236"/>
                    <a:gd name="connsiteY151" fmla="*/ 10784 h 199548"/>
                    <a:gd name="connsiteX152" fmla="*/ 875958 w 5795236"/>
                    <a:gd name="connsiteY152" fmla="*/ 10265 h 199548"/>
                    <a:gd name="connsiteX153" fmla="*/ 881760 w 5795236"/>
                    <a:gd name="connsiteY153" fmla="*/ 9758 h 199548"/>
                    <a:gd name="connsiteX154" fmla="*/ 887557 w 5795236"/>
                    <a:gd name="connsiteY154" fmla="*/ 9264 h 199548"/>
                    <a:gd name="connsiteX155" fmla="*/ 893358 w 5795236"/>
                    <a:gd name="connsiteY155" fmla="*/ 8781 h 199548"/>
                    <a:gd name="connsiteX156" fmla="*/ 899159 w 5795236"/>
                    <a:gd name="connsiteY156" fmla="*/ 8310 h 199548"/>
                    <a:gd name="connsiteX157" fmla="*/ 904961 w 5795236"/>
                    <a:gd name="connsiteY157" fmla="*/ 7851 h 199548"/>
                    <a:gd name="connsiteX158" fmla="*/ 910762 w 5795236"/>
                    <a:gd name="connsiteY158" fmla="*/ 7405 h 199548"/>
                    <a:gd name="connsiteX159" fmla="*/ 916563 w 5795236"/>
                    <a:gd name="connsiteY159" fmla="*/ 6971 h 199548"/>
                    <a:gd name="connsiteX160" fmla="*/ 922364 w 5795236"/>
                    <a:gd name="connsiteY160" fmla="*/ 6549 h 199548"/>
                    <a:gd name="connsiteX161" fmla="*/ 928165 w 5795236"/>
                    <a:gd name="connsiteY161" fmla="*/ 6139 h 199548"/>
                    <a:gd name="connsiteX162" fmla="*/ 933966 w 5795236"/>
                    <a:gd name="connsiteY162" fmla="*/ 5743 h 199548"/>
                    <a:gd name="connsiteX163" fmla="*/ 939768 w 5795236"/>
                    <a:gd name="connsiteY163" fmla="*/ 5359 h 199548"/>
                    <a:gd name="connsiteX164" fmla="*/ 945569 w 5795236"/>
                    <a:gd name="connsiteY164" fmla="*/ 4988 h 199548"/>
                    <a:gd name="connsiteX165" fmla="*/ 951370 w 5795236"/>
                    <a:gd name="connsiteY165" fmla="*/ 4629 h 199548"/>
                    <a:gd name="connsiteX166" fmla="*/ 957171 w 5795236"/>
                    <a:gd name="connsiteY166" fmla="*/ 4284 h 199548"/>
                    <a:gd name="connsiteX167" fmla="*/ 962972 w 5795236"/>
                    <a:gd name="connsiteY167" fmla="*/ 3951 h 199548"/>
                    <a:gd name="connsiteX168" fmla="*/ 968773 w 5795236"/>
                    <a:gd name="connsiteY168" fmla="*/ 3632 h 199548"/>
                    <a:gd name="connsiteX169" fmla="*/ 974575 w 5795236"/>
                    <a:gd name="connsiteY169" fmla="*/ 3326 h 199548"/>
                    <a:gd name="connsiteX170" fmla="*/ 980376 w 5795236"/>
                    <a:gd name="connsiteY170" fmla="*/ 3032 h 199548"/>
                    <a:gd name="connsiteX171" fmla="*/ 986177 w 5795236"/>
                    <a:gd name="connsiteY171" fmla="*/ 2752 h 199548"/>
                    <a:gd name="connsiteX172" fmla="*/ 991978 w 5795236"/>
                    <a:gd name="connsiteY172" fmla="*/ 2486 h 199548"/>
                    <a:gd name="connsiteX173" fmla="*/ 997779 w 5795236"/>
                    <a:gd name="connsiteY173" fmla="*/ 2232 h 199548"/>
                    <a:gd name="connsiteX174" fmla="*/ 1003580 w 5795236"/>
                    <a:gd name="connsiteY174" fmla="*/ 1992 h 199548"/>
                    <a:gd name="connsiteX175" fmla="*/ 1009382 w 5795236"/>
                    <a:gd name="connsiteY175" fmla="*/ 1766 h 199548"/>
                    <a:gd name="connsiteX176" fmla="*/ 1015183 w 5795236"/>
                    <a:gd name="connsiteY176" fmla="*/ 1553 h 199548"/>
                    <a:gd name="connsiteX177" fmla="*/ 1020984 w 5795236"/>
                    <a:gd name="connsiteY177" fmla="*/ 1353 h 199548"/>
                    <a:gd name="connsiteX178" fmla="*/ 1026785 w 5795236"/>
                    <a:gd name="connsiteY178" fmla="*/ 1168 h 199548"/>
                    <a:gd name="connsiteX179" fmla="*/ 1032586 w 5795236"/>
                    <a:gd name="connsiteY179" fmla="*/ 995 h 199548"/>
                    <a:gd name="connsiteX180" fmla="*/ 1038387 w 5795236"/>
                    <a:gd name="connsiteY180" fmla="*/ 837 h 199548"/>
                    <a:gd name="connsiteX181" fmla="*/ 1044189 w 5795236"/>
                    <a:gd name="connsiteY181" fmla="*/ 692 h 199548"/>
                    <a:gd name="connsiteX182" fmla="*/ 1049986 w 5795236"/>
                    <a:gd name="connsiteY182" fmla="*/ 560 h 199548"/>
                    <a:gd name="connsiteX183" fmla="*/ 1055787 w 5795236"/>
                    <a:gd name="connsiteY183" fmla="*/ 443 h 199548"/>
                    <a:gd name="connsiteX184" fmla="*/ 1061588 w 5795236"/>
                    <a:gd name="connsiteY184" fmla="*/ 339 h 199548"/>
                    <a:gd name="connsiteX185" fmla="*/ 1067390 w 5795236"/>
                    <a:gd name="connsiteY185" fmla="*/ 249 h 199548"/>
                    <a:gd name="connsiteX186" fmla="*/ 1073191 w 5795236"/>
                    <a:gd name="connsiteY186" fmla="*/ 173 h 199548"/>
                    <a:gd name="connsiteX187" fmla="*/ 1078992 w 5795236"/>
                    <a:gd name="connsiteY187" fmla="*/ 111 h 199548"/>
                    <a:gd name="connsiteX188" fmla="*/ 1084793 w 5795236"/>
                    <a:gd name="connsiteY188" fmla="*/ 62 h 199548"/>
                    <a:gd name="connsiteX189" fmla="*/ 1090594 w 5795236"/>
                    <a:gd name="connsiteY189" fmla="*/ 28 h 199548"/>
                    <a:gd name="connsiteX190" fmla="*/ 1096396 w 5795236"/>
                    <a:gd name="connsiteY190" fmla="*/ 7 h 199548"/>
                    <a:gd name="connsiteX191" fmla="*/ 1102197 w 5795236"/>
                    <a:gd name="connsiteY191" fmla="*/ 0 h 199548"/>
                    <a:gd name="connsiteX192" fmla="*/ 1107998 w 5795236"/>
                    <a:gd name="connsiteY192" fmla="*/ 7 h 199548"/>
                    <a:gd name="connsiteX193" fmla="*/ 1113799 w 5795236"/>
                    <a:gd name="connsiteY193" fmla="*/ 28 h 199548"/>
                    <a:gd name="connsiteX194" fmla="*/ 1119600 w 5795236"/>
                    <a:gd name="connsiteY194" fmla="*/ 62 h 199548"/>
                    <a:gd name="connsiteX195" fmla="*/ 1125401 w 5795236"/>
                    <a:gd name="connsiteY195" fmla="*/ 111 h 199548"/>
                    <a:gd name="connsiteX196" fmla="*/ 1131203 w 5795236"/>
                    <a:gd name="connsiteY196" fmla="*/ 173 h 199548"/>
                    <a:gd name="connsiteX197" fmla="*/ 1137004 w 5795236"/>
                    <a:gd name="connsiteY197" fmla="*/ 249 h 199548"/>
                    <a:gd name="connsiteX198" fmla="*/ 1142805 w 5795236"/>
                    <a:gd name="connsiteY198" fmla="*/ 339 h 199548"/>
                    <a:gd name="connsiteX199" fmla="*/ 1148606 w 5795236"/>
                    <a:gd name="connsiteY199" fmla="*/ 443 h 199548"/>
                    <a:gd name="connsiteX200" fmla="*/ 1154407 w 5795236"/>
                    <a:gd name="connsiteY200" fmla="*/ 560 h 199548"/>
                    <a:gd name="connsiteX201" fmla="*/ 1160208 w 5795236"/>
                    <a:gd name="connsiteY201" fmla="*/ 692 h 199548"/>
                    <a:gd name="connsiteX202" fmla="*/ 1166010 w 5795236"/>
                    <a:gd name="connsiteY202" fmla="*/ 837 h 199548"/>
                    <a:gd name="connsiteX203" fmla="*/ 1171811 w 5795236"/>
                    <a:gd name="connsiteY203" fmla="*/ 995 h 199548"/>
                    <a:gd name="connsiteX204" fmla="*/ 1177612 w 5795236"/>
                    <a:gd name="connsiteY204" fmla="*/ 1168 h 199548"/>
                    <a:gd name="connsiteX205" fmla="*/ 1183413 w 5795236"/>
                    <a:gd name="connsiteY205" fmla="*/ 1353 h 199548"/>
                    <a:gd name="connsiteX206" fmla="*/ 1189214 w 5795236"/>
                    <a:gd name="connsiteY206" fmla="*/ 1553 h 199548"/>
                    <a:gd name="connsiteX207" fmla="*/ 1195015 w 5795236"/>
                    <a:gd name="connsiteY207" fmla="*/ 1766 h 199548"/>
                    <a:gd name="connsiteX208" fmla="*/ 1200817 w 5795236"/>
                    <a:gd name="connsiteY208" fmla="*/ 1992 h 199548"/>
                    <a:gd name="connsiteX209" fmla="*/ 1206618 w 5795236"/>
                    <a:gd name="connsiteY209" fmla="*/ 2232 h 199548"/>
                    <a:gd name="connsiteX210" fmla="*/ 1212415 w 5795236"/>
                    <a:gd name="connsiteY210" fmla="*/ 2486 h 199548"/>
                    <a:gd name="connsiteX211" fmla="*/ 1218216 w 5795236"/>
                    <a:gd name="connsiteY211" fmla="*/ 2752 h 199548"/>
                    <a:gd name="connsiteX212" fmla="*/ 1224018 w 5795236"/>
                    <a:gd name="connsiteY212" fmla="*/ 3032 h 199548"/>
                    <a:gd name="connsiteX213" fmla="*/ 1229819 w 5795236"/>
                    <a:gd name="connsiteY213" fmla="*/ 3326 h 199548"/>
                    <a:gd name="connsiteX214" fmla="*/ 1235620 w 5795236"/>
                    <a:gd name="connsiteY214" fmla="*/ 3632 h 199548"/>
                    <a:gd name="connsiteX215" fmla="*/ 1241421 w 5795236"/>
                    <a:gd name="connsiteY215" fmla="*/ 3951 h 199548"/>
                    <a:gd name="connsiteX216" fmla="*/ 1247222 w 5795236"/>
                    <a:gd name="connsiteY216" fmla="*/ 4284 h 199548"/>
                    <a:gd name="connsiteX217" fmla="*/ 1253023 w 5795236"/>
                    <a:gd name="connsiteY217" fmla="*/ 4629 h 199548"/>
                    <a:gd name="connsiteX218" fmla="*/ 1258825 w 5795236"/>
                    <a:gd name="connsiteY218" fmla="*/ 4988 h 199548"/>
                    <a:gd name="connsiteX219" fmla="*/ 1264626 w 5795236"/>
                    <a:gd name="connsiteY219" fmla="*/ 5359 h 199548"/>
                    <a:gd name="connsiteX220" fmla="*/ 1270427 w 5795236"/>
                    <a:gd name="connsiteY220" fmla="*/ 5743 h 199548"/>
                    <a:gd name="connsiteX221" fmla="*/ 1276228 w 5795236"/>
                    <a:gd name="connsiteY221" fmla="*/ 6139 h 199548"/>
                    <a:gd name="connsiteX222" fmla="*/ 1282029 w 5795236"/>
                    <a:gd name="connsiteY222" fmla="*/ 6549 h 199548"/>
                    <a:gd name="connsiteX223" fmla="*/ 1287830 w 5795236"/>
                    <a:gd name="connsiteY223" fmla="*/ 6971 h 199548"/>
                    <a:gd name="connsiteX224" fmla="*/ 1293632 w 5795236"/>
                    <a:gd name="connsiteY224" fmla="*/ 7405 h 199548"/>
                    <a:gd name="connsiteX225" fmla="*/ 1299433 w 5795236"/>
                    <a:gd name="connsiteY225" fmla="*/ 7851 h 199548"/>
                    <a:gd name="connsiteX226" fmla="*/ 1305234 w 5795236"/>
                    <a:gd name="connsiteY226" fmla="*/ 8310 h 199548"/>
                    <a:gd name="connsiteX227" fmla="*/ 1311035 w 5795236"/>
                    <a:gd name="connsiteY227" fmla="*/ 8781 h 199548"/>
                    <a:gd name="connsiteX228" fmla="*/ 1316836 w 5795236"/>
                    <a:gd name="connsiteY228" fmla="*/ 9264 h 199548"/>
                    <a:gd name="connsiteX229" fmla="*/ 1322637 w 5795236"/>
                    <a:gd name="connsiteY229" fmla="*/ 9758 h 199548"/>
                    <a:gd name="connsiteX230" fmla="*/ 1328439 w 5795236"/>
                    <a:gd name="connsiteY230" fmla="*/ 10265 h 199548"/>
                    <a:gd name="connsiteX231" fmla="*/ 1334240 w 5795236"/>
                    <a:gd name="connsiteY231" fmla="*/ 10784 h 199548"/>
                    <a:gd name="connsiteX232" fmla="*/ 1340041 w 5795236"/>
                    <a:gd name="connsiteY232" fmla="*/ 11314 h 199548"/>
                    <a:gd name="connsiteX233" fmla="*/ 1345842 w 5795236"/>
                    <a:gd name="connsiteY233" fmla="*/ 11855 h 199548"/>
                    <a:gd name="connsiteX234" fmla="*/ 1351643 w 5795236"/>
                    <a:gd name="connsiteY234" fmla="*/ 12409 h 199548"/>
                    <a:gd name="connsiteX235" fmla="*/ 1357445 w 5795236"/>
                    <a:gd name="connsiteY235" fmla="*/ 12973 h 199548"/>
                    <a:gd name="connsiteX236" fmla="*/ 1363246 w 5795236"/>
                    <a:gd name="connsiteY236" fmla="*/ 13549 h 199548"/>
                    <a:gd name="connsiteX237" fmla="*/ 1369047 w 5795236"/>
                    <a:gd name="connsiteY237" fmla="*/ 14136 h 199548"/>
                    <a:gd name="connsiteX238" fmla="*/ 1374844 w 5795236"/>
                    <a:gd name="connsiteY238" fmla="*/ 14733 h 199548"/>
                    <a:gd name="connsiteX239" fmla="*/ 1380646 w 5795236"/>
                    <a:gd name="connsiteY239" fmla="*/ 15342 h 199548"/>
                    <a:gd name="connsiteX240" fmla="*/ 1386447 w 5795236"/>
                    <a:gd name="connsiteY240" fmla="*/ 15961 h 199548"/>
                    <a:gd name="connsiteX241" fmla="*/ 1392248 w 5795236"/>
                    <a:gd name="connsiteY241" fmla="*/ 16591 h 199548"/>
                    <a:gd name="connsiteX242" fmla="*/ 1398049 w 5795236"/>
                    <a:gd name="connsiteY242" fmla="*/ 17232 h 199548"/>
                    <a:gd name="connsiteX243" fmla="*/ 1403850 w 5795236"/>
                    <a:gd name="connsiteY243" fmla="*/ 17883 h 199548"/>
                    <a:gd name="connsiteX244" fmla="*/ 1409651 w 5795236"/>
                    <a:gd name="connsiteY244" fmla="*/ 18544 h 199548"/>
                    <a:gd name="connsiteX245" fmla="*/ 1415453 w 5795236"/>
                    <a:gd name="connsiteY245" fmla="*/ 19215 h 199548"/>
                    <a:gd name="connsiteX246" fmla="*/ 1421254 w 5795236"/>
                    <a:gd name="connsiteY246" fmla="*/ 19896 h 199548"/>
                    <a:gd name="connsiteX247" fmla="*/ 1427055 w 5795236"/>
                    <a:gd name="connsiteY247" fmla="*/ 20587 h 199548"/>
                    <a:gd name="connsiteX248" fmla="*/ 1432856 w 5795236"/>
                    <a:gd name="connsiteY248" fmla="*/ 21288 h 199548"/>
                    <a:gd name="connsiteX249" fmla="*/ 1438657 w 5795236"/>
                    <a:gd name="connsiteY249" fmla="*/ 21999 h 199548"/>
                    <a:gd name="connsiteX250" fmla="*/ 1444458 w 5795236"/>
                    <a:gd name="connsiteY250" fmla="*/ 22719 h 199548"/>
                    <a:gd name="connsiteX251" fmla="*/ 1450260 w 5795236"/>
                    <a:gd name="connsiteY251" fmla="*/ 23448 h 199548"/>
                    <a:gd name="connsiteX252" fmla="*/ 1456061 w 5795236"/>
                    <a:gd name="connsiteY252" fmla="*/ 24186 h 199548"/>
                    <a:gd name="connsiteX253" fmla="*/ 1461862 w 5795236"/>
                    <a:gd name="connsiteY253" fmla="*/ 24933 h 199548"/>
                    <a:gd name="connsiteX254" fmla="*/ 1467663 w 5795236"/>
                    <a:gd name="connsiteY254" fmla="*/ 25690 h 199548"/>
                    <a:gd name="connsiteX255" fmla="*/ 1473464 w 5795236"/>
                    <a:gd name="connsiteY255" fmla="*/ 26455 h 199548"/>
                    <a:gd name="connsiteX256" fmla="*/ 1479265 w 5795236"/>
                    <a:gd name="connsiteY256" fmla="*/ 27228 h 199548"/>
                    <a:gd name="connsiteX257" fmla="*/ 1485067 w 5795236"/>
                    <a:gd name="connsiteY257" fmla="*/ 28010 h 199548"/>
                    <a:gd name="connsiteX258" fmla="*/ 1490868 w 5795236"/>
                    <a:gd name="connsiteY258" fmla="*/ 28800 h 199548"/>
                    <a:gd name="connsiteX259" fmla="*/ 1496669 w 5795236"/>
                    <a:gd name="connsiteY259" fmla="*/ 29599 h 199548"/>
                    <a:gd name="connsiteX260" fmla="*/ 1502470 w 5795236"/>
                    <a:gd name="connsiteY260" fmla="*/ 30405 h 199548"/>
                    <a:gd name="connsiteX261" fmla="*/ 1508271 w 5795236"/>
                    <a:gd name="connsiteY261" fmla="*/ 31220 h 199548"/>
                    <a:gd name="connsiteX262" fmla="*/ 1514072 w 5795236"/>
                    <a:gd name="connsiteY262" fmla="*/ 32042 h 199548"/>
                    <a:gd name="connsiteX263" fmla="*/ 1519874 w 5795236"/>
                    <a:gd name="connsiteY263" fmla="*/ 32872 h 199548"/>
                    <a:gd name="connsiteX264" fmla="*/ 1525675 w 5795236"/>
                    <a:gd name="connsiteY264" fmla="*/ 33709 h 199548"/>
                    <a:gd name="connsiteX265" fmla="*/ 1531472 w 5795236"/>
                    <a:gd name="connsiteY265" fmla="*/ 34553 h 199548"/>
                    <a:gd name="connsiteX266" fmla="*/ 1537273 w 5795236"/>
                    <a:gd name="connsiteY266" fmla="*/ 35404 h 199548"/>
                    <a:gd name="connsiteX267" fmla="*/ 1543075 w 5795236"/>
                    <a:gd name="connsiteY267" fmla="*/ 36263 h 199548"/>
                    <a:gd name="connsiteX268" fmla="*/ 1548876 w 5795236"/>
                    <a:gd name="connsiteY268" fmla="*/ 37128 h 199548"/>
                    <a:gd name="connsiteX269" fmla="*/ 1554677 w 5795236"/>
                    <a:gd name="connsiteY269" fmla="*/ 38000 h 199548"/>
                    <a:gd name="connsiteX270" fmla="*/ 1560478 w 5795236"/>
                    <a:gd name="connsiteY270" fmla="*/ 38878 h 199548"/>
                    <a:gd name="connsiteX271" fmla="*/ 1566279 w 5795236"/>
                    <a:gd name="connsiteY271" fmla="*/ 39763 h 199548"/>
                    <a:gd name="connsiteX272" fmla="*/ 1572080 w 5795236"/>
                    <a:gd name="connsiteY272" fmla="*/ 40653 h 199548"/>
                    <a:gd name="connsiteX273" fmla="*/ 1577882 w 5795236"/>
                    <a:gd name="connsiteY273" fmla="*/ 41550 h 199548"/>
                    <a:gd name="connsiteX274" fmla="*/ 1583683 w 5795236"/>
                    <a:gd name="connsiteY274" fmla="*/ 42453 h 199548"/>
                    <a:gd name="connsiteX275" fmla="*/ 1589484 w 5795236"/>
                    <a:gd name="connsiteY275" fmla="*/ 43361 h 199548"/>
                    <a:gd name="connsiteX276" fmla="*/ 1595285 w 5795236"/>
                    <a:gd name="connsiteY276" fmla="*/ 44275 h 199548"/>
                    <a:gd name="connsiteX277" fmla="*/ 1601086 w 5795236"/>
                    <a:gd name="connsiteY277" fmla="*/ 45194 h 199548"/>
                    <a:gd name="connsiteX278" fmla="*/ 1606887 w 5795236"/>
                    <a:gd name="connsiteY278" fmla="*/ 46118 h 199548"/>
                    <a:gd name="connsiteX279" fmla="*/ 1612689 w 5795236"/>
                    <a:gd name="connsiteY279" fmla="*/ 47048 h 199548"/>
                    <a:gd name="connsiteX280" fmla="*/ 1618490 w 5795236"/>
                    <a:gd name="connsiteY280" fmla="*/ 47982 h 199548"/>
                    <a:gd name="connsiteX281" fmla="*/ 1624291 w 5795236"/>
                    <a:gd name="connsiteY281" fmla="*/ 48922 h 199548"/>
                    <a:gd name="connsiteX282" fmla="*/ 1630092 w 5795236"/>
                    <a:gd name="connsiteY282" fmla="*/ 49865 h 199548"/>
                    <a:gd name="connsiteX283" fmla="*/ 1635893 w 5795236"/>
                    <a:gd name="connsiteY283" fmla="*/ 50813 h 199548"/>
                    <a:gd name="connsiteX284" fmla="*/ 1641695 w 5795236"/>
                    <a:gd name="connsiteY284" fmla="*/ 51766 h 199548"/>
                    <a:gd name="connsiteX285" fmla="*/ 1647496 w 5795236"/>
                    <a:gd name="connsiteY285" fmla="*/ 52722 h 199548"/>
                    <a:gd name="connsiteX286" fmla="*/ 1653297 w 5795236"/>
                    <a:gd name="connsiteY286" fmla="*/ 53682 h 199548"/>
                    <a:gd name="connsiteX287" fmla="*/ 1659098 w 5795236"/>
                    <a:gd name="connsiteY287" fmla="*/ 54647 h 199548"/>
                    <a:gd name="connsiteX288" fmla="*/ 1664899 w 5795236"/>
                    <a:gd name="connsiteY288" fmla="*/ 55614 h 199548"/>
                    <a:gd name="connsiteX289" fmla="*/ 1670700 w 5795236"/>
                    <a:gd name="connsiteY289" fmla="*/ 56586 h 199548"/>
                    <a:gd name="connsiteX290" fmla="*/ 1676502 w 5795236"/>
                    <a:gd name="connsiteY290" fmla="*/ 57560 h 199548"/>
                    <a:gd name="connsiteX291" fmla="*/ 1682303 w 5795236"/>
                    <a:gd name="connsiteY291" fmla="*/ 58538 h 199548"/>
                    <a:gd name="connsiteX292" fmla="*/ 1688104 w 5795236"/>
                    <a:gd name="connsiteY292" fmla="*/ 59519 h 199548"/>
                    <a:gd name="connsiteX293" fmla="*/ 1693901 w 5795236"/>
                    <a:gd name="connsiteY293" fmla="*/ 60502 h 199548"/>
                    <a:gd name="connsiteX294" fmla="*/ 1699703 w 5795236"/>
                    <a:gd name="connsiteY294" fmla="*/ 61488 h 199548"/>
                    <a:gd name="connsiteX295" fmla="*/ 1705504 w 5795236"/>
                    <a:gd name="connsiteY295" fmla="*/ 62477 h 199548"/>
                    <a:gd name="connsiteX296" fmla="*/ 1711305 w 5795236"/>
                    <a:gd name="connsiteY296" fmla="*/ 63468 h 199548"/>
                    <a:gd name="connsiteX297" fmla="*/ 1717106 w 5795236"/>
                    <a:gd name="connsiteY297" fmla="*/ 64462 h 199548"/>
                    <a:gd name="connsiteX298" fmla="*/ 1722907 w 5795236"/>
                    <a:gd name="connsiteY298" fmla="*/ 65457 h 199548"/>
                    <a:gd name="connsiteX299" fmla="*/ 1728708 w 5795236"/>
                    <a:gd name="connsiteY299" fmla="*/ 66454 h 199548"/>
                    <a:gd name="connsiteX300" fmla="*/ 1734510 w 5795236"/>
                    <a:gd name="connsiteY300" fmla="*/ 67454 h 199548"/>
                    <a:gd name="connsiteX301" fmla="*/ 1740311 w 5795236"/>
                    <a:gd name="connsiteY301" fmla="*/ 68454 h 199548"/>
                    <a:gd name="connsiteX302" fmla="*/ 1746112 w 5795236"/>
                    <a:gd name="connsiteY302" fmla="*/ 69456 h 199548"/>
                    <a:gd name="connsiteX303" fmla="*/ 1751913 w 5795236"/>
                    <a:gd name="connsiteY303" fmla="*/ 70460 h 199548"/>
                    <a:gd name="connsiteX304" fmla="*/ 1757714 w 5795236"/>
                    <a:gd name="connsiteY304" fmla="*/ 71464 h 199548"/>
                    <a:gd name="connsiteX305" fmla="*/ 1763515 w 5795236"/>
                    <a:gd name="connsiteY305" fmla="*/ 72470 h 199548"/>
                    <a:gd name="connsiteX306" fmla="*/ 1769317 w 5795236"/>
                    <a:gd name="connsiteY306" fmla="*/ 73476 h 199548"/>
                    <a:gd name="connsiteX307" fmla="*/ 1775118 w 5795236"/>
                    <a:gd name="connsiteY307" fmla="*/ 74484 h 199548"/>
                    <a:gd name="connsiteX308" fmla="*/ 1780919 w 5795236"/>
                    <a:gd name="connsiteY308" fmla="*/ 75491 h 199548"/>
                    <a:gd name="connsiteX309" fmla="*/ 1786720 w 5795236"/>
                    <a:gd name="connsiteY309" fmla="*/ 76499 h 199548"/>
                    <a:gd name="connsiteX310" fmla="*/ 1792521 w 5795236"/>
                    <a:gd name="connsiteY310" fmla="*/ 77508 h 199548"/>
                    <a:gd name="connsiteX311" fmla="*/ 1798322 w 5795236"/>
                    <a:gd name="connsiteY311" fmla="*/ 78516 h 199548"/>
                    <a:gd name="connsiteX312" fmla="*/ 1804124 w 5795236"/>
                    <a:gd name="connsiteY312" fmla="*/ 79525 h 199548"/>
                    <a:gd name="connsiteX313" fmla="*/ 1809925 w 5795236"/>
                    <a:gd name="connsiteY313" fmla="*/ 80533 h 199548"/>
                    <a:gd name="connsiteX314" fmla="*/ 1815726 w 5795236"/>
                    <a:gd name="connsiteY314" fmla="*/ 81541 h 199548"/>
                    <a:gd name="connsiteX315" fmla="*/ 1821527 w 5795236"/>
                    <a:gd name="connsiteY315" fmla="*/ 82549 h 199548"/>
                    <a:gd name="connsiteX316" fmla="*/ 1827328 w 5795236"/>
                    <a:gd name="connsiteY316" fmla="*/ 83556 h 199548"/>
                    <a:gd name="connsiteX317" fmla="*/ 1833129 w 5795236"/>
                    <a:gd name="connsiteY317" fmla="*/ 84563 h 199548"/>
                    <a:gd name="connsiteX318" fmla="*/ 1838931 w 5795236"/>
                    <a:gd name="connsiteY318" fmla="*/ 85569 h 199548"/>
                    <a:gd name="connsiteX319" fmla="*/ 1844732 w 5795236"/>
                    <a:gd name="connsiteY319" fmla="*/ 86573 h 199548"/>
                    <a:gd name="connsiteX320" fmla="*/ 1850529 w 5795236"/>
                    <a:gd name="connsiteY320" fmla="*/ 87577 h 199548"/>
                    <a:gd name="connsiteX321" fmla="*/ 1856330 w 5795236"/>
                    <a:gd name="connsiteY321" fmla="*/ 88579 h 199548"/>
                    <a:gd name="connsiteX322" fmla="*/ 1862132 w 5795236"/>
                    <a:gd name="connsiteY322" fmla="*/ 89581 h 199548"/>
                    <a:gd name="connsiteX323" fmla="*/ 1867933 w 5795236"/>
                    <a:gd name="connsiteY323" fmla="*/ 90580 h 199548"/>
                    <a:gd name="connsiteX324" fmla="*/ 1873734 w 5795236"/>
                    <a:gd name="connsiteY324" fmla="*/ 91578 h 199548"/>
                    <a:gd name="connsiteX325" fmla="*/ 1879535 w 5795236"/>
                    <a:gd name="connsiteY325" fmla="*/ 92575 h 199548"/>
                    <a:gd name="connsiteX326" fmla="*/ 1885336 w 5795236"/>
                    <a:gd name="connsiteY326" fmla="*/ 93569 h 199548"/>
                    <a:gd name="connsiteX327" fmla="*/ 1891137 w 5795236"/>
                    <a:gd name="connsiteY327" fmla="*/ 94562 h 199548"/>
                    <a:gd name="connsiteX328" fmla="*/ 1896939 w 5795236"/>
                    <a:gd name="connsiteY328" fmla="*/ 95552 h 199548"/>
                    <a:gd name="connsiteX329" fmla="*/ 1902740 w 5795236"/>
                    <a:gd name="connsiteY329" fmla="*/ 96541 h 199548"/>
                    <a:gd name="connsiteX330" fmla="*/ 1908541 w 5795236"/>
                    <a:gd name="connsiteY330" fmla="*/ 97527 h 199548"/>
                    <a:gd name="connsiteX331" fmla="*/ 1914342 w 5795236"/>
                    <a:gd name="connsiteY331" fmla="*/ 98510 h 199548"/>
                    <a:gd name="connsiteX332" fmla="*/ 1920143 w 5795236"/>
                    <a:gd name="connsiteY332" fmla="*/ 99491 h 199548"/>
                    <a:gd name="connsiteX333" fmla="*/ 1925944 w 5795236"/>
                    <a:gd name="connsiteY333" fmla="*/ 100470 h 199548"/>
                    <a:gd name="connsiteX334" fmla="*/ 1931746 w 5795236"/>
                    <a:gd name="connsiteY334" fmla="*/ 101445 h 199548"/>
                    <a:gd name="connsiteX335" fmla="*/ 1937547 w 5795236"/>
                    <a:gd name="connsiteY335" fmla="*/ 102418 h 199548"/>
                    <a:gd name="connsiteX336" fmla="*/ 1943348 w 5795236"/>
                    <a:gd name="connsiteY336" fmla="*/ 103388 h 199548"/>
                    <a:gd name="connsiteX337" fmla="*/ 1949149 w 5795236"/>
                    <a:gd name="connsiteY337" fmla="*/ 104354 h 199548"/>
                    <a:gd name="connsiteX338" fmla="*/ 1954950 w 5795236"/>
                    <a:gd name="connsiteY338" fmla="*/ 105318 h 199548"/>
                    <a:gd name="connsiteX339" fmla="*/ 1960752 w 5795236"/>
                    <a:gd name="connsiteY339" fmla="*/ 106278 h 199548"/>
                    <a:gd name="connsiteX340" fmla="*/ 1966553 w 5795236"/>
                    <a:gd name="connsiteY340" fmla="*/ 107235 h 199548"/>
                    <a:gd name="connsiteX341" fmla="*/ 1972354 w 5795236"/>
                    <a:gd name="connsiteY341" fmla="*/ 108189 h 199548"/>
                    <a:gd name="connsiteX342" fmla="*/ 1978155 w 5795236"/>
                    <a:gd name="connsiteY342" fmla="*/ 109139 h 199548"/>
                    <a:gd name="connsiteX343" fmla="*/ 1983956 w 5795236"/>
                    <a:gd name="connsiteY343" fmla="*/ 110085 h 199548"/>
                    <a:gd name="connsiteX344" fmla="*/ 1989757 w 5795236"/>
                    <a:gd name="connsiteY344" fmla="*/ 111027 h 199548"/>
                    <a:gd name="connsiteX345" fmla="*/ 1995558 w 5795236"/>
                    <a:gd name="connsiteY345" fmla="*/ 111966 h 199548"/>
                    <a:gd name="connsiteX346" fmla="*/ 2001360 w 5795236"/>
                    <a:gd name="connsiteY346" fmla="*/ 112900 h 199548"/>
                    <a:gd name="connsiteX347" fmla="*/ 2007161 w 5795236"/>
                    <a:gd name="connsiteY347" fmla="*/ 113831 h 199548"/>
                    <a:gd name="connsiteX348" fmla="*/ 2012962 w 5795236"/>
                    <a:gd name="connsiteY348" fmla="*/ 114758 h 199548"/>
                    <a:gd name="connsiteX349" fmla="*/ 2018759 w 5795236"/>
                    <a:gd name="connsiteY349" fmla="*/ 115680 h 199548"/>
                    <a:gd name="connsiteX350" fmla="*/ 2024561 w 5795236"/>
                    <a:gd name="connsiteY350" fmla="*/ 116598 h 199548"/>
                    <a:gd name="connsiteX351" fmla="*/ 2030362 w 5795236"/>
                    <a:gd name="connsiteY351" fmla="*/ 117512 h 199548"/>
                    <a:gd name="connsiteX352" fmla="*/ 2036163 w 5795236"/>
                    <a:gd name="connsiteY352" fmla="*/ 118421 h 199548"/>
                    <a:gd name="connsiteX353" fmla="*/ 2041964 w 5795236"/>
                    <a:gd name="connsiteY353" fmla="*/ 119326 h 199548"/>
                    <a:gd name="connsiteX354" fmla="*/ 2047765 w 5795236"/>
                    <a:gd name="connsiteY354" fmla="*/ 120226 h 199548"/>
                    <a:gd name="connsiteX355" fmla="*/ 2053567 w 5795236"/>
                    <a:gd name="connsiteY355" fmla="*/ 121122 h 199548"/>
                    <a:gd name="connsiteX356" fmla="*/ 2059368 w 5795236"/>
                    <a:gd name="connsiteY356" fmla="*/ 122013 h 199548"/>
                    <a:gd name="connsiteX357" fmla="*/ 2065169 w 5795236"/>
                    <a:gd name="connsiteY357" fmla="*/ 122898 h 199548"/>
                    <a:gd name="connsiteX358" fmla="*/ 2070970 w 5795236"/>
                    <a:gd name="connsiteY358" fmla="*/ 123780 h 199548"/>
                    <a:gd name="connsiteX359" fmla="*/ 2076771 w 5795236"/>
                    <a:gd name="connsiteY359" fmla="*/ 124656 h 199548"/>
                    <a:gd name="connsiteX360" fmla="*/ 2082573 w 5795236"/>
                    <a:gd name="connsiteY360" fmla="*/ 125527 h 199548"/>
                    <a:gd name="connsiteX361" fmla="*/ 2088374 w 5795236"/>
                    <a:gd name="connsiteY361" fmla="*/ 126393 h 199548"/>
                    <a:gd name="connsiteX362" fmla="*/ 2094175 w 5795236"/>
                    <a:gd name="connsiteY362" fmla="*/ 127254 h 199548"/>
                    <a:gd name="connsiteX363" fmla="*/ 2099976 w 5795236"/>
                    <a:gd name="connsiteY363" fmla="*/ 128110 h 199548"/>
                    <a:gd name="connsiteX364" fmla="*/ 2105777 w 5795236"/>
                    <a:gd name="connsiteY364" fmla="*/ 128961 h 199548"/>
                    <a:gd name="connsiteX365" fmla="*/ 2111578 w 5795236"/>
                    <a:gd name="connsiteY365" fmla="*/ 129806 h 199548"/>
                    <a:gd name="connsiteX366" fmla="*/ 2117380 w 5795236"/>
                    <a:gd name="connsiteY366" fmla="*/ 130646 h 199548"/>
                    <a:gd name="connsiteX367" fmla="*/ 2123181 w 5795236"/>
                    <a:gd name="connsiteY367" fmla="*/ 131481 h 199548"/>
                    <a:gd name="connsiteX368" fmla="*/ 2128982 w 5795236"/>
                    <a:gd name="connsiteY368" fmla="*/ 132310 h 199548"/>
                    <a:gd name="connsiteX369" fmla="*/ 2134783 w 5795236"/>
                    <a:gd name="connsiteY369" fmla="*/ 133134 h 199548"/>
                    <a:gd name="connsiteX370" fmla="*/ 2140584 w 5795236"/>
                    <a:gd name="connsiteY370" fmla="*/ 133952 h 199548"/>
                    <a:gd name="connsiteX371" fmla="*/ 2146385 w 5795236"/>
                    <a:gd name="connsiteY371" fmla="*/ 134765 h 199548"/>
                    <a:gd name="connsiteX372" fmla="*/ 2152187 w 5795236"/>
                    <a:gd name="connsiteY372" fmla="*/ 135572 h 199548"/>
                    <a:gd name="connsiteX373" fmla="*/ 2157988 w 5795236"/>
                    <a:gd name="connsiteY373" fmla="*/ 136373 h 199548"/>
                    <a:gd name="connsiteX374" fmla="*/ 2163789 w 5795236"/>
                    <a:gd name="connsiteY374" fmla="*/ 137169 h 199548"/>
                    <a:gd name="connsiteX375" fmla="*/ 2169586 w 5795236"/>
                    <a:gd name="connsiteY375" fmla="*/ 137959 h 199548"/>
                    <a:gd name="connsiteX376" fmla="*/ 2175387 w 5795236"/>
                    <a:gd name="connsiteY376" fmla="*/ 138743 h 199548"/>
                    <a:gd name="connsiteX377" fmla="*/ 2181189 w 5795236"/>
                    <a:gd name="connsiteY377" fmla="*/ 139521 h 199548"/>
                    <a:gd name="connsiteX378" fmla="*/ 2186990 w 5795236"/>
                    <a:gd name="connsiteY378" fmla="*/ 140293 h 199548"/>
                    <a:gd name="connsiteX379" fmla="*/ 2192791 w 5795236"/>
                    <a:gd name="connsiteY379" fmla="*/ 141060 h 199548"/>
                    <a:gd name="connsiteX380" fmla="*/ 2198592 w 5795236"/>
                    <a:gd name="connsiteY380" fmla="*/ 141821 h 199548"/>
                    <a:gd name="connsiteX381" fmla="*/ 2204393 w 5795236"/>
                    <a:gd name="connsiteY381" fmla="*/ 142575 h 199548"/>
                    <a:gd name="connsiteX382" fmla="*/ 2210195 w 5795236"/>
                    <a:gd name="connsiteY382" fmla="*/ 143324 h 199548"/>
                    <a:gd name="connsiteX383" fmla="*/ 2215996 w 5795236"/>
                    <a:gd name="connsiteY383" fmla="*/ 144067 h 199548"/>
                    <a:gd name="connsiteX384" fmla="*/ 2221797 w 5795236"/>
                    <a:gd name="connsiteY384" fmla="*/ 144804 h 199548"/>
                    <a:gd name="connsiteX385" fmla="*/ 2227598 w 5795236"/>
                    <a:gd name="connsiteY385" fmla="*/ 145534 h 199548"/>
                    <a:gd name="connsiteX386" fmla="*/ 2233399 w 5795236"/>
                    <a:gd name="connsiteY386" fmla="*/ 146259 h 199548"/>
                    <a:gd name="connsiteX387" fmla="*/ 2239200 w 5795236"/>
                    <a:gd name="connsiteY387" fmla="*/ 146977 h 199548"/>
                    <a:gd name="connsiteX388" fmla="*/ 2245002 w 5795236"/>
                    <a:gd name="connsiteY388" fmla="*/ 147690 h 199548"/>
                    <a:gd name="connsiteX389" fmla="*/ 2250803 w 5795236"/>
                    <a:gd name="connsiteY389" fmla="*/ 148396 h 199548"/>
                    <a:gd name="connsiteX390" fmla="*/ 2256604 w 5795236"/>
                    <a:gd name="connsiteY390" fmla="*/ 149097 h 199548"/>
                    <a:gd name="connsiteX391" fmla="*/ 2262405 w 5795236"/>
                    <a:gd name="connsiteY391" fmla="*/ 149791 h 199548"/>
                    <a:gd name="connsiteX392" fmla="*/ 2268206 w 5795236"/>
                    <a:gd name="connsiteY392" fmla="*/ 150479 h 199548"/>
                    <a:gd name="connsiteX393" fmla="*/ 2274007 w 5795236"/>
                    <a:gd name="connsiteY393" fmla="*/ 151161 h 199548"/>
                    <a:gd name="connsiteX394" fmla="*/ 2279809 w 5795236"/>
                    <a:gd name="connsiteY394" fmla="*/ 151836 h 199548"/>
                    <a:gd name="connsiteX395" fmla="*/ 2285610 w 5795236"/>
                    <a:gd name="connsiteY395" fmla="*/ 152506 h 199548"/>
                    <a:gd name="connsiteX396" fmla="*/ 2291411 w 5795236"/>
                    <a:gd name="connsiteY396" fmla="*/ 153169 h 199548"/>
                    <a:gd name="connsiteX397" fmla="*/ 2297212 w 5795236"/>
                    <a:gd name="connsiteY397" fmla="*/ 153827 h 199548"/>
                    <a:gd name="connsiteX398" fmla="*/ 2303013 w 5795236"/>
                    <a:gd name="connsiteY398" fmla="*/ 154478 h 199548"/>
                    <a:gd name="connsiteX399" fmla="*/ 2308815 w 5795236"/>
                    <a:gd name="connsiteY399" fmla="*/ 155122 h 199548"/>
                    <a:gd name="connsiteX400" fmla="*/ 2314616 w 5795236"/>
                    <a:gd name="connsiteY400" fmla="*/ 155761 h 199548"/>
                    <a:gd name="connsiteX401" fmla="*/ 2320417 w 5795236"/>
                    <a:gd name="connsiteY401" fmla="*/ 156393 h 199548"/>
                    <a:gd name="connsiteX402" fmla="*/ 2326218 w 5795236"/>
                    <a:gd name="connsiteY402" fmla="*/ 157019 h 199548"/>
                    <a:gd name="connsiteX403" fmla="*/ 2332019 w 5795236"/>
                    <a:gd name="connsiteY403" fmla="*/ 157640 h 199548"/>
                    <a:gd name="connsiteX404" fmla="*/ 2337817 w 5795236"/>
                    <a:gd name="connsiteY404" fmla="*/ 158254 h 199548"/>
                    <a:gd name="connsiteX405" fmla="*/ 2343618 w 5795236"/>
                    <a:gd name="connsiteY405" fmla="*/ 158861 h 199548"/>
                    <a:gd name="connsiteX406" fmla="*/ 2349419 w 5795236"/>
                    <a:gd name="connsiteY406" fmla="*/ 159463 h 199548"/>
                    <a:gd name="connsiteX407" fmla="*/ 2355220 w 5795236"/>
                    <a:gd name="connsiteY407" fmla="*/ 160058 h 199548"/>
                    <a:gd name="connsiteX408" fmla="*/ 2361021 w 5795236"/>
                    <a:gd name="connsiteY408" fmla="*/ 160648 h 199548"/>
                    <a:gd name="connsiteX409" fmla="*/ 2366822 w 5795236"/>
                    <a:gd name="connsiteY409" fmla="*/ 161231 h 199548"/>
                    <a:gd name="connsiteX410" fmla="*/ 2372624 w 5795236"/>
                    <a:gd name="connsiteY410" fmla="*/ 161808 h 199548"/>
                    <a:gd name="connsiteX411" fmla="*/ 2378425 w 5795236"/>
                    <a:gd name="connsiteY411" fmla="*/ 162379 h 199548"/>
                    <a:gd name="connsiteX412" fmla="*/ 2384226 w 5795236"/>
                    <a:gd name="connsiteY412" fmla="*/ 162944 h 199548"/>
                    <a:gd name="connsiteX413" fmla="*/ 2390027 w 5795236"/>
                    <a:gd name="connsiteY413" fmla="*/ 163502 h 199548"/>
                    <a:gd name="connsiteX414" fmla="*/ 2395828 w 5795236"/>
                    <a:gd name="connsiteY414" fmla="*/ 164055 h 199548"/>
                    <a:gd name="connsiteX415" fmla="*/ 2401630 w 5795236"/>
                    <a:gd name="connsiteY415" fmla="*/ 164602 h 199548"/>
                    <a:gd name="connsiteX416" fmla="*/ 2407431 w 5795236"/>
                    <a:gd name="connsiteY416" fmla="*/ 165142 h 199548"/>
                    <a:gd name="connsiteX417" fmla="*/ 2413232 w 5795236"/>
                    <a:gd name="connsiteY417" fmla="*/ 165677 h 199548"/>
                    <a:gd name="connsiteX418" fmla="*/ 2419033 w 5795236"/>
                    <a:gd name="connsiteY418" fmla="*/ 166205 h 199548"/>
                    <a:gd name="connsiteX419" fmla="*/ 2424834 w 5795236"/>
                    <a:gd name="connsiteY419" fmla="*/ 166728 h 199548"/>
                    <a:gd name="connsiteX420" fmla="*/ 2430635 w 5795236"/>
                    <a:gd name="connsiteY420" fmla="*/ 167245 h 199548"/>
                    <a:gd name="connsiteX421" fmla="*/ 2436437 w 5795236"/>
                    <a:gd name="connsiteY421" fmla="*/ 167756 h 199548"/>
                    <a:gd name="connsiteX422" fmla="*/ 2442238 w 5795236"/>
                    <a:gd name="connsiteY422" fmla="*/ 168260 h 199548"/>
                    <a:gd name="connsiteX423" fmla="*/ 2448039 w 5795236"/>
                    <a:gd name="connsiteY423" fmla="*/ 168759 h 199548"/>
                    <a:gd name="connsiteX424" fmla="*/ 2453840 w 5795236"/>
                    <a:gd name="connsiteY424" fmla="*/ 169253 h 199548"/>
                    <a:gd name="connsiteX425" fmla="*/ 2459641 w 5795236"/>
                    <a:gd name="connsiteY425" fmla="*/ 169740 h 199548"/>
                    <a:gd name="connsiteX426" fmla="*/ 2465442 w 5795236"/>
                    <a:gd name="connsiteY426" fmla="*/ 170221 h 199548"/>
                    <a:gd name="connsiteX427" fmla="*/ 2471243 w 5795236"/>
                    <a:gd name="connsiteY427" fmla="*/ 170697 h 199548"/>
                    <a:gd name="connsiteX428" fmla="*/ 2477045 w 5795236"/>
                    <a:gd name="connsiteY428" fmla="*/ 171167 h 199548"/>
                    <a:gd name="connsiteX429" fmla="*/ 2482846 w 5795236"/>
                    <a:gd name="connsiteY429" fmla="*/ 171631 h 199548"/>
                    <a:gd name="connsiteX430" fmla="*/ 2488647 w 5795236"/>
                    <a:gd name="connsiteY430" fmla="*/ 172090 h 199548"/>
                    <a:gd name="connsiteX431" fmla="*/ 2494448 w 5795236"/>
                    <a:gd name="connsiteY431" fmla="*/ 172543 h 199548"/>
                    <a:gd name="connsiteX432" fmla="*/ 2500246 w 5795236"/>
                    <a:gd name="connsiteY432" fmla="*/ 172990 h 199548"/>
                    <a:gd name="connsiteX433" fmla="*/ 2506047 w 5795236"/>
                    <a:gd name="connsiteY433" fmla="*/ 173432 h 199548"/>
                    <a:gd name="connsiteX434" fmla="*/ 2511848 w 5795236"/>
                    <a:gd name="connsiteY434" fmla="*/ 173868 h 199548"/>
                    <a:gd name="connsiteX435" fmla="*/ 2517649 w 5795236"/>
                    <a:gd name="connsiteY435" fmla="*/ 174299 h 199548"/>
                    <a:gd name="connsiteX436" fmla="*/ 2523450 w 5795236"/>
                    <a:gd name="connsiteY436" fmla="*/ 174724 h 199548"/>
                    <a:gd name="connsiteX437" fmla="*/ 2529252 w 5795236"/>
                    <a:gd name="connsiteY437" fmla="*/ 175143 h 199548"/>
                    <a:gd name="connsiteX438" fmla="*/ 2535053 w 5795236"/>
                    <a:gd name="connsiteY438" fmla="*/ 175557 h 199548"/>
                    <a:gd name="connsiteX439" fmla="*/ 2540854 w 5795236"/>
                    <a:gd name="connsiteY439" fmla="*/ 175966 h 199548"/>
                    <a:gd name="connsiteX440" fmla="*/ 2546655 w 5795236"/>
                    <a:gd name="connsiteY440" fmla="*/ 176370 h 199548"/>
                    <a:gd name="connsiteX441" fmla="*/ 2552456 w 5795236"/>
                    <a:gd name="connsiteY441" fmla="*/ 176768 h 199548"/>
                    <a:gd name="connsiteX442" fmla="*/ 2558258 w 5795236"/>
                    <a:gd name="connsiteY442" fmla="*/ 177161 h 199548"/>
                    <a:gd name="connsiteX443" fmla="*/ 2564059 w 5795236"/>
                    <a:gd name="connsiteY443" fmla="*/ 177548 h 199548"/>
                    <a:gd name="connsiteX444" fmla="*/ 2569860 w 5795236"/>
                    <a:gd name="connsiteY444" fmla="*/ 177931 h 199548"/>
                    <a:gd name="connsiteX445" fmla="*/ 2575661 w 5795236"/>
                    <a:gd name="connsiteY445" fmla="*/ 178308 h 199548"/>
                    <a:gd name="connsiteX446" fmla="*/ 2581462 w 5795236"/>
                    <a:gd name="connsiteY446" fmla="*/ 178680 h 199548"/>
                    <a:gd name="connsiteX447" fmla="*/ 2587263 w 5795236"/>
                    <a:gd name="connsiteY447" fmla="*/ 179047 h 199548"/>
                    <a:gd name="connsiteX448" fmla="*/ 2593064 w 5795236"/>
                    <a:gd name="connsiteY448" fmla="*/ 179409 h 199548"/>
                    <a:gd name="connsiteX449" fmla="*/ 2598866 w 5795236"/>
                    <a:gd name="connsiteY449" fmla="*/ 179766 h 199548"/>
                    <a:gd name="connsiteX450" fmla="*/ 2604667 w 5795236"/>
                    <a:gd name="connsiteY450" fmla="*/ 180118 h 199548"/>
                    <a:gd name="connsiteX451" fmla="*/ 2610468 w 5795236"/>
                    <a:gd name="connsiteY451" fmla="*/ 180465 h 199548"/>
                    <a:gd name="connsiteX452" fmla="*/ 2616269 w 5795236"/>
                    <a:gd name="connsiteY452" fmla="*/ 180807 h 199548"/>
                    <a:gd name="connsiteX453" fmla="*/ 2622070 w 5795236"/>
                    <a:gd name="connsiteY453" fmla="*/ 181144 h 199548"/>
                    <a:gd name="connsiteX454" fmla="*/ 2627872 w 5795236"/>
                    <a:gd name="connsiteY454" fmla="*/ 181477 h 199548"/>
                    <a:gd name="connsiteX455" fmla="*/ 2633673 w 5795236"/>
                    <a:gd name="connsiteY455" fmla="*/ 181805 h 199548"/>
                    <a:gd name="connsiteX456" fmla="*/ 2639474 w 5795236"/>
                    <a:gd name="connsiteY456" fmla="*/ 182128 h 199548"/>
                    <a:gd name="connsiteX457" fmla="*/ 2645275 w 5795236"/>
                    <a:gd name="connsiteY457" fmla="*/ 182446 h 199548"/>
                    <a:gd name="connsiteX458" fmla="*/ 2651076 w 5795236"/>
                    <a:gd name="connsiteY458" fmla="*/ 182759 h 199548"/>
                    <a:gd name="connsiteX459" fmla="*/ 2656874 w 5795236"/>
                    <a:gd name="connsiteY459" fmla="*/ 183068 h 199548"/>
                    <a:gd name="connsiteX460" fmla="*/ 2662675 w 5795236"/>
                    <a:gd name="connsiteY460" fmla="*/ 183373 h 199548"/>
                    <a:gd name="connsiteX461" fmla="*/ 2668476 w 5795236"/>
                    <a:gd name="connsiteY461" fmla="*/ 183673 h 199548"/>
                    <a:gd name="connsiteX462" fmla="*/ 2674277 w 5795236"/>
                    <a:gd name="connsiteY462" fmla="*/ 183968 h 199548"/>
                    <a:gd name="connsiteX463" fmla="*/ 2680078 w 5795236"/>
                    <a:gd name="connsiteY463" fmla="*/ 184259 h 199548"/>
                    <a:gd name="connsiteX464" fmla="*/ 2685880 w 5795236"/>
                    <a:gd name="connsiteY464" fmla="*/ 184546 h 199548"/>
                    <a:gd name="connsiteX465" fmla="*/ 2691681 w 5795236"/>
                    <a:gd name="connsiteY465" fmla="*/ 184828 h 199548"/>
                    <a:gd name="connsiteX466" fmla="*/ 2697482 w 5795236"/>
                    <a:gd name="connsiteY466" fmla="*/ 185106 h 199548"/>
                    <a:gd name="connsiteX467" fmla="*/ 2703283 w 5795236"/>
                    <a:gd name="connsiteY467" fmla="*/ 185380 h 199548"/>
                    <a:gd name="connsiteX468" fmla="*/ 2709084 w 5795236"/>
                    <a:gd name="connsiteY468" fmla="*/ 185649 h 199548"/>
                    <a:gd name="connsiteX469" fmla="*/ 2714885 w 5795236"/>
                    <a:gd name="connsiteY469" fmla="*/ 185914 h 199548"/>
                    <a:gd name="connsiteX470" fmla="*/ 2720686 w 5795236"/>
                    <a:gd name="connsiteY470" fmla="*/ 186176 h 199548"/>
                    <a:gd name="connsiteX471" fmla="*/ 2726488 w 5795236"/>
                    <a:gd name="connsiteY471" fmla="*/ 186433 h 199548"/>
                    <a:gd name="connsiteX472" fmla="*/ 2732289 w 5795236"/>
                    <a:gd name="connsiteY472" fmla="*/ 186686 h 199548"/>
                    <a:gd name="connsiteX473" fmla="*/ 2738090 w 5795236"/>
                    <a:gd name="connsiteY473" fmla="*/ 186935 h 199548"/>
                    <a:gd name="connsiteX474" fmla="*/ 2743891 w 5795236"/>
                    <a:gd name="connsiteY474" fmla="*/ 187180 h 199548"/>
                    <a:gd name="connsiteX475" fmla="*/ 2749692 w 5795236"/>
                    <a:gd name="connsiteY475" fmla="*/ 187421 h 199548"/>
                    <a:gd name="connsiteX476" fmla="*/ 2755494 w 5795236"/>
                    <a:gd name="connsiteY476" fmla="*/ 187658 h 199548"/>
                    <a:gd name="connsiteX477" fmla="*/ 2761295 w 5795236"/>
                    <a:gd name="connsiteY477" fmla="*/ 187892 h 199548"/>
                    <a:gd name="connsiteX478" fmla="*/ 2767096 w 5795236"/>
                    <a:gd name="connsiteY478" fmla="*/ 188121 h 199548"/>
                    <a:gd name="connsiteX479" fmla="*/ 2772897 w 5795236"/>
                    <a:gd name="connsiteY479" fmla="*/ 188347 h 199548"/>
                    <a:gd name="connsiteX480" fmla="*/ 2778698 w 5795236"/>
                    <a:gd name="connsiteY480" fmla="*/ 188569 h 199548"/>
                    <a:gd name="connsiteX481" fmla="*/ 2784499 w 5795236"/>
                    <a:gd name="connsiteY481" fmla="*/ 188788 h 199548"/>
                    <a:gd name="connsiteX482" fmla="*/ 2790301 w 5795236"/>
                    <a:gd name="connsiteY482" fmla="*/ 189003 h 199548"/>
                    <a:gd name="connsiteX483" fmla="*/ 2796102 w 5795236"/>
                    <a:gd name="connsiteY483" fmla="*/ 189214 h 199548"/>
                    <a:gd name="connsiteX484" fmla="*/ 2801903 w 5795236"/>
                    <a:gd name="connsiteY484" fmla="*/ 189422 h 199548"/>
                    <a:gd name="connsiteX485" fmla="*/ 2807704 w 5795236"/>
                    <a:gd name="connsiteY485" fmla="*/ 189626 h 199548"/>
                    <a:gd name="connsiteX486" fmla="*/ 2813505 w 5795236"/>
                    <a:gd name="connsiteY486" fmla="*/ 189827 h 199548"/>
                    <a:gd name="connsiteX487" fmla="*/ 2819303 w 5795236"/>
                    <a:gd name="connsiteY487" fmla="*/ 190025 h 199548"/>
                    <a:gd name="connsiteX488" fmla="*/ 2825104 w 5795236"/>
                    <a:gd name="connsiteY488" fmla="*/ 190219 h 199548"/>
                    <a:gd name="connsiteX489" fmla="*/ 2830905 w 5795236"/>
                    <a:gd name="connsiteY489" fmla="*/ 190410 h 199548"/>
                    <a:gd name="connsiteX490" fmla="*/ 2836706 w 5795236"/>
                    <a:gd name="connsiteY490" fmla="*/ 190597 h 199548"/>
                    <a:gd name="connsiteX491" fmla="*/ 2842507 w 5795236"/>
                    <a:gd name="connsiteY491" fmla="*/ 190781 h 199548"/>
                    <a:gd name="connsiteX492" fmla="*/ 2848309 w 5795236"/>
                    <a:gd name="connsiteY492" fmla="*/ 190962 h 199548"/>
                    <a:gd name="connsiteX493" fmla="*/ 2854110 w 5795236"/>
                    <a:gd name="connsiteY493" fmla="*/ 191140 h 199548"/>
                    <a:gd name="connsiteX494" fmla="*/ 2859911 w 5795236"/>
                    <a:gd name="connsiteY494" fmla="*/ 191315 h 199548"/>
                    <a:gd name="connsiteX495" fmla="*/ 2865712 w 5795236"/>
                    <a:gd name="connsiteY495" fmla="*/ 191487 h 199548"/>
                    <a:gd name="connsiteX496" fmla="*/ 2871513 w 5795236"/>
                    <a:gd name="connsiteY496" fmla="*/ 191655 h 199548"/>
                    <a:gd name="connsiteX497" fmla="*/ 2877315 w 5795236"/>
                    <a:gd name="connsiteY497" fmla="*/ 191821 h 199548"/>
                    <a:gd name="connsiteX498" fmla="*/ 2883116 w 5795236"/>
                    <a:gd name="connsiteY498" fmla="*/ 191984 h 199548"/>
                    <a:gd name="connsiteX499" fmla="*/ 2888917 w 5795236"/>
                    <a:gd name="connsiteY499" fmla="*/ 192144 h 199548"/>
                    <a:gd name="connsiteX500" fmla="*/ 2894718 w 5795236"/>
                    <a:gd name="connsiteY500" fmla="*/ 192301 h 199548"/>
                    <a:gd name="connsiteX501" fmla="*/ 2900519 w 5795236"/>
                    <a:gd name="connsiteY501" fmla="*/ 192455 h 199548"/>
                    <a:gd name="connsiteX502" fmla="*/ 2906320 w 5795236"/>
                    <a:gd name="connsiteY502" fmla="*/ 192606 h 199548"/>
                    <a:gd name="connsiteX503" fmla="*/ 2912121 w 5795236"/>
                    <a:gd name="connsiteY503" fmla="*/ 192755 h 199548"/>
                    <a:gd name="connsiteX504" fmla="*/ 2917923 w 5795236"/>
                    <a:gd name="connsiteY504" fmla="*/ 192901 h 199548"/>
                    <a:gd name="connsiteX505" fmla="*/ 2923724 w 5795236"/>
                    <a:gd name="connsiteY505" fmla="*/ 193044 h 199548"/>
                    <a:gd name="connsiteX506" fmla="*/ 2929525 w 5795236"/>
                    <a:gd name="connsiteY506" fmla="*/ 193184 h 199548"/>
                    <a:gd name="connsiteX507" fmla="*/ 2935326 w 5795236"/>
                    <a:gd name="connsiteY507" fmla="*/ 193322 h 199548"/>
                    <a:gd name="connsiteX508" fmla="*/ 2941127 w 5795236"/>
                    <a:gd name="connsiteY508" fmla="*/ 193458 h 199548"/>
                    <a:gd name="connsiteX509" fmla="*/ 2946928 w 5795236"/>
                    <a:gd name="connsiteY509" fmla="*/ 193590 h 199548"/>
                    <a:gd name="connsiteX510" fmla="*/ 2952730 w 5795236"/>
                    <a:gd name="connsiteY510" fmla="*/ 193721 h 199548"/>
                    <a:gd name="connsiteX511" fmla="*/ 2958531 w 5795236"/>
                    <a:gd name="connsiteY511" fmla="*/ 193849 h 199548"/>
                    <a:gd name="connsiteX512" fmla="*/ 2964332 w 5795236"/>
                    <a:gd name="connsiteY512" fmla="*/ 193974 h 199548"/>
                    <a:gd name="connsiteX513" fmla="*/ 2970133 w 5795236"/>
                    <a:gd name="connsiteY513" fmla="*/ 194097 h 199548"/>
                    <a:gd name="connsiteX514" fmla="*/ 2975931 w 5795236"/>
                    <a:gd name="connsiteY514" fmla="*/ 194218 h 199548"/>
                    <a:gd name="connsiteX515" fmla="*/ 2981732 w 5795236"/>
                    <a:gd name="connsiteY515" fmla="*/ 194336 h 199548"/>
                    <a:gd name="connsiteX516" fmla="*/ 2987533 w 5795236"/>
                    <a:gd name="connsiteY516" fmla="*/ 194452 h 199548"/>
                    <a:gd name="connsiteX517" fmla="*/ 2993334 w 5795236"/>
                    <a:gd name="connsiteY517" fmla="*/ 194566 h 199548"/>
                    <a:gd name="connsiteX518" fmla="*/ 2999135 w 5795236"/>
                    <a:gd name="connsiteY518" fmla="*/ 194678 h 199548"/>
                    <a:gd name="connsiteX519" fmla="*/ 3004937 w 5795236"/>
                    <a:gd name="connsiteY519" fmla="*/ 194788 h 199548"/>
                    <a:gd name="connsiteX520" fmla="*/ 3010738 w 5795236"/>
                    <a:gd name="connsiteY520" fmla="*/ 194895 h 199548"/>
                    <a:gd name="connsiteX521" fmla="*/ 3016539 w 5795236"/>
                    <a:gd name="connsiteY521" fmla="*/ 195000 h 199548"/>
                    <a:gd name="connsiteX522" fmla="*/ 3022340 w 5795236"/>
                    <a:gd name="connsiteY522" fmla="*/ 195103 h 199548"/>
                    <a:gd name="connsiteX523" fmla="*/ 3028141 w 5795236"/>
                    <a:gd name="connsiteY523" fmla="*/ 195205 h 199548"/>
                    <a:gd name="connsiteX524" fmla="*/ 3033942 w 5795236"/>
                    <a:gd name="connsiteY524" fmla="*/ 195304 h 199548"/>
                    <a:gd name="connsiteX525" fmla="*/ 3039743 w 5795236"/>
                    <a:gd name="connsiteY525" fmla="*/ 195401 h 199548"/>
                    <a:gd name="connsiteX526" fmla="*/ 3045545 w 5795236"/>
                    <a:gd name="connsiteY526" fmla="*/ 195496 h 199548"/>
                    <a:gd name="connsiteX527" fmla="*/ 3051346 w 5795236"/>
                    <a:gd name="connsiteY527" fmla="*/ 195590 h 199548"/>
                    <a:gd name="connsiteX528" fmla="*/ 3057147 w 5795236"/>
                    <a:gd name="connsiteY528" fmla="*/ 195681 h 199548"/>
                    <a:gd name="connsiteX529" fmla="*/ 3062948 w 5795236"/>
                    <a:gd name="connsiteY529" fmla="*/ 195770 h 199548"/>
                    <a:gd name="connsiteX530" fmla="*/ 3068749 w 5795236"/>
                    <a:gd name="connsiteY530" fmla="*/ 195858 h 199548"/>
                    <a:gd name="connsiteX531" fmla="*/ 3074551 w 5795236"/>
                    <a:gd name="connsiteY531" fmla="*/ 195944 h 199548"/>
                    <a:gd name="connsiteX532" fmla="*/ 3080352 w 5795236"/>
                    <a:gd name="connsiteY532" fmla="*/ 196029 h 199548"/>
                    <a:gd name="connsiteX533" fmla="*/ 3086153 w 5795236"/>
                    <a:gd name="connsiteY533" fmla="*/ 196111 h 199548"/>
                    <a:gd name="connsiteX534" fmla="*/ 3091954 w 5795236"/>
                    <a:gd name="connsiteY534" fmla="*/ 196192 h 199548"/>
                    <a:gd name="connsiteX535" fmla="*/ 3097755 w 5795236"/>
                    <a:gd name="connsiteY535" fmla="*/ 196271 h 199548"/>
                    <a:gd name="connsiteX536" fmla="*/ 3103557 w 5795236"/>
                    <a:gd name="connsiteY536" fmla="*/ 196349 h 199548"/>
                    <a:gd name="connsiteX537" fmla="*/ 3109358 w 5795236"/>
                    <a:gd name="connsiteY537" fmla="*/ 196424 h 199548"/>
                    <a:gd name="connsiteX538" fmla="*/ 3115159 w 5795236"/>
                    <a:gd name="connsiteY538" fmla="*/ 196499 h 199548"/>
                    <a:gd name="connsiteX539" fmla="*/ 3120960 w 5795236"/>
                    <a:gd name="connsiteY539" fmla="*/ 196571 h 199548"/>
                    <a:gd name="connsiteX540" fmla="*/ 3126761 w 5795236"/>
                    <a:gd name="connsiteY540" fmla="*/ 196643 h 199548"/>
                    <a:gd name="connsiteX541" fmla="*/ 3132562 w 5795236"/>
                    <a:gd name="connsiteY541" fmla="*/ 196712 h 199548"/>
                    <a:gd name="connsiteX542" fmla="*/ 3138363 w 5795236"/>
                    <a:gd name="connsiteY542" fmla="*/ 196780 h 199548"/>
                    <a:gd name="connsiteX543" fmla="*/ 3144161 w 5795236"/>
                    <a:gd name="connsiteY543" fmla="*/ 196847 h 199548"/>
                    <a:gd name="connsiteX544" fmla="*/ 3149962 w 5795236"/>
                    <a:gd name="connsiteY544" fmla="*/ 196913 h 199548"/>
                    <a:gd name="connsiteX545" fmla="*/ 3155763 w 5795236"/>
                    <a:gd name="connsiteY545" fmla="*/ 196976 h 199548"/>
                    <a:gd name="connsiteX546" fmla="*/ 3161564 w 5795236"/>
                    <a:gd name="connsiteY546" fmla="*/ 197039 h 199548"/>
                    <a:gd name="connsiteX547" fmla="*/ 3167366 w 5795236"/>
                    <a:gd name="connsiteY547" fmla="*/ 197100 h 199548"/>
                    <a:gd name="connsiteX548" fmla="*/ 3173167 w 5795236"/>
                    <a:gd name="connsiteY548" fmla="*/ 197160 h 199548"/>
                    <a:gd name="connsiteX549" fmla="*/ 3178968 w 5795236"/>
                    <a:gd name="connsiteY549" fmla="*/ 197219 h 199548"/>
                    <a:gd name="connsiteX550" fmla="*/ 3184769 w 5795236"/>
                    <a:gd name="connsiteY550" fmla="*/ 197276 h 199548"/>
                    <a:gd name="connsiteX551" fmla="*/ 3190570 w 5795236"/>
                    <a:gd name="connsiteY551" fmla="*/ 197332 h 199548"/>
                    <a:gd name="connsiteX552" fmla="*/ 3196371 w 5795236"/>
                    <a:gd name="connsiteY552" fmla="*/ 197387 h 199548"/>
                    <a:gd name="connsiteX553" fmla="*/ 3202173 w 5795236"/>
                    <a:gd name="connsiteY553" fmla="*/ 197440 h 199548"/>
                    <a:gd name="connsiteX554" fmla="*/ 3207974 w 5795236"/>
                    <a:gd name="connsiteY554" fmla="*/ 197493 h 199548"/>
                    <a:gd name="connsiteX555" fmla="*/ 3213775 w 5795236"/>
                    <a:gd name="connsiteY555" fmla="*/ 197544 h 199548"/>
                    <a:gd name="connsiteX556" fmla="*/ 3219576 w 5795236"/>
                    <a:gd name="connsiteY556" fmla="*/ 197594 h 199548"/>
                    <a:gd name="connsiteX557" fmla="*/ 3225377 w 5795236"/>
                    <a:gd name="connsiteY557" fmla="*/ 197643 h 199548"/>
                    <a:gd name="connsiteX558" fmla="*/ 3231179 w 5795236"/>
                    <a:gd name="connsiteY558" fmla="*/ 197691 h 199548"/>
                    <a:gd name="connsiteX559" fmla="*/ 3236980 w 5795236"/>
                    <a:gd name="connsiteY559" fmla="*/ 197738 h 199548"/>
                    <a:gd name="connsiteX560" fmla="*/ 3242781 w 5795236"/>
                    <a:gd name="connsiteY560" fmla="*/ 197784 h 199548"/>
                    <a:gd name="connsiteX561" fmla="*/ 3248582 w 5795236"/>
                    <a:gd name="connsiteY561" fmla="*/ 197828 h 199548"/>
                    <a:gd name="connsiteX562" fmla="*/ 3254383 w 5795236"/>
                    <a:gd name="connsiteY562" fmla="*/ 197872 h 199548"/>
                    <a:gd name="connsiteX563" fmla="*/ 3260184 w 5795236"/>
                    <a:gd name="connsiteY563" fmla="*/ 197915 h 199548"/>
                    <a:gd name="connsiteX564" fmla="*/ 3265985 w 5795236"/>
                    <a:gd name="connsiteY564" fmla="*/ 197956 h 199548"/>
                    <a:gd name="connsiteX565" fmla="*/ 3271787 w 5795236"/>
                    <a:gd name="connsiteY565" fmla="*/ 197997 h 199548"/>
                    <a:gd name="connsiteX566" fmla="*/ 3277588 w 5795236"/>
                    <a:gd name="connsiteY566" fmla="*/ 198037 h 199548"/>
                    <a:gd name="connsiteX567" fmla="*/ 3283389 w 5795236"/>
                    <a:gd name="connsiteY567" fmla="*/ 198076 h 199548"/>
                    <a:gd name="connsiteX568" fmla="*/ 3289190 w 5795236"/>
                    <a:gd name="connsiteY568" fmla="*/ 198114 h 199548"/>
                    <a:gd name="connsiteX569" fmla="*/ 3294991 w 5795236"/>
                    <a:gd name="connsiteY569" fmla="*/ 198151 h 199548"/>
                    <a:gd name="connsiteX570" fmla="*/ 3300793 w 5795236"/>
                    <a:gd name="connsiteY570" fmla="*/ 198187 h 199548"/>
                    <a:gd name="connsiteX571" fmla="*/ 3306590 w 5795236"/>
                    <a:gd name="connsiteY571" fmla="*/ 198223 h 199548"/>
                    <a:gd name="connsiteX572" fmla="*/ 3312391 w 5795236"/>
                    <a:gd name="connsiteY572" fmla="*/ 198257 h 199548"/>
                    <a:gd name="connsiteX573" fmla="*/ 3318192 w 5795236"/>
                    <a:gd name="connsiteY573" fmla="*/ 198291 h 199548"/>
                    <a:gd name="connsiteX574" fmla="*/ 3323994 w 5795236"/>
                    <a:gd name="connsiteY574" fmla="*/ 198324 h 199548"/>
                    <a:gd name="connsiteX575" fmla="*/ 3329795 w 5795236"/>
                    <a:gd name="connsiteY575" fmla="*/ 198356 h 199548"/>
                    <a:gd name="connsiteX576" fmla="*/ 3335596 w 5795236"/>
                    <a:gd name="connsiteY576" fmla="*/ 198388 h 199548"/>
                    <a:gd name="connsiteX577" fmla="*/ 3341397 w 5795236"/>
                    <a:gd name="connsiteY577" fmla="*/ 198418 h 199548"/>
                    <a:gd name="connsiteX578" fmla="*/ 3347198 w 5795236"/>
                    <a:gd name="connsiteY578" fmla="*/ 198448 h 199548"/>
                    <a:gd name="connsiteX579" fmla="*/ 3352999 w 5795236"/>
                    <a:gd name="connsiteY579" fmla="*/ 198478 h 199548"/>
                    <a:gd name="connsiteX580" fmla="*/ 3358801 w 5795236"/>
                    <a:gd name="connsiteY580" fmla="*/ 198506 h 199548"/>
                    <a:gd name="connsiteX581" fmla="*/ 3364602 w 5795236"/>
                    <a:gd name="connsiteY581" fmla="*/ 198534 h 199548"/>
                    <a:gd name="connsiteX582" fmla="*/ 3370403 w 5795236"/>
                    <a:gd name="connsiteY582" fmla="*/ 198561 h 199548"/>
                    <a:gd name="connsiteX583" fmla="*/ 3376204 w 5795236"/>
                    <a:gd name="connsiteY583" fmla="*/ 198587 h 199548"/>
                    <a:gd name="connsiteX584" fmla="*/ 3382005 w 5795236"/>
                    <a:gd name="connsiteY584" fmla="*/ 198613 h 199548"/>
                    <a:gd name="connsiteX585" fmla="*/ 3387806 w 5795236"/>
                    <a:gd name="connsiteY585" fmla="*/ 198639 h 199548"/>
                    <a:gd name="connsiteX586" fmla="*/ 3393608 w 5795236"/>
                    <a:gd name="connsiteY586" fmla="*/ 198663 h 199548"/>
                    <a:gd name="connsiteX587" fmla="*/ 3399409 w 5795236"/>
                    <a:gd name="connsiteY587" fmla="*/ 198687 h 199548"/>
                    <a:gd name="connsiteX588" fmla="*/ 3405210 w 5795236"/>
                    <a:gd name="connsiteY588" fmla="*/ 198711 h 199548"/>
                    <a:gd name="connsiteX589" fmla="*/ 3411011 w 5795236"/>
                    <a:gd name="connsiteY589" fmla="*/ 198733 h 199548"/>
                    <a:gd name="connsiteX590" fmla="*/ 3416812 w 5795236"/>
                    <a:gd name="connsiteY590" fmla="*/ 198756 h 199548"/>
                    <a:gd name="connsiteX591" fmla="*/ 3422614 w 5795236"/>
                    <a:gd name="connsiteY591" fmla="*/ 198777 h 199548"/>
                    <a:gd name="connsiteX592" fmla="*/ 3428415 w 5795236"/>
                    <a:gd name="connsiteY592" fmla="*/ 198798 h 199548"/>
                    <a:gd name="connsiteX593" fmla="*/ 3434216 w 5795236"/>
                    <a:gd name="connsiteY593" fmla="*/ 198819 h 199548"/>
                    <a:gd name="connsiteX594" fmla="*/ 3440017 w 5795236"/>
                    <a:gd name="connsiteY594" fmla="*/ 198839 h 199548"/>
                    <a:gd name="connsiteX595" fmla="*/ 3445818 w 5795236"/>
                    <a:gd name="connsiteY595" fmla="*/ 198859 h 199548"/>
                    <a:gd name="connsiteX596" fmla="*/ 3451619 w 5795236"/>
                    <a:gd name="connsiteY596" fmla="*/ 198878 h 199548"/>
                    <a:gd name="connsiteX597" fmla="*/ 3457420 w 5795236"/>
                    <a:gd name="connsiteY597" fmla="*/ 198897 h 199548"/>
                    <a:gd name="connsiteX598" fmla="*/ 3463218 w 5795236"/>
                    <a:gd name="connsiteY598" fmla="*/ 198915 h 199548"/>
                    <a:gd name="connsiteX599" fmla="*/ 3469019 w 5795236"/>
                    <a:gd name="connsiteY599" fmla="*/ 198932 h 199548"/>
                    <a:gd name="connsiteX600" fmla="*/ 3474820 w 5795236"/>
                    <a:gd name="connsiteY600" fmla="*/ 198950 h 199548"/>
                    <a:gd name="connsiteX601" fmla="*/ 3480621 w 5795236"/>
                    <a:gd name="connsiteY601" fmla="*/ 198967 h 199548"/>
                    <a:gd name="connsiteX602" fmla="*/ 3486423 w 5795236"/>
                    <a:gd name="connsiteY602" fmla="*/ 198983 h 199548"/>
                    <a:gd name="connsiteX603" fmla="*/ 3492224 w 5795236"/>
                    <a:gd name="connsiteY603" fmla="*/ 198999 h 199548"/>
                    <a:gd name="connsiteX604" fmla="*/ 3498025 w 5795236"/>
                    <a:gd name="connsiteY604" fmla="*/ 199014 h 199548"/>
                    <a:gd name="connsiteX605" fmla="*/ 3503826 w 5795236"/>
                    <a:gd name="connsiteY605" fmla="*/ 199029 h 199548"/>
                    <a:gd name="connsiteX606" fmla="*/ 3509627 w 5795236"/>
                    <a:gd name="connsiteY606" fmla="*/ 199044 h 199548"/>
                    <a:gd name="connsiteX607" fmla="*/ 3515428 w 5795236"/>
                    <a:gd name="connsiteY607" fmla="*/ 199059 h 199548"/>
                    <a:gd name="connsiteX608" fmla="*/ 3521230 w 5795236"/>
                    <a:gd name="connsiteY608" fmla="*/ 199073 h 199548"/>
                    <a:gd name="connsiteX609" fmla="*/ 3527031 w 5795236"/>
                    <a:gd name="connsiteY609" fmla="*/ 199086 h 199548"/>
                    <a:gd name="connsiteX610" fmla="*/ 3532832 w 5795236"/>
                    <a:gd name="connsiteY610" fmla="*/ 199099 h 199548"/>
                    <a:gd name="connsiteX611" fmla="*/ 3538633 w 5795236"/>
                    <a:gd name="connsiteY611" fmla="*/ 199112 h 199548"/>
                    <a:gd name="connsiteX612" fmla="*/ 3544434 w 5795236"/>
                    <a:gd name="connsiteY612" fmla="*/ 199125 h 199548"/>
                    <a:gd name="connsiteX613" fmla="*/ 3550236 w 5795236"/>
                    <a:gd name="connsiteY613" fmla="*/ 199137 h 199548"/>
                    <a:gd name="connsiteX614" fmla="*/ 3556037 w 5795236"/>
                    <a:gd name="connsiteY614" fmla="*/ 199149 h 199548"/>
                    <a:gd name="connsiteX615" fmla="*/ 3561838 w 5795236"/>
                    <a:gd name="connsiteY615" fmla="*/ 199161 h 199548"/>
                    <a:gd name="connsiteX616" fmla="*/ 3567639 w 5795236"/>
                    <a:gd name="connsiteY616" fmla="*/ 199172 h 199548"/>
                    <a:gd name="connsiteX617" fmla="*/ 3573440 w 5795236"/>
                    <a:gd name="connsiteY617" fmla="*/ 199183 h 199548"/>
                    <a:gd name="connsiteX618" fmla="*/ 3579241 w 5795236"/>
                    <a:gd name="connsiteY618" fmla="*/ 199193 h 199548"/>
                    <a:gd name="connsiteX619" fmla="*/ 3585042 w 5795236"/>
                    <a:gd name="connsiteY619" fmla="*/ 199204 h 199548"/>
                    <a:gd name="connsiteX620" fmla="*/ 3590844 w 5795236"/>
                    <a:gd name="connsiteY620" fmla="*/ 199214 h 199548"/>
                    <a:gd name="connsiteX621" fmla="*/ 3596645 w 5795236"/>
                    <a:gd name="connsiteY621" fmla="*/ 199224 h 199548"/>
                    <a:gd name="connsiteX622" fmla="*/ 3602446 w 5795236"/>
                    <a:gd name="connsiteY622" fmla="*/ 199233 h 199548"/>
                    <a:gd name="connsiteX623" fmla="*/ 3608247 w 5795236"/>
                    <a:gd name="connsiteY623" fmla="*/ 199243 h 199548"/>
                    <a:gd name="connsiteX624" fmla="*/ 3614048 w 5795236"/>
                    <a:gd name="connsiteY624" fmla="*/ 199252 h 199548"/>
                    <a:gd name="connsiteX625" fmla="*/ 3619850 w 5795236"/>
                    <a:gd name="connsiteY625" fmla="*/ 199260 h 199548"/>
                    <a:gd name="connsiteX626" fmla="*/ 3625647 w 5795236"/>
                    <a:gd name="connsiteY626" fmla="*/ 199269 h 199548"/>
                    <a:gd name="connsiteX627" fmla="*/ 3631448 w 5795236"/>
                    <a:gd name="connsiteY627" fmla="*/ 199277 h 199548"/>
                    <a:gd name="connsiteX628" fmla="*/ 3637249 w 5795236"/>
                    <a:gd name="connsiteY628" fmla="*/ 199285 h 199548"/>
                    <a:gd name="connsiteX629" fmla="*/ 3643051 w 5795236"/>
                    <a:gd name="connsiteY629" fmla="*/ 199294 h 199548"/>
                    <a:gd name="connsiteX630" fmla="*/ 3648852 w 5795236"/>
                    <a:gd name="connsiteY630" fmla="*/ 199301 h 199548"/>
                    <a:gd name="connsiteX631" fmla="*/ 3654653 w 5795236"/>
                    <a:gd name="connsiteY631" fmla="*/ 199308 h 199548"/>
                    <a:gd name="connsiteX632" fmla="*/ 3660454 w 5795236"/>
                    <a:gd name="connsiteY632" fmla="*/ 199316 h 199548"/>
                    <a:gd name="connsiteX633" fmla="*/ 3666255 w 5795236"/>
                    <a:gd name="connsiteY633" fmla="*/ 199323 h 199548"/>
                    <a:gd name="connsiteX634" fmla="*/ 3672056 w 5795236"/>
                    <a:gd name="connsiteY634" fmla="*/ 199330 h 199548"/>
                    <a:gd name="connsiteX635" fmla="*/ 3677858 w 5795236"/>
                    <a:gd name="connsiteY635" fmla="*/ 199336 h 199548"/>
                    <a:gd name="connsiteX636" fmla="*/ 3683670 w 5795236"/>
                    <a:gd name="connsiteY636" fmla="*/ 199343 h 199548"/>
                    <a:gd name="connsiteX637" fmla="*/ 3689456 w 5795236"/>
                    <a:gd name="connsiteY637" fmla="*/ 199349 h 199548"/>
                    <a:gd name="connsiteX638" fmla="*/ 3695280 w 5795236"/>
                    <a:gd name="connsiteY638" fmla="*/ 199355 h 199548"/>
                    <a:gd name="connsiteX639" fmla="*/ 3701066 w 5795236"/>
                    <a:gd name="connsiteY639" fmla="*/ 199361 h 199548"/>
                    <a:gd name="connsiteX640" fmla="*/ 3706852 w 5795236"/>
                    <a:gd name="connsiteY640" fmla="*/ 199367 h 199548"/>
                    <a:gd name="connsiteX641" fmla="*/ 3712676 w 5795236"/>
                    <a:gd name="connsiteY641" fmla="*/ 199372 h 199548"/>
                    <a:gd name="connsiteX642" fmla="*/ 3718462 w 5795236"/>
                    <a:gd name="connsiteY642" fmla="*/ 199378 h 199548"/>
                    <a:gd name="connsiteX643" fmla="*/ 3724248 w 5795236"/>
                    <a:gd name="connsiteY643" fmla="*/ 199383 h 199548"/>
                    <a:gd name="connsiteX644" fmla="*/ 3730072 w 5795236"/>
                    <a:gd name="connsiteY644" fmla="*/ 199388 h 199548"/>
                    <a:gd name="connsiteX645" fmla="*/ 3735858 w 5795236"/>
                    <a:gd name="connsiteY645" fmla="*/ 199393 h 199548"/>
                    <a:gd name="connsiteX646" fmla="*/ 3741682 w 5795236"/>
                    <a:gd name="connsiteY646" fmla="*/ 199398 h 199548"/>
                    <a:gd name="connsiteX647" fmla="*/ 3747468 w 5795236"/>
                    <a:gd name="connsiteY647" fmla="*/ 199403 h 199548"/>
                    <a:gd name="connsiteX648" fmla="*/ 3753254 w 5795236"/>
                    <a:gd name="connsiteY648" fmla="*/ 199407 h 199548"/>
                    <a:gd name="connsiteX649" fmla="*/ 3759078 w 5795236"/>
                    <a:gd name="connsiteY649" fmla="*/ 199412 h 199548"/>
                    <a:gd name="connsiteX650" fmla="*/ 3764864 w 5795236"/>
                    <a:gd name="connsiteY650" fmla="*/ 199416 h 199548"/>
                    <a:gd name="connsiteX651" fmla="*/ 3770688 w 5795236"/>
                    <a:gd name="connsiteY651" fmla="*/ 199420 h 199548"/>
                    <a:gd name="connsiteX652" fmla="*/ 3776474 w 5795236"/>
                    <a:gd name="connsiteY652" fmla="*/ 199424 h 199548"/>
                    <a:gd name="connsiteX653" fmla="*/ 3782260 w 5795236"/>
                    <a:gd name="connsiteY653" fmla="*/ 199428 h 199548"/>
                    <a:gd name="connsiteX654" fmla="*/ 3788083 w 5795236"/>
                    <a:gd name="connsiteY654" fmla="*/ 199432 h 199548"/>
                    <a:gd name="connsiteX655" fmla="*/ 3793870 w 5795236"/>
                    <a:gd name="connsiteY655" fmla="*/ 199436 h 199548"/>
                    <a:gd name="connsiteX656" fmla="*/ 3799693 w 5795236"/>
                    <a:gd name="connsiteY656" fmla="*/ 199439 h 199548"/>
                    <a:gd name="connsiteX657" fmla="*/ 3805480 w 5795236"/>
                    <a:gd name="connsiteY657" fmla="*/ 199443 h 199548"/>
                    <a:gd name="connsiteX658" fmla="*/ 3811266 w 5795236"/>
                    <a:gd name="connsiteY658" fmla="*/ 199446 h 199548"/>
                    <a:gd name="connsiteX659" fmla="*/ 3817090 w 5795236"/>
                    <a:gd name="connsiteY659" fmla="*/ 199449 h 199548"/>
                    <a:gd name="connsiteX660" fmla="*/ 3822876 w 5795236"/>
                    <a:gd name="connsiteY660" fmla="*/ 199453 h 199548"/>
                    <a:gd name="connsiteX661" fmla="*/ 3828699 w 5795236"/>
                    <a:gd name="connsiteY661" fmla="*/ 199456 h 199548"/>
                    <a:gd name="connsiteX662" fmla="*/ 3834485 w 5795236"/>
                    <a:gd name="connsiteY662" fmla="*/ 199459 h 199548"/>
                    <a:gd name="connsiteX663" fmla="*/ 3840272 w 5795236"/>
                    <a:gd name="connsiteY663" fmla="*/ 199462 h 199548"/>
                    <a:gd name="connsiteX664" fmla="*/ 3846095 w 5795236"/>
                    <a:gd name="connsiteY664" fmla="*/ 199464 h 199548"/>
                    <a:gd name="connsiteX665" fmla="*/ 3851882 w 5795236"/>
                    <a:gd name="connsiteY665" fmla="*/ 199467 h 199548"/>
                    <a:gd name="connsiteX666" fmla="*/ 3857705 w 5795236"/>
                    <a:gd name="connsiteY666" fmla="*/ 199470 h 199548"/>
                    <a:gd name="connsiteX667" fmla="*/ 3863492 w 5795236"/>
                    <a:gd name="connsiteY667" fmla="*/ 199472 h 199548"/>
                    <a:gd name="connsiteX668" fmla="*/ 3869278 w 5795236"/>
                    <a:gd name="connsiteY668" fmla="*/ 199475 h 199548"/>
                    <a:gd name="connsiteX669" fmla="*/ 3875101 w 5795236"/>
                    <a:gd name="connsiteY669" fmla="*/ 199477 h 199548"/>
                    <a:gd name="connsiteX670" fmla="*/ 3880887 w 5795236"/>
                    <a:gd name="connsiteY670" fmla="*/ 199480 h 199548"/>
                    <a:gd name="connsiteX671" fmla="*/ 3886711 w 5795236"/>
                    <a:gd name="connsiteY671" fmla="*/ 199482 h 199548"/>
                    <a:gd name="connsiteX672" fmla="*/ 3892497 w 5795236"/>
                    <a:gd name="connsiteY672" fmla="*/ 199484 h 199548"/>
                    <a:gd name="connsiteX673" fmla="*/ 3898284 w 5795236"/>
                    <a:gd name="connsiteY673" fmla="*/ 199486 h 199548"/>
                    <a:gd name="connsiteX674" fmla="*/ 3904107 w 5795236"/>
                    <a:gd name="connsiteY674" fmla="*/ 199488 h 199548"/>
                    <a:gd name="connsiteX675" fmla="*/ 3909894 w 5795236"/>
                    <a:gd name="connsiteY675" fmla="*/ 199490 h 199548"/>
                    <a:gd name="connsiteX676" fmla="*/ 3915717 w 5795236"/>
                    <a:gd name="connsiteY676" fmla="*/ 199492 h 199548"/>
                    <a:gd name="connsiteX677" fmla="*/ 3921503 w 5795236"/>
                    <a:gd name="connsiteY677" fmla="*/ 199494 h 199548"/>
                    <a:gd name="connsiteX678" fmla="*/ 3927289 w 5795236"/>
                    <a:gd name="connsiteY678" fmla="*/ 199496 h 199548"/>
                    <a:gd name="connsiteX679" fmla="*/ 3933113 w 5795236"/>
                    <a:gd name="connsiteY679" fmla="*/ 199498 h 199548"/>
                    <a:gd name="connsiteX680" fmla="*/ 3938899 w 5795236"/>
                    <a:gd name="connsiteY680" fmla="*/ 199499 h 199548"/>
                    <a:gd name="connsiteX681" fmla="*/ 3944722 w 5795236"/>
                    <a:gd name="connsiteY681" fmla="*/ 199501 h 199548"/>
                    <a:gd name="connsiteX682" fmla="*/ 3950509 w 5795236"/>
                    <a:gd name="connsiteY682" fmla="*/ 199503 h 199548"/>
                    <a:gd name="connsiteX683" fmla="*/ 3956295 w 5795236"/>
                    <a:gd name="connsiteY683" fmla="*/ 199504 h 199548"/>
                    <a:gd name="connsiteX684" fmla="*/ 3962119 w 5795236"/>
                    <a:gd name="connsiteY684" fmla="*/ 199506 h 199548"/>
                    <a:gd name="connsiteX685" fmla="*/ 3967905 w 5795236"/>
                    <a:gd name="connsiteY685" fmla="*/ 199507 h 199548"/>
                    <a:gd name="connsiteX686" fmla="*/ 3973729 w 5795236"/>
                    <a:gd name="connsiteY686" fmla="*/ 199508 h 199548"/>
                    <a:gd name="connsiteX687" fmla="*/ 3979515 w 5795236"/>
                    <a:gd name="connsiteY687" fmla="*/ 199510 h 199548"/>
                    <a:gd name="connsiteX688" fmla="*/ 3985301 w 5795236"/>
                    <a:gd name="connsiteY688" fmla="*/ 199511 h 199548"/>
                    <a:gd name="connsiteX689" fmla="*/ 3991124 w 5795236"/>
                    <a:gd name="connsiteY689" fmla="*/ 199513 h 199548"/>
                    <a:gd name="connsiteX690" fmla="*/ 3996911 w 5795236"/>
                    <a:gd name="connsiteY690" fmla="*/ 199514 h 199548"/>
                    <a:gd name="connsiteX691" fmla="*/ 4002734 w 5795236"/>
                    <a:gd name="connsiteY691" fmla="*/ 199515 h 199548"/>
                    <a:gd name="connsiteX692" fmla="*/ 4008521 w 5795236"/>
                    <a:gd name="connsiteY692" fmla="*/ 199516 h 199548"/>
                    <a:gd name="connsiteX693" fmla="*/ 4014307 w 5795236"/>
                    <a:gd name="connsiteY693" fmla="*/ 199517 h 199548"/>
                    <a:gd name="connsiteX694" fmla="*/ 4020131 w 5795236"/>
                    <a:gd name="connsiteY694" fmla="*/ 199518 h 199548"/>
                    <a:gd name="connsiteX695" fmla="*/ 4025917 w 5795236"/>
                    <a:gd name="connsiteY695" fmla="*/ 199519 h 199548"/>
                    <a:gd name="connsiteX696" fmla="*/ 4031703 w 5795236"/>
                    <a:gd name="connsiteY696" fmla="*/ 199520 h 199548"/>
                    <a:gd name="connsiteX697" fmla="*/ 4037526 w 5795236"/>
                    <a:gd name="connsiteY697" fmla="*/ 199521 h 199548"/>
                    <a:gd name="connsiteX698" fmla="*/ 4043313 w 5795236"/>
                    <a:gd name="connsiteY698" fmla="*/ 199522 h 199548"/>
                    <a:gd name="connsiteX699" fmla="*/ 4049136 w 5795236"/>
                    <a:gd name="connsiteY699" fmla="*/ 199523 h 199548"/>
                    <a:gd name="connsiteX700" fmla="*/ 4054923 w 5795236"/>
                    <a:gd name="connsiteY700" fmla="*/ 199524 h 199548"/>
                    <a:gd name="connsiteX701" fmla="*/ 4060709 w 5795236"/>
                    <a:gd name="connsiteY701" fmla="*/ 199525 h 199548"/>
                    <a:gd name="connsiteX702" fmla="*/ 4066533 w 5795236"/>
                    <a:gd name="connsiteY702" fmla="*/ 199526 h 199548"/>
                    <a:gd name="connsiteX703" fmla="*/ 4072319 w 5795236"/>
                    <a:gd name="connsiteY703" fmla="*/ 199527 h 199548"/>
                    <a:gd name="connsiteX704" fmla="*/ 4078142 w 5795236"/>
                    <a:gd name="connsiteY704" fmla="*/ 199527 h 199548"/>
                    <a:gd name="connsiteX705" fmla="*/ 4083928 w 5795236"/>
                    <a:gd name="connsiteY705" fmla="*/ 199528 h 199548"/>
                    <a:gd name="connsiteX706" fmla="*/ 4089715 w 5795236"/>
                    <a:gd name="connsiteY706" fmla="*/ 199529 h 199548"/>
                    <a:gd name="connsiteX707" fmla="*/ 4095538 w 5795236"/>
                    <a:gd name="connsiteY707" fmla="*/ 199529 h 199548"/>
                    <a:gd name="connsiteX708" fmla="*/ 4101325 w 5795236"/>
                    <a:gd name="connsiteY708" fmla="*/ 199530 h 199548"/>
                    <a:gd name="connsiteX709" fmla="*/ 4107148 w 5795236"/>
                    <a:gd name="connsiteY709" fmla="*/ 199531 h 199548"/>
                    <a:gd name="connsiteX710" fmla="*/ 4112934 w 5795236"/>
                    <a:gd name="connsiteY710" fmla="*/ 199531 h 199548"/>
                    <a:gd name="connsiteX711" fmla="*/ 4118721 w 5795236"/>
                    <a:gd name="connsiteY711" fmla="*/ 199532 h 199548"/>
                    <a:gd name="connsiteX712" fmla="*/ 4124544 w 5795236"/>
                    <a:gd name="connsiteY712" fmla="*/ 199533 h 199548"/>
                    <a:gd name="connsiteX713" fmla="*/ 4130330 w 5795236"/>
                    <a:gd name="connsiteY713" fmla="*/ 199533 h 199548"/>
                    <a:gd name="connsiteX714" fmla="*/ 4136154 w 5795236"/>
                    <a:gd name="connsiteY714" fmla="*/ 199534 h 199548"/>
                    <a:gd name="connsiteX715" fmla="*/ 4141940 w 5795236"/>
                    <a:gd name="connsiteY715" fmla="*/ 199534 h 199548"/>
                    <a:gd name="connsiteX716" fmla="*/ 4147727 w 5795236"/>
                    <a:gd name="connsiteY716" fmla="*/ 199535 h 199548"/>
                    <a:gd name="connsiteX717" fmla="*/ 4153550 w 5795236"/>
                    <a:gd name="connsiteY717" fmla="*/ 199535 h 199548"/>
                    <a:gd name="connsiteX718" fmla="*/ 4159336 w 5795236"/>
                    <a:gd name="connsiteY718" fmla="*/ 199536 h 199548"/>
                    <a:gd name="connsiteX719" fmla="*/ 4165160 w 5795236"/>
                    <a:gd name="connsiteY719" fmla="*/ 199536 h 199548"/>
                    <a:gd name="connsiteX720" fmla="*/ 4170946 w 5795236"/>
                    <a:gd name="connsiteY720" fmla="*/ 199537 h 199548"/>
                    <a:gd name="connsiteX721" fmla="*/ 4176732 w 5795236"/>
                    <a:gd name="connsiteY721" fmla="*/ 199537 h 199548"/>
                    <a:gd name="connsiteX722" fmla="*/ 4182556 w 5795236"/>
                    <a:gd name="connsiteY722" fmla="*/ 199538 h 199548"/>
                    <a:gd name="connsiteX723" fmla="*/ 4188342 w 5795236"/>
                    <a:gd name="connsiteY723" fmla="*/ 199538 h 199548"/>
                    <a:gd name="connsiteX724" fmla="*/ 4194165 w 5795236"/>
                    <a:gd name="connsiteY724" fmla="*/ 199538 h 199548"/>
                    <a:gd name="connsiteX725" fmla="*/ 4199952 w 5795236"/>
                    <a:gd name="connsiteY725" fmla="*/ 199539 h 199548"/>
                    <a:gd name="connsiteX726" fmla="*/ 4205738 w 5795236"/>
                    <a:gd name="connsiteY726" fmla="*/ 199539 h 199548"/>
                    <a:gd name="connsiteX727" fmla="*/ 4211562 w 5795236"/>
                    <a:gd name="connsiteY727" fmla="*/ 199539 h 199548"/>
                    <a:gd name="connsiteX728" fmla="*/ 4217348 w 5795236"/>
                    <a:gd name="connsiteY728" fmla="*/ 199540 h 199548"/>
                    <a:gd name="connsiteX729" fmla="*/ 4223172 w 5795236"/>
                    <a:gd name="connsiteY729" fmla="*/ 199540 h 199548"/>
                    <a:gd name="connsiteX730" fmla="*/ 4228958 w 5795236"/>
                    <a:gd name="connsiteY730" fmla="*/ 199540 h 199548"/>
                    <a:gd name="connsiteX731" fmla="*/ 4234744 w 5795236"/>
                    <a:gd name="connsiteY731" fmla="*/ 199541 h 199548"/>
                    <a:gd name="connsiteX732" fmla="*/ 4240567 w 5795236"/>
                    <a:gd name="connsiteY732" fmla="*/ 199541 h 199548"/>
                    <a:gd name="connsiteX733" fmla="*/ 4246354 w 5795236"/>
                    <a:gd name="connsiteY733" fmla="*/ 199541 h 199548"/>
                    <a:gd name="connsiteX734" fmla="*/ 4252177 w 5795236"/>
                    <a:gd name="connsiteY734" fmla="*/ 199542 h 199548"/>
                    <a:gd name="connsiteX735" fmla="*/ 4257964 w 5795236"/>
                    <a:gd name="connsiteY735" fmla="*/ 199542 h 199548"/>
                    <a:gd name="connsiteX736" fmla="*/ 4263750 w 5795236"/>
                    <a:gd name="connsiteY736" fmla="*/ 199542 h 199548"/>
                    <a:gd name="connsiteX737" fmla="*/ 4269574 w 5795236"/>
                    <a:gd name="connsiteY737" fmla="*/ 199542 h 199548"/>
                    <a:gd name="connsiteX738" fmla="*/ 4275360 w 5795236"/>
                    <a:gd name="connsiteY738" fmla="*/ 199543 h 199548"/>
                    <a:gd name="connsiteX739" fmla="*/ 4281183 w 5795236"/>
                    <a:gd name="connsiteY739" fmla="*/ 199543 h 199548"/>
                    <a:gd name="connsiteX740" fmla="*/ 4286969 w 5795236"/>
                    <a:gd name="connsiteY740" fmla="*/ 199543 h 199548"/>
                    <a:gd name="connsiteX741" fmla="*/ 4292756 w 5795236"/>
                    <a:gd name="connsiteY741" fmla="*/ 199543 h 199548"/>
                    <a:gd name="connsiteX742" fmla="*/ 4298579 w 5795236"/>
                    <a:gd name="connsiteY742" fmla="*/ 199543 h 199548"/>
                    <a:gd name="connsiteX743" fmla="*/ 4304366 w 5795236"/>
                    <a:gd name="connsiteY743" fmla="*/ 199544 h 199548"/>
                    <a:gd name="connsiteX744" fmla="*/ 4310189 w 5795236"/>
                    <a:gd name="connsiteY744" fmla="*/ 199544 h 199548"/>
                    <a:gd name="connsiteX745" fmla="*/ 4315976 w 5795236"/>
                    <a:gd name="connsiteY745" fmla="*/ 199544 h 199548"/>
                    <a:gd name="connsiteX746" fmla="*/ 4321762 w 5795236"/>
                    <a:gd name="connsiteY746" fmla="*/ 199544 h 199548"/>
                    <a:gd name="connsiteX747" fmla="*/ 4327585 w 5795236"/>
                    <a:gd name="connsiteY747" fmla="*/ 199544 h 199548"/>
                    <a:gd name="connsiteX748" fmla="*/ 4333371 w 5795236"/>
                    <a:gd name="connsiteY748" fmla="*/ 199545 h 199548"/>
                    <a:gd name="connsiteX749" fmla="*/ 4339195 w 5795236"/>
                    <a:gd name="connsiteY749" fmla="*/ 199545 h 199548"/>
                    <a:gd name="connsiteX750" fmla="*/ 4344981 w 5795236"/>
                    <a:gd name="connsiteY750" fmla="*/ 199545 h 199548"/>
                    <a:gd name="connsiteX751" fmla="*/ 4350768 w 5795236"/>
                    <a:gd name="connsiteY751" fmla="*/ 199545 h 199548"/>
                    <a:gd name="connsiteX752" fmla="*/ 4356591 w 5795236"/>
                    <a:gd name="connsiteY752" fmla="*/ 199545 h 199548"/>
                    <a:gd name="connsiteX753" fmla="*/ 4362378 w 5795236"/>
                    <a:gd name="connsiteY753" fmla="*/ 199545 h 199548"/>
                    <a:gd name="connsiteX754" fmla="*/ 4368164 w 5795236"/>
                    <a:gd name="connsiteY754" fmla="*/ 199545 h 199548"/>
                    <a:gd name="connsiteX755" fmla="*/ 4373987 w 5795236"/>
                    <a:gd name="connsiteY755" fmla="*/ 199546 h 199548"/>
                    <a:gd name="connsiteX756" fmla="*/ 4379773 w 5795236"/>
                    <a:gd name="connsiteY756" fmla="*/ 199546 h 199548"/>
                    <a:gd name="connsiteX757" fmla="*/ 4385597 w 5795236"/>
                    <a:gd name="connsiteY757" fmla="*/ 199546 h 199548"/>
                    <a:gd name="connsiteX758" fmla="*/ 4391383 w 5795236"/>
                    <a:gd name="connsiteY758" fmla="*/ 199546 h 199548"/>
                    <a:gd name="connsiteX759" fmla="*/ 4397170 w 5795236"/>
                    <a:gd name="connsiteY759" fmla="*/ 199546 h 199548"/>
                    <a:gd name="connsiteX760" fmla="*/ 4402993 w 5795236"/>
                    <a:gd name="connsiteY760" fmla="*/ 199546 h 199548"/>
                    <a:gd name="connsiteX761" fmla="*/ 4408780 w 5795236"/>
                    <a:gd name="connsiteY761" fmla="*/ 199546 h 199548"/>
                    <a:gd name="connsiteX762" fmla="*/ 4414603 w 5795236"/>
                    <a:gd name="connsiteY762" fmla="*/ 199546 h 199548"/>
                    <a:gd name="connsiteX763" fmla="*/ 4420389 w 5795236"/>
                    <a:gd name="connsiteY763" fmla="*/ 199547 h 199548"/>
                    <a:gd name="connsiteX764" fmla="*/ 4426175 w 5795236"/>
                    <a:gd name="connsiteY764" fmla="*/ 199547 h 199548"/>
                    <a:gd name="connsiteX765" fmla="*/ 4431999 w 5795236"/>
                    <a:gd name="connsiteY765" fmla="*/ 199547 h 199548"/>
                    <a:gd name="connsiteX766" fmla="*/ 4437785 w 5795236"/>
                    <a:gd name="connsiteY766" fmla="*/ 199547 h 199548"/>
                    <a:gd name="connsiteX767" fmla="*/ 4443608 w 5795236"/>
                    <a:gd name="connsiteY767" fmla="*/ 199547 h 199548"/>
                    <a:gd name="connsiteX768" fmla="*/ 4449395 w 5795236"/>
                    <a:gd name="connsiteY768" fmla="*/ 199547 h 199548"/>
                    <a:gd name="connsiteX769" fmla="*/ 4455181 w 5795236"/>
                    <a:gd name="connsiteY769" fmla="*/ 199547 h 199548"/>
                    <a:gd name="connsiteX770" fmla="*/ 4461005 w 5795236"/>
                    <a:gd name="connsiteY770" fmla="*/ 199547 h 199548"/>
                    <a:gd name="connsiteX771" fmla="*/ 4466791 w 5795236"/>
                    <a:gd name="connsiteY771" fmla="*/ 199547 h 199548"/>
                    <a:gd name="connsiteX772" fmla="*/ 4472615 w 5795236"/>
                    <a:gd name="connsiteY772" fmla="*/ 199547 h 199548"/>
                    <a:gd name="connsiteX773" fmla="*/ 4478401 w 5795236"/>
                    <a:gd name="connsiteY773" fmla="*/ 199547 h 199548"/>
                    <a:gd name="connsiteX774" fmla="*/ 4484187 w 5795236"/>
                    <a:gd name="connsiteY774" fmla="*/ 199547 h 199548"/>
                    <a:gd name="connsiteX775" fmla="*/ 4490010 w 5795236"/>
                    <a:gd name="connsiteY775" fmla="*/ 199547 h 199548"/>
                    <a:gd name="connsiteX776" fmla="*/ 4495797 w 5795236"/>
                    <a:gd name="connsiteY776" fmla="*/ 199547 h 199548"/>
                    <a:gd name="connsiteX777" fmla="*/ 4501620 w 5795236"/>
                    <a:gd name="connsiteY777" fmla="*/ 199548 h 199548"/>
                    <a:gd name="connsiteX778" fmla="*/ 4507407 w 5795236"/>
                    <a:gd name="connsiteY778" fmla="*/ 199548 h 199548"/>
                    <a:gd name="connsiteX779" fmla="*/ 4513193 w 5795236"/>
                    <a:gd name="connsiteY779" fmla="*/ 199548 h 199548"/>
                    <a:gd name="connsiteX780" fmla="*/ 4519017 w 5795236"/>
                    <a:gd name="connsiteY780" fmla="*/ 199548 h 199548"/>
                    <a:gd name="connsiteX781" fmla="*/ 4524803 w 5795236"/>
                    <a:gd name="connsiteY781" fmla="*/ 199548 h 199548"/>
                    <a:gd name="connsiteX782" fmla="*/ 4530626 w 5795236"/>
                    <a:gd name="connsiteY782" fmla="*/ 199548 h 199548"/>
                    <a:gd name="connsiteX783" fmla="*/ 4536412 w 5795236"/>
                    <a:gd name="connsiteY783" fmla="*/ 199548 h 199548"/>
                    <a:gd name="connsiteX784" fmla="*/ 4542199 w 5795236"/>
                    <a:gd name="connsiteY784" fmla="*/ 199548 h 199548"/>
                    <a:gd name="connsiteX785" fmla="*/ 4548022 w 5795236"/>
                    <a:gd name="connsiteY785" fmla="*/ 199548 h 199548"/>
                    <a:gd name="connsiteX786" fmla="*/ 4553809 w 5795236"/>
                    <a:gd name="connsiteY786" fmla="*/ 199548 h 199548"/>
                    <a:gd name="connsiteX787" fmla="*/ 4559632 w 5795236"/>
                    <a:gd name="connsiteY787" fmla="*/ 199548 h 199548"/>
                    <a:gd name="connsiteX788" fmla="*/ 4565419 w 5795236"/>
                    <a:gd name="connsiteY788" fmla="*/ 199548 h 199548"/>
                    <a:gd name="connsiteX789" fmla="*/ 4571205 w 5795236"/>
                    <a:gd name="connsiteY789" fmla="*/ 199548 h 199548"/>
                    <a:gd name="connsiteX790" fmla="*/ 4577028 w 5795236"/>
                    <a:gd name="connsiteY790" fmla="*/ 199548 h 199548"/>
                    <a:gd name="connsiteX791" fmla="*/ 4582814 w 5795236"/>
                    <a:gd name="connsiteY791" fmla="*/ 199548 h 199548"/>
                    <a:gd name="connsiteX792" fmla="*/ 4588638 w 5795236"/>
                    <a:gd name="connsiteY792" fmla="*/ 199548 h 199548"/>
                    <a:gd name="connsiteX793" fmla="*/ 4594424 w 5795236"/>
                    <a:gd name="connsiteY793" fmla="*/ 199548 h 199548"/>
                    <a:gd name="connsiteX794" fmla="*/ 4600211 w 5795236"/>
                    <a:gd name="connsiteY794" fmla="*/ 199548 h 199548"/>
                    <a:gd name="connsiteX795" fmla="*/ 4606034 w 5795236"/>
                    <a:gd name="connsiteY795" fmla="*/ 199548 h 199548"/>
                    <a:gd name="connsiteX796" fmla="*/ 4611821 w 5795236"/>
                    <a:gd name="connsiteY796" fmla="*/ 199548 h 199548"/>
                    <a:gd name="connsiteX797" fmla="*/ 4617644 w 5795236"/>
                    <a:gd name="connsiteY797" fmla="*/ 199548 h 199548"/>
                    <a:gd name="connsiteX798" fmla="*/ 4623430 w 5795236"/>
                    <a:gd name="connsiteY798" fmla="*/ 199548 h 199548"/>
                    <a:gd name="connsiteX799" fmla="*/ 4629216 w 5795236"/>
                    <a:gd name="connsiteY799" fmla="*/ 199548 h 199548"/>
                    <a:gd name="connsiteX800" fmla="*/ 4635040 w 5795236"/>
                    <a:gd name="connsiteY800" fmla="*/ 199548 h 199548"/>
                    <a:gd name="connsiteX801" fmla="*/ 4640826 w 5795236"/>
                    <a:gd name="connsiteY801" fmla="*/ 199548 h 199548"/>
                    <a:gd name="connsiteX802" fmla="*/ 4646649 w 5795236"/>
                    <a:gd name="connsiteY802" fmla="*/ 199548 h 199548"/>
                    <a:gd name="connsiteX803" fmla="*/ 4652436 w 5795236"/>
                    <a:gd name="connsiteY803" fmla="*/ 199548 h 199548"/>
                    <a:gd name="connsiteX804" fmla="*/ 4658223 w 5795236"/>
                    <a:gd name="connsiteY804" fmla="*/ 199548 h 199548"/>
                    <a:gd name="connsiteX805" fmla="*/ 4664046 w 5795236"/>
                    <a:gd name="connsiteY805" fmla="*/ 199548 h 199548"/>
                    <a:gd name="connsiteX806" fmla="*/ 4669832 w 5795236"/>
                    <a:gd name="connsiteY806" fmla="*/ 199548 h 199548"/>
                    <a:gd name="connsiteX807" fmla="*/ 4675656 w 5795236"/>
                    <a:gd name="connsiteY807" fmla="*/ 199548 h 199548"/>
                    <a:gd name="connsiteX808" fmla="*/ 4681442 w 5795236"/>
                    <a:gd name="connsiteY808" fmla="*/ 199549 h 199548"/>
                    <a:gd name="connsiteX809" fmla="*/ 4687228 w 5795236"/>
                    <a:gd name="connsiteY809" fmla="*/ 199549 h 199548"/>
                    <a:gd name="connsiteX810" fmla="*/ 4693051 w 5795236"/>
                    <a:gd name="connsiteY810" fmla="*/ 199549 h 199548"/>
                    <a:gd name="connsiteX811" fmla="*/ 4698838 w 5795236"/>
                    <a:gd name="connsiteY811" fmla="*/ 199549 h 199548"/>
                    <a:gd name="connsiteX812" fmla="*/ 4704624 w 5795236"/>
                    <a:gd name="connsiteY812" fmla="*/ 199549 h 199548"/>
                    <a:gd name="connsiteX813" fmla="*/ 4710448 w 5795236"/>
                    <a:gd name="connsiteY813" fmla="*/ 199549 h 199548"/>
                    <a:gd name="connsiteX814" fmla="*/ 4716234 w 5795236"/>
                    <a:gd name="connsiteY814" fmla="*/ 199549 h 199548"/>
                    <a:gd name="connsiteX815" fmla="*/ 4722058 w 5795236"/>
                    <a:gd name="connsiteY815" fmla="*/ 199549 h 199548"/>
                    <a:gd name="connsiteX816" fmla="*/ 4727844 w 5795236"/>
                    <a:gd name="connsiteY816" fmla="*/ 199549 h 199548"/>
                    <a:gd name="connsiteX817" fmla="*/ 4733630 w 5795236"/>
                    <a:gd name="connsiteY817" fmla="*/ 199549 h 199548"/>
                    <a:gd name="connsiteX818" fmla="*/ 4739453 w 5795236"/>
                    <a:gd name="connsiteY818" fmla="*/ 199549 h 199548"/>
                    <a:gd name="connsiteX819" fmla="*/ 4745240 w 5795236"/>
                    <a:gd name="connsiteY819" fmla="*/ 199549 h 199548"/>
                    <a:gd name="connsiteX820" fmla="*/ 4751063 w 5795236"/>
                    <a:gd name="connsiteY820" fmla="*/ 199549 h 199548"/>
                    <a:gd name="connsiteX821" fmla="*/ 4756850 w 5795236"/>
                    <a:gd name="connsiteY821" fmla="*/ 199549 h 199548"/>
                    <a:gd name="connsiteX822" fmla="*/ 4762636 w 5795236"/>
                    <a:gd name="connsiteY822" fmla="*/ 199549 h 199548"/>
                    <a:gd name="connsiteX823" fmla="*/ 4768460 w 5795236"/>
                    <a:gd name="connsiteY823" fmla="*/ 199549 h 199548"/>
                    <a:gd name="connsiteX824" fmla="*/ 4774246 w 5795236"/>
                    <a:gd name="connsiteY824" fmla="*/ 199549 h 199548"/>
                    <a:gd name="connsiteX825" fmla="*/ 4780069 w 5795236"/>
                    <a:gd name="connsiteY825" fmla="*/ 199549 h 199548"/>
                    <a:gd name="connsiteX826" fmla="*/ 4785855 w 5795236"/>
                    <a:gd name="connsiteY826" fmla="*/ 199549 h 199548"/>
                    <a:gd name="connsiteX827" fmla="*/ 4791642 w 5795236"/>
                    <a:gd name="connsiteY827" fmla="*/ 199549 h 199548"/>
                    <a:gd name="connsiteX828" fmla="*/ 4797465 w 5795236"/>
                    <a:gd name="connsiteY828" fmla="*/ 199549 h 199548"/>
                    <a:gd name="connsiteX829" fmla="*/ 4803252 w 5795236"/>
                    <a:gd name="connsiteY829" fmla="*/ 199549 h 199548"/>
                    <a:gd name="connsiteX830" fmla="*/ 4809075 w 5795236"/>
                    <a:gd name="connsiteY830" fmla="*/ 199549 h 199548"/>
                    <a:gd name="connsiteX831" fmla="*/ 4814862 w 5795236"/>
                    <a:gd name="connsiteY831" fmla="*/ 199549 h 199548"/>
                    <a:gd name="connsiteX832" fmla="*/ 4820648 w 5795236"/>
                    <a:gd name="connsiteY832" fmla="*/ 199549 h 199548"/>
                    <a:gd name="connsiteX833" fmla="*/ 4826471 w 5795236"/>
                    <a:gd name="connsiteY833" fmla="*/ 199549 h 199548"/>
                    <a:gd name="connsiteX834" fmla="*/ 4832257 w 5795236"/>
                    <a:gd name="connsiteY834" fmla="*/ 199549 h 199548"/>
                    <a:gd name="connsiteX835" fmla="*/ 4838081 w 5795236"/>
                    <a:gd name="connsiteY835" fmla="*/ 199549 h 199548"/>
                    <a:gd name="connsiteX836" fmla="*/ 4843867 w 5795236"/>
                    <a:gd name="connsiteY836" fmla="*/ 199549 h 199548"/>
                    <a:gd name="connsiteX837" fmla="*/ 4849654 w 5795236"/>
                    <a:gd name="connsiteY837" fmla="*/ 199549 h 199548"/>
                    <a:gd name="connsiteX838" fmla="*/ 4855477 w 5795236"/>
                    <a:gd name="connsiteY838" fmla="*/ 199549 h 199548"/>
                    <a:gd name="connsiteX839" fmla="*/ 4861263 w 5795236"/>
                    <a:gd name="connsiteY839" fmla="*/ 199549 h 199548"/>
                    <a:gd name="connsiteX840" fmla="*/ 4867087 w 5795236"/>
                    <a:gd name="connsiteY840" fmla="*/ 199549 h 199548"/>
                    <a:gd name="connsiteX841" fmla="*/ 4872873 w 5795236"/>
                    <a:gd name="connsiteY841" fmla="*/ 199549 h 199548"/>
                    <a:gd name="connsiteX842" fmla="*/ 4878659 w 5795236"/>
                    <a:gd name="connsiteY842" fmla="*/ 199549 h 199548"/>
                    <a:gd name="connsiteX843" fmla="*/ 4884483 w 5795236"/>
                    <a:gd name="connsiteY843" fmla="*/ 199549 h 199548"/>
                    <a:gd name="connsiteX844" fmla="*/ 4890269 w 5795236"/>
                    <a:gd name="connsiteY844" fmla="*/ 199549 h 199548"/>
                    <a:gd name="connsiteX845" fmla="*/ 4896092 w 5795236"/>
                    <a:gd name="connsiteY845" fmla="*/ 199549 h 199548"/>
                    <a:gd name="connsiteX846" fmla="*/ 4901879 w 5795236"/>
                    <a:gd name="connsiteY846" fmla="*/ 199549 h 199548"/>
                    <a:gd name="connsiteX847" fmla="*/ 4907665 w 5795236"/>
                    <a:gd name="connsiteY847" fmla="*/ 199549 h 199548"/>
                    <a:gd name="connsiteX848" fmla="*/ 4913489 w 5795236"/>
                    <a:gd name="connsiteY848" fmla="*/ 199549 h 199548"/>
                    <a:gd name="connsiteX849" fmla="*/ 4919275 w 5795236"/>
                    <a:gd name="connsiteY849" fmla="*/ 199549 h 199548"/>
                    <a:gd name="connsiteX850" fmla="*/ 4925098 w 5795236"/>
                    <a:gd name="connsiteY850" fmla="*/ 199549 h 199548"/>
                    <a:gd name="connsiteX851" fmla="*/ 4930885 w 5795236"/>
                    <a:gd name="connsiteY851" fmla="*/ 199549 h 199548"/>
                    <a:gd name="connsiteX852" fmla="*/ 4936671 w 5795236"/>
                    <a:gd name="connsiteY852" fmla="*/ 199549 h 199548"/>
                    <a:gd name="connsiteX853" fmla="*/ 4942494 w 5795236"/>
                    <a:gd name="connsiteY853" fmla="*/ 199549 h 199548"/>
                    <a:gd name="connsiteX854" fmla="*/ 4948281 w 5795236"/>
                    <a:gd name="connsiteY854" fmla="*/ 199549 h 199548"/>
                    <a:gd name="connsiteX855" fmla="*/ 4954104 w 5795236"/>
                    <a:gd name="connsiteY855" fmla="*/ 199549 h 199548"/>
                    <a:gd name="connsiteX856" fmla="*/ 4959891 w 5795236"/>
                    <a:gd name="connsiteY856" fmla="*/ 199549 h 199548"/>
                    <a:gd name="connsiteX857" fmla="*/ 4965677 w 5795236"/>
                    <a:gd name="connsiteY857" fmla="*/ 199549 h 199548"/>
                    <a:gd name="connsiteX858" fmla="*/ 4971500 w 5795236"/>
                    <a:gd name="connsiteY858" fmla="*/ 199549 h 199548"/>
                    <a:gd name="connsiteX859" fmla="*/ 4977287 w 5795236"/>
                    <a:gd name="connsiteY859" fmla="*/ 199549 h 199548"/>
                    <a:gd name="connsiteX860" fmla="*/ 4983110 w 5795236"/>
                    <a:gd name="connsiteY860" fmla="*/ 199549 h 199548"/>
                    <a:gd name="connsiteX861" fmla="*/ 4988896 w 5795236"/>
                    <a:gd name="connsiteY861" fmla="*/ 199549 h 199548"/>
                    <a:gd name="connsiteX862" fmla="*/ 4994683 w 5795236"/>
                    <a:gd name="connsiteY862" fmla="*/ 199549 h 199548"/>
                    <a:gd name="connsiteX863" fmla="*/ 5000506 w 5795236"/>
                    <a:gd name="connsiteY863" fmla="*/ 199549 h 199548"/>
                    <a:gd name="connsiteX864" fmla="*/ 5006293 w 5795236"/>
                    <a:gd name="connsiteY864" fmla="*/ 199549 h 199548"/>
                    <a:gd name="connsiteX865" fmla="*/ 5012079 w 5795236"/>
                    <a:gd name="connsiteY865" fmla="*/ 199549 h 199548"/>
                    <a:gd name="connsiteX866" fmla="*/ 5017902 w 5795236"/>
                    <a:gd name="connsiteY866" fmla="*/ 199549 h 199548"/>
                    <a:gd name="connsiteX867" fmla="*/ 5023689 w 5795236"/>
                    <a:gd name="connsiteY867" fmla="*/ 199549 h 199548"/>
                    <a:gd name="connsiteX868" fmla="*/ 5029512 w 5795236"/>
                    <a:gd name="connsiteY868" fmla="*/ 199549 h 199548"/>
                    <a:gd name="connsiteX869" fmla="*/ 5035298 w 5795236"/>
                    <a:gd name="connsiteY869" fmla="*/ 199549 h 199548"/>
                    <a:gd name="connsiteX870" fmla="*/ 5041085 w 5795236"/>
                    <a:gd name="connsiteY870" fmla="*/ 199549 h 199548"/>
                    <a:gd name="connsiteX871" fmla="*/ 5046908 w 5795236"/>
                    <a:gd name="connsiteY871" fmla="*/ 199549 h 199548"/>
                    <a:gd name="connsiteX872" fmla="*/ 5052695 w 5795236"/>
                    <a:gd name="connsiteY872" fmla="*/ 199549 h 199548"/>
                    <a:gd name="connsiteX873" fmla="*/ 5058518 w 5795236"/>
                    <a:gd name="connsiteY873" fmla="*/ 199549 h 199548"/>
                    <a:gd name="connsiteX874" fmla="*/ 5064304 w 5795236"/>
                    <a:gd name="connsiteY874" fmla="*/ 199549 h 199548"/>
                    <a:gd name="connsiteX875" fmla="*/ 5070091 w 5795236"/>
                    <a:gd name="connsiteY875" fmla="*/ 199549 h 199548"/>
                    <a:gd name="connsiteX876" fmla="*/ 5075914 w 5795236"/>
                    <a:gd name="connsiteY876" fmla="*/ 199549 h 199548"/>
                    <a:gd name="connsiteX877" fmla="*/ 5081700 w 5795236"/>
                    <a:gd name="connsiteY877" fmla="*/ 199549 h 199548"/>
                    <a:gd name="connsiteX878" fmla="*/ 5087524 w 5795236"/>
                    <a:gd name="connsiteY878" fmla="*/ 199549 h 199548"/>
                    <a:gd name="connsiteX879" fmla="*/ 5093310 w 5795236"/>
                    <a:gd name="connsiteY879" fmla="*/ 199549 h 199548"/>
                    <a:gd name="connsiteX880" fmla="*/ 5099097 w 5795236"/>
                    <a:gd name="connsiteY880" fmla="*/ 199549 h 199548"/>
                    <a:gd name="connsiteX881" fmla="*/ 5104920 w 5795236"/>
                    <a:gd name="connsiteY881" fmla="*/ 199549 h 199548"/>
                    <a:gd name="connsiteX882" fmla="*/ 5110706 w 5795236"/>
                    <a:gd name="connsiteY882" fmla="*/ 199549 h 199548"/>
                    <a:gd name="connsiteX883" fmla="*/ 5116530 w 5795236"/>
                    <a:gd name="connsiteY883" fmla="*/ 199549 h 199548"/>
                    <a:gd name="connsiteX884" fmla="*/ 5122316 w 5795236"/>
                    <a:gd name="connsiteY884" fmla="*/ 199549 h 199548"/>
                    <a:gd name="connsiteX885" fmla="*/ 5128102 w 5795236"/>
                    <a:gd name="connsiteY885" fmla="*/ 199549 h 199548"/>
                    <a:gd name="connsiteX886" fmla="*/ 5133926 w 5795236"/>
                    <a:gd name="connsiteY886" fmla="*/ 199549 h 199548"/>
                    <a:gd name="connsiteX887" fmla="*/ 5139712 w 5795236"/>
                    <a:gd name="connsiteY887" fmla="*/ 199549 h 199548"/>
                    <a:gd name="connsiteX888" fmla="*/ 5145535 w 5795236"/>
                    <a:gd name="connsiteY888" fmla="*/ 199549 h 199548"/>
                    <a:gd name="connsiteX889" fmla="*/ 5151322 w 5795236"/>
                    <a:gd name="connsiteY889" fmla="*/ 199549 h 199548"/>
                    <a:gd name="connsiteX890" fmla="*/ 5157108 w 5795236"/>
                    <a:gd name="connsiteY890" fmla="*/ 199549 h 199548"/>
                    <a:gd name="connsiteX891" fmla="*/ 5162932 w 5795236"/>
                    <a:gd name="connsiteY891" fmla="*/ 199549 h 199548"/>
                    <a:gd name="connsiteX892" fmla="*/ 5168718 w 5795236"/>
                    <a:gd name="connsiteY892" fmla="*/ 199549 h 199548"/>
                    <a:gd name="connsiteX893" fmla="*/ 5174541 w 5795236"/>
                    <a:gd name="connsiteY893" fmla="*/ 199549 h 199548"/>
                    <a:gd name="connsiteX894" fmla="*/ 5180328 w 5795236"/>
                    <a:gd name="connsiteY894" fmla="*/ 199549 h 199548"/>
                    <a:gd name="connsiteX895" fmla="*/ 5186114 w 5795236"/>
                    <a:gd name="connsiteY895" fmla="*/ 199549 h 199548"/>
                    <a:gd name="connsiteX896" fmla="*/ 5191937 w 5795236"/>
                    <a:gd name="connsiteY896" fmla="*/ 199549 h 199548"/>
                    <a:gd name="connsiteX897" fmla="*/ 5197724 w 5795236"/>
                    <a:gd name="connsiteY897" fmla="*/ 199549 h 199548"/>
                    <a:gd name="connsiteX898" fmla="*/ 5203547 w 5795236"/>
                    <a:gd name="connsiteY898" fmla="*/ 199549 h 199548"/>
                    <a:gd name="connsiteX899" fmla="*/ 5209334 w 5795236"/>
                    <a:gd name="connsiteY899" fmla="*/ 199549 h 199548"/>
                    <a:gd name="connsiteX900" fmla="*/ 5215120 w 5795236"/>
                    <a:gd name="connsiteY900" fmla="*/ 199549 h 199548"/>
                    <a:gd name="connsiteX901" fmla="*/ 5220943 w 5795236"/>
                    <a:gd name="connsiteY901" fmla="*/ 199549 h 199548"/>
                    <a:gd name="connsiteX902" fmla="*/ 5226730 w 5795236"/>
                    <a:gd name="connsiteY902" fmla="*/ 199549 h 199548"/>
                    <a:gd name="connsiteX903" fmla="*/ 5232553 w 5795236"/>
                    <a:gd name="connsiteY903" fmla="*/ 199549 h 199548"/>
                    <a:gd name="connsiteX904" fmla="*/ 5238339 w 5795236"/>
                    <a:gd name="connsiteY904" fmla="*/ 199549 h 199548"/>
                    <a:gd name="connsiteX905" fmla="*/ 5244126 w 5795236"/>
                    <a:gd name="connsiteY905" fmla="*/ 199549 h 199548"/>
                    <a:gd name="connsiteX906" fmla="*/ 5249949 w 5795236"/>
                    <a:gd name="connsiteY906" fmla="*/ 199549 h 199548"/>
                    <a:gd name="connsiteX907" fmla="*/ 5255736 w 5795236"/>
                    <a:gd name="connsiteY907" fmla="*/ 199549 h 199548"/>
                    <a:gd name="connsiteX908" fmla="*/ 5261559 w 5795236"/>
                    <a:gd name="connsiteY908" fmla="*/ 199549 h 199548"/>
                    <a:gd name="connsiteX909" fmla="*/ 5267345 w 5795236"/>
                    <a:gd name="connsiteY909" fmla="*/ 199549 h 199548"/>
                    <a:gd name="connsiteX910" fmla="*/ 5273132 w 5795236"/>
                    <a:gd name="connsiteY910" fmla="*/ 199549 h 199548"/>
                    <a:gd name="connsiteX911" fmla="*/ 5278955 w 5795236"/>
                    <a:gd name="connsiteY911" fmla="*/ 199549 h 199548"/>
                    <a:gd name="connsiteX912" fmla="*/ 5284741 w 5795236"/>
                    <a:gd name="connsiteY912" fmla="*/ 199549 h 199548"/>
                    <a:gd name="connsiteX913" fmla="*/ 5290565 w 5795236"/>
                    <a:gd name="connsiteY913" fmla="*/ 199549 h 199548"/>
                    <a:gd name="connsiteX914" fmla="*/ 5296351 w 5795236"/>
                    <a:gd name="connsiteY914" fmla="*/ 199549 h 199548"/>
                    <a:gd name="connsiteX915" fmla="*/ 5302138 w 5795236"/>
                    <a:gd name="connsiteY915" fmla="*/ 199549 h 199548"/>
                    <a:gd name="connsiteX916" fmla="*/ 5307961 w 5795236"/>
                    <a:gd name="connsiteY916" fmla="*/ 199549 h 199548"/>
                    <a:gd name="connsiteX917" fmla="*/ 5313747 w 5795236"/>
                    <a:gd name="connsiteY917" fmla="*/ 199549 h 199548"/>
                    <a:gd name="connsiteX918" fmla="*/ 5319534 w 5795236"/>
                    <a:gd name="connsiteY918" fmla="*/ 199549 h 199548"/>
                    <a:gd name="connsiteX919" fmla="*/ 5325357 w 5795236"/>
                    <a:gd name="connsiteY919" fmla="*/ 199549 h 199548"/>
                    <a:gd name="connsiteX920" fmla="*/ 5331143 w 5795236"/>
                    <a:gd name="connsiteY920" fmla="*/ 199549 h 199548"/>
                    <a:gd name="connsiteX921" fmla="*/ 5336967 w 5795236"/>
                    <a:gd name="connsiteY921" fmla="*/ 199549 h 199548"/>
                    <a:gd name="connsiteX922" fmla="*/ 5342753 w 5795236"/>
                    <a:gd name="connsiteY922" fmla="*/ 199549 h 199548"/>
                    <a:gd name="connsiteX923" fmla="*/ 5348540 w 5795236"/>
                    <a:gd name="connsiteY923" fmla="*/ 199549 h 199548"/>
                    <a:gd name="connsiteX924" fmla="*/ 5354363 w 5795236"/>
                    <a:gd name="connsiteY924" fmla="*/ 199549 h 199548"/>
                    <a:gd name="connsiteX925" fmla="*/ 5360149 w 5795236"/>
                    <a:gd name="connsiteY925" fmla="*/ 199549 h 199548"/>
                    <a:gd name="connsiteX926" fmla="*/ 5365973 w 5795236"/>
                    <a:gd name="connsiteY926" fmla="*/ 199549 h 199548"/>
                    <a:gd name="connsiteX927" fmla="*/ 5371759 w 5795236"/>
                    <a:gd name="connsiteY927" fmla="*/ 199549 h 199548"/>
                    <a:gd name="connsiteX928" fmla="*/ 5377545 w 5795236"/>
                    <a:gd name="connsiteY928" fmla="*/ 199549 h 199548"/>
                    <a:gd name="connsiteX929" fmla="*/ 5383369 w 5795236"/>
                    <a:gd name="connsiteY929" fmla="*/ 199549 h 199548"/>
                    <a:gd name="connsiteX930" fmla="*/ 5389155 w 5795236"/>
                    <a:gd name="connsiteY930" fmla="*/ 199549 h 199548"/>
                    <a:gd name="connsiteX931" fmla="*/ 5394978 w 5795236"/>
                    <a:gd name="connsiteY931" fmla="*/ 199549 h 199548"/>
                    <a:gd name="connsiteX932" fmla="*/ 5400765 w 5795236"/>
                    <a:gd name="connsiteY932" fmla="*/ 199549 h 199548"/>
                    <a:gd name="connsiteX933" fmla="*/ 5406551 w 5795236"/>
                    <a:gd name="connsiteY933" fmla="*/ 199549 h 199548"/>
                    <a:gd name="connsiteX934" fmla="*/ 5412375 w 5795236"/>
                    <a:gd name="connsiteY934" fmla="*/ 199549 h 199548"/>
                    <a:gd name="connsiteX935" fmla="*/ 5418161 w 5795236"/>
                    <a:gd name="connsiteY935" fmla="*/ 199549 h 199548"/>
                    <a:gd name="connsiteX936" fmla="*/ 5423984 w 5795236"/>
                    <a:gd name="connsiteY936" fmla="*/ 199549 h 199548"/>
                    <a:gd name="connsiteX937" fmla="*/ 5429771 w 5795236"/>
                    <a:gd name="connsiteY937" fmla="*/ 199549 h 199548"/>
                    <a:gd name="connsiteX938" fmla="*/ 5435557 w 5795236"/>
                    <a:gd name="connsiteY938" fmla="*/ 199549 h 199548"/>
                    <a:gd name="connsiteX939" fmla="*/ 5441380 w 5795236"/>
                    <a:gd name="connsiteY939" fmla="*/ 199549 h 199548"/>
                    <a:gd name="connsiteX940" fmla="*/ 5447167 w 5795236"/>
                    <a:gd name="connsiteY940" fmla="*/ 199549 h 199548"/>
                    <a:gd name="connsiteX941" fmla="*/ 5452990 w 5795236"/>
                    <a:gd name="connsiteY941" fmla="*/ 199549 h 199548"/>
                    <a:gd name="connsiteX942" fmla="*/ 5458777 w 5795236"/>
                    <a:gd name="connsiteY942" fmla="*/ 199549 h 199548"/>
                    <a:gd name="connsiteX943" fmla="*/ 5464563 w 5795236"/>
                    <a:gd name="connsiteY943" fmla="*/ 199549 h 199548"/>
                    <a:gd name="connsiteX944" fmla="*/ 5470386 w 5795236"/>
                    <a:gd name="connsiteY944" fmla="*/ 199549 h 199548"/>
                    <a:gd name="connsiteX945" fmla="*/ 5476172 w 5795236"/>
                    <a:gd name="connsiteY945" fmla="*/ 199549 h 199548"/>
                    <a:gd name="connsiteX946" fmla="*/ 5481996 w 5795236"/>
                    <a:gd name="connsiteY946" fmla="*/ 199549 h 199548"/>
                    <a:gd name="connsiteX947" fmla="*/ 5487782 w 5795236"/>
                    <a:gd name="connsiteY947" fmla="*/ 199549 h 199548"/>
                    <a:gd name="connsiteX948" fmla="*/ 5493569 w 5795236"/>
                    <a:gd name="connsiteY948" fmla="*/ 199549 h 199548"/>
                    <a:gd name="connsiteX949" fmla="*/ 5499392 w 5795236"/>
                    <a:gd name="connsiteY949" fmla="*/ 199549 h 199548"/>
                    <a:gd name="connsiteX950" fmla="*/ 5505179 w 5795236"/>
                    <a:gd name="connsiteY950" fmla="*/ 199549 h 199548"/>
                    <a:gd name="connsiteX951" fmla="*/ 5511002 w 5795236"/>
                    <a:gd name="connsiteY951" fmla="*/ 199549 h 199548"/>
                    <a:gd name="connsiteX952" fmla="*/ 5516788 w 5795236"/>
                    <a:gd name="connsiteY952" fmla="*/ 199549 h 199548"/>
                    <a:gd name="connsiteX953" fmla="*/ 5522574 w 5795236"/>
                    <a:gd name="connsiteY953" fmla="*/ 199549 h 199548"/>
                    <a:gd name="connsiteX954" fmla="*/ 5528398 w 5795236"/>
                    <a:gd name="connsiteY954" fmla="*/ 199549 h 199548"/>
                    <a:gd name="connsiteX955" fmla="*/ 5534184 w 5795236"/>
                    <a:gd name="connsiteY955" fmla="*/ 199549 h 199548"/>
                    <a:gd name="connsiteX956" fmla="*/ 5540008 w 5795236"/>
                    <a:gd name="connsiteY956" fmla="*/ 199549 h 199548"/>
                    <a:gd name="connsiteX957" fmla="*/ 5545794 w 5795236"/>
                    <a:gd name="connsiteY957" fmla="*/ 199549 h 199548"/>
                    <a:gd name="connsiteX958" fmla="*/ 5551581 w 5795236"/>
                    <a:gd name="connsiteY958" fmla="*/ 199549 h 199548"/>
                    <a:gd name="connsiteX959" fmla="*/ 5557404 w 5795236"/>
                    <a:gd name="connsiteY959" fmla="*/ 199549 h 199548"/>
                    <a:gd name="connsiteX960" fmla="*/ 5563190 w 5795236"/>
                    <a:gd name="connsiteY960" fmla="*/ 199549 h 199548"/>
                    <a:gd name="connsiteX961" fmla="*/ 5569014 w 5795236"/>
                    <a:gd name="connsiteY961" fmla="*/ 199549 h 199548"/>
                    <a:gd name="connsiteX962" fmla="*/ 5574800 w 5795236"/>
                    <a:gd name="connsiteY962" fmla="*/ 199549 h 199548"/>
                    <a:gd name="connsiteX963" fmla="*/ 5580586 w 5795236"/>
                    <a:gd name="connsiteY963" fmla="*/ 199549 h 199548"/>
                    <a:gd name="connsiteX964" fmla="*/ 5586410 w 5795236"/>
                    <a:gd name="connsiteY964" fmla="*/ 199549 h 199548"/>
                    <a:gd name="connsiteX965" fmla="*/ 5592196 w 5795236"/>
                    <a:gd name="connsiteY965" fmla="*/ 199549 h 199548"/>
                    <a:gd name="connsiteX966" fmla="*/ 5598020 w 5795236"/>
                    <a:gd name="connsiteY966" fmla="*/ 199549 h 199548"/>
                    <a:gd name="connsiteX967" fmla="*/ 5603806 w 5795236"/>
                    <a:gd name="connsiteY967" fmla="*/ 199549 h 199548"/>
                    <a:gd name="connsiteX968" fmla="*/ 5609592 w 5795236"/>
                    <a:gd name="connsiteY968" fmla="*/ 199549 h 199548"/>
                    <a:gd name="connsiteX969" fmla="*/ 5615416 w 5795236"/>
                    <a:gd name="connsiteY969" fmla="*/ 199549 h 199548"/>
                    <a:gd name="connsiteX970" fmla="*/ 5621202 w 5795236"/>
                    <a:gd name="connsiteY970" fmla="*/ 199549 h 199548"/>
                    <a:gd name="connsiteX971" fmla="*/ 5626988 w 5795236"/>
                    <a:gd name="connsiteY971" fmla="*/ 199549 h 199548"/>
                    <a:gd name="connsiteX972" fmla="*/ 5632812 w 5795236"/>
                    <a:gd name="connsiteY972" fmla="*/ 199549 h 199548"/>
                    <a:gd name="connsiteX973" fmla="*/ 5638598 w 5795236"/>
                    <a:gd name="connsiteY973" fmla="*/ 199549 h 199548"/>
                    <a:gd name="connsiteX974" fmla="*/ 5644421 w 5795236"/>
                    <a:gd name="connsiteY974" fmla="*/ 199549 h 199548"/>
                    <a:gd name="connsiteX975" fmla="*/ 5650208 w 5795236"/>
                    <a:gd name="connsiteY975" fmla="*/ 199549 h 199548"/>
                    <a:gd name="connsiteX976" fmla="*/ 5655994 w 5795236"/>
                    <a:gd name="connsiteY976" fmla="*/ 199549 h 199548"/>
                    <a:gd name="connsiteX977" fmla="*/ 5661818 w 5795236"/>
                    <a:gd name="connsiteY977" fmla="*/ 199549 h 199548"/>
                    <a:gd name="connsiteX978" fmla="*/ 5667604 w 5795236"/>
                    <a:gd name="connsiteY978" fmla="*/ 199549 h 199548"/>
                    <a:gd name="connsiteX979" fmla="*/ 5673427 w 5795236"/>
                    <a:gd name="connsiteY979" fmla="*/ 199549 h 199548"/>
                    <a:gd name="connsiteX980" fmla="*/ 5679213 w 5795236"/>
                    <a:gd name="connsiteY980" fmla="*/ 199549 h 199548"/>
                    <a:gd name="connsiteX981" fmla="*/ 5685000 w 5795236"/>
                    <a:gd name="connsiteY981" fmla="*/ 199549 h 199548"/>
                    <a:gd name="connsiteX982" fmla="*/ 5690823 w 5795236"/>
                    <a:gd name="connsiteY982" fmla="*/ 199549 h 199548"/>
                    <a:gd name="connsiteX983" fmla="*/ 5696610 w 5795236"/>
                    <a:gd name="connsiteY983" fmla="*/ 199549 h 199548"/>
                    <a:gd name="connsiteX984" fmla="*/ 5702433 w 5795236"/>
                    <a:gd name="connsiteY984" fmla="*/ 199549 h 199548"/>
                    <a:gd name="connsiteX985" fmla="*/ 5708220 w 5795236"/>
                    <a:gd name="connsiteY985" fmla="*/ 199549 h 199548"/>
                    <a:gd name="connsiteX986" fmla="*/ 5714006 w 5795236"/>
                    <a:gd name="connsiteY986" fmla="*/ 199549 h 199548"/>
                    <a:gd name="connsiteX987" fmla="*/ 5719829 w 5795236"/>
                    <a:gd name="connsiteY987" fmla="*/ 199549 h 199548"/>
                    <a:gd name="connsiteX988" fmla="*/ 5725615 w 5795236"/>
                    <a:gd name="connsiteY988" fmla="*/ 199549 h 199548"/>
                    <a:gd name="connsiteX989" fmla="*/ 5731439 w 5795236"/>
                    <a:gd name="connsiteY989" fmla="*/ 199549 h 199548"/>
                    <a:gd name="connsiteX990" fmla="*/ 5737225 w 5795236"/>
                    <a:gd name="connsiteY990" fmla="*/ 199549 h 199548"/>
                    <a:gd name="connsiteX991" fmla="*/ 5743012 w 5795236"/>
                    <a:gd name="connsiteY991" fmla="*/ 199549 h 199548"/>
                    <a:gd name="connsiteX992" fmla="*/ 5748835 w 5795236"/>
                    <a:gd name="connsiteY992" fmla="*/ 199549 h 199548"/>
                    <a:gd name="connsiteX993" fmla="*/ 5754622 w 5795236"/>
                    <a:gd name="connsiteY993" fmla="*/ 199549 h 199548"/>
                    <a:gd name="connsiteX994" fmla="*/ 5760445 w 5795236"/>
                    <a:gd name="connsiteY994" fmla="*/ 199549 h 199548"/>
                    <a:gd name="connsiteX995" fmla="*/ 5766231 w 5795236"/>
                    <a:gd name="connsiteY995" fmla="*/ 199549 h 199548"/>
                    <a:gd name="connsiteX996" fmla="*/ 5772017 w 5795236"/>
                    <a:gd name="connsiteY996" fmla="*/ 199549 h 199548"/>
                    <a:gd name="connsiteX997" fmla="*/ 5777841 w 5795236"/>
                    <a:gd name="connsiteY997" fmla="*/ 199549 h 199548"/>
                    <a:gd name="connsiteX998" fmla="*/ 5783627 w 5795236"/>
                    <a:gd name="connsiteY998" fmla="*/ 199549 h 199548"/>
                    <a:gd name="connsiteX999" fmla="*/ 5789451 w 5795236"/>
                    <a:gd name="connsiteY999" fmla="*/ 199549 h 199548"/>
                    <a:gd name="connsiteX1000" fmla="*/ 5795237 w 5795236"/>
                    <a:gd name="connsiteY1000" fmla="*/ 199549 h 199548"/>
                    <a:gd name="connsiteX1001" fmla="*/ 5795237 w 5795236"/>
                    <a:gd name="connsiteY1001" fmla="*/ 199549 h 199548"/>
                    <a:gd name="connsiteX1002" fmla="*/ 5795237 w 5795236"/>
                    <a:gd name="connsiteY1002" fmla="*/ 199549 h 199548"/>
                    <a:gd name="connsiteX1003" fmla="*/ 5789451 w 5795236"/>
                    <a:gd name="connsiteY1003" fmla="*/ 199549 h 199548"/>
                    <a:gd name="connsiteX1004" fmla="*/ 5783627 w 5795236"/>
                    <a:gd name="connsiteY1004" fmla="*/ 199549 h 199548"/>
                    <a:gd name="connsiteX1005" fmla="*/ 5777841 w 5795236"/>
                    <a:gd name="connsiteY1005" fmla="*/ 199549 h 199548"/>
                    <a:gd name="connsiteX1006" fmla="*/ 5772017 w 5795236"/>
                    <a:gd name="connsiteY1006" fmla="*/ 199549 h 199548"/>
                    <a:gd name="connsiteX1007" fmla="*/ 5766231 w 5795236"/>
                    <a:gd name="connsiteY1007" fmla="*/ 199549 h 199548"/>
                    <a:gd name="connsiteX1008" fmla="*/ 5760445 w 5795236"/>
                    <a:gd name="connsiteY1008" fmla="*/ 199549 h 199548"/>
                    <a:gd name="connsiteX1009" fmla="*/ 5754622 w 5795236"/>
                    <a:gd name="connsiteY1009" fmla="*/ 199549 h 199548"/>
                    <a:gd name="connsiteX1010" fmla="*/ 5748835 w 5795236"/>
                    <a:gd name="connsiteY1010" fmla="*/ 199549 h 199548"/>
                    <a:gd name="connsiteX1011" fmla="*/ 5743012 w 5795236"/>
                    <a:gd name="connsiteY1011" fmla="*/ 199549 h 199548"/>
                    <a:gd name="connsiteX1012" fmla="*/ 5737225 w 5795236"/>
                    <a:gd name="connsiteY1012" fmla="*/ 199549 h 199548"/>
                    <a:gd name="connsiteX1013" fmla="*/ 5731439 w 5795236"/>
                    <a:gd name="connsiteY1013" fmla="*/ 199549 h 199548"/>
                    <a:gd name="connsiteX1014" fmla="*/ 5725615 w 5795236"/>
                    <a:gd name="connsiteY1014" fmla="*/ 199549 h 199548"/>
                    <a:gd name="connsiteX1015" fmla="*/ 5719829 w 5795236"/>
                    <a:gd name="connsiteY1015" fmla="*/ 199549 h 199548"/>
                    <a:gd name="connsiteX1016" fmla="*/ 5714006 w 5795236"/>
                    <a:gd name="connsiteY1016" fmla="*/ 199549 h 199548"/>
                    <a:gd name="connsiteX1017" fmla="*/ 5708220 w 5795236"/>
                    <a:gd name="connsiteY1017" fmla="*/ 199549 h 199548"/>
                    <a:gd name="connsiteX1018" fmla="*/ 5702433 w 5795236"/>
                    <a:gd name="connsiteY1018" fmla="*/ 199549 h 199548"/>
                    <a:gd name="connsiteX1019" fmla="*/ 5696610 w 5795236"/>
                    <a:gd name="connsiteY1019" fmla="*/ 199549 h 199548"/>
                    <a:gd name="connsiteX1020" fmla="*/ 5690823 w 5795236"/>
                    <a:gd name="connsiteY1020" fmla="*/ 199549 h 199548"/>
                    <a:gd name="connsiteX1021" fmla="*/ 5685000 w 5795236"/>
                    <a:gd name="connsiteY1021" fmla="*/ 199549 h 199548"/>
                    <a:gd name="connsiteX1022" fmla="*/ 5679213 w 5795236"/>
                    <a:gd name="connsiteY1022" fmla="*/ 199549 h 199548"/>
                    <a:gd name="connsiteX1023" fmla="*/ 5673427 w 5795236"/>
                    <a:gd name="connsiteY1023" fmla="*/ 199549 h 199548"/>
                    <a:gd name="connsiteX1024" fmla="*/ 5667604 w 5795236"/>
                    <a:gd name="connsiteY1024" fmla="*/ 199549 h 199548"/>
                    <a:gd name="connsiteX1025" fmla="*/ 5661818 w 5795236"/>
                    <a:gd name="connsiteY1025" fmla="*/ 199549 h 199548"/>
                    <a:gd name="connsiteX1026" fmla="*/ 5655994 w 5795236"/>
                    <a:gd name="connsiteY1026" fmla="*/ 199549 h 199548"/>
                    <a:gd name="connsiteX1027" fmla="*/ 5650208 w 5795236"/>
                    <a:gd name="connsiteY1027" fmla="*/ 199549 h 199548"/>
                    <a:gd name="connsiteX1028" fmla="*/ 5644421 w 5795236"/>
                    <a:gd name="connsiteY1028" fmla="*/ 199549 h 199548"/>
                    <a:gd name="connsiteX1029" fmla="*/ 5638598 w 5795236"/>
                    <a:gd name="connsiteY1029" fmla="*/ 199549 h 199548"/>
                    <a:gd name="connsiteX1030" fmla="*/ 5632812 w 5795236"/>
                    <a:gd name="connsiteY1030" fmla="*/ 199549 h 199548"/>
                    <a:gd name="connsiteX1031" fmla="*/ 5626988 w 5795236"/>
                    <a:gd name="connsiteY1031" fmla="*/ 199549 h 199548"/>
                    <a:gd name="connsiteX1032" fmla="*/ 5621202 w 5795236"/>
                    <a:gd name="connsiteY1032" fmla="*/ 199549 h 199548"/>
                    <a:gd name="connsiteX1033" fmla="*/ 5615416 w 5795236"/>
                    <a:gd name="connsiteY1033" fmla="*/ 199549 h 199548"/>
                    <a:gd name="connsiteX1034" fmla="*/ 5609592 w 5795236"/>
                    <a:gd name="connsiteY1034" fmla="*/ 199549 h 199548"/>
                    <a:gd name="connsiteX1035" fmla="*/ 5603806 w 5795236"/>
                    <a:gd name="connsiteY1035" fmla="*/ 199549 h 199548"/>
                    <a:gd name="connsiteX1036" fmla="*/ 5598020 w 5795236"/>
                    <a:gd name="connsiteY1036" fmla="*/ 199549 h 199548"/>
                    <a:gd name="connsiteX1037" fmla="*/ 5592196 w 5795236"/>
                    <a:gd name="connsiteY1037" fmla="*/ 199549 h 199548"/>
                    <a:gd name="connsiteX1038" fmla="*/ 5586410 w 5795236"/>
                    <a:gd name="connsiteY1038" fmla="*/ 199549 h 199548"/>
                    <a:gd name="connsiteX1039" fmla="*/ 5580586 w 5795236"/>
                    <a:gd name="connsiteY1039" fmla="*/ 199549 h 199548"/>
                    <a:gd name="connsiteX1040" fmla="*/ 5574800 w 5795236"/>
                    <a:gd name="connsiteY1040" fmla="*/ 199549 h 199548"/>
                    <a:gd name="connsiteX1041" fmla="*/ 5569014 w 5795236"/>
                    <a:gd name="connsiteY1041" fmla="*/ 199549 h 199548"/>
                    <a:gd name="connsiteX1042" fmla="*/ 5563190 w 5795236"/>
                    <a:gd name="connsiteY1042" fmla="*/ 199549 h 199548"/>
                    <a:gd name="connsiteX1043" fmla="*/ 5557404 w 5795236"/>
                    <a:gd name="connsiteY1043" fmla="*/ 199549 h 199548"/>
                    <a:gd name="connsiteX1044" fmla="*/ 5551581 w 5795236"/>
                    <a:gd name="connsiteY1044" fmla="*/ 199549 h 199548"/>
                    <a:gd name="connsiteX1045" fmla="*/ 5545794 w 5795236"/>
                    <a:gd name="connsiteY1045" fmla="*/ 199549 h 199548"/>
                    <a:gd name="connsiteX1046" fmla="*/ 5540008 w 5795236"/>
                    <a:gd name="connsiteY1046" fmla="*/ 199549 h 199548"/>
                    <a:gd name="connsiteX1047" fmla="*/ 5534184 w 5795236"/>
                    <a:gd name="connsiteY1047" fmla="*/ 199549 h 199548"/>
                    <a:gd name="connsiteX1048" fmla="*/ 5528398 w 5795236"/>
                    <a:gd name="connsiteY1048" fmla="*/ 199549 h 199548"/>
                    <a:gd name="connsiteX1049" fmla="*/ 5522574 w 5795236"/>
                    <a:gd name="connsiteY1049" fmla="*/ 199549 h 199548"/>
                    <a:gd name="connsiteX1050" fmla="*/ 5516788 w 5795236"/>
                    <a:gd name="connsiteY1050" fmla="*/ 199549 h 199548"/>
                    <a:gd name="connsiteX1051" fmla="*/ 5511002 w 5795236"/>
                    <a:gd name="connsiteY1051" fmla="*/ 199549 h 199548"/>
                    <a:gd name="connsiteX1052" fmla="*/ 5505179 w 5795236"/>
                    <a:gd name="connsiteY1052" fmla="*/ 199549 h 199548"/>
                    <a:gd name="connsiteX1053" fmla="*/ 5499392 w 5795236"/>
                    <a:gd name="connsiteY1053" fmla="*/ 199549 h 199548"/>
                    <a:gd name="connsiteX1054" fmla="*/ 5493569 w 5795236"/>
                    <a:gd name="connsiteY1054" fmla="*/ 199549 h 199548"/>
                    <a:gd name="connsiteX1055" fmla="*/ 5487782 w 5795236"/>
                    <a:gd name="connsiteY1055" fmla="*/ 199549 h 199548"/>
                    <a:gd name="connsiteX1056" fmla="*/ 5481996 w 5795236"/>
                    <a:gd name="connsiteY1056" fmla="*/ 199549 h 199548"/>
                    <a:gd name="connsiteX1057" fmla="*/ 5476172 w 5795236"/>
                    <a:gd name="connsiteY1057" fmla="*/ 199549 h 199548"/>
                    <a:gd name="connsiteX1058" fmla="*/ 5470386 w 5795236"/>
                    <a:gd name="connsiteY1058" fmla="*/ 199549 h 199548"/>
                    <a:gd name="connsiteX1059" fmla="*/ 5464563 w 5795236"/>
                    <a:gd name="connsiteY1059" fmla="*/ 199549 h 199548"/>
                    <a:gd name="connsiteX1060" fmla="*/ 5458777 w 5795236"/>
                    <a:gd name="connsiteY1060" fmla="*/ 199549 h 199548"/>
                    <a:gd name="connsiteX1061" fmla="*/ 5452990 w 5795236"/>
                    <a:gd name="connsiteY1061" fmla="*/ 199549 h 199548"/>
                    <a:gd name="connsiteX1062" fmla="*/ 5447167 w 5795236"/>
                    <a:gd name="connsiteY1062" fmla="*/ 199549 h 199548"/>
                    <a:gd name="connsiteX1063" fmla="*/ 5441380 w 5795236"/>
                    <a:gd name="connsiteY1063" fmla="*/ 199549 h 199548"/>
                    <a:gd name="connsiteX1064" fmla="*/ 5435557 w 5795236"/>
                    <a:gd name="connsiteY1064" fmla="*/ 199549 h 199548"/>
                    <a:gd name="connsiteX1065" fmla="*/ 5429771 w 5795236"/>
                    <a:gd name="connsiteY1065" fmla="*/ 199549 h 199548"/>
                    <a:gd name="connsiteX1066" fmla="*/ 5423984 w 5795236"/>
                    <a:gd name="connsiteY1066" fmla="*/ 199549 h 199548"/>
                    <a:gd name="connsiteX1067" fmla="*/ 5418161 w 5795236"/>
                    <a:gd name="connsiteY1067" fmla="*/ 199549 h 199548"/>
                    <a:gd name="connsiteX1068" fmla="*/ 5412375 w 5795236"/>
                    <a:gd name="connsiteY1068" fmla="*/ 199549 h 199548"/>
                    <a:gd name="connsiteX1069" fmla="*/ 5406551 w 5795236"/>
                    <a:gd name="connsiteY1069" fmla="*/ 199549 h 199548"/>
                    <a:gd name="connsiteX1070" fmla="*/ 5400765 w 5795236"/>
                    <a:gd name="connsiteY1070" fmla="*/ 199549 h 199548"/>
                    <a:gd name="connsiteX1071" fmla="*/ 5394978 w 5795236"/>
                    <a:gd name="connsiteY1071" fmla="*/ 199549 h 199548"/>
                    <a:gd name="connsiteX1072" fmla="*/ 5389155 w 5795236"/>
                    <a:gd name="connsiteY1072" fmla="*/ 199549 h 199548"/>
                    <a:gd name="connsiteX1073" fmla="*/ 5383369 w 5795236"/>
                    <a:gd name="connsiteY1073" fmla="*/ 199549 h 199548"/>
                    <a:gd name="connsiteX1074" fmla="*/ 5377545 w 5795236"/>
                    <a:gd name="connsiteY1074" fmla="*/ 199549 h 199548"/>
                    <a:gd name="connsiteX1075" fmla="*/ 5371759 w 5795236"/>
                    <a:gd name="connsiteY1075" fmla="*/ 199549 h 199548"/>
                    <a:gd name="connsiteX1076" fmla="*/ 5365973 w 5795236"/>
                    <a:gd name="connsiteY1076" fmla="*/ 199549 h 199548"/>
                    <a:gd name="connsiteX1077" fmla="*/ 5360149 w 5795236"/>
                    <a:gd name="connsiteY1077" fmla="*/ 199549 h 199548"/>
                    <a:gd name="connsiteX1078" fmla="*/ 5354363 w 5795236"/>
                    <a:gd name="connsiteY1078" fmla="*/ 199549 h 199548"/>
                    <a:gd name="connsiteX1079" fmla="*/ 5348540 w 5795236"/>
                    <a:gd name="connsiteY1079" fmla="*/ 199549 h 199548"/>
                    <a:gd name="connsiteX1080" fmla="*/ 5342753 w 5795236"/>
                    <a:gd name="connsiteY1080" fmla="*/ 199549 h 199548"/>
                    <a:gd name="connsiteX1081" fmla="*/ 5336967 w 5795236"/>
                    <a:gd name="connsiteY1081" fmla="*/ 199549 h 199548"/>
                    <a:gd name="connsiteX1082" fmla="*/ 5331143 w 5795236"/>
                    <a:gd name="connsiteY1082" fmla="*/ 199549 h 199548"/>
                    <a:gd name="connsiteX1083" fmla="*/ 5325357 w 5795236"/>
                    <a:gd name="connsiteY1083" fmla="*/ 199549 h 199548"/>
                    <a:gd name="connsiteX1084" fmla="*/ 5319534 w 5795236"/>
                    <a:gd name="connsiteY1084" fmla="*/ 199549 h 199548"/>
                    <a:gd name="connsiteX1085" fmla="*/ 5313747 w 5795236"/>
                    <a:gd name="connsiteY1085" fmla="*/ 199549 h 199548"/>
                    <a:gd name="connsiteX1086" fmla="*/ 5307961 w 5795236"/>
                    <a:gd name="connsiteY1086" fmla="*/ 199549 h 199548"/>
                    <a:gd name="connsiteX1087" fmla="*/ 5302138 w 5795236"/>
                    <a:gd name="connsiteY1087" fmla="*/ 199549 h 199548"/>
                    <a:gd name="connsiteX1088" fmla="*/ 5296351 w 5795236"/>
                    <a:gd name="connsiteY1088" fmla="*/ 199549 h 199548"/>
                    <a:gd name="connsiteX1089" fmla="*/ 5290565 w 5795236"/>
                    <a:gd name="connsiteY1089" fmla="*/ 199549 h 199548"/>
                    <a:gd name="connsiteX1090" fmla="*/ 5284741 w 5795236"/>
                    <a:gd name="connsiteY1090" fmla="*/ 199549 h 199548"/>
                    <a:gd name="connsiteX1091" fmla="*/ 5278955 w 5795236"/>
                    <a:gd name="connsiteY1091" fmla="*/ 199549 h 199548"/>
                    <a:gd name="connsiteX1092" fmla="*/ 5273132 w 5795236"/>
                    <a:gd name="connsiteY1092" fmla="*/ 199549 h 199548"/>
                    <a:gd name="connsiteX1093" fmla="*/ 5267345 w 5795236"/>
                    <a:gd name="connsiteY1093" fmla="*/ 199549 h 199548"/>
                    <a:gd name="connsiteX1094" fmla="*/ 5261559 w 5795236"/>
                    <a:gd name="connsiteY1094" fmla="*/ 199549 h 199548"/>
                    <a:gd name="connsiteX1095" fmla="*/ 5255736 w 5795236"/>
                    <a:gd name="connsiteY1095" fmla="*/ 199549 h 199548"/>
                    <a:gd name="connsiteX1096" fmla="*/ 5249949 w 5795236"/>
                    <a:gd name="connsiteY1096" fmla="*/ 199549 h 199548"/>
                    <a:gd name="connsiteX1097" fmla="*/ 5244126 w 5795236"/>
                    <a:gd name="connsiteY1097" fmla="*/ 199549 h 199548"/>
                    <a:gd name="connsiteX1098" fmla="*/ 5238339 w 5795236"/>
                    <a:gd name="connsiteY1098" fmla="*/ 199549 h 199548"/>
                    <a:gd name="connsiteX1099" fmla="*/ 5232553 w 5795236"/>
                    <a:gd name="connsiteY1099" fmla="*/ 199549 h 199548"/>
                    <a:gd name="connsiteX1100" fmla="*/ 5226730 w 5795236"/>
                    <a:gd name="connsiteY1100" fmla="*/ 199549 h 199548"/>
                    <a:gd name="connsiteX1101" fmla="*/ 5220943 w 5795236"/>
                    <a:gd name="connsiteY1101" fmla="*/ 199549 h 199548"/>
                    <a:gd name="connsiteX1102" fmla="*/ 5215120 w 5795236"/>
                    <a:gd name="connsiteY1102" fmla="*/ 199549 h 199548"/>
                    <a:gd name="connsiteX1103" fmla="*/ 5209334 w 5795236"/>
                    <a:gd name="connsiteY1103" fmla="*/ 199549 h 199548"/>
                    <a:gd name="connsiteX1104" fmla="*/ 5203547 w 5795236"/>
                    <a:gd name="connsiteY1104" fmla="*/ 199549 h 199548"/>
                    <a:gd name="connsiteX1105" fmla="*/ 5197724 w 5795236"/>
                    <a:gd name="connsiteY1105" fmla="*/ 199549 h 199548"/>
                    <a:gd name="connsiteX1106" fmla="*/ 5191937 w 5795236"/>
                    <a:gd name="connsiteY1106" fmla="*/ 199549 h 199548"/>
                    <a:gd name="connsiteX1107" fmla="*/ 5186114 w 5795236"/>
                    <a:gd name="connsiteY1107" fmla="*/ 199549 h 199548"/>
                    <a:gd name="connsiteX1108" fmla="*/ 5180328 w 5795236"/>
                    <a:gd name="connsiteY1108" fmla="*/ 199549 h 199548"/>
                    <a:gd name="connsiteX1109" fmla="*/ 5174541 w 5795236"/>
                    <a:gd name="connsiteY1109" fmla="*/ 199549 h 199548"/>
                    <a:gd name="connsiteX1110" fmla="*/ 5168718 w 5795236"/>
                    <a:gd name="connsiteY1110" fmla="*/ 199549 h 199548"/>
                    <a:gd name="connsiteX1111" fmla="*/ 5162932 w 5795236"/>
                    <a:gd name="connsiteY1111" fmla="*/ 199549 h 199548"/>
                    <a:gd name="connsiteX1112" fmla="*/ 5157108 w 5795236"/>
                    <a:gd name="connsiteY1112" fmla="*/ 199549 h 199548"/>
                    <a:gd name="connsiteX1113" fmla="*/ 5151322 w 5795236"/>
                    <a:gd name="connsiteY1113" fmla="*/ 199549 h 199548"/>
                    <a:gd name="connsiteX1114" fmla="*/ 5145535 w 5795236"/>
                    <a:gd name="connsiteY1114" fmla="*/ 199549 h 199548"/>
                    <a:gd name="connsiteX1115" fmla="*/ 5139712 w 5795236"/>
                    <a:gd name="connsiteY1115" fmla="*/ 199549 h 199548"/>
                    <a:gd name="connsiteX1116" fmla="*/ 5133926 w 5795236"/>
                    <a:gd name="connsiteY1116" fmla="*/ 199549 h 199548"/>
                    <a:gd name="connsiteX1117" fmla="*/ 5128102 w 5795236"/>
                    <a:gd name="connsiteY1117" fmla="*/ 199549 h 199548"/>
                    <a:gd name="connsiteX1118" fmla="*/ 5122316 w 5795236"/>
                    <a:gd name="connsiteY1118" fmla="*/ 199549 h 199548"/>
                    <a:gd name="connsiteX1119" fmla="*/ 5116530 w 5795236"/>
                    <a:gd name="connsiteY1119" fmla="*/ 199549 h 199548"/>
                    <a:gd name="connsiteX1120" fmla="*/ 5110706 w 5795236"/>
                    <a:gd name="connsiteY1120" fmla="*/ 199549 h 199548"/>
                    <a:gd name="connsiteX1121" fmla="*/ 5104920 w 5795236"/>
                    <a:gd name="connsiteY1121" fmla="*/ 199549 h 199548"/>
                    <a:gd name="connsiteX1122" fmla="*/ 5099097 w 5795236"/>
                    <a:gd name="connsiteY1122" fmla="*/ 199549 h 199548"/>
                    <a:gd name="connsiteX1123" fmla="*/ 5093310 w 5795236"/>
                    <a:gd name="connsiteY1123" fmla="*/ 199549 h 199548"/>
                    <a:gd name="connsiteX1124" fmla="*/ 5087524 w 5795236"/>
                    <a:gd name="connsiteY1124" fmla="*/ 199549 h 199548"/>
                    <a:gd name="connsiteX1125" fmla="*/ 5081700 w 5795236"/>
                    <a:gd name="connsiteY1125" fmla="*/ 199549 h 199548"/>
                    <a:gd name="connsiteX1126" fmla="*/ 5075914 w 5795236"/>
                    <a:gd name="connsiteY1126" fmla="*/ 199549 h 199548"/>
                    <a:gd name="connsiteX1127" fmla="*/ 5070091 w 5795236"/>
                    <a:gd name="connsiteY1127" fmla="*/ 199549 h 199548"/>
                    <a:gd name="connsiteX1128" fmla="*/ 5064304 w 5795236"/>
                    <a:gd name="connsiteY1128" fmla="*/ 199549 h 199548"/>
                    <a:gd name="connsiteX1129" fmla="*/ 5058518 w 5795236"/>
                    <a:gd name="connsiteY1129" fmla="*/ 199549 h 199548"/>
                    <a:gd name="connsiteX1130" fmla="*/ 5052695 w 5795236"/>
                    <a:gd name="connsiteY1130" fmla="*/ 199549 h 199548"/>
                    <a:gd name="connsiteX1131" fmla="*/ 5046908 w 5795236"/>
                    <a:gd name="connsiteY1131" fmla="*/ 199549 h 199548"/>
                    <a:gd name="connsiteX1132" fmla="*/ 5041085 w 5795236"/>
                    <a:gd name="connsiteY1132" fmla="*/ 199549 h 199548"/>
                    <a:gd name="connsiteX1133" fmla="*/ 5035298 w 5795236"/>
                    <a:gd name="connsiteY1133" fmla="*/ 199549 h 199548"/>
                    <a:gd name="connsiteX1134" fmla="*/ 5029512 w 5795236"/>
                    <a:gd name="connsiteY1134" fmla="*/ 199549 h 199548"/>
                    <a:gd name="connsiteX1135" fmla="*/ 5023689 w 5795236"/>
                    <a:gd name="connsiteY1135" fmla="*/ 199549 h 199548"/>
                    <a:gd name="connsiteX1136" fmla="*/ 5017902 w 5795236"/>
                    <a:gd name="connsiteY1136" fmla="*/ 199549 h 199548"/>
                    <a:gd name="connsiteX1137" fmla="*/ 5012079 w 5795236"/>
                    <a:gd name="connsiteY1137" fmla="*/ 199549 h 199548"/>
                    <a:gd name="connsiteX1138" fmla="*/ 5006293 w 5795236"/>
                    <a:gd name="connsiteY1138" fmla="*/ 199549 h 199548"/>
                    <a:gd name="connsiteX1139" fmla="*/ 5000506 w 5795236"/>
                    <a:gd name="connsiteY1139" fmla="*/ 199549 h 199548"/>
                    <a:gd name="connsiteX1140" fmla="*/ 4994683 w 5795236"/>
                    <a:gd name="connsiteY1140" fmla="*/ 199549 h 199548"/>
                    <a:gd name="connsiteX1141" fmla="*/ 4988896 w 5795236"/>
                    <a:gd name="connsiteY1141" fmla="*/ 199549 h 199548"/>
                    <a:gd name="connsiteX1142" fmla="*/ 4983110 w 5795236"/>
                    <a:gd name="connsiteY1142" fmla="*/ 199549 h 199548"/>
                    <a:gd name="connsiteX1143" fmla="*/ 4977287 w 5795236"/>
                    <a:gd name="connsiteY1143" fmla="*/ 199549 h 199548"/>
                    <a:gd name="connsiteX1144" fmla="*/ 4971500 w 5795236"/>
                    <a:gd name="connsiteY1144" fmla="*/ 199549 h 199548"/>
                    <a:gd name="connsiteX1145" fmla="*/ 4965677 w 5795236"/>
                    <a:gd name="connsiteY1145" fmla="*/ 199549 h 199548"/>
                    <a:gd name="connsiteX1146" fmla="*/ 4959891 w 5795236"/>
                    <a:gd name="connsiteY1146" fmla="*/ 199549 h 199548"/>
                    <a:gd name="connsiteX1147" fmla="*/ 4954104 w 5795236"/>
                    <a:gd name="connsiteY1147" fmla="*/ 199549 h 199548"/>
                    <a:gd name="connsiteX1148" fmla="*/ 4948281 w 5795236"/>
                    <a:gd name="connsiteY1148" fmla="*/ 199549 h 199548"/>
                    <a:gd name="connsiteX1149" fmla="*/ 4942494 w 5795236"/>
                    <a:gd name="connsiteY1149" fmla="*/ 199549 h 199548"/>
                    <a:gd name="connsiteX1150" fmla="*/ 4936671 w 5795236"/>
                    <a:gd name="connsiteY1150" fmla="*/ 199549 h 199548"/>
                    <a:gd name="connsiteX1151" fmla="*/ 4930885 w 5795236"/>
                    <a:gd name="connsiteY1151" fmla="*/ 199549 h 199548"/>
                    <a:gd name="connsiteX1152" fmla="*/ 4925098 w 5795236"/>
                    <a:gd name="connsiteY1152" fmla="*/ 199549 h 199548"/>
                    <a:gd name="connsiteX1153" fmla="*/ 4919275 w 5795236"/>
                    <a:gd name="connsiteY1153" fmla="*/ 199549 h 199548"/>
                    <a:gd name="connsiteX1154" fmla="*/ 4913489 w 5795236"/>
                    <a:gd name="connsiteY1154" fmla="*/ 199549 h 199548"/>
                    <a:gd name="connsiteX1155" fmla="*/ 4907665 w 5795236"/>
                    <a:gd name="connsiteY1155" fmla="*/ 199549 h 199548"/>
                    <a:gd name="connsiteX1156" fmla="*/ 4901879 w 5795236"/>
                    <a:gd name="connsiteY1156" fmla="*/ 199549 h 199548"/>
                    <a:gd name="connsiteX1157" fmla="*/ 4896092 w 5795236"/>
                    <a:gd name="connsiteY1157" fmla="*/ 199549 h 199548"/>
                    <a:gd name="connsiteX1158" fmla="*/ 4890269 w 5795236"/>
                    <a:gd name="connsiteY1158" fmla="*/ 199549 h 199548"/>
                    <a:gd name="connsiteX1159" fmla="*/ 4884483 w 5795236"/>
                    <a:gd name="connsiteY1159" fmla="*/ 199549 h 199548"/>
                    <a:gd name="connsiteX1160" fmla="*/ 4878659 w 5795236"/>
                    <a:gd name="connsiteY1160" fmla="*/ 199549 h 199548"/>
                    <a:gd name="connsiteX1161" fmla="*/ 4872873 w 5795236"/>
                    <a:gd name="connsiteY1161" fmla="*/ 199549 h 199548"/>
                    <a:gd name="connsiteX1162" fmla="*/ 4867087 w 5795236"/>
                    <a:gd name="connsiteY1162" fmla="*/ 199549 h 199548"/>
                    <a:gd name="connsiteX1163" fmla="*/ 4861263 w 5795236"/>
                    <a:gd name="connsiteY1163" fmla="*/ 199549 h 199548"/>
                    <a:gd name="connsiteX1164" fmla="*/ 4855477 w 5795236"/>
                    <a:gd name="connsiteY1164" fmla="*/ 199549 h 199548"/>
                    <a:gd name="connsiteX1165" fmla="*/ 4849654 w 5795236"/>
                    <a:gd name="connsiteY1165" fmla="*/ 199549 h 199548"/>
                    <a:gd name="connsiteX1166" fmla="*/ 4843867 w 5795236"/>
                    <a:gd name="connsiteY1166" fmla="*/ 199549 h 199548"/>
                    <a:gd name="connsiteX1167" fmla="*/ 4838081 w 5795236"/>
                    <a:gd name="connsiteY1167" fmla="*/ 199549 h 199548"/>
                    <a:gd name="connsiteX1168" fmla="*/ 4832257 w 5795236"/>
                    <a:gd name="connsiteY1168" fmla="*/ 199549 h 199548"/>
                    <a:gd name="connsiteX1169" fmla="*/ 4826471 w 5795236"/>
                    <a:gd name="connsiteY1169" fmla="*/ 199549 h 199548"/>
                    <a:gd name="connsiteX1170" fmla="*/ 4820648 w 5795236"/>
                    <a:gd name="connsiteY1170" fmla="*/ 199549 h 199548"/>
                    <a:gd name="connsiteX1171" fmla="*/ 4814862 w 5795236"/>
                    <a:gd name="connsiteY1171" fmla="*/ 199549 h 199548"/>
                    <a:gd name="connsiteX1172" fmla="*/ 4809075 w 5795236"/>
                    <a:gd name="connsiteY1172" fmla="*/ 199549 h 199548"/>
                    <a:gd name="connsiteX1173" fmla="*/ 4803252 w 5795236"/>
                    <a:gd name="connsiteY1173" fmla="*/ 199549 h 199548"/>
                    <a:gd name="connsiteX1174" fmla="*/ 4797465 w 5795236"/>
                    <a:gd name="connsiteY1174" fmla="*/ 199549 h 199548"/>
                    <a:gd name="connsiteX1175" fmla="*/ 4791642 w 5795236"/>
                    <a:gd name="connsiteY1175" fmla="*/ 199549 h 199548"/>
                    <a:gd name="connsiteX1176" fmla="*/ 4785855 w 5795236"/>
                    <a:gd name="connsiteY1176" fmla="*/ 199549 h 199548"/>
                    <a:gd name="connsiteX1177" fmla="*/ 4780069 w 5795236"/>
                    <a:gd name="connsiteY1177" fmla="*/ 199549 h 199548"/>
                    <a:gd name="connsiteX1178" fmla="*/ 4774246 w 5795236"/>
                    <a:gd name="connsiteY1178" fmla="*/ 199549 h 199548"/>
                    <a:gd name="connsiteX1179" fmla="*/ 4768460 w 5795236"/>
                    <a:gd name="connsiteY1179" fmla="*/ 199549 h 199548"/>
                    <a:gd name="connsiteX1180" fmla="*/ 4762636 w 5795236"/>
                    <a:gd name="connsiteY1180" fmla="*/ 199549 h 199548"/>
                    <a:gd name="connsiteX1181" fmla="*/ 4756850 w 5795236"/>
                    <a:gd name="connsiteY1181" fmla="*/ 199549 h 199548"/>
                    <a:gd name="connsiteX1182" fmla="*/ 4751063 w 5795236"/>
                    <a:gd name="connsiteY1182" fmla="*/ 199549 h 199548"/>
                    <a:gd name="connsiteX1183" fmla="*/ 4745240 w 5795236"/>
                    <a:gd name="connsiteY1183" fmla="*/ 199549 h 199548"/>
                    <a:gd name="connsiteX1184" fmla="*/ 4739453 w 5795236"/>
                    <a:gd name="connsiteY1184" fmla="*/ 199549 h 199548"/>
                    <a:gd name="connsiteX1185" fmla="*/ 4733630 w 5795236"/>
                    <a:gd name="connsiteY1185" fmla="*/ 199549 h 199548"/>
                    <a:gd name="connsiteX1186" fmla="*/ 4727844 w 5795236"/>
                    <a:gd name="connsiteY1186" fmla="*/ 199549 h 199548"/>
                    <a:gd name="connsiteX1187" fmla="*/ 4722058 w 5795236"/>
                    <a:gd name="connsiteY1187" fmla="*/ 199549 h 199548"/>
                    <a:gd name="connsiteX1188" fmla="*/ 4716234 w 5795236"/>
                    <a:gd name="connsiteY1188" fmla="*/ 199549 h 199548"/>
                    <a:gd name="connsiteX1189" fmla="*/ 4710448 w 5795236"/>
                    <a:gd name="connsiteY1189" fmla="*/ 199549 h 199548"/>
                    <a:gd name="connsiteX1190" fmla="*/ 4704624 w 5795236"/>
                    <a:gd name="connsiteY1190" fmla="*/ 199549 h 199548"/>
                    <a:gd name="connsiteX1191" fmla="*/ 4698838 w 5795236"/>
                    <a:gd name="connsiteY1191" fmla="*/ 199549 h 199548"/>
                    <a:gd name="connsiteX1192" fmla="*/ 4693051 w 5795236"/>
                    <a:gd name="connsiteY1192" fmla="*/ 199549 h 199548"/>
                    <a:gd name="connsiteX1193" fmla="*/ 4687228 w 5795236"/>
                    <a:gd name="connsiteY1193" fmla="*/ 199549 h 199548"/>
                    <a:gd name="connsiteX1194" fmla="*/ 4681442 w 5795236"/>
                    <a:gd name="connsiteY1194" fmla="*/ 199549 h 199548"/>
                    <a:gd name="connsiteX1195" fmla="*/ 4675656 w 5795236"/>
                    <a:gd name="connsiteY1195" fmla="*/ 199549 h 199548"/>
                    <a:gd name="connsiteX1196" fmla="*/ 4669832 w 5795236"/>
                    <a:gd name="connsiteY1196" fmla="*/ 199549 h 199548"/>
                    <a:gd name="connsiteX1197" fmla="*/ 4664046 w 5795236"/>
                    <a:gd name="connsiteY1197" fmla="*/ 199549 h 199548"/>
                    <a:gd name="connsiteX1198" fmla="*/ 4658223 w 5795236"/>
                    <a:gd name="connsiteY1198" fmla="*/ 199549 h 199548"/>
                    <a:gd name="connsiteX1199" fmla="*/ 4652436 w 5795236"/>
                    <a:gd name="connsiteY1199" fmla="*/ 199549 h 199548"/>
                    <a:gd name="connsiteX1200" fmla="*/ 4646649 w 5795236"/>
                    <a:gd name="connsiteY1200" fmla="*/ 199549 h 199548"/>
                    <a:gd name="connsiteX1201" fmla="*/ 4640826 w 5795236"/>
                    <a:gd name="connsiteY1201" fmla="*/ 199549 h 199548"/>
                    <a:gd name="connsiteX1202" fmla="*/ 4635040 w 5795236"/>
                    <a:gd name="connsiteY1202" fmla="*/ 199549 h 199548"/>
                    <a:gd name="connsiteX1203" fmla="*/ 4629216 w 5795236"/>
                    <a:gd name="connsiteY1203" fmla="*/ 199549 h 199548"/>
                    <a:gd name="connsiteX1204" fmla="*/ 4623430 w 5795236"/>
                    <a:gd name="connsiteY1204" fmla="*/ 199549 h 199548"/>
                    <a:gd name="connsiteX1205" fmla="*/ 4617644 w 5795236"/>
                    <a:gd name="connsiteY1205" fmla="*/ 199549 h 199548"/>
                    <a:gd name="connsiteX1206" fmla="*/ 4611821 w 5795236"/>
                    <a:gd name="connsiteY1206" fmla="*/ 199549 h 199548"/>
                    <a:gd name="connsiteX1207" fmla="*/ 4606034 w 5795236"/>
                    <a:gd name="connsiteY1207" fmla="*/ 199549 h 199548"/>
                    <a:gd name="connsiteX1208" fmla="*/ 4600211 w 5795236"/>
                    <a:gd name="connsiteY1208" fmla="*/ 199549 h 199548"/>
                    <a:gd name="connsiteX1209" fmla="*/ 4594424 w 5795236"/>
                    <a:gd name="connsiteY1209" fmla="*/ 199549 h 199548"/>
                    <a:gd name="connsiteX1210" fmla="*/ 4588638 w 5795236"/>
                    <a:gd name="connsiteY1210" fmla="*/ 199549 h 199548"/>
                    <a:gd name="connsiteX1211" fmla="*/ 4582814 w 5795236"/>
                    <a:gd name="connsiteY1211" fmla="*/ 199549 h 199548"/>
                    <a:gd name="connsiteX1212" fmla="*/ 4577028 w 5795236"/>
                    <a:gd name="connsiteY1212" fmla="*/ 199549 h 199548"/>
                    <a:gd name="connsiteX1213" fmla="*/ 4571205 w 5795236"/>
                    <a:gd name="connsiteY1213" fmla="*/ 199549 h 199548"/>
                    <a:gd name="connsiteX1214" fmla="*/ 4565419 w 5795236"/>
                    <a:gd name="connsiteY1214" fmla="*/ 199549 h 199548"/>
                    <a:gd name="connsiteX1215" fmla="*/ 4559632 w 5795236"/>
                    <a:gd name="connsiteY1215" fmla="*/ 199549 h 199548"/>
                    <a:gd name="connsiteX1216" fmla="*/ 4553809 w 5795236"/>
                    <a:gd name="connsiteY1216" fmla="*/ 199549 h 199548"/>
                    <a:gd name="connsiteX1217" fmla="*/ 4548022 w 5795236"/>
                    <a:gd name="connsiteY1217" fmla="*/ 199549 h 199548"/>
                    <a:gd name="connsiteX1218" fmla="*/ 4542199 w 5795236"/>
                    <a:gd name="connsiteY1218" fmla="*/ 199549 h 199548"/>
                    <a:gd name="connsiteX1219" fmla="*/ 4536412 w 5795236"/>
                    <a:gd name="connsiteY1219" fmla="*/ 199549 h 199548"/>
                    <a:gd name="connsiteX1220" fmla="*/ 4530626 w 5795236"/>
                    <a:gd name="connsiteY1220" fmla="*/ 199549 h 199548"/>
                    <a:gd name="connsiteX1221" fmla="*/ 4524803 w 5795236"/>
                    <a:gd name="connsiteY1221" fmla="*/ 199549 h 199548"/>
                    <a:gd name="connsiteX1222" fmla="*/ 4519017 w 5795236"/>
                    <a:gd name="connsiteY1222" fmla="*/ 199549 h 199548"/>
                    <a:gd name="connsiteX1223" fmla="*/ 4513193 w 5795236"/>
                    <a:gd name="connsiteY1223" fmla="*/ 199549 h 199548"/>
                    <a:gd name="connsiteX1224" fmla="*/ 4507407 w 5795236"/>
                    <a:gd name="connsiteY1224" fmla="*/ 199549 h 199548"/>
                    <a:gd name="connsiteX1225" fmla="*/ 4501620 w 5795236"/>
                    <a:gd name="connsiteY1225" fmla="*/ 199549 h 199548"/>
                    <a:gd name="connsiteX1226" fmla="*/ 4495797 w 5795236"/>
                    <a:gd name="connsiteY1226" fmla="*/ 199549 h 199548"/>
                    <a:gd name="connsiteX1227" fmla="*/ 4490010 w 5795236"/>
                    <a:gd name="connsiteY1227" fmla="*/ 199549 h 199548"/>
                    <a:gd name="connsiteX1228" fmla="*/ 4484187 w 5795236"/>
                    <a:gd name="connsiteY1228" fmla="*/ 199549 h 199548"/>
                    <a:gd name="connsiteX1229" fmla="*/ 4478401 w 5795236"/>
                    <a:gd name="connsiteY1229" fmla="*/ 199549 h 199548"/>
                    <a:gd name="connsiteX1230" fmla="*/ 4472615 w 5795236"/>
                    <a:gd name="connsiteY1230" fmla="*/ 199549 h 199548"/>
                    <a:gd name="connsiteX1231" fmla="*/ 4466791 w 5795236"/>
                    <a:gd name="connsiteY1231" fmla="*/ 199549 h 199548"/>
                    <a:gd name="connsiteX1232" fmla="*/ 4461005 w 5795236"/>
                    <a:gd name="connsiteY1232" fmla="*/ 199549 h 199548"/>
                    <a:gd name="connsiteX1233" fmla="*/ 4455181 w 5795236"/>
                    <a:gd name="connsiteY1233" fmla="*/ 199549 h 199548"/>
                    <a:gd name="connsiteX1234" fmla="*/ 4449395 w 5795236"/>
                    <a:gd name="connsiteY1234" fmla="*/ 199549 h 199548"/>
                    <a:gd name="connsiteX1235" fmla="*/ 4443608 w 5795236"/>
                    <a:gd name="connsiteY1235" fmla="*/ 199549 h 199548"/>
                    <a:gd name="connsiteX1236" fmla="*/ 4437785 w 5795236"/>
                    <a:gd name="connsiteY1236" fmla="*/ 199549 h 199548"/>
                    <a:gd name="connsiteX1237" fmla="*/ 4431999 w 5795236"/>
                    <a:gd name="connsiteY1237" fmla="*/ 199549 h 199548"/>
                    <a:gd name="connsiteX1238" fmla="*/ 4426175 w 5795236"/>
                    <a:gd name="connsiteY1238" fmla="*/ 199549 h 199548"/>
                    <a:gd name="connsiteX1239" fmla="*/ 4420389 w 5795236"/>
                    <a:gd name="connsiteY1239" fmla="*/ 199549 h 199548"/>
                    <a:gd name="connsiteX1240" fmla="*/ 4414603 w 5795236"/>
                    <a:gd name="connsiteY1240" fmla="*/ 199549 h 199548"/>
                    <a:gd name="connsiteX1241" fmla="*/ 4408780 w 5795236"/>
                    <a:gd name="connsiteY1241" fmla="*/ 199549 h 199548"/>
                    <a:gd name="connsiteX1242" fmla="*/ 4402993 w 5795236"/>
                    <a:gd name="connsiteY1242" fmla="*/ 199549 h 199548"/>
                    <a:gd name="connsiteX1243" fmla="*/ 4397170 w 5795236"/>
                    <a:gd name="connsiteY1243" fmla="*/ 199549 h 199548"/>
                    <a:gd name="connsiteX1244" fmla="*/ 4391383 w 5795236"/>
                    <a:gd name="connsiteY1244" fmla="*/ 199549 h 199548"/>
                    <a:gd name="connsiteX1245" fmla="*/ 4385597 w 5795236"/>
                    <a:gd name="connsiteY1245" fmla="*/ 199549 h 199548"/>
                    <a:gd name="connsiteX1246" fmla="*/ 4379773 w 5795236"/>
                    <a:gd name="connsiteY1246" fmla="*/ 199549 h 199548"/>
                    <a:gd name="connsiteX1247" fmla="*/ 4373987 w 5795236"/>
                    <a:gd name="connsiteY1247" fmla="*/ 199549 h 199548"/>
                    <a:gd name="connsiteX1248" fmla="*/ 4368164 w 5795236"/>
                    <a:gd name="connsiteY1248" fmla="*/ 199549 h 199548"/>
                    <a:gd name="connsiteX1249" fmla="*/ 4362378 w 5795236"/>
                    <a:gd name="connsiteY1249" fmla="*/ 199549 h 199548"/>
                    <a:gd name="connsiteX1250" fmla="*/ 4356591 w 5795236"/>
                    <a:gd name="connsiteY1250" fmla="*/ 199549 h 199548"/>
                    <a:gd name="connsiteX1251" fmla="*/ 4350768 w 5795236"/>
                    <a:gd name="connsiteY1251" fmla="*/ 199549 h 199548"/>
                    <a:gd name="connsiteX1252" fmla="*/ 4344981 w 5795236"/>
                    <a:gd name="connsiteY1252" fmla="*/ 199549 h 199548"/>
                    <a:gd name="connsiteX1253" fmla="*/ 4339195 w 5795236"/>
                    <a:gd name="connsiteY1253" fmla="*/ 199549 h 199548"/>
                    <a:gd name="connsiteX1254" fmla="*/ 4333371 w 5795236"/>
                    <a:gd name="connsiteY1254" fmla="*/ 199549 h 199548"/>
                    <a:gd name="connsiteX1255" fmla="*/ 4327585 w 5795236"/>
                    <a:gd name="connsiteY1255" fmla="*/ 199549 h 199548"/>
                    <a:gd name="connsiteX1256" fmla="*/ 4321762 w 5795236"/>
                    <a:gd name="connsiteY1256" fmla="*/ 199549 h 199548"/>
                    <a:gd name="connsiteX1257" fmla="*/ 4315976 w 5795236"/>
                    <a:gd name="connsiteY1257" fmla="*/ 199549 h 199548"/>
                    <a:gd name="connsiteX1258" fmla="*/ 4310189 w 5795236"/>
                    <a:gd name="connsiteY1258" fmla="*/ 199549 h 199548"/>
                    <a:gd name="connsiteX1259" fmla="*/ 4304366 w 5795236"/>
                    <a:gd name="connsiteY1259" fmla="*/ 199549 h 199548"/>
                    <a:gd name="connsiteX1260" fmla="*/ 4298579 w 5795236"/>
                    <a:gd name="connsiteY1260" fmla="*/ 199549 h 199548"/>
                    <a:gd name="connsiteX1261" fmla="*/ 4292756 w 5795236"/>
                    <a:gd name="connsiteY1261" fmla="*/ 199549 h 199548"/>
                    <a:gd name="connsiteX1262" fmla="*/ 4286969 w 5795236"/>
                    <a:gd name="connsiteY1262" fmla="*/ 199549 h 199548"/>
                    <a:gd name="connsiteX1263" fmla="*/ 4281183 w 5795236"/>
                    <a:gd name="connsiteY1263" fmla="*/ 199549 h 199548"/>
                    <a:gd name="connsiteX1264" fmla="*/ 4275360 w 5795236"/>
                    <a:gd name="connsiteY1264" fmla="*/ 199549 h 199548"/>
                    <a:gd name="connsiteX1265" fmla="*/ 4269574 w 5795236"/>
                    <a:gd name="connsiteY1265" fmla="*/ 199549 h 199548"/>
                    <a:gd name="connsiteX1266" fmla="*/ 4263750 w 5795236"/>
                    <a:gd name="connsiteY1266" fmla="*/ 199549 h 199548"/>
                    <a:gd name="connsiteX1267" fmla="*/ 4257964 w 5795236"/>
                    <a:gd name="connsiteY1267" fmla="*/ 199549 h 199548"/>
                    <a:gd name="connsiteX1268" fmla="*/ 4252177 w 5795236"/>
                    <a:gd name="connsiteY1268" fmla="*/ 199549 h 199548"/>
                    <a:gd name="connsiteX1269" fmla="*/ 4246354 w 5795236"/>
                    <a:gd name="connsiteY1269" fmla="*/ 199549 h 199548"/>
                    <a:gd name="connsiteX1270" fmla="*/ 4240567 w 5795236"/>
                    <a:gd name="connsiteY1270" fmla="*/ 199549 h 199548"/>
                    <a:gd name="connsiteX1271" fmla="*/ 4234744 w 5795236"/>
                    <a:gd name="connsiteY1271" fmla="*/ 199549 h 199548"/>
                    <a:gd name="connsiteX1272" fmla="*/ 4228958 w 5795236"/>
                    <a:gd name="connsiteY1272" fmla="*/ 199549 h 199548"/>
                    <a:gd name="connsiteX1273" fmla="*/ 4223172 w 5795236"/>
                    <a:gd name="connsiteY1273" fmla="*/ 199549 h 199548"/>
                    <a:gd name="connsiteX1274" fmla="*/ 4217348 w 5795236"/>
                    <a:gd name="connsiteY1274" fmla="*/ 199549 h 199548"/>
                    <a:gd name="connsiteX1275" fmla="*/ 4211562 w 5795236"/>
                    <a:gd name="connsiteY1275" fmla="*/ 199549 h 199548"/>
                    <a:gd name="connsiteX1276" fmla="*/ 4205738 w 5795236"/>
                    <a:gd name="connsiteY1276" fmla="*/ 199549 h 199548"/>
                    <a:gd name="connsiteX1277" fmla="*/ 4199952 w 5795236"/>
                    <a:gd name="connsiteY1277" fmla="*/ 199549 h 199548"/>
                    <a:gd name="connsiteX1278" fmla="*/ 4194165 w 5795236"/>
                    <a:gd name="connsiteY1278" fmla="*/ 199549 h 199548"/>
                    <a:gd name="connsiteX1279" fmla="*/ 4188342 w 5795236"/>
                    <a:gd name="connsiteY1279" fmla="*/ 199549 h 199548"/>
                    <a:gd name="connsiteX1280" fmla="*/ 4182556 w 5795236"/>
                    <a:gd name="connsiteY1280" fmla="*/ 199549 h 199548"/>
                    <a:gd name="connsiteX1281" fmla="*/ 4176732 w 5795236"/>
                    <a:gd name="connsiteY1281" fmla="*/ 199549 h 199548"/>
                    <a:gd name="connsiteX1282" fmla="*/ 4170946 w 5795236"/>
                    <a:gd name="connsiteY1282" fmla="*/ 199549 h 199548"/>
                    <a:gd name="connsiteX1283" fmla="*/ 4165160 w 5795236"/>
                    <a:gd name="connsiteY1283" fmla="*/ 199549 h 199548"/>
                    <a:gd name="connsiteX1284" fmla="*/ 4159336 w 5795236"/>
                    <a:gd name="connsiteY1284" fmla="*/ 199549 h 199548"/>
                    <a:gd name="connsiteX1285" fmla="*/ 4153550 w 5795236"/>
                    <a:gd name="connsiteY1285" fmla="*/ 199549 h 199548"/>
                    <a:gd name="connsiteX1286" fmla="*/ 4147727 w 5795236"/>
                    <a:gd name="connsiteY1286" fmla="*/ 199549 h 199548"/>
                    <a:gd name="connsiteX1287" fmla="*/ 4141940 w 5795236"/>
                    <a:gd name="connsiteY1287" fmla="*/ 199549 h 199548"/>
                    <a:gd name="connsiteX1288" fmla="*/ 4136154 w 5795236"/>
                    <a:gd name="connsiteY1288" fmla="*/ 199549 h 199548"/>
                    <a:gd name="connsiteX1289" fmla="*/ 4130330 w 5795236"/>
                    <a:gd name="connsiteY1289" fmla="*/ 199549 h 199548"/>
                    <a:gd name="connsiteX1290" fmla="*/ 4124544 w 5795236"/>
                    <a:gd name="connsiteY1290" fmla="*/ 199549 h 199548"/>
                    <a:gd name="connsiteX1291" fmla="*/ 4118721 w 5795236"/>
                    <a:gd name="connsiteY1291" fmla="*/ 199549 h 199548"/>
                    <a:gd name="connsiteX1292" fmla="*/ 4112934 w 5795236"/>
                    <a:gd name="connsiteY1292" fmla="*/ 199549 h 199548"/>
                    <a:gd name="connsiteX1293" fmla="*/ 4107148 w 5795236"/>
                    <a:gd name="connsiteY1293" fmla="*/ 199549 h 199548"/>
                    <a:gd name="connsiteX1294" fmla="*/ 4101325 w 5795236"/>
                    <a:gd name="connsiteY1294" fmla="*/ 199549 h 199548"/>
                    <a:gd name="connsiteX1295" fmla="*/ 4095538 w 5795236"/>
                    <a:gd name="connsiteY1295" fmla="*/ 199549 h 199548"/>
                    <a:gd name="connsiteX1296" fmla="*/ 4089715 w 5795236"/>
                    <a:gd name="connsiteY1296" fmla="*/ 199549 h 199548"/>
                    <a:gd name="connsiteX1297" fmla="*/ 4083928 w 5795236"/>
                    <a:gd name="connsiteY1297" fmla="*/ 199549 h 199548"/>
                    <a:gd name="connsiteX1298" fmla="*/ 4078142 w 5795236"/>
                    <a:gd name="connsiteY1298" fmla="*/ 199549 h 199548"/>
                    <a:gd name="connsiteX1299" fmla="*/ 4072319 w 5795236"/>
                    <a:gd name="connsiteY1299" fmla="*/ 199549 h 199548"/>
                    <a:gd name="connsiteX1300" fmla="*/ 4066533 w 5795236"/>
                    <a:gd name="connsiteY1300" fmla="*/ 199549 h 199548"/>
                    <a:gd name="connsiteX1301" fmla="*/ 4060709 w 5795236"/>
                    <a:gd name="connsiteY1301" fmla="*/ 199549 h 199548"/>
                    <a:gd name="connsiteX1302" fmla="*/ 4054923 w 5795236"/>
                    <a:gd name="connsiteY1302" fmla="*/ 199549 h 199548"/>
                    <a:gd name="connsiteX1303" fmla="*/ 4049136 w 5795236"/>
                    <a:gd name="connsiteY1303" fmla="*/ 199549 h 199548"/>
                    <a:gd name="connsiteX1304" fmla="*/ 4043313 w 5795236"/>
                    <a:gd name="connsiteY1304" fmla="*/ 199549 h 199548"/>
                    <a:gd name="connsiteX1305" fmla="*/ 4037526 w 5795236"/>
                    <a:gd name="connsiteY1305" fmla="*/ 199549 h 199548"/>
                    <a:gd name="connsiteX1306" fmla="*/ 4031703 w 5795236"/>
                    <a:gd name="connsiteY1306" fmla="*/ 199549 h 199548"/>
                    <a:gd name="connsiteX1307" fmla="*/ 4025917 w 5795236"/>
                    <a:gd name="connsiteY1307" fmla="*/ 199549 h 199548"/>
                    <a:gd name="connsiteX1308" fmla="*/ 4020131 w 5795236"/>
                    <a:gd name="connsiteY1308" fmla="*/ 199549 h 199548"/>
                    <a:gd name="connsiteX1309" fmla="*/ 4014307 w 5795236"/>
                    <a:gd name="connsiteY1309" fmla="*/ 199549 h 199548"/>
                    <a:gd name="connsiteX1310" fmla="*/ 4008521 w 5795236"/>
                    <a:gd name="connsiteY1310" fmla="*/ 199549 h 199548"/>
                    <a:gd name="connsiteX1311" fmla="*/ 4002734 w 5795236"/>
                    <a:gd name="connsiteY1311" fmla="*/ 199549 h 199548"/>
                    <a:gd name="connsiteX1312" fmla="*/ 3996911 w 5795236"/>
                    <a:gd name="connsiteY1312" fmla="*/ 199549 h 199548"/>
                    <a:gd name="connsiteX1313" fmla="*/ 3991124 w 5795236"/>
                    <a:gd name="connsiteY1313" fmla="*/ 199549 h 199548"/>
                    <a:gd name="connsiteX1314" fmla="*/ 3985301 w 5795236"/>
                    <a:gd name="connsiteY1314" fmla="*/ 199549 h 199548"/>
                    <a:gd name="connsiteX1315" fmla="*/ 3979515 w 5795236"/>
                    <a:gd name="connsiteY1315" fmla="*/ 199549 h 199548"/>
                    <a:gd name="connsiteX1316" fmla="*/ 3973729 w 5795236"/>
                    <a:gd name="connsiteY1316" fmla="*/ 199549 h 199548"/>
                    <a:gd name="connsiteX1317" fmla="*/ 3967905 w 5795236"/>
                    <a:gd name="connsiteY1317" fmla="*/ 199549 h 199548"/>
                    <a:gd name="connsiteX1318" fmla="*/ 3962119 w 5795236"/>
                    <a:gd name="connsiteY1318" fmla="*/ 199549 h 199548"/>
                    <a:gd name="connsiteX1319" fmla="*/ 3956295 w 5795236"/>
                    <a:gd name="connsiteY1319" fmla="*/ 199549 h 199548"/>
                    <a:gd name="connsiteX1320" fmla="*/ 3950509 w 5795236"/>
                    <a:gd name="connsiteY1320" fmla="*/ 199549 h 199548"/>
                    <a:gd name="connsiteX1321" fmla="*/ 3944722 w 5795236"/>
                    <a:gd name="connsiteY1321" fmla="*/ 199549 h 199548"/>
                    <a:gd name="connsiteX1322" fmla="*/ 3938899 w 5795236"/>
                    <a:gd name="connsiteY1322" fmla="*/ 199549 h 199548"/>
                    <a:gd name="connsiteX1323" fmla="*/ 3933113 w 5795236"/>
                    <a:gd name="connsiteY1323" fmla="*/ 199549 h 199548"/>
                    <a:gd name="connsiteX1324" fmla="*/ 3927289 w 5795236"/>
                    <a:gd name="connsiteY1324" fmla="*/ 199549 h 199548"/>
                    <a:gd name="connsiteX1325" fmla="*/ 3921503 w 5795236"/>
                    <a:gd name="connsiteY1325" fmla="*/ 199549 h 199548"/>
                    <a:gd name="connsiteX1326" fmla="*/ 3915717 w 5795236"/>
                    <a:gd name="connsiteY1326" fmla="*/ 199549 h 199548"/>
                    <a:gd name="connsiteX1327" fmla="*/ 3909894 w 5795236"/>
                    <a:gd name="connsiteY1327" fmla="*/ 199549 h 199548"/>
                    <a:gd name="connsiteX1328" fmla="*/ 3904107 w 5795236"/>
                    <a:gd name="connsiteY1328" fmla="*/ 199549 h 199548"/>
                    <a:gd name="connsiteX1329" fmla="*/ 3898284 w 5795236"/>
                    <a:gd name="connsiteY1329" fmla="*/ 199549 h 199548"/>
                    <a:gd name="connsiteX1330" fmla="*/ 3892497 w 5795236"/>
                    <a:gd name="connsiteY1330" fmla="*/ 199549 h 199548"/>
                    <a:gd name="connsiteX1331" fmla="*/ 3886711 w 5795236"/>
                    <a:gd name="connsiteY1331" fmla="*/ 199549 h 199548"/>
                    <a:gd name="connsiteX1332" fmla="*/ 3880887 w 5795236"/>
                    <a:gd name="connsiteY1332" fmla="*/ 199549 h 199548"/>
                    <a:gd name="connsiteX1333" fmla="*/ 3875101 w 5795236"/>
                    <a:gd name="connsiteY1333" fmla="*/ 199549 h 199548"/>
                    <a:gd name="connsiteX1334" fmla="*/ 3869278 w 5795236"/>
                    <a:gd name="connsiteY1334" fmla="*/ 199549 h 199548"/>
                    <a:gd name="connsiteX1335" fmla="*/ 3863492 w 5795236"/>
                    <a:gd name="connsiteY1335" fmla="*/ 199549 h 199548"/>
                    <a:gd name="connsiteX1336" fmla="*/ 3857705 w 5795236"/>
                    <a:gd name="connsiteY1336" fmla="*/ 199549 h 199548"/>
                    <a:gd name="connsiteX1337" fmla="*/ 3851882 w 5795236"/>
                    <a:gd name="connsiteY1337" fmla="*/ 199549 h 199548"/>
                    <a:gd name="connsiteX1338" fmla="*/ 3846095 w 5795236"/>
                    <a:gd name="connsiteY1338" fmla="*/ 199549 h 199548"/>
                    <a:gd name="connsiteX1339" fmla="*/ 3840272 w 5795236"/>
                    <a:gd name="connsiteY1339" fmla="*/ 199549 h 199548"/>
                    <a:gd name="connsiteX1340" fmla="*/ 3834485 w 5795236"/>
                    <a:gd name="connsiteY1340" fmla="*/ 199549 h 199548"/>
                    <a:gd name="connsiteX1341" fmla="*/ 3828699 w 5795236"/>
                    <a:gd name="connsiteY1341" fmla="*/ 199549 h 199548"/>
                    <a:gd name="connsiteX1342" fmla="*/ 3822876 w 5795236"/>
                    <a:gd name="connsiteY1342" fmla="*/ 199549 h 199548"/>
                    <a:gd name="connsiteX1343" fmla="*/ 3817090 w 5795236"/>
                    <a:gd name="connsiteY1343" fmla="*/ 199549 h 199548"/>
                    <a:gd name="connsiteX1344" fmla="*/ 3811266 w 5795236"/>
                    <a:gd name="connsiteY1344" fmla="*/ 199549 h 199548"/>
                    <a:gd name="connsiteX1345" fmla="*/ 3805480 w 5795236"/>
                    <a:gd name="connsiteY1345" fmla="*/ 199549 h 199548"/>
                    <a:gd name="connsiteX1346" fmla="*/ 3799693 w 5795236"/>
                    <a:gd name="connsiteY1346" fmla="*/ 199549 h 199548"/>
                    <a:gd name="connsiteX1347" fmla="*/ 3793870 w 5795236"/>
                    <a:gd name="connsiteY1347" fmla="*/ 199549 h 199548"/>
                    <a:gd name="connsiteX1348" fmla="*/ 3788083 w 5795236"/>
                    <a:gd name="connsiteY1348" fmla="*/ 199549 h 199548"/>
                    <a:gd name="connsiteX1349" fmla="*/ 3782260 w 5795236"/>
                    <a:gd name="connsiteY1349" fmla="*/ 199549 h 199548"/>
                    <a:gd name="connsiteX1350" fmla="*/ 3776474 w 5795236"/>
                    <a:gd name="connsiteY1350" fmla="*/ 199549 h 199548"/>
                    <a:gd name="connsiteX1351" fmla="*/ 3770688 w 5795236"/>
                    <a:gd name="connsiteY1351" fmla="*/ 199549 h 199548"/>
                    <a:gd name="connsiteX1352" fmla="*/ 3764864 w 5795236"/>
                    <a:gd name="connsiteY1352" fmla="*/ 199549 h 199548"/>
                    <a:gd name="connsiteX1353" fmla="*/ 3759078 w 5795236"/>
                    <a:gd name="connsiteY1353" fmla="*/ 199549 h 199548"/>
                    <a:gd name="connsiteX1354" fmla="*/ 3753254 w 5795236"/>
                    <a:gd name="connsiteY1354" fmla="*/ 199549 h 199548"/>
                    <a:gd name="connsiteX1355" fmla="*/ 3747468 w 5795236"/>
                    <a:gd name="connsiteY1355" fmla="*/ 199549 h 199548"/>
                    <a:gd name="connsiteX1356" fmla="*/ 3741682 w 5795236"/>
                    <a:gd name="connsiteY1356" fmla="*/ 199549 h 199548"/>
                    <a:gd name="connsiteX1357" fmla="*/ 3735858 w 5795236"/>
                    <a:gd name="connsiteY1357" fmla="*/ 199549 h 199548"/>
                    <a:gd name="connsiteX1358" fmla="*/ 3730072 w 5795236"/>
                    <a:gd name="connsiteY1358" fmla="*/ 199549 h 199548"/>
                    <a:gd name="connsiteX1359" fmla="*/ 3724248 w 5795236"/>
                    <a:gd name="connsiteY1359" fmla="*/ 199549 h 199548"/>
                    <a:gd name="connsiteX1360" fmla="*/ 3718462 w 5795236"/>
                    <a:gd name="connsiteY1360" fmla="*/ 199549 h 199548"/>
                    <a:gd name="connsiteX1361" fmla="*/ 3712676 w 5795236"/>
                    <a:gd name="connsiteY1361" fmla="*/ 199549 h 199548"/>
                    <a:gd name="connsiteX1362" fmla="*/ 3706852 w 5795236"/>
                    <a:gd name="connsiteY1362" fmla="*/ 199549 h 199548"/>
                    <a:gd name="connsiteX1363" fmla="*/ 3701066 w 5795236"/>
                    <a:gd name="connsiteY1363" fmla="*/ 199549 h 199548"/>
                    <a:gd name="connsiteX1364" fmla="*/ 3695280 w 5795236"/>
                    <a:gd name="connsiteY1364" fmla="*/ 199549 h 199548"/>
                    <a:gd name="connsiteX1365" fmla="*/ 3689456 w 5795236"/>
                    <a:gd name="connsiteY1365" fmla="*/ 199549 h 199548"/>
                    <a:gd name="connsiteX1366" fmla="*/ 3683670 w 5795236"/>
                    <a:gd name="connsiteY1366" fmla="*/ 199549 h 199548"/>
                    <a:gd name="connsiteX1367" fmla="*/ 3677858 w 5795236"/>
                    <a:gd name="connsiteY1367" fmla="*/ 199549 h 199548"/>
                    <a:gd name="connsiteX1368" fmla="*/ 3672056 w 5795236"/>
                    <a:gd name="connsiteY1368" fmla="*/ 199549 h 199548"/>
                    <a:gd name="connsiteX1369" fmla="*/ 3666255 w 5795236"/>
                    <a:gd name="connsiteY1369" fmla="*/ 199549 h 199548"/>
                    <a:gd name="connsiteX1370" fmla="*/ 3660454 w 5795236"/>
                    <a:gd name="connsiteY1370" fmla="*/ 199549 h 199548"/>
                    <a:gd name="connsiteX1371" fmla="*/ 3654653 w 5795236"/>
                    <a:gd name="connsiteY1371" fmla="*/ 199549 h 199548"/>
                    <a:gd name="connsiteX1372" fmla="*/ 3648852 w 5795236"/>
                    <a:gd name="connsiteY1372" fmla="*/ 199549 h 199548"/>
                    <a:gd name="connsiteX1373" fmla="*/ 3643051 w 5795236"/>
                    <a:gd name="connsiteY1373" fmla="*/ 199549 h 199548"/>
                    <a:gd name="connsiteX1374" fmla="*/ 3637249 w 5795236"/>
                    <a:gd name="connsiteY1374" fmla="*/ 199549 h 199548"/>
                    <a:gd name="connsiteX1375" fmla="*/ 3631448 w 5795236"/>
                    <a:gd name="connsiteY1375" fmla="*/ 199549 h 199548"/>
                    <a:gd name="connsiteX1376" fmla="*/ 3625647 w 5795236"/>
                    <a:gd name="connsiteY1376" fmla="*/ 199549 h 199548"/>
                    <a:gd name="connsiteX1377" fmla="*/ 3619850 w 5795236"/>
                    <a:gd name="connsiteY1377" fmla="*/ 199549 h 199548"/>
                    <a:gd name="connsiteX1378" fmla="*/ 3614048 w 5795236"/>
                    <a:gd name="connsiteY1378" fmla="*/ 199549 h 199548"/>
                    <a:gd name="connsiteX1379" fmla="*/ 3608247 w 5795236"/>
                    <a:gd name="connsiteY1379" fmla="*/ 199549 h 199548"/>
                    <a:gd name="connsiteX1380" fmla="*/ 3602446 w 5795236"/>
                    <a:gd name="connsiteY1380" fmla="*/ 199549 h 199548"/>
                    <a:gd name="connsiteX1381" fmla="*/ 3596645 w 5795236"/>
                    <a:gd name="connsiteY1381" fmla="*/ 199549 h 199548"/>
                    <a:gd name="connsiteX1382" fmla="*/ 3590844 w 5795236"/>
                    <a:gd name="connsiteY1382" fmla="*/ 199549 h 199548"/>
                    <a:gd name="connsiteX1383" fmla="*/ 3585042 w 5795236"/>
                    <a:gd name="connsiteY1383" fmla="*/ 199549 h 199548"/>
                    <a:gd name="connsiteX1384" fmla="*/ 3579241 w 5795236"/>
                    <a:gd name="connsiteY1384" fmla="*/ 199549 h 199548"/>
                    <a:gd name="connsiteX1385" fmla="*/ 3573440 w 5795236"/>
                    <a:gd name="connsiteY1385" fmla="*/ 199549 h 199548"/>
                    <a:gd name="connsiteX1386" fmla="*/ 3567639 w 5795236"/>
                    <a:gd name="connsiteY1386" fmla="*/ 199549 h 199548"/>
                    <a:gd name="connsiteX1387" fmla="*/ 3561838 w 5795236"/>
                    <a:gd name="connsiteY1387" fmla="*/ 199549 h 199548"/>
                    <a:gd name="connsiteX1388" fmla="*/ 3556037 w 5795236"/>
                    <a:gd name="connsiteY1388" fmla="*/ 199549 h 199548"/>
                    <a:gd name="connsiteX1389" fmla="*/ 3550236 w 5795236"/>
                    <a:gd name="connsiteY1389" fmla="*/ 199549 h 199548"/>
                    <a:gd name="connsiteX1390" fmla="*/ 3544434 w 5795236"/>
                    <a:gd name="connsiteY1390" fmla="*/ 199549 h 199548"/>
                    <a:gd name="connsiteX1391" fmla="*/ 3538633 w 5795236"/>
                    <a:gd name="connsiteY1391" fmla="*/ 199549 h 199548"/>
                    <a:gd name="connsiteX1392" fmla="*/ 3532832 w 5795236"/>
                    <a:gd name="connsiteY1392" fmla="*/ 199549 h 199548"/>
                    <a:gd name="connsiteX1393" fmla="*/ 3527031 w 5795236"/>
                    <a:gd name="connsiteY1393" fmla="*/ 199549 h 199548"/>
                    <a:gd name="connsiteX1394" fmla="*/ 3521230 w 5795236"/>
                    <a:gd name="connsiteY1394" fmla="*/ 199549 h 199548"/>
                    <a:gd name="connsiteX1395" fmla="*/ 3515428 w 5795236"/>
                    <a:gd name="connsiteY1395" fmla="*/ 199549 h 199548"/>
                    <a:gd name="connsiteX1396" fmla="*/ 3509627 w 5795236"/>
                    <a:gd name="connsiteY1396" fmla="*/ 199549 h 199548"/>
                    <a:gd name="connsiteX1397" fmla="*/ 3503826 w 5795236"/>
                    <a:gd name="connsiteY1397" fmla="*/ 199549 h 199548"/>
                    <a:gd name="connsiteX1398" fmla="*/ 3498025 w 5795236"/>
                    <a:gd name="connsiteY1398" fmla="*/ 199549 h 199548"/>
                    <a:gd name="connsiteX1399" fmla="*/ 3492224 w 5795236"/>
                    <a:gd name="connsiteY1399" fmla="*/ 199549 h 199548"/>
                    <a:gd name="connsiteX1400" fmla="*/ 3486423 w 5795236"/>
                    <a:gd name="connsiteY1400" fmla="*/ 199549 h 199548"/>
                    <a:gd name="connsiteX1401" fmla="*/ 3480621 w 5795236"/>
                    <a:gd name="connsiteY1401" fmla="*/ 199549 h 199548"/>
                    <a:gd name="connsiteX1402" fmla="*/ 3474820 w 5795236"/>
                    <a:gd name="connsiteY1402" fmla="*/ 199549 h 199548"/>
                    <a:gd name="connsiteX1403" fmla="*/ 3469019 w 5795236"/>
                    <a:gd name="connsiteY1403" fmla="*/ 199549 h 199548"/>
                    <a:gd name="connsiteX1404" fmla="*/ 3463218 w 5795236"/>
                    <a:gd name="connsiteY1404" fmla="*/ 199549 h 199548"/>
                    <a:gd name="connsiteX1405" fmla="*/ 3457420 w 5795236"/>
                    <a:gd name="connsiteY1405" fmla="*/ 199549 h 199548"/>
                    <a:gd name="connsiteX1406" fmla="*/ 3451619 w 5795236"/>
                    <a:gd name="connsiteY1406" fmla="*/ 199549 h 199548"/>
                    <a:gd name="connsiteX1407" fmla="*/ 3445818 w 5795236"/>
                    <a:gd name="connsiteY1407" fmla="*/ 199549 h 199548"/>
                    <a:gd name="connsiteX1408" fmla="*/ 3440017 w 5795236"/>
                    <a:gd name="connsiteY1408" fmla="*/ 199549 h 199548"/>
                    <a:gd name="connsiteX1409" fmla="*/ 3434216 w 5795236"/>
                    <a:gd name="connsiteY1409" fmla="*/ 199549 h 199548"/>
                    <a:gd name="connsiteX1410" fmla="*/ 3428415 w 5795236"/>
                    <a:gd name="connsiteY1410" fmla="*/ 199549 h 199548"/>
                    <a:gd name="connsiteX1411" fmla="*/ 3422614 w 5795236"/>
                    <a:gd name="connsiteY1411" fmla="*/ 199549 h 199548"/>
                    <a:gd name="connsiteX1412" fmla="*/ 3416812 w 5795236"/>
                    <a:gd name="connsiteY1412" fmla="*/ 199549 h 199548"/>
                    <a:gd name="connsiteX1413" fmla="*/ 3411011 w 5795236"/>
                    <a:gd name="connsiteY1413" fmla="*/ 199549 h 199548"/>
                    <a:gd name="connsiteX1414" fmla="*/ 3405210 w 5795236"/>
                    <a:gd name="connsiteY1414" fmla="*/ 199549 h 199548"/>
                    <a:gd name="connsiteX1415" fmla="*/ 3399409 w 5795236"/>
                    <a:gd name="connsiteY1415" fmla="*/ 199549 h 199548"/>
                    <a:gd name="connsiteX1416" fmla="*/ 3393608 w 5795236"/>
                    <a:gd name="connsiteY1416" fmla="*/ 199549 h 199548"/>
                    <a:gd name="connsiteX1417" fmla="*/ 3387806 w 5795236"/>
                    <a:gd name="connsiteY1417" fmla="*/ 199549 h 199548"/>
                    <a:gd name="connsiteX1418" fmla="*/ 3382005 w 5795236"/>
                    <a:gd name="connsiteY1418" fmla="*/ 199549 h 199548"/>
                    <a:gd name="connsiteX1419" fmla="*/ 3376204 w 5795236"/>
                    <a:gd name="connsiteY1419" fmla="*/ 199549 h 199548"/>
                    <a:gd name="connsiteX1420" fmla="*/ 3370403 w 5795236"/>
                    <a:gd name="connsiteY1420" fmla="*/ 199549 h 199548"/>
                    <a:gd name="connsiteX1421" fmla="*/ 3364602 w 5795236"/>
                    <a:gd name="connsiteY1421" fmla="*/ 199549 h 199548"/>
                    <a:gd name="connsiteX1422" fmla="*/ 3358801 w 5795236"/>
                    <a:gd name="connsiteY1422" fmla="*/ 199549 h 199548"/>
                    <a:gd name="connsiteX1423" fmla="*/ 3352999 w 5795236"/>
                    <a:gd name="connsiteY1423" fmla="*/ 199549 h 199548"/>
                    <a:gd name="connsiteX1424" fmla="*/ 3347198 w 5795236"/>
                    <a:gd name="connsiteY1424" fmla="*/ 199549 h 199548"/>
                    <a:gd name="connsiteX1425" fmla="*/ 3341397 w 5795236"/>
                    <a:gd name="connsiteY1425" fmla="*/ 199549 h 199548"/>
                    <a:gd name="connsiteX1426" fmla="*/ 3335596 w 5795236"/>
                    <a:gd name="connsiteY1426" fmla="*/ 199549 h 199548"/>
                    <a:gd name="connsiteX1427" fmla="*/ 3329795 w 5795236"/>
                    <a:gd name="connsiteY1427" fmla="*/ 199549 h 199548"/>
                    <a:gd name="connsiteX1428" fmla="*/ 3323994 w 5795236"/>
                    <a:gd name="connsiteY1428" fmla="*/ 199549 h 199548"/>
                    <a:gd name="connsiteX1429" fmla="*/ 3318192 w 5795236"/>
                    <a:gd name="connsiteY1429" fmla="*/ 199549 h 199548"/>
                    <a:gd name="connsiteX1430" fmla="*/ 3312391 w 5795236"/>
                    <a:gd name="connsiteY1430" fmla="*/ 199549 h 199548"/>
                    <a:gd name="connsiteX1431" fmla="*/ 3306590 w 5795236"/>
                    <a:gd name="connsiteY1431" fmla="*/ 199549 h 199548"/>
                    <a:gd name="connsiteX1432" fmla="*/ 3300793 w 5795236"/>
                    <a:gd name="connsiteY1432" fmla="*/ 199549 h 199548"/>
                    <a:gd name="connsiteX1433" fmla="*/ 3294991 w 5795236"/>
                    <a:gd name="connsiteY1433" fmla="*/ 199549 h 199548"/>
                    <a:gd name="connsiteX1434" fmla="*/ 3289190 w 5795236"/>
                    <a:gd name="connsiteY1434" fmla="*/ 199549 h 199548"/>
                    <a:gd name="connsiteX1435" fmla="*/ 3283389 w 5795236"/>
                    <a:gd name="connsiteY1435" fmla="*/ 199549 h 199548"/>
                    <a:gd name="connsiteX1436" fmla="*/ 3277588 w 5795236"/>
                    <a:gd name="connsiteY1436" fmla="*/ 199549 h 199548"/>
                    <a:gd name="connsiteX1437" fmla="*/ 3271787 w 5795236"/>
                    <a:gd name="connsiteY1437" fmla="*/ 199549 h 199548"/>
                    <a:gd name="connsiteX1438" fmla="*/ 3265985 w 5795236"/>
                    <a:gd name="connsiteY1438" fmla="*/ 199549 h 199548"/>
                    <a:gd name="connsiteX1439" fmla="*/ 3260184 w 5795236"/>
                    <a:gd name="connsiteY1439" fmla="*/ 199549 h 199548"/>
                    <a:gd name="connsiteX1440" fmla="*/ 3254383 w 5795236"/>
                    <a:gd name="connsiteY1440" fmla="*/ 199549 h 199548"/>
                    <a:gd name="connsiteX1441" fmla="*/ 3248582 w 5795236"/>
                    <a:gd name="connsiteY1441" fmla="*/ 199549 h 199548"/>
                    <a:gd name="connsiteX1442" fmla="*/ 3242781 w 5795236"/>
                    <a:gd name="connsiteY1442" fmla="*/ 199549 h 199548"/>
                    <a:gd name="connsiteX1443" fmla="*/ 3236980 w 5795236"/>
                    <a:gd name="connsiteY1443" fmla="*/ 199549 h 199548"/>
                    <a:gd name="connsiteX1444" fmla="*/ 3231179 w 5795236"/>
                    <a:gd name="connsiteY1444" fmla="*/ 199549 h 199548"/>
                    <a:gd name="connsiteX1445" fmla="*/ 3225377 w 5795236"/>
                    <a:gd name="connsiteY1445" fmla="*/ 199549 h 199548"/>
                    <a:gd name="connsiteX1446" fmla="*/ 3219576 w 5795236"/>
                    <a:gd name="connsiteY1446" fmla="*/ 199549 h 199548"/>
                    <a:gd name="connsiteX1447" fmla="*/ 3213775 w 5795236"/>
                    <a:gd name="connsiteY1447" fmla="*/ 199549 h 199548"/>
                    <a:gd name="connsiteX1448" fmla="*/ 3207974 w 5795236"/>
                    <a:gd name="connsiteY1448" fmla="*/ 199549 h 199548"/>
                    <a:gd name="connsiteX1449" fmla="*/ 3202173 w 5795236"/>
                    <a:gd name="connsiteY1449" fmla="*/ 199549 h 199548"/>
                    <a:gd name="connsiteX1450" fmla="*/ 3196371 w 5795236"/>
                    <a:gd name="connsiteY1450" fmla="*/ 199549 h 199548"/>
                    <a:gd name="connsiteX1451" fmla="*/ 3190570 w 5795236"/>
                    <a:gd name="connsiteY1451" fmla="*/ 199549 h 199548"/>
                    <a:gd name="connsiteX1452" fmla="*/ 3184769 w 5795236"/>
                    <a:gd name="connsiteY1452" fmla="*/ 199549 h 199548"/>
                    <a:gd name="connsiteX1453" fmla="*/ 3178968 w 5795236"/>
                    <a:gd name="connsiteY1453" fmla="*/ 199549 h 199548"/>
                    <a:gd name="connsiteX1454" fmla="*/ 3173167 w 5795236"/>
                    <a:gd name="connsiteY1454" fmla="*/ 199549 h 199548"/>
                    <a:gd name="connsiteX1455" fmla="*/ 3167366 w 5795236"/>
                    <a:gd name="connsiteY1455" fmla="*/ 199549 h 199548"/>
                    <a:gd name="connsiteX1456" fmla="*/ 3161564 w 5795236"/>
                    <a:gd name="connsiteY1456" fmla="*/ 199549 h 199548"/>
                    <a:gd name="connsiteX1457" fmla="*/ 3155763 w 5795236"/>
                    <a:gd name="connsiteY1457" fmla="*/ 199549 h 199548"/>
                    <a:gd name="connsiteX1458" fmla="*/ 3149962 w 5795236"/>
                    <a:gd name="connsiteY1458" fmla="*/ 199549 h 199548"/>
                    <a:gd name="connsiteX1459" fmla="*/ 3144161 w 5795236"/>
                    <a:gd name="connsiteY1459" fmla="*/ 199549 h 199548"/>
                    <a:gd name="connsiteX1460" fmla="*/ 3138363 w 5795236"/>
                    <a:gd name="connsiteY1460" fmla="*/ 199549 h 199548"/>
                    <a:gd name="connsiteX1461" fmla="*/ 3132562 w 5795236"/>
                    <a:gd name="connsiteY1461" fmla="*/ 199549 h 199548"/>
                    <a:gd name="connsiteX1462" fmla="*/ 3126761 w 5795236"/>
                    <a:gd name="connsiteY1462" fmla="*/ 199549 h 199548"/>
                    <a:gd name="connsiteX1463" fmla="*/ 3120960 w 5795236"/>
                    <a:gd name="connsiteY1463" fmla="*/ 199549 h 199548"/>
                    <a:gd name="connsiteX1464" fmla="*/ 3115159 w 5795236"/>
                    <a:gd name="connsiteY1464" fmla="*/ 199549 h 199548"/>
                    <a:gd name="connsiteX1465" fmla="*/ 3109358 w 5795236"/>
                    <a:gd name="connsiteY1465" fmla="*/ 199549 h 199548"/>
                    <a:gd name="connsiteX1466" fmla="*/ 3103557 w 5795236"/>
                    <a:gd name="connsiteY1466" fmla="*/ 199549 h 199548"/>
                    <a:gd name="connsiteX1467" fmla="*/ 3097755 w 5795236"/>
                    <a:gd name="connsiteY1467" fmla="*/ 199549 h 199548"/>
                    <a:gd name="connsiteX1468" fmla="*/ 3091954 w 5795236"/>
                    <a:gd name="connsiteY1468" fmla="*/ 199549 h 199548"/>
                    <a:gd name="connsiteX1469" fmla="*/ 3086153 w 5795236"/>
                    <a:gd name="connsiteY1469" fmla="*/ 199549 h 199548"/>
                    <a:gd name="connsiteX1470" fmla="*/ 3080352 w 5795236"/>
                    <a:gd name="connsiteY1470" fmla="*/ 199549 h 199548"/>
                    <a:gd name="connsiteX1471" fmla="*/ 3074551 w 5795236"/>
                    <a:gd name="connsiteY1471" fmla="*/ 199549 h 199548"/>
                    <a:gd name="connsiteX1472" fmla="*/ 3068749 w 5795236"/>
                    <a:gd name="connsiteY1472" fmla="*/ 199549 h 199548"/>
                    <a:gd name="connsiteX1473" fmla="*/ 3062948 w 5795236"/>
                    <a:gd name="connsiteY1473" fmla="*/ 199549 h 199548"/>
                    <a:gd name="connsiteX1474" fmla="*/ 3057147 w 5795236"/>
                    <a:gd name="connsiteY1474" fmla="*/ 199549 h 199548"/>
                    <a:gd name="connsiteX1475" fmla="*/ 3051346 w 5795236"/>
                    <a:gd name="connsiteY1475" fmla="*/ 199549 h 199548"/>
                    <a:gd name="connsiteX1476" fmla="*/ 3045545 w 5795236"/>
                    <a:gd name="connsiteY1476" fmla="*/ 199549 h 199548"/>
                    <a:gd name="connsiteX1477" fmla="*/ 3039743 w 5795236"/>
                    <a:gd name="connsiteY1477" fmla="*/ 199549 h 199548"/>
                    <a:gd name="connsiteX1478" fmla="*/ 3033942 w 5795236"/>
                    <a:gd name="connsiteY1478" fmla="*/ 199549 h 199548"/>
                    <a:gd name="connsiteX1479" fmla="*/ 3028141 w 5795236"/>
                    <a:gd name="connsiteY1479" fmla="*/ 199549 h 199548"/>
                    <a:gd name="connsiteX1480" fmla="*/ 3022340 w 5795236"/>
                    <a:gd name="connsiteY1480" fmla="*/ 199549 h 199548"/>
                    <a:gd name="connsiteX1481" fmla="*/ 3016539 w 5795236"/>
                    <a:gd name="connsiteY1481" fmla="*/ 199549 h 199548"/>
                    <a:gd name="connsiteX1482" fmla="*/ 3010738 w 5795236"/>
                    <a:gd name="connsiteY1482" fmla="*/ 199549 h 199548"/>
                    <a:gd name="connsiteX1483" fmla="*/ 3004937 w 5795236"/>
                    <a:gd name="connsiteY1483" fmla="*/ 199549 h 199548"/>
                    <a:gd name="connsiteX1484" fmla="*/ 2999135 w 5795236"/>
                    <a:gd name="connsiteY1484" fmla="*/ 199549 h 199548"/>
                    <a:gd name="connsiteX1485" fmla="*/ 2993334 w 5795236"/>
                    <a:gd name="connsiteY1485" fmla="*/ 199549 h 199548"/>
                    <a:gd name="connsiteX1486" fmla="*/ 2987533 w 5795236"/>
                    <a:gd name="connsiteY1486" fmla="*/ 199549 h 199548"/>
                    <a:gd name="connsiteX1487" fmla="*/ 2981732 w 5795236"/>
                    <a:gd name="connsiteY1487" fmla="*/ 199549 h 199548"/>
                    <a:gd name="connsiteX1488" fmla="*/ 2975931 w 5795236"/>
                    <a:gd name="connsiteY1488" fmla="*/ 199549 h 199548"/>
                    <a:gd name="connsiteX1489" fmla="*/ 2970133 w 5795236"/>
                    <a:gd name="connsiteY1489" fmla="*/ 199549 h 199548"/>
                    <a:gd name="connsiteX1490" fmla="*/ 2964332 w 5795236"/>
                    <a:gd name="connsiteY1490" fmla="*/ 199549 h 199548"/>
                    <a:gd name="connsiteX1491" fmla="*/ 2958531 w 5795236"/>
                    <a:gd name="connsiteY1491" fmla="*/ 199549 h 199548"/>
                    <a:gd name="connsiteX1492" fmla="*/ 2952730 w 5795236"/>
                    <a:gd name="connsiteY1492" fmla="*/ 199549 h 199548"/>
                    <a:gd name="connsiteX1493" fmla="*/ 2946928 w 5795236"/>
                    <a:gd name="connsiteY1493" fmla="*/ 199549 h 199548"/>
                    <a:gd name="connsiteX1494" fmla="*/ 2941127 w 5795236"/>
                    <a:gd name="connsiteY1494" fmla="*/ 199549 h 199548"/>
                    <a:gd name="connsiteX1495" fmla="*/ 2935326 w 5795236"/>
                    <a:gd name="connsiteY1495" fmla="*/ 199549 h 199548"/>
                    <a:gd name="connsiteX1496" fmla="*/ 2929525 w 5795236"/>
                    <a:gd name="connsiteY1496" fmla="*/ 199549 h 199548"/>
                    <a:gd name="connsiteX1497" fmla="*/ 2923724 w 5795236"/>
                    <a:gd name="connsiteY1497" fmla="*/ 199549 h 199548"/>
                    <a:gd name="connsiteX1498" fmla="*/ 2917923 w 5795236"/>
                    <a:gd name="connsiteY1498" fmla="*/ 199549 h 199548"/>
                    <a:gd name="connsiteX1499" fmla="*/ 2912121 w 5795236"/>
                    <a:gd name="connsiteY1499" fmla="*/ 199549 h 199548"/>
                    <a:gd name="connsiteX1500" fmla="*/ 2906320 w 5795236"/>
                    <a:gd name="connsiteY1500" fmla="*/ 199549 h 199548"/>
                    <a:gd name="connsiteX1501" fmla="*/ 2900519 w 5795236"/>
                    <a:gd name="connsiteY1501" fmla="*/ 199549 h 199548"/>
                    <a:gd name="connsiteX1502" fmla="*/ 2894718 w 5795236"/>
                    <a:gd name="connsiteY1502" fmla="*/ 199549 h 199548"/>
                    <a:gd name="connsiteX1503" fmla="*/ 2888917 w 5795236"/>
                    <a:gd name="connsiteY1503" fmla="*/ 199549 h 199548"/>
                    <a:gd name="connsiteX1504" fmla="*/ 2883116 w 5795236"/>
                    <a:gd name="connsiteY1504" fmla="*/ 199549 h 199548"/>
                    <a:gd name="connsiteX1505" fmla="*/ 2877315 w 5795236"/>
                    <a:gd name="connsiteY1505" fmla="*/ 199549 h 199548"/>
                    <a:gd name="connsiteX1506" fmla="*/ 2871513 w 5795236"/>
                    <a:gd name="connsiteY1506" fmla="*/ 199549 h 199548"/>
                    <a:gd name="connsiteX1507" fmla="*/ 2865712 w 5795236"/>
                    <a:gd name="connsiteY1507" fmla="*/ 199549 h 199548"/>
                    <a:gd name="connsiteX1508" fmla="*/ 2859911 w 5795236"/>
                    <a:gd name="connsiteY1508" fmla="*/ 199549 h 199548"/>
                    <a:gd name="connsiteX1509" fmla="*/ 2854110 w 5795236"/>
                    <a:gd name="connsiteY1509" fmla="*/ 199549 h 199548"/>
                    <a:gd name="connsiteX1510" fmla="*/ 2848309 w 5795236"/>
                    <a:gd name="connsiteY1510" fmla="*/ 199549 h 199548"/>
                    <a:gd name="connsiteX1511" fmla="*/ 2842507 w 5795236"/>
                    <a:gd name="connsiteY1511" fmla="*/ 199549 h 199548"/>
                    <a:gd name="connsiteX1512" fmla="*/ 2836706 w 5795236"/>
                    <a:gd name="connsiteY1512" fmla="*/ 199549 h 199548"/>
                    <a:gd name="connsiteX1513" fmla="*/ 2830905 w 5795236"/>
                    <a:gd name="connsiteY1513" fmla="*/ 199549 h 199548"/>
                    <a:gd name="connsiteX1514" fmla="*/ 2825104 w 5795236"/>
                    <a:gd name="connsiteY1514" fmla="*/ 199549 h 199548"/>
                    <a:gd name="connsiteX1515" fmla="*/ 2819303 w 5795236"/>
                    <a:gd name="connsiteY1515" fmla="*/ 199549 h 199548"/>
                    <a:gd name="connsiteX1516" fmla="*/ 2813505 w 5795236"/>
                    <a:gd name="connsiteY1516" fmla="*/ 199549 h 199548"/>
                    <a:gd name="connsiteX1517" fmla="*/ 2807704 w 5795236"/>
                    <a:gd name="connsiteY1517" fmla="*/ 199549 h 199548"/>
                    <a:gd name="connsiteX1518" fmla="*/ 2801903 w 5795236"/>
                    <a:gd name="connsiteY1518" fmla="*/ 199549 h 199548"/>
                    <a:gd name="connsiteX1519" fmla="*/ 2796102 w 5795236"/>
                    <a:gd name="connsiteY1519" fmla="*/ 199549 h 199548"/>
                    <a:gd name="connsiteX1520" fmla="*/ 2790301 w 5795236"/>
                    <a:gd name="connsiteY1520" fmla="*/ 199549 h 199548"/>
                    <a:gd name="connsiteX1521" fmla="*/ 2784499 w 5795236"/>
                    <a:gd name="connsiteY1521" fmla="*/ 199549 h 199548"/>
                    <a:gd name="connsiteX1522" fmla="*/ 2778698 w 5795236"/>
                    <a:gd name="connsiteY1522" fmla="*/ 199549 h 199548"/>
                    <a:gd name="connsiteX1523" fmla="*/ 2772897 w 5795236"/>
                    <a:gd name="connsiteY1523" fmla="*/ 199549 h 199548"/>
                    <a:gd name="connsiteX1524" fmla="*/ 2767096 w 5795236"/>
                    <a:gd name="connsiteY1524" fmla="*/ 199549 h 199548"/>
                    <a:gd name="connsiteX1525" fmla="*/ 2761295 w 5795236"/>
                    <a:gd name="connsiteY1525" fmla="*/ 199549 h 199548"/>
                    <a:gd name="connsiteX1526" fmla="*/ 2755494 w 5795236"/>
                    <a:gd name="connsiteY1526" fmla="*/ 199549 h 199548"/>
                    <a:gd name="connsiteX1527" fmla="*/ 2749692 w 5795236"/>
                    <a:gd name="connsiteY1527" fmla="*/ 199549 h 199548"/>
                    <a:gd name="connsiteX1528" fmla="*/ 2743891 w 5795236"/>
                    <a:gd name="connsiteY1528" fmla="*/ 199549 h 199548"/>
                    <a:gd name="connsiteX1529" fmla="*/ 2738090 w 5795236"/>
                    <a:gd name="connsiteY1529" fmla="*/ 199549 h 199548"/>
                    <a:gd name="connsiteX1530" fmla="*/ 2732289 w 5795236"/>
                    <a:gd name="connsiteY1530" fmla="*/ 199549 h 199548"/>
                    <a:gd name="connsiteX1531" fmla="*/ 2726488 w 5795236"/>
                    <a:gd name="connsiteY1531" fmla="*/ 199549 h 199548"/>
                    <a:gd name="connsiteX1532" fmla="*/ 2720686 w 5795236"/>
                    <a:gd name="connsiteY1532" fmla="*/ 199549 h 199548"/>
                    <a:gd name="connsiteX1533" fmla="*/ 2714885 w 5795236"/>
                    <a:gd name="connsiteY1533" fmla="*/ 199549 h 199548"/>
                    <a:gd name="connsiteX1534" fmla="*/ 2709084 w 5795236"/>
                    <a:gd name="connsiteY1534" fmla="*/ 199549 h 199548"/>
                    <a:gd name="connsiteX1535" fmla="*/ 2703283 w 5795236"/>
                    <a:gd name="connsiteY1535" fmla="*/ 199549 h 199548"/>
                    <a:gd name="connsiteX1536" fmla="*/ 2697482 w 5795236"/>
                    <a:gd name="connsiteY1536" fmla="*/ 199549 h 199548"/>
                    <a:gd name="connsiteX1537" fmla="*/ 2691681 w 5795236"/>
                    <a:gd name="connsiteY1537" fmla="*/ 199549 h 199548"/>
                    <a:gd name="connsiteX1538" fmla="*/ 2685880 w 5795236"/>
                    <a:gd name="connsiteY1538" fmla="*/ 199549 h 199548"/>
                    <a:gd name="connsiteX1539" fmla="*/ 2680078 w 5795236"/>
                    <a:gd name="connsiteY1539" fmla="*/ 199549 h 199548"/>
                    <a:gd name="connsiteX1540" fmla="*/ 2674277 w 5795236"/>
                    <a:gd name="connsiteY1540" fmla="*/ 199549 h 199548"/>
                    <a:gd name="connsiteX1541" fmla="*/ 2668476 w 5795236"/>
                    <a:gd name="connsiteY1541" fmla="*/ 199549 h 199548"/>
                    <a:gd name="connsiteX1542" fmla="*/ 2662675 w 5795236"/>
                    <a:gd name="connsiteY1542" fmla="*/ 199549 h 199548"/>
                    <a:gd name="connsiteX1543" fmla="*/ 2656874 w 5795236"/>
                    <a:gd name="connsiteY1543" fmla="*/ 199549 h 199548"/>
                    <a:gd name="connsiteX1544" fmla="*/ 2651076 w 5795236"/>
                    <a:gd name="connsiteY1544" fmla="*/ 199549 h 199548"/>
                    <a:gd name="connsiteX1545" fmla="*/ 2645275 w 5795236"/>
                    <a:gd name="connsiteY1545" fmla="*/ 199549 h 199548"/>
                    <a:gd name="connsiteX1546" fmla="*/ 2639474 w 5795236"/>
                    <a:gd name="connsiteY1546" fmla="*/ 199549 h 199548"/>
                    <a:gd name="connsiteX1547" fmla="*/ 2633673 w 5795236"/>
                    <a:gd name="connsiteY1547" fmla="*/ 199549 h 199548"/>
                    <a:gd name="connsiteX1548" fmla="*/ 2627872 w 5795236"/>
                    <a:gd name="connsiteY1548" fmla="*/ 199549 h 199548"/>
                    <a:gd name="connsiteX1549" fmla="*/ 2622070 w 5795236"/>
                    <a:gd name="connsiteY1549" fmla="*/ 199549 h 199548"/>
                    <a:gd name="connsiteX1550" fmla="*/ 2616269 w 5795236"/>
                    <a:gd name="connsiteY1550" fmla="*/ 199549 h 199548"/>
                    <a:gd name="connsiteX1551" fmla="*/ 2610468 w 5795236"/>
                    <a:gd name="connsiteY1551" fmla="*/ 199549 h 199548"/>
                    <a:gd name="connsiteX1552" fmla="*/ 2604667 w 5795236"/>
                    <a:gd name="connsiteY1552" fmla="*/ 199549 h 199548"/>
                    <a:gd name="connsiteX1553" fmla="*/ 2598866 w 5795236"/>
                    <a:gd name="connsiteY1553" fmla="*/ 199549 h 199548"/>
                    <a:gd name="connsiteX1554" fmla="*/ 2593064 w 5795236"/>
                    <a:gd name="connsiteY1554" fmla="*/ 199549 h 199548"/>
                    <a:gd name="connsiteX1555" fmla="*/ 2587263 w 5795236"/>
                    <a:gd name="connsiteY1555" fmla="*/ 199549 h 199548"/>
                    <a:gd name="connsiteX1556" fmla="*/ 2581462 w 5795236"/>
                    <a:gd name="connsiteY1556" fmla="*/ 199549 h 199548"/>
                    <a:gd name="connsiteX1557" fmla="*/ 2575661 w 5795236"/>
                    <a:gd name="connsiteY1557" fmla="*/ 199549 h 199548"/>
                    <a:gd name="connsiteX1558" fmla="*/ 2569860 w 5795236"/>
                    <a:gd name="connsiteY1558" fmla="*/ 199549 h 199548"/>
                    <a:gd name="connsiteX1559" fmla="*/ 2564059 w 5795236"/>
                    <a:gd name="connsiteY1559" fmla="*/ 199549 h 199548"/>
                    <a:gd name="connsiteX1560" fmla="*/ 2558258 w 5795236"/>
                    <a:gd name="connsiteY1560" fmla="*/ 199549 h 199548"/>
                    <a:gd name="connsiteX1561" fmla="*/ 2552456 w 5795236"/>
                    <a:gd name="connsiteY1561" fmla="*/ 199549 h 199548"/>
                    <a:gd name="connsiteX1562" fmla="*/ 2546655 w 5795236"/>
                    <a:gd name="connsiteY1562" fmla="*/ 199549 h 199548"/>
                    <a:gd name="connsiteX1563" fmla="*/ 2540854 w 5795236"/>
                    <a:gd name="connsiteY1563" fmla="*/ 199549 h 199548"/>
                    <a:gd name="connsiteX1564" fmla="*/ 2535053 w 5795236"/>
                    <a:gd name="connsiteY1564" fmla="*/ 199549 h 199548"/>
                    <a:gd name="connsiteX1565" fmla="*/ 2529252 w 5795236"/>
                    <a:gd name="connsiteY1565" fmla="*/ 199549 h 199548"/>
                    <a:gd name="connsiteX1566" fmla="*/ 2523450 w 5795236"/>
                    <a:gd name="connsiteY1566" fmla="*/ 199549 h 199548"/>
                    <a:gd name="connsiteX1567" fmla="*/ 2517649 w 5795236"/>
                    <a:gd name="connsiteY1567" fmla="*/ 199549 h 199548"/>
                    <a:gd name="connsiteX1568" fmla="*/ 2511848 w 5795236"/>
                    <a:gd name="connsiteY1568" fmla="*/ 199549 h 199548"/>
                    <a:gd name="connsiteX1569" fmla="*/ 2506047 w 5795236"/>
                    <a:gd name="connsiteY1569" fmla="*/ 199549 h 199548"/>
                    <a:gd name="connsiteX1570" fmla="*/ 2500246 w 5795236"/>
                    <a:gd name="connsiteY1570" fmla="*/ 199549 h 199548"/>
                    <a:gd name="connsiteX1571" fmla="*/ 2494448 w 5795236"/>
                    <a:gd name="connsiteY1571" fmla="*/ 199549 h 199548"/>
                    <a:gd name="connsiteX1572" fmla="*/ 2488647 w 5795236"/>
                    <a:gd name="connsiteY1572" fmla="*/ 199549 h 199548"/>
                    <a:gd name="connsiteX1573" fmla="*/ 2482846 w 5795236"/>
                    <a:gd name="connsiteY1573" fmla="*/ 199549 h 199548"/>
                    <a:gd name="connsiteX1574" fmla="*/ 2477045 w 5795236"/>
                    <a:gd name="connsiteY1574" fmla="*/ 199549 h 199548"/>
                    <a:gd name="connsiteX1575" fmla="*/ 2471243 w 5795236"/>
                    <a:gd name="connsiteY1575" fmla="*/ 199549 h 199548"/>
                    <a:gd name="connsiteX1576" fmla="*/ 2465442 w 5795236"/>
                    <a:gd name="connsiteY1576" fmla="*/ 199549 h 199548"/>
                    <a:gd name="connsiteX1577" fmla="*/ 2459641 w 5795236"/>
                    <a:gd name="connsiteY1577" fmla="*/ 199549 h 199548"/>
                    <a:gd name="connsiteX1578" fmla="*/ 2453840 w 5795236"/>
                    <a:gd name="connsiteY1578" fmla="*/ 199549 h 199548"/>
                    <a:gd name="connsiteX1579" fmla="*/ 2448039 w 5795236"/>
                    <a:gd name="connsiteY1579" fmla="*/ 199549 h 199548"/>
                    <a:gd name="connsiteX1580" fmla="*/ 2442238 w 5795236"/>
                    <a:gd name="connsiteY1580" fmla="*/ 199549 h 199548"/>
                    <a:gd name="connsiteX1581" fmla="*/ 2436437 w 5795236"/>
                    <a:gd name="connsiteY1581" fmla="*/ 199549 h 199548"/>
                    <a:gd name="connsiteX1582" fmla="*/ 2430635 w 5795236"/>
                    <a:gd name="connsiteY1582" fmla="*/ 199549 h 199548"/>
                    <a:gd name="connsiteX1583" fmla="*/ 2424834 w 5795236"/>
                    <a:gd name="connsiteY1583" fmla="*/ 199549 h 199548"/>
                    <a:gd name="connsiteX1584" fmla="*/ 2419033 w 5795236"/>
                    <a:gd name="connsiteY1584" fmla="*/ 199549 h 199548"/>
                    <a:gd name="connsiteX1585" fmla="*/ 2413232 w 5795236"/>
                    <a:gd name="connsiteY1585" fmla="*/ 199549 h 199548"/>
                    <a:gd name="connsiteX1586" fmla="*/ 2407431 w 5795236"/>
                    <a:gd name="connsiteY1586" fmla="*/ 199549 h 199548"/>
                    <a:gd name="connsiteX1587" fmla="*/ 2401630 w 5795236"/>
                    <a:gd name="connsiteY1587" fmla="*/ 199549 h 199548"/>
                    <a:gd name="connsiteX1588" fmla="*/ 2395828 w 5795236"/>
                    <a:gd name="connsiteY1588" fmla="*/ 199549 h 199548"/>
                    <a:gd name="connsiteX1589" fmla="*/ 2390027 w 5795236"/>
                    <a:gd name="connsiteY1589" fmla="*/ 199549 h 199548"/>
                    <a:gd name="connsiteX1590" fmla="*/ 2384226 w 5795236"/>
                    <a:gd name="connsiteY1590" fmla="*/ 199549 h 199548"/>
                    <a:gd name="connsiteX1591" fmla="*/ 2378425 w 5795236"/>
                    <a:gd name="connsiteY1591" fmla="*/ 199549 h 199548"/>
                    <a:gd name="connsiteX1592" fmla="*/ 2372624 w 5795236"/>
                    <a:gd name="connsiteY1592" fmla="*/ 199549 h 199548"/>
                    <a:gd name="connsiteX1593" fmla="*/ 2366822 w 5795236"/>
                    <a:gd name="connsiteY1593" fmla="*/ 199549 h 199548"/>
                    <a:gd name="connsiteX1594" fmla="*/ 2361021 w 5795236"/>
                    <a:gd name="connsiteY1594" fmla="*/ 199549 h 199548"/>
                    <a:gd name="connsiteX1595" fmla="*/ 2355220 w 5795236"/>
                    <a:gd name="connsiteY1595" fmla="*/ 199549 h 199548"/>
                    <a:gd name="connsiteX1596" fmla="*/ 2349419 w 5795236"/>
                    <a:gd name="connsiteY1596" fmla="*/ 199549 h 199548"/>
                    <a:gd name="connsiteX1597" fmla="*/ 2343618 w 5795236"/>
                    <a:gd name="connsiteY1597" fmla="*/ 199549 h 199548"/>
                    <a:gd name="connsiteX1598" fmla="*/ 2337817 w 5795236"/>
                    <a:gd name="connsiteY1598" fmla="*/ 199549 h 199548"/>
                    <a:gd name="connsiteX1599" fmla="*/ 2332019 w 5795236"/>
                    <a:gd name="connsiteY1599" fmla="*/ 199549 h 199548"/>
                    <a:gd name="connsiteX1600" fmla="*/ 2326218 w 5795236"/>
                    <a:gd name="connsiteY1600" fmla="*/ 199549 h 199548"/>
                    <a:gd name="connsiteX1601" fmla="*/ 2320417 w 5795236"/>
                    <a:gd name="connsiteY1601" fmla="*/ 199549 h 199548"/>
                    <a:gd name="connsiteX1602" fmla="*/ 2314616 w 5795236"/>
                    <a:gd name="connsiteY1602" fmla="*/ 199549 h 199548"/>
                    <a:gd name="connsiteX1603" fmla="*/ 2308815 w 5795236"/>
                    <a:gd name="connsiteY1603" fmla="*/ 199549 h 199548"/>
                    <a:gd name="connsiteX1604" fmla="*/ 2303013 w 5795236"/>
                    <a:gd name="connsiteY1604" fmla="*/ 199549 h 199548"/>
                    <a:gd name="connsiteX1605" fmla="*/ 2297212 w 5795236"/>
                    <a:gd name="connsiteY1605" fmla="*/ 199549 h 199548"/>
                    <a:gd name="connsiteX1606" fmla="*/ 2291411 w 5795236"/>
                    <a:gd name="connsiteY1606" fmla="*/ 199549 h 199548"/>
                    <a:gd name="connsiteX1607" fmla="*/ 2285610 w 5795236"/>
                    <a:gd name="connsiteY1607" fmla="*/ 199549 h 199548"/>
                    <a:gd name="connsiteX1608" fmla="*/ 2279809 w 5795236"/>
                    <a:gd name="connsiteY1608" fmla="*/ 199549 h 199548"/>
                    <a:gd name="connsiteX1609" fmla="*/ 2274007 w 5795236"/>
                    <a:gd name="connsiteY1609" fmla="*/ 199549 h 199548"/>
                    <a:gd name="connsiteX1610" fmla="*/ 2268206 w 5795236"/>
                    <a:gd name="connsiteY1610" fmla="*/ 199549 h 199548"/>
                    <a:gd name="connsiteX1611" fmla="*/ 2262405 w 5795236"/>
                    <a:gd name="connsiteY1611" fmla="*/ 199549 h 199548"/>
                    <a:gd name="connsiteX1612" fmla="*/ 2256604 w 5795236"/>
                    <a:gd name="connsiteY1612" fmla="*/ 199549 h 199548"/>
                    <a:gd name="connsiteX1613" fmla="*/ 2250803 w 5795236"/>
                    <a:gd name="connsiteY1613" fmla="*/ 199549 h 199548"/>
                    <a:gd name="connsiteX1614" fmla="*/ 2245002 w 5795236"/>
                    <a:gd name="connsiteY1614" fmla="*/ 199549 h 199548"/>
                    <a:gd name="connsiteX1615" fmla="*/ 2239200 w 5795236"/>
                    <a:gd name="connsiteY1615" fmla="*/ 199549 h 199548"/>
                    <a:gd name="connsiteX1616" fmla="*/ 2233399 w 5795236"/>
                    <a:gd name="connsiteY1616" fmla="*/ 199549 h 199548"/>
                    <a:gd name="connsiteX1617" fmla="*/ 2227598 w 5795236"/>
                    <a:gd name="connsiteY1617" fmla="*/ 199549 h 199548"/>
                    <a:gd name="connsiteX1618" fmla="*/ 2221797 w 5795236"/>
                    <a:gd name="connsiteY1618" fmla="*/ 199549 h 199548"/>
                    <a:gd name="connsiteX1619" fmla="*/ 2215996 w 5795236"/>
                    <a:gd name="connsiteY1619" fmla="*/ 199549 h 199548"/>
                    <a:gd name="connsiteX1620" fmla="*/ 2210195 w 5795236"/>
                    <a:gd name="connsiteY1620" fmla="*/ 199549 h 199548"/>
                    <a:gd name="connsiteX1621" fmla="*/ 2204393 w 5795236"/>
                    <a:gd name="connsiteY1621" fmla="*/ 199549 h 199548"/>
                    <a:gd name="connsiteX1622" fmla="*/ 2198592 w 5795236"/>
                    <a:gd name="connsiteY1622" fmla="*/ 199549 h 199548"/>
                    <a:gd name="connsiteX1623" fmla="*/ 2192791 w 5795236"/>
                    <a:gd name="connsiteY1623" fmla="*/ 199549 h 199548"/>
                    <a:gd name="connsiteX1624" fmla="*/ 2186990 w 5795236"/>
                    <a:gd name="connsiteY1624" fmla="*/ 199549 h 199548"/>
                    <a:gd name="connsiteX1625" fmla="*/ 2181189 w 5795236"/>
                    <a:gd name="connsiteY1625" fmla="*/ 199549 h 199548"/>
                    <a:gd name="connsiteX1626" fmla="*/ 2175387 w 5795236"/>
                    <a:gd name="connsiteY1626" fmla="*/ 199549 h 199548"/>
                    <a:gd name="connsiteX1627" fmla="*/ 2169586 w 5795236"/>
                    <a:gd name="connsiteY1627" fmla="*/ 199549 h 199548"/>
                    <a:gd name="connsiteX1628" fmla="*/ 2163789 w 5795236"/>
                    <a:gd name="connsiteY1628" fmla="*/ 199549 h 199548"/>
                    <a:gd name="connsiteX1629" fmla="*/ 2157988 w 5795236"/>
                    <a:gd name="connsiteY1629" fmla="*/ 199549 h 199548"/>
                    <a:gd name="connsiteX1630" fmla="*/ 2152187 w 5795236"/>
                    <a:gd name="connsiteY1630" fmla="*/ 199549 h 199548"/>
                    <a:gd name="connsiteX1631" fmla="*/ 2146385 w 5795236"/>
                    <a:gd name="connsiteY1631" fmla="*/ 199549 h 199548"/>
                    <a:gd name="connsiteX1632" fmla="*/ 2140584 w 5795236"/>
                    <a:gd name="connsiteY1632" fmla="*/ 199549 h 199548"/>
                    <a:gd name="connsiteX1633" fmla="*/ 2134783 w 5795236"/>
                    <a:gd name="connsiteY1633" fmla="*/ 199549 h 199548"/>
                    <a:gd name="connsiteX1634" fmla="*/ 2128982 w 5795236"/>
                    <a:gd name="connsiteY1634" fmla="*/ 199549 h 199548"/>
                    <a:gd name="connsiteX1635" fmla="*/ 2123181 w 5795236"/>
                    <a:gd name="connsiteY1635" fmla="*/ 199549 h 199548"/>
                    <a:gd name="connsiteX1636" fmla="*/ 2117380 w 5795236"/>
                    <a:gd name="connsiteY1636" fmla="*/ 199549 h 199548"/>
                    <a:gd name="connsiteX1637" fmla="*/ 2111578 w 5795236"/>
                    <a:gd name="connsiteY1637" fmla="*/ 199549 h 199548"/>
                    <a:gd name="connsiteX1638" fmla="*/ 2105777 w 5795236"/>
                    <a:gd name="connsiteY1638" fmla="*/ 199549 h 199548"/>
                    <a:gd name="connsiteX1639" fmla="*/ 2099976 w 5795236"/>
                    <a:gd name="connsiteY1639" fmla="*/ 199549 h 199548"/>
                    <a:gd name="connsiteX1640" fmla="*/ 2094175 w 5795236"/>
                    <a:gd name="connsiteY1640" fmla="*/ 199549 h 199548"/>
                    <a:gd name="connsiteX1641" fmla="*/ 2088374 w 5795236"/>
                    <a:gd name="connsiteY1641" fmla="*/ 199549 h 199548"/>
                    <a:gd name="connsiteX1642" fmla="*/ 2082573 w 5795236"/>
                    <a:gd name="connsiteY1642" fmla="*/ 199549 h 199548"/>
                    <a:gd name="connsiteX1643" fmla="*/ 2076771 w 5795236"/>
                    <a:gd name="connsiteY1643" fmla="*/ 199549 h 199548"/>
                    <a:gd name="connsiteX1644" fmla="*/ 2070970 w 5795236"/>
                    <a:gd name="connsiteY1644" fmla="*/ 199549 h 199548"/>
                    <a:gd name="connsiteX1645" fmla="*/ 2065169 w 5795236"/>
                    <a:gd name="connsiteY1645" fmla="*/ 199549 h 199548"/>
                    <a:gd name="connsiteX1646" fmla="*/ 2059368 w 5795236"/>
                    <a:gd name="connsiteY1646" fmla="*/ 199549 h 199548"/>
                    <a:gd name="connsiteX1647" fmla="*/ 2053567 w 5795236"/>
                    <a:gd name="connsiteY1647" fmla="*/ 199549 h 199548"/>
                    <a:gd name="connsiteX1648" fmla="*/ 2047765 w 5795236"/>
                    <a:gd name="connsiteY1648" fmla="*/ 199549 h 199548"/>
                    <a:gd name="connsiteX1649" fmla="*/ 2041964 w 5795236"/>
                    <a:gd name="connsiteY1649" fmla="*/ 199549 h 199548"/>
                    <a:gd name="connsiteX1650" fmla="*/ 2036163 w 5795236"/>
                    <a:gd name="connsiteY1650" fmla="*/ 199549 h 199548"/>
                    <a:gd name="connsiteX1651" fmla="*/ 2030362 w 5795236"/>
                    <a:gd name="connsiteY1651" fmla="*/ 199549 h 199548"/>
                    <a:gd name="connsiteX1652" fmla="*/ 2024561 w 5795236"/>
                    <a:gd name="connsiteY1652" fmla="*/ 199549 h 199548"/>
                    <a:gd name="connsiteX1653" fmla="*/ 2018759 w 5795236"/>
                    <a:gd name="connsiteY1653" fmla="*/ 199549 h 199548"/>
                    <a:gd name="connsiteX1654" fmla="*/ 2012962 w 5795236"/>
                    <a:gd name="connsiteY1654" fmla="*/ 199549 h 199548"/>
                    <a:gd name="connsiteX1655" fmla="*/ 2007161 w 5795236"/>
                    <a:gd name="connsiteY1655" fmla="*/ 199549 h 199548"/>
                    <a:gd name="connsiteX1656" fmla="*/ 2001360 w 5795236"/>
                    <a:gd name="connsiteY1656" fmla="*/ 199549 h 199548"/>
                    <a:gd name="connsiteX1657" fmla="*/ 1995558 w 5795236"/>
                    <a:gd name="connsiteY1657" fmla="*/ 199549 h 199548"/>
                    <a:gd name="connsiteX1658" fmla="*/ 1989757 w 5795236"/>
                    <a:gd name="connsiteY1658" fmla="*/ 199549 h 199548"/>
                    <a:gd name="connsiteX1659" fmla="*/ 1983956 w 5795236"/>
                    <a:gd name="connsiteY1659" fmla="*/ 199549 h 199548"/>
                    <a:gd name="connsiteX1660" fmla="*/ 1978155 w 5795236"/>
                    <a:gd name="connsiteY1660" fmla="*/ 199549 h 199548"/>
                    <a:gd name="connsiteX1661" fmla="*/ 1972354 w 5795236"/>
                    <a:gd name="connsiteY1661" fmla="*/ 199549 h 199548"/>
                    <a:gd name="connsiteX1662" fmla="*/ 1966553 w 5795236"/>
                    <a:gd name="connsiteY1662" fmla="*/ 199549 h 199548"/>
                    <a:gd name="connsiteX1663" fmla="*/ 1960752 w 5795236"/>
                    <a:gd name="connsiteY1663" fmla="*/ 199549 h 199548"/>
                    <a:gd name="connsiteX1664" fmla="*/ 1954950 w 5795236"/>
                    <a:gd name="connsiteY1664" fmla="*/ 199549 h 199548"/>
                    <a:gd name="connsiteX1665" fmla="*/ 1949149 w 5795236"/>
                    <a:gd name="connsiteY1665" fmla="*/ 199549 h 199548"/>
                    <a:gd name="connsiteX1666" fmla="*/ 1943348 w 5795236"/>
                    <a:gd name="connsiteY1666" fmla="*/ 199549 h 199548"/>
                    <a:gd name="connsiteX1667" fmla="*/ 1937547 w 5795236"/>
                    <a:gd name="connsiteY1667" fmla="*/ 199549 h 199548"/>
                    <a:gd name="connsiteX1668" fmla="*/ 1931746 w 5795236"/>
                    <a:gd name="connsiteY1668" fmla="*/ 199549 h 199548"/>
                    <a:gd name="connsiteX1669" fmla="*/ 1925944 w 5795236"/>
                    <a:gd name="connsiteY1669" fmla="*/ 199549 h 199548"/>
                    <a:gd name="connsiteX1670" fmla="*/ 1920143 w 5795236"/>
                    <a:gd name="connsiteY1670" fmla="*/ 199549 h 199548"/>
                    <a:gd name="connsiteX1671" fmla="*/ 1914342 w 5795236"/>
                    <a:gd name="connsiteY1671" fmla="*/ 199549 h 199548"/>
                    <a:gd name="connsiteX1672" fmla="*/ 1908541 w 5795236"/>
                    <a:gd name="connsiteY1672" fmla="*/ 199549 h 199548"/>
                    <a:gd name="connsiteX1673" fmla="*/ 1902740 w 5795236"/>
                    <a:gd name="connsiteY1673" fmla="*/ 199549 h 199548"/>
                    <a:gd name="connsiteX1674" fmla="*/ 1896939 w 5795236"/>
                    <a:gd name="connsiteY1674" fmla="*/ 199549 h 199548"/>
                    <a:gd name="connsiteX1675" fmla="*/ 1891137 w 5795236"/>
                    <a:gd name="connsiteY1675" fmla="*/ 199549 h 199548"/>
                    <a:gd name="connsiteX1676" fmla="*/ 1885336 w 5795236"/>
                    <a:gd name="connsiteY1676" fmla="*/ 199549 h 199548"/>
                    <a:gd name="connsiteX1677" fmla="*/ 1879535 w 5795236"/>
                    <a:gd name="connsiteY1677" fmla="*/ 199549 h 199548"/>
                    <a:gd name="connsiteX1678" fmla="*/ 1873734 w 5795236"/>
                    <a:gd name="connsiteY1678" fmla="*/ 199549 h 199548"/>
                    <a:gd name="connsiteX1679" fmla="*/ 1867933 w 5795236"/>
                    <a:gd name="connsiteY1679" fmla="*/ 199549 h 199548"/>
                    <a:gd name="connsiteX1680" fmla="*/ 1862132 w 5795236"/>
                    <a:gd name="connsiteY1680" fmla="*/ 199549 h 199548"/>
                    <a:gd name="connsiteX1681" fmla="*/ 1856330 w 5795236"/>
                    <a:gd name="connsiteY1681" fmla="*/ 199549 h 199548"/>
                    <a:gd name="connsiteX1682" fmla="*/ 1850529 w 5795236"/>
                    <a:gd name="connsiteY1682" fmla="*/ 199549 h 199548"/>
                    <a:gd name="connsiteX1683" fmla="*/ 1844732 w 5795236"/>
                    <a:gd name="connsiteY1683" fmla="*/ 199549 h 199548"/>
                    <a:gd name="connsiteX1684" fmla="*/ 1838931 w 5795236"/>
                    <a:gd name="connsiteY1684" fmla="*/ 199549 h 199548"/>
                    <a:gd name="connsiteX1685" fmla="*/ 1833129 w 5795236"/>
                    <a:gd name="connsiteY1685" fmla="*/ 199549 h 199548"/>
                    <a:gd name="connsiteX1686" fmla="*/ 1827328 w 5795236"/>
                    <a:gd name="connsiteY1686" fmla="*/ 199549 h 199548"/>
                    <a:gd name="connsiteX1687" fmla="*/ 1821527 w 5795236"/>
                    <a:gd name="connsiteY1687" fmla="*/ 199549 h 199548"/>
                    <a:gd name="connsiteX1688" fmla="*/ 1815726 w 5795236"/>
                    <a:gd name="connsiteY1688" fmla="*/ 199549 h 199548"/>
                    <a:gd name="connsiteX1689" fmla="*/ 1809925 w 5795236"/>
                    <a:gd name="connsiteY1689" fmla="*/ 199549 h 199548"/>
                    <a:gd name="connsiteX1690" fmla="*/ 1804124 w 5795236"/>
                    <a:gd name="connsiteY1690" fmla="*/ 199549 h 199548"/>
                    <a:gd name="connsiteX1691" fmla="*/ 1798322 w 5795236"/>
                    <a:gd name="connsiteY1691" fmla="*/ 199549 h 199548"/>
                    <a:gd name="connsiteX1692" fmla="*/ 1792521 w 5795236"/>
                    <a:gd name="connsiteY1692" fmla="*/ 199549 h 199548"/>
                    <a:gd name="connsiteX1693" fmla="*/ 1786720 w 5795236"/>
                    <a:gd name="connsiteY1693" fmla="*/ 199549 h 199548"/>
                    <a:gd name="connsiteX1694" fmla="*/ 1780919 w 5795236"/>
                    <a:gd name="connsiteY1694" fmla="*/ 199549 h 199548"/>
                    <a:gd name="connsiteX1695" fmla="*/ 1775118 w 5795236"/>
                    <a:gd name="connsiteY1695" fmla="*/ 199549 h 199548"/>
                    <a:gd name="connsiteX1696" fmla="*/ 1769317 w 5795236"/>
                    <a:gd name="connsiteY1696" fmla="*/ 199549 h 199548"/>
                    <a:gd name="connsiteX1697" fmla="*/ 1763515 w 5795236"/>
                    <a:gd name="connsiteY1697" fmla="*/ 199549 h 199548"/>
                    <a:gd name="connsiteX1698" fmla="*/ 1757714 w 5795236"/>
                    <a:gd name="connsiteY1698" fmla="*/ 199549 h 199548"/>
                    <a:gd name="connsiteX1699" fmla="*/ 1751913 w 5795236"/>
                    <a:gd name="connsiteY1699" fmla="*/ 199549 h 199548"/>
                    <a:gd name="connsiteX1700" fmla="*/ 1746112 w 5795236"/>
                    <a:gd name="connsiteY1700" fmla="*/ 199549 h 199548"/>
                    <a:gd name="connsiteX1701" fmla="*/ 1740311 w 5795236"/>
                    <a:gd name="connsiteY1701" fmla="*/ 199549 h 199548"/>
                    <a:gd name="connsiteX1702" fmla="*/ 1734510 w 5795236"/>
                    <a:gd name="connsiteY1702" fmla="*/ 199549 h 199548"/>
                    <a:gd name="connsiteX1703" fmla="*/ 1728708 w 5795236"/>
                    <a:gd name="connsiteY1703" fmla="*/ 199549 h 199548"/>
                    <a:gd name="connsiteX1704" fmla="*/ 1722907 w 5795236"/>
                    <a:gd name="connsiteY1704" fmla="*/ 199549 h 199548"/>
                    <a:gd name="connsiteX1705" fmla="*/ 1717106 w 5795236"/>
                    <a:gd name="connsiteY1705" fmla="*/ 199549 h 199548"/>
                    <a:gd name="connsiteX1706" fmla="*/ 1711305 w 5795236"/>
                    <a:gd name="connsiteY1706" fmla="*/ 199549 h 199548"/>
                    <a:gd name="connsiteX1707" fmla="*/ 1705504 w 5795236"/>
                    <a:gd name="connsiteY1707" fmla="*/ 199549 h 199548"/>
                    <a:gd name="connsiteX1708" fmla="*/ 1699703 w 5795236"/>
                    <a:gd name="connsiteY1708" fmla="*/ 199549 h 199548"/>
                    <a:gd name="connsiteX1709" fmla="*/ 1693901 w 5795236"/>
                    <a:gd name="connsiteY1709" fmla="*/ 199549 h 199548"/>
                    <a:gd name="connsiteX1710" fmla="*/ 1688104 w 5795236"/>
                    <a:gd name="connsiteY1710" fmla="*/ 199549 h 199548"/>
                    <a:gd name="connsiteX1711" fmla="*/ 1682303 w 5795236"/>
                    <a:gd name="connsiteY1711" fmla="*/ 199549 h 199548"/>
                    <a:gd name="connsiteX1712" fmla="*/ 1676502 w 5795236"/>
                    <a:gd name="connsiteY1712" fmla="*/ 199549 h 199548"/>
                    <a:gd name="connsiteX1713" fmla="*/ 1670700 w 5795236"/>
                    <a:gd name="connsiteY1713" fmla="*/ 199549 h 199548"/>
                    <a:gd name="connsiteX1714" fmla="*/ 1664899 w 5795236"/>
                    <a:gd name="connsiteY1714" fmla="*/ 199549 h 199548"/>
                    <a:gd name="connsiteX1715" fmla="*/ 1659098 w 5795236"/>
                    <a:gd name="connsiteY1715" fmla="*/ 199549 h 199548"/>
                    <a:gd name="connsiteX1716" fmla="*/ 1653297 w 5795236"/>
                    <a:gd name="connsiteY1716" fmla="*/ 199549 h 199548"/>
                    <a:gd name="connsiteX1717" fmla="*/ 1647496 w 5795236"/>
                    <a:gd name="connsiteY1717" fmla="*/ 199549 h 199548"/>
                    <a:gd name="connsiteX1718" fmla="*/ 1641695 w 5795236"/>
                    <a:gd name="connsiteY1718" fmla="*/ 199549 h 199548"/>
                    <a:gd name="connsiteX1719" fmla="*/ 1635893 w 5795236"/>
                    <a:gd name="connsiteY1719" fmla="*/ 199549 h 199548"/>
                    <a:gd name="connsiteX1720" fmla="*/ 1630092 w 5795236"/>
                    <a:gd name="connsiteY1720" fmla="*/ 199549 h 199548"/>
                    <a:gd name="connsiteX1721" fmla="*/ 1624291 w 5795236"/>
                    <a:gd name="connsiteY1721" fmla="*/ 199549 h 199548"/>
                    <a:gd name="connsiteX1722" fmla="*/ 1618490 w 5795236"/>
                    <a:gd name="connsiteY1722" fmla="*/ 199549 h 199548"/>
                    <a:gd name="connsiteX1723" fmla="*/ 1612689 w 5795236"/>
                    <a:gd name="connsiteY1723" fmla="*/ 199549 h 199548"/>
                    <a:gd name="connsiteX1724" fmla="*/ 1606887 w 5795236"/>
                    <a:gd name="connsiteY1724" fmla="*/ 199549 h 199548"/>
                    <a:gd name="connsiteX1725" fmla="*/ 1601086 w 5795236"/>
                    <a:gd name="connsiteY1725" fmla="*/ 199549 h 199548"/>
                    <a:gd name="connsiteX1726" fmla="*/ 1595285 w 5795236"/>
                    <a:gd name="connsiteY1726" fmla="*/ 199549 h 199548"/>
                    <a:gd name="connsiteX1727" fmla="*/ 1589484 w 5795236"/>
                    <a:gd name="connsiteY1727" fmla="*/ 199549 h 199548"/>
                    <a:gd name="connsiteX1728" fmla="*/ 1583683 w 5795236"/>
                    <a:gd name="connsiteY1728" fmla="*/ 199549 h 199548"/>
                    <a:gd name="connsiteX1729" fmla="*/ 1577882 w 5795236"/>
                    <a:gd name="connsiteY1729" fmla="*/ 199549 h 199548"/>
                    <a:gd name="connsiteX1730" fmla="*/ 1572080 w 5795236"/>
                    <a:gd name="connsiteY1730" fmla="*/ 199549 h 199548"/>
                    <a:gd name="connsiteX1731" fmla="*/ 1566279 w 5795236"/>
                    <a:gd name="connsiteY1731" fmla="*/ 199549 h 199548"/>
                    <a:gd name="connsiteX1732" fmla="*/ 1560478 w 5795236"/>
                    <a:gd name="connsiteY1732" fmla="*/ 199549 h 199548"/>
                    <a:gd name="connsiteX1733" fmla="*/ 1554677 w 5795236"/>
                    <a:gd name="connsiteY1733" fmla="*/ 199549 h 199548"/>
                    <a:gd name="connsiteX1734" fmla="*/ 1548876 w 5795236"/>
                    <a:gd name="connsiteY1734" fmla="*/ 199549 h 199548"/>
                    <a:gd name="connsiteX1735" fmla="*/ 1543075 w 5795236"/>
                    <a:gd name="connsiteY1735" fmla="*/ 199549 h 199548"/>
                    <a:gd name="connsiteX1736" fmla="*/ 1537273 w 5795236"/>
                    <a:gd name="connsiteY1736" fmla="*/ 199549 h 199548"/>
                    <a:gd name="connsiteX1737" fmla="*/ 1531472 w 5795236"/>
                    <a:gd name="connsiteY1737" fmla="*/ 199549 h 199548"/>
                    <a:gd name="connsiteX1738" fmla="*/ 1525675 w 5795236"/>
                    <a:gd name="connsiteY1738" fmla="*/ 199549 h 199548"/>
                    <a:gd name="connsiteX1739" fmla="*/ 1519874 w 5795236"/>
                    <a:gd name="connsiteY1739" fmla="*/ 199549 h 199548"/>
                    <a:gd name="connsiteX1740" fmla="*/ 1514072 w 5795236"/>
                    <a:gd name="connsiteY1740" fmla="*/ 199549 h 199548"/>
                    <a:gd name="connsiteX1741" fmla="*/ 1508271 w 5795236"/>
                    <a:gd name="connsiteY1741" fmla="*/ 199549 h 199548"/>
                    <a:gd name="connsiteX1742" fmla="*/ 1502470 w 5795236"/>
                    <a:gd name="connsiteY1742" fmla="*/ 199549 h 199548"/>
                    <a:gd name="connsiteX1743" fmla="*/ 1496669 w 5795236"/>
                    <a:gd name="connsiteY1743" fmla="*/ 199549 h 199548"/>
                    <a:gd name="connsiteX1744" fmla="*/ 1490868 w 5795236"/>
                    <a:gd name="connsiteY1744" fmla="*/ 199549 h 199548"/>
                    <a:gd name="connsiteX1745" fmla="*/ 1485067 w 5795236"/>
                    <a:gd name="connsiteY1745" fmla="*/ 199549 h 199548"/>
                    <a:gd name="connsiteX1746" fmla="*/ 1479265 w 5795236"/>
                    <a:gd name="connsiteY1746" fmla="*/ 199549 h 199548"/>
                    <a:gd name="connsiteX1747" fmla="*/ 1473464 w 5795236"/>
                    <a:gd name="connsiteY1747" fmla="*/ 199549 h 199548"/>
                    <a:gd name="connsiteX1748" fmla="*/ 1467663 w 5795236"/>
                    <a:gd name="connsiteY1748" fmla="*/ 199549 h 199548"/>
                    <a:gd name="connsiteX1749" fmla="*/ 1461862 w 5795236"/>
                    <a:gd name="connsiteY1749" fmla="*/ 199549 h 199548"/>
                    <a:gd name="connsiteX1750" fmla="*/ 1456061 w 5795236"/>
                    <a:gd name="connsiteY1750" fmla="*/ 199549 h 199548"/>
                    <a:gd name="connsiteX1751" fmla="*/ 1450260 w 5795236"/>
                    <a:gd name="connsiteY1751" fmla="*/ 199549 h 199548"/>
                    <a:gd name="connsiteX1752" fmla="*/ 1444458 w 5795236"/>
                    <a:gd name="connsiteY1752" fmla="*/ 199549 h 199548"/>
                    <a:gd name="connsiteX1753" fmla="*/ 1438657 w 5795236"/>
                    <a:gd name="connsiteY1753" fmla="*/ 199549 h 199548"/>
                    <a:gd name="connsiteX1754" fmla="*/ 1432856 w 5795236"/>
                    <a:gd name="connsiteY1754" fmla="*/ 199549 h 199548"/>
                    <a:gd name="connsiteX1755" fmla="*/ 1427055 w 5795236"/>
                    <a:gd name="connsiteY1755" fmla="*/ 199549 h 199548"/>
                    <a:gd name="connsiteX1756" fmla="*/ 1421254 w 5795236"/>
                    <a:gd name="connsiteY1756" fmla="*/ 199549 h 199548"/>
                    <a:gd name="connsiteX1757" fmla="*/ 1415453 w 5795236"/>
                    <a:gd name="connsiteY1757" fmla="*/ 199549 h 199548"/>
                    <a:gd name="connsiteX1758" fmla="*/ 1409651 w 5795236"/>
                    <a:gd name="connsiteY1758" fmla="*/ 199549 h 199548"/>
                    <a:gd name="connsiteX1759" fmla="*/ 1403850 w 5795236"/>
                    <a:gd name="connsiteY1759" fmla="*/ 199549 h 199548"/>
                    <a:gd name="connsiteX1760" fmla="*/ 1398049 w 5795236"/>
                    <a:gd name="connsiteY1760" fmla="*/ 199549 h 199548"/>
                    <a:gd name="connsiteX1761" fmla="*/ 1392248 w 5795236"/>
                    <a:gd name="connsiteY1761" fmla="*/ 199549 h 199548"/>
                    <a:gd name="connsiteX1762" fmla="*/ 1386447 w 5795236"/>
                    <a:gd name="connsiteY1762" fmla="*/ 199549 h 199548"/>
                    <a:gd name="connsiteX1763" fmla="*/ 1380646 w 5795236"/>
                    <a:gd name="connsiteY1763" fmla="*/ 199549 h 199548"/>
                    <a:gd name="connsiteX1764" fmla="*/ 1374844 w 5795236"/>
                    <a:gd name="connsiteY1764" fmla="*/ 199549 h 199548"/>
                    <a:gd name="connsiteX1765" fmla="*/ 1369047 w 5795236"/>
                    <a:gd name="connsiteY1765" fmla="*/ 199549 h 199548"/>
                    <a:gd name="connsiteX1766" fmla="*/ 1363246 w 5795236"/>
                    <a:gd name="connsiteY1766" fmla="*/ 199549 h 199548"/>
                    <a:gd name="connsiteX1767" fmla="*/ 1357445 w 5795236"/>
                    <a:gd name="connsiteY1767" fmla="*/ 199549 h 199548"/>
                    <a:gd name="connsiteX1768" fmla="*/ 1351643 w 5795236"/>
                    <a:gd name="connsiteY1768" fmla="*/ 199549 h 199548"/>
                    <a:gd name="connsiteX1769" fmla="*/ 1345842 w 5795236"/>
                    <a:gd name="connsiteY1769" fmla="*/ 199549 h 199548"/>
                    <a:gd name="connsiteX1770" fmla="*/ 1340041 w 5795236"/>
                    <a:gd name="connsiteY1770" fmla="*/ 199549 h 199548"/>
                    <a:gd name="connsiteX1771" fmla="*/ 1334240 w 5795236"/>
                    <a:gd name="connsiteY1771" fmla="*/ 199549 h 199548"/>
                    <a:gd name="connsiteX1772" fmla="*/ 1328439 w 5795236"/>
                    <a:gd name="connsiteY1772" fmla="*/ 199549 h 199548"/>
                    <a:gd name="connsiteX1773" fmla="*/ 1322637 w 5795236"/>
                    <a:gd name="connsiteY1773" fmla="*/ 199549 h 199548"/>
                    <a:gd name="connsiteX1774" fmla="*/ 1316836 w 5795236"/>
                    <a:gd name="connsiteY1774" fmla="*/ 199549 h 199548"/>
                    <a:gd name="connsiteX1775" fmla="*/ 1311035 w 5795236"/>
                    <a:gd name="connsiteY1775" fmla="*/ 199549 h 199548"/>
                    <a:gd name="connsiteX1776" fmla="*/ 1305234 w 5795236"/>
                    <a:gd name="connsiteY1776" fmla="*/ 199549 h 199548"/>
                    <a:gd name="connsiteX1777" fmla="*/ 1299433 w 5795236"/>
                    <a:gd name="connsiteY1777" fmla="*/ 199549 h 199548"/>
                    <a:gd name="connsiteX1778" fmla="*/ 1293632 w 5795236"/>
                    <a:gd name="connsiteY1778" fmla="*/ 199549 h 199548"/>
                    <a:gd name="connsiteX1779" fmla="*/ 1287830 w 5795236"/>
                    <a:gd name="connsiteY1779" fmla="*/ 199549 h 199548"/>
                    <a:gd name="connsiteX1780" fmla="*/ 1282029 w 5795236"/>
                    <a:gd name="connsiteY1780" fmla="*/ 199549 h 199548"/>
                    <a:gd name="connsiteX1781" fmla="*/ 1276228 w 5795236"/>
                    <a:gd name="connsiteY1781" fmla="*/ 199549 h 199548"/>
                    <a:gd name="connsiteX1782" fmla="*/ 1270427 w 5795236"/>
                    <a:gd name="connsiteY1782" fmla="*/ 199549 h 199548"/>
                    <a:gd name="connsiteX1783" fmla="*/ 1264626 w 5795236"/>
                    <a:gd name="connsiteY1783" fmla="*/ 199549 h 199548"/>
                    <a:gd name="connsiteX1784" fmla="*/ 1258825 w 5795236"/>
                    <a:gd name="connsiteY1784" fmla="*/ 199549 h 199548"/>
                    <a:gd name="connsiteX1785" fmla="*/ 1253023 w 5795236"/>
                    <a:gd name="connsiteY1785" fmla="*/ 199549 h 199548"/>
                    <a:gd name="connsiteX1786" fmla="*/ 1247222 w 5795236"/>
                    <a:gd name="connsiteY1786" fmla="*/ 199549 h 199548"/>
                    <a:gd name="connsiteX1787" fmla="*/ 1241421 w 5795236"/>
                    <a:gd name="connsiteY1787" fmla="*/ 199549 h 199548"/>
                    <a:gd name="connsiteX1788" fmla="*/ 1235620 w 5795236"/>
                    <a:gd name="connsiteY1788" fmla="*/ 199549 h 199548"/>
                    <a:gd name="connsiteX1789" fmla="*/ 1229819 w 5795236"/>
                    <a:gd name="connsiteY1789" fmla="*/ 199549 h 199548"/>
                    <a:gd name="connsiteX1790" fmla="*/ 1224018 w 5795236"/>
                    <a:gd name="connsiteY1790" fmla="*/ 199549 h 199548"/>
                    <a:gd name="connsiteX1791" fmla="*/ 1218216 w 5795236"/>
                    <a:gd name="connsiteY1791" fmla="*/ 199549 h 199548"/>
                    <a:gd name="connsiteX1792" fmla="*/ 1212415 w 5795236"/>
                    <a:gd name="connsiteY1792" fmla="*/ 199549 h 199548"/>
                    <a:gd name="connsiteX1793" fmla="*/ 1206618 w 5795236"/>
                    <a:gd name="connsiteY1793" fmla="*/ 199549 h 199548"/>
                    <a:gd name="connsiteX1794" fmla="*/ 1200817 w 5795236"/>
                    <a:gd name="connsiteY1794" fmla="*/ 199549 h 199548"/>
                    <a:gd name="connsiteX1795" fmla="*/ 1195015 w 5795236"/>
                    <a:gd name="connsiteY1795" fmla="*/ 199549 h 199548"/>
                    <a:gd name="connsiteX1796" fmla="*/ 1189214 w 5795236"/>
                    <a:gd name="connsiteY1796" fmla="*/ 199549 h 199548"/>
                    <a:gd name="connsiteX1797" fmla="*/ 1183413 w 5795236"/>
                    <a:gd name="connsiteY1797" fmla="*/ 199549 h 199548"/>
                    <a:gd name="connsiteX1798" fmla="*/ 1177612 w 5795236"/>
                    <a:gd name="connsiteY1798" fmla="*/ 199549 h 199548"/>
                    <a:gd name="connsiteX1799" fmla="*/ 1171811 w 5795236"/>
                    <a:gd name="connsiteY1799" fmla="*/ 199549 h 199548"/>
                    <a:gd name="connsiteX1800" fmla="*/ 1166010 w 5795236"/>
                    <a:gd name="connsiteY1800" fmla="*/ 199549 h 199548"/>
                    <a:gd name="connsiteX1801" fmla="*/ 1160208 w 5795236"/>
                    <a:gd name="connsiteY1801" fmla="*/ 199549 h 199548"/>
                    <a:gd name="connsiteX1802" fmla="*/ 1154407 w 5795236"/>
                    <a:gd name="connsiteY1802" fmla="*/ 199549 h 199548"/>
                    <a:gd name="connsiteX1803" fmla="*/ 1148606 w 5795236"/>
                    <a:gd name="connsiteY1803" fmla="*/ 199549 h 199548"/>
                    <a:gd name="connsiteX1804" fmla="*/ 1142805 w 5795236"/>
                    <a:gd name="connsiteY1804" fmla="*/ 199549 h 199548"/>
                    <a:gd name="connsiteX1805" fmla="*/ 1137004 w 5795236"/>
                    <a:gd name="connsiteY1805" fmla="*/ 199549 h 199548"/>
                    <a:gd name="connsiteX1806" fmla="*/ 1131203 w 5795236"/>
                    <a:gd name="connsiteY1806" fmla="*/ 199549 h 199548"/>
                    <a:gd name="connsiteX1807" fmla="*/ 1125401 w 5795236"/>
                    <a:gd name="connsiteY1807" fmla="*/ 199549 h 199548"/>
                    <a:gd name="connsiteX1808" fmla="*/ 1119600 w 5795236"/>
                    <a:gd name="connsiteY1808" fmla="*/ 199549 h 199548"/>
                    <a:gd name="connsiteX1809" fmla="*/ 1113799 w 5795236"/>
                    <a:gd name="connsiteY1809" fmla="*/ 199549 h 199548"/>
                    <a:gd name="connsiteX1810" fmla="*/ 1107998 w 5795236"/>
                    <a:gd name="connsiteY1810" fmla="*/ 199549 h 199548"/>
                    <a:gd name="connsiteX1811" fmla="*/ 1102197 w 5795236"/>
                    <a:gd name="connsiteY1811" fmla="*/ 199549 h 199548"/>
                    <a:gd name="connsiteX1812" fmla="*/ 1096396 w 5795236"/>
                    <a:gd name="connsiteY1812" fmla="*/ 199549 h 199548"/>
                    <a:gd name="connsiteX1813" fmla="*/ 1090594 w 5795236"/>
                    <a:gd name="connsiteY1813" fmla="*/ 199549 h 199548"/>
                    <a:gd name="connsiteX1814" fmla="*/ 1084793 w 5795236"/>
                    <a:gd name="connsiteY1814" fmla="*/ 199549 h 199548"/>
                    <a:gd name="connsiteX1815" fmla="*/ 1078992 w 5795236"/>
                    <a:gd name="connsiteY1815" fmla="*/ 199549 h 199548"/>
                    <a:gd name="connsiteX1816" fmla="*/ 1073191 w 5795236"/>
                    <a:gd name="connsiteY1816" fmla="*/ 199549 h 199548"/>
                    <a:gd name="connsiteX1817" fmla="*/ 1067390 w 5795236"/>
                    <a:gd name="connsiteY1817" fmla="*/ 199549 h 199548"/>
                    <a:gd name="connsiteX1818" fmla="*/ 1061588 w 5795236"/>
                    <a:gd name="connsiteY1818" fmla="*/ 199549 h 199548"/>
                    <a:gd name="connsiteX1819" fmla="*/ 1055787 w 5795236"/>
                    <a:gd name="connsiteY1819" fmla="*/ 199549 h 199548"/>
                    <a:gd name="connsiteX1820" fmla="*/ 1049986 w 5795236"/>
                    <a:gd name="connsiteY1820" fmla="*/ 199549 h 199548"/>
                    <a:gd name="connsiteX1821" fmla="*/ 1044189 w 5795236"/>
                    <a:gd name="connsiteY1821" fmla="*/ 199549 h 199548"/>
                    <a:gd name="connsiteX1822" fmla="*/ 1038387 w 5795236"/>
                    <a:gd name="connsiteY1822" fmla="*/ 199549 h 199548"/>
                    <a:gd name="connsiteX1823" fmla="*/ 1032586 w 5795236"/>
                    <a:gd name="connsiteY1823" fmla="*/ 199549 h 199548"/>
                    <a:gd name="connsiteX1824" fmla="*/ 1026785 w 5795236"/>
                    <a:gd name="connsiteY1824" fmla="*/ 199549 h 199548"/>
                    <a:gd name="connsiteX1825" fmla="*/ 1020984 w 5795236"/>
                    <a:gd name="connsiteY1825" fmla="*/ 199549 h 199548"/>
                    <a:gd name="connsiteX1826" fmla="*/ 1015183 w 5795236"/>
                    <a:gd name="connsiteY1826" fmla="*/ 199549 h 199548"/>
                    <a:gd name="connsiteX1827" fmla="*/ 1009382 w 5795236"/>
                    <a:gd name="connsiteY1827" fmla="*/ 199549 h 199548"/>
                    <a:gd name="connsiteX1828" fmla="*/ 1003580 w 5795236"/>
                    <a:gd name="connsiteY1828" fmla="*/ 199549 h 199548"/>
                    <a:gd name="connsiteX1829" fmla="*/ 997779 w 5795236"/>
                    <a:gd name="connsiteY1829" fmla="*/ 199549 h 199548"/>
                    <a:gd name="connsiteX1830" fmla="*/ 991978 w 5795236"/>
                    <a:gd name="connsiteY1830" fmla="*/ 199549 h 199548"/>
                    <a:gd name="connsiteX1831" fmla="*/ 986177 w 5795236"/>
                    <a:gd name="connsiteY1831" fmla="*/ 199549 h 199548"/>
                    <a:gd name="connsiteX1832" fmla="*/ 980376 w 5795236"/>
                    <a:gd name="connsiteY1832" fmla="*/ 199549 h 199548"/>
                    <a:gd name="connsiteX1833" fmla="*/ 974575 w 5795236"/>
                    <a:gd name="connsiteY1833" fmla="*/ 199549 h 199548"/>
                    <a:gd name="connsiteX1834" fmla="*/ 968773 w 5795236"/>
                    <a:gd name="connsiteY1834" fmla="*/ 199549 h 199548"/>
                    <a:gd name="connsiteX1835" fmla="*/ 962972 w 5795236"/>
                    <a:gd name="connsiteY1835" fmla="*/ 199549 h 199548"/>
                    <a:gd name="connsiteX1836" fmla="*/ 957171 w 5795236"/>
                    <a:gd name="connsiteY1836" fmla="*/ 199549 h 199548"/>
                    <a:gd name="connsiteX1837" fmla="*/ 951370 w 5795236"/>
                    <a:gd name="connsiteY1837" fmla="*/ 199549 h 199548"/>
                    <a:gd name="connsiteX1838" fmla="*/ 945569 w 5795236"/>
                    <a:gd name="connsiteY1838" fmla="*/ 199549 h 199548"/>
                    <a:gd name="connsiteX1839" fmla="*/ 939768 w 5795236"/>
                    <a:gd name="connsiteY1839" fmla="*/ 199549 h 199548"/>
                    <a:gd name="connsiteX1840" fmla="*/ 933966 w 5795236"/>
                    <a:gd name="connsiteY1840" fmla="*/ 199549 h 199548"/>
                    <a:gd name="connsiteX1841" fmla="*/ 928165 w 5795236"/>
                    <a:gd name="connsiteY1841" fmla="*/ 199549 h 199548"/>
                    <a:gd name="connsiteX1842" fmla="*/ 922364 w 5795236"/>
                    <a:gd name="connsiteY1842" fmla="*/ 199549 h 199548"/>
                    <a:gd name="connsiteX1843" fmla="*/ 916563 w 5795236"/>
                    <a:gd name="connsiteY1843" fmla="*/ 199549 h 199548"/>
                    <a:gd name="connsiteX1844" fmla="*/ 910762 w 5795236"/>
                    <a:gd name="connsiteY1844" fmla="*/ 199549 h 199548"/>
                    <a:gd name="connsiteX1845" fmla="*/ 904961 w 5795236"/>
                    <a:gd name="connsiteY1845" fmla="*/ 199549 h 199548"/>
                    <a:gd name="connsiteX1846" fmla="*/ 899159 w 5795236"/>
                    <a:gd name="connsiteY1846" fmla="*/ 199549 h 199548"/>
                    <a:gd name="connsiteX1847" fmla="*/ 893358 w 5795236"/>
                    <a:gd name="connsiteY1847" fmla="*/ 199549 h 199548"/>
                    <a:gd name="connsiteX1848" fmla="*/ 887557 w 5795236"/>
                    <a:gd name="connsiteY1848" fmla="*/ 199549 h 199548"/>
                    <a:gd name="connsiteX1849" fmla="*/ 881760 w 5795236"/>
                    <a:gd name="connsiteY1849" fmla="*/ 199549 h 199548"/>
                    <a:gd name="connsiteX1850" fmla="*/ 875958 w 5795236"/>
                    <a:gd name="connsiteY1850" fmla="*/ 199549 h 199548"/>
                    <a:gd name="connsiteX1851" fmla="*/ 870157 w 5795236"/>
                    <a:gd name="connsiteY1851" fmla="*/ 199549 h 199548"/>
                    <a:gd name="connsiteX1852" fmla="*/ 864356 w 5795236"/>
                    <a:gd name="connsiteY1852" fmla="*/ 199549 h 199548"/>
                    <a:gd name="connsiteX1853" fmla="*/ 858555 w 5795236"/>
                    <a:gd name="connsiteY1853" fmla="*/ 199549 h 199548"/>
                    <a:gd name="connsiteX1854" fmla="*/ 852754 w 5795236"/>
                    <a:gd name="connsiteY1854" fmla="*/ 199549 h 199548"/>
                    <a:gd name="connsiteX1855" fmla="*/ 846953 w 5795236"/>
                    <a:gd name="connsiteY1855" fmla="*/ 199549 h 199548"/>
                    <a:gd name="connsiteX1856" fmla="*/ 841151 w 5795236"/>
                    <a:gd name="connsiteY1856" fmla="*/ 199549 h 199548"/>
                    <a:gd name="connsiteX1857" fmla="*/ 835350 w 5795236"/>
                    <a:gd name="connsiteY1857" fmla="*/ 199549 h 199548"/>
                    <a:gd name="connsiteX1858" fmla="*/ 829549 w 5795236"/>
                    <a:gd name="connsiteY1858" fmla="*/ 199549 h 199548"/>
                    <a:gd name="connsiteX1859" fmla="*/ 823748 w 5795236"/>
                    <a:gd name="connsiteY1859" fmla="*/ 199549 h 199548"/>
                    <a:gd name="connsiteX1860" fmla="*/ 817947 w 5795236"/>
                    <a:gd name="connsiteY1860" fmla="*/ 199549 h 199548"/>
                    <a:gd name="connsiteX1861" fmla="*/ 812145 w 5795236"/>
                    <a:gd name="connsiteY1861" fmla="*/ 199549 h 199548"/>
                    <a:gd name="connsiteX1862" fmla="*/ 806344 w 5795236"/>
                    <a:gd name="connsiteY1862" fmla="*/ 199549 h 199548"/>
                    <a:gd name="connsiteX1863" fmla="*/ 800543 w 5795236"/>
                    <a:gd name="connsiteY1863" fmla="*/ 199549 h 199548"/>
                    <a:gd name="connsiteX1864" fmla="*/ 794742 w 5795236"/>
                    <a:gd name="connsiteY1864" fmla="*/ 199549 h 199548"/>
                    <a:gd name="connsiteX1865" fmla="*/ 788941 w 5795236"/>
                    <a:gd name="connsiteY1865" fmla="*/ 199549 h 199548"/>
                    <a:gd name="connsiteX1866" fmla="*/ 783140 w 5795236"/>
                    <a:gd name="connsiteY1866" fmla="*/ 199549 h 199548"/>
                    <a:gd name="connsiteX1867" fmla="*/ 777338 w 5795236"/>
                    <a:gd name="connsiteY1867" fmla="*/ 199549 h 199548"/>
                    <a:gd name="connsiteX1868" fmla="*/ 771537 w 5795236"/>
                    <a:gd name="connsiteY1868" fmla="*/ 199549 h 199548"/>
                    <a:gd name="connsiteX1869" fmla="*/ 765736 w 5795236"/>
                    <a:gd name="connsiteY1869" fmla="*/ 199549 h 199548"/>
                    <a:gd name="connsiteX1870" fmla="*/ 759935 w 5795236"/>
                    <a:gd name="connsiteY1870" fmla="*/ 199549 h 199548"/>
                    <a:gd name="connsiteX1871" fmla="*/ 754134 w 5795236"/>
                    <a:gd name="connsiteY1871" fmla="*/ 199549 h 199548"/>
                    <a:gd name="connsiteX1872" fmla="*/ 748333 w 5795236"/>
                    <a:gd name="connsiteY1872" fmla="*/ 199549 h 199548"/>
                    <a:gd name="connsiteX1873" fmla="*/ 742531 w 5795236"/>
                    <a:gd name="connsiteY1873" fmla="*/ 199549 h 199548"/>
                    <a:gd name="connsiteX1874" fmla="*/ 736730 w 5795236"/>
                    <a:gd name="connsiteY1874" fmla="*/ 199549 h 199548"/>
                    <a:gd name="connsiteX1875" fmla="*/ 730929 w 5795236"/>
                    <a:gd name="connsiteY1875" fmla="*/ 199549 h 199548"/>
                    <a:gd name="connsiteX1876" fmla="*/ 725128 w 5795236"/>
                    <a:gd name="connsiteY1876" fmla="*/ 199549 h 199548"/>
                    <a:gd name="connsiteX1877" fmla="*/ 719330 w 5795236"/>
                    <a:gd name="connsiteY1877" fmla="*/ 199549 h 199548"/>
                    <a:gd name="connsiteX1878" fmla="*/ 713529 w 5795236"/>
                    <a:gd name="connsiteY1878" fmla="*/ 199549 h 199548"/>
                    <a:gd name="connsiteX1879" fmla="*/ 707728 w 5795236"/>
                    <a:gd name="connsiteY1879" fmla="*/ 199549 h 199548"/>
                    <a:gd name="connsiteX1880" fmla="*/ 701927 w 5795236"/>
                    <a:gd name="connsiteY1880" fmla="*/ 199549 h 199548"/>
                    <a:gd name="connsiteX1881" fmla="*/ 696126 w 5795236"/>
                    <a:gd name="connsiteY1881" fmla="*/ 199549 h 199548"/>
                    <a:gd name="connsiteX1882" fmla="*/ 690325 w 5795236"/>
                    <a:gd name="connsiteY1882" fmla="*/ 199549 h 199548"/>
                    <a:gd name="connsiteX1883" fmla="*/ 684523 w 5795236"/>
                    <a:gd name="connsiteY1883" fmla="*/ 199549 h 199548"/>
                    <a:gd name="connsiteX1884" fmla="*/ 678722 w 5795236"/>
                    <a:gd name="connsiteY1884" fmla="*/ 199549 h 199548"/>
                    <a:gd name="connsiteX1885" fmla="*/ 672921 w 5795236"/>
                    <a:gd name="connsiteY1885" fmla="*/ 199549 h 199548"/>
                    <a:gd name="connsiteX1886" fmla="*/ 667120 w 5795236"/>
                    <a:gd name="connsiteY1886" fmla="*/ 199549 h 199548"/>
                    <a:gd name="connsiteX1887" fmla="*/ 661319 w 5795236"/>
                    <a:gd name="connsiteY1887" fmla="*/ 199549 h 199548"/>
                    <a:gd name="connsiteX1888" fmla="*/ 655518 w 5795236"/>
                    <a:gd name="connsiteY1888" fmla="*/ 199549 h 199548"/>
                    <a:gd name="connsiteX1889" fmla="*/ 649716 w 5795236"/>
                    <a:gd name="connsiteY1889" fmla="*/ 199549 h 199548"/>
                    <a:gd name="connsiteX1890" fmla="*/ 643915 w 5795236"/>
                    <a:gd name="connsiteY1890" fmla="*/ 199549 h 199548"/>
                    <a:gd name="connsiteX1891" fmla="*/ 638114 w 5795236"/>
                    <a:gd name="connsiteY1891" fmla="*/ 199549 h 199548"/>
                    <a:gd name="connsiteX1892" fmla="*/ 632313 w 5795236"/>
                    <a:gd name="connsiteY1892" fmla="*/ 199549 h 199548"/>
                    <a:gd name="connsiteX1893" fmla="*/ 626512 w 5795236"/>
                    <a:gd name="connsiteY1893" fmla="*/ 199549 h 199548"/>
                    <a:gd name="connsiteX1894" fmla="*/ 620711 w 5795236"/>
                    <a:gd name="connsiteY1894" fmla="*/ 199549 h 199548"/>
                    <a:gd name="connsiteX1895" fmla="*/ 614909 w 5795236"/>
                    <a:gd name="connsiteY1895" fmla="*/ 199549 h 199548"/>
                    <a:gd name="connsiteX1896" fmla="*/ 609108 w 5795236"/>
                    <a:gd name="connsiteY1896" fmla="*/ 199549 h 199548"/>
                    <a:gd name="connsiteX1897" fmla="*/ 603307 w 5795236"/>
                    <a:gd name="connsiteY1897" fmla="*/ 199549 h 199548"/>
                    <a:gd name="connsiteX1898" fmla="*/ 597506 w 5795236"/>
                    <a:gd name="connsiteY1898" fmla="*/ 199549 h 199548"/>
                    <a:gd name="connsiteX1899" fmla="*/ 591705 w 5795236"/>
                    <a:gd name="connsiteY1899" fmla="*/ 199549 h 199548"/>
                    <a:gd name="connsiteX1900" fmla="*/ 585904 w 5795236"/>
                    <a:gd name="connsiteY1900" fmla="*/ 199549 h 199548"/>
                    <a:gd name="connsiteX1901" fmla="*/ 580102 w 5795236"/>
                    <a:gd name="connsiteY1901" fmla="*/ 199549 h 199548"/>
                    <a:gd name="connsiteX1902" fmla="*/ 574301 w 5795236"/>
                    <a:gd name="connsiteY1902" fmla="*/ 199549 h 199548"/>
                    <a:gd name="connsiteX1903" fmla="*/ 568500 w 5795236"/>
                    <a:gd name="connsiteY1903" fmla="*/ 199549 h 199548"/>
                    <a:gd name="connsiteX1904" fmla="*/ 562703 w 5795236"/>
                    <a:gd name="connsiteY1904" fmla="*/ 199549 h 199548"/>
                    <a:gd name="connsiteX1905" fmla="*/ 556901 w 5795236"/>
                    <a:gd name="connsiteY1905" fmla="*/ 199549 h 199548"/>
                    <a:gd name="connsiteX1906" fmla="*/ 551100 w 5795236"/>
                    <a:gd name="connsiteY1906" fmla="*/ 199549 h 199548"/>
                    <a:gd name="connsiteX1907" fmla="*/ 545299 w 5795236"/>
                    <a:gd name="connsiteY1907" fmla="*/ 199549 h 199548"/>
                    <a:gd name="connsiteX1908" fmla="*/ 539498 w 5795236"/>
                    <a:gd name="connsiteY1908" fmla="*/ 199549 h 199548"/>
                    <a:gd name="connsiteX1909" fmla="*/ 533697 w 5795236"/>
                    <a:gd name="connsiteY1909" fmla="*/ 199549 h 199548"/>
                    <a:gd name="connsiteX1910" fmla="*/ 527896 w 5795236"/>
                    <a:gd name="connsiteY1910" fmla="*/ 199549 h 199548"/>
                    <a:gd name="connsiteX1911" fmla="*/ 522094 w 5795236"/>
                    <a:gd name="connsiteY1911" fmla="*/ 199549 h 199548"/>
                    <a:gd name="connsiteX1912" fmla="*/ 516293 w 5795236"/>
                    <a:gd name="connsiteY1912" fmla="*/ 199549 h 199548"/>
                    <a:gd name="connsiteX1913" fmla="*/ 510492 w 5795236"/>
                    <a:gd name="connsiteY1913" fmla="*/ 199549 h 199548"/>
                    <a:gd name="connsiteX1914" fmla="*/ 504691 w 5795236"/>
                    <a:gd name="connsiteY1914" fmla="*/ 199549 h 199548"/>
                    <a:gd name="connsiteX1915" fmla="*/ 498890 w 5795236"/>
                    <a:gd name="connsiteY1915" fmla="*/ 199549 h 199548"/>
                    <a:gd name="connsiteX1916" fmla="*/ 493088 w 5795236"/>
                    <a:gd name="connsiteY1916" fmla="*/ 199549 h 199548"/>
                    <a:gd name="connsiteX1917" fmla="*/ 487287 w 5795236"/>
                    <a:gd name="connsiteY1917" fmla="*/ 199549 h 199548"/>
                    <a:gd name="connsiteX1918" fmla="*/ 481486 w 5795236"/>
                    <a:gd name="connsiteY1918" fmla="*/ 199549 h 199548"/>
                    <a:gd name="connsiteX1919" fmla="*/ 475685 w 5795236"/>
                    <a:gd name="connsiteY1919" fmla="*/ 199549 h 199548"/>
                    <a:gd name="connsiteX1920" fmla="*/ 469884 w 5795236"/>
                    <a:gd name="connsiteY1920" fmla="*/ 199549 h 199548"/>
                    <a:gd name="connsiteX1921" fmla="*/ 464083 w 5795236"/>
                    <a:gd name="connsiteY1921" fmla="*/ 199549 h 199548"/>
                    <a:gd name="connsiteX1922" fmla="*/ 458281 w 5795236"/>
                    <a:gd name="connsiteY1922" fmla="*/ 199549 h 199548"/>
                    <a:gd name="connsiteX1923" fmla="*/ 452480 w 5795236"/>
                    <a:gd name="connsiteY1923" fmla="*/ 199549 h 199548"/>
                    <a:gd name="connsiteX1924" fmla="*/ 446679 w 5795236"/>
                    <a:gd name="connsiteY1924" fmla="*/ 199549 h 199548"/>
                    <a:gd name="connsiteX1925" fmla="*/ 440878 w 5795236"/>
                    <a:gd name="connsiteY1925" fmla="*/ 199549 h 199548"/>
                    <a:gd name="connsiteX1926" fmla="*/ 435077 w 5795236"/>
                    <a:gd name="connsiteY1926" fmla="*/ 199549 h 199548"/>
                    <a:gd name="connsiteX1927" fmla="*/ 429276 w 5795236"/>
                    <a:gd name="connsiteY1927" fmla="*/ 199549 h 199548"/>
                    <a:gd name="connsiteX1928" fmla="*/ 423474 w 5795236"/>
                    <a:gd name="connsiteY1928" fmla="*/ 199549 h 199548"/>
                    <a:gd name="connsiteX1929" fmla="*/ 417673 w 5795236"/>
                    <a:gd name="connsiteY1929" fmla="*/ 199549 h 199548"/>
                    <a:gd name="connsiteX1930" fmla="*/ 411872 w 5795236"/>
                    <a:gd name="connsiteY1930" fmla="*/ 199549 h 199548"/>
                    <a:gd name="connsiteX1931" fmla="*/ 406071 w 5795236"/>
                    <a:gd name="connsiteY1931" fmla="*/ 199549 h 199548"/>
                    <a:gd name="connsiteX1932" fmla="*/ 400273 w 5795236"/>
                    <a:gd name="connsiteY1932" fmla="*/ 199549 h 199548"/>
                    <a:gd name="connsiteX1933" fmla="*/ 394472 w 5795236"/>
                    <a:gd name="connsiteY1933" fmla="*/ 199549 h 199548"/>
                    <a:gd name="connsiteX1934" fmla="*/ 388671 w 5795236"/>
                    <a:gd name="connsiteY1934" fmla="*/ 199549 h 199548"/>
                    <a:gd name="connsiteX1935" fmla="*/ 382870 w 5795236"/>
                    <a:gd name="connsiteY1935" fmla="*/ 199549 h 199548"/>
                    <a:gd name="connsiteX1936" fmla="*/ 377069 w 5795236"/>
                    <a:gd name="connsiteY1936" fmla="*/ 199549 h 199548"/>
                    <a:gd name="connsiteX1937" fmla="*/ 371268 w 5795236"/>
                    <a:gd name="connsiteY1937" fmla="*/ 199549 h 199548"/>
                    <a:gd name="connsiteX1938" fmla="*/ 365466 w 5795236"/>
                    <a:gd name="connsiteY1938" fmla="*/ 199549 h 199548"/>
                    <a:gd name="connsiteX1939" fmla="*/ 359665 w 5795236"/>
                    <a:gd name="connsiteY1939" fmla="*/ 199549 h 199548"/>
                    <a:gd name="connsiteX1940" fmla="*/ 353864 w 5795236"/>
                    <a:gd name="connsiteY1940" fmla="*/ 199549 h 199548"/>
                    <a:gd name="connsiteX1941" fmla="*/ 348063 w 5795236"/>
                    <a:gd name="connsiteY1941" fmla="*/ 199549 h 199548"/>
                    <a:gd name="connsiteX1942" fmla="*/ 342261 w 5795236"/>
                    <a:gd name="connsiteY1942" fmla="*/ 199549 h 199548"/>
                    <a:gd name="connsiteX1943" fmla="*/ 336460 w 5795236"/>
                    <a:gd name="connsiteY1943" fmla="*/ 199549 h 199548"/>
                    <a:gd name="connsiteX1944" fmla="*/ 330659 w 5795236"/>
                    <a:gd name="connsiteY1944" fmla="*/ 199549 h 199548"/>
                    <a:gd name="connsiteX1945" fmla="*/ 324858 w 5795236"/>
                    <a:gd name="connsiteY1945" fmla="*/ 199549 h 199548"/>
                    <a:gd name="connsiteX1946" fmla="*/ 319057 w 5795236"/>
                    <a:gd name="connsiteY1946" fmla="*/ 199549 h 199548"/>
                    <a:gd name="connsiteX1947" fmla="*/ 313256 w 5795236"/>
                    <a:gd name="connsiteY1947" fmla="*/ 199549 h 199548"/>
                    <a:gd name="connsiteX1948" fmla="*/ 307455 w 5795236"/>
                    <a:gd name="connsiteY1948" fmla="*/ 199549 h 199548"/>
                    <a:gd name="connsiteX1949" fmla="*/ 301654 w 5795236"/>
                    <a:gd name="connsiteY1949" fmla="*/ 199549 h 199548"/>
                    <a:gd name="connsiteX1950" fmla="*/ 295853 w 5795236"/>
                    <a:gd name="connsiteY1950" fmla="*/ 199549 h 199548"/>
                    <a:gd name="connsiteX1951" fmla="*/ 290052 w 5795236"/>
                    <a:gd name="connsiteY1951" fmla="*/ 199549 h 199548"/>
                    <a:gd name="connsiteX1952" fmla="*/ 284251 w 5795236"/>
                    <a:gd name="connsiteY1952" fmla="*/ 199549 h 199548"/>
                    <a:gd name="connsiteX1953" fmla="*/ 278450 w 5795236"/>
                    <a:gd name="connsiteY1953" fmla="*/ 199549 h 199548"/>
                    <a:gd name="connsiteX1954" fmla="*/ 272649 w 5795236"/>
                    <a:gd name="connsiteY1954" fmla="*/ 199549 h 199548"/>
                    <a:gd name="connsiteX1955" fmla="*/ 266848 w 5795236"/>
                    <a:gd name="connsiteY1955" fmla="*/ 199549 h 199548"/>
                    <a:gd name="connsiteX1956" fmla="*/ 261047 w 5795236"/>
                    <a:gd name="connsiteY1956" fmla="*/ 199549 h 199548"/>
                    <a:gd name="connsiteX1957" fmla="*/ 255246 w 5795236"/>
                    <a:gd name="connsiteY1957" fmla="*/ 199549 h 199548"/>
                    <a:gd name="connsiteX1958" fmla="*/ 249444 w 5795236"/>
                    <a:gd name="connsiteY1958" fmla="*/ 199549 h 199548"/>
                    <a:gd name="connsiteX1959" fmla="*/ 243644 w 5795236"/>
                    <a:gd name="connsiteY1959" fmla="*/ 199549 h 199548"/>
                    <a:gd name="connsiteX1960" fmla="*/ 237842 w 5795236"/>
                    <a:gd name="connsiteY1960" fmla="*/ 199549 h 199548"/>
                    <a:gd name="connsiteX1961" fmla="*/ 232042 w 5795236"/>
                    <a:gd name="connsiteY1961" fmla="*/ 199549 h 199548"/>
                    <a:gd name="connsiteX1962" fmla="*/ 226241 w 5795236"/>
                    <a:gd name="connsiteY1962" fmla="*/ 199549 h 199548"/>
                    <a:gd name="connsiteX1963" fmla="*/ 220439 w 5795236"/>
                    <a:gd name="connsiteY1963" fmla="*/ 199549 h 199548"/>
                    <a:gd name="connsiteX1964" fmla="*/ 214639 w 5795236"/>
                    <a:gd name="connsiteY1964" fmla="*/ 199549 h 199548"/>
                    <a:gd name="connsiteX1965" fmla="*/ 208837 w 5795236"/>
                    <a:gd name="connsiteY1965" fmla="*/ 199549 h 199548"/>
                    <a:gd name="connsiteX1966" fmla="*/ 203036 w 5795236"/>
                    <a:gd name="connsiteY1966" fmla="*/ 199549 h 199548"/>
                    <a:gd name="connsiteX1967" fmla="*/ 197235 w 5795236"/>
                    <a:gd name="connsiteY1967" fmla="*/ 199549 h 199548"/>
                    <a:gd name="connsiteX1968" fmla="*/ 191434 w 5795236"/>
                    <a:gd name="connsiteY1968" fmla="*/ 199549 h 199548"/>
                    <a:gd name="connsiteX1969" fmla="*/ 185633 w 5795236"/>
                    <a:gd name="connsiteY1969" fmla="*/ 199549 h 199548"/>
                    <a:gd name="connsiteX1970" fmla="*/ 179832 w 5795236"/>
                    <a:gd name="connsiteY1970" fmla="*/ 199549 h 199548"/>
                    <a:gd name="connsiteX1971" fmla="*/ 174031 w 5795236"/>
                    <a:gd name="connsiteY1971" fmla="*/ 199549 h 199548"/>
                    <a:gd name="connsiteX1972" fmla="*/ 168230 w 5795236"/>
                    <a:gd name="connsiteY1972" fmla="*/ 199549 h 199548"/>
                    <a:gd name="connsiteX1973" fmla="*/ 162429 w 5795236"/>
                    <a:gd name="connsiteY1973" fmla="*/ 199549 h 199548"/>
                    <a:gd name="connsiteX1974" fmla="*/ 156628 w 5795236"/>
                    <a:gd name="connsiteY1974" fmla="*/ 199549 h 199548"/>
                    <a:gd name="connsiteX1975" fmla="*/ 150827 w 5795236"/>
                    <a:gd name="connsiteY1975" fmla="*/ 199549 h 199548"/>
                    <a:gd name="connsiteX1976" fmla="*/ 145026 w 5795236"/>
                    <a:gd name="connsiteY1976" fmla="*/ 199549 h 199548"/>
                    <a:gd name="connsiteX1977" fmla="*/ 139225 w 5795236"/>
                    <a:gd name="connsiteY1977" fmla="*/ 199549 h 199548"/>
                    <a:gd name="connsiteX1978" fmla="*/ 133424 w 5795236"/>
                    <a:gd name="connsiteY1978" fmla="*/ 199549 h 199548"/>
                    <a:gd name="connsiteX1979" fmla="*/ 127623 w 5795236"/>
                    <a:gd name="connsiteY1979" fmla="*/ 199549 h 199548"/>
                    <a:gd name="connsiteX1980" fmla="*/ 121822 w 5795236"/>
                    <a:gd name="connsiteY1980" fmla="*/ 199549 h 199548"/>
                    <a:gd name="connsiteX1981" fmla="*/ 116021 w 5795236"/>
                    <a:gd name="connsiteY1981" fmla="*/ 199549 h 199548"/>
                    <a:gd name="connsiteX1982" fmla="*/ 110220 w 5795236"/>
                    <a:gd name="connsiteY1982" fmla="*/ 199549 h 199548"/>
                    <a:gd name="connsiteX1983" fmla="*/ 104419 w 5795236"/>
                    <a:gd name="connsiteY1983" fmla="*/ 199549 h 199548"/>
                    <a:gd name="connsiteX1984" fmla="*/ 98618 w 5795236"/>
                    <a:gd name="connsiteY1984" fmla="*/ 199549 h 199548"/>
                    <a:gd name="connsiteX1985" fmla="*/ 92817 w 5795236"/>
                    <a:gd name="connsiteY1985" fmla="*/ 199549 h 199548"/>
                    <a:gd name="connsiteX1986" fmla="*/ 87016 w 5795236"/>
                    <a:gd name="connsiteY1986" fmla="*/ 199549 h 199548"/>
                    <a:gd name="connsiteX1987" fmla="*/ 81215 w 5795236"/>
                    <a:gd name="connsiteY1987" fmla="*/ 199549 h 199548"/>
                    <a:gd name="connsiteX1988" fmla="*/ 75413 w 5795236"/>
                    <a:gd name="connsiteY1988" fmla="*/ 199549 h 199548"/>
                    <a:gd name="connsiteX1989" fmla="*/ 69613 w 5795236"/>
                    <a:gd name="connsiteY1989" fmla="*/ 199549 h 199548"/>
                    <a:gd name="connsiteX1990" fmla="*/ 63811 w 5795236"/>
                    <a:gd name="connsiteY1990" fmla="*/ 199549 h 199548"/>
                    <a:gd name="connsiteX1991" fmla="*/ 58010 w 5795236"/>
                    <a:gd name="connsiteY1991" fmla="*/ 199549 h 199548"/>
                    <a:gd name="connsiteX1992" fmla="*/ 52209 w 5795236"/>
                    <a:gd name="connsiteY1992" fmla="*/ 199549 h 199548"/>
                    <a:gd name="connsiteX1993" fmla="*/ 46408 w 5795236"/>
                    <a:gd name="connsiteY1993" fmla="*/ 199549 h 199548"/>
                    <a:gd name="connsiteX1994" fmla="*/ 40607 w 5795236"/>
                    <a:gd name="connsiteY1994" fmla="*/ 199549 h 199548"/>
                    <a:gd name="connsiteX1995" fmla="*/ 34806 w 5795236"/>
                    <a:gd name="connsiteY1995" fmla="*/ 199549 h 199548"/>
                    <a:gd name="connsiteX1996" fmla="*/ 29005 w 5795236"/>
                    <a:gd name="connsiteY1996" fmla="*/ 199549 h 199548"/>
                    <a:gd name="connsiteX1997" fmla="*/ 23204 w 5795236"/>
                    <a:gd name="connsiteY1997" fmla="*/ 199549 h 199548"/>
                    <a:gd name="connsiteX1998" fmla="*/ 17403 w 5795236"/>
                    <a:gd name="connsiteY1998" fmla="*/ 199549 h 199548"/>
                    <a:gd name="connsiteX1999" fmla="*/ 11602 w 5795236"/>
                    <a:gd name="connsiteY1999" fmla="*/ 199549 h 199548"/>
                    <a:gd name="connsiteX2000" fmla="*/ 5801 w 5795236"/>
                    <a:gd name="connsiteY2000" fmla="*/ 199549 h 199548"/>
                    <a:gd name="connsiteX2001" fmla="*/ 0 w 5795236"/>
                    <a:gd name="connsiteY2001" fmla="*/ 199549 h 199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  <a:cxn ang="0">
                      <a:pos x="connsiteX533" y="connsiteY533"/>
                    </a:cxn>
                    <a:cxn ang="0">
                      <a:pos x="connsiteX534" y="connsiteY534"/>
                    </a:cxn>
                    <a:cxn ang="0">
                      <a:pos x="connsiteX535" y="connsiteY535"/>
                    </a:cxn>
                    <a:cxn ang="0">
                      <a:pos x="connsiteX536" y="connsiteY536"/>
                    </a:cxn>
                    <a:cxn ang="0">
                      <a:pos x="connsiteX537" y="connsiteY537"/>
                    </a:cxn>
                    <a:cxn ang="0">
                      <a:pos x="connsiteX538" y="connsiteY538"/>
                    </a:cxn>
                    <a:cxn ang="0">
                      <a:pos x="connsiteX539" y="connsiteY539"/>
                    </a:cxn>
                    <a:cxn ang="0">
                      <a:pos x="connsiteX540" y="connsiteY540"/>
                    </a:cxn>
                    <a:cxn ang="0">
                      <a:pos x="connsiteX541" y="connsiteY541"/>
                    </a:cxn>
                    <a:cxn ang="0">
                      <a:pos x="connsiteX542" y="connsiteY542"/>
                    </a:cxn>
                    <a:cxn ang="0">
                      <a:pos x="connsiteX543" y="connsiteY543"/>
                    </a:cxn>
                    <a:cxn ang="0">
                      <a:pos x="connsiteX544" y="connsiteY544"/>
                    </a:cxn>
                    <a:cxn ang="0">
                      <a:pos x="connsiteX545" y="connsiteY545"/>
                    </a:cxn>
                    <a:cxn ang="0">
                      <a:pos x="connsiteX546" y="connsiteY546"/>
                    </a:cxn>
                    <a:cxn ang="0">
                      <a:pos x="connsiteX547" y="connsiteY547"/>
                    </a:cxn>
                    <a:cxn ang="0">
                      <a:pos x="connsiteX548" y="connsiteY548"/>
                    </a:cxn>
                    <a:cxn ang="0">
                      <a:pos x="connsiteX549" y="connsiteY549"/>
                    </a:cxn>
                    <a:cxn ang="0">
                      <a:pos x="connsiteX550" y="connsiteY550"/>
                    </a:cxn>
                    <a:cxn ang="0">
                      <a:pos x="connsiteX551" y="connsiteY551"/>
                    </a:cxn>
                    <a:cxn ang="0">
                      <a:pos x="connsiteX552" y="connsiteY552"/>
                    </a:cxn>
                    <a:cxn ang="0">
                      <a:pos x="connsiteX553" y="connsiteY553"/>
                    </a:cxn>
                    <a:cxn ang="0">
                      <a:pos x="connsiteX554" y="connsiteY554"/>
                    </a:cxn>
                    <a:cxn ang="0">
                      <a:pos x="connsiteX555" y="connsiteY555"/>
                    </a:cxn>
                    <a:cxn ang="0">
                      <a:pos x="connsiteX556" y="connsiteY556"/>
                    </a:cxn>
                    <a:cxn ang="0">
                      <a:pos x="connsiteX557" y="connsiteY557"/>
                    </a:cxn>
                    <a:cxn ang="0">
                      <a:pos x="connsiteX558" y="connsiteY558"/>
                    </a:cxn>
                    <a:cxn ang="0">
                      <a:pos x="connsiteX559" y="connsiteY559"/>
                    </a:cxn>
                    <a:cxn ang="0">
                      <a:pos x="connsiteX560" y="connsiteY560"/>
                    </a:cxn>
                    <a:cxn ang="0">
                      <a:pos x="connsiteX561" y="connsiteY561"/>
                    </a:cxn>
                    <a:cxn ang="0">
                      <a:pos x="connsiteX562" y="connsiteY562"/>
                    </a:cxn>
                    <a:cxn ang="0">
                      <a:pos x="connsiteX563" y="connsiteY563"/>
                    </a:cxn>
                    <a:cxn ang="0">
                      <a:pos x="connsiteX564" y="connsiteY564"/>
                    </a:cxn>
                    <a:cxn ang="0">
                      <a:pos x="connsiteX565" y="connsiteY565"/>
                    </a:cxn>
                    <a:cxn ang="0">
                      <a:pos x="connsiteX566" y="connsiteY566"/>
                    </a:cxn>
                    <a:cxn ang="0">
                      <a:pos x="connsiteX567" y="connsiteY567"/>
                    </a:cxn>
                    <a:cxn ang="0">
                      <a:pos x="connsiteX568" y="connsiteY568"/>
                    </a:cxn>
                    <a:cxn ang="0">
                      <a:pos x="connsiteX569" y="connsiteY569"/>
                    </a:cxn>
                    <a:cxn ang="0">
                      <a:pos x="connsiteX570" y="connsiteY570"/>
                    </a:cxn>
                    <a:cxn ang="0">
                      <a:pos x="connsiteX571" y="connsiteY571"/>
                    </a:cxn>
                    <a:cxn ang="0">
                      <a:pos x="connsiteX572" y="connsiteY572"/>
                    </a:cxn>
                    <a:cxn ang="0">
                      <a:pos x="connsiteX573" y="connsiteY573"/>
                    </a:cxn>
                    <a:cxn ang="0">
                      <a:pos x="connsiteX574" y="connsiteY574"/>
                    </a:cxn>
                    <a:cxn ang="0">
                      <a:pos x="connsiteX575" y="connsiteY575"/>
                    </a:cxn>
                    <a:cxn ang="0">
                      <a:pos x="connsiteX576" y="connsiteY576"/>
                    </a:cxn>
                    <a:cxn ang="0">
                      <a:pos x="connsiteX577" y="connsiteY577"/>
                    </a:cxn>
                    <a:cxn ang="0">
                      <a:pos x="connsiteX578" y="connsiteY578"/>
                    </a:cxn>
                    <a:cxn ang="0">
                      <a:pos x="connsiteX579" y="connsiteY579"/>
                    </a:cxn>
                    <a:cxn ang="0">
                      <a:pos x="connsiteX580" y="connsiteY580"/>
                    </a:cxn>
                    <a:cxn ang="0">
                      <a:pos x="connsiteX581" y="connsiteY581"/>
                    </a:cxn>
                    <a:cxn ang="0">
                      <a:pos x="connsiteX582" y="connsiteY582"/>
                    </a:cxn>
                    <a:cxn ang="0">
                      <a:pos x="connsiteX583" y="connsiteY583"/>
                    </a:cxn>
                    <a:cxn ang="0">
                      <a:pos x="connsiteX584" y="connsiteY584"/>
                    </a:cxn>
                    <a:cxn ang="0">
                      <a:pos x="connsiteX585" y="connsiteY585"/>
                    </a:cxn>
                    <a:cxn ang="0">
                      <a:pos x="connsiteX586" y="connsiteY586"/>
                    </a:cxn>
                    <a:cxn ang="0">
                      <a:pos x="connsiteX587" y="connsiteY587"/>
                    </a:cxn>
                    <a:cxn ang="0">
                      <a:pos x="connsiteX588" y="connsiteY588"/>
                    </a:cxn>
                    <a:cxn ang="0">
                      <a:pos x="connsiteX589" y="connsiteY589"/>
                    </a:cxn>
                    <a:cxn ang="0">
                      <a:pos x="connsiteX590" y="connsiteY590"/>
                    </a:cxn>
                    <a:cxn ang="0">
                      <a:pos x="connsiteX591" y="connsiteY591"/>
                    </a:cxn>
                    <a:cxn ang="0">
                      <a:pos x="connsiteX592" y="connsiteY592"/>
                    </a:cxn>
                    <a:cxn ang="0">
                      <a:pos x="connsiteX593" y="connsiteY593"/>
                    </a:cxn>
                    <a:cxn ang="0">
                      <a:pos x="connsiteX594" y="connsiteY594"/>
                    </a:cxn>
                    <a:cxn ang="0">
                      <a:pos x="connsiteX595" y="connsiteY595"/>
                    </a:cxn>
                    <a:cxn ang="0">
                      <a:pos x="connsiteX596" y="connsiteY596"/>
                    </a:cxn>
                    <a:cxn ang="0">
                      <a:pos x="connsiteX597" y="connsiteY597"/>
                    </a:cxn>
                    <a:cxn ang="0">
                      <a:pos x="connsiteX598" y="connsiteY598"/>
                    </a:cxn>
                    <a:cxn ang="0">
                      <a:pos x="connsiteX599" y="connsiteY599"/>
                    </a:cxn>
                    <a:cxn ang="0">
                      <a:pos x="connsiteX600" y="connsiteY600"/>
                    </a:cxn>
                    <a:cxn ang="0">
                      <a:pos x="connsiteX601" y="connsiteY601"/>
                    </a:cxn>
                    <a:cxn ang="0">
                      <a:pos x="connsiteX602" y="connsiteY602"/>
                    </a:cxn>
                    <a:cxn ang="0">
                      <a:pos x="connsiteX603" y="connsiteY603"/>
                    </a:cxn>
                    <a:cxn ang="0">
                      <a:pos x="connsiteX604" y="connsiteY604"/>
                    </a:cxn>
                    <a:cxn ang="0">
                      <a:pos x="connsiteX605" y="connsiteY605"/>
                    </a:cxn>
                    <a:cxn ang="0">
                      <a:pos x="connsiteX606" y="connsiteY606"/>
                    </a:cxn>
                    <a:cxn ang="0">
                      <a:pos x="connsiteX607" y="connsiteY607"/>
                    </a:cxn>
                    <a:cxn ang="0">
                      <a:pos x="connsiteX608" y="connsiteY608"/>
                    </a:cxn>
                    <a:cxn ang="0">
                      <a:pos x="connsiteX609" y="connsiteY609"/>
                    </a:cxn>
                    <a:cxn ang="0">
                      <a:pos x="connsiteX610" y="connsiteY610"/>
                    </a:cxn>
                    <a:cxn ang="0">
                      <a:pos x="connsiteX611" y="connsiteY611"/>
                    </a:cxn>
                    <a:cxn ang="0">
                      <a:pos x="connsiteX612" y="connsiteY612"/>
                    </a:cxn>
                    <a:cxn ang="0">
                      <a:pos x="connsiteX613" y="connsiteY613"/>
                    </a:cxn>
                    <a:cxn ang="0">
                      <a:pos x="connsiteX614" y="connsiteY614"/>
                    </a:cxn>
                    <a:cxn ang="0">
                      <a:pos x="connsiteX615" y="connsiteY615"/>
                    </a:cxn>
                    <a:cxn ang="0">
                      <a:pos x="connsiteX616" y="connsiteY616"/>
                    </a:cxn>
                    <a:cxn ang="0">
                      <a:pos x="connsiteX617" y="connsiteY617"/>
                    </a:cxn>
                    <a:cxn ang="0">
                      <a:pos x="connsiteX618" y="connsiteY618"/>
                    </a:cxn>
                    <a:cxn ang="0">
                      <a:pos x="connsiteX619" y="connsiteY619"/>
                    </a:cxn>
                    <a:cxn ang="0">
                      <a:pos x="connsiteX620" y="connsiteY620"/>
                    </a:cxn>
                    <a:cxn ang="0">
                      <a:pos x="connsiteX621" y="connsiteY621"/>
                    </a:cxn>
                    <a:cxn ang="0">
                      <a:pos x="connsiteX622" y="connsiteY622"/>
                    </a:cxn>
                    <a:cxn ang="0">
                      <a:pos x="connsiteX623" y="connsiteY623"/>
                    </a:cxn>
                    <a:cxn ang="0">
                      <a:pos x="connsiteX624" y="connsiteY624"/>
                    </a:cxn>
                    <a:cxn ang="0">
                      <a:pos x="connsiteX625" y="connsiteY625"/>
                    </a:cxn>
                    <a:cxn ang="0">
                      <a:pos x="connsiteX626" y="connsiteY626"/>
                    </a:cxn>
                    <a:cxn ang="0">
                      <a:pos x="connsiteX627" y="connsiteY627"/>
                    </a:cxn>
                    <a:cxn ang="0">
                      <a:pos x="connsiteX628" y="connsiteY628"/>
                    </a:cxn>
                    <a:cxn ang="0">
                      <a:pos x="connsiteX629" y="connsiteY629"/>
                    </a:cxn>
                    <a:cxn ang="0">
                      <a:pos x="connsiteX630" y="connsiteY630"/>
                    </a:cxn>
                    <a:cxn ang="0">
                      <a:pos x="connsiteX631" y="connsiteY631"/>
                    </a:cxn>
                    <a:cxn ang="0">
                      <a:pos x="connsiteX632" y="connsiteY632"/>
                    </a:cxn>
                    <a:cxn ang="0">
                      <a:pos x="connsiteX633" y="connsiteY633"/>
                    </a:cxn>
                    <a:cxn ang="0">
                      <a:pos x="connsiteX634" y="connsiteY634"/>
                    </a:cxn>
                    <a:cxn ang="0">
                      <a:pos x="connsiteX635" y="connsiteY635"/>
                    </a:cxn>
                    <a:cxn ang="0">
                      <a:pos x="connsiteX636" y="connsiteY636"/>
                    </a:cxn>
                    <a:cxn ang="0">
                      <a:pos x="connsiteX637" y="connsiteY637"/>
                    </a:cxn>
                    <a:cxn ang="0">
                      <a:pos x="connsiteX638" y="connsiteY638"/>
                    </a:cxn>
                    <a:cxn ang="0">
                      <a:pos x="connsiteX639" y="connsiteY639"/>
                    </a:cxn>
                    <a:cxn ang="0">
                      <a:pos x="connsiteX640" y="connsiteY640"/>
                    </a:cxn>
                    <a:cxn ang="0">
                      <a:pos x="connsiteX641" y="connsiteY641"/>
                    </a:cxn>
                    <a:cxn ang="0">
                      <a:pos x="connsiteX642" y="connsiteY642"/>
                    </a:cxn>
                    <a:cxn ang="0">
                      <a:pos x="connsiteX643" y="connsiteY643"/>
                    </a:cxn>
                    <a:cxn ang="0">
                      <a:pos x="connsiteX644" y="connsiteY644"/>
                    </a:cxn>
                    <a:cxn ang="0">
                      <a:pos x="connsiteX645" y="connsiteY645"/>
                    </a:cxn>
                    <a:cxn ang="0">
                      <a:pos x="connsiteX646" y="connsiteY646"/>
                    </a:cxn>
                    <a:cxn ang="0">
                      <a:pos x="connsiteX647" y="connsiteY647"/>
                    </a:cxn>
                    <a:cxn ang="0">
                      <a:pos x="connsiteX648" y="connsiteY648"/>
                    </a:cxn>
                    <a:cxn ang="0">
                      <a:pos x="connsiteX649" y="connsiteY649"/>
                    </a:cxn>
                    <a:cxn ang="0">
                      <a:pos x="connsiteX650" y="connsiteY650"/>
                    </a:cxn>
                    <a:cxn ang="0">
                      <a:pos x="connsiteX651" y="connsiteY651"/>
                    </a:cxn>
                    <a:cxn ang="0">
                      <a:pos x="connsiteX652" y="connsiteY652"/>
                    </a:cxn>
                    <a:cxn ang="0">
                      <a:pos x="connsiteX653" y="connsiteY653"/>
                    </a:cxn>
                    <a:cxn ang="0">
                      <a:pos x="connsiteX654" y="connsiteY654"/>
                    </a:cxn>
                    <a:cxn ang="0">
                      <a:pos x="connsiteX655" y="connsiteY655"/>
                    </a:cxn>
                    <a:cxn ang="0">
                      <a:pos x="connsiteX656" y="connsiteY656"/>
                    </a:cxn>
                    <a:cxn ang="0">
                      <a:pos x="connsiteX657" y="connsiteY657"/>
                    </a:cxn>
                    <a:cxn ang="0">
                      <a:pos x="connsiteX658" y="connsiteY658"/>
                    </a:cxn>
                    <a:cxn ang="0">
                      <a:pos x="connsiteX659" y="connsiteY659"/>
                    </a:cxn>
                    <a:cxn ang="0">
                      <a:pos x="connsiteX660" y="connsiteY660"/>
                    </a:cxn>
                    <a:cxn ang="0">
                      <a:pos x="connsiteX661" y="connsiteY661"/>
                    </a:cxn>
                    <a:cxn ang="0">
                      <a:pos x="connsiteX662" y="connsiteY662"/>
                    </a:cxn>
                    <a:cxn ang="0">
                      <a:pos x="connsiteX663" y="connsiteY663"/>
                    </a:cxn>
                    <a:cxn ang="0">
                      <a:pos x="connsiteX664" y="connsiteY664"/>
                    </a:cxn>
                    <a:cxn ang="0">
                      <a:pos x="connsiteX665" y="connsiteY665"/>
                    </a:cxn>
                    <a:cxn ang="0">
                      <a:pos x="connsiteX666" y="connsiteY666"/>
                    </a:cxn>
                    <a:cxn ang="0">
                      <a:pos x="connsiteX667" y="connsiteY667"/>
                    </a:cxn>
                    <a:cxn ang="0">
                      <a:pos x="connsiteX668" y="connsiteY668"/>
                    </a:cxn>
                    <a:cxn ang="0">
                      <a:pos x="connsiteX669" y="connsiteY669"/>
                    </a:cxn>
                    <a:cxn ang="0">
                      <a:pos x="connsiteX670" y="connsiteY670"/>
                    </a:cxn>
                    <a:cxn ang="0">
                      <a:pos x="connsiteX671" y="connsiteY671"/>
                    </a:cxn>
                    <a:cxn ang="0">
                      <a:pos x="connsiteX672" y="connsiteY672"/>
                    </a:cxn>
                    <a:cxn ang="0">
                      <a:pos x="connsiteX673" y="connsiteY673"/>
                    </a:cxn>
                    <a:cxn ang="0">
                      <a:pos x="connsiteX674" y="connsiteY674"/>
                    </a:cxn>
                    <a:cxn ang="0">
                      <a:pos x="connsiteX675" y="connsiteY675"/>
                    </a:cxn>
                    <a:cxn ang="0">
                      <a:pos x="connsiteX676" y="connsiteY676"/>
                    </a:cxn>
                    <a:cxn ang="0">
                      <a:pos x="connsiteX677" y="connsiteY677"/>
                    </a:cxn>
                    <a:cxn ang="0">
                      <a:pos x="connsiteX678" y="connsiteY678"/>
                    </a:cxn>
                    <a:cxn ang="0">
                      <a:pos x="connsiteX679" y="connsiteY679"/>
                    </a:cxn>
                    <a:cxn ang="0">
                      <a:pos x="connsiteX680" y="connsiteY680"/>
                    </a:cxn>
                    <a:cxn ang="0">
                      <a:pos x="connsiteX681" y="connsiteY681"/>
                    </a:cxn>
                    <a:cxn ang="0">
                      <a:pos x="connsiteX682" y="connsiteY682"/>
                    </a:cxn>
                    <a:cxn ang="0">
                      <a:pos x="connsiteX683" y="connsiteY683"/>
                    </a:cxn>
                    <a:cxn ang="0">
                      <a:pos x="connsiteX684" y="connsiteY684"/>
                    </a:cxn>
                    <a:cxn ang="0">
                      <a:pos x="connsiteX685" y="connsiteY685"/>
                    </a:cxn>
                    <a:cxn ang="0">
                      <a:pos x="connsiteX686" y="connsiteY686"/>
                    </a:cxn>
                    <a:cxn ang="0">
                      <a:pos x="connsiteX687" y="connsiteY687"/>
                    </a:cxn>
                    <a:cxn ang="0">
                      <a:pos x="connsiteX688" y="connsiteY688"/>
                    </a:cxn>
                    <a:cxn ang="0">
                      <a:pos x="connsiteX689" y="connsiteY689"/>
                    </a:cxn>
                    <a:cxn ang="0">
                      <a:pos x="connsiteX690" y="connsiteY690"/>
                    </a:cxn>
                    <a:cxn ang="0">
                      <a:pos x="connsiteX691" y="connsiteY691"/>
                    </a:cxn>
                    <a:cxn ang="0">
                      <a:pos x="connsiteX692" y="connsiteY692"/>
                    </a:cxn>
                    <a:cxn ang="0">
                      <a:pos x="connsiteX693" y="connsiteY693"/>
                    </a:cxn>
                    <a:cxn ang="0">
                      <a:pos x="connsiteX694" y="connsiteY694"/>
                    </a:cxn>
                    <a:cxn ang="0">
                      <a:pos x="connsiteX695" y="connsiteY695"/>
                    </a:cxn>
                    <a:cxn ang="0">
                      <a:pos x="connsiteX696" y="connsiteY696"/>
                    </a:cxn>
                    <a:cxn ang="0">
                      <a:pos x="connsiteX697" y="connsiteY697"/>
                    </a:cxn>
                    <a:cxn ang="0">
                      <a:pos x="connsiteX698" y="connsiteY698"/>
                    </a:cxn>
                    <a:cxn ang="0">
                      <a:pos x="connsiteX699" y="connsiteY699"/>
                    </a:cxn>
                    <a:cxn ang="0">
                      <a:pos x="connsiteX700" y="connsiteY700"/>
                    </a:cxn>
                    <a:cxn ang="0">
                      <a:pos x="connsiteX701" y="connsiteY701"/>
                    </a:cxn>
                    <a:cxn ang="0">
                      <a:pos x="connsiteX702" y="connsiteY702"/>
                    </a:cxn>
                    <a:cxn ang="0">
                      <a:pos x="connsiteX703" y="connsiteY703"/>
                    </a:cxn>
                    <a:cxn ang="0">
                      <a:pos x="connsiteX704" y="connsiteY704"/>
                    </a:cxn>
                    <a:cxn ang="0">
                      <a:pos x="connsiteX705" y="connsiteY705"/>
                    </a:cxn>
                    <a:cxn ang="0">
                      <a:pos x="connsiteX706" y="connsiteY706"/>
                    </a:cxn>
                    <a:cxn ang="0">
                      <a:pos x="connsiteX707" y="connsiteY707"/>
                    </a:cxn>
                    <a:cxn ang="0">
                      <a:pos x="connsiteX708" y="connsiteY708"/>
                    </a:cxn>
                    <a:cxn ang="0">
                      <a:pos x="connsiteX709" y="connsiteY709"/>
                    </a:cxn>
                    <a:cxn ang="0">
                      <a:pos x="connsiteX710" y="connsiteY710"/>
                    </a:cxn>
                    <a:cxn ang="0">
                      <a:pos x="connsiteX711" y="connsiteY711"/>
                    </a:cxn>
                    <a:cxn ang="0">
                      <a:pos x="connsiteX712" y="connsiteY712"/>
                    </a:cxn>
                    <a:cxn ang="0">
                      <a:pos x="connsiteX713" y="connsiteY713"/>
                    </a:cxn>
                    <a:cxn ang="0">
                      <a:pos x="connsiteX714" y="connsiteY714"/>
                    </a:cxn>
                    <a:cxn ang="0">
                      <a:pos x="connsiteX715" y="connsiteY715"/>
                    </a:cxn>
                    <a:cxn ang="0">
                      <a:pos x="connsiteX716" y="connsiteY716"/>
                    </a:cxn>
                    <a:cxn ang="0">
                      <a:pos x="connsiteX717" y="connsiteY717"/>
                    </a:cxn>
                    <a:cxn ang="0">
                      <a:pos x="connsiteX718" y="connsiteY718"/>
                    </a:cxn>
                    <a:cxn ang="0">
                      <a:pos x="connsiteX719" y="connsiteY719"/>
                    </a:cxn>
                    <a:cxn ang="0">
                      <a:pos x="connsiteX720" y="connsiteY720"/>
                    </a:cxn>
                    <a:cxn ang="0">
                      <a:pos x="connsiteX721" y="connsiteY721"/>
                    </a:cxn>
                    <a:cxn ang="0">
                      <a:pos x="connsiteX722" y="connsiteY722"/>
                    </a:cxn>
                    <a:cxn ang="0">
                      <a:pos x="connsiteX723" y="connsiteY723"/>
                    </a:cxn>
                    <a:cxn ang="0">
                      <a:pos x="connsiteX724" y="connsiteY724"/>
                    </a:cxn>
                    <a:cxn ang="0">
                      <a:pos x="connsiteX725" y="connsiteY725"/>
                    </a:cxn>
                    <a:cxn ang="0">
                      <a:pos x="connsiteX726" y="connsiteY726"/>
                    </a:cxn>
                    <a:cxn ang="0">
                      <a:pos x="connsiteX727" y="connsiteY727"/>
                    </a:cxn>
                    <a:cxn ang="0">
                      <a:pos x="connsiteX728" y="connsiteY728"/>
                    </a:cxn>
                    <a:cxn ang="0">
                      <a:pos x="connsiteX729" y="connsiteY729"/>
                    </a:cxn>
                    <a:cxn ang="0">
                      <a:pos x="connsiteX730" y="connsiteY730"/>
                    </a:cxn>
                    <a:cxn ang="0">
                      <a:pos x="connsiteX731" y="connsiteY731"/>
                    </a:cxn>
                    <a:cxn ang="0">
                      <a:pos x="connsiteX732" y="connsiteY732"/>
                    </a:cxn>
                    <a:cxn ang="0">
                      <a:pos x="connsiteX733" y="connsiteY733"/>
                    </a:cxn>
                    <a:cxn ang="0">
                      <a:pos x="connsiteX734" y="connsiteY734"/>
                    </a:cxn>
                    <a:cxn ang="0">
                      <a:pos x="connsiteX735" y="connsiteY735"/>
                    </a:cxn>
                    <a:cxn ang="0">
                      <a:pos x="connsiteX736" y="connsiteY736"/>
                    </a:cxn>
                    <a:cxn ang="0">
                      <a:pos x="connsiteX737" y="connsiteY737"/>
                    </a:cxn>
                    <a:cxn ang="0">
                      <a:pos x="connsiteX738" y="connsiteY738"/>
                    </a:cxn>
                    <a:cxn ang="0">
                      <a:pos x="connsiteX739" y="connsiteY739"/>
                    </a:cxn>
                    <a:cxn ang="0">
                      <a:pos x="connsiteX740" y="connsiteY740"/>
                    </a:cxn>
                    <a:cxn ang="0">
                      <a:pos x="connsiteX741" y="connsiteY741"/>
                    </a:cxn>
                    <a:cxn ang="0">
                      <a:pos x="connsiteX742" y="connsiteY742"/>
                    </a:cxn>
                    <a:cxn ang="0">
                      <a:pos x="connsiteX743" y="connsiteY743"/>
                    </a:cxn>
                    <a:cxn ang="0">
                      <a:pos x="connsiteX744" y="connsiteY744"/>
                    </a:cxn>
                    <a:cxn ang="0">
                      <a:pos x="connsiteX745" y="connsiteY745"/>
                    </a:cxn>
                    <a:cxn ang="0">
                      <a:pos x="connsiteX746" y="connsiteY746"/>
                    </a:cxn>
                    <a:cxn ang="0">
                      <a:pos x="connsiteX747" y="connsiteY747"/>
                    </a:cxn>
                    <a:cxn ang="0">
                      <a:pos x="connsiteX748" y="connsiteY748"/>
                    </a:cxn>
                    <a:cxn ang="0">
                      <a:pos x="connsiteX749" y="connsiteY749"/>
                    </a:cxn>
                    <a:cxn ang="0">
                      <a:pos x="connsiteX750" y="connsiteY750"/>
                    </a:cxn>
                    <a:cxn ang="0">
                      <a:pos x="connsiteX751" y="connsiteY751"/>
                    </a:cxn>
                    <a:cxn ang="0">
                      <a:pos x="connsiteX752" y="connsiteY752"/>
                    </a:cxn>
                    <a:cxn ang="0">
                      <a:pos x="connsiteX753" y="connsiteY753"/>
                    </a:cxn>
                    <a:cxn ang="0">
                      <a:pos x="connsiteX754" y="connsiteY754"/>
                    </a:cxn>
                    <a:cxn ang="0">
                      <a:pos x="connsiteX755" y="connsiteY755"/>
                    </a:cxn>
                    <a:cxn ang="0">
                      <a:pos x="connsiteX756" y="connsiteY756"/>
                    </a:cxn>
                    <a:cxn ang="0">
                      <a:pos x="connsiteX757" y="connsiteY757"/>
                    </a:cxn>
                    <a:cxn ang="0">
                      <a:pos x="connsiteX758" y="connsiteY758"/>
                    </a:cxn>
                    <a:cxn ang="0">
                      <a:pos x="connsiteX759" y="connsiteY759"/>
                    </a:cxn>
                    <a:cxn ang="0">
                      <a:pos x="connsiteX760" y="connsiteY760"/>
                    </a:cxn>
                    <a:cxn ang="0">
                      <a:pos x="connsiteX761" y="connsiteY761"/>
                    </a:cxn>
                    <a:cxn ang="0">
                      <a:pos x="connsiteX762" y="connsiteY762"/>
                    </a:cxn>
                    <a:cxn ang="0">
                      <a:pos x="connsiteX763" y="connsiteY763"/>
                    </a:cxn>
                    <a:cxn ang="0">
                      <a:pos x="connsiteX764" y="connsiteY764"/>
                    </a:cxn>
                    <a:cxn ang="0">
                      <a:pos x="connsiteX765" y="connsiteY765"/>
                    </a:cxn>
                    <a:cxn ang="0">
                      <a:pos x="connsiteX766" y="connsiteY766"/>
                    </a:cxn>
                    <a:cxn ang="0">
                      <a:pos x="connsiteX767" y="connsiteY767"/>
                    </a:cxn>
                    <a:cxn ang="0">
                      <a:pos x="connsiteX768" y="connsiteY768"/>
                    </a:cxn>
                    <a:cxn ang="0">
                      <a:pos x="connsiteX769" y="connsiteY769"/>
                    </a:cxn>
                    <a:cxn ang="0">
                      <a:pos x="connsiteX770" y="connsiteY770"/>
                    </a:cxn>
                    <a:cxn ang="0">
                      <a:pos x="connsiteX771" y="connsiteY771"/>
                    </a:cxn>
                    <a:cxn ang="0">
                      <a:pos x="connsiteX772" y="connsiteY772"/>
                    </a:cxn>
                    <a:cxn ang="0">
                      <a:pos x="connsiteX773" y="connsiteY773"/>
                    </a:cxn>
                    <a:cxn ang="0">
                      <a:pos x="connsiteX774" y="connsiteY774"/>
                    </a:cxn>
                    <a:cxn ang="0">
                      <a:pos x="connsiteX775" y="connsiteY775"/>
                    </a:cxn>
                    <a:cxn ang="0">
                      <a:pos x="connsiteX776" y="connsiteY776"/>
                    </a:cxn>
                    <a:cxn ang="0">
                      <a:pos x="connsiteX777" y="connsiteY777"/>
                    </a:cxn>
                    <a:cxn ang="0">
                      <a:pos x="connsiteX778" y="connsiteY778"/>
                    </a:cxn>
                    <a:cxn ang="0">
                      <a:pos x="connsiteX779" y="connsiteY779"/>
                    </a:cxn>
                    <a:cxn ang="0">
                      <a:pos x="connsiteX780" y="connsiteY780"/>
                    </a:cxn>
                    <a:cxn ang="0">
                      <a:pos x="connsiteX781" y="connsiteY781"/>
                    </a:cxn>
                    <a:cxn ang="0">
                      <a:pos x="connsiteX782" y="connsiteY782"/>
                    </a:cxn>
                    <a:cxn ang="0">
                      <a:pos x="connsiteX783" y="connsiteY783"/>
                    </a:cxn>
                    <a:cxn ang="0">
                      <a:pos x="connsiteX784" y="connsiteY784"/>
                    </a:cxn>
                    <a:cxn ang="0">
                      <a:pos x="connsiteX785" y="connsiteY785"/>
                    </a:cxn>
                    <a:cxn ang="0">
                      <a:pos x="connsiteX786" y="connsiteY786"/>
                    </a:cxn>
                    <a:cxn ang="0">
                      <a:pos x="connsiteX787" y="connsiteY787"/>
                    </a:cxn>
                    <a:cxn ang="0">
                      <a:pos x="connsiteX788" y="connsiteY788"/>
                    </a:cxn>
                    <a:cxn ang="0">
                      <a:pos x="connsiteX789" y="connsiteY789"/>
                    </a:cxn>
                    <a:cxn ang="0">
                      <a:pos x="connsiteX790" y="connsiteY790"/>
                    </a:cxn>
                    <a:cxn ang="0">
                      <a:pos x="connsiteX791" y="connsiteY791"/>
                    </a:cxn>
                    <a:cxn ang="0">
                      <a:pos x="connsiteX792" y="connsiteY792"/>
                    </a:cxn>
                    <a:cxn ang="0">
                      <a:pos x="connsiteX793" y="connsiteY793"/>
                    </a:cxn>
                    <a:cxn ang="0">
                      <a:pos x="connsiteX794" y="connsiteY794"/>
                    </a:cxn>
                    <a:cxn ang="0">
                      <a:pos x="connsiteX795" y="connsiteY795"/>
                    </a:cxn>
                    <a:cxn ang="0">
                      <a:pos x="connsiteX796" y="connsiteY796"/>
                    </a:cxn>
                    <a:cxn ang="0">
                      <a:pos x="connsiteX797" y="connsiteY797"/>
                    </a:cxn>
                    <a:cxn ang="0">
                      <a:pos x="connsiteX798" y="connsiteY798"/>
                    </a:cxn>
                    <a:cxn ang="0">
                      <a:pos x="connsiteX799" y="connsiteY799"/>
                    </a:cxn>
                    <a:cxn ang="0">
                      <a:pos x="connsiteX800" y="connsiteY800"/>
                    </a:cxn>
                    <a:cxn ang="0">
                      <a:pos x="connsiteX801" y="connsiteY801"/>
                    </a:cxn>
                    <a:cxn ang="0">
                      <a:pos x="connsiteX802" y="connsiteY802"/>
                    </a:cxn>
                    <a:cxn ang="0">
                      <a:pos x="connsiteX803" y="connsiteY803"/>
                    </a:cxn>
                    <a:cxn ang="0">
                      <a:pos x="connsiteX804" y="connsiteY804"/>
                    </a:cxn>
                    <a:cxn ang="0">
                      <a:pos x="connsiteX805" y="connsiteY805"/>
                    </a:cxn>
                    <a:cxn ang="0">
                      <a:pos x="connsiteX806" y="connsiteY806"/>
                    </a:cxn>
                    <a:cxn ang="0">
                      <a:pos x="connsiteX807" y="connsiteY807"/>
                    </a:cxn>
                    <a:cxn ang="0">
                      <a:pos x="connsiteX808" y="connsiteY808"/>
                    </a:cxn>
                    <a:cxn ang="0">
                      <a:pos x="connsiteX809" y="connsiteY809"/>
                    </a:cxn>
                    <a:cxn ang="0">
                      <a:pos x="connsiteX810" y="connsiteY810"/>
                    </a:cxn>
                    <a:cxn ang="0">
                      <a:pos x="connsiteX811" y="connsiteY811"/>
                    </a:cxn>
                    <a:cxn ang="0">
                      <a:pos x="connsiteX812" y="connsiteY812"/>
                    </a:cxn>
                    <a:cxn ang="0">
                      <a:pos x="connsiteX813" y="connsiteY813"/>
                    </a:cxn>
                    <a:cxn ang="0">
                      <a:pos x="connsiteX814" y="connsiteY814"/>
                    </a:cxn>
                    <a:cxn ang="0">
                      <a:pos x="connsiteX815" y="connsiteY815"/>
                    </a:cxn>
                    <a:cxn ang="0">
                      <a:pos x="connsiteX816" y="connsiteY816"/>
                    </a:cxn>
                    <a:cxn ang="0">
                      <a:pos x="connsiteX817" y="connsiteY817"/>
                    </a:cxn>
                    <a:cxn ang="0">
                      <a:pos x="connsiteX818" y="connsiteY818"/>
                    </a:cxn>
                    <a:cxn ang="0">
                      <a:pos x="connsiteX819" y="connsiteY819"/>
                    </a:cxn>
                    <a:cxn ang="0">
                      <a:pos x="connsiteX820" y="connsiteY820"/>
                    </a:cxn>
                    <a:cxn ang="0">
                      <a:pos x="connsiteX821" y="connsiteY821"/>
                    </a:cxn>
                    <a:cxn ang="0">
                      <a:pos x="connsiteX822" y="connsiteY822"/>
                    </a:cxn>
                    <a:cxn ang="0">
                      <a:pos x="connsiteX823" y="connsiteY823"/>
                    </a:cxn>
                    <a:cxn ang="0">
                      <a:pos x="connsiteX824" y="connsiteY824"/>
                    </a:cxn>
                    <a:cxn ang="0">
                      <a:pos x="connsiteX825" y="connsiteY825"/>
                    </a:cxn>
                    <a:cxn ang="0">
                      <a:pos x="connsiteX826" y="connsiteY826"/>
                    </a:cxn>
                    <a:cxn ang="0">
                      <a:pos x="connsiteX827" y="connsiteY827"/>
                    </a:cxn>
                    <a:cxn ang="0">
                      <a:pos x="connsiteX828" y="connsiteY828"/>
                    </a:cxn>
                    <a:cxn ang="0">
                      <a:pos x="connsiteX829" y="connsiteY829"/>
                    </a:cxn>
                    <a:cxn ang="0">
                      <a:pos x="connsiteX830" y="connsiteY830"/>
                    </a:cxn>
                    <a:cxn ang="0">
                      <a:pos x="connsiteX831" y="connsiteY831"/>
                    </a:cxn>
                    <a:cxn ang="0">
                      <a:pos x="connsiteX832" y="connsiteY832"/>
                    </a:cxn>
                    <a:cxn ang="0">
                      <a:pos x="connsiteX833" y="connsiteY833"/>
                    </a:cxn>
                    <a:cxn ang="0">
                      <a:pos x="connsiteX834" y="connsiteY834"/>
                    </a:cxn>
                    <a:cxn ang="0">
                      <a:pos x="connsiteX835" y="connsiteY835"/>
                    </a:cxn>
                    <a:cxn ang="0">
                      <a:pos x="connsiteX836" y="connsiteY836"/>
                    </a:cxn>
                    <a:cxn ang="0">
                      <a:pos x="connsiteX837" y="connsiteY837"/>
                    </a:cxn>
                    <a:cxn ang="0">
                      <a:pos x="connsiteX838" y="connsiteY838"/>
                    </a:cxn>
                    <a:cxn ang="0">
                      <a:pos x="connsiteX839" y="connsiteY839"/>
                    </a:cxn>
                    <a:cxn ang="0">
                      <a:pos x="connsiteX840" y="connsiteY840"/>
                    </a:cxn>
                    <a:cxn ang="0">
                      <a:pos x="connsiteX841" y="connsiteY841"/>
                    </a:cxn>
                    <a:cxn ang="0">
                      <a:pos x="connsiteX842" y="connsiteY842"/>
                    </a:cxn>
                    <a:cxn ang="0">
                      <a:pos x="connsiteX843" y="connsiteY843"/>
                    </a:cxn>
                    <a:cxn ang="0">
                      <a:pos x="connsiteX844" y="connsiteY844"/>
                    </a:cxn>
                    <a:cxn ang="0">
                      <a:pos x="connsiteX845" y="connsiteY845"/>
                    </a:cxn>
                    <a:cxn ang="0">
                      <a:pos x="connsiteX846" y="connsiteY846"/>
                    </a:cxn>
                    <a:cxn ang="0">
                      <a:pos x="connsiteX847" y="connsiteY847"/>
                    </a:cxn>
                    <a:cxn ang="0">
                      <a:pos x="connsiteX848" y="connsiteY848"/>
                    </a:cxn>
                    <a:cxn ang="0">
                      <a:pos x="connsiteX849" y="connsiteY849"/>
                    </a:cxn>
                    <a:cxn ang="0">
                      <a:pos x="connsiteX850" y="connsiteY850"/>
                    </a:cxn>
                    <a:cxn ang="0">
                      <a:pos x="connsiteX851" y="connsiteY851"/>
                    </a:cxn>
                    <a:cxn ang="0">
                      <a:pos x="connsiteX852" y="connsiteY852"/>
                    </a:cxn>
                    <a:cxn ang="0">
                      <a:pos x="connsiteX853" y="connsiteY853"/>
                    </a:cxn>
                    <a:cxn ang="0">
                      <a:pos x="connsiteX854" y="connsiteY854"/>
                    </a:cxn>
                    <a:cxn ang="0">
                      <a:pos x="connsiteX855" y="connsiteY855"/>
                    </a:cxn>
                    <a:cxn ang="0">
                      <a:pos x="connsiteX856" y="connsiteY856"/>
                    </a:cxn>
                    <a:cxn ang="0">
                      <a:pos x="connsiteX857" y="connsiteY857"/>
                    </a:cxn>
                    <a:cxn ang="0">
                      <a:pos x="connsiteX858" y="connsiteY858"/>
                    </a:cxn>
                    <a:cxn ang="0">
                      <a:pos x="connsiteX859" y="connsiteY859"/>
                    </a:cxn>
                    <a:cxn ang="0">
                      <a:pos x="connsiteX860" y="connsiteY860"/>
                    </a:cxn>
                    <a:cxn ang="0">
                      <a:pos x="connsiteX861" y="connsiteY861"/>
                    </a:cxn>
                    <a:cxn ang="0">
                      <a:pos x="connsiteX862" y="connsiteY862"/>
                    </a:cxn>
                    <a:cxn ang="0">
                      <a:pos x="connsiteX863" y="connsiteY863"/>
                    </a:cxn>
                    <a:cxn ang="0">
                      <a:pos x="connsiteX864" y="connsiteY864"/>
                    </a:cxn>
                    <a:cxn ang="0">
                      <a:pos x="connsiteX865" y="connsiteY865"/>
                    </a:cxn>
                    <a:cxn ang="0">
                      <a:pos x="connsiteX866" y="connsiteY866"/>
                    </a:cxn>
                    <a:cxn ang="0">
                      <a:pos x="connsiteX867" y="connsiteY867"/>
                    </a:cxn>
                    <a:cxn ang="0">
                      <a:pos x="connsiteX868" y="connsiteY868"/>
                    </a:cxn>
                    <a:cxn ang="0">
                      <a:pos x="connsiteX869" y="connsiteY869"/>
                    </a:cxn>
                    <a:cxn ang="0">
                      <a:pos x="connsiteX870" y="connsiteY870"/>
                    </a:cxn>
                    <a:cxn ang="0">
                      <a:pos x="connsiteX871" y="connsiteY871"/>
                    </a:cxn>
                    <a:cxn ang="0">
                      <a:pos x="connsiteX872" y="connsiteY872"/>
                    </a:cxn>
                    <a:cxn ang="0">
                      <a:pos x="connsiteX873" y="connsiteY873"/>
                    </a:cxn>
                    <a:cxn ang="0">
                      <a:pos x="connsiteX874" y="connsiteY874"/>
                    </a:cxn>
                    <a:cxn ang="0">
                      <a:pos x="connsiteX875" y="connsiteY875"/>
                    </a:cxn>
                    <a:cxn ang="0">
                      <a:pos x="connsiteX876" y="connsiteY876"/>
                    </a:cxn>
                    <a:cxn ang="0">
                      <a:pos x="connsiteX877" y="connsiteY877"/>
                    </a:cxn>
                    <a:cxn ang="0">
                      <a:pos x="connsiteX878" y="connsiteY878"/>
                    </a:cxn>
                    <a:cxn ang="0">
                      <a:pos x="connsiteX879" y="connsiteY879"/>
                    </a:cxn>
                    <a:cxn ang="0">
                      <a:pos x="connsiteX880" y="connsiteY880"/>
                    </a:cxn>
                    <a:cxn ang="0">
                      <a:pos x="connsiteX881" y="connsiteY881"/>
                    </a:cxn>
                    <a:cxn ang="0">
                      <a:pos x="connsiteX882" y="connsiteY882"/>
                    </a:cxn>
                    <a:cxn ang="0">
                      <a:pos x="connsiteX883" y="connsiteY883"/>
                    </a:cxn>
                    <a:cxn ang="0">
                      <a:pos x="connsiteX884" y="connsiteY884"/>
                    </a:cxn>
                    <a:cxn ang="0">
                      <a:pos x="connsiteX885" y="connsiteY885"/>
                    </a:cxn>
                    <a:cxn ang="0">
                      <a:pos x="connsiteX886" y="connsiteY886"/>
                    </a:cxn>
                    <a:cxn ang="0">
                      <a:pos x="connsiteX887" y="connsiteY887"/>
                    </a:cxn>
                    <a:cxn ang="0">
                      <a:pos x="connsiteX888" y="connsiteY888"/>
                    </a:cxn>
                    <a:cxn ang="0">
                      <a:pos x="connsiteX889" y="connsiteY889"/>
                    </a:cxn>
                    <a:cxn ang="0">
                      <a:pos x="connsiteX890" y="connsiteY890"/>
                    </a:cxn>
                    <a:cxn ang="0">
                      <a:pos x="connsiteX891" y="connsiteY891"/>
                    </a:cxn>
                    <a:cxn ang="0">
                      <a:pos x="connsiteX892" y="connsiteY892"/>
                    </a:cxn>
                    <a:cxn ang="0">
                      <a:pos x="connsiteX893" y="connsiteY893"/>
                    </a:cxn>
                    <a:cxn ang="0">
                      <a:pos x="connsiteX894" y="connsiteY894"/>
                    </a:cxn>
                    <a:cxn ang="0">
                      <a:pos x="connsiteX895" y="connsiteY895"/>
                    </a:cxn>
                    <a:cxn ang="0">
                      <a:pos x="connsiteX896" y="connsiteY896"/>
                    </a:cxn>
                    <a:cxn ang="0">
                      <a:pos x="connsiteX897" y="connsiteY897"/>
                    </a:cxn>
                    <a:cxn ang="0">
                      <a:pos x="connsiteX898" y="connsiteY898"/>
                    </a:cxn>
                    <a:cxn ang="0">
                      <a:pos x="connsiteX899" y="connsiteY899"/>
                    </a:cxn>
                    <a:cxn ang="0">
                      <a:pos x="connsiteX900" y="connsiteY900"/>
                    </a:cxn>
                    <a:cxn ang="0">
                      <a:pos x="connsiteX901" y="connsiteY901"/>
                    </a:cxn>
                    <a:cxn ang="0">
                      <a:pos x="connsiteX902" y="connsiteY902"/>
                    </a:cxn>
                    <a:cxn ang="0">
                      <a:pos x="connsiteX903" y="connsiteY903"/>
                    </a:cxn>
                    <a:cxn ang="0">
                      <a:pos x="connsiteX904" y="connsiteY904"/>
                    </a:cxn>
                    <a:cxn ang="0">
                      <a:pos x="connsiteX905" y="connsiteY905"/>
                    </a:cxn>
                    <a:cxn ang="0">
                      <a:pos x="connsiteX906" y="connsiteY906"/>
                    </a:cxn>
                    <a:cxn ang="0">
                      <a:pos x="connsiteX907" y="connsiteY907"/>
                    </a:cxn>
                    <a:cxn ang="0">
                      <a:pos x="connsiteX908" y="connsiteY908"/>
                    </a:cxn>
                    <a:cxn ang="0">
                      <a:pos x="connsiteX909" y="connsiteY909"/>
                    </a:cxn>
                    <a:cxn ang="0">
                      <a:pos x="connsiteX910" y="connsiteY910"/>
                    </a:cxn>
                    <a:cxn ang="0">
                      <a:pos x="connsiteX911" y="connsiteY911"/>
                    </a:cxn>
                    <a:cxn ang="0">
                      <a:pos x="connsiteX912" y="connsiteY912"/>
                    </a:cxn>
                    <a:cxn ang="0">
                      <a:pos x="connsiteX913" y="connsiteY913"/>
                    </a:cxn>
                    <a:cxn ang="0">
                      <a:pos x="connsiteX914" y="connsiteY914"/>
                    </a:cxn>
                    <a:cxn ang="0">
                      <a:pos x="connsiteX915" y="connsiteY915"/>
                    </a:cxn>
                    <a:cxn ang="0">
                      <a:pos x="connsiteX916" y="connsiteY916"/>
                    </a:cxn>
                    <a:cxn ang="0">
                      <a:pos x="connsiteX917" y="connsiteY917"/>
                    </a:cxn>
                    <a:cxn ang="0">
                      <a:pos x="connsiteX918" y="connsiteY918"/>
                    </a:cxn>
                    <a:cxn ang="0">
                      <a:pos x="connsiteX919" y="connsiteY919"/>
                    </a:cxn>
                    <a:cxn ang="0">
                      <a:pos x="connsiteX920" y="connsiteY920"/>
                    </a:cxn>
                    <a:cxn ang="0">
                      <a:pos x="connsiteX921" y="connsiteY921"/>
                    </a:cxn>
                    <a:cxn ang="0">
                      <a:pos x="connsiteX922" y="connsiteY922"/>
                    </a:cxn>
                    <a:cxn ang="0">
                      <a:pos x="connsiteX923" y="connsiteY923"/>
                    </a:cxn>
                    <a:cxn ang="0">
                      <a:pos x="connsiteX924" y="connsiteY924"/>
                    </a:cxn>
                    <a:cxn ang="0">
                      <a:pos x="connsiteX925" y="connsiteY925"/>
                    </a:cxn>
                    <a:cxn ang="0">
                      <a:pos x="connsiteX926" y="connsiteY926"/>
                    </a:cxn>
                    <a:cxn ang="0">
                      <a:pos x="connsiteX927" y="connsiteY927"/>
                    </a:cxn>
                    <a:cxn ang="0">
                      <a:pos x="connsiteX928" y="connsiteY928"/>
                    </a:cxn>
                    <a:cxn ang="0">
                      <a:pos x="connsiteX929" y="connsiteY929"/>
                    </a:cxn>
                    <a:cxn ang="0">
                      <a:pos x="connsiteX930" y="connsiteY930"/>
                    </a:cxn>
                    <a:cxn ang="0">
                      <a:pos x="connsiteX931" y="connsiteY931"/>
                    </a:cxn>
                    <a:cxn ang="0">
                      <a:pos x="connsiteX932" y="connsiteY932"/>
                    </a:cxn>
                    <a:cxn ang="0">
                      <a:pos x="connsiteX933" y="connsiteY933"/>
                    </a:cxn>
                    <a:cxn ang="0">
                      <a:pos x="connsiteX934" y="connsiteY934"/>
                    </a:cxn>
                    <a:cxn ang="0">
                      <a:pos x="connsiteX935" y="connsiteY935"/>
                    </a:cxn>
                    <a:cxn ang="0">
                      <a:pos x="connsiteX936" y="connsiteY936"/>
                    </a:cxn>
                    <a:cxn ang="0">
                      <a:pos x="connsiteX937" y="connsiteY937"/>
                    </a:cxn>
                    <a:cxn ang="0">
                      <a:pos x="connsiteX938" y="connsiteY938"/>
                    </a:cxn>
                    <a:cxn ang="0">
                      <a:pos x="connsiteX939" y="connsiteY939"/>
                    </a:cxn>
                    <a:cxn ang="0">
                      <a:pos x="connsiteX940" y="connsiteY940"/>
                    </a:cxn>
                    <a:cxn ang="0">
                      <a:pos x="connsiteX941" y="connsiteY941"/>
                    </a:cxn>
                    <a:cxn ang="0">
                      <a:pos x="connsiteX942" y="connsiteY942"/>
                    </a:cxn>
                    <a:cxn ang="0">
                      <a:pos x="connsiteX943" y="connsiteY943"/>
                    </a:cxn>
                    <a:cxn ang="0">
                      <a:pos x="connsiteX944" y="connsiteY944"/>
                    </a:cxn>
                    <a:cxn ang="0">
                      <a:pos x="connsiteX945" y="connsiteY945"/>
                    </a:cxn>
                    <a:cxn ang="0">
                      <a:pos x="connsiteX946" y="connsiteY946"/>
                    </a:cxn>
                    <a:cxn ang="0">
                      <a:pos x="connsiteX947" y="connsiteY947"/>
                    </a:cxn>
                    <a:cxn ang="0">
                      <a:pos x="connsiteX948" y="connsiteY948"/>
                    </a:cxn>
                    <a:cxn ang="0">
                      <a:pos x="connsiteX949" y="connsiteY949"/>
                    </a:cxn>
                    <a:cxn ang="0">
                      <a:pos x="connsiteX950" y="connsiteY950"/>
                    </a:cxn>
                    <a:cxn ang="0">
                      <a:pos x="connsiteX951" y="connsiteY951"/>
                    </a:cxn>
                    <a:cxn ang="0">
                      <a:pos x="connsiteX952" y="connsiteY952"/>
                    </a:cxn>
                    <a:cxn ang="0">
                      <a:pos x="connsiteX953" y="connsiteY953"/>
                    </a:cxn>
                    <a:cxn ang="0">
                      <a:pos x="connsiteX954" y="connsiteY954"/>
                    </a:cxn>
                    <a:cxn ang="0">
                      <a:pos x="connsiteX955" y="connsiteY955"/>
                    </a:cxn>
                    <a:cxn ang="0">
                      <a:pos x="connsiteX956" y="connsiteY956"/>
                    </a:cxn>
                    <a:cxn ang="0">
                      <a:pos x="connsiteX957" y="connsiteY957"/>
                    </a:cxn>
                    <a:cxn ang="0">
                      <a:pos x="connsiteX958" y="connsiteY958"/>
                    </a:cxn>
                    <a:cxn ang="0">
                      <a:pos x="connsiteX959" y="connsiteY959"/>
                    </a:cxn>
                    <a:cxn ang="0">
                      <a:pos x="connsiteX960" y="connsiteY960"/>
                    </a:cxn>
                    <a:cxn ang="0">
                      <a:pos x="connsiteX961" y="connsiteY961"/>
                    </a:cxn>
                    <a:cxn ang="0">
                      <a:pos x="connsiteX962" y="connsiteY962"/>
                    </a:cxn>
                    <a:cxn ang="0">
                      <a:pos x="connsiteX963" y="connsiteY963"/>
                    </a:cxn>
                    <a:cxn ang="0">
                      <a:pos x="connsiteX964" y="connsiteY964"/>
                    </a:cxn>
                    <a:cxn ang="0">
                      <a:pos x="connsiteX965" y="connsiteY965"/>
                    </a:cxn>
                    <a:cxn ang="0">
                      <a:pos x="connsiteX966" y="connsiteY966"/>
                    </a:cxn>
                    <a:cxn ang="0">
                      <a:pos x="connsiteX967" y="connsiteY967"/>
                    </a:cxn>
                    <a:cxn ang="0">
                      <a:pos x="connsiteX968" y="connsiteY968"/>
                    </a:cxn>
                    <a:cxn ang="0">
                      <a:pos x="connsiteX969" y="connsiteY969"/>
                    </a:cxn>
                    <a:cxn ang="0">
                      <a:pos x="connsiteX970" y="connsiteY970"/>
                    </a:cxn>
                    <a:cxn ang="0">
                      <a:pos x="connsiteX971" y="connsiteY971"/>
                    </a:cxn>
                    <a:cxn ang="0">
                      <a:pos x="connsiteX972" y="connsiteY972"/>
                    </a:cxn>
                    <a:cxn ang="0">
                      <a:pos x="connsiteX973" y="connsiteY973"/>
                    </a:cxn>
                    <a:cxn ang="0">
                      <a:pos x="connsiteX974" y="connsiteY974"/>
                    </a:cxn>
                    <a:cxn ang="0">
                      <a:pos x="connsiteX975" y="connsiteY975"/>
                    </a:cxn>
                    <a:cxn ang="0">
                      <a:pos x="connsiteX976" y="connsiteY976"/>
                    </a:cxn>
                    <a:cxn ang="0">
                      <a:pos x="connsiteX977" y="connsiteY977"/>
                    </a:cxn>
                    <a:cxn ang="0">
                      <a:pos x="connsiteX978" y="connsiteY978"/>
                    </a:cxn>
                    <a:cxn ang="0">
                      <a:pos x="connsiteX979" y="connsiteY979"/>
                    </a:cxn>
                    <a:cxn ang="0">
                      <a:pos x="connsiteX980" y="connsiteY980"/>
                    </a:cxn>
                    <a:cxn ang="0">
                      <a:pos x="connsiteX981" y="connsiteY981"/>
                    </a:cxn>
                    <a:cxn ang="0">
                      <a:pos x="connsiteX982" y="connsiteY982"/>
                    </a:cxn>
                    <a:cxn ang="0">
                      <a:pos x="connsiteX983" y="connsiteY983"/>
                    </a:cxn>
                    <a:cxn ang="0">
                      <a:pos x="connsiteX984" y="connsiteY984"/>
                    </a:cxn>
                    <a:cxn ang="0">
                      <a:pos x="connsiteX985" y="connsiteY985"/>
                    </a:cxn>
                    <a:cxn ang="0">
                      <a:pos x="connsiteX986" y="connsiteY986"/>
                    </a:cxn>
                    <a:cxn ang="0">
                      <a:pos x="connsiteX987" y="connsiteY987"/>
                    </a:cxn>
                    <a:cxn ang="0">
                      <a:pos x="connsiteX988" y="connsiteY988"/>
                    </a:cxn>
                    <a:cxn ang="0">
                      <a:pos x="connsiteX989" y="connsiteY989"/>
                    </a:cxn>
                    <a:cxn ang="0">
                      <a:pos x="connsiteX990" y="connsiteY990"/>
                    </a:cxn>
                    <a:cxn ang="0">
                      <a:pos x="connsiteX991" y="connsiteY991"/>
                    </a:cxn>
                    <a:cxn ang="0">
                      <a:pos x="connsiteX992" y="connsiteY992"/>
                    </a:cxn>
                    <a:cxn ang="0">
                      <a:pos x="connsiteX993" y="connsiteY993"/>
                    </a:cxn>
                    <a:cxn ang="0">
                      <a:pos x="connsiteX994" y="connsiteY994"/>
                    </a:cxn>
                    <a:cxn ang="0">
                      <a:pos x="connsiteX995" y="connsiteY995"/>
                    </a:cxn>
                    <a:cxn ang="0">
                      <a:pos x="connsiteX996" y="connsiteY996"/>
                    </a:cxn>
                    <a:cxn ang="0">
                      <a:pos x="connsiteX997" y="connsiteY997"/>
                    </a:cxn>
                    <a:cxn ang="0">
                      <a:pos x="connsiteX998" y="connsiteY998"/>
                    </a:cxn>
                    <a:cxn ang="0">
                      <a:pos x="connsiteX999" y="connsiteY999"/>
                    </a:cxn>
                    <a:cxn ang="0">
                      <a:pos x="connsiteX1000" y="connsiteY1000"/>
                    </a:cxn>
                    <a:cxn ang="0">
                      <a:pos x="connsiteX1001" y="connsiteY1001"/>
                    </a:cxn>
                    <a:cxn ang="0">
                      <a:pos x="connsiteX1002" y="connsiteY1002"/>
                    </a:cxn>
                    <a:cxn ang="0">
                      <a:pos x="connsiteX1003" y="connsiteY1003"/>
                    </a:cxn>
                    <a:cxn ang="0">
                      <a:pos x="connsiteX1004" y="connsiteY1004"/>
                    </a:cxn>
                    <a:cxn ang="0">
                      <a:pos x="connsiteX1005" y="connsiteY1005"/>
                    </a:cxn>
                    <a:cxn ang="0">
                      <a:pos x="connsiteX1006" y="connsiteY1006"/>
                    </a:cxn>
                    <a:cxn ang="0">
                      <a:pos x="connsiteX1007" y="connsiteY1007"/>
                    </a:cxn>
                    <a:cxn ang="0">
                      <a:pos x="connsiteX1008" y="connsiteY1008"/>
                    </a:cxn>
                    <a:cxn ang="0">
                      <a:pos x="connsiteX1009" y="connsiteY1009"/>
                    </a:cxn>
                    <a:cxn ang="0">
                      <a:pos x="connsiteX1010" y="connsiteY1010"/>
                    </a:cxn>
                    <a:cxn ang="0">
                      <a:pos x="connsiteX1011" y="connsiteY1011"/>
                    </a:cxn>
                    <a:cxn ang="0">
                      <a:pos x="connsiteX1012" y="connsiteY1012"/>
                    </a:cxn>
                    <a:cxn ang="0">
                      <a:pos x="connsiteX1013" y="connsiteY1013"/>
                    </a:cxn>
                    <a:cxn ang="0">
                      <a:pos x="connsiteX1014" y="connsiteY1014"/>
                    </a:cxn>
                    <a:cxn ang="0">
                      <a:pos x="connsiteX1015" y="connsiteY1015"/>
                    </a:cxn>
                    <a:cxn ang="0">
                      <a:pos x="connsiteX1016" y="connsiteY1016"/>
                    </a:cxn>
                    <a:cxn ang="0">
                      <a:pos x="connsiteX1017" y="connsiteY1017"/>
                    </a:cxn>
                    <a:cxn ang="0">
                      <a:pos x="connsiteX1018" y="connsiteY1018"/>
                    </a:cxn>
                    <a:cxn ang="0">
                      <a:pos x="connsiteX1019" y="connsiteY1019"/>
                    </a:cxn>
                    <a:cxn ang="0">
                      <a:pos x="connsiteX1020" y="connsiteY1020"/>
                    </a:cxn>
                    <a:cxn ang="0">
                      <a:pos x="connsiteX1021" y="connsiteY1021"/>
                    </a:cxn>
                    <a:cxn ang="0">
                      <a:pos x="connsiteX1022" y="connsiteY1022"/>
                    </a:cxn>
                    <a:cxn ang="0">
                      <a:pos x="connsiteX1023" y="connsiteY1023"/>
                    </a:cxn>
                    <a:cxn ang="0">
                      <a:pos x="connsiteX1024" y="connsiteY1024"/>
                    </a:cxn>
                    <a:cxn ang="0">
                      <a:pos x="connsiteX1025" y="connsiteY1025"/>
                    </a:cxn>
                    <a:cxn ang="0">
                      <a:pos x="connsiteX1026" y="connsiteY1026"/>
                    </a:cxn>
                    <a:cxn ang="0">
                      <a:pos x="connsiteX1027" y="connsiteY1027"/>
                    </a:cxn>
                    <a:cxn ang="0">
                      <a:pos x="connsiteX1028" y="connsiteY1028"/>
                    </a:cxn>
                    <a:cxn ang="0">
                      <a:pos x="connsiteX1029" y="connsiteY1029"/>
                    </a:cxn>
                    <a:cxn ang="0">
                      <a:pos x="connsiteX1030" y="connsiteY1030"/>
                    </a:cxn>
                    <a:cxn ang="0">
                      <a:pos x="connsiteX1031" y="connsiteY1031"/>
                    </a:cxn>
                    <a:cxn ang="0">
                      <a:pos x="connsiteX1032" y="connsiteY1032"/>
                    </a:cxn>
                    <a:cxn ang="0">
                      <a:pos x="connsiteX1033" y="connsiteY1033"/>
                    </a:cxn>
                    <a:cxn ang="0">
                      <a:pos x="connsiteX1034" y="connsiteY1034"/>
                    </a:cxn>
                    <a:cxn ang="0">
                      <a:pos x="connsiteX1035" y="connsiteY1035"/>
                    </a:cxn>
                    <a:cxn ang="0">
                      <a:pos x="connsiteX1036" y="connsiteY1036"/>
                    </a:cxn>
                    <a:cxn ang="0">
                      <a:pos x="connsiteX1037" y="connsiteY1037"/>
                    </a:cxn>
                    <a:cxn ang="0">
                      <a:pos x="connsiteX1038" y="connsiteY1038"/>
                    </a:cxn>
                    <a:cxn ang="0">
                      <a:pos x="connsiteX1039" y="connsiteY1039"/>
                    </a:cxn>
                    <a:cxn ang="0">
                      <a:pos x="connsiteX1040" y="connsiteY1040"/>
                    </a:cxn>
                    <a:cxn ang="0">
                      <a:pos x="connsiteX1041" y="connsiteY1041"/>
                    </a:cxn>
                    <a:cxn ang="0">
                      <a:pos x="connsiteX1042" y="connsiteY1042"/>
                    </a:cxn>
                    <a:cxn ang="0">
                      <a:pos x="connsiteX1043" y="connsiteY1043"/>
                    </a:cxn>
                    <a:cxn ang="0">
                      <a:pos x="connsiteX1044" y="connsiteY1044"/>
                    </a:cxn>
                    <a:cxn ang="0">
                      <a:pos x="connsiteX1045" y="connsiteY1045"/>
                    </a:cxn>
                    <a:cxn ang="0">
                      <a:pos x="connsiteX1046" y="connsiteY1046"/>
                    </a:cxn>
                    <a:cxn ang="0">
                      <a:pos x="connsiteX1047" y="connsiteY1047"/>
                    </a:cxn>
                    <a:cxn ang="0">
                      <a:pos x="connsiteX1048" y="connsiteY1048"/>
                    </a:cxn>
                    <a:cxn ang="0">
                      <a:pos x="connsiteX1049" y="connsiteY1049"/>
                    </a:cxn>
                    <a:cxn ang="0">
                      <a:pos x="connsiteX1050" y="connsiteY1050"/>
                    </a:cxn>
                    <a:cxn ang="0">
                      <a:pos x="connsiteX1051" y="connsiteY1051"/>
                    </a:cxn>
                    <a:cxn ang="0">
                      <a:pos x="connsiteX1052" y="connsiteY1052"/>
                    </a:cxn>
                    <a:cxn ang="0">
                      <a:pos x="connsiteX1053" y="connsiteY1053"/>
                    </a:cxn>
                    <a:cxn ang="0">
                      <a:pos x="connsiteX1054" y="connsiteY1054"/>
                    </a:cxn>
                    <a:cxn ang="0">
                      <a:pos x="connsiteX1055" y="connsiteY1055"/>
                    </a:cxn>
                    <a:cxn ang="0">
                      <a:pos x="connsiteX1056" y="connsiteY1056"/>
                    </a:cxn>
                    <a:cxn ang="0">
                      <a:pos x="connsiteX1057" y="connsiteY1057"/>
                    </a:cxn>
                    <a:cxn ang="0">
                      <a:pos x="connsiteX1058" y="connsiteY1058"/>
                    </a:cxn>
                    <a:cxn ang="0">
                      <a:pos x="connsiteX1059" y="connsiteY1059"/>
                    </a:cxn>
                    <a:cxn ang="0">
                      <a:pos x="connsiteX1060" y="connsiteY1060"/>
                    </a:cxn>
                    <a:cxn ang="0">
                      <a:pos x="connsiteX1061" y="connsiteY1061"/>
                    </a:cxn>
                    <a:cxn ang="0">
                      <a:pos x="connsiteX1062" y="connsiteY1062"/>
                    </a:cxn>
                    <a:cxn ang="0">
                      <a:pos x="connsiteX1063" y="connsiteY1063"/>
                    </a:cxn>
                    <a:cxn ang="0">
                      <a:pos x="connsiteX1064" y="connsiteY1064"/>
                    </a:cxn>
                    <a:cxn ang="0">
                      <a:pos x="connsiteX1065" y="connsiteY1065"/>
                    </a:cxn>
                    <a:cxn ang="0">
                      <a:pos x="connsiteX1066" y="connsiteY1066"/>
                    </a:cxn>
                    <a:cxn ang="0">
                      <a:pos x="connsiteX1067" y="connsiteY1067"/>
                    </a:cxn>
                    <a:cxn ang="0">
                      <a:pos x="connsiteX1068" y="connsiteY1068"/>
                    </a:cxn>
                    <a:cxn ang="0">
                      <a:pos x="connsiteX1069" y="connsiteY1069"/>
                    </a:cxn>
                    <a:cxn ang="0">
                      <a:pos x="connsiteX1070" y="connsiteY1070"/>
                    </a:cxn>
                    <a:cxn ang="0">
                      <a:pos x="connsiteX1071" y="connsiteY1071"/>
                    </a:cxn>
                    <a:cxn ang="0">
                      <a:pos x="connsiteX1072" y="connsiteY1072"/>
                    </a:cxn>
                    <a:cxn ang="0">
                      <a:pos x="connsiteX1073" y="connsiteY1073"/>
                    </a:cxn>
                    <a:cxn ang="0">
                      <a:pos x="connsiteX1074" y="connsiteY1074"/>
                    </a:cxn>
                    <a:cxn ang="0">
                      <a:pos x="connsiteX1075" y="connsiteY1075"/>
                    </a:cxn>
                    <a:cxn ang="0">
                      <a:pos x="connsiteX1076" y="connsiteY1076"/>
                    </a:cxn>
                    <a:cxn ang="0">
                      <a:pos x="connsiteX1077" y="connsiteY1077"/>
                    </a:cxn>
                    <a:cxn ang="0">
                      <a:pos x="connsiteX1078" y="connsiteY1078"/>
                    </a:cxn>
                    <a:cxn ang="0">
                      <a:pos x="connsiteX1079" y="connsiteY1079"/>
                    </a:cxn>
                    <a:cxn ang="0">
                      <a:pos x="connsiteX1080" y="connsiteY1080"/>
                    </a:cxn>
                    <a:cxn ang="0">
                      <a:pos x="connsiteX1081" y="connsiteY1081"/>
                    </a:cxn>
                    <a:cxn ang="0">
                      <a:pos x="connsiteX1082" y="connsiteY1082"/>
                    </a:cxn>
                    <a:cxn ang="0">
                      <a:pos x="connsiteX1083" y="connsiteY1083"/>
                    </a:cxn>
                    <a:cxn ang="0">
                      <a:pos x="connsiteX1084" y="connsiteY1084"/>
                    </a:cxn>
                    <a:cxn ang="0">
                      <a:pos x="connsiteX1085" y="connsiteY1085"/>
                    </a:cxn>
                    <a:cxn ang="0">
                      <a:pos x="connsiteX1086" y="connsiteY1086"/>
                    </a:cxn>
                    <a:cxn ang="0">
                      <a:pos x="connsiteX1087" y="connsiteY1087"/>
                    </a:cxn>
                    <a:cxn ang="0">
                      <a:pos x="connsiteX1088" y="connsiteY1088"/>
                    </a:cxn>
                    <a:cxn ang="0">
                      <a:pos x="connsiteX1089" y="connsiteY1089"/>
                    </a:cxn>
                    <a:cxn ang="0">
                      <a:pos x="connsiteX1090" y="connsiteY1090"/>
                    </a:cxn>
                    <a:cxn ang="0">
                      <a:pos x="connsiteX1091" y="connsiteY1091"/>
                    </a:cxn>
                    <a:cxn ang="0">
                      <a:pos x="connsiteX1092" y="connsiteY1092"/>
                    </a:cxn>
                    <a:cxn ang="0">
                      <a:pos x="connsiteX1093" y="connsiteY1093"/>
                    </a:cxn>
                    <a:cxn ang="0">
                      <a:pos x="connsiteX1094" y="connsiteY1094"/>
                    </a:cxn>
                    <a:cxn ang="0">
                      <a:pos x="connsiteX1095" y="connsiteY1095"/>
                    </a:cxn>
                    <a:cxn ang="0">
                      <a:pos x="connsiteX1096" y="connsiteY1096"/>
                    </a:cxn>
                    <a:cxn ang="0">
                      <a:pos x="connsiteX1097" y="connsiteY1097"/>
                    </a:cxn>
                    <a:cxn ang="0">
                      <a:pos x="connsiteX1098" y="connsiteY1098"/>
                    </a:cxn>
                    <a:cxn ang="0">
                      <a:pos x="connsiteX1099" y="connsiteY1099"/>
                    </a:cxn>
                    <a:cxn ang="0">
                      <a:pos x="connsiteX1100" y="connsiteY1100"/>
                    </a:cxn>
                    <a:cxn ang="0">
                      <a:pos x="connsiteX1101" y="connsiteY1101"/>
                    </a:cxn>
                    <a:cxn ang="0">
                      <a:pos x="connsiteX1102" y="connsiteY1102"/>
                    </a:cxn>
                    <a:cxn ang="0">
                      <a:pos x="connsiteX1103" y="connsiteY1103"/>
                    </a:cxn>
                    <a:cxn ang="0">
                      <a:pos x="connsiteX1104" y="connsiteY1104"/>
                    </a:cxn>
                    <a:cxn ang="0">
                      <a:pos x="connsiteX1105" y="connsiteY1105"/>
                    </a:cxn>
                    <a:cxn ang="0">
                      <a:pos x="connsiteX1106" y="connsiteY1106"/>
                    </a:cxn>
                    <a:cxn ang="0">
                      <a:pos x="connsiteX1107" y="connsiteY1107"/>
                    </a:cxn>
                    <a:cxn ang="0">
                      <a:pos x="connsiteX1108" y="connsiteY1108"/>
                    </a:cxn>
                    <a:cxn ang="0">
                      <a:pos x="connsiteX1109" y="connsiteY1109"/>
                    </a:cxn>
                    <a:cxn ang="0">
                      <a:pos x="connsiteX1110" y="connsiteY1110"/>
                    </a:cxn>
                    <a:cxn ang="0">
                      <a:pos x="connsiteX1111" y="connsiteY1111"/>
                    </a:cxn>
                    <a:cxn ang="0">
                      <a:pos x="connsiteX1112" y="connsiteY1112"/>
                    </a:cxn>
                    <a:cxn ang="0">
                      <a:pos x="connsiteX1113" y="connsiteY1113"/>
                    </a:cxn>
                    <a:cxn ang="0">
                      <a:pos x="connsiteX1114" y="connsiteY1114"/>
                    </a:cxn>
                    <a:cxn ang="0">
                      <a:pos x="connsiteX1115" y="connsiteY1115"/>
                    </a:cxn>
                    <a:cxn ang="0">
                      <a:pos x="connsiteX1116" y="connsiteY1116"/>
                    </a:cxn>
                    <a:cxn ang="0">
                      <a:pos x="connsiteX1117" y="connsiteY1117"/>
                    </a:cxn>
                    <a:cxn ang="0">
                      <a:pos x="connsiteX1118" y="connsiteY1118"/>
                    </a:cxn>
                    <a:cxn ang="0">
                      <a:pos x="connsiteX1119" y="connsiteY1119"/>
                    </a:cxn>
                    <a:cxn ang="0">
                      <a:pos x="connsiteX1120" y="connsiteY1120"/>
                    </a:cxn>
                    <a:cxn ang="0">
                      <a:pos x="connsiteX1121" y="connsiteY1121"/>
                    </a:cxn>
                    <a:cxn ang="0">
                      <a:pos x="connsiteX1122" y="connsiteY1122"/>
                    </a:cxn>
                    <a:cxn ang="0">
                      <a:pos x="connsiteX1123" y="connsiteY1123"/>
                    </a:cxn>
                    <a:cxn ang="0">
                      <a:pos x="connsiteX1124" y="connsiteY1124"/>
                    </a:cxn>
                    <a:cxn ang="0">
                      <a:pos x="connsiteX1125" y="connsiteY1125"/>
                    </a:cxn>
                    <a:cxn ang="0">
                      <a:pos x="connsiteX1126" y="connsiteY1126"/>
                    </a:cxn>
                    <a:cxn ang="0">
                      <a:pos x="connsiteX1127" y="connsiteY1127"/>
                    </a:cxn>
                    <a:cxn ang="0">
                      <a:pos x="connsiteX1128" y="connsiteY1128"/>
                    </a:cxn>
                    <a:cxn ang="0">
                      <a:pos x="connsiteX1129" y="connsiteY1129"/>
                    </a:cxn>
                    <a:cxn ang="0">
                      <a:pos x="connsiteX1130" y="connsiteY1130"/>
                    </a:cxn>
                    <a:cxn ang="0">
                      <a:pos x="connsiteX1131" y="connsiteY1131"/>
                    </a:cxn>
                    <a:cxn ang="0">
                      <a:pos x="connsiteX1132" y="connsiteY1132"/>
                    </a:cxn>
                    <a:cxn ang="0">
                      <a:pos x="connsiteX1133" y="connsiteY1133"/>
                    </a:cxn>
                    <a:cxn ang="0">
                      <a:pos x="connsiteX1134" y="connsiteY1134"/>
                    </a:cxn>
                    <a:cxn ang="0">
                      <a:pos x="connsiteX1135" y="connsiteY1135"/>
                    </a:cxn>
                    <a:cxn ang="0">
                      <a:pos x="connsiteX1136" y="connsiteY1136"/>
                    </a:cxn>
                    <a:cxn ang="0">
                      <a:pos x="connsiteX1137" y="connsiteY1137"/>
                    </a:cxn>
                    <a:cxn ang="0">
                      <a:pos x="connsiteX1138" y="connsiteY1138"/>
                    </a:cxn>
                    <a:cxn ang="0">
                      <a:pos x="connsiteX1139" y="connsiteY1139"/>
                    </a:cxn>
                    <a:cxn ang="0">
                      <a:pos x="connsiteX1140" y="connsiteY1140"/>
                    </a:cxn>
                    <a:cxn ang="0">
                      <a:pos x="connsiteX1141" y="connsiteY1141"/>
                    </a:cxn>
                    <a:cxn ang="0">
                      <a:pos x="connsiteX1142" y="connsiteY1142"/>
                    </a:cxn>
                    <a:cxn ang="0">
                      <a:pos x="connsiteX1143" y="connsiteY1143"/>
                    </a:cxn>
                    <a:cxn ang="0">
                      <a:pos x="connsiteX1144" y="connsiteY1144"/>
                    </a:cxn>
                    <a:cxn ang="0">
                      <a:pos x="connsiteX1145" y="connsiteY1145"/>
                    </a:cxn>
                    <a:cxn ang="0">
                      <a:pos x="connsiteX1146" y="connsiteY1146"/>
                    </a:cxn>
                    <a:cxn ang="0">
                      <a:pos x="connsiteX1147" y="connsiteY1147"/>
                    </a:cxn>
                    <a:cxn ang="0">
                      <a:pos x="connsiteX1148" y="connsiteY1148"/>
                    </a:cxn>
                    <a:cxn ang="0">
                      <a:pos x="connsiteX1149" y="connsiteY1149"/>
                    </a:cxn>
                    <a:cxn ang="0">
                      <a:pos x="connsiteX1150" y="connsiteY1150"/>
                    </a:cxn>
                    <a:cxn ang="0">
                      <a:pos x="connsiteX1151" y="connsiteY1151"/>
                    </a:cxn>
                    <a:cxn ang="0">
                      <a:pos x="connsiteX1152" y="connsiteY1152"/>
                    </a:cxn>
                    <a:cxn ang="0">
                      <a:pos x="connsiteX1153" y="connsiteY1153"/>
                    </a:cxn>
                    <a:cxn ang="0">
                      <a:pos x="connsiteX1154" y="connsiteY1154"/>
                    </a:cxn>
                    <a:cxn ang="0">
                      <a:pos x="connsiteX1155" y="connsiteY1155"/>
                    </a:cxn>
                    <a:cxn ang="0">
                      <a:pos x="connsiteX1156" y="connsiteY1156"/>
                    </a:cxn>
                    <a:cxn ang="0">
                      <a:pos x="connsiteX1157" y="connsiteY1157"/>
                    </a:cxn>
                    <a:cxn ang="0">
                      <a:pos x="connsiteX1158" y="connsiteY1158"/>
                    </a:cxn>
                    <a:cxn ang="0">
                      <a:pos x="connsiteX1159" y="connsiteY1159"/>
                    </a:cxn>
                    <a:cxn ang="0">
                      <a:pos x="connsiteX1160" y="connsiteY1160"/>
                    </a:cxn>
                    <a:cxn ang="0">
                      <a:pos x="connsiteX1161" y="connsiteY1161"/>
                    </a:cxn>
                    <a:cxn ang="0">
                      <a:pos x="connsiteX1162" y="connsiteY1162"/>
                    </a:cxn>
                    <a:cxn ang="0">
                      <a:pos x="connsiteX1163" y="connsiteY1163"/>
                    </a:cxn>
                    <a:cxn ang="0">
                      <a:pos x="connsiteX1164" y="connsiteY1164"/>
                    </a:cxn>
                    <a:cxn ang="0">
                      <a:pos x="connsiteX1165" y="connsiteY1165"/>
                    </a:cxn>
                    <a:cxn ang="0">
                      <a:pos x="connsiteX1166" y="connsiteY1166"/>
                    </a:cxn>
                    <a:cxn ang="0">
                      <a:pos x="connsiteX1167" y="connsiteY1167"/>
                    </a:cxn>
                    <a:cxn ang="0">
                      <a:pos x="connsiteX1168" y="connsiteY1168"/>
                    </a:cxn>
                    <a:cxn ang="0">
                      <a:pos x="connsiteX1169" y="connsiteY1169"/>
                    </a:cxn>
                    <a:cxn ang="0">
                      <a:pos x="connsiteX1170" y="connsiteY1170"/>
                    </a:cxn>
                    <a:cxn ang="0">
                      <a:pos x="connsiteX1171" y="connsiteY1171"/>
                    </a:cxn>
                    <a:cxn ang="0">
                      <a:pos x="connsiteX1172" y="connsiteY1172"/>
                    </a:cxn>
                    <a:cxn ang="0">
                      <a:pos x="connsiteX1173" y="connsiteY1173"/>
                    </a:cxn>
                    <a:cxn ang="0">
                      <a:pos x="connsiteX1174" y="connsiteY1174"/>
                    </a:cxn>
                    <a:cxn ang="0">
                      <a:pos x="connsiteX1175" y="connsiteY1175"/>
                    </a:cxn>
                    <a:cxn ang="0">
                      <a:pos x="connsiteX1176" y="connsiteY1176"/>
                    </a:cxn>
                    <a:cxn ang="0">
                      <a:pos x="connsiteX1177" y="connsiteY1177"/>
                    </a:cxn>
                    <a:cxn ang="0">
                      <a:pos x="connsiteX1178" y="connsiteY1178"/>
                    </a:cxn>
                    <a:cxn ang="0">
                      <a:pos x="connsiteX1179" y="connsiteY1179"/>
                    </a:cxn>
                    <a:cxn ang="0">
                      <a:pos x="connsiteX1180" y="connsiteY1180"/>
                    </a:cxn>
                    <a:cxn ang="0">
                      <a:pos x="connsiteX1181" y="connsiteY1181"/>
                    </a:cxn>
                    <a:cxn ang="0">
                      <a:pos x="connsiteX1182" y="connsiteY1182"/>
                    </a:cxn>
                    <a:cxn ang="0">
                      <a:pos x="connsiteX1183" y="connsiteY1183"/>
                    </a:cxn>
                    <a:cxn ang="0">
                      <a:pos x="connsiteX1184" y="connsiteY1184"/>
                    </a:cxn>
                    <a:cxn ang="0">
                      <a:pos x="connsiteX1185" y="connsiteY1185"/>
                    </a:cxn>
                    <a:cxn ang="0">
                      <a:pos x="connsiteX1186" y="connsiteY1186"/>
                    </a:cxn>
                    <a:cxn ang="0">
                      <a:pos x="connsiteX1187" y="connsiteY1187"/>
                    </a:cxn>
                    <a:cxn ang="0">
                      <a:pos x="connsiteX1188" y="connsiteY1188"/>
                    </a:cxn>
                    <a:cxn ang="0">
                      <a:pos x="connsiteX1189" y="connsiteY1189"/>
                    </a:cxn>
                    <a:cxn ang="0">
                      <a:pos x="connsiteX1190" y="connsiteY1190"/>
                    </a:cxn>
                    <a:cxn ang="0">
                      <a:pos x="connsiteX1191" y="connsiteY1191"/>
                    </a:cxn>
                    <a:cxn ang="0">
                      <a:pos x="connsiteX1192" y="connsiteY1192"/>
                    </a:cxn>
                    <a:cxn ang="0">
                      <a:pos x="connsiteX1193" y="connsiteY1193"/>
                    </a:cxn>
                    <a:cxn ang="0">
                      <a:pos x="connsiteX1194" y="connsiteY1194"/>
                    </a:cxn>
                    <a:cxn ang="0">
                      <a:pos x="connsiteX1195" y="connsiteY1195"/>
                    </a:cxn>
                    <a:cxn ang="0">
                      <a:pos x="connsiteX1196" y="connsiteY1196"/>
                    </a:cxn>
                    <a:cxn ang="0">
                      <a:pos x="connsiteX1197" y="connsiteY1197"/>
                    </a:cxn>
                    <a:cxn ang="0">
                      <a:pos x="connsiteX1198" y="connsiteY1198"/>
                    </a:cxn>
                    <a:cxn ang="0">
                      <a:pos x="connsiteX1199" y="connsiteY1199"/>
                    </a:cxn>
                    <a:cxn ang="0">
                      <a:pos x="connsiteX1200" y="connsiteY1200"/>
                    </a:cxn>
                    <a:cxn ang="0">
                      <a:pos x="connsiteX1201" y="connsiteY1201"/>
                    </a:cxn>
                    <a:cxn ang="0">
                      <a:pos x="connsiteX1202" y="connsiteY1202"/>
                    </a:cxn>
                    <a:cxn ang="0">
                      <a:pos x="connsiteX1203" y="connsiteY1203"/>
                    </a:cxn>
                    <a:cxn ang="0">
                      <a:pos x="connsiteX1204" y="connsiteY1204"/>
                    </a:cxn>
                    <a:cxn ang="0">
                      <a:pos x="connsiteX1205" y="connsiteY1205"/>
                    </a:cxn>
                    <a:cxn ang="0">
                      <a:pos x="connsiteX1206" y="connsiteY1206"/>
                    </a:cxn>
                    <a:cxn ang="0">
                      <a:pos x="connsiteX1207" y="connsiteY1207"/>
                    </a:cxn>
                    <a:cxn ang="0">
                      <a:pos x="connsiteX1208" y="connsiteY1208"/>
                    </a:cxn>
                    <a:cxn ang="0">
                      <a:pos x="connsiteX1209" y="connsiteY1209"/>
                    </a:cxn>
                    <a:cxn ang="0">
                      <a:pos x="connsiteX1210" y="connsiteY1210"/>
                    </a:cxn>
                    <a:cxn ang="0">
                      <a:pos x="connsiteX1211" y="connsiteY1211"/>
                    </a:cxn>
                    <a:cxn ang="0">
                      <a:pos x="connsiteX1212" y="connsiteY1212"/>
                    </a:cxn>
                    <a:cxn ang="0">
                      <a:pos x="connsiteX1213" y="connsiteY1213"/>
                    </a:cxn>
                    <a:cxn ang="0">
                      <a:pos x="connsiteX1214" y="connsiteY1214"/>
                    </a:cxn>
                    <a:cxn ang="0">
                      <a:pos x="connsiteX1215" y="connsiteY1215"/>
                    </a:cxn>
                    <a:cxn ang="0">
                      <a:pos x="connsiteX1216" y="connsiteY1216"/>
                    </a:cxn>
                    <a:cxn ang="0">
                      <a:pos x="connsiteX1217" y="connsiteY1217"/>
                    </a:cxn>
                    <a:cxn ang="0">
                      <a:pos x="connsiteX1218" y="connsiteY1218"/>
                    </a:cxn>
                    <a:cxn ang="0">
                      <a:pos x="connsiteX1219" y="connsiteY1219"/>
                    </a:cxn>
                    <a:cxn ang="0">
                      <a:pos x="connsiteX1220" y="connsiteY1220"/>
                    </a:cxn>
                    <a:cxn ang="0">
                      <a:pos x="connsiteX1221" y="connsiteY1221"/>
                    </a:cxn>
                    <a:cxn ang="0">
                      <a:pos x="connsiteX1222" y="connsiteY1222"/>
                    </a:cxn>
                    <a:cxn ang="0">
                      <a:pos x="connsiteX1223" y="connsiteY1223"/>
                    </a:cxn>
                    <a:cxn ang="0">
                      <a:pos x="connsiteX1224" y="connsiteY1224"/>
                    </a:cxn>
                    <a:cxn ang="0">
                      <a:pos x="connsiteX1225" y="connsiteY1225"/>
                    </a:cxn>
                    <a:cxn ang="0">
                      <a:pos x="connsiteX1226" y="connsiteY1226"/>
                    </a:cxn>
                    <a:cxn ang="0">
                      <a:pos x="connsiteX1227" y="connsiteY1227"/>
                    </a:cxn>
                    <a:cxn ang="0">
                      <a:pos x="connsiteX1228" y="connsiteY1228"/>
                    </a:cxn>
                    <a:cxn ang="0">
                      <a:pos x="connsiteX1229" y="connsiteY1229"/>
                    </a:cxn>
                    <a:cxn ang="0">
                      <a:pos x="connsiteX1230" y="connsiteY1230"/>
                    </a:cxn>
                    <a:cxn ang="0">
                      <a:pos x="connsiteX1231" y="connsiteY1231"/>
                    </a:cxn>
                    <a:cxn ang="0">
                      <a:pos x="connsiteX1232" y="connsiteY1232"/>
                    </a:cxn>
                    <a:cxn ang="0">
                      <a:pos x="connsiteX1233" y="connsiteY1233"/>
                    </a:cxn>
                    <a:cxn ang="0">
                      <a:pos x="connsiteX1234" y="connsiteY1234"/>
                    </a:cxn>
                    <a:cxn ang="0">
                      <a:pos x="connsiteX1235" y="connsiteY1235"/>
                    </a:cxn>
                    <a:cxn ang="0">
                      <a:pos x="connsiteX1236" y="connsiteY1236"/>
                    </a:cxn>
                    <a:cxn ang="0">
                      <a:pos x="connsiteX1237" y="connsiteY1237"/>
                    </a:cxn>
                    <a:cxn ang="0">
                      <a:pos x="connsiteX1238" y="connsiteY1238"/>
                    </a:cxn>
                    <a:cxn ang="0">
                      <a:pos x="connsiteX1239" y="connsiteY1239"/>
                    </a:cxn>
                    <a:cxn ang="0">
                      <a:pos x="connsiteX1240" y="connsiteY1240"/>
                    </a:cxn>
                    <a:cxn ang="0">
                      <a:pos x="connsiteX1241" y="connsiteY1241"/>
                    </a:cxn>
                    <a:cxn ang="0">
                      <a:pos x="connsiteX1242" y="connsiteY1242"/>
                    </a:cxn>
                    <a:cxn ang="0">
                      <a:pos x="connsiteX1243" y="connsiteY1243"/>
                    </a:cxn>
                    <a:cxn ang="0">
                      <a:pos x="connsiteX1244" y="connsiteY1244"/>
                    </a:cxn>
                    <a:cxn ang="0">
                      <a:pos x="connsiteX1245" y="connsiteY1245"/>
                    </a:cxn>
                    <a:cxn ang="0">
                      <a:pos x="connsiteX1246" y="connsiteY1246"/>
                    </a:cxn>
                    <a:cxn ang="0">
                      <a:pos x="connsiteX1247" y="connsiteY1247"/>
                    </a:cxn>
                    <a:cxn ang="0">
                      <a:pos x="connsiteX1248" y="connsiteY1248"/>
                    </a:cxn>
                    <a:cxn ang="0">
                      <a:pos x="connsiteX1249" y="connsiteY1249"/>
                    </a:cxn>
                    <a:cxn ang="0">
                      <a:pos x="connsiteX1250" y="connsiteY1250"/>
                    </a:cxn>
                    <a:cxn ang="0">
                      <a:pos x="connsiteX1251" y="connsiteY1251"/>
                    </a:cxn>
                    <a:cxn ang="0">
                      <a:pos x="connsiteX1252" y="connsiteY1252"/>
                    </a:cxn>
                    <a:cxn ang="0">
                      <a:pos x="connsiteX1253" y="connsiteY1253"/>
                    </a:cxn>
                    <a:cxn ang="0">
                      <a:pos x="connsiteX1254" y="connsiteY1254"/>
                    </a:cxn>
                    <a:cxn ang="0">
                      <a:pos x="connsiteX1255" y="connsiteY1255"/>
                    </a:cxn>
                    <a:cxn ang="0">
                      <a:pos x="connsiteX1256" y="connsiteY1256"/>
                    </a:cxn>
                    <a:cxn ang="0">
                      <a:pos x="connsiteX1257" y="connsiteY1257"/>
                    </a:cxn>
                    <a:cxn ang="0">
                      <a:pos x="connsiteX1258" y="connsiteY1258"/>
                    </a:cxn>
                    <a:cxn ang="0">
                      <a:pos x="connsiteX1259" y="connsiteY1259"/>
                    </a:cxn>
                    <a:cxn ang="0">
                      <a:pos x="connsiteX1260" y="connsiteY1260"/>
                    </a:cxn>
                    <a:cxn ang="0">
                      <a:pos x="connsiteX1261" y="connsiteY1261"/>
                    </a:cxn>
                    <a:cxn ang="0">
                      <a:pos x="connsiteX1262" y="connsiteY1262"/>
                    </a:cxn>
                    <a:cxn ang="0">
                      <a:pos x="connsiteX1263" y="connsiteY1263"/>
                    </a:cxn>
                    <a:cxn ang="0">
                      <a:pos x="connsiteX1264" y="connsiteY1264"/>
                    </a:cxn>
                    <a:cxn ang="0">
                      <a:pos x="connsiteX1265" y="connsiteY1265"/>
                    </a:cxn>
                    <a:cxn ang="0">
                      <a:pos x="connsiteX1266" y="connsiteY1266"/>
                    </a:cxn>
                    <a:cxn ang="0">
                      <a:pos x="connsiteX1267" y="connsiteY1267"/>
                    </a:cxn>
                    <a:cxn ang="0">
                      <a:pos x="connsiteX1268" y="connsiteY1268"/>
                    </a:cxn>
                    <a:cxn ang="0">
                      <a:pos x="connsiteX1269" y="connsiteY1269"/>
                    </a:cxn>
                    <a:cxn ang="0">
                      <a:pos x="connsiteX1270" y="connsiteY1270"/>
                    </a:cxn>
                    <a:cxn ang="0">
                      <a:pos x="connsiteX1271" y="connsiteY1271"/>
                    </a:cxn>
                    <a:cxn ang="0">
                      <a:pos x="connsiteX1272" y="connsiteY1272"/>
                    </a:cxn>
                    <a:cxn ang="0">
                      <a:pos x="connsiteX1273" y="connsiteY1273"/>
                    </a:cxn>
                    <a:cxn ang="0">
                      <a:pos x="connsiteX1274" y="connsiteY1274"/>
                    </a:cxn>
                    <a:cxn ang="0">
                      <a:pos x="connsiteX1275" y="connsiteY1275"/>
                    </a:cxn>
                    <a:cxn ang="0">
                      <a:pos x="connsiteX1276" y="connsiteY1276"/>
                    </a:cxn>
                    <a:cxn ang="0">
                      <a:pos x="connsiteX1277" y="connsiteY1277"/>
                    </a:cxn>
                    <a:cxn ang="0">
                      <a:pos x="connsiteX1278" y="connsiteY1278"/>
                    </a:cxn>
                    <a:cxn ang="0">
                      <a:pos x="connsiteX1279" y="connsiteY1279"/>
                    </a:cxn>
                    <a:cxn ang="0">
                      <a:pos x="connsiteX1280" y="connsiteY1280"/>
                    </a:cxn>
                    <a:cxn ang="0">
                      <a:pos x="connsiteX1281" y="connsiteY1281"/>
                    </a:cxn>
                    <a:cxn ang="0">
                      <a:pos x="connsiteX1282" y="connsiteY1282"/>
                    </a:cxn>
                    <a:cxn ang="0">
                      <a:pos x="connsiteX1283" y="connsiteY1283"/>
                    </a:cxn>
                    <a:cxn ang="0">
                      <a:pos x="connsiteX1284" y="connsiteY1284"/>
                    </a:cxn>
                    <a:cxn ang="0">
                      <a:pos x="connsiteX1285" y="connsiteY1285"/>
                    </a:cxn>
                    <a:cxn ang="0">
                      <a:pos x="connsiteX1286" y="connsiteY1286"/>
                    </a:cxn>
                    <a:cxn ang="0">
                      <a:pos x="connsiteX1287" y="connsiteY1287"/>
                    </a:cxn>
                    <a:cxn ang="0">
                      <a:pos x="connsiteX1288" y="connsiteY1288"/>
                    </a:cxn>
                    <a:cxn ang="0">
                      <a:pos x="connsiteX1289" y="connsiteY1289"/>
                    </a:cxn>
                    <a:cxn ang="0">
                      <a:pos x="connsiteX1290" y="connsiteY1290"/>
                    </a:cxn>
                    <a:cxn ang="0">
                      <a:pos x="connsiteX1291" y="connsiteY1291"/>
                    </a:cxn>
                    <a:cxn ang="0">
                      <a:pos x="connsiteX1292" y="connsiteY1292"/>
                    </a:cxn>
                    <a:cxn ang="0">
                      <a:pos x="connsiteX1293" y="connsiteY1293"/>
                    </a:cxn>
                    <a:cxn ang="0">
                      <a:pos x="connsiteX1294" y="connsiteY1294"/>
                    </a:cxn>
                    <a:cxn ang="0">
                      <a:pos x="connsiteX1295" y="connsiteY1295"/>
                    </a:cxn>
                    <a:cxn ang="0">
                      <a:pos x="connsiteX1296" y="connsiteY1296"/>
                    </a:cxn>
                    <a:cxn ang="0">
                      <a:pos x="connsiteX1297" y="connsiteY1297"/>
                    </a:cxn>
                    <a:cxn ang="0">
                      <a:pos x="connsiteX1298" y="connsiteY1298"/>
                    </a:cxn>
                    <a:cxn ang="0">
                      <a:pos x="connsiteX1299" y="connsiteY1299"/>
                    </a:cxn>
                    <a:cxn ang="0">
                      <a:pos x="connsiteX1300" y="connsiteY1300"/>
                    </a:cxn>
                    <a:cxn ang="0">
                      <a:pos x="connsiteX1301" y="connsiteY1301"/>
                    </a:cxn>
                    <a:cxn ang="0">
                      <a:pos x="connsiteX1302" y="connsiteY1302"/>
                    </a:cxn>
                    <a:cxn ang="0">
                      <a:pos x="connsiteX1303" y="connsiteY1303"/>
                    </a:cxn>
                    <a:cxn ang="0">
                      <a:pos x="connsiteX1304" y="connsiteY1304"/>
                    </a:cxn>
                    <a:cxn ang="0">
                      <a:pos x="connsiteX1305" y="connsiteY1305"/>
                    </a:cxn>
                    <a:cxn ang="0">
                      <a:pos x="connsiteX1306" y="connsiteY1306"/>
                    </a:cxn>
                    <a:cxn ang="0">
                      <a:pos x="connsiteX1307" y="connsiteY1307"/>
                    </a:cxn>
                    <a:cxn ang="0">
                      <a:pos x="connsiteX1308" y="connsiteY1308"/>
                    </a:cxn>
                    <a:cxn ang="0">
                      <a:pos x="connsiteX1309" y="connsiteY1309"/>
                    </a:cxn>
                    <a:cxn ang="0">
                      <a:pos x="connsiteX1310" y="connsiteY1310"/>
                    </a:cxn>
                    <a:cxn ang="0">
                      <a:pos x="connsiteX1311" y="connsiteY1311"/>
                    </a:cxn>
                    <a:cxn ang="0">
                      <a:pos x="connsiteX1312" y="connsiteY1312"/>
                    </a:cxn>
                    <a:cxn ang="0">
                      <a:pos x="connsiteX1313" y="connsiteY1313"/>
                    </a:cxn>
                    <a:cxn ang="0">
                      <a:pos x="connsiteX1314" y="connsiteY1314"/>
                    </a:cxn>
                    <a:cxn ang="0">
                      <a:pos x="connsiteX1315" y="connsiteY1315"/>
                    </a:cxn>
                    <a:cxn ang="0">
                      <a:pos x="connsiteX1316" y="connsiteY1316"/>
                    </a:cxn>
                    <a:cxn ang="0">
                      <a:pos x="connsiteX1317" y="connsiteY1317"/>
                    </a:cxn>
                    <a:cxn ang="0">
                      <a:pos x="connsiteX1318" y="connsiteY1318"/>
                    </a:cxn>
                    <a:cxn ang="0">
                      <a:pos x="connsiteX1319" y="connsiteY1319"/>
                    </a:cxn>
                    <a:cxn ang="0">
                      <a:pos x="connsiteX1320" y="connsiteY1320"/>
                    </a:cxn>
                    <a:cxn ang="0">
                      <a:pos x="connsiteX1321" y="connsiteY1321"/>
                    </a:cxn>
                    <a:cxn ang="0">
                      <a:pos x="connsiteX1322" y="connsiteY1322"/>
                    </a:cxn>
                    <a:cxn ang="0">
                      <a:pos x="connsiteX1323" y="connsiteY1323"/>
                    </a:cxn>
                    <a:cxn ang="0">
                      <a:pos x="connsiteX1324" y="connsiteY1324"/>
                    </a:cxn>
                    <a:cxn ang="0">
                      <a:pos x="connsiteX1325" y="connsiteY1325"/>
                    </a:cxn>
                    <a:cxn ang="0">
                      <a:pos x="connsiteX1326" y="connsiteY1326"/>
                    </a:cxn>
                    <a:cxn ang="0">
                      <a:pos x="connsiteX1327" y="connsiteY1327"/>
                    </a:cxn>
                    <a:cxn ang="0">
                      <a:pos x="connsiteX1328" y="connsiteY1328"/>
                    </a:cxn>
                    <a:cxn ang="0">
                      <a:pos x="connsiteX1329" y="connsiteY1329"/>
                    </a:cxn>
                    <a:cxn ang="0">
                      <a:pos x="connsiteX1330" y="connsiteY1330"/>
                    </a:cxn>
                    <a:cxn ang="0">
                      <a:pos x="connsiteX1331" y="connsiteY1331"/>
                    </a:cxn>
                    <a:cxn ang="0">
                      <a:pos x="connsiteX1332" y="connsiteY1332"/>
                    </a:cxn>
                    <a:cxn ang="0">
                      <a:pos x="connsiteX1333" y="connsiteY1333"/>
                    </a:cxn>
                    <a:cxn ang="0">
                      <a:pos x="connsiteX1334" y="connsiteY1334"/>
                    </a:cxn>
                    <a:cxn ang="0">
                      <a:pos x="connsiteX1335" y="connsiteY1335"/>
                    </a:cxn>
                    <a:cxn ang="0">
                      <a:pos x="connsiteX1336" y="connsiteY1336"/>
                    </a:cxn>
                    <a:cxn ang="0">
                      <a:pos x="connsiteX1337" y="connsiteY1337"/>
                    </a:cxn>
                    <a:cxn ang="0">
                      <a:pos x="connsiteX1338" y="connsiteY1338"/>
                    </a:cxn>
                    <a:cxn ang="0">
                      <a:pos x="connsiteX1339" y="connsiteY1339"/>
                    </a:cxn>
                    <a:cxn ang="0">
                      <a:pos x="connsiteX1340" y="connsiteY1340"/>
                    </a:cxn>
                    <a:cxn ang="0">
                      <a:pos x="connsiteX1341" y="connsiteY1341"/>
                    </a:cxn>
                    <a:cxn ang="0">
                      <a:pos x="connsiteX1342" y="connsiteY1342"/>
                    </a:cxn>
                    <a:cxn ang="0">
                      <a:pos x="connsiteX1343" y="connsiteY1343"/>
                    </a:cxn>
                    <a:cxn ang="0">
                      <a:pos x="connsiteX1344" y="connsiteY1344"/>
                    </a:cxn>
                    <a:cxn ang="0">
                      <a:pos x="connsiteX1345" y="connsiteY1345"/>
                    </a:cxn>
                    <a:cxn ang="0">
                      <a:pos x="connsiteX1346" y="connsiteY1346"/>
                    </a:cxn>
                    <a:cxn ang="0">
                      <a:pos x="connsiteX1347" y="connsiteY1347"/>
                    </a:cxn>
                    <a:cxn ang="0">
                      <a:pos x="connsiteX1348" y="connsiteY1348"/>
                    </a:cxn>
                    <a:cxn ang="0">
                      <a:pos x="connsiteX1349" y="connsiteY1349"/>
                    </a:cxn>
                    <a:cxn ang="0">
                      <a:pos x="connsiteX1350" y="connsiteY1350"/>
                    </a:cxn>
                    <a:cxn ang="0">
                      <a:pos x="connsiteX1351" y="connsiteY1351"/>
                    </a:cxn>
                    <a:cxn ang="0">
                      <a:pos x="connsiteX1352" y="connsiteY1352"/>
                    </a:cxn>
                    <a:cxn ang="0">
                      <a:pos x="connsiteX1353" y="connsiteY1353"/>
                    </a:cxn>
                    <a:cxn ang="0">
                      <a:pos x="connsiteX1354" y="connsiteY1354"/>
                    </a:cxn>
                    <a:cxn ang="0">
                      <a:pos x="connsiteX1355" y="connsiteY1355"/>
                    </a:cxn>
                    <a:cxn ang="0">
                      <a:pos x="connsiteX1356" y="connsiteY1356"/>
                    </a:cxn>
                    <a:cxn ang="0">
                      <a:pos x="connsiteX1357" y="connsiteY1357"/>
                    </a:cxn>
                    <a:cxn ang="0">
                      <a:pos x="connsiteX1358" y="connsiteY1358"/>
                    </a:cxn>
                    <a:cxn ang="0">
                      <a:pos x="connsiteX1359" y="connsiteY1359"/>
                    </a:cxn>
                    <a:cxn ang="0">
                      <a:pos x="connsiteX1360" y="connsiteY1360"/>
                    </a:cxn>
                    <a:cxn ang="0">
                      <a:pos x="connsiteX1361" y="connsiteY1361"/>
                    </a:cxn>
                    <a:cxn ang="0">
                      <a:pos x="connsiteX1362" y="connsiteY1362"/>
                    </a:cxn>
                    <a:cxn ang="0">
                      <a:pos x="connsiteX1363" y="connsiteY1363"/>
                    </a:cxn>
                    <a:cxn ang="0">
                      <a:pos x="connsiteX1364" y="connsiteY1364"/>
                    </a:cxn>
                    <a:cxn ang="0">
                      <a:pos x="connsiteX1365" y="connsiteY1365"/>
                    </a:cxn>
                    <a:cxn ang="0">
                      <a:pos x="connsiteX1366" y="connsiteY1366"/>
                    </a:cxn>
                    <a:cxn ang="0">
                      <a:pos x="connsiteX1367" y="connsiteY1367"/>
                    </a:cxn>
                    <a:cxn ang="0">
                      <a:pos x="connsiteX1368" y="connsiteY1368"/>
                    </a:cxn>
                    <a:cxn ang="0">
                      <a:pos x="connsiteX1369" y="connsiteY1369"/>
                    </a:cxn>
                    <a:cxn ang="0">
                      <a:pos x="connsiteX1370" y="connsiteY1370"/>
                    </a:cxn>
                    <a:cxn ang="0">
                      <a:pos x="connsiteX1371" y="connsiteY1371"/>
                    </a:cxn>
                    <a:cxn ang="0">
                      <a:pos x="connsiteX1372" y="connsiteY1372"/>
                    </a:cxn>
                    <a:cxn ang="0">
                      <a:pos x="connsiteX1373" y="connsiteY1373"/>
                    </a:cxn>
                    <a:cxn ang="0">
                      <a:pos x="connsiteX1374" y="connsiteY1374"/>
                    </a:cxn>
                    <a:cxn ang="0">
                      <a:pos x="connsiteX1375" y="connsiteY1375"/>
                    </a:cxn>
                    <a:cxn ang="0">
                      <a:pos x="connsiteX1376" y="connsiteY1376"/>
                    </a:cxn>
                    <a:cxn ang="0">
                      <a:pos x="connsiteX1377" y="connsiteY1377"/>
                    </a:cxn>
                    <a:cxn ang="0">
                      <a:pos x="connsiteX1378" y="connsiteY1378"/>
                    </a:cxn>
                    <a:cxn ang="0">
                      <a:pos x="connsiteX1379" y="connsiteY1379"/>
                    </a:cxn>
                    <a:cxn ang="0">
                      <a:pos x="connsiteX1380" y="connsiteY1380"/>
                    </a:cxn>
                    <a:cxn ang="0">
                      <a:pos x="connsiteX1381" y="connsiteY1381"/>
                    </a:cxn>
                    <a:cxn ang="0">
                      <a:pos x="connsiteX1382" y="connsiteY1382"/>
                    </a:cxn>
                    <a:cxn ang="0">
                      <a:pos x="connsiteX1383" y="connsiteY1383"/>
                    </a:cxn>
                    <a:cxn ang="0">
                      <a:pos x="connsiteX1384" y="connsiteY1384"/>
                    </a:cxn>
                    <a:cxn ang="0">
                      <a:pos x="connsiteX1385" y="connsiteY1385"/>
                    </a:cxn>
                    <a:cxn ang="0">
                      <a:pos x="connsiteX1386" y="connsiteY1386"/>
                    </a:cxn>
                    <a:cxn ang="0">
                      <a:pos x="connsiteX1387" y="connsiteY1387"/>
                    </a:cxn>
                    <a:cxn ang="0">
                      <a:pos x="connsiteX1388" y="connsiteY1388"/>
                    </a:cxn>
                    <a:cxn ang="0">
                      <a:pos x="connsiteX1389" y="connsiteY1389"/>
                    </a:cxn>
                    <a:cxn ang="0">
                      <a:pos x="connsiteX1390" y="connsiteY1390"/>
                    </a:cxn>
                    <a:cxn ang="0">
                      <a:pos x="connsiteX1391" y="connsiteY1391"/>
                    </a:cxn>
                    <a:cxn ang="0">
                      <a:pos x="connsiteX1392" y="connsiteY1392"/>
                    </a:cxn>
                    <a:cxn ang="0">
                      <a:pos x="connsiteX1393" y="connsiteY1393"/>
                    </a:cxn>
                    <a:cxn ang="0">
                      <a:pos x="connsiteX1394" y="connsiteY1394"/>
                    </a:cxn>
                    <a:cxn ang="0">
                      <a:pos x="connsiteX1395" y="connsiteY1395"/>
                    </a:cxn>
                    <a:cxn ang="0">
                      <a:pos x="connsiteX1396" y="connsiteY1396"/>
                    </a:cxn>
                    <a:cxn ang="0">
                      <a:pos x="connsiteX1397" y="connsiteY1397"/>
                    </a:cxn>
                    <a:cxn ang="0">
                      <a:pos x="connsiteX1398" y="connsiteY1398"/>
                    </a:cxn>
                    <a:cxn ang="0">
                      <a:pos x="connsiteX1399" y="connsiteY1399"/>
                    </a:cxn>
                    <a:cxn ang="0">
                      <a:pos x="connsiteX1400" y="connsiteY1400"/>
                    </a:cxn>
                    <a:cxn ang="0">
                      <a:pos x="connsiteX1401" y="connsiteY1401"/>
                    </a:cxn>
                    <a:cxn ang="0">
                      <a:pos x="connsiteX1402" y="connsiteY1402"/>
                    </a:cxn>
                    <a:cxn ang="0">
                      <a:pos x="connsiteX1403" y="connsiteY1403"/>
                    </a:cxn>
                    <a:cxn ang="0">
                      <a:pos x="connsiteX1404" y="connsiteY1404"/>
                    </a:cxn>
                    <a:cxn ang="0">
                      <a:pos x="connsiteX1405" y="connsiteY1405"/>
                    </a:cxn>
                    <a:cxn ang="0">
                      <a:pos x="connsiteX1406" y="connsiteY1406"/>
                    </a:cxn>
                    <a:cxn ang="0">
                      <a:pos x="connsiteX1407" y="connsiteY1407"/>
                    </a:cxn>
                    <a:cxn ang="0">
                      <a:pos x="connsiteX1408" y="connsiteY1408"/>
                    </a:cxn>
                    <a:cxn ang="0">
                      <a:pos x="connsiteX1409" y="connsiteY1409"/>
                    </a:cxn>
                    <a:cxn ang="0">
                      <a:pos x="connsiteX1410" y="connsiteY1410"/>
                    </a:cxn>
                    <a:cxn ang="0">
                      <a:pos x="connsiteX1411" y="connsiteY1411"/>
                    </a:cxn>
                    <a:cxn ang="0">
                      <a:pos x="connsiteX1412" y="connsiteY1412"/>
                    </a:cxn>
                    <a:cxn ang="0">
                      <a:pos x="connsiteX1413" y="connsiteY1413"/>
                    </a:cxn>
                    <a:cxn ang="0">
                      <a:pos x="connsiteX1414" y="connsiteY1414"/>
                    </a:cxn>
                    <a:cxn ang="0">
                      <a:pos x="connsiteX1415" y="connsiteY1415"/>
                    </a:cxn>
                    <a:cxn ang="0">
                      <a:pos x="connsiteX1416" y="connsiteY1416"/>
                    </a:cxn>
                    <a:cxn ang="0">
                      <a:pos x="connsiteX1417" y="connsiteY1417"/>
                    </a:cxn>
                    <a:cxn ang="0">
                      <a:pos x="connsiteX1418" y="connsiteY1418"/>
                    </a:cxn>
                    <a:cxn ang="0">
                      <a:pos x="connsiteX1419" y="connsiteY1419"/>
                    </a:cxn>
                    <a:cxn ang="0">
                      <a:pos x="connsiteX1420" y="connsiteY1420"/>
                    </a:cxn>
                    <a:cxn ang="0">
                      <a:pos x="connsiteX1421" y="connsiteY1421"/>
                    </a:cxn>
                    <a:cxn ang="0">
                      <a:pos x="connsiteX1422" y="connsiteY1422"/>
                    </a:cxn>
                    <a:cxn ang="0">
                      <a:pos x="connsiteX1423" y="connsiteY1423"/>
                    </a:cxn>
                    <a:cxn ang="0">
                      <a:pos x="connsiteX1424" y="connsiteY1424"/>
                    </a:cxn>
                    <a:cxn ang="0">
                      <a:pos x="connsiteX1425" y="connsiteY1425"/>
                    </a:cxn>
                    <a:cxn ang="0">
                      <a:pos x="connsiteX1426" y="connsiteY1426"/>
                    </a:cxn>
                    <a:cxn ang="0">
                      <a:pos x="connsiteX1427" y="connsiteY1427"/>
                    </a:cxn>
                    <a:cxn ang="0">
                      <a:pos x="connsiteX1428" y="connsiteY1428"/>
                    </a:cxn>
                    <a:cxn ang="0">
                      <a:pos x="connsiteX1429" y="connsiteY1429"/>
                    </a:cxn>
                    <a:cxn ang="0">
                      <a:pos x="connsiteX1430" y="connsiteY1430"/>
                    </a:cxn>
                    <a:cxn ang="0">
                      <a:pos x="connsiteX1431" y="connsiteY1431"/>
                    </a:cxn>
                    <a:cxn ang="0">
                      <a:pos x="connsiteX1432" y="connsiteY1432"/>
                    </a:cxn>
                    <a:cxn ang="0">
                      <a:pos x="connsiteX1433" y="connsiteY1433"/>
                    </a:cxn>
                    <a:cxn ang="0">
                      <a:pos x="connsiteX1434" y="connsiteY1434"/>
                    </a:cxn>
                    <a:cxn ang="0">
                      <a:pos x="connsiteX1435" y="connsiteY1435"/>
                    </a:cxn>
                    <a:cxn ang="0">
                      <a:pos x="connsiteX1436" y="connsiteY1436"/>
                    </a:cxn>
                    <a:cxn ang="0">
                      <a:pos x="connsiteX1437" y="connsiteY1437"/>
                    </a:cxn>
                    <a:cxn ang="0">
                      <a:pos x="connsiteX1438" y="connsiteY1438"/>
                    </a:cxn>
                    <a:cxn ang="0">
                      <a:pos x="connsiteX1439" y="connsiteY1439"/>
                    </a:cxn>
                    <a:cxn ang="0">
                      <a:pos x="connsiteX1440" y="connsiteY1440"/>
                    </a:cxn>
                    <a:cxn ang="0">
                      <a:pos x="connsiteX1441" y="connsiteY1441"/>
                    </a:cxn>
                    <a:cxn ang="0">
                      <a:pos x="connsiteX1442" y="connsiteY1442"/>
                    </a:cxn>
                    <a:cxn ang="0">
                      <a:pos x="connsiteX1443" y="connsiteY1443"/>
                    </a:cxn>
                    <a:cxn ang="0">
                      <a:pos x="connsiteX1444" y="connsiteY1444"/>
                    </a:cxn>
                    <a:cxn ang="0">
                      <a:pos x="connsiteX1445" y="connsiteY1445"/>
                    </a:cxn>
                    <a:cxn ang="0">
                      <a:pos x="connsiteX1446" y="connsiteY1446"/>
                    </a:cxn>
                    <a:cxn ang="0">
                      <a:pos x="connsiteX1447" y="connsiteY1447"/>
                    </a:cxn>
                    <a:cxn ang="0">
                      <a:pos x="connsiteX1448" y="connsiteY1448"/>
                    </a:cxn>
                    <a:cxn ang="0">
                      <a:pos x="connsiteX1449" y="connsiteY1449"/>
                    </a:cxn>
                    <a:cxn ang="0">
                      <a:pos x="connsiteX1450" y="connsiteY1450"/>
                    </a:cxn>
                    <a:cxn ang="0">
                      <a:pos x="connsiteX1451" y="connsiteY1451"/>
                    </a:cxn>
                    <a:cxn ang="0">
                      <a:pos x="connsiteX1452" y="connsiteY1452"/>
                    </a:cxn>
                    <a:cxn ang="0">
                      <a:pos x="connsiteX1453" y="connsiteY1453"/>
                    </a:cxn>
                    <a:cxn ang="0">
                      <a:pos x="connsiteX1454" y="connsiteY1454"/>
                    </a:cxn>
                    <a:cxn ang="0">
                      <a:pos x="connsiteX1455" y="connsiteY1455"/>
                    </a:cxn>
                    <a:cxn ang="0">
                      <a:pos x="connsiteX1456" y="connsiteY1456"/>
                    </a:cxn>
                    <a:cxn ang="0">
                      <a:pos x="connsiteX1457" y="connsiteY1457"/>
                    </a:cxn>
                    <a:cxn ang="0">
                      <a:pos x="connsiteX1458" y="connsiteY1458"/>
                    </a:cxn>
                    <a:cxn ang="0">
                      <a:pos x="connsiteX1459" y="connsiteY1459"/>
                    </a:cxn>
                    <a:cxn ang="0">
                      <a:pos x="connsiteX1460" y="connsiteY1460"/>
                    </a:cxn>
                    <a:cxn ang="0">
                      <a:pos x="connsiteX1461" y="connsiteY1461"/>
                    </a:cxn>
                    <a:cxn ang="0">
                      <a:pos x="connsiteX1462" y="connsiteY1462"/>
                    </a:cxn>
                    <a:cxn ang="0">
                      <a:pos x="connsiteX1463" y="connsiteY1463"/>
                    </a:cxn>
                    <a:cxn ang="0">
                      <a:pos x="connsiteX1464" y="connsiteY1464"/>
                    </a:cxn>
                    <a:cxn ang="0">
                      <a:pos x="connsiteX1465" y="connsiteY1465"/>
                    </a:cxn>
                    <a:cxn ang="0">
                      <a:pos x="connsiteX1466" y="connsiteY1466"/>
                    </a:cxn>
                    <a:cxn ang="0">
                      <a:pos x="connsiteX1467" y="connsiteY1467"/>
                    </a:cxn>
                    <a:cxn ang="0">
                      <a:pos x="connsiteX1468" y="connsiteY1468"/>
                    </a:cxn>
                    <a:cxn ang="0">
                      <a:pos x="connsiteX1469" y="connsiteY1469"/>
                    </a:cxn>
                    <a:cxn ang="0">
                      <a:pos x="connsiteX1470" y="connsiteY1470"/>
                    </a:cxn>
                    <a:cxn ang="0">
                      <a:pos x="connsiteX1471" y="connsiteY1471"/>
                    </a:cxn>
                    <a:cxn ang="0">
                      <a:pos x="connsiteX1472" y="connsiteY1472"/>
                    </a:cxn>
                    <a:cxn ang="0">
                      <a:pos x="connsiteX1473" y="connsiteY1473"/>
                    </a:cxn>
                    <a:cxn ang="0">
                      <a:pos x="connsiteX1474" y="connsiteY1474"/>
                    </a:cxn>
                    <a:cxn ang="0">
                      <a:pos x="connsiteX1475" y="connsiteY1475"/>
                    </a:cxn>
                    <a:cxn ang="0">
                      <a:pos x="connsiteX1476" y="connsiteY1476"/>
                    </a:cxn>
                    <a:cxn ang="0">
                      <a:pos x="connsiteX1477" y="connsiteY1477"/>
                    </a:cxn>
                    <a:cxn ang="0">
                      <a:pos x="connsiteX1478" y="connsiteY1478"/>
                    </a:cxn>
                    <a:cxn ang="0">
                      <a:pos x="connsiteX1479" y="connsiteY1479"/>
                    </a:cxn>
                    <a:cxn ang="0">
                      <a:pos x="connsiteX1480" y="connsiteY1480"/>
                    </a:cxn>
                    <a:cxn ang="0">
                      <a:pos x="connsiteX1481" y="connsiteY1481"/>
                    </a:cxn>
                    <a:cxn ang="0">
                      <a:pos x="connsiteX1482" y="connsiteY1482"/>
                    </a:cxn>
                    <a:cxn ang="0">
                      <a:pos x="connsiteX1483" y="connsiteY1483"/>
                    </a:cxn>
                    <a:cxn ang="0">
                      <a:pos x="connsiteX1484" y="connsiteY1484"/>
                    </a:cxn>
                    <a:cxn ang="0">
                      <a:pos x="connsiteX1485" y="connsiteY1485"/>
                    </a:cxn>
                    <a:cxn ang="0">
                      <a:pos x="connsiteX1486" y="connsiteY1486"/>
                    </a:cxn>
                    <a:cxn ang="0">
                      <a:pos x="connsiteX1487" y="connsiteY1487"/>
                    </a:cxn>
                    <a:cxn ang="0">
                      <a:pos x="connsiteX1488" y="connsiteY1488"/>
                    </a:cxn>
                    <a:cxn ang="0">
                      <a:pos x="connsiteX1489" y="connsiteY1489"/>
                    </a:cxn>
                    <a:cxn ang="0">
                      <a:pos x="connsiteX1490" y="connsiteY1490"/>
                    </a:cxn>
                    <a:cxn ang="0">
                      <a:pos x="connsiteX1491" y="connsiteY1491"/>
                    </a:cxn>
                    <a:cxn ang="0">
                      <a:pos x="connsiteX1492" y="connsiteY1492"/>
                    </a:cxn>
                    <a:cxn ang="0">
                      <a:pos x="connsiteX1493" y="connsiteY1493"/>
                    </a:cxn>
                    <a:cxn ang="0">
                      <a:pos x="connsiteX1494" y="connsiteY1494"/>
                    </a:cxn>
                    <a:cxn ang="0">
                      <a:pos x="connsiteX1495" y="connsiteY1495"/>
                    </a:cxn>
                    <a:cxn ang="0">
                      <a:pos x="connsiteX1496" y="connsiteY1496"/>
                    </a:cxn>
                    <a:cxn ang="0">
                      <a:pos x="connsiteX1497" y="connsiteY1497"/>
                    </a:cxn>
                    <a:cxn ang="0">
                      <a:pos x="connsiteX1498" y="connsiteY1498"/>
                    </a:cxn>
                    <a:cxn ang="0">
                      <a:pos x="connsiteX1499" y="connsiteY1499"/>
                    </a:cxn>
                    <a:cxn ang="0">
                      <a:pos x="connsiteX1500" y="connsiteY1500"/>
                    </a:cxn>
                    <a:cxn ang="0">
                      <a:pos x="connsiteX1501" y="connsiteY1501"/>
                    </a:cxn>
                    <a:cxn ang="0">
                      <a:pos x="connsiteX1502" y="connsiteY1502"/>
                    </a:cxn>
                    <a:cxn ang="0">
                      <a:pos x="connsiteX1503" y="connsiteY1503"/>
                    </a:cxn>
                    <a:cxn ang="0">
                      <a:pos x="connsiteX1504" y="connsiteY1504"/>
                    </a:cxn>
                    <a:cxn ang="0">
                      <a:pos x="connsiteX1505" y="connsiteY1505"/>
                    </a:cxn>
                    <a:cxn ang="0">
                      <a:pos x="connsiteX1506" y="connsiteY1506"/>
                    </a:cxn>
                    <a:cxn ang="0">
                      <a:pos x="connsiteX1507" y="connsiteY1507"/>
                    </a:cxn>
                    <a:cxn ang="0">
                      <a:pos x="connsiteX1508" y="connsiteY1508"/>
                    </a:cxn>
                    <a:cxn ang="0">
                      <a:pos x="connsiteX1509" y="connsiteY1509"/>
                    </a:cxn>
                    <a:cxn ang="0">
                      <a:pos x="connsiteX1510" y="connsiteY1510"/>
                    </a:cxn>
                    <a:cxn ang="0">
                      <a:pos x="connsiteX1511" y="connsiteY1511"/>
                    </a:cxn>
                    <a:cxn ang="0">
                      <a:pos x="connsiteX1512" y="connsiteY1512"/>
                    </a:cxn>
                    <a:cxn ang="0">
                      <a:pos x="connsiteX1513" y="connsiteY1513"/>
                    </a:cxn>
                    <a:cxn ang="0">
                      <a:pos x="connsiteX1514" y="connsiteY1514"/>
                    </a:cxn>
                    <a:cxn ang="0">
                      <a:pos x="connsiteX1515" y="connsiteY1515"/>
                    </a:cxn>
                    <a:cxn ang="0">
                      <a:pos x="connsiteX1516" y="connsiteY1516"/>
                    </a:cxn>
                    <a:cxn ang="0">
                      <a:pos x="connsiteX1517" y="connsiteY1517"/>
                    </a:cxn>
                    <a:cxn ang="0">
                      <a:pos x="connsiteX1518" y="connsiteY1518"/>
                    </a:cxn>
                    <a:cxn ang="0">
                      <a:pos x="connsiteX1519" y="connsiteY1519"/>
                    </a:cxn>
                    <a:cxn ang="0">
                      <a:pos x="connsiteX1520" y="connsiteY1520"/>
                    </a:cxn>
                    <a:cxn ang="0">
                      <a:pos x="connsiteX1521" y="connsiteY1521"/>
                    </a:cxn>
                    <a:cxn ang="0">
                      <a:pos x="connsiteX1522" y="connsiteY1522"/>
                    </a:cxn>
                    <a:cxn ang="0">
                      <a:pos x="connsiteX1523" y="connsiteY1523"/>
                    </a:cxn>
                    <a:cxn ang="0">
                      <a:pos x="connsiteX1524" y="connsiteY1524"/>
                    </a:cxn>
                    <a:cxn ang="0">
                      <a:pos x="connsiteX1525" y="connsiteY1525"/>
                    </a:cxn>
                    <a:cxn ang="0">
                      <a:pos x="connsiteX1526" y="connsiteY1526"/>
                    </a:cxn>
                    <a:cxn ang="0">
                      <a:pos x="connsiteX1527" y="connsiteY1527"/>
                    </a:cxn>
                    <a:cxn ang="0">
                      <a:pos x="connsiteX1528" y="connsiteY1528"/>
                    </a:cxn>
                    <a:cxn ang="0">
                      <a:pos x="connsiteX1529" y="connsiteY1529"/>
                    </a:cxn>
                    <a:cxn ang="0">
                      <a:pos x="connsiteX1530" y="connsiteY1530"/>
                    </a:cxn>
                    <a:cxn ang="0">
                      <a:pos x="connsiteX1531" y="connsiteY1531"/>
                    </a:cxn>
                    <a:cxn ang="0">
                      <a:pos x="connsiteX1532" y="connsiteY1532"/>
                    </a:cxn>
                    <a:cxn ang="0">
                      <a:pos x="connsiteX1533" y="connsiteY1533"/>
                    </a:cxn>
                    <a:cxn ang="0">
                      <a:pos x="connsiteX1534" y="connsiteY1534"/>
                    </a:cxn>
                    <a:cxn ang="0">
                      <a:pos x="connsiteX1535" y="connsiteY1535"/>
                    </a:cxn>
                    <a:cxn ang="0">
                      <a:pos x="connsiteX1536" y="connsiteY1536"/>
                    </a:cxn>
                    <a:cxn ang="0">
                      <a:pos x="connsiteX1537" y="connsiteY1537"/>
                    </a:cxn>
                    <a:cxn ang="0">
                      <a:pos x="connsiteX1538" y="connsiteY1538"/>
                    </a:cxn>
                    <a:cxn ang="0">
                      <a:pos x="connsiteX1539" y="connsiteY1539"/>
                    </a:cxn>
                    <a:cxn ang="0">
                      <a:pos x="connsiteX1540" y="connsiteY1540"/>
                    </a:cxn>
                    <a:cxn ang="0">
                      <a:pos x="connsiteX1541" y="connsiteY1541"/>
                    </a:cxn>
                    <a:cxn ang="0">
                      <a:pos x="connsiteX1542" y="connsiteY1542"/>
                    </a:cxn>
                    <a:cxn ang="0">
                      <a:pos x="connsiteX1543" y="connsiteY1543"/>
                    </a:cxn>
                    <a:cxn ang="0">
                      <a:pos x="connsiteX1544" y="connsiteY1544"/>
                    </a:cxn>
                    <a:cxn ang="0">
                      <a:pos x="connsiteX1545" y="connsiteY1545"/>
                    </a:cxn>
                    <a:cxn ang="0">
                      <a:pos x="connsiteX1546" y="connsiteY1546"/>
                    </a:cxn>
                    <a:cxn ang="0">
                      <a:pos x="connsiteX1547" y="connsiteY1547"/>
                    </a:cxn>
                    <a:cxn ang="0">
                      <a:pos x="connsiteX1548" y="connsiteY1548"/>
                    </a:cxn>
                    <a:cxn ang="0">
                      <a:pos x="connsiteX1549" y="connsiteY1549"/>
                    </a:cxn>
                    <a:cxn ang="0">
                      <a:pos x="connsiteX1550" y="connsiteY1550"/>
                    </a:cxn>
                    <a:cxn ang="0">
                      <a:pos x="connsiteX1551" y="connsiteY1551"/>
                    </a:cxn>
                    <a:cxn ang="0">
                      <a:pos x="connsiteX1552" y="connsiteY1552"/>
                    </a:cxn>
                    <a:cxn ang="0">
                      <a:pos x="connsiteX1553" y="connsiteY1553"/>
                    </a:cxn>
                    <a:cxn ang="0">
                      <a:pos x="connsiteX1554" y="connsiteY1554"/>
                    </a:cxn>
                    <a:cxn ang="0">
                      <a:pos x="connsiteX1555" y="connsiteY1555"/>
                    </a:cxn>
                    <a:cxn ang="0">
                      <a:pos x="connsiteX1556" y="connsiteY1556"/>
                    </a:cxn>
                    <a:cxn ang="0">
                      <a:pos x="connsiteX1557" y="connsiteY1557"/>
                    </a:cxn>
                    <a:cxn ang="0">
                      <a:pos x="connsiteX1558" y="connsiteY1558"/>
                    </a:cxn>
                    <a:cxn ang="0">
                      <a:pos x="connsiteX1559" y="connsiteY1559"/>
                    </a:cxn>
                    <a:cxn ang="0">
                      <a:pos x="connsiteX1560" y="connsiteY1560"/>
                    </a:cxn>
                    <a:cxn ang="0">
                      <a:pos x="connsiteX1561" y="connsiteY1561"/>
                    </a:cxn>
                    <a:cxn ang="0">
                      <a:pos x="connsiteX1562" y="connsiteY1562"/>
                    </a:cxn>
                    <a:cxn ang="0">
                      <a:pos x="connsiteX1563" y="connsiteY1563"/>
                    </a:cxn>
                    <a:cxn ang="0">
                      <a:pos x="connsiteX1564" y="connsiteY1564"/>
                    </a:cxn>
                    <a:cxn ang="0">
                      <a:pos x="connsiteX1565" y="connsiteY1565"/>
                    </a:cxn>
                    <a:cxn ang="0">
                      <a:pos x="connsiteX1566" y="connsiteY1566"/>
                    </a:cxn>
                    <a:cxn ang="0">
                      <a:pos x="connsiteX1567" y="connsiteY1567"/>
                    </a:cxn>
                    <a:cxn ang="0">
                      <a:pos x="connsiteX1568" y="connsiteY1568"/>
                    </a:cxn>
                    <a:cxn ang="0">
                      <a:pos x="connsiteX1569" y="connsiteY1569"/>
                    </a:cxn>
                    <a:cxn ang="0">
                      <a:pos x="connsiteX1570" y="connsiteY1570"/>
                    </a:cxn>
                    <a:cxn ang="0">
                      <a:pos x="connsiteX1571" y="connsiteY1571"/>
                    </a:cxn>
                    <a:cxn ang="0">
                      <a:pos x="connsiteX1572" y="connsiteY1572"/>
                    </a:cxn>
                    <a:cxn ang="0">
                      <a:pos x="connsiteX1573" y="connsiteY1573"/>
                    </a:cxn>
                    <a:cxn ang="0">
                      <a:pos x="connsiteX1574" y="connsiteY1574"/>
                    </a:cxn>
                    <a:cxn ang="0">
                      <a:pos x="connsiteX1575" y="connsiteY1575"/>
                    </a:cxn>
                    <a:cxn ang="0">
                      <a:pos x="connsiteX1576" y="connsiteY1576"/>
                    </a:cxn>
                    <a:cxn ang="0">
                      <a:pos x="connsiteX1577" y="connsiteY1577"/>
                    </a:cxn>
                    <a:cxn ang="0">
                      <a:pos x="connsiteX1578" y="connsiteY1578"/>
                    </a:cxn>
                    <a:cxn ang="0">
                      <a:pos x="connsiteX1579" y="connsiteY1579"/>
                    </a:cxn>
                    <a:cxn ang="0">
                      <a:pos x="connsiteX1580" y="connsiteY1580"/>
                    </a:cxn>
                    <a:cxn ang="0">
                      <a:pos x="connsiteX1581" y="connsiteY1581"/>
                    </a:cxn>
                    <a:cxn ang="0">
                      <a:pos x="connsiteX1582" y="connsiteY1582"/>
                    </a:cxn>
                    <a:cxn ang="0">
                      <a:pos x="connsiteX1583" y="connsiteY1583"/>
                    </a:cxn>
                    <a:cxn ang="0">
                      <a:pos x="connsiteX1584" y="connsiteY1584"/>
                    </a:cxn>
                    <a:cxn ang="0">
                      <a:pos x="connsiteX1585" y="connsiteY1585"/>
                    </a:cxn>
                    <a:cxn ang="0">
                      <a:pos x="connsiteX1586" y="connsiteY1586"/>
                    </a:cxn>
                    <a:cxn ang="0">
                      <a:pos x="connsiteX1587" y="connsiteY1587"/>
                    </a:cxn>
                    <a:cxn ang="0">
                      <a:pos x="connsiteX1588" y="connsiteY1588"/>
                    </a:cxn>
                    <a:cxn ang="0">
                      <a:pos x="connsiteX1589" y="connsiteY1589"/>
                    </a:cxn>
                    <a:cxn ang="0">
                      <a:pos x="connsiteX1590" y="connsiteY1590"/>
                    </a:cxn>
                    <a:cxn ang="0">
                      <a:pos x="connsiteX1591" y="connsiteY1591"/>
                    </a:cxn>
                    <a:cxn ang="0">
                      <a:pos x="connsiteX1592" y="connsiteY1592"/>
                    </a:cxn>
                    <a:cxn ang="0">
                      <a:pos x="connsiteX1593" y="connsiteY1593"/>
                    </a:cxn>
                    <a:cxn ang="0">
                      <a:pos x="connsiteX1594" y="connsiteY1594"/>
                    </a:cxn>
                    <a:cxn ang="0">
                      <a:pos x="connsiteX1595" y="connsiteY1595"/>
                    </a:cxn>
                    <a:cxn ang="0">
                      <a:pos x="connsiteX1596" y="connsiteY1596"/>
                    </a:cxn>
                    <a:cxn ang="0">
                      <a:pos x="connsiteX1597" y="connsiteY1597"/>
                    </a:cxn>
                    <a:cxn ang="0">
                      <a:pos x="connsiteX1598" y="connsiteY1598"/>
                    </a:cxn>
                    <a:cxn ang="0">
                      <a:pos x="connsiteX1599" y="connsiteY1599"/>
                    </a:cxn>
                    <a:cxn ang="0">
                      <a:pos x="connsiteX1600" y="connsiteY1600"/>
                    </a:cxn>
                    <a:cxn ang="0">
                      <a:pos x="connsiteX1601" y="connsiteY1601"/>
                    </a:cxn>
                    <a:cxn ang="0">
                      <a:pos x="connsiteX1602" y="connsiteY1602"/>
                    </a:cxn>
                    <a:cxn ang="0">
                      <a:pos x="connsiteX1603" y="connsiteY1603"/>
                    </a:cxn>
                    <a:cxn ang="0">
                      <a:pos x="connsiteX1604" y="connsiteY1604"/>
                    </a:cxn>
                    <a:cxn ang="0">
                      <a:pos x="connsiteX1605" y="connsiteY1605"/>
                    </a:cxn>
                    <a:cxn ang="0">
                      <a:pos x="connsiteX1606" y="connsiteY1606"/>
                    </a:cxn>
                    <a:cxn ang="0">
                      <a:pos x="connsiteX1607" y="connsiteY1607"/>
                    </a:cxn>
                    <a:cxn ang="0">
                      <a:pos x="connsiteX1608" y="connsiteY1608"/>
                    </a:cxn>
                    <a:cxn ang="0">
                      <a:pos x="connsiteX1609" y="connsiteY1609"/>
                    </a:cxn>
                    <a:cxn ang="0">
                      <a:pos x="connsiteX1610" y="connsiteY1610"/>
                    </a:cxn>
                    <a:cxn ang="0">
                      <a:pos x="connsiteX1611" y="connsiteY1611"/>
                    </a:cxn>
                    <a:cxn ang="0">
                      <a:pos x="connsiteX1612" y="connsiteY1612"/>
                    </a:cxn>
                    <a:cxn ang="0">
                      <a:pos x="connsiteX1613" y="connsiteY1613"/>
                    </a:cxn>
                    <a:cxn ang="0">
                      <a:pos x="connsiteX1614" y="connsiteY1614"/>
                    </a:cxn>
                    <a:cxn ang="0">
                      <a:pos x="connsiteX1615" y="connsiteY1615"/>
                    </a:cxn>
                    <a:cxn ang="0">
                      <a:pos x="connsiteX1616" y="connsiteY1616"/>
                    </a:cxn>
                    <a:cxn ang="0">
                      <a:pos x="connsiteX1617" y="connsiteY1617"/>
                    </a:cxn>
                    <a:cxn ang="0">
                      <a:pos x="connsiteX1618" y="connsiteY1618"/>
                    </a:cxn>
                    <a:cxn ang="0">
                      <a:pos x="connsiteX1619" y="connsiteY1619"/>
                    </a:cxn>
                    <a:cxn ang="0">
                      <a:pos x="connsiteX1620" y="connsiteY1620"/>
                    </a:cxn>
                    <a:cxn ang="0">
                      <a:pos x="connsiteX1621" y="connsiteY1621"/>
                    </a:cxn>
                    <a:cxn ang="0">
                      <a:pos x="connsiteX1622" y="connsiteY1622"/>
                    </a:cxn>
                    <a:cxn ang="0">
                      <a:pos x="connsiteX1623" y="connsiteY1623"/>
                    </a:cxn>
                    <a:cxn ang="0">
                      <a:pos x="connsiteX1624" y="connsiteY1624"/>
                    </a:cxn>
                    <a:cxn ang="0">
                      <a:pos x="connsiteX1625" y="connsiteY1625"/>
                    </a:cxn>
                    <a:cxn ang="0">
                      <a:pos x="connsiteX1626" y="connsiteY1626"/>
                    </a:cxn>
                    <a:cxn ang="0">
                      <a:pos x="connsiteX1627" y="connsiteY1627"/>
                    </a:cxn>
                    <a:cxn ang="0">
                      <a:pos x="connsiteX1628" y="connsiteY1628"/>
                    </a:cxn>
                    <a:cxn ang="0">
                      <a:pos x="connsiteX1629" y="connsiteY1629"/>
                    </a:cxn>
                    <a:cxn ang="0">
                      <a:pos x="connsiteX1630" y="connsiteY1630"/>
                    </a:cxn>
                    <a:cxn ang="0">
                      <a:pos x="connsiteX1631" y="connsiteY1631"/>
                    </a:cxn>
                    <a:cxn ang="0">
                      <a:pos x="connsiteX1632" y="connsiteY1632"/>
                    </a:cxn>
                    <a:cxn ang="0">
                      <a:pos x="connsiteX1633" y="connsiteY1633"/>
                    </a:cxn>
                    <a:cxn ang="0">
                      <a:pos x="connsiteX1634" y="connsiteY1634"/>
                    </a:cxn>
                    <a:cxn ang="0">
                      <a:pos x="connsiteX1635" y="connsiteY1635"/>
                    </a:cxn>
                    <a:cxn ang="0">
                      <a:pos x="connsiteX1636" y="connsiteY1636"/>
                    </a:cxn>
                    <a:cxn ang="0">
                      <a:pos x="connsiteX1637" y="connsiteY1637"/>
                    </a:cxn>
                    <a:cxn ang="0">
                      <a:pos x="connsiteX1638" y="connsiteY1638"/>
                    </a:cxn>
                    <a:cxn ang="0">
                      <a:pos x="connsiteX1639" y="connsiteY1639"/>
                    </a:cxn>
                    <a:cxn ang="0">
                      <a:pos x="connsiteX1640" y="connsiteY1640"/>
                    </a:cxn>
                    <a:cxn ang="0">
                      <a:pos x="connsiteX1641" y="connsiteY1641"/>
                    </a:cxn>
                    <a:cxn ang="0">
                      <a:pos x="connsiteX1642" y="connsiteY1642"/>
                    </a:cxn>
                    <a:cxn ang="0">
                      <a:pos x="connsiteX1643" y="connsiteY1643"/>
                    </a:cxn>
                    <a:cxn ang="0">
                      <a:pos x="connsiteX1644" y="connsiteY1644"/>
                    </a:cxn>
                    <a:cxn ang="0">
                      <a:pos x="connsiteX1645" y="connsiteY1645"/>
                    </a:cxn>
                    <a:cxn ang="0">
                      <a:pos x="connsiteX1646" y="connsiteY1646"/>
                    </a:cxn>
                    <a:cxn ang="0">
                      <a:pos x="connsiteX1647" y="connsiteY1647"/>
                    </a:cxn>
                    <a:cxn ang="0">
                      <a:pos x="connsiteX1648" y="connsiteY1648"/>
                    </a:cxn>
                    <a:cxn ang="0">
                      <a:pos x="connsiteX1649" y="connsiteY1649"/>
                    </a:cxn>
                    <a:cxn ang="0">
                      <a:pos x="connsiteX1650" y="connsiteY1650"/>
                    </a:cxn>
                    <a:cxn ang="0">
                      <a:pos x="connsiteX1651" y="connsiteY1651"/>
                    </a:cxn>
                    <a:cxn ang="0">
                      <a:pos x="connsiteX1652" y="connsiteY1652"/>
                    </a:cxn>
                    <a:cxn ang="0">
                      <a:pos x="connsiteX1653" y="connsiteY1653"/>
                    </a:cxn>
                    <a:cxn ang="0">
                      <a:pos x="connsiteX1654" y="connsiteY1654"/>
                    </a:cxn>
                    <a:cxn ang="0">
                      <a:pos x="connsiteX1655" y="connsiteY1655"/>
                    </a:cxn>
                    <a:cxn ang="0">
                      <a:pos x="connsiteX1656" y="connsiteY1656"/>
                    </a:cxn>
                    <a:cxn ang="0">
                      <a:pos x="connsiteX1657" y="connsiteY1657"/>
                    </a:cxn>
                    <a:cxn ang="0">
                      <a:pos x="connsiteX1658" y="connsiteY1658"/>
                    </a:cxn>
                    <a:cxn ang="0">
                      <a:pos x="connsiteX1659" y="connsiteY1659"/>
                    </a:cxn>
                    <a:cxn ang="0">
                      <a:pos x="connsiteX1660" y="connsiteY1660"/>
                    </a:cxn>
                    <a:cxn ang="0">
                      <a:pos x="connsiteX1661" y="connsiteY1661"/>
                    </a:cxn>
                    <a:cxn ang="0">
                      <a:pos x="connsiteX1662" y="connsiteY1662"/>
                    </a:cxn>
                    <a:cxn ang="0">
                      <a:pos x="connsiteX1663" y="connsiteY1663"/>
                    </a:cxn>
                    <a:cxn ang="0">
                      <a:pos x="connsiteX1664" y="connsiteY1664"/>
                    </a:cxn>
                    <a:cxn ang="0">
                      <a:pos x="connsiteX1665" y="connsiteY1665"/>
                    </a:cxn>
                    <a:cxn ang="0">
                      <a:pos x="connsiteX1666" y="connsiteY1666"/>
                    </a:cxn>
                    <a:cxn ang="0">
                      <a:pos x="connsiteX1667" y="connsiteY1667"/>
                    </a:cxn>
                    <a:cxn ang="0">
                      <a:pos x="connsiteX1668" y="connsiteY1668"/>
                    </a:cxn>
                    <a:cxn ang="0">
                      <a:pos x="connsiteX1669" y="connsiteY1669"/>
                    </a:cxn>
                    <a:cxn ang="0">
                      <a:pos x="connsiteX1670" y="connsiteY1670"/>
                    </a:cxn>
                    <a:cxn ang="0">
                      <a:pos x="connsiteX1671" y="connsiteY1671"/>
                    </a:cxn>
                    <a:cxn ang="0">
                      <a:pos x="connsiteX1672" y="connsiteY1672"/>
                    </a:cxn>
                    <a:cxn ang="0">
                      <a:pos x="connsiteX1673" y="connsiteY1673"/>
                    </a:cxn>
                    <a:cxn ang="0">
                      <a:pos x="connsiteX1674" y="connsiteY1674"/>
                    </a:cxn>
                    <a:cxn ang="0">
                      <a:pos x="connsiteX1675" y="connsiteY1675"/>
                    </a:cxn>
                    <a:cxn ang="0">
                      <a:pos x="connsiteX1676" y="connsiteY1676"/>
                    </a:cxn>
                    <a:cxn ang="0">
                      <a:pos x="connsiteX1677" y="connsiteY1677"/>
                    </a:cxn>
                    <a:cxn ang="0">
                      <a:pos x="connsiteX1678" y="connsiteY1678"/>
                    </a:cxn>
                    <a:cxn ang="0">
                      <a:pos x="connsiteX1679" y="connsiteY1679"/>
                    </a:cxn>
                    <a:cxn ang="0">
                      <a:pos x="connsiteX1680" y="connsiteY1680"/>
                    </a:cxn>
                    <a:cxn ang="0">
                      <a:pos x="connsiteX1681" y="connsiteY1681"/>
                    </a:cxn>
                    <a:cxn ang="0">
                      <a:pos x="connsiteX1682" y="connsiteY1682"/>
                    </a:cxn>
                    <a:cxn ang="0">
                      <a:pos x="connsiteX1683" y="connsiteY1683"/>
                    </a:cxn>
                    <a:cxn ang="0">
                      <a:pos x="connsiteX1684" y="connsiteY1684"/>
                    </a:cxn>
                    <a:cxn ang="0">
                      <a:pos x="connsiteX1685" y="connsiteY1685"/>
                    </a:cxn>
                    <a:cxn ang="0">
                      <a:pos x="connsiteX1686" y="connsiteY1686"/>
                    </a:cxn>
                    <a:cxn ang="0">
                      <a:pos x="connsiteX1687" y="connsiteY1687"/>
                    </a:cxn>
                    <a:cxn ang="0">
                      <a:pos x="connsiteX1688" y="connsiteY1688"/>
                    </a:cxn>
                    <a:cxn ang="0">
                      <a:pos x="connsiteX1689" y="connsiteY1689"/>
                    </a:cxn>
                    <a:cxn ang="0">
                      <a:pos x="connsiteX1690" y="connsiteY1690"/>
                    </a:cxn>
                    <a:cxn ang="0">
                      <a:pos x="connsiteX1691" y="connsiteY1691"/>
                    </a:cxn>
                    <a:cxn ang="0">
                      <a:pos x="connsiteX1692" y="connsiteY1692"/>
                    </a:cxn>
                    <a:cxn ang="0">
                      <a:pos x="connsiteX1693" y="connsiteY1693"/>
                    </a:cxn>
                    <a:cxn ang="0">
                      <a:pos x="connsiteX1694" y="connsiteY1694"/>
                    </a:cxn>
                    <a:cxn ang="0">
                      <a:pos x="connsiteX1695" y="connsiteY1695"/>
                    </a:cxn>
                    <a:cxn ang="0">
                      <a:pos x="connsiteX1696" y="connsiteY1696"/>
                    </a:cxn>
                    <a:cxn ang="0">
                      <a:pos x="connsiteX1697" y="connsiteY1697"/>
                    </a:cxn>
                    <a:cxn ang="0">
                      <a:pos x="connsiteX1698" y="connsiteY1698"/>
                    </a:cxn>
                    <a:cxn ang="0">
                      <a:pos x="connsiteX1699" y="connsiteY1699"/>
                    </a:cxn>
                    <a:cxn ang="0">
                      <a:pos x="connsiteX1700" y="connsiteY1700"/>
                    </a:cxn>
                    <a:cxn ang="0">
                      <a:pos x="connsiteX1701" y="connsiteY1701"/>
                    </a:cxn>
                    <a:cxn ang="0">
                      <a:pos x="connsiteX1702" y="connsiteY1702"/>
                    </a:cxn>
                    <a:cxn ang="0">
                      <a:pos x="connsiteX1703" y="connsiteY1703"/>
                    </a:cxn>
                    <a:cxn ang="0">
                      <a:pos x="connsiteX1704" y="connsiteY1704"/>
                    </a:cxn>
                    <a:cxn ang="0">
                      <a:pos x="connsiteX1705" y="connsiteY1705"/>
                    </a:cxn>
                    <a:cxn ang="0">
                      <a:pos x="connsiteX1706" y="connsiteY1706"/>
                    </a:cxn>
                    <a:cxn ang="0">
                      <a:pos x="connsiteX1707" y="connsiteY1707"/>
                    </a:cxn>
                    <a:cxn ang="0">
                      <a:pos x="connsiteX1708" y="connsiteY1708"/>
                    </a:cxn>
                    <a:cxn ang="0">
                      <a:pos x="connsiteX1709" y="connsiteY1709"/>
                    </a:cxn>
                    <a:cxn ang="0">
                      <a:pos x="connsiteX1710" y="connsiteY1710"/>
                    </a:cxn>
                    <a:cxn ang="0">
                      <a:pos x="connsiteX1711" y="connsiteY1711"/>
                    </a:cxn>
                    <a:cxn ang="0">
                      <a:pos x="connsiteX1712" y="connsiteY1712"/>
                    </a:cxn>
                    <a:cxn ang="0">
                      <a:pos x="connsiteX1713" y="connsiteY1713"/>
                    </a:cxn>
                    <a:cxn ang="0">
                      <a:pos x="connsiteX1714" y="connsiteY1714"/>
                    </a:cxn>
                    <a:cxn ang="0">
                      <a:pos x="connsiteX1715" y="connsiteY1715"/>
                    </a:cxn>
                    <a:cxn ang="0">
                      <a:pos x="connsiteX1716" y="connsiteY1716"/>
                    </a:cxn>
                    <a:cxn ang="0">
                      <a:pos x="connsiteX1717" y="connsiteY1717"/>
                    </a:cxn>
                    <a:cxn ang="0">
                      <a:pos x="connsiteX1718" y="connsiteY1718"/>
                    </a:cxn>
                    <a:cxn ang="0">
                      <a:pos x="connsiteX1719" y="connsiteY1719"/>
                    </a:cxn>
                    <a:cxn ang="0">
                      <a:pos x="connsiteX1720" y="connsiteY1720"/>
                    </a:cxn>
                    <a:cxn ang="0">
                      <a:pos x="connsiteX1721" y="connsiteY1721"/>
                    </a:cxn>
                    <a:cxn ang="0">
                      <a:pos x="connsiteX1722" y="connsiteY1722"/>
                    </a:cxn>
                    <a:cxn ang="0">
                      <a:pos x="connsiteX1723" y="connsiteY1723"/>
                    </a:cxn>
                    <a:cxn ang="0">
                      <a:pos x="connsiteX1724" y="connsiteY1724"/>
                    </a:cxn>
                    <a:cxn ang="0">
                      <a:pos x="connsiteX1725" y="connsiteY1725"/>
                    </a:cxn>
                    <a:cxn ang="0">
                      <a:pos x="connsiteX1726" y="connsiteY1726"/>
                    </a:cxn>
                    <a:cxn ang="0">
                      <a:pos x="connsiteX1727" y="connsiteY1727"/>
                    </a:cxn>
                    <a:cxn ang="0">
                      <a:pos x="connsiteX1728" y="connsiteY1728"/>
                    </a:cxn>
                    <a:cxn ang="0">
                      <a:pos x="connsiteX1729" y="connsiteY1729"/>
                    </a:cxn>
                    <a:cxn ang="0">
                      <a:pos x="connsiteX1730" y="connsiteY1730"/>
                    </a:cxn>
                    <a:cxn ang="0">
                      <a:pos x="connsiteX1731" y="connsiteY1731"/>
                    </a:cxn>
                    <a:cxn ang="0">
                      <a:pos x="connsiteX1732" y="connsiteY1732"/>
                    </a:cxn>
                    <a:cxn ang="0">
                      <a:pos x="connsiteX1733" y="connsiteY1733"/>
                    </a:cxn>
                    <a:cxn ang="0">
                      <a:pos x="connsiteX1734" y="connsiteY1734"/>
                    </a:cxn>
                    <a:cxn ang="0">
                      <a:pos x="connsiteX1735" y="connsiteY1735"/>
                    </a:cxn>
                    <a:cxn ang="0">
                      <a:pos x="connsiteX1736" y="connsiteY1736"/>
                    </a:cxn>
                    <a:cxn ang="0">
                      <a:pos x="connsiteX1737" y="connsiteY1737"/>
                    </a:cxn>
                    <a:cxn ang="0">
                      <a:pos x="connsiteX1738" y="connsiteY1738"/>
                    </a:cxn>
                    <a:cxn ang="0">
                      <a:pos x="connsiteX1739" y="connsiteY1739"/>
                    </a:cxn>
                    <a:cxn ang="0">
                      <a:pos x="connsiteX1740" y="connsiteY1740"/>
                    </a:cxn>
                    <a:cxn ang="0">
                      <a:pos x="connsiteX1741" y="connsiteY1741"/>
                    </a:cxn>
                    <a:cxn ang="0">
                      <a:pos x="connsiteX1742" y="connsiteY1742"/>
                    </a:cxn>
                    <a:cxn ang="0">
                      <a:pos x="connsiteX1743" y="connsiteY1743"/>
                    </a:cxn>
                    <a:cxn ang="0">
                      <a:pos x="connsiteX1744" y="connsiteY1744"/>
                    </a:cxn>
                    <a:cxn ang="0">
                      <a:pos x="connsiteX1745" y="connsiteY1745"/>
                    </a:cxn>
                    <a:cxn ang="0">
                      <a:pos x="connsiteX1746" y="connsiteY1746"/>
                    </a:cxn>
                    <a:cxn ang="0">
                      <a:pos x="connsiteX1747" y="connsiteY1747"/>
                    </a:cxn>
                    <a:cxn ang="0">
                      <a:pos x="connsiteX1748" y="connsiteY1748"/>
                    </a:cxn>
                    <a:cxn ang="0">
                      <a:pos x="connsiteX1749" y="connsiteY1749"/>
                    </a:cxn>
                    <a:cxn ang="0">
                      <a:pos x="connsiteX1750" y="connsiteY1750"/>
                    </a:cxn>
                    <a:cxn ang="0">
                      <a:pos x="connsiteX1751" y="connsiteY1751"/>
                    </a:cxn>
                    <a:cxn ang="0">
                      <a:pos x="connsiteX1752" y="connsiteY1752"/>
                    </a:cxn>
                    <a:cxn ang="0">
                      <a:pos x="connsiteX1753" y="connsiteY1753"/>
                    </a:cxn>
                    <a:cxn ang="0">
                      <a:pos x="connsiteX1754" y="connsiteY1754"/>
                    </a:cxn>
                    <a:cxn ang="0">
                      <a:pos x="connsiteX1755" y="connsiteY1755"/>
                    </a:cxn>
                    <a:cxn ang="0">
                      <a:pos x="connsiteX1756" y="connsiteY1756"/>
                    </a:cxn>
                    <a:cxn ang="0">
                      <a:pos x="connsiteX1757" y="connsiteY1757"/>
                    </a:cxn>
                    <a:cxn ang="0">
                      <a:pos x="connsiteX1758" y="connsiteY1758"/>
                    </a:cxn>
                    <a:cxn ang="0">
                      <a:pos x="connsiteX1759" y="connsiteY1759"/>
                    </a:cxn>
                    <a:cxn ang="0">
                      <a:pos x="connsiteX1760" y="connsiteY1760"/>
                    </a:cxn>
                    <a:cxn ang="0">
                      <a:pos x="connsiteX1761" y="connsiteY1761"/>
                    </a:cxn>
                    <a:cxn ang="0">
                      <a:pos x="connsiteX1762" y="connsiteY1762"/>
                    </a:cxn>
                    <a:cxn ang="0">
                      <a:pos x="connsiteX1763" y="connsiteY1763"/>
                    </a:cxn>
                    <a:cxn ang="0">
                      <a:pos x="connsiteX1764" y="connsiteY1764"/>
                    </a:cxn>
                    <a:cxn ang="0">
                      <a:pos x="connsiteX1765" y="connsiteY1765"/>
                    </a:cxn>
                    <a:cxn ang="0">
                      <a:pos x="connsiteX1766" y="connsiteY1766"/>
                    </a:cxn>
                    <a:cxn ang="0">
                      <a:pos x="connsiteX1767" y="connsiteY1767"/>
                    </a:cxn>
                    <a:cxn ang="0">
                      <a:pos x="connsiteX1768" y="connsiteY1768"/>
                    </a:cxn>
                    <a:cxn ang="0">
                      <a:pos x="connsiteX1769" y="connsiteY1769"/>
                    </a:cxn>
                    <a:cxn ang="0">
                      <a:pos x="connsiteX1770" y="connsiteY1770"/>
                    </a:cxn>
                    <a:cxn ang="0">
                      <a:pos x="connsiteX1771" y="connsiteY1771"/>
                    </a:cxn>
                    <a:cxn ang="0">
                      <a:pos x="connsiteX1772" y="connsiteY1772"/>
                    </a:cxn>
                    <a:cxn ang="0">
                      <a:pos x="connsiteX1773" y="connsiteY1773"/>
                    </a:cxn>
                    <a:cxn ang="0">
                      <a:pos x="connsiteX1774" y="connsiteY1774"/>
                    </a:cxn>
                    <a:cxn ang="0">
                      <a:pos x="connsiteX1775" y="connsiteY1775"/>
                    </a:cxn>
                    <a:cxn ang="0">
                      <a:pos x="connsiteX1776" y="connsiteY1776"/>
                    </a:cxn>
                    <a:cxn ang="0">
                      <a:pos x="connsiteX1777" y="connsiteY1777"/>
                    </a:cxn>
                    <a:cxn ang="0">
                      <a:pos x="connsiteX1778" y="connsiteY1778"/>
                    </a:cxn>
                    <a:cxn ang="0">
                      <a:pos x="connsiteX1779" y="connsiteY1779"/>
                    </a:cxn>
                    <a:cxn ang="0">
                      <a:pos x="connsiteX1780" y="connsiteY1780"/>
                    </a:cxn>
                    <a:cxn ang="0">
                      <a:pos x="connsiteX1781" y="connsiteY1781"/>
                    </a:cxn>
                    <a:cxn ang="0">
                      <a:pos x="connsiteX1782" y="connsiteY1782"/>
                    </a:cxn>
                    <a:cxn ang="0">
                      <a:pos x="connsiteX1783" y="connsiteY1783"/>
                    </a:cxn>
                    <a:cxn ang="0">
                      <a:pos x="connsiteX1784" y="connsiteY1784"/>
                    </a:cxn>
                    <a:cxn ang="0">
                      <a:pos x="connsiteX1785" y="connsiteY1785"/>
                    </a:cxn>
                    <a:cxn ang="0">
                      <a:pos x="connsiteX1786" y="connsiteY1786"/>
                    </a:cxn>
                    <a:cxn ang="0">
                      <a:pos x="connsiteX1787" y="connsiteY1787"/>
                    </a:cxn>
                    <a:cxn ang="0">
                      <a:pos x="connsiteX1788" y="connsiteY1788"/>
                    </a:cxn>
                    <a:cxn ang="0">
                      <a:pos x="connsiteX1789" y="connsiteY1789"/>
                    </a:cxn>
                    <a:cxn ang="0">
                      <a:pos x="connsiteX1790" y="connsiteY1790"/>
                    </a:cxn>
                    <a:cxn ang="0">
                      <a:pos x="connsiteX1791" y="connsiteY1791"/>
                    </a:cxn>
                    <a:cxn ang="0">
                      <a:pos x="connsiteX1792" y="connsiteY1792"/>
                    </a:cxn>
                    <a:cxn ang="0">
                      <a:pos x="connsiteX1793" y="connsiteY1793"/>
                    </a:cxn>
                    <a:cxn ang="0">
                      <a:pos x="connsiteX1794" y="connsiteY1794"/>
                    </a:cxn>
                    <a:cxn ang="0">
                      <a:pos x="connsiteX1795" y="connsiteY1795"/>
                    </a:cxn>
                    <a:cxn ang="0">
                      <a:pos x="connsiteX1796" y="connsiteY1796"/>
                    </a:cxn>
                    <a:cxn ang="0">
                      <a:pos x="connsiteX1797" y="connsiteY1797"/>
                    </a:cxn>
                    <a:cxn ang="0">
                      <a:pos x="connsiteX1798" y="connsiteY1798"/>
                    </a:cxn>
                    <a:cxn ang="0">
                      <a:pos x="connsiteX1799" y="connsiteY1799"/>
                    </a:cxn>
                    <a:cxn ang="0">
                      <a:pos x="connsiteX1800" y="connsiteY1800"/>
                    </a:cxn>
                    <a:cxn ang="0">
                      <a:pos x="connsiteX1801" y="connsiteY1801"/>
                    </a:cxn>
                    <a:cxn ang="0">
                      <a:pos x="connsiteX1802" y="connsiteY1802"/>
                    </a:cxn>
                    <a:cxn ang="0">
                      <a:pos x="connsiteX1803" y="connsiteY1803"/>
                    </a:cxn>
                    <a:cxn ang="0">
                      <a:pos x="connsiteX1804" y="connsiteY1804"/>
                    </a:cxn>
                    <a:cxn ang="0">
                      <a:pos x="connsiteX1805" y="connsiteY1805"/>
                    </a:cxn>
                    <a:cxn ang="0">
                      <a:pos x="connsiteX1806" y="connsiteY1806"/>
                    </a:cxn>
                    <a:cxn ang="0">
                      <a:pos x="connsiteX1807" y="connsiteY1807"/>
                    </a:cxn>
                    <a:cxn ang="0">
                      <a:pos x="connsiteX1808" y="connsiteY1808"/>
                    </a:cxn>
                    <a:cxn ang="0">
                      <a:pos x="connsiteX1809" y="connsiteY1809"/>
                    </a:cxn>
                    <a:cxn ang="0">
                      <a:pos x="connsiteX1810" y="connsiteY1810"/>
                    </a:cxn>
                    <a:cxn ang="0">
                      <a:pos x="connsiteX1811" y="connsiteY1811"/>
                    </a:cxn>
                    <a:cxn ang="0">
                      <a:pos x="connsiteX1812" y="connsiteY1812"/>
                    </a:cxn>
                    <a:cxn ang="0">
                      <a:pos x="connsiteX1813" y="connsiteY1813"/>
                    </a:cxn>
                    <a:cxn ang="0">
                      <a:pos x="connsiteX1814" y="connsiteY1814"/>
                    </a:cxn>
                    <a:cxn ang="0">
                      <a:pos x="connsiteX1815" y="connsiteY1815"/>
                    </a:cxn>
                    <a:cxn ang="0">
                      <a:pos x="connsiteX1816" y="connsiteY1816"/>
                    </a:cxn>
                    <a:cxn ang="0">
                      <a:pos x="connsiteX1817" y="connsiteY1817"/>
                    </a:cxn>
                    <a:cxn ang="0">
                      <a:pos x="connsiteX1818" y="connsiteY1818"/>
                    </a:cxn>
                    <a:cxn ang="0">
                      <a:pos x="connsiteX1819" y="connsiteY1819"/>
                    </a:cxn>
                    <a:cxn ang="0">
                      <a:pos x="connsiteX1820" y="connsiteY1820"/>
                    </a:cxn>
                    <a:cxn ang="0">
                      <a:pos x="connsiteX1821" y="connsiteY1821"/>
                    </a:cxn>
                    <a:cxn ang="0">
                      <a:pos x="connsiteX1822" y="connsiteY1822"/>
                    </a:cxn>
                    <a:cxn ang="0">
                      <a:pos x="connsiteX1823" y="connsiteY1823"/>
                    </a:cxn>
                    <a:cxn ang="0">
                      <a:pos x="connsiteX1824" y="connsiteY1824"/>
                    </a:cxn>
                    <a:cxn ang="0">
                      <a:pos x="connsiteX1825" y="connsiteY1825"/>
                    </a:cxn>
                    <a:cxn ang="0">
                      <a:pos x="connsiteX1826" y="connsiteY1826"/>
                    </a:cxn>
                    <a:cxn ang="0">
                      <a:pos x="connsiteX1827" y="connsiteY1827"/>
                    </a:cxn>
                    <a:cxn ang="0">
                      <a:pos x="connsiteX1828" y="connsiteY1828"/>
                    </a:cxn>
                    <a:cxn ang="0">
                      <a:pos x="connsiteX1829" y="connsiteY1829"/>
                    </a:cxn>
                    <a:cxn ang="0">
                      <a:pos x="connsiteX1830" y="connsiteY1830"/>
                    </a:cxn>
                    <a:cxn ang="0">
                      <a:pos x="connsiteX1831" y="connsiteY1831"/>
                    </a:cxn>
                    <a:cxn ang="0">
                      <a:pos x="connsiteX1832" y="connsiteY1832"/>
                    </a:cxn>
                    <a:cxn ang="0">
                      <a:pos x="connsiteX1833" y="connsiteY1833"/>
                    </a:cxn>
                    <a:cxn ang="0">
                      <a:pos x="connsiteX1834" y="connsiteY1834"/>
                    </a:cxn>
                    <a:cxn ang="0">
                      <a:pos x="connsiteX1835" y="connsiteY1835"/>
                    </a:cxn>
                    <a:cxn ang="0">
                      <a:pos x="connsiteX1836" y="connsiteY1836"/>
                    </a:cxn>
                    <a:cxn ang="0">
                      <a:pos x="connsiteX1837" y="connsiteY1837"/>
                    </a:cxn>
                    <a:cxn ang="0">
                      <a:pos x="connsiteX1838" y="connsiteY1838"/>
                    </a:cxn>
                    <a:cxn ang="0">
                      <a:pos x="connsiteX1839" y="connsiteY1839"/>
                    </a:cxn>
                    <a:cxn ang="0">
                      <a:pos x="connsiteX1840" y="connsiteY1840"/>
                    </a:cxn>
                    <a:cxn ang="0">
                      <a:pos x="connsiteX1841" y="connsiteY1841"/>
                    </a:cxn>
                    <a:cxn ang="0">
                      <a:pos x="connsiteX1842" y="connsiteY1842"/>
                    </a:cxn>
                    <a:cxn ang="0">
                      <a:pos x="connsiteX1843" y="connsiteY1843"/>
                    </a:cxn>
                    <a:cxn ang="0">
                      <a:pos x="connsiteX1844" y="connsiteY1844"/>
                    </a:cxn>
                    <a:cxn ang="0">
                      <a:pos x="connsiteX1845" y="connsiteY1845"/>
                    </a:cxn>
                    <a:cxn ang="0">
                      <a:pos x="connsiteX1846" y="connsiteY1846"/>
                    </a:cxn>
                    <a:cxn ang="0">
                      <a:pos x="connsiteX1847" y="connsiteY1847"/>
                    </a:cxn>
                    <a:cxn ang="0">
                      <a:pos x="connsiteX1848" y="connsiteY1848"/>
                    </a:cxn>
                    <a:cxn ang="0">
                      <a:pos x="connsiteX1849" y="connsiteY1849"/>
                    </a:cxn>
                    <a:cxn ang="0">
                      <a:pos x="connsiteX1850" y="connsiteY1850"/>
                    </a:cxn>
                    <a:cxn ang="0">
                      <a:pos x="connsiteX1851" y="connsiteY1851"/>
                    </a:cxn>
                    <a:cxn ang="0">
                      <a:pos x="connsiteX1852" y="connsiteY1852"/>
                    </a:cxn>
                    <a:cxn ang="0">
                      <a:pos x="connsiteX1853" y="connsiteY1853"/>
                    </a:cxn>
                    <a:cxn ang="0">
                      <a:pos x="connsiteX1854" y="connsiteY1854"/>
                    </a:cxn>
                    <a:cxn ang="0">
                      <a:pos x="connsiteX1855" y="connsiteY1855"/>
                    </a:cxn>
                    <a:cxn ang="0">
                      <a:pos x="connsiteX1856" y="connsiteY1856"/>
                    </a:cxn>
                    <a:cxn ang="0">
                      <a:pos x="connsiteX1857" y="connsiteY1857"/>
                    </a:cxn>
                    <a:cxn ang="0">
                      <a:pos x="connsiteX1858" y="connsiteY1858"/>
                    </a:cxn>
                    <a:cxn ang="0">
                      <a:pos x="connsiteX1859" y="connsiteY1859"/>
                    </a:cxn>
                    <a:cxn ang="0">
                      <a:pos x="connsiteX1860" y="connsiteY1860"/>
                    </a:cxn>
                    <a:cxn ang="0">
                      <a:pos x="connsiteX1861" y="connsiteY1861"/>
                    </a:cxn>
                    <a:cxn ang="0">
                      <a:pos x="connsiteX1862" y="connsiteY1862"/>
                    </a:cxn>
                    <a:cxn ang="0">
                      <a:pos x="connsiteX1863" y="connsiteY1863"/>
                    </a:cxn>
                    <a:cxn ang="0">
                      <a:pos x="connsiteX1864" y="connsiteY1864"/>
                    </a:cxn>
                    <a:cxn ang="0">
                      <a:pos x="connsiteX1865" y="connsiteY1865"/>
                    </a:cxn>
                    <a:cxn ang="0">
                      <a:pos x="connsiteX1866" y="connsiteY1866"/>
                    </a:cxn>
                    <a:cxn ang="0">
                      <a:pos x="connsiteX1867" y="connsiteY1867"/>
                    </a:cxn>
                    <a:cxn ang="0">
                      <a:pos x="connsiteX1868" y="connsiteY1868"/>
                    </a:cxn>
                    <a:cxn ang="0">
                      <a:pos x="connsiteX1869" y="connsiteY1869"/>
                    </a:cxn>
                    <a:cxn ang="0">
                      <a:pos x="connsiteX1870" y="connsiteY1870"/>
                    </a:cxn>
                    <a:cxn ang="0">
                      <a:pos x="connsiteX1871" y="connsiteY1871"/>
                    </a:cxn>
                    <a:cxn ang="0">
                      <a:pos x="connsiteX1872" y="connsiteY1872"/>
                    </a:cxn>
                    <a:cxn ang="0">
                      <a:pos x="connsiteX1873" y="connsiteY1873"/>
                    </a:cxn>
                    <a:cxn ang="0">
                      <a:pos x="connsiteX1874" y="connsiteY1874"/>
                    </a:cxn>
                    <a:cxn ang="0">
                      <a:pos x="connsiteX1875" y="connsiteY1875"/>
                    </a:cxn>
                    <a:cxn ang="0">
                      <a:pos x="connsiteX1876" y="connsiteY1876"/>
                    </a:cxn>
                    <a:cxn ang="0">
                      <a:pos x="connsiteX1877" y="connsiteY1877"/>
                    </a:cxn>
                    <a:cxn ang="0">
                      <a:pos x="connsiteX1878" y="connsiteY1878"/>
                    </a:cxn>
                    <a:cxn ang="0">
                      <a:pos x="connsiteX1879" y="connsiteY1879"/>
                    </a:cxn>
                    <a:cxn ang="0">
                      <a:pos x="connsiteX1880" y="connsiteY1880"/>
                    </a:cxn>
                    <a:cxn ang="0">
                      <a:pos x="connsiteX1881" y="connsiteY1881"/>
                    </a:cxn>
                    <a:cxn ang="0">
                      <a:pos x="connsiteX1882" y="connsiteY1882"/>
                    </a:cxn>
                    <a:cxn ang="0">
                      <a:pos x="connsiteX1883" y="connsiteY1883"/>
                    </a:cxn>
                    <a:cxn ang="0">
                      <a:pos x="connsiteX1884" y="connsiteY1884"/>
                    </a:cxn>
                    <a:cxn ang="0">
                      <a:pos x="connsiteX1885" y="connsiteY1885"/>
                    </a:cxn>
                    <a:cxn ang="0">
                      <a:pos x="connsiteX1886" y="connsiteY1886"/>
                    </a:cxn>
                    <a:cxn ang="0">
                      <a:pos x="connsiteX1887" y="connsiteY1887"/>
                    </a:cxn>
                    <a:cxn ang="0">
                      <a:pos x="connsiteX1888" y="connsiteY1888"/>
                    </a:cxn>
                    <a:cxn ang="0">
                      <a:pos x="connsiteX1889" y="connsiteY1889"/>
                    </a:cxn>
                    <a:cxn ang="0">
                      <a:pos x="connsiteX1890" y="connsiteY1890"/>
                    </a:cxn>
                    <a:cxn ang="0">
                      <a:pos x="connsiteX1891" y="connsiteY1891"/>
                    </a:cxn>
                    <a:cxn ang="0">
                      <a:pos x="connsiteX1892" y="connsiteY1892"/>
                    </a:cxn>
                    <a:cxn ang="0">
                      <a:pos x="connsiteX1893" y="connsiteY1893"/>
                    </a:cxn>
                    <a:cxn ang="0">
                      <a:pos x="connsiteX1894" y="connsiteY1894"/>
                    </a:cxn>
                    <a:cxn ang="0">
                      <a:pos x="connsiteX1895" y="connsiteY1895"/>
                    </a:cxn>
                    <a:cxn ang="0">
                      <a:pos x="connsiteX1896" y="connsiteY1896"/>
                    </a:cxn>
                    <a:cxn ang="0">
                      <a:pos x="connsiteX1897" y="connsiteY1897"/>
                    </a:cxn>
                    <a:cxn ang="0">
                      <a:pos x="connsiteX1898" y="connsiteY1898"/>
                    </a:cxn>
                    <a:cxn ang="0">
                      <a:pos x="connsiteX1899" y="connsiteY1899"/>
                    </a:cxn>
                    <a:cxn ang="0">
                      <a:pos x="connsiteX1900" y="connsiteY1900"/>
                    </a:cxn>
                    <a:cxn ang="0">
                      <a:pos x="connsiteX1901" y="connsiteY1901"/>
                    </a:cxn>
                    <a:cxn ang="0">
                      <a:pos x="connsiteX1902" y="connsiteY1902"/>
                    </a:cxn>
                    <a:cxn ang="0">
                      <a:pos x="connsiteX1903" y="connsiteY1903"/>
                    </a:cxn>
                    <a:cxn ang="0">
                      <a:pos x="connsiteX1904" y="connsiteY1904"/>
                    </a:cxn>
                    <a:cxn ang="0">
                      <a:pos x="connsiteX1905" y="connsiteY1905"/>
                    </a:cxn>
                    <a:cxn ang="0">
                      <a:pos x="connsiteX1906" y="connsiteY1906"/>
                    </a:cxn>
                    <a:cxn ang="0">
                      <a:pos x="connsiteX1907" y="connsiteY1907"/>
                    </a:cxn>
                    <a:cxn ang="0">
                      <a:pos x="connsiteX1908" y="connsiteY1908"/>
                    </a:cxn>
                    <a:cxn ang="0">
                      <a:pos x="connsiteX1909" y="connsiteY1909"/>
                    </a:cxn>
                    <a:cxn ang="0">
                      <a:pos x="connsiteX1910" y="connsiteY1910"/>
                    </a:cxn>
                    <a:cxn ang="0">
                      <a:pos x="connsiteX1911" y="connsiteY1911"/>
                    </a:cxn>
                    <a:cxn ang="0">
                      <a:pos x="connsiteX1912" y="connsiteY1912"/>
                    </a:cxn>
                    <a:cxn ang="0">
                      <a:pos x="connsiteX1913" y="connsiteY1913"/>
                    </a:cxn>
                    <a:cxn ang="0">
                      <a:pos x="connsiteX1914" y="connsiteY1914"/>
                    </a:cxn>
                    <a:cxn ang="0">
                      <a:pos x="connsiteX1915" y="connsiteY1915"/>
                    </a:cxn>
                    <a:cxn ang="0">
                      <a:pos x="connsiteX1916" y="connsiteY1916"/>
                    </a:cxn>
                    <a:cxn ang="0">
                      <a:pos x="connsiteX1917" y="connsiteY1917"/>
                    </a:cxn>
                    <a:cxn ang="0">
                      <a:pos x="connsiteX1918" y="connsiteY1918"/>
                    </a:cxn>
                    <a:cxn ang="0">
                      <a:pos x="connsiteX1919" y="connsiteY1919"/>
                    </a:cxn>
                    <a:cxn ang="0">
                      <a:pos x="connsiteX1920" y="connsiteY1920"/>
                    </a:cxn>
                    <a:cxn ang="0">
                      <a:pos x="connsiteX1921" y="connsiteY1921"/>
                    </a:cxn>
                    <a:cxn ang="0">
                      <a:pos x="connsiteX1922" y="connsiteY1922"/>
                    </a:cxn>
                    <a:cxn ang="0">
                      <a:pos x="connsiteX1923" y="connsiteY1923"/>
                    </a:cxn>
                    <a:cxn ang="0">
                      <a:pos x="connsiteX1924" y="connsiteY1924"/>
                    </a:cxn>
                    <a:cxn ang="0">
                      <a:pos x="connsiteX1925" y="connsiteY1925"/>
                    </a:cxn>
                    <a:cxn ang="0">
                      <a:pos x="connsiteX1926" y="connsiteY1926"/>
                    </a:cxn>
                    <a:cxn ang="0">
                      <a:pos x="connsiteX1927" y="connsiteY1927"/>
                    </a:cxn>
                    <a:cxn ang="0">
                      <a:pos x="connsiteX1928" y="connsiteY1928"/>
                    </a:cxn>
                    <a:cxn ang="0">
                      <a:pos x="connsiteX1929" y="connsiteY1929"/>
                    </a:cxn>
                    <a:cxn ang="0">
                      <a:pos x="connsiteX1930" y="connsiteY1930"/>
                    </a:cxn>
                    <a:cxn ang="0">
                      <a:pos x="connsiteX1931" y="connsiteY1931"/>
                    </a:cxn>
                    <a:cxn ang="0">
                      <a:pos x="connsiteX1932" y="connsiteY1932"/>
                    </a:cxn>
                    <a:cxn ang="0">
                      <a:pos x="connsiteX1933" y="connsiteY1933"/>
                    </a:cxn>
                    <a:cxn ang="0">
                      <a:pos x="connsiteX1934" y="connsiteY1934"/>
                    </a:cxn>
                    <a:cxn ang="0">
                      <a:pos x="connsiteX1935" y="connsiteY1935"/>
                    </a:cxn>
                    <a:cxn ang="0">
                      <a:pos x="connsiteX1936" y="connsiteY1936"/>
                    </a:cxn>
                    <a:cxn ang="0">
                      <a:pos x="connsiteX1937" y="connsiteY1937"/>
                    </a:cxn>
                    <a:cxn ang="0">
                      <a:pos x="connsiteX1938" y="connsiteY1938"/>
                    </a:cxn>
                    <a:cxn ang="0">
                      <a:pos x="connsiteX1939" y="connsiteY1939"/>
                    </a:cxn>
                    <a:cxn ang="0">
                      <a:pos x="connsiteX1940" y="connsiteY1940"/>
                    </a:cxn>
                    <a:cxn ang="0">
                      <a:pos x="connsiteX1941" y="connsiteY1941"/>
                    </a:cxn>
                    <a:cxn ang="0">
                      <a:pos x="connsiteX1942" y="connsiteY1942"/>
                    </a:cxn>
                    <a:cxn ang="0">
                      <a:pos x="connsiteX1943" y="connsiteY1943"/>
                    </a:cxn>
                    <a:cxn ang="0">
                      <a:pos x="connsiteX1944" y="connsiteY1944"/>
                    </a:cxn>
                    <a:cxn ang="0">
                      <a:pos x="connsiteX1945" y="connsiteY1945"/>
                    </a:cxn>
                    <a:cxn ang="0">
                      <a:pos x="connsiteX1946" y="connsiteY1946"/>
                    </a:cxn>
                    <a:cxn ang="0">
                      <a:pos x="connsiteX1947" y="connsiteY1947"/>
                    </a:cxn>
                    <a:cxn ang="0">
                      <a:pos x="connsiteX1948" y="connsiteY1948"/>
                    </a:cxn>
                    <a:cxn ang="0">
                      <a:pos x="connsiteX1949" y="connsiteY1949"/>
                    </a:cxn>
                    <a:cxn ang="0">
                      <a:pos x="connsiteX1950" y="connsiteY1950"/>
                    </a:cxn>
                    <a:cxn ang="0">
                      <a:pos x="connsiteX1951" y="connsiteY1951"/>
                    </a:cxn>
                    <a:cxn ang="0">
                      <a:pos x="connsiteX1952" y="connsiteY1952"/>
                    </a:cxn>
                    <a:cxn ang="0">
                      <a:pos x="connsiteX1953" y="connsiteY1953"/>
                    </a:cxn>
                    <a:cxn ang="0">
                      <a:pos x="connsiteX1954" y="connsiteY1954"/>
                    </a:cxn>
                    <a:cxn ang="0">
                      <a:pos x="connsiteX1955" y="connsiteY1955"/>
                    </a:cxn>
                    <a:cxn ang="0">
                      <a:pos x="connsiteX1956" y="connsiteY1956"/>
                    </a:cxn>
                    <a:cxn ang="0">
                      <a:pos x="connsiteX1957" y="connsiteY1957"/>
                    </a:cxn>
                    <a:cxn ang="0">
                      <a:pos x="connsiteX1958" y="connsiteY1958"/>
                    </a:cxn>
                    <a:cxn ang="0">
                      <a:pos x="connsiteX1959" y="connsiteY1959"/>
                    </a:cxn>
                    <a:cxn ang="0">
                      <a:pos x="connsiteX1960" y="connsiteY1960"/>
                    </a:cxn>
                    <a:cxn ang="0">
                      <a:pos x="connsiteX1961" y="connsiteY1961"/>
                    </a:cxn>
                    <a:cxn ang="0">
                      <a:pos x="connsiteX1962" y="connsiteY1962"/>
                    </a:cxn>
                    <a:cxn ang="0">
                      <a:pos x="connsiteX1963" y="connsiteY1963"/>
                    </a:cxn>
                    <a:cxn ang="0">
                      <a:pos x="connsiteX1964" y="connsiteY1964"/>
                    </a:cxn>
                    <a:cxn ang="0">
                      <a:pos x="connsiteX1965" y="connsiteY1965"/>
                    </a:cxn>
                    <a:cxn ang="0">
                      <a:pos x="connsiteX1966" y="connsiteY1966"/>
                    </a:cxn>
                    <a:cxn ang="0">
                      <a:pos x="connsiteX1967" y="connsiteY1967"/>
                    </a:cxn>
                    <a:cxn ang="0">
                      <a:pos x="connsiteX1968" y="connsiteY1968"/>
                    </a:cxn>
                    <a:cxn ang="0">
                      <a:pos x="connsiteX1969" y="connsiteY1969"/>
                    </a:cxn>
                    <a:cxn ang="0">
                      <a:pos x="connsiteX1970" y="connsiteY1970"/>
                    </a:cxn>
                    <a:cxn ang="0">
                      <a:pos x="connsiteX1971" y="connsiteY1971"/>
                    </a:cxn>
                    <a:cxn ang="0">
                      <a:pos x="connsiteX1972" y="connsiteY1972"/>
                    </a:cxn>
                    <a:cxn ang="0">
                      <a:pos x="connsiteX1973" y="connsiteY1973"/>
                    </a:cxn>
                    <a:cxn ang="0">
                      <a:pos x="connsiteX1974" y="connsiteY1974"/>
                    </a:cxn>
                    <a:cxn ang="0">
                      <a:pos x="connsiteX1975" y="connsiteY1975"/>
                    </a:cxn>
                    <a:cxn ang="0">
                      <a:pos x="connsiteX1976" y="connsiteY1976"/>
                    </a:cxn>
                    <a:cxn ang="0">
                      <a:pos x="connsiteX1977" y="connsiteY1977"/>
                    </a:cxn>
                    <a:cxn ang="0">
                      <a:pos x="connsiteX1978" y="connsiteY1978"/>
                    </a:cxn>
                    <a:cxn ang="0">
                      <a:pos x="connsiteX1979" y="connsiteY1979"/>
                    </a:cxn>
                    <a:cxn ang="0">
                      <a:pos x="connsiteX1980" y="connsiteY1980"/>
                    </a:cxn>
                    <a:cxn ang="0">
                      <a:pos x="connsiteX1981" y="connsiteY1981"/>
                    </a:cxn>
                    <a:cxn ang="0">
                      <a:pos x="connsiteX1982" y="connsiteY1982"/>
                    </a:cxn>
                    <a:cxn ang="0">
                      <a:pos x="connsiteX1983" y="connsiteY1983"/>
                    </a:cxn>
                    <a:cxn ang="0">
                      <a:pos x="connsiteX1984" y="connsiteY1984"/>
                    </a:cxn>
                    <a:cxn ang="0">
                      <a:pos x="connsiteX1985" y="connsiteY1985"/>
                    </a:cxn>
                    <a:cxn ang="0">
                      <a:pos x="connsiteX1986" y="connsiteY1986"/>
                    </a:cxn>
                    <a:cxn ang="0">
                      <a:pos x="connsiteX1987" y="connsiteY1987"/>
                    </a:cxn>
                    <a:cxn ang="0">
                      <a:pos x="connsiteX1988" y="connsiteY1988"/>
                    </a:cxn>
                    <a:cxn ang="0">
                      <a:pos x="connsiteX1989" y="connsiteY1989"/>
                    </a:cxn>
                    <a:cxn ang="0">
                      <a:pos x="connsiteX1990" y="connsiteY1990"/>
                    </a:cxn>
                    <a:cxn ang="0">
                      <a:pos x="connsiteX1991" y="connsiteY1991"/>
                    </a:cxn>
                    <a:cxn ang="0">
                      <a:pos x="connsiteX1992" y="connsiteY1992"/>
                    </a:cxn>
                    <a:cxn ang="0">
                      <a:pos x="connsiteX1993" y="connsiteY1993"/>
                    </a:cxn>
                    <a:cxn ang="0">
                      <a:pos x="connsiteX1994" y="connsiteY1994"/>
                    </a:cxn>
                    <a:cxn ang="0">
                      <a:pos x="connsiteX1995" y="connsiteY1995"/>
                    </a:cxn>
                    <a:cxn ang="0">
                      <a:pos x="connsiteX1996" y="connsiteY1996"/>
                    </a:cxn>
                    <a:cxn ang="0">
                      <a:pos x="connsiteX1997" y="connsiteY1997"/>
                    </a:cxn>
                    <a:cxn ang="0">
                      <a:pos x="connsiteX1998" y="connsiteY1998"/>
                    </a:cxn>
                    <a:cxn ang="0">
                      <a:pos x="connsiteX1999" y="connsiteY1999"/>
                    </a:cxn>
                    <a:cxn ang="0">
                      <a:pos x="connsiteX2000" y="connsiteY2000"/>
                    </a:cxn>
                    <a:cxn ang="0">
                      <a:pos x="connsiteX2001" y="connsiteY2001"/>
                    </a:cxn>
                  </a:cxnLst>
                  <a:rect l="l" t="t" r="r" b="b"/>
                  <a:pathLst>
                    <a:path w="5795236" h="199548">
                      <a:moveTo>
                        <a:pt x="0" y="199549"/>
                      </a:moveTo>
                      <a:lnTo>
                        <a:pt x="0" y="142575"/>
                      </a:lnTo>
                      <a:lnTo>
                        <a:pt x="5801" y="141821"/>
                      </a:lnTo>
                      <a:lnTo>
                        <a:pt x="11602" y="141060"/>
                      </a:lnTo>
                      <a:lnTo>
                        <a:pt x="17403" y="140293"/>
                      </a:lnTo>
                      <a:lnTo>
                        <a:pt x="23204" y="139521"/>
                      </a:lnTo>
                      <a:lnTo>
                        <a:pt x="29005" y="138743"/>
                      </a:lnTo>
                      <a:lnTo>
                        <a:pt x="34806" y="137959"/>
                      </a:lnTo>
                      <a:lnTo>
                        <a:pt x="40607" y="137169"/>
                      </a:lnTo>
                      <a:lnTo>
                        <a:pt x="46408" y="136373"/>
                      </a:lnTo>
                      <a:lnTo>
                        <a:pt x="52209" y="135572"/>
                      </a:lnTo>
                      <a:lnTo>
                        <a:pt x="58010" y="134765"/>
                      </a:lnTo>
                      <a:lnTo>
                        <a:pt x="63811" y="133952"/>
                      </a:lnTo>
                      <a:lnTo>
                        <a:pt x="69613" y="133134"/>
                      </a:lnTo>
                      <a:lnTo>
                        <a:pt x="75413" y="132310"/>
                      </a:lnTo>
                      <a:lnTo>
                        <a:pt x="81215" y="131481"/>
                      </a:lnTo>
                      <a:lnTo>
                        <a:pt x="87016" y="130646"/>
                      </a:lnTo>
                      <a:lnTo>
                        <a:pt x="92817" y="129806"/>
                      </a:lnTo>
                      <a:lnTo>
                        <a:pt x="98618" y="128961"/>
                      </a:lnTo>
                      <a:lnTo>
                        <a:pt x="104419" y="128110"/>
                      </a:lnTo>
                      <a:lnTo>
                        <a:pt x="110220" y="127254"/>
                      </a:lnTo>
                      <a:lnTo>
                        <a:pt x="116021" y="126393"/>
                      </a:lnTo>
                      <a:lnTo>
                        <a:pt x="121822" y="125527"/>
                      </a:lnTo>
                      <a:lnTo>
                        <a:pt x="127623" y="124656"/>
                      </a:lnTo>
                      <a:lnTo>
                        <a:pt x="133424" y="123780"/>
                      </a:lnTo>
                      <a:lnTo>
                        <a:pt x="139225" y="122898"/>
                      </a:lnTo>
                      <a:lnTo>
                        <a:pt x="145026" y="122013"/>
                      </a:lnTo>
                      <a:lnTo>
                        <a:pt x="150827" y="121122"/>
                      </a:lnTo>
                      <a:lnTo>
                        <a:pt x="156628" y="120226"/>
                      </a:lnTo>
                      <a:lnTo>
                        <a:pt x="162429" y="119326"/>
                      </a:lnTo>
                      <a:lnTo>
                        <a:pt x="168230" y="118421"/>
                      </a:lnTo>
                      <a:lnTo>
                        <a:pt x="174031" y="117512"/>
                      </a:lnTo>
                      <a:lnTo>
                        <a:pt x="179832" y="116598"/>
                      </a:lnTo>
                      <a:lnTo>
                        <a:pt x="185633" y="115680"/>
                      </a:lnTo>
                      <a:lnTo>
                        <a:pt x="191434" y="114758"/>
                      </a:lnTo>
                      <a:lnTo>
                        <a:pt x="197235" y="113831"/>
                      </a:lnTo>
                      <a:lnTo>
                        <a:pt x="203036" y="112900"/>
                      </a:lnTo>
                      <a:lnTo>
                        <a:pt x="208837" y="111966"/>
                      </a:lnTo>
                      <a:lnTo>
                        <a:pt x="214639" y="111027"/>
                      </a:lnTo>
                      <a:lnTo>
                        <a:pt x="220439" y="110085"/>
                      </a:lnTo>
                      <a:lnTo>
                        <a:pt x="226241" y="109139"/>
                      </a:lnTo>
                      <a:lnTo>
                        <a:pt x="232042" y="108189"/>
                      </a:lnTo>
                      <a:lnTo>
                        <a:pt x="237842" y="107235"/>
                      </a:lnTo>
                      <a:lnTo>
                        <a:pt x="243644" y="106278"/>
                      </a:lnTo>
                      <a:lnTo>
                        <a:pt x="249444" y="105318"/>
                      </a:lnTo>
                      <a:lnTo>
                        <a:pt x="255246" y="104354"/>
                      </a:lnTo>
                      <a:lnTo>
                        <a:pt x="261047" y="103388"/>
                      </a:lnTo>
                      <a:lnTo>
                        <a:pt x="266848" y="102418"/>
                      </a:lnTo>
                      <a:lnTo>
                        <a:pt x="272649" y="101445"/>
                      </a:lnTo>
                      <a:lnTo>
                        <a:pt x="278450" y="100470"/>
                      </a:lnTo>
                      <a:lnTo>
                        <a:pt x="284251" y="99491"/>
                      </a:lnTo>
                      <a:lnTo>
                        <a:pt x="290052" y="98510"/>
                      </a:lnTo>
                      <a:lnTo>
                        <a:pt x="295853" y="97527"/>
                      </a:lnTo>
                      <a:lnTo>
                        <a:pt x="301654" y="96541"/>
                      </a:lnTo>
                      <a:lnTo>
                        <a:pt x="307455" y="95552"/>
                      </a:lnTo>
                      <a:lnTo>
                        <a:pt x="313256" y="94562"/>
                      </a:lnTo>
                      <a:lnTo>
                        <a:pt x="319057" y="93569"/>
                      </a:lnTo>
                      <a:lnTo>
                        <a:pt x="324858" y="92575"/>
                      </a:lnTo>
                      <a:lnTo>
                        <a:pt x="330659" y="91578"/>
                      </a:lnTo>
                      <a:lnTo>
                        <a:pt x="336460" y="90580"/>
                      </a:lnTo>
                      <a:lnTo>
                        <a:pt x="342261" y="89581"/>
                      </a:lnTo>
                      <a:lnTo>
                        <a:pt x="348063" y="88579"/>
                      </a:lnTo>
                      <a:lnTo>
                        <a:pt x="353864" y="87577"/>
                      </a:lnTo>
                      <a:lnTo>
                        <a:pt x="359665" y="86573"/>
                      </a:lnTo>
                      <a:lnTo>
                        <a:pt x="365466" y="85569"/>
                      </a:lnTo>
                      <a:lnTo>
                        <a:pt x="371268" y="84563"/>
                      </a:lnTo>
                      <a:lnTo>
                        <a:pt x="377069" y="83556"/>
                      </a:lnTo>
                      <a:lnTo>
                        <a:pt x="382870" y="82549"/>
                      </a:lnTo>
                      <a:lnTo>
                        <a:pt x="388671" y="81541"/>
                      </a:lnTo>
                      <a:lnTo>
                        <a:pt x="394472" y="80533"/>
                      </a:lnTo>
                      <a:lnTo>
                        <a:pt x="400273" y="79525"/>
                      </a:lnTo>
                      <a:lnTo>
                        <a:pt x="406071" y="78516"/>
                      </a:lnTo>
                      <a:lnTo>
                        <a:pt x="411872" y="77508"/>
                      </a:lnTo>
                      <a:lnTo>
                        <a:pt x="417673" y="76499"/>
                      </a:lnTo>
                      <a:lnTo>
                        <a:pt x="423474" y="75491"/>
                      </a:lnTo>
                      <a:lnTo>
                        <a:pt x="429276" y="74484"/>
                      </a:lnTo>
                      <a:lnTo>
                        <a:pt x="435077" y="73476"/>
                      </a:lnTo>
                      <a:lnTo>
                        <a:pt x="440878" y="72470"/>
                      </a:lnTo>
                      <a:lnTo>
                        <a:pt x="446679" y="71464"/>
                      </a:lnTo>
                      <a:lnTo>
                        <a:pt x="452480" y="70460"/>
                      </a:lnTo>
                      <a:lnTo>
                        <a:pt x="458281" y="69456"/>
                      </a:lnTo>
                      <a:lnTo>
                        <a:pt x="464083" y="68454"/>
                      </a:lnTo>
                      <a:lnTo>
                        <a:pt x="469884" y="67454"/>
                      </a:lnTo>
                      <a:lnTo>
                        <a:pt x="475685" y="66454"/>
                      </a:lnTo>
                      <a:lnTo>
                        <a:pt x="481486" y="65457"/>
                      </a:lnTo>
                      <a:lnTo>
                        <a:pt x="487287" y="64462"/>
                      </a:lnTo>
                      <a:lnTo>
                        <a:pt x="493088" y="63468"/>
                      </a:lnTo>
                      <a:lnTo>
                        <a:pt x="498890" y="62477"/>
                      </a:lnTo>
                      <a:lnTo>
                        <a:pt x="504691" y="61488"/>
                      </a:lnTo>
                      <a:lnTo>
                        <a:pt x="510492" y="60502"/>
                      </a:lnTo>
                      <a:lnTo>
                        <a:pt x="516293" y="59519"/>
                      </a:lnTo>
                      <a:lnTo>
                        <a:pt x="522094" y="58538"/>
                      </a:lnTo>
                      <a:lnTo>
                        <a:pt x="527896" y="57560"/>
                      </a:lnTo>
                      <a:lnTo>
                        <a:pt x="533697" y="56586"/>
                      </a:lnTo>
                      <a:lnTo>
                        <a:pt x="539498" y="55614"/>
                      </a:lnTo>
                      <a:lnTo>
                        <a:pt x="545299" y="54647"/>
                      </a:lnTo>
                      <a:lnTo>
                        <a:pt x="551100" y="53682"/>
                      </a:lnTo>
                      <a:lnTo>
                        <a:pt x="556901" y="52722"/>
                      </a:lnTo>
                      <a:lnTo>
                        <a:pt x="562703" y="51766"/>
                      </a:lnTo>
                      <a:lnTo>
                        <a:pt x="568500" y="50813"/>
                      </a:lnTo>
                      <a:lnTo>
                        <a:pt x="574301" y="49865"/>
                      </a:lnTo>
                      <a:lnTo>
                        <a:pt x="580102" y="48922"/>
                      </a:lnTo>
                      <a:lnTo>
                        <a:pt x="585904" y="47982"/>
                      </a:lnTo>
                      <a:lnTo>
                        <a:pt x="591705" y="47048"/>
                      </a:lnTo>
                      <a:lnTo>
                        <a:pt x="597506" y="46118"/>
                      </a:lnTo>
                      <a:lnTo>
                        <a:pt x="603307" y="45194"/>
                      </a:lnTo>
                      <a:lnTo>
                        <a:pt x="609108" y="44275"/>
                      </a:lnTo>
                      <a:lnTo>
                        <a:pt x="614909" y="43361"/>
                      </a:lnTo>
                      <a:lnTo>
                        <a:pt x="620711" y="42453"/>
                      </a:lnTo>
                      <a:lnTo>
                        <a:pt x="626512" y="41550"/>
                      </a:lnTo>
                      <a:lnTo>
                        <a:pt x="632313" y="40653"/>
                      </a:lnTo>
                      <a:lnTo>
                        <a:pt x="638114" y="39763"/>
                      </a:lnTo>
                      <a:lnTo>
                        <a:pt x="643915" y="38878"/>
                      </a:lnTo>
                      <a:lnTo>
                        <a:pt x="649716" y="38000"/>
                      </a:lnTo>
                      <a:lnTo>
                        <a:pt x="655518" y="37128"/>
                      </a:lnTo>
                      <a:lnTo>
                        <a:pt x="661319" y="36263"/>
                      </a:lnTo>
                      <a:lnTo>
                        <a:pt x="667120" y="35404"/>
                      </a:lnTo>
                      <a:lnTo>
                        <a:pt x="672921" y="34553"/>
                      </a:lnTo>
                      <a:lnTo>
                        <a:pt x="678722" y="33709"/>
                      </a:lnTo>
                      <a:lnTo>
                        <a:pt x="684523" y="32872"/>
                      </a:lnTo>
                      <a:lnTo>
                        <a:pt x="690325" y="32042"/>
                      </a:lnTo>
                      <a:lnTo>
                        <a:pt x="696126" y="31220"/>
                      </a:lnTo>
                      <a:lnTo>
                        <a:pt x="701927" y="30405"/>
                      </a:lnTo>
                      <a:lnTo>
                        <a:pt x="707728" y="29599"/>
                      </a:lnTo>
                      <a:lnTo>
                        <a:pt x="713529" y="28800"/>
                      </a:lnTo>
                      <a:lnTo>
                        <a:pt x="719330" y="28010"/>
                      </a:lnTo>
                      <a:lnTo>
                        <a:pt x="725128" y="27228"/>
                      </a:lnTo>
                      <a:lnTo>
                        <a:pt x="730929" y="26455"/>
                      </a:lnTo>
                      <a:lnTo>
                        <a:pt x="736730" y="25690"/>
                      </a:lnTo>
                      <a:lnTo>
                        <a:pt x="742531" y="24933"/>
                      </a:lnTo>
                      <a:lnTo>
                        <a:pt x="748333" y="24186"/>
                      </a:lnTo>
                      <a:lnTo>
                        <a:pt x="754134" y="23448"/>
                      </a:lnTo>
                      <a:lnTo>
                        <a:pt x="759935" y="22719"/>
                      </a:lnTo>
                      <a:lnTo>
                        <a:pt x="765736" y="21999"/>
                      </a:lnTo>
                      <a:lnTo>
                        <a:pt x="771537" y="21288"/>
                      </a:lnTo>
                      <a:lnTo>
                        <a:pt x="777338" y="20587"/>
                      </a:lnTo>
                      <a:lnTo>
                        <a:pt x="783140" y="19896"/>
                      </a:lnTo>
                      <a:lnTo>
                        <a:pt x="788941" y="19215"/>
                      </a:lnTo>
                      <a:lnTo>
                        <a:pt x="794742" y="18544"/>
                      </a:lnTo>
                      <a:lnTo>
                        <a:pt x="800543" y="17883"/>
                      </a:lnTo>
                      <a:lnTo>
                        <a:pt x="806344" y="17232"/>
                      </a:lnTo>
                      <a:lnTo>
                        <a:pt x="812145" y="16591"/>
                      </a:lnTo>
                      <a:lnTo>
                        <a:pt x="817947" y="15961"/>
                      </a:lnTo>
                      <a:lnTo>
                        <a:pt x="823748" y="15342"/>
                      </a:lnTo>
                      <a:lnTo>
                        <a:pt x="829549" y="14733"/>
                      </a:lnTo>
                      <a:lnTo>
                        <a:pt x="835350" y="14136"/>
                      </a:lnTo>
                      <a:lnTo>
                        <a:pt x="841151" y="13549"/>
                      </a:lnTo>
                      <a:lnTo>
                        <a:pt x="846953" y="12973"/>
                      </a:lnTo>
                      <a:lnTo>
                        <a:pt x="852754" y="12409"/>
                      </a:lnTo>
                      <a:lnTo>
                        <a:pt x="858555" y="11855"/>
                      </a:lnTo>
                      <a:lnTo>
                        <a:pt x="864356" y="11314"/>
                      </a:lnTo>
                      <a:lnTo>
                        <a:pt x="870157" y="10784"/>
                      </a:lnTo>
                      <a:lnTo>
                        <a:pt x="875958" y="10265"/>
                      </a:lnTo>
                      <a:lnTo>
                        <a:pt x="881760" y="9758"/>
                      </a:lnTo>
                      <a:lnTo>
                        <a:pt x="887557" y="9264"/>
                      </a:lnTo>
                      <a:lnTo>
                        <a:pt x="893358" y="8781"/>
                      </a:lnTo>
                      <a:lnTo>
                        <a:pt x="899159" y="8310"/>
                      </a:lnTo>
                      <a:lnTo>
                        <a:pt x="904961" y="7851"/>
                      </a:lnTo>
                      <a:lnTo>
                        <a:pt x="910762" y="7405"/>
                      </a:lnTo>
                      <a:lnTo>
                        <a:pt x="916563" y="6971"/>
                      </a:lnTo>
                      <a:lnTo>
                        <a:pt x="922364" y="6549"/>
                      </a:lnTo>
                      <a:lnTo>
                        <a:pt x="928165" y="6139"/>
                      </a:lnTo>
                      <a:lnTo>
                        <a:pt x="933966" y="5743"/>
                      </a:lnTo>
                      <a:lnTo>
                        <a:pt x="939768" y="5359"/>
                      </a:lnTo>
                      <a:lnTo>
                        <a:pt x="945569" y="4988"/>
                      </a:lnTo>
                      <a:lnTo>
                        <a:pt x="951370" y="4629"/>
                      </a:lnTo>
                      <a:lnTo>
                        <a:pt x="957171" y="4284"/>
                      </a:lnTo>
                      <a:lnTo>
                        <a:pt x="962972" y="3951"/>
                      </a:lnTo>
                      <a:lnTo>
                        <a:pt x="968773" y="3632"/>
                      </a:lnTo>
                      <a:lnTo>
                        <a:pt x="974575" y="3326"/>
                      </a:lnTo>
                      <a:lnTo>
                        <a:pt x="980376" y="3032"/>
                      </a:lnTo>
                      <a:lnTo>
                        <a:pt x="986177" y="2752"/>
                      </a:lnTo>
                      <a:lnTo>
                        <a:pt x="991978" y="2486"/>
                      </a:lnTo>
                      <a:lnTo>
                        <a:pt x="997779" y="2232"/>
                      </a:lnTo>
                      <a:lnTo>
                        <a:pt x="1003580" y="1992"/>
                      </a:lnTo>
                      <a:lnTo>
                        <a:pt x="1009382" y="1766"/>
                      </a:lnTo>
                      <a:lnTo>
                        <a:pt x="1015183" y="1553"/>
                      </a:lnTo>
                      <a:lnTo>
                        <a:pt x="1020984" y="1353"/>
                      </a:lnTo>
                      <a:lnTo>
                        <a:pt x="1026785" y="1168"/>
                      </a:lnTo>
                      <a:lnTo>
                        <a:pt x="1032586" y="995"/>
                      </a:lnTo>
                      <a:lnTo>
                        <a:pt x="1038387" y="837"/>
                      </a:lnTo>
                      <a:lnTo>
                        <a:pt x="1044189" y="692"/>
                      </a:lnTo>
                      <a:lnTo>
                        <a:pt x="1049986" y="560"/>
                      </a:lnTo>
                      <a:lnTo>
                        <a:pt x="1055787" y="443"/>
                      </a:lnTo>
                      <a:lnTo>
                        <a:pt x="1061588" y="339"/>
                      </a:lnTo>
                      <a:lnTo>
                        <a:pt x="1067390" y="249"/>
                      </a:lnTo>
                      <a:lnTo>
                        <a:pt x="1073191" y="173"/>
                      </a:lnTo>
                      <a:lnTo>
                        <a:pt x="1078992" y="111"/>
                      </a:lnTo>
                      <a:lnTo>
                        <a:pt x="1084793" y="62"/>
                      </a:lnTo>
                      <a:lnTo>
                        <a:pt x="1090594" y="28"/>
                      </a:lnTo>
                      <a:lnTo>
                        <a:pt x="1096396" y="7"/>
                      </a:lnTo>
                      <a:lnTo>
                        <a:pt x="1102197" y="0"/>
                      </a:lnTo>
                      <a:lnTo>
                        <a:pt x="1107998" y="7"/>
                      </a:lnTo>
                      <a:lnTo>
                        <a:pt x="1113799" y="28"/>
                      </a:lnTo>
                      <a:lnTo>
                        <a:pt x="1119600" y="62"/>
                      </a:lnTo>
                      <a:lnTo>
                        <a:pt x="1125401" y="111"/>
                      </a:lnTo>
                      <a:lnTo>
                        <a:pt x="1131203" y="173"/>
                      </a:lnTo>
                      <a:lnTo>
                        <a:pt x="1137004" y="249"/>
                      </a:lnTo>
                      <a:lnTo>
                        <a:pt x="1142805" y="339"/>
                      </a:lnTo>
                      <a:lnTo>
                        <a:pt x="1148606" y="443"/>
                      </a:lnTo>
                      <a:lnTo>
                        <a:pt x="1154407" y="560"/>
                      </a:lnTo>
                      <a:lnTo>
                        <a:pt x="1160208" y="692"/>
                      </a:lnTo>
                      <a:lnTo>
                        <a:pt x="1166010" y="837"/>
                      </a:lnTo>
                      <a:lnTo>
                        <a:pt x="1171811" y="995"/>
                      </a:lnTo>
                      <a:lnTo>
                        <a:pt x="1177612" y="1168"/>
                      </a:lnTo>
                      <a:lnTo>
                        <a:pt x="1183413" y="1353"/>
                      </a:lnTo>
                      <a:lnTo>
                        <a:pt x="1189214" y="1553"/>
                      </a:lnTo>
                      <a:lnTo>
                        <a:pt x="1195015" y="1766"/>
                      </a:lnTo>
                      <a:lnTo>
                        <a:pt x="1200817" y="1992"/>
                      </a:lnTo>
                      <a:lnTo>
                        <a:pt x="1206618" y="2232"/>
                      </a:lnTo>
                      <a:lnTo>
                        <a:pt x="1212415" y="2486"/>
                      </a:lnTo>
                      <a:lnTo>
                        <a:pt x="1218216" y="2752"/>
                      </a:lnTo>
                      <a:lnTo>
                        <a:pt x="1224018" y="3032"/>
                      </a:lnTo>
                      <a:lnTo>
                        <a:pt x="1229819" y="3326"/>
                      </a:lnTo>
                      <a:lnTo>
                        <a:pt x="1235620" y="3632"/>
                      </a:lnTo>
                      <a:lnTo>
                        <a:pt x="1241421" y="3951"/>
                      </a:lnTo>
                      <a:lnTo>
                        <a:pt x="1247222" y="4284"/>
                      </a:lnTo>
                      <a:lnTo>
                        <a:pt x="1253023" y="4629"/>
                      </a:lnTo>
                      <a:lnTo>
                        <a:pt x="1258825" y="4988"/>
                      </a:lnTo>
                      <a:lnTo>
                        <a:pt x="1264626" y="5359"/>
                      </a:lnTo>
                      <a:lnTo>
                        <a:pt x="1270427" y="5743"/>
                      </a:lnTo>
                      <a:lnTo>
                        <a:pt x="1276228" y="6139"/>
                      </a:lnTo>
                      <a:lnTo>
                        <a:pt x="1282029" y="6549"/>
                      </a:lnTo>
                      <a:lnTo>
                        <a:pt x="1287830" y="6971"/>
                      </a:lnTo>
                      <a:lnTo>
                        <a:pt x="1293632" y="7405"/>
                      </a:lnTo>
                      <a:lnTo>
                        <a:pt x="1299433" y="7851"/>
                      </a:lnTo>
                      <a:lnTo>
                        <a:pt x="1305234" y="8310"/>
                      </a:lnTo>
                      <a:lnTo>
                        <a:pt x="1311035" y="8781"/>
                      </a:lnTo>
                      <a:lnTo>
                        <a:pt x="1316836" y="9264"/>
                      </a:lnTo>
                      <a:lnTo>
                        <a:pt x="1322637" y="9758"/>
                      </a:lnTo>
                      <a:lnTo>
                        <a:pt x="1328439" y="10265"/>
                      </a:lnTo>
                      <a:lnTo>
                        <a:pt x="1334240" y="10784"/>
                      </a:lnTo>
                      <a:lnTo>
                        <a:pt x="1340041" y="11314"/>
                      </a:lnTo>
                      <a:lnTo>
                        <a:pt x="1345842" y="11855"/>
                      </a:lnTo>
                      <a:lnTo>
                        <a:pt x="1351643" y="12409"/>
                      </a:lnTo>
                      <a:lnTo>
                        <a:pt x="1357445" y="12973"/>
                      </a:lnTo>
                      <a:lnTo>
                        <a:pt x="1363246" y="13549"/>
                      </a:lnTo>
                      <a:lnTo>
                        <a:pt x="1369047" y="14136"/>
                      </a:lnTo>
                      <a:lnTo>
                        <a:pt x="1374844" y="14733"/>
                      </a:lnTo>
                      <a:lnTo>
                        <a:pt x="1380646" y="15342"/>
                      </a:lnTo>
                      <a:lnTo>
                        <a:pt x="1386447" y="15961"/>
                      </a:lnTo>
                      <a:lnTo>
                        <a:pt x="1392248" y="16591"/>
                      </a:lnTo>
                      <a:lnTo>
                        <a:pt x="1398049" y="17232"/>
                      </a:lnTo>
                      <a:lnTo>
                        <a:pt x="1403850" y="17883"/>
                      </a:lnTo>
                      <a:lnTo>
                        <a:pt x="1409651" y="18544"/>
                      </a:lnTo>
                      <a:lnTo>
                        <a:pt x="1415453" y="19215"/>
                      </a:lnTo>
                      <a:lnTo>
                        <a:pt x="1421254" y="19896"/>
                      </a:lnTo>
                      <a:lnTo>
                        <a:pt x="1427055" y="20587"/>
                      </a:lnTo>
                      <a:lnTo>
                        <a:pt x="1432856" y="21288"/>
                      </a:lnTo>
                      <a:lnTo>
                        <a:pt x="1438657" y="21999"/>
                      </a:lnTo>
                      <a:lnTo>
                        <a:pt x="1444458" y="22719"/>
                      </a:lnTo>
                      <a:lnTo>
                        <a:pt x="1450260" y="23448"/>
                      </a:lnTo>
                      <a:lnTo>
                        <a:pt x="1456061" y="24186"/>
                      </a:lnTo>
                      <a:lnTo>
                        <a:pt x="1461862" y="24933"/>
                      </a:lnTo>
                      <a:lnTo>
                        <a:pt x="1467663" y="25690"/>
                      </a:lnTo>
                      <a:lnTo>
                        <a:pt x="1473464" y="26455"/>
                      </a:lnTo>
                      <a:lnTo>
                        <a:pt x="1479265" y="27228"/>
                      </a:lnTo>
                      <a:lnTo>
                        <a:pt x="1485067" y="28010"/>
                      </a:lnTo>
                      <a:lnTo>
                        <a:pt x="1490868" y="28800"/>
                      </a:lnTo>
                      <a:lnTo>
                        <a:pt x="1496669" y="29599"/>
                      </a:lnTo>
                      <a:lnTo>
                        <a:pt x="1502470" y="30405"/>
                      </a:lnTo>
                      <a:lnTo>
                        <a:pt x="1508271" y="31220"/>
                      </a:lnTo>
                      <a:lnTo>
                        <a:pt x="1514072" y="32042"/>
                      </a:lnTo>
                      <a:lnTo>
                        <a:pt x="1519874" y="32872"/>
                      </a:lnTo>
                      <a:lnTo>
                        <a:pt x="1525675" y="33709"/>
                      </a:lnTo>
                      <a:lnTo>
                        <a:pt x="1531472" y="34553"/>
                      </a:lnTo>
                      <a:lnTo>
                        <a:pt x="1537273" y="35404"/>
                      </a:lnTo>
                      <a:lnTo>
                        <a:pt x="1543075" y="36263"/>
                      </a:lnTo>
                      <a:lnTo>
                        <a:pt x="1548876" y="37128"/>
                      </a:lnTo>
                      <a:lnTo>
                        <a:pt x="1554677" y="38000"/>
                      </a:lnTo>
                      <a:lnTo>
                        <a:pt x="1560478" y="38878"/>
                      </a:lnTo>
                      <a:lnTo>
                        <a:pt x="1566279" y="39763"/>
                      </a:lnTo>
                      <a:lnTo>
                        <a:pt x="1572080" y="40653"/>
                      </a:lnTo>
                      <a:lnTo>
                        <a:pt x="1577882" y="41550"/>
                      </a:lnTo>
                      <a:lnTo>
                        <a:pt x="1583683" y="42453"/>
                      </a:lnTo>
                      <a:lnTo>
                        <a:pt x="1589484" y="43361"/>
                      </a:lnTo>
                      <a:lnTo>
                        <a:pt x="1595285" y="44275"/>
                      </a:lnTo>
                      <a:lnTo>
                        <a:pt x="1601086" y="45194"/>
                      </a:lnTo>
                      <a:lnTo>
                        <a:pt x="1606887" y="46118"/>
                      </a:lnTo>
                      <a:lnTo>
                        <a:pt x="1612689" y="47048"/>
                      </a:lnTo>
                      <a:lnTo>
                        <a:pt x="1618490" y="47982"/>
                      </a:lnTo>
                      <a:lnTo>
                        <a:pt x="1624291" y="48922"/>
                      </a:lnTo>
                      <a:lnTo>
                        <a:pt x="1630092" y="49865"/>
                      </a:lnTo>
                      <a:lnTo>
                        <a:pt x="1635893" y="50813"/>
                      </a:lnTo>
                      <a:lnTo>
                        <a:pt x="1641695" y="51766"/>
                      </a:lnTo>
                      <a:lnTo>
                        <a:pt x="1647496" y="52722"/>
                      </a:lnTo>
                      <a:lnTo>
                        <a:pt x="1653297" y="53682"/>
                      </a:lnTo>
                      <a:lnTo>
                        <a:pt x="1659098" y="54647"/>
                      </a:lnTo>
                      <a:lnTo>
                        <a:pt x="1664899" y="55614"/>
                      </a:lnTo>
                      <a:lnTo>
                        <a:pt x="1670700" y="56586"/>
                      </a:lnTo>
                      <a:lnTo>
                        <a:pt x="1676502" y="57560"/>
                      </a:lnTo>
                      <a:lnTo>
                        <a:pt x="1682303" y="58538"/>
                      </a:lnTo>
                      <a:lnTo>
                        <a:pt x="1688104" y="59519"/>
                      </a:lnTo>
                      <a:lnTo>
                        <a:pt x="1693901" y="60502"/>
                      </a:lnTo>
                      <a:lnTo>
                        <a:pt x="1699703" y="61488"/>
                      </a:lnTo>
                      <a:lnTo>
                        <a:pt x="1705504" y="62477"/>
                      </a:lnTo>
                      <a:lnTo>
                        <a:pt x="1711305" y="63468"/>
                      </a:lnTo>
                      <a:lnTo>
                        <a:pt x="1717106" y="64462"/>
                      </a:lnTo>
                      <a:lnTo>
                        <a:pt x="1722907" y="65457"/>
                      </a:lnTo>
                      <a:lnTo>
                        <a:pt x="1728708" y="66454"/>
                      </a:lnTo>
                      <a:lnTo>
                        <a:pt x="1734510" y="67454"/>
                      </a:lnTo>
                      <a:lnTo>
                        <a:pt x="1740311" y="68454"/>
                      </a:lnTo>
                      <a:lnTo>
                        <a:pt x="1746112" y="69456"/>
                      </a:lnTo>
                      <a:lnTo>
                        <a:pt x="1751913" y="70460"/>
                      </a:lnTo>
                      <a:lnTo>
                        <a:pt x="1757714" y="71464"/>
                      </a:lnTo>
                      <a:lnTo>
                        <a:pt x="1763515" y="72470"/>
                      </a:lnTo>
                      <a:lnTo>
                        <a:pt x="1769317" y="73476"/>
                      </a:lnTo>
                      <a:lnTo>
                        <a:pt x="1775118" y="74484"/>
                      </a:lnTo>
                      <a:lnTo>
                        <a:pt x="1780919" y="75491"/>
                      </a:lnTo>
                      <a:lnTo>
                        <a:pt x="1786720" y="76499"/>
                      </a:lnTo>
                      <a:lnTo>
                        <a:pt x="1792521" y="77508"/>
                      </a:lnTo>
                      <a:lnTo>
                        <a:pt x="1798322" y="78516"/>
                      </a:lnTo>
                      <a:lnTo>
                        <a:pt x="1804124" y="79525"/>
                      </a:lnTo>
                      <a:lnTo>
                        <a:pt x="1809925" y="80533"/>
                      </a:lnTo>
                      <a:lnTo>
                        <a:pt x="1815726" y="81541"/>
                      </a:lnTo>
                      <a:lnTo>
                        <a:pt x="1821527" y="82549"/>
                      </a:lnTo>
                      <a:lnTo>
                        <a:pt x="1827328" y="83556"/>
                      </a:lnTo>
                      <a:lnTo>
                        <a:pt x="1833129" y="84563"/>
                      </a:lnTo>
                      <a:lnTo>
                        <a:pt x="1838931" y="85569"/>
                      </a:lnTo>
                      <a:lnTo>
                        <a:pt x="1844732" y="86573"/>
                      </a:lnTo>
                      <a:lnTo>
                        <a:pt x="1850529" y="87577"/>
                      </a:lnTo>
                      <a:lnTo>
                        <a:pt x="1856330" y="88579"/>
                      </a:lnTo>
                      <a:lnTo>
                        <a:pt x="1862132" y="89581"/>
                      </a:lnTo>
                      <a:lnTo>
                        <a:pt x="1867933" y="90580"/>
                      </a:lnTo>
                      <a:lnTo>
                        <a:pt x="1873734" y="91578"/>
                      </a:lnTo>
                      <a:lnTo>
                        <a:pt x="1879535" y="92575"/>
                      </a:lnTo>
                      <a:lnTo>
                        <a:pt x="1885336" y="93569"/>
                      </a:lnTo>
                      <a:lnTo>
                        <a:pt x="1891137" y="94562"/>
                      </a:lnTo>
                      <a:lnTo>
                        <a:pt x="1896939" y="95552"/>
                      </a:lnTo>
                      <a:lnTo>
                        <a:pt x="1902740" y="96541"/>
                      </a:lnTo>
                      <a:lnTo>
                        <a:pt x="1908541" y="97527"/>
                      </a:lnTo>
                      <a:lnTo>
                        <a:pt x="1914342" y="98510"/>
                      </a:lnTo>
                      <a:lnTo>
                        <a:pt x="1920143" y="99491"/>
                      </a:lnTo>
                      <a:lnTo>
                        <a:pt x="1925944" y="100470"/>
                      </a:lnTo>
                      <a:lnTo>
                        <a:pt x="1931746" y="101445"/>
                      </a:lnTo>
                      <a:lnTo>
                        <a:pt x="1937547" y="102418"/>
                      </a:lnTo>
                      <a:lnTo>
                        <a:pt x="1943348" y="103388"/>
                      </a:lnTo>
                      <a:lnTo>
                        <a:pt x="1949149" y="104354"/>
                      </a:lnTo>
                      <a:lnTo>
                        <a:pt x="1954950" y="105318"/>
                      </a:lnTo>
                      <a:lnTo>
                        <a:pt x="1960752" y="106278"/>
                      </a:lnTo>
                      <a:lnTo>
                        <a:pt x="1966553" y="107235"/>
                      </a:lnTo>
                      <a:lnTo>
                        <a:pt x="1972354" y="108189"/>
                      </a:lnTo>
                      <a:lnTo>
                        <a:pt x="1978155" y="109139"/>
                      </a:lnTo>
                      <a:lnTo>
                        <a:pt x="1983956" y="110085"/>
                      </a:lnTo>
                      <a:lnTo>
                        <a:pt x="1989757" y="111027"/>
                      </a:lnTo>
                      <a:lnTo>
                        <a:pt x="1995558" y="111966"/>
                      </a:lnTo>
                      <a:lnTo>
                        <a:pt x="2001360" y="112900"/>
                      </a:lnTo>
                      <a:lnTo>
                        <a:pt x="2007161" y="113831"/>
                      </a:lnTo>
                      <a:lnTo>
                        <a:pt x="2012962" y="114758"/>
                      </a:lnTo>
                      <a:lnTo>
                        <a:pt x="2018759" y="115680"/>
                      </a:lnTo>
                      <a:lnTo>
                        <a:pt x="2024561" y="116598"/>
                      </a:lnTo>
                      <a:lnTo>
                        <a:pt x="2030362" y="117512"/>
                      </a:lnTo>
                      <a:lnTo>
                        <a:pt x="2036163" y="118421"/>
                      </a:lnTo>
                      <a:lnTo>
                        <a:pt x="2041964" y="119326"/>
                      </a:lnTo>
                      <a:lnTo>
                        <a:pt x="2047765" y="120226"/>
                      </a:lnTo>
                      <a:lnTo>
                        <a:pt x="2053567" y="121122"/>
                      </a:lnTo>
                      <a:lnTo>
                        <a:pt x="2059368" y="122013"/>
                      </a:lnTo>
                      <a:lnTo>
                        <a:pt x="2065169" y="122898"/>
                      </a:lnTo>
                      <a:lnTo>
                        <a:pt x="2070970" y="123780"/>
                      </a:lnTo>
                      <a:lnTo>
                        <a:pt x="2076771" y="124656"/>
                      </a:lnTo>
                      <a:lnTo>
                        <a:pt x="2082573" y="125527"/>
                      </a:lnTo>
                      <a:lnTo>
                        <a:pt x="2088374" y="126393"/>
                      </a:lnTo>
                      <a:lnTo>
                        <a:pt x="2094175" y="127254"/>
                      </a:lnTo>
                      <a:lnTo>
                        <a:pt x="2099976" y="128110"/>
                      </a:lnTo>
                      <a:lnTo>
                        <a:pt x="2105777" y="128961"/>
                      </a:lnTo>
                      <a:lnTo>
                        <a:pt x="2111578" y="129806"/>
                      </a:lnTo>
                      <a:lnTo>
                        <a:pt x="2117380" y="130646"/>
                      </a:lnTo>
                      <a:lnTo>
                        <a:pt x="2123181" y="131481"/>
                      </a:lnTo>
                      <a:lnTo>
                        <a:pt x="2128982" y="132310"/>
                      </a:lnTo>
                      <a:lnTo>
                        <a:pt x="2134783" y="133134"/>
                      </a:lnTo>
                      <a:lnTo>
                        <a:pt x="2140584" y="133952"/>
                      </a:lnTo>
                      <a:lnTo>
                        <a:pt x="2146385" y="134765"/>
                      </a:lnTo>
                      <a:lnTo>
                        <a:pt x="2152187" y="135572"/>
                      </a:lnTo>
                      <a:lnTo>
                        <a:pt x="2157988" y="136373"/>
                      </a:lnTo>
                      <a:lnTo>
                        <a:pt x="2163789" y="137169"/>
                      </a:lnTo>
                      <a:lnTo>
                        <a:pt x="2169586" y="137959"/>
                      </a:lnTo>
                      <a:lnTo>
                        <a:pt x="2175387" y="138743"/>
                      </a:lnTo>
                      <a:lnTo>
                        <a:pt x="2181189" y="139521"/>
                      </a:lnTo>
                      <a:lnTo>
                        <a:pt x="2186990" y="140293"/>
                      </a:lnTo>
                      <a:lnTo>
                        <a:pt x="2192791" y="141060"/>
                      </a:lnTo>
                      <a:lnTo>
                        <a:pt x="2198592" y="141821"/>
                      </a:lnTo>
                      <a:lnTo>
                        <a:pt x="2204393" y="142575"/>
                      </a:lnTo>
                      <a:lnTo>
                        <a:pt x="2210195" y="143324"/>
                      </a:lnTo>
                      <a:lnTo>
                        <a:pt x="2215996" y="144067"/>
                      </a:lnTo>
                      <a:lnTo>
                        <a:pt x="2221797" y="144804"/>
                      </a:lnTo>
                      <a:lnTo>
                        <a:pt x="2227598" y="145534"/>
                      </a:lnTo>
                      <a:lnTo>
                        <a:pt x="2233399" y="146259"/>
                      </a:lnTo>
                      <a:lnTo>
                        <a:pt x="2239200" y="146977"/>
                      </a:lnTo>
                      <a:lnTo>
                        <a:pt x="2245002" y="147690"/>
                      </a:lnTo>
                      <a:lnTo>
                        <a:pt x="2250803" y="148396"/>
                      </a:lnTo>
                      <a:lnTo>
                        <a:pt x="2256604" y="149097"/>
                      </a:lnTo>
                      <a:lnTo>
                        <a:pt x="2262405" y="149791"/>
                      </a:lnTo>
                      <a:lnTo>
                        <a:pt x="2268206" y="150479"/>
                      </a:lnTo>
                      <a:lnTo>
                        <a:pt x="2274007" y="151161"/>
                      </a:lnTo>
                      <a:lnTo>
                        <a:pt x="2279809" y="151836"/>
                      </a:lnTo>
                      <a:lnTo>
                        <a:pt x="2285610" y="152506"/>
                      </a:lnTo>
                      <a:lnTo>
                        <a:pt x="2291411" y="153169"/>
                      </a:lnTo>
                      <a:lnTo>
                        <a:pt x="2297212" y="153827"/>
                      </a:lnTo>
                      <a:lnTo>
                        <a:pt x="2303013" y="154478"/>
                      </a:lnTo>
                      <a:lnTo>
                        <a:pt x="2308815" y="155122"/>
                      </a:lnTo>
                      <a:lnTo>
                        <a:pt x="2314616" y="155761"/>
                      </a:lnTo>
                      <a:lnTo>
                        <a:pt x="2320417" y="156393"/>
                      </a:lnTo>
                      <a:lnTo>
                        <a:pt x="2326218" y="157019"/>
                      </a:lnTo>
                      <a:lnTo>
                        <a:pt x="2332019" y="157640"/>
                      </a:lnTo>
                      <a:lnTo>
                        <a:pt x="2337817" y="158254"/>
                      </a:lnTo>
                      <a:lnTo>
                        <a:pt x="2343618" y="158861"/>
                      </a:lnTo>
                      <a:lnTo>
                        <a:pt x="2349419" y="159463"/>
                      </a:lnTo>
                      <a:lnTo>
                        <a:pt x="2355220" y="160058"/>
                      </a:lnTo>
                      <a:lnTo>
                        <a:pt x="2361021" y="160648"/>
                      </a:lnTo>
                      <a:lnTo>
                        <a:pt x="2366822" y="161231"/>
                      </a:lnTo>
                      <a:lnTo>
                        <a:pt x="2372624" y="161808"/>
                      </a:lnTo>
                      <a:lnTo>
                        <a:pt x="2378425" y="162379"/>
                      </a:lnTo>
                      <a:lnTo>
                        <a:pt x="2384226" y="162944"/>
                      </a:lnTo>
                      <a:lnTo>
                        <a:pt x="2390027" y="163502"/>
                      </a:lnTo>
                      <a:lnTo>
                        <a:pt x="2395828" y="164055"/>
                      </a:lnTo>
                      <a:lnTo>
                        <a:pt x="2401630" y="164602"/>
                      </a:lnTo>
                      <a:lnTo>
                        <a:pt x="2407431" y="165142"/>
                      </a:lnTo>
                      <a:lnTo>
                        <a:pt x="2413232" y="165677"/>
                      </a:lnTo>
                      <a:lnTo>
                        <a:pt x="2419033" y="166205"/>
                      </a:lnTo>
                      <a:lnTo>
                        <a:pt x="2424834" y="166728"/>
                      </a:lnTo>
                      <a:lnTo>
                        <a:pt x="2430635" y="167245"/>
                      </a:lnTo>
                      <a:lnTo>
                        <a:pt x="2436437" y="167756"/>
                      </a:lnTo>
                      <a:lnTo>
                        <a:pt x="2442238" y="168260"/>
                      </a:lnTo>
                      <a:lnTo>
                        <a:pt x="2448039" y="168759"/>
                      </a:lnTo>
                      <a:lnTo>
                        <a:pt x="2453840" y="169253"/>
                      </a:lnTo>
                      <a:lnTo>
                        <a:pt x="2459641" y="169740"/>
                      </a:lnTo>
                      <a:lnTo>
                        <a:pt x="2465442" y="170221"/>
                      </a:lnTo>
                      <a:lnTo>
                        <a:pt x="2471243" y="170697"/>
                      </a:lnTo>
                      <a:lnTo>
                        <a:pt x="2477045" y="171167"/>
                      </a:lnTo>
                      <a:lnTo>
                        <a:pt x="2482846" y="171631"/>
                      </a:lnTo>
                      <a:lnTo>
                        <a:pt x="2488647" y="172090"/>
                      </a:lnTo>
                      <a:lnTo>
                        <a:pt x="2494448" y="172543"/>
                      </a:lnTo>
                      <a:lnTo>
                        <a:pt x="2500246" y="172990"/>
                      </a:lnTo>
                      <a:lnTo>
                        <a:pt x="2506047" y="173432"/>
                      </a:lnTo>
                      <a:lnTo>
                        <a:pt x="2511848" y="173868"/>
                      </a:lnTo>
                      <a:lnTo>
                        <a:pt x="2517649" y="174299"/>
                      </a:lnTo>
                      <a:lnTo>
                        <a:pt x="2523450" y="174724"/>
                      </a:lnTo>
                      <a:lnTo>
                        <a:pt x="2529252" y="175143"/>
                      </a:lnTo>
                      <a:lnTo>
                        <a:pt x="2535053" y="175557"/>
                      </a:lnTo>
                      <a:lnTo>
                        <a:pt x="2540854" y="175966"/>
                      </a:lnTo>
                      <a:lnTo>
                        <a:pt x="2546655" y="176370"/>
                      </a:lnTo>
                      <a:lnTo>
                        <a:pt x="2552456" y="176768"/>
                      </a:lnTo>
                      <a:lnTo>
                        <a:pt x="2558258" y="177161"/>
                      </a:lnTo>
                      <a:lnTo>
                        <a:pt x="2564059" y="177548"/>
                      </a:lnTo>
                      <a:lnTo>
                        <a:pt x="2569860" y="177931"/>
                      </a:lnTo>
                      <a:lnTo>
                        <a:pt x="2575661" y="178308"/>
                      </a:lnTo>
                      <a:lnTo>
                        <a:pt x="2581462" y="178680"/>
                      </a:lnTo>
                      <a:lnTo>
                        <a:pt x="2587263" y="179047"/>
                      </a:lnTo>
                      <a:lnTo>
                        <a:pt x="2593064" y="179409"/>
                      </a:lnTo>
                      <a:lnTo>
                        <a:pt x="2598866" y="179766"/>
                      </a:lnTo>
                      <a:lnTo>
                        <a:pt x="2604667" y="180118"/>
                      </a:lnTo>
                      <a:lnTo>
                        <a:pt x="2610468" y="180465"/>
                      </a:lnTo>
                      <a:lnTo>
                        <a:pt x="2616269" y="180807"/>
                      </a:lnTo>
                      <a:lnTo>
                        <a:pt x="2622070" y="181144"/>
                      </a:lnTo>
                      <a:lnTo>
                        <a:pt x="2627872" y="181477"/>
                      </a:lnTo>
                      <a:lnTo>
                        <a:pt x="2633673" y="181805"/>
                      </a:lnTo>
                      <a:lnTo>
                        <a:pt x="2639474" y="182128"/>
                      </a:lnTo>
                      <a:lnTo>
                        <a:pt x="2645275" y="182446"/>
                      </a:lnTo>
                      <a:lnTo>
                        <a:pt x="2651076" y="182759"/>
                      </a:lnTo>
                      <a:lnTo>
                        <a:pt x="2656874" y="183068"/>
                      </a:lnTo>
                      <a:lnTo>
                        <a:pt x="2662675" y="183373"/>
                      </a:lnTo>
                      <a:lnTo>
                        <a:pt x="2668476" y="183673"/>
                      </a:lnTo>
                      <a:lnTo>
                        <a:pt x="2674277" y="183968"/>
                      </a:lnTo>
                      <a:lnTo>
                        <a:pt x="2680078" y="184259"/>
                      </a:lnTo>
                      <a:lnTo>
                        <a:pt x="2685880" y="184546"/>
                      </a:lnTo>
                      <a:lnTo>
                        <a:pt x="2691681" y="184828"/>
                      </a:lnTo>
                      <a:lnTo>
                        <a:pt x="2697482" y="185106"/>
                      </a:lnTo>
                      <a:lnTo>
                        <a:pt x="2703283" y="185380"/>
                      </a:lnTo>
                      <a:lnTo>
                        <a:pt x="2709084" y="185649"/>
                      </a:lnTo>
                      <a:lnTo>
                        <a:pt x="2714885" y="185914"/>
                      </a:lnTo>
                      <a:lnTo>
                        <a:pt x="2720686" y="186176"/>
                      </a:lnTo>
                      <a:lnTo>
                        <a:pt x="2726488" y="186433"/>
                      </a:lnTo>
                      <a:lnTo>
                        <a:pt x="2732289" y="186686"/>
                      </a:lnTo>
                      <a:lnTo>
                        <a:pt x="2738090" y="186935"/>
                      </a:lnTo>
                      <a:lnTo>
                        <a:pt x="2743891" y="187180"/>
                      </a:lnTo>
                      <a:lnTo>
                        <a:pt x="2749692" y="187421"/>
                      </a:lnTo>
                      <a:lnTo>
                        <a:pt x="2755494" y="187658"/>
                      </a:lnTo>
                      <a:lnTo>
                        <a:pt x="2761295" y="187892"/>
                      </a:lnTo>
                      <a:lnTo>
                        <a:pt x="2767096" y="188121"/>
                      </a:lnTo>
                      <a:lnTo>
                        <a:pt x="2772897" y="188347"/>
                      </a:lnTo>
                      <a:lnTo>
                        <a:pt x="2778698" y="188569"/>
                      </a:lnTo>
                      <a:lnTo>
                        <a:pt x="2784499" y="188788"/>
                      </a:lnTo>
                      <a:lnTo>
                        <a:pt x="2790301" y="189003"/>
                      </a:lnTo>
                      <a:lnTo>
                        <a:pt x="2796102" y="189214"/>
                      </a:lnTo>
                      <a:lnTo>
                        <a:pt x="2801903" y="189422"/>
                      </a:lnTo>
                      <a:lnTo>
                        <a:pt x="2807704" y="189626"/>
                      </a:lnTo>
                      <a:lnTo>
                        <a:pt x="2813505" y="189827"/>
                      </a:lnTo>
                      <a:lnTo>
                        <a:pt x="2819303" y="190025"/>
                      </a:lnTo>
                      <a:lnTo>
                        <a:pt x="2825104" y="190219"/>
                      </a:lnTo>
                      <a:lnTo>
                        <a:pt x="2830905" y="190410"/>
                      </a:lnTo>
                      <a:lnTo>
                        <a:pt x="2836706" y="190597"/>
                      </a:lnTo>
                      <a:lnTo>
                        <a:pt x="2842507" y="190781"/>
                      </a:lnTo>
                      <a:lnTo>
                        <a:pt x="2848309" y="190962"/>
                      </a:lnTo>
                      <a:lnTo>
                        <a:pt x="2854110" y="191140"/>
                      </a:lnTo>
                      <a:lnTo>
                        <a:pt x="2859911" y="191315"/>
                      </a:lnTo>
                      <a:lnTo>
                        <a:pt x="2865712" y="191487"/>
                      </a:lnTo>
                      <a:lnTo>
                        <a:pt x="2871513" y="191655"/>
                      </a:lnTo>
                      <a:lnTo>
                        <a:pt x="2877315" y="191821"/>
                      </a:lnTo>
                      <a:lnTo>
                        <a:pt x="2883116" y="191984"/>
                      </a:lnTo>
                      <a:lnTo>
                        <a:pt x="2888917" y="192144"/>
                      </a:lnTo>
                      <a:lnTo>
                        <a:pt x="2894718" y="192301"/>
                      </a:lnTo>
                      <a:lnTo>
                        <a:pt x="2900519" y="192455"/>
                      </a:lnTo>
                      <a:lnTo>
                        <a:pt x="2906320" y="192606"/>
                      </a:lnTo>
                      <a:lnTo>
                        <a:pt x="2912121" y="192755"/>
                      </a:lnTo>
                      <a:lnTo>
                        <a:pt x="2917923" y="192901"/>
                      </a:lnTo>
                      <a:lnTo>
                        <a:pt x="2923724" y="193044"/>
                      </a:lnTo>
                      <a:lnTo>
                        <a:pt x="2929525" y="193184"/>
                      </a:lnTo>
                      <a:lnTo>
                        <a:pt x="2935326" y="193322"/>
                      </a:lnTo>
                      <a:lnTo>
                        <a:pt x="2941127" y="193458"/>
                      </a:lnTo>
                      <a:lnTo>
                        <a:pt x="2946928" y="193590"/>
                      </a:lnTo>
                      <a:lnTo>
                        <a:pt x="2952730" y="193721"/>
                      </a:lnTo>
                      <a:lnTo>
                        <a:pt x="2958531" y="193849"/>
                      </a:lnTo>
                      <a:lnTo>
                        <a:pt x="2964332" y="193974"/>
                      </a:lnTo>
                      <a:lnTo>
                        <a:pt x="2970133" y="194097"/>
                      </a:lnTo>
                      <a:lnTo>
                        <a:pt x="2975931" y="194218"/>
                      </a:lnTo>
                      <a:lnTo>
                        <a:pt x="2981732" y="194336"/>
                      </a:lnTo>
                      <a:lnTo>
                        <a:pt x="2987533" y="194452"/>
                      </a:lnTo>
                      <a:lnTo>
                        <a:pt x="2993334" y="194566"/>
                      </a:lnTo>
                      <a:lnTo>
                        <a:pt x="2999135" y="194678"/>
                      </a:lnTo>
                      <a:lnTo>
                        <a:pt x="3004937" y="194788"/>
                      </a:lnTo>
                      <a:lnTo>
                        <a:pt x="3010738" y="194895"/>
                      </a:lnTo>
                      <a:lnTo>
                        <a:pt x="3016539" y="195000"/>
                      </a:lnTo>
                      <a:lnTo>
                        <a:pt x="3022340" y="195103"/>
                      </a:lnTo>
                      <a:lnTo>
                        <a:pt x="3028141" y="195205"/>
                      </a:lnTo>
                      <a:lnTo>
                        <a:pt x="3033942" y="195304"/>
                      </a:lnTo>
                      <a:lnTo>
                        <a:pt x="3039743" y="195401"/>
                      </a:lnTo>
                      <a:lnTo>
                        <a:pt x="3045545" y="195496"/>
                      </a:lnTo>
                      <a:lnTo>
                        <a:pt x="3051346" y="195590"/>
                      </a:lnTo>
                      <a:lnTo>
                        <a:pt x="3057147" y="195681"/>
                      </a:lnTo>
                      <a:lnTo>
                        <a:pt x="3062948" y="195770"/>
                      </a:lnTo>
                      <a:lnTo>
                        <a:pt x="3068749" y="195858"/>
                      </a:lnTo>
                      <a:lnTo>
                        <a:pt x="3074551" y="195944"/>
                      </a:lnTo>
                      <a:lnTo>
                        <a:pt x="3080352" y="196029"/>
                      </a:lnTo>
                      <a:lnTo>
                        <a:pt x="3086153" y="196111"/>
                      </a:lnTo>
                      <a:lnTo>
                        <a:pt x="3091954" y="196192"/>
                      </a:lnTo>
                      <a:lnTo>
                        <a:pt x="3097755" y="196271"/>
                      </a:lnTo>
                      <a:lnTo>
                        <a:pt x="3103557" y="196349"/>
                      </a:lnTo>
                      <a:lnTo>
                        <a:pt x="3109358" y="196424"/>
                      </a:lnTo>
                      <a:lnTo>
                        <a:pt x="3115159" y="196499"/>
                      </a:lnTo>
                      <a:lnTo>
                        <a:pt x="3120960" y="196571"/>
                      </a:lnTo>
                      <a:lnTo>
                        <a:pt x="3126761" y="196643"/>
                      </a:lnTo>
                      <a:lnTo>
                        <a:pt x="3132562" y="196712"/>
                      </a:lnTo>
                      <a:lnTo>
                        <a:pt x="3138363" y="196780"/>
                      </a:lnTo>
                      <a:lnTo>
                        <a:pt x="3144161" y="196847"/>
                      </a:lnTo>
                      <a:lnTo>
                        <a:pt x="3149962" y="196913"/>
                      </a:lnTo>
                      <a:lnTo>
                        <a:pt x="3155763" y="196976"/>
                      </a:lnTo>
                      <a:lnTo>
                        <a:pt x="3161564" y="197039"/>
                      </a:lnTo>
                      <a:lnTo>
                        <a:pt x="3167366" y="197100"/>
                      </a:lnTo>
                      <a:lnTo>
                        <a:pt x="3173167" y="197160"/>
                      </a:lnTo>
                      <a:lnTo>
                        <a:pt x="3178968" y="197219"/>
                      </a:lnTo>
                      <a:lnTo>
                        <a:pt x="3184769" y="197276"/>
                      </a:lnTo>
                      <a:lnTo>
                        <a:pt x="3190570" y="197332"/>
                      </a:lnTo>
                      <a:lnTo>
                        <a:pt x="3196371" y="197387"/>
                      </a:lnTo>
                      <a:lnTo>
                        <a:pt x="3202173" y="197440"/>
                      </a:lnTo>
                      <a:lnTo>
                        <a:pt x="3207974" y="197493"/>
                      </a:lnTo>
                      <a:lnTo>
                        <a:pt x="3213775" y="197544"/>
                      </a:lnTo>
                      <a:lnTo>
                        <a:pt x="3219576" y="197594"/>
                      </a:lnTo>
                      <a:lnTo>
                        <a:pt x="3225377" y="197643"/>
                      </a:lnTo>
                      <a:lnTo>
                        <a:pt x="3231179" y="197691"/>
                      </a:lnTo>
                      <a:lnTo>
                        <a:pt x="3236980" y="197738"/>
                      </a:lnTo>
                      <a:lnTo>
                        <a:pt x="3242781" y="197784"/>
                      </a:lnTo>
                      <a:lnTo>
                        <a:pt x="3248582" y="197828"/>
                      </a:lnTo>
                      <a:lnTo>
                        <a:pt x="3254383" y="197872"/>
                      </a:lnTo>
                      <a:lnTo>
                        <a:pt x="3260184" y="197915"/>
                      </a:lnTo>
                      <a:lnTo>
                        <a:pt x="3265985" y="197956"/>
                      </a:lnTo>
                      <a:lnTo>
                        <a:pt x="3271787" y="197997"/>
                      </a:lnTo>
                      <a:lnTo>
                        <a:pt x="3277588" y="198037"/>
                      </a:lnTo>
                      <a:lnTo>
                        <a:pt x="3283389" y="198076"/>
                      </a:lnTo>
                      <a:lnTo>
                        <a:pt x="3289190" y="198114"/>
                      </a:lnTo>
                      <a:lnTo>
                        <a:pt x="3294991" y="198151"/>
                      </a:lnTo>
                      <a:lnTo>
                        <a:pt x="3300793" y="198187"/>
                      </a:lnTo>
                      <a:lnTo>
                        <a:pt x="3306590" y="198223"/>
                      </a:lnTo>
                      <a:lnTo>
                        <a:pt x="3312391" y="198257"/>
                      </a:lnTo>
                      <a:lnTo>
                        <a:pt x="3318192" y="198291"/>
                      </a:lnTo>
                      <a:lnTo>
                        <a:pt x="3323994" y="198324"/>
                      </a:lnTo>
                      <a:lnTo>
                        <a:pt x="3329795" y="198356"/>
                      </a:lnTo>
                      <a:lnTo>
                        <a:pt x="3335596" y="198388"/>
                      </a:lnTo>
                      <a:lnTo>
                        <a:pt x="3341397" y="198418"/>
                      </a:lnTo>
                      <a:lnTo>
                        <a:pt x="3347198" y="198448"/>
                      </a:lnTo>
                      <a:lnTo>
                        <a:pt x="3352999" y="198478"/>
                      </a:lnTo>
                      <a:lnTo>
                        <a:pt x="3358801" y="198506"/>
                      </a:lnTo>
                      <a:lnTo>
                        <a:pt x="3364602" y="198534"/>
                      </a:lnTo>
                      <a:lnTo>
                        <a:pt x="3370403" y="198561"/>
                      </a:lnTo>
                      <a:lnTo>
                        <a:pt x="3376204" y="198587"/>
                      </a:lnTo>
                      <a:lnTo>
                        <a:pt x="3382005" y="198613"/>
                      </a:lnTo>
                      <a:lnTo>
                        <a:pt x="3387806" y="198639"/>
                      </a:lnTo>
                      <a:lnTo>
                        <a:pt x="3393608" y="198663"/>
                      </a:lnTo>
                      <a:lnTo>
                        <a:pt x="3399409" y="198687"/>
                      </a:lnTo>
                      <a:lnTo>
                        <a:pt x="3405210" y="198711"/>
                      </a:lnTo>
                      <a:lnTo>
                        <a:pt x="3411011" y="198733"/>
                      </a:lnTo>
                      <a:lnTo>
                        <a:pt x="3416812" y="198756"/>
                      </a:lnTo>
                      <a:lnTo>
                        <a:pt x="3422614" y="198777"/>
                      </a:lnTo>
                      <a:lnTo>
                        <a:pt x="3428415" y="198798"/>
                      </a:lnTo>
                      <a:lnTo>
                        <a:pt x="3434216" y="198819"/>
                      </a:lnTo>
                      <a:lnTo>
                        <a:pt x="3440017" y="198839"/>
                      </a:lnTo>
                      <a:lnTo>
                        <a:pt x="3445818" y="198859"/>
                      </a:lnTo>
                      <a:lnTo>
                        <a:pt x="3451619" y="198878"/>
                      </a:lnTo>
                      <a:lnTo>
                        <a:pt x="3457420" y="198897"/>
                      </a:lnTo>
                      <a:lnTo>
                        <a:pt x="3463218" y="198915"/>
                      </a:lnTo>
                      <a:lnTo>
                        <a:pt x="3469019" y="198932"/>
                      </a:lnTo>
                      <a:lnTo>
                        <a:pt x="3474820" y="198950"/>
                      </a:lnTo>
                      <a:lnTo>
                        <a:pt x="3480621" y="198967"/>
                      </a:lnTo>
                      <a:lnTo>
                        <a:pt x="3486423" y="198983"/>
                      </a:lnTo>
                      <a:lnTo>
                        <a:pt x="3492224" y="198999"/>
                      </a:lnTo>
                      <a:lnTo>
                        <a:pt x="3498025" y="199014"/>
                      </a:lnTo>
                      <a:lnTo>
                        <a:pt x="3503826" y="199029"/>
                      </a:lnTo>
                      <a:lnTo>
                        <a:pt x="3509627" y="199044"/>
                      </a:lnTo>
                      <a:lnTo>
                        <a:pt x="3515428" y="199059"/>
                      </a:lnTo>
                      <a:lnTo>
                        <a:pt x="3521230" y="199073"/>
                      </a:lnTo>
                      <a:lnTo>
                        <a:pt x="3527031" y="199086"/>
                      </a:lnTo>
                      <a:lnTo>
                        <a:pt x="3532832" y="199099"/>
                      </a:lnTo>
                      <a:lnTo>
                        <a:pt x="3538633" y="199112"/>
                      </a:lnTo>
                      <a:lnTo>
                        <a:pt x="3544434" y="199125"/>
                      </a:lnTo>
                      <a:lnTo>
                        <a:pt x="3550236" y="199137"/>
                      </a:lnTo>
                      <a:lnTo>
                        <a:pt x="3556037" y="199149"/>
                      </a:lnTo>
                      <a:lnTo>
                        <a:pt x="3561838" y="199161"/>
                      </a:lnTo>
                      <a:lnTo>
                        <a:pt x="3567639" y="199172"/>
                      </a:lnTo>
                      <a:lnTo>
                        <a:pt x="3573440" y="199183"/>
                      </a:lnTo>
                      <a:lnTo>
                        <a:pt x="3579241" y="199193"/>
                      </a:lnTo>
                      <a:lnTo>
                        <a:pt x="3585042" y="199204"/>
                      </a:lnTo>
                      <a:lnTo>
                        <a:pt x="3590844" y="199214"/>
                      </a:lnTo>
                      <a:lnTo>
                        <a:pt x="3596645" y="199224"/>
                      </a:lnTo>
                      <a:lnTo>
                        <a:pt x="3602446" y="199233"/>
                      </a:lnTo>
                      <a:lnTo>
                        <a:pt x="3608247" y="199243"/>
                      </a:lnTo>
                      <a:lnTo>
                        <a:pt x="3614048" y="199252"/>
                      </a:lnTo>
                      <a:lnTo>
                        <a:pt x="3619850" y="199260"/>
                      </a:lnTo>
                      <a:lnTo>
                        <a:pt x="3625647" y="199269"/>
                      </a:lnTo>
                      <a:lnTo>
                        <a:pt x="3631448" y="199277"/>
                      </a:lnTo>
                      <a:lnTo>
                        <a:pt x="3637249" y="199285"/>
                      </a:lnTo>
                      <a:lnTo>
                        <a:pt x="3643051" y="199294"/>
                      </a:lnTo>
                      <a:lnTo>
                        <a:pt x="3648852" y="199301"/>
                      </a:lnTo>
                      <a:lnTo>
                        <a:pt x="3654653" y="199308"/>
                      </a:lnTo>
                      <a:lnTo>
                        <a:pt x="3660454" y="199316"/>
                      </a:lnTo>
                      <a:lnTo>
                        <a:pt x="3666255" y="199323"/>
                      </a:lnTo>
                      <a:lnTo>
                        <a:pt x="3672056" y="199330"/>
                      </a:lnTo>
                      <a:lnTo>
                        <a:pt x="3677858" y="199336"/>
                      </a:lnTo>
                      <a:lnTo>
                        <a:pt x="3683670" y="199343"/>
                      </a:lnTo>
                      <a:lnTo>
                        <a:pt x="3689456" y="199349"/>
                      </a:lnTo>
                      <a:lnTo>
                        <a:pt x="3695280" y="199355"/>
                      </a:lnTo>
                      <a:lnTo>
                        <a:pt x="3701066" y="199361"/>
                      </a:lnTo>
                      <a:lnTo>
                        <a:pt x="3706852" y="199367"/>
                      </a:lnTo>
                      <a:lnTo>
                        <a:pt x="3712676" y="199372"/>
                      </a:lnTo>
                      <a:lnTo>
                        <a:pt x="3718462" y="199378"/>
                      </a:lnTo>
                      <a:lnTo>
                        <a:pt x="3724248" y="199383"/>
                      </a:lnTo>
                      <a:lnTo>
                        <a:pt x="3730072" y="199388"/>
                      </a:lnTo>
                      <a:lnTo>
                        <a:pt x="3735858" y="199393"/>
                      </a:lnTo>
                      <a:lnTo>
                        <a:pt x="3741682" y="199398"/>
                      </a:lnTo>
                      <a:lnTo>
                        <a:pt x="3747468" y="199403"/>
                      </a:lnTo>
                      <a:lnTo>
                        <a:pt x="3753254" y="199407"/>
                      </a:lnTo>
                      <a:lnTo>
                        <a:pt x="3759078" y="199412"/>
                      </a:lnTo>
                      <a:lnTo>
                        <a:pt x="3764864" y="199416"/>
                      </a:lnTo>
                      <a:lnTo>
                        <a:pt x="3770688" y="199420"/>
                      </a:lnTo>
                      <a:lnTo>
                        <a:pt x="3776474" y="199424"/>
                      </a:lnTo>
                      <a:lnTo>
                        <a:pt x="3782260" y="199428"/>
                      </a:lnTo>
                      <a:lnTo>
                        <a:pt x="3788083" y="199432"/>
                      </a:lnTo>
                      <a:lnTo>
                        <a:pt x="3793870" y="199436"/>
                      </a:lnTo>
                      <a:lnTo>
                        <a:pt x="3799693" y="199439"/>
                      </a:lnTo>
                      <a:lnTo>
                        <a:pt x="3805480" y="199443"/>
                      </a:lnTo>
                      <a:lnTo>
                        <a:pt x="3811266" y="199446"/>
                      </a:lnTo>
                      <a:lnTo>
                        <a:pt x="3817090" y="199449"/>
                      </a:lnTo>
                      <a:lnTo>
                        <a:pt x="3822876" y="199453"/>
                      </a:lnTo>
                      <a:lnTo>
                        <a:pt x="3828699" y="199456"/>
                      </a:lnTo>
                      <a:lnTo>
                        <a:pt x="3834485" y="199459"/>
                      </a:lnTo>
                      <a:lnTo>
                        <a:pt x="3840272" y="199462"/>
                      </a:lnTo>
                      <a:lnTo>
                        <a:pt x="3846095" y="199464"/>
                      </a:lnTo>
                      <a:lnTo>
                        <a:pt x="3851882" y="199467"/>
                      </a:lnTo>
                      <a:lnTo>
                        <a:pt x="3857705" y="199470"/>
                      </a:lnTo>
                      <a:lnTo>
                        <a:pt x="3863492" y="199472"/>
                      </a:lnTo>
                      <a:lnTo>
                        <a:pt x="3869278" y="199475"/>
                      </a:lnTo>
                      <a:lnTo>
                        <a:pt x="3875101" y="199477"/>
                      </a:lnTo>
                      <a:lnTo>
                        <a:pt x="3880887" y="199480"/>
                      </a:lnTo>
                      <a:lnTo>
                        <a:pt x="3886711" y="199482"/>
                      </a:lnTo>
                      <a:lnTo>
                        <a:pt x="3892497" y="199484"/>
                      </a:lnTo>
                      <a:lnTo>
                        <a:pt x="3898284" y="199486"/>
                      </a:lnTo>
                      <a:lnTo>
                        <a:pt x="3904107" y="199488"/>
                      </a:lnTo>
                      <a:lnTo>
                        <a:pt x="3909894" y="199490"/>
                      </a:lnTo>
                      <a:lnTo>
                        <a:pt x="3915717" y="199492"/>
                      </a:lnTo>
                      <a:lnTo>
                        <a:pt x="3921503" y="199494"/>
                      </a:lnTo>
                      <a:lnTo>
                        <a:pt x="3927289" y="199496"/>
                      </a:lnTo>
                      <a:lnTo>
                        <a:pt x="3933113" y="199498"/>
                      </a:lnTo>
                      <a:lnTo>
                        <a:pt x="3938899" y="199499"/>
                      </a:lnTo>
                      <a:lnTo>
                        <a:pt x="3944722" y="199501"/>
                      </a:lnTo>
                      <a:lnTo>
                        <a:pt x="3950509" y="199503"/>
                      </a:lnTo>
                      <a:lnTo>
                        <a:pt x="3956295" y="199504"/>
                      </a:lnTo>
                      <a:lnTo>
                        <a:pt x="3962119" y="199506"/>
                      </a:lnTo>
                      <a:lnTo>
                        <a:pt x="3967905" y="199507"/>
                      </a:lnTo>
                      <a:lnTo>
                        <a:pt x="3973729" y="199508"/>
                      </a:lnTo>
                      <a:lnTo>
                        <a:pt x="3979515" y="199510"/>
                      </a:lnTo>
                      <a:lnTo>
                        <a:pt x="3985301" y="199511"/>
                      </a:lnTo>
                      <a:lnTo>
                        <a:pt x="3991124" y="199513"/>
                      </a:lnTo>
                      <a:lnTo>
                        <a:pt x="3996911" y="199514"/>
                      </a:lnTo>
                      <a:lnTo>
                        <a:pt x="4002734" y="199515"/>
                      </a:lnTo>
                      <a:lnTo>
                        <a:pt x="4008521" y="199516"/>
                      </a:lnTo>
                      <a:lnTo>
                        <a:pt x="4014307" y="199517"/>
                      </a:lnTo>
                      <a:lnTo>
                        <a:pt x="4020131" y="199518"/>
                      </a:lnTo>
                      <a:lnTo>
                        <a:pt x="4025917" y="199519"/>
                      </a:lnTo>
                      <a:lnTo>
                        <a:pt x="4031703" y="199520"/>
                      </a:lnTo>
                      <a:lnTo>
                        <a:pt x="4037526" y="199521"/>
                      </a:lnTo>
                      <a:lnTo>
                        <a:pt x="4043313" y="199522"/>
                      </a:lnTo>
                      <a:lnTo>
                        <a:pt x="4049136" y="199523"/>
                      </a:lnTo>
                      <a:lnTo>
                        <a:pt x="4054923" y="199524"/>
                      </a:lnTo>
                      <a:lnTo>
                        <a:pt x="4060709" y="199525"/>
                      </a:lnTo>
                      <a:lnTo>
                        <a:pt x="4066533" y="199526"/>
                      </a:lnTo>
                      <a:lnTo>
                        <a:pt x="4072319" y="199527"/>
                      </a:lnTo>
                      <a:lnTo>
                        <a:pt x="4078142" y="199527"/>
                      </a:lnTo>
                      <a:lnTo>
                        <a:pt x="4083928" y="199528"/>
                      </a:lnTo>
                      <a:lnTo>
                        <a:pt x="4089715" y="199529"/>
                      </a:lnTo>
                      <a:lnTo>
                        <a:pt x="4095538" y="199529"/>
                      </a:lnTo>
                      <a:lnTo>
                        <a:pt x="4101325" y="199530"/>
                      </a:lnTo>
                      <a:lnTo>
                        <a:pt x="4107148" y="199531"/>
                      </a:lnTo>
                      <a:lnTo>
                        <a:pt x="4112934" y="199531"/>
                      </a:lnTo>
                      <a:lnTo>
                        <a:pt x="4118721" y="199532"/>
                      </a:lnTo>
                      <a:lnTo>
                        <a:pt x="4124544" y="199533"/>
                      </a:lnTo>
                      <a:lnTo>
                        <a:pt x="4130330" y="199533"/>
                      </a:lnTo>
                      <a:lnTo>
                        <a:pt x="4136154" y="199534"/>
                      </a:lnTo>
                      <a:lnTo>
                        <a:pt x="4141940" y="199534"/>
                      </a:lnTo>
                      <a:lnTo>
                        <a:pt x="4147727" y="199535"/>
                      </a:lnTo>
                      <a:lnTo>
                        <a:pt x="4153550" y="199535"/>
                      </a:lnTo>
                      <a:lnTo>
                        <a:pt x="4159336" y="199536"/>
                      </a:lnTo>
                      <a:lnTo>
                        <a:pt x="4165160" y="199536"/>
                      </a:lnTo>
                      <a:lnTo>
                        <a:pt x="4170946" y="199537"/>
                      </a:lnTo>
                      <a:lnTo>
                        <a:pt x="4176732" y="199537"/>
                      </a:lnTo>
                      <a:lnTo>
                        <a:pt x="4182556" y="199538"/>
                      </a:lnTo>
                      <a:lnTo>
                        <a:pt x="4188342" y="199538"/>
                      </a:lnTo>
                      <a:lnTo>
                        <a:pt x="4194165" y="199538"/>
                      </a:lnTo>
                      <a:lnTo>
                        <a:pt x="4199952" y="199539"/>
                      </a:lnTo>
                      <a:lnTo>
                        <a:pt x="4205738" y="199539"/>
                      </a:lnTo>
                      <a:lnTo>
                        <a:pt x="4211562" y="199539"/>
                      </a:lnTo>
                      <a:lnTo>
                        <a:pt x="4217348" y="199540"/>
                      </a:lnTo>
                      <a:lnTo>
                        <a:pt x="4223172" y="199540"/>
                      </a:lnTo>
                      <a:lnTo>
                        <a:pt x="4228958" y="199540"/>
                      </a:lnTo>
                      <a:lnTo>
                        <a:pt x="4234744" y="199541"/>
                      </a:lnTo>
                      <a:lnTo>
                        <a:pt x="4240567" y="199541"/>
                      </a:lnTo>
                      <a:lnTo>
                        <a:pt x="4246354" y="199541"/>
                      </a:lnTo>
                      <a:lnTo>
                        <a:pt x="4252177" y="199542"/>
                      </a:lnTo>
                      <a:lnTo>
                        <a:pt x="4257964" y="199542"/>
                      </a:lnTo>
                      <a:lnTo>
                        <a:pt x="4263750" y="199542"/>
                      </a:lnTo>
                      <a:lnTo>
                        <a:pt x="4269574" y="199542"/>
                      </a:lnTo>
                      <a:lnTo>
                        <a:pt x="4275360" y="199543"/>
                      </a:lnTo>
                      <a:lnTo>
                        <a:pt x="4281183" y="199543"/>
                      </a:lnTo>
                      <a:lnTo>
                        <a:pt x="4286969" y="199543"/>
                      </a:lnTo>
                      <a:lnTo>
                        <a:pt x="4292756" y="199543"/>
                      </a:lnTo>
                      <a:lnTo>
                        <a:pt x="4298579" y="199543"/>
                      </a:lnTo>
                      <a:lnTo>
                        <a:pt x="4304366" y="199544"/>
                      </a:lnTo>
                      <a:lnTo>
                        <a:pt x="4310189" y="199544"/>
                      </a:lnTo>
                      <a:lnTo>
                        <a:pt x="4315976" y="199544"/>
                      </a:lnTo>
                      <a:lnTo>
                        <a:pt x="4321762" y="199544"/>
                      </a:lnTo>
                      <a:lnTo>
                        <a:pt x="4327585" y="199544"/>
                      </a:lnTo>
                      <a:lnTo>
                        <a:pt x="4333371" y="199545"/>
                      </a:lnTo>
                      <a:lnTo>
                        <a:pt x="4339195" y="199545"/>
                      </a:lnTo>
                      <a:lnTo>
                        <a:pt x="4344981" y="199545"/>
                      </a:lnTo>
                      <a:lnTo>
                        <a:pt x="4350768" y="199545"/>
                      </a:lnTo>
                      <a:lnTo>
                        <a:pt x="4356591" y="199545"/>
                      </a:lnTo>
                      <a:lnTo>
                        <a:pt x="4362378" y="199545"/>
                      </a:lnTo>
                      <a:lnTo>
                        <a:pt x="4368164" y="199545"/>
                      </a:lnTo>
                      <a:lnTo>
                        <a:pt x="4373987" y="199546"/>
                      </a:lnTo>
                      <a:lnTo>
                        <a:pt x="4379773" y="199546"/>
                      </a:lnTo>
                      <a:lnTo>
                        <a:pt x="4385597" y="199546"/>
                      </a:lnTo>
                      <a:lnTo>
                        <a:pt x="4391383" y="199546"/>
                      </a:lnTo>
                      <a:lnTo>
                        <a:pt x="4397170" y="199546"/>
                      </a:lnTo>
                      <a:lnTo>
                        <a:pt x="4402993" y="199546"/>
                      </a:lnTo>
                      <a:lnTo>
                        <a:pt x="4408780" y="199546"/>
                      </a:lnTo>
                      <a:lnTo>
                        <a:pt x="4414603" y="199546"/>
                      </a:lnTo>
                      <a:lnTo>
                        <a:pt x="4420389" y="199547"/>
                      </a:lnTo>
                      <a:lnTo>
                        <a:pt x="4426175" y="199547"/>
                      </a:lnTo>
                      <a:lnTo>
                        <a:pt x="4431999" y="199547"/>
                      </a:lnTo>
                      <a:lnTo>
                        <a:pt x="4437785" y="199547"/>
                      </a:lnTo>
                      <a:lnTo>
                        <a:pt x="4443608" y="199547"/>
                      </a:lnTo>
                      <a:lnTo>
                        <a:pt x="4449395" y="199547"/>
                      </a:lnTo>
                      <a:lnTo>
                        <a:pt x="4455181" y="199547"/>
                      </a:lnTo>
                      <a:lnTo>
                        <a:pt x="4461005" y="199547"/>
                      </a:lnTo>
                      <a:lnTo>
                        <a:pt x="4466791" y="199547"/>
                      </a:lnTo>
                      <a:lnTo>
                        <a:pt x="4472615" y="199547"/>
                      </a:lnTo>
                      <a:lnTo>
                        <a:pt x="4478401" y="199547"/>
                      </a:lnTo>
                      <a:lnTo>
                        <a:pt x="4484187" y="199547"/>
                      </a:lnTo>
                      <a:lnTo>
                        <a:pt x="4490010" y="199547"/>
                      </a:lnTo>
                      <a:lnTo>
                        <a:pt x="4495797" y="199547"/>
                      </a:lnTo>
                      <a:lnTo>
                        <a:pt x="4501620" y="199548"/>
                      </a:lnTo>
                      <a:lnTo>
                        <a:pt x="4507407" y="199548"/>
                      </a:lnTo>
                      <a:lnTo>
                        <a:pt x="4513193" y="199548"/>
                      </a:lnTo>
                      <a:lnTo>
                        <a:pt x="4519017" y="199548"/>
                      </a:lnTo>
                      <a:lnTo>
                        <a:pt x="4524803" y="199548"/>
                      </a:lnTo>
                      <a:lnTo>
                        <a:pt x="4530626" y="199548"/>
                      </a:lnTo>
                      <a:lnTo>
                        <a:pt x="4536412" y="199548"/>
                      </a:lnTo>
                      <a:lnTo>
                        <a:pt x="4542199" y="199548"/>
                      </a:lnTo>
                      <a:lnTo>
                        <a:pt x="4548022" y="199548"/>
                      </a:lnTo>
                      <a:lnTo>
                        <a:pt x="4553809" y="199548"/>
                      </a:lnTo>
                      <a:lnTo>
                        <a:pt x="4559632" y="199548"/>
                      </a:lnTo>
                      <a:lnTo>
                        <a:pt x="4565419" y="199548"/>
                      </a:lnTo>
                      <a:lnTo>
                        <a:pt x="4571205" y="199548"/>
                      </a:lnTo>
                      <a:lnTo>
                        <a:pt x="4577028" y="199548"/>
                      </a:lnTo>
                      <a:lnTo>
                        <a:pt x="4582814" y="199548"/>
                      </a:lnTo>
                      <a:lnTo>
                        <a:pt x="4588638" y="199548"/>
                      </a:lnTo>
                      <a:lnTo>
                        <a:pt x="4594424" y="199548"/>
                      </a:lnTo>
                      <a:lnTo>
                        <a:pt x="4600211" y="199548"/>
                      </a:lnTo>
                      <a:lnTo>
                        <a:pt x="4606034" y="199548"/>
                      </a:lnTo>
                      <a:lnTo>
                        <a:pt x="4611821" y="199548"/>
                      </a:lnTo>
                      <a:lnTo>
                        <a:pt x="4617644" y="199548"/>
                      </a:lnTo>
                      <a:lnTo>
                        <a:pt x="4623430" y="199548"/>
                      </a:lnTo>
                      <a:lnTo>
                        <a:pt x="4629216" y="199548"/>
                      </a:lnTo>
                      <a:lnTo>
                        <a:pt x="4635040" y="199548"/>
                      </a:lnTo>
                      <a:lnTo>
                        <a:pt x="4640826" y="199548"/>
                      </a:lnTo>
                      <a:lnTo>
                        <a:pt x="4646649" y="199548"/>
                      </a:lnTo>
                      <a:lnTo>
                        <a:pt x="4652436" y="199548"/>
                      </a:lnTo>
                      <a:lnTo>
                        <a:pt x="4658223" y="199548"/>
                      </a:lnTo>
                      <a:lnTo>
                        <a:pt x="4664046" y="199548"/>
                      </a:lnTo>
                      <a:lnTo>
                        <a:pt x="4669832" y="199548"/>
                      </a:lnTo>
                      <a:lnTo>
                        <a:pt x="4675656" y="199548"/>
                      </a:lnTo>
                      <a:lnTo>
                        <a:pt x="4681442" y="199549"/>
                      </a:lnTo>
                      <a:lnTo>
                        <a:pt x="4687228" y="199549"/>
                      </a:lnTo>
                      <a:lnTo>
                        <a:pt x="4693051" y="199549"/>
                      </a:lnTo>
                      <a:lnTo>
                        <a:pt x="4698838" y="199549"/>
                      </a:lnTo>
                      <a:lnTo>
                        <a:pt x="4704624" y="199549"/>
                      </a:lnTo>
                      <a:lnTo>
                        <a:pt x="4710448" y="199549"/>
                      </a:lnTo>
                      <a:lnTo>
                        <a:pt x="4716234" y="199549"/>
                      </a:lnTo>
                      <a:lnTo>
                        <a:pt x="4722058" y="199549"/>
                      </a:lnTo>
                      <a:lnTo>
                        <a:pt x="4727844" y="199549"/>
                      </a:lnTo>
                      <a:lnTo>
                        <a:pt x="4733630" y="199549"/>
                      </a:lnTo>
                      <a:lnTo>
                        <a:pt x="4739453" y="199549"/>
                      </a:lnTo>
                      <a:lnTo>
                        <a:pt x="4745240" y="199549"/>
                      </a:lnTo>
                      <a:lnTo>
                        <a:pt x="4751063" y="199549"/>
                      </a:lnTo>
                      <a:lnTo>
                        <a:pt x="4756850" y="199549"/>
                      </a:lnTo>
                      <a:lnTo>
                        <a:pt x="4762636" y="199549"/>
                      </a:lnTo>
                      <a:lnTo>
                        <a:pt x="4768460" y="199549"/>
                      </a:lnTo>
                      <a:lnTo>
                        <a:pt x="4774246" y="199549"/>
                      </a:lnTo>
                      <a:lnTo>
                        <a:pt x="4780069" y="199549"/>
                      </a:lnTo>
                      <a:lnTo>
                        <a:pt x="4785855" y="199549"/>
                      </a:lnTo>
                      <a:lnTo>
                        <a:pt x="4791642" y="199549"/>
                      </a:lnTo>
                      <a:lnTo>
                        <a:pt x="4797465" y="199549"/>
                      </a:lnTo>
                      <a:lnTo>
                        <a:pt x="4803252" y="199549"/>
                      </a:lnTo>
                      <a:lnTo>
                        <a:pt x="4809075" y="199549"/>
                      </a:lnTo>
                      <a:lnTo>
                        <a:pt x="4814862" y="199549"/>
                      </a:lnTo>
                      <a:lnTo>
                        <a:pt x="4820648" y="199549"/>
                      </a:lnTo>
                      <a:lnTo>
                        <a:pt x="4826471" y="199549"/>
                      </a:lnTo>
                      <a:lnTo>
                        <a:pt x="4832257" y="199549"/>
                      </a:lnTo>
                      <a:lnTo>
                        <a:pt x="4838081" y="199549"/>
                      </a:lnTo>
                      <a:lnTo>
                        <a:pt x="4843867" y="199549"/>
                      </a:lnTo>
                      <a:lnTo>
                        <a:pt x="4849654" y="199549"/>
                      </a:lnTo>
                      <a:lnTo>
                        <a:pt x="4855477" y="199549"/>
                      </a:lnTo>
                      <a:lnTo>
                        <a:pt x="4861263" y="199549"/>
                      </a:lnTo>
                      <a:lnTo>
                        <a:pt x="4867087" y="199549"/>
                      </a:lnTo>
                      <a:lnTo>
                        <a:pt x="4872873" y="199549"/>
                      </a:lnTo>
                      <a:lnTo>
                        <a:pt x="4878659" y="199549"/>
                      </a:lnTo>
                      <a:lnTo>
                        <a:pt x="4884483" y="199549"/>
                      </a:lnTo>
                      <a:lnTo>
                        <a:pt x="4890269" y="199549"/>
                      </a:lnTo>
                      <a:lnTo>
                        <a:pt x="4896092" y="199549"/>
                      </a:lnTo>
                      <a:lnTo>
                        <a:pt x="4901879" y="199549"/>
                      </a:lnTo>
                      <a:lnTo>
                        <a:pt x="4907665" y="199549"/>
                      </a:lnTo>
                      <a:lnTo>
                        <a:pt x="4913489" y="199549"/>
                      </a:lnTo>
                      <a:lnTo>
                        <a:pt x="4919275" y="199549"/>
                      </a:lnTo>
                      <a:lnTo>
                        <a:pt x="4925098" y="199549"/>
                      </a:lnTo>
                      <a:lnTo>
                        <a:pt x="4930885" y="199549"/>
                      </a:lnTo>
                      <a:lnTo>
                        <a:pt x="4936671" y="199549"/>
                      </a:lnTo>
                      <a:lnTo>
                        <a:pt x="4942494" y="199549"/>
                      </a:lnTo>
                      <a:lnTo>
                        <a:pt x="4948281" y="199549"/>
                      </a:lnTo>
                      <a:lnTo>
                        <a:pt x="4954104" y="199549"/>
                      </a:lnTo>
                      <a:lnTo>
                        <a:pt x="4959891" y="199549"/>
                      </a:lnTo>
                      <a:lnTo>
                        <a:pt x="4965677" y="199549"/>
                      </a:lnTo>
                      <a:lnTo>
                        <a:pt x="4971500" y="199549"/>
                      </a:lnTo>
                      <a:lnTo>
                        <a:pt x="4977287" y="199549"/>
                      </a:lnTo>
                      <a:lnTo>
                        <a:pt x="4983110" y="199549"/>
                      </a:lnTo>
                      <a:lnTo>
                        <a:pt x="4988896" y="199549"/>
                      </a:lnTo>
                      <a:lnTo>
                        <a:pt x="4994683" y="199549"/>
                      </a:lnTo>
                      <a:lnTo>
                        <a:pt x="5000506" y="199549"/>
                      </a:lnTo>
                      <a:lnTo>
                        <a:pt x="5006293" y="199549"/>
                      </a:lnTo>
                      <a:lnTo>
                        <a:pt x="5012079" y="199549"/>
                      </a:lnTo>
                      <a:lnTo>
                        <a:pt x="5017902" y="199549"/>
                      </a:lnTo>
                      <a:lnTo>
                        <a:pt x="5023689" y="199549"/>
                      </a:lnTo>
                      <a:lnTo>
                        <a:pt x="5029512" y="199549"/>
                      </a:lnTo>
                      <a:lnTo>
                        <a:pt x="5035298" y="199549"/>
                      </a:lnTo>
                      <a:lnTo>
                        <a:pt x="5041085" y="199549"/>
                      </a:lnTo>
                      <a:lnTo>
                        <a:pt x="5046908" y="199549"/>
                      </a:lnTo>
                      <a:lnTo>
                        <a:pt x="5052695" y="199549"/>
                      </a:lnTo>
                      <a:lnTo>
                        <a:pt x="5058518" y="199549"/>
                      </a:lnTo>
                      <a:lnTo>
                        <a:pt x="5064304" y="199549"/>
                      </a:lnTo>
                      <a:lnTo>
                        <a:pt x="5070091" y="199549"/>
                      </a:lnTo>
                      <a:lnTo>
                        <a:pt x="5075914" y="199549"/>
                      </a:lnTo>
                      <a:lnTo>
                        <a:pt x="5081700" y="199549"/>
                      </a:lnTo>
                      <a:lnTo>
                        <a:pt x="5087524" y="199549"/>
                      </a:lnTo>
                      <a:lnTo>
                        <a:pt x="5093310" y="199549"/>
                      </a:lnTo>
                      <a:lnTo>
                        <a:pt x="5099097" y="199549"/>
                      </a:lnTo>
                      <a:lnTo>
                        <a:pt x="5104920" y="199549"/>
                      </a:lnTo>
                      <a:lnTo>
                        <a:pt x="5110706" y="199549"/>
                      </a:lnTo>
                      <a:lnTo>
                        <a:pt x="5116530" y="199549"/>
                      </a:lnTo>
                      <a:lnTo>
                        <a:pt x="5122316" y="199549"/>
                      </a:lnTo>
                      <a:lnTo>
                        <a:pt x="5128102" y="199549"/>
                      </a:lnTo>
                      <a:lnTo>
                        <a:pt x="5133926" y="199549"/>
                      </a:lnTo>
                      <a:lnTo>
                        <a:pt x="5139712" y="199549"/>
                      </a:lnTo>
                      <a:lnTo>
                        <a:pt x="5145535" y="199549"/>
                      </a:lnTo>
                      <a:lnTo>
                        <a:pt x="5151322" y="199549"/>
                      </a:lnTo>
                      <a:lnTo>
                        <a:pt x="5157108" y="199549"/>
                      </a:lnTo>
                      <a:lnTo>
                        <a:pt x="5162932" y="199549"/>
                      </a:lnTo>
                      <a:lnTo>
                        <a:pt x="5168718" y="199549"/>
                      </a:lnTo>
                      <a:lnTo>
                        <a:pt x="5174541" y="199549"/>
                      </a:lnTo>
                      <a:lnTo>
                        <a:pt x="5180328" y="199549"/>
                      </a:lnTo>
                      <a:lnTo>
                        <a:pt x="5186114" y="199549"/>
                      </a:lnTo>
                      <a:lnTo>
                        <a:pt x="5191937" y="199549"/>
                      </a:lnTo>
                      <a:lnTo>
                        <a:pt x="5197724" y="199549"/>
                      </a:lnTo>
                      <a:lnTo>
                        <a:pt x="5203547" y="199549"/>
                      </a:lnTo>
                      <a:lnTo>
                        <a:pt x="5209334" y="199549"/>
                      </a:lnTo>
                      <a:lnTo>
                        <a:pt x="5215120" y="199549"/>
                      </a:lnTo>
                      <a:lnTo>
                        <a:pt x="5220943" y="199549"/>
                      </a:lnTo>
                      <a:lnTo>
                        <a:pt x="5226730" y="199549"/>
                      </a:lnTo>
                      <a:lnTo>
                        <a:pt x="5232553" y="199549"/>
                      </a:lnTo>
                      <a:lnTo>
                        <a:pt x="5238339" y="199549"/>
                      </a:lnTo>
                      <a:lnTo>
                        <a:pt x="5244126" y="199549"/>
                      </a:lnTo>
                      <a:lnTo>
                        <a:pt x="5249949" y="199549"/>
                      </a:lnTo>
                      <a:lnTo>
                        <a:pt x="5255736" y="199549"/>
                      </a:lnTo>
                      <a:lnTo>
                        <a:pt x="5261559" y="199549"/>
                      </a:lnTo>
                      <a:lnTo>
                        <a:pt x="5267345" y="199549"/>
                      </a:lnTo>
                      <a:lnTo>
                        <a:pt x="5273132" y="199549"/>
                      </a:lnTo>
                      <a:lnTo>
                        <a:pt x="5278955" y="199549"/>
                      </a:lnTo>
                      <a:lnTo>
                        <a:pt x="5284741" y="199549"/>
                      </a:lnTo>
                      <a:lnTo>
                        <a:pt x="5290565" y="199549"/>
                      </a:lnTo>
                      <a:lnTo>
                        <a:pt x="5296351" y="199549"/>
                      </a:lnTo>
                      <a:lnTo>
                        <a:pt x="5302138" y="199549"/>
                      </a:lnTo>
                      <a:lnTo>
                        <a:pt x="5307961" y="199549"/>
                      </a:lnTo>
                      <a:lnTo>
                        <a:pt x="5313747" y="199549"/>
                      </a:lnTo>
                      <a:lnTo>
                        <a:pt x="5319534" y="199549"/>
                      </a:lnTo>
                      <a:lnTo>
                        <a:pt x="5325357" y="199549"/>
                      </a:lnTo>
                      <a:lnTo>
                        <a:pt x="5331143" y="199549"/>
                      </a:lnTo>
                      <a:lnTo>
                        <a:pt x="5336967" y="199549"/>
                      </a:lnTo>
                      <a:lnTo>
                        <a:pt x="5342753" y="199549"/>
                      </a:lnTo>
                      <a:lnTo>
                        <a:pt x="5348540" y="199549"/>
                      </a:lnTo>
                      <a:lnTo>
                        <a:pt x="5354363" y="199549"/>
                      </a:lnTo>
                      <a:lnTo>
                        <a:pt x="5360149" y="199549"/>
                      </a:lnTo>
                      <a:lnTo>
                        <a:pt x="5365973" y="199549"/>
                      </a:lnTo>
                      <a:lnTo>
                        <a:pt x="5371759" y="199549"/>
                      </a:lnTo>
                      <a:lnTo>
                        <a:pt x="5377545" y="199549"/>
                      </a:lnTo>
                      <a:lnTo>
                        <a:pt x="5383369" y="199549"/>
                      </a:lnTo>
                      <a:lnTo>
                        <a:pt x="5389155" y="199549"/>
                      </a:lnTo>
                      <a:lnTo>
                        <a:pt x="5394978" y="199549"/>
                      </a:lnTo>
                      <a:lnTo>
                        <a:pt x="5400765" y="199549"/>
                      </a:lnTo>
                      <a:lnTo>
                        <a:pt x="5406551" y="199549"/>
                      </a:lnTo>
                      <a:lnTo>
                        <a:pt x="5412375" y="199549"/>
                      </a:lnTo>
                      <a:lnTo>
                        <a:pt x="5418161" y="199549"/>
                      </a:lnTo>
                      <a:lnTo>
                        <a:pt x="5423984" y="199549"/>
                      </a:lnTo>
                      <a:lnTo>
                        <a:pt x="5429771" y="199549"/>
                      </a:lnTo>
                      <a:lnTo>
                        <a:pt x="5435557" y="199549"/>
                      </a:lnTo>
                      <a:lnTo>
                        <a:pt x="5441380" y="199549"/>
                      </a:lnTo>
                      <a:lnTo>
                        <a:pt x="5447167" y="199549"/>
                      </a:lnTo>
                      <a:lnTo>
                        <a:pt x="5452990" y="199549"/>
                      </a:lnTo>
                      <a:lnTo>
                        <a:pt x="5458777" y="199549"/>
                      </a:lnTo>
                      <a:lnTo>
                        <a:pt x="5464563" y="199549"/>
                      </a:lnTo>
                      <a:lnTo>
                        <a:pt x="5470386" y="199549"/>
                      </a:lnTo>
                      <a:lnTo>
                        <a:pt x="5476172" y="199549"/>
                      </a:lnTo>
                      <a:lnTo>
                        <a:pt x="5481996" y="199549"/>
                      </a:lnTo>
                      <a:lnTo>
                        <a:pt x="5487782" y="199549"/>
                      </a:lnTo>
                      <a:lnTo>
                        <a:pt x="5493569" y="199549"/>
                      </a:lnTo>
                      <a:lnTo>
                        <a:pt x="5499392" y="199549"/>
                      </a:lnTo>
                      <a:lnTo>
                        <a:pt x="5505179" y="199549"/>
                      </a:lnTo>
                      <a:lnTo>
                        <a:pt x="5511002" y="199549"/>
                      </a:lnTo>
                      <a:lnTo>
                        <a:pt x="5516788" y="199549"/>
                      </a:lnTo>
                      <a:lnTo>
                        <a:pt x="5522574" y="199549"/>
                      </a:lnTo>
                      <a:lnTo>
                        <a:pt x="5528398" y="199549"/>
                      </a:lnTo>
                      <a:lnTo>
                        <a:pt x="5534184" y="199549"/>
                      </a:lnTo>
                      <a:lnTo>
                        <a:pt x="5540008" y="199549"/>
                      </a:lnTo>
                      <a:lnTo>
                        <a:pt x="5545794" y="199549"/>
                      </a:lnTo>
                      <a:lnTo>
                        <a:pt x="5551581" y="199549"/>
                      </a:lnTo>
                      <a:lnTo>
                        <a:pt x="5557404" y="199549"/>
                      </a:lnTo>
                      <a:lnTo>
                        <a:pt x="5563190" y="199549"/>
                      </a:lnTo>
                      <a:lnTo>
                        <a:pt x="5569014" y="199549"/>
                      </a:lnTo>
                      <a:lnTo>
                        <a:pt x="5574800" y="199549"/>
                      </a:lnTo>
                      <a:lnTo>
                        <a:pt x="5580586" y="199549"/>
                      </a:lnTo>
                      <a:lnTo>
                        <a:pt x="5586410" y="199549"/>
                      </a:lnTo>
                      <a:lnTo>
                        <a:pt x="5592196" y="199549"/>
                      </a:lnTo>
                      <a:lnTo>
                        <a:pt x="5598020" y="199549"/>
                      </a:lnTo>
                      <a:lnTo>
                        <a:pt x="5603806" y="199549"/>
                      </a:lnTo>
                      <a:lnTo>
                        <a:pt x="5609592" y="199549"/>
                      </a:lnTo>
                      <a:lnTo>
                        <a:pt x="5615416" y="199549"/>
                      </a:lnTo>
                      <a:lnTo>
                        <a:pt x="5621202" y="199549"/>
                      </a:lnTo>
                      <a:lnTo>
                        <a:pt x="5626988" y="199549"/>
                      </a:lnTo>
                      <a:lnTo>
                        <a:pt x="5632812" y="199549"/>
                      </a:lnTo>
                      <a:lnTo>
                        <a:pt x="5638598" y="199549"/>
                      </a:lnTo>
                      <a:lnTo>
                        <a:pt x="5644421" y="199549"/>
                      </a:lnTo>
                      <a:lnTo>
                        <a:pt x="5650208" y="199549"/>
                      </a:lnTo>
                      <a:lnTo>
                        <a:pt x="5655994" y="199549"/>
                      </a:lnTo>
                      <a:lnTo>
                        <a:pt x="5661818" y="199549"/>
                      </a:lnTo>
                      <a:lnTo>
                        <a:pt x="5667604" y="199549"/>
                      </a:lnTo>
                      <a:lnTo>
                        <a:pt x="5673427" y="199549"/>
                      </a:lnTo>
                      <a:lnTo>
                        <a:pt x="5679213" y="199549"/>
                      </a:lnTo>
                      <a:lnTo>
                        <a:pt x="5685000" y="199549"/>
                      </a:lnTo>
                      <a:lnTo>
                        <a:pt x="5690823" y="199549"/>
                      </a:lnTo>
                      <a:lnTo>
                        <a:pt x="5696610" y="199549"/>
                      </a:lnTo>
                      <a:lnTo>
                        <a:pt x="5702433" y="199549"/>
                      </a:lnTo>
                      <a:lnTo>
                        <a:pt x="5708220" y="199549"/>
                      </a:lnTo>
                      <a:lnTo>
                        <a:pt x="5714006" y="199549"/>
                      </a:lnTo>
                      <a:lnTo>
                        <a:pt x="5719829" y="199549"/>
                      </a:lnTo>
                      <a:lnTo>
                        <a:pt x="5725615" y="199549"/>
                      </a:lnTo>
                      <a:lnTo>
                        <a:pt x="5731439" y="199549"/>
                      </a:lnTo>
                      <a:lnTo>
                        <a:pt x="5737225" y="199549"/>
                      </a:lnTo>
                      <a:lnTo>
                        <a:pt x="5743012" y="199549"/>
                      </a:lnTo>
                      <a:lnTo>
                        <a:pt x="5748835" y="199549"/>
                      </a:lnTo>
                      <a:lnTo>
                        <a:pt x="5754622" y="199549"/>
                      </a:lnTo>
                      <a:lnTo>
                        <a:pt x="5760445" y="199549"/>
                      </a:lnTo>
                      <a:lnTo>
                        <a:pt x="5766231" y="199549"/>
                      </a:lnTo>
                      <a:lnTo>
                        <a:pt x="5772017" y="199549"/>
                      </a:lnTo>
                      <a:lnTo>
                        <a:pt x="5777841" y="199549"/>
                      </a:lnTo>
                      <a:lnTo>
                        <a:pt x="5783627" y="199549"/>
                      </a:lnTo>
                      <a:lnTo>
                        <a:pt x="5789451" y="199549"/>
                      </a:lnTo>
                      <a:lnTo>
                        <a:pt x="5795237" y="199549"/>
                      </a:lnTo>
                      <a:lnTo>
                        <a:pt x="5795237" y="199549"/>
                      </a:lnTo>
                      <a:lnTo>
                        <a:pt x="5795237" y="199549"/>
                      </a:lnTo>
                      <a:lnTo>
                        <a:pt x="5789451" y="199549"/>
                      </a:lnTo>
                      <a:lnTo>
                        <a:pt x="5783627" y="199549"/>
                      </a:lnTo>
                      <a:lnTo>
                        <a:pt x="5777841" y="199549"/>
                      </a:lnTo>
                      <a:lnTo>
                        <a:pt x="5772017" y="199549"/>
                      </a:lnTo>
                      <a:lnTo>
                        <a:pt x="5766231" y="199549"/>
                      </a:lnTo>
                      <a:lnTo>
                        <a:pt x="5760445" y="199549"/>
                      </a:lnTo>
                      <a:lnTo>
                        <a:pt x="5754622" y="199549"/>
                      </a:lnTo>
                      <a:lnTo>
                        <a:pt x="5748835" y="199549"/>
                      </a:lnTo>
                      <a:lnTo>
                        <a:pt x="5743012" y="199549"/>
                      </a:lnTo>
                      <a:lnTo>
                        <a:pt x="5737225" y="199549"/>
                      </a:lnTo>
                      <a:lnTo>
                        <a:pt x="5731439" y="199549"/>
                      </a:lnTo>
                      <a:lnTo>
                        <a:pt x="5725615" y="199549"/>
                      </a:lnTo>
                      <a:lnTo>
                        <a:pt x="5719829" y="199549"/>
                      </a:lnTo>
                      <a:lnTo>
                        <a:pt x="5714006" y="199549"/>
                      </a:lnTo>
                      <a:lnTo>
                        <a:pt x="5708220" y="199549"/>
                      </a:lnTo>
                      <a:lnTo>
                        <a:pt x="5702433" y="199549"/>
                      </a:lnTo>
                      <a:lnTo>
                        <a:pt x="5696610" y="199549"/>
                      </a:lnTo>
                      <a:lnTo>
                        <a:pt x="5690823" y="199549"/>
                      </a:lnTo>
                      <a:lnTo>
                        <a:pt x="5685000" y="199549"/>
                      </a:lnTo>
                      <a:lnTo>
                        <a:pt x="5679213" y="199549"/>
                      </a:lnTo>
                      <a:lnTo>
                        <a:pt x="5673427" y="199549"/>
                      </a:lnTo>
                      <a:lnTo>
                        <a:pt x="5667604" y="199549"/>
                      </a:lnTo>
                      <a:lnTo>
                        <a:pt x="5661818" y="199549"/>
                      </a:lnTo>
                      <a:lnTo>
                        <a:pt x="5655994" y="199549"/>
                      </a:lnTo>
                      <a:lnTo>
                        <a:pt x="5650208" y="199549"/>
                      </a:lnTo>
                      <a:lnTo>
                        <a:pt x="5644421" y="199549"/>
                      </a:lnTo>
                      <a:lnTo>
                        <a:pt x="5638598" y="199549"/>
                      </a:lnTo>
                      <a:lnTo>
                        <a:pt x="5632812" y="199549"/>
                      </a:lnTo>
                      <a:lnTo>
                        <a:pt x="5626988" y="199549"/>
                      </a:lnTo>
                      <a:lnTo>
                        <a:pt x="5621202" y="199549"/>
                      </a:lnTo>
                      <a:lnTo>
                        <a:pt x="5615416" y="199549"/>
                      </a:lnTo>
                      <a:lnTo>
                        <a:pt x="5609592" y="199549"/>
                      </a:lnTo>
                      <a:lnTo>
                        <a:pt x="5603806" y="199549"/>
                      </a:lnTo>
                      <a:lnTo>
                        <a:pt x="5598020" y="199549"/>
                      </a:lnTo>
                      <a:lnTo>
                        <a:pt x="5592196" y="199549"/>
                      </a:lnTo>
                      <a:lnTo>
                        <a:pt x="5586410" y="199549"/>
                      </a:lnTo>
                      <a:lnTo>
                        <a:pt x="5580586" y="199549"/>
                      </a:lnTo>
                      <a:lnTo>
                        <a:pt x="5574800" y="199549"/>
                      </a:lnTo>
                      <a:lnTo>
                        <a:pt x="5569014" y="199549"/>
                      </a:lnTo>
                      <a:lnTo>
                        <a:pt x="5563190" y="199549"/>
                      </a:lnTo>
                      <a:lnTo>
                        <a:pt x="5557404" y="199549"/>
                      </a:lnTo>
                      <a:lnTo>
                        <a:pt x="5551581" y="199549"/>
                      </a:lnTo>
                      <a:lnTo>
                        <a:pt x="5545794" y="199549"/>
                      </a:lnTo>
                      <a:lnTo>
                        <a:pt x="5540008" y="199549"/>
                      </a:lnTo>
                      <a:lnTo>
                        <a:pt x="5534184" y="199549"/>
                      </a:lnTo>
                      <a:lnTo>
                        <a:pt x="5528398" y="199549"/>
                      </a:lnTo>
                      <a:lnTo>
                        <a:pt x="5522574" y="199549"/>
                      </a:lnTo>
                      <a:lnTo>
                        <a:pt x="5516788" y="199549"/>
                      </a:lnTo>
                      <a:lnTo>
                        <a:pt x="5511002" y="199549"/>
                      </a:lnTo>
                      <a:lnTo>
                        <a:pt x="5505179" y="199549"/>
                      </a:lnTo>
                      <a:lnTo>
                        <a:pt x="5499392" y="199549"/>
                      </a:lnTo>
                      <a:lnTo>
                        <a:pt x="5493569" y="199549"/>
                      </a:lnTo>
                      <a:lnTo>
                        <a:pt x="5487782" y="199549"/>
                      </a:lnTo>
                      <a:lnTo>
                        <a:pt x="5481996" y="199549"/>
                      </a:lnTo>
                      <a:lnTo>
                        <a:pt x="5476172" y="199549"/>
                      </a:lnTo>
                      <a:lnTo>
                        <a:pt x="5470386" y="199549"/>
                      </a:lnTo>
                      <a:lnTo>
                        <a:pt x="5464563" y="199549"/>
                      </a:lnTo>
                      <a:lnTo>
                        <a:pt x="5458777" y="199549"/>
                      </a:lnTo>
                      <a:lnTo>
                        <a:pt x="5452990" y="199549"/>
                      </a:lnTo>
                      <a:lnTo>
                        <a:pt x="5447167" y="199549"/>
                      </a:lnTo>
                      <a:lnTo>
                        <a:pt x="5441380" y="199549"/>
                      </a:lnTo>
                      <a:lnTo>
                        <a:pt x="5435557" y="199549"/>
                      </a:lnTo>
                      <a:lnTo>
                        <a:pt x="5429771" y="199549"/>
                      </a:lnTo>
                      <a:lnTo>
                        <a:pt x="5423984" y="199549"/>
                      </a:lnTo>
                      <a:lnTo>
                        <a:pt x="5418161" y="199549"/>
                      </a:lnTo>
                      <a:lnTo>
                        <a:pt x="5412375" y="199549"/>
                      </a:lnTo>
                      <a:lnTo>
                        <a:pt x="5406551" y="199549"/>
                      </a:lnTo>
                      <a:lnTo>
                        <a:pt x="5400765" y="199549"/>
                      </a:lnTo>
                      <a:lnTo>
                        <a:pt x="5394978" y="199549"/>
                      </a:lnTo>
                      <a:lnTo>
                        <a:pt x="5389155" y="199549"/>
                      </a:lnTo>
                      <a:lnTo>
                        <a:pt x="5383369" y="199549"/>
                      </a:lnTo>
                      <a:lnTo>
                        <a:pt x="5377545" y="199549"/>
                      </a:lnTo>
                      <a:lnTo>
                        <a:pt x="5371759" y="199549"/>
                      </a:lnTo>
                      <a:lnTo>
                        <a:pt x="5365973" y="199549"/>
                      </a:lnTo>
                      <a:lnTo>
                        <a:pt x="5360149" y="199549"/>
                      </a:lnTo>
                      <a:lnTo>
                        <a:pt x="5354363" y="199549"/>
                      </a:lnTo>
                      <a:lnTo>
                        <a:pt x="5348540" y="199549"/>
                      </a:lnTo>
                      <a:lnTo>
                        <a:pt x="5342753" y="199549"/>
                      </a:lnTo>
                      <a:lnTo>
                        <a:pt x="5336967" y="199549"/>
                      </a:lnTo>
                      <a:lnTo>
                        <a:pt x="5331143" y="199549"/>
                      </a:lnTo>
                      <a:lnTo>
                        <a:pt x="5325357" y="199549"/>
                      </a:lnTo>
                      <a:lnTo>
                        <a:pt x="5319534" y="199549"/>
                      </a:lnTo>
                      <a:lnTo>
                        <a:pt x="5313747" y="199549"/>
                      </a:lnTo>
                      <a:lnTo>
                        <a:pt x="5307961" y="199549"/>
                      </a:lnTo>
                      <a:lnTo>
                        <a:pt x="5302138" y="199549"/>
                      </a:lnTo>
                      <a:lnTo>
                        <a:pt x="5296351" y="199549"/>
                      </a:lnTo>
                      <a:lnTo>
                        <a:pt x="5290565" y="199549"/>
                      </a:lnTo>
                      <a:lnTo>
                        <a:pt x="5284741" y="199549"/>
                      </a:lnTo>
                      <a:lnTo>
                        <a:pt x="5278955" y="199549"/>
                      </a:lnTo>
                      <a:lnTo>
                        <a:pt x="5273132" y="199549"/>
                      </a:lnTo>
                      <a:lnTo>
                        <a:pt x="5267345" y="199549"/>
                      </a:lnTo>
                      <a:lnTo>
                        <a:pt x="5261559" y="199549"/>
                      </a:lnTo>
                      <a:lnTo>
                        <a:pt x="5255736" y="199549"/>
                      </a:lnTo>
                      <a:lnTo>
                        <a:pt x="5249949" y="199549"/>
                      </a:lnTo>
                      <a:lnTo>
                        <a:pt x="5244126" y="199549"/>
                      </a:lnTo>
                      <a:lnTo>
                        <a:pt x="5238339" y="199549"/>
                      </a:lnTo>
                      <a:lnTo>
                        <a:pt x="5232553" y="199549"/>
                      </a:lnTo>
                      <a:lnTo>
                        <a:pt x="5226730" y="199549"/>
                      </a:lnTo>
                      <a:lnTo>
                        <a:pt x="5220943" y="199549"/>
                      </a:lnTo>
                      <a:lnTo>
                        <a:pt x="5215120" y="199549"/>
                      </a:lnTo>
                      <a:lnTo>
                        <a:pt x="5209334" y="199549"/>
                      </a:lnTo>
                      <a:lnTo>
                        <a:pt x="5203547" y="199549"/>
                      </a:lnTo>
                      <a:lnTo>
                        <a:pt x="5197724" y="199549"/>
                      </a:lnTo>
                      <a:lnTo>
                        <a:pt x="5191937" y="199549"/>
                      </a:lnTo>
                      <a:lnTo>
                        <a:pt x="5186114" y="199549"/>
                      </a:lnTo>
                      <a:lnTo>
                        <a:pt x="5180328" y="199549"/>
                      </a:lnTo>
                      <a:lnTo>
                        <a:pt x="5174541" y="199549"/>
                      </a:lnTo>
                      <a:lnTo>
                        <a:pt x="5168718" y="199549"/>
                      </a:lnTo>
                      <a:lnTo>
                        <a:pt x="5162932" y="199549"/>
                      </a:lnTo>
                      <a:lnTo>
                        <a:pt x="5157108" y="199549"/>
                      </a:lnTo>
                      <a:lnTo>
                        <a:pt x="5151322" y="199549"/>
                      </a:lnTo>
                      <a:lnTo>
                        <a:pt x="5145535" y="199549"/>
                      </a:lnTo>
                      <a:lnTo>
                        <a:pt x="5139712" y="199549"/>
                      </a:lnTo>
                      <a:lnTo>
                        <a:pt x="5133926" y="199549"/>
                      </a:lnTo>
                      <a:lnTo>
                        <a:pt x="5128102" y="199549"/>
                      </a:lnTo>
                      <a:lnTo>
                        <a:pt x="5122316" y="199549"/>
                      </a:lnTo>
                      <a:lnTo>
                        <a:pt x="5116530" y="199549"/>
                      </a:lnTo>
                      <a:lnTo>
                        <a:pt x="5110706" y="199549"/>
                      </a:lnTo>
                      <a:lnTo>
                        <a:pt x="5104920" y="199549"/>
                      </a:lnTo>
                      <a:lnTo>
                        <a:pt x="5099097" y="199549"/>
                      </a:lnTo>
                      <a:lnTo>
                        <a:pt x="5093310" y="199549"/>
                      </a:lnTo>
                      <a:lnTo>
                        <a:pt x="5087524" y="199549"/>
                      </a:lnTo>
                      <a:lnTo>
                        <a:pt x="5081700" y="199549"/>
                      </a:lnTo>
                      <a:lnTo>
                        <a:pt x="5075914" y="199549"/>
                      </a:lnTo>
                      <a:lnTo>
                        <a:pt x="5070091" y="199549"/>
                      </a:lnTo>
                      <a:lnTo>
                        <a:pt x="5064304" y="199549"/>
                      </a:lnTo>
                      <a:lnTo>
                        <a:pt x="5058518" y="199549"/>
                      </a:lnTo>
                      <a:lnTo>
                        <a:pt x="5052695" y="199549"/>
                      </a:lnTo>
                      <a:lnTo>
                        <a:pt x="5046908" y="199549"/>
                      </a:lnTo>
                      <a:lnTo>
                        <a:pt x="5041085" y="199549"/>
                      </a:lnTo>
                      <a:lnTo>
                        <a:pt x="5035298" y="199549"/>
                      </a:lnTo>
                      <a:lnTo>
                        <a:pt x="5029512" y="199549"/>
                      </a:lnTo>
                      <a:lnTo>
                        <a:pt x="5023689" y="199549"/>
                      </a:lnTo>
                      <a:lnTo>
                        <a:pt x="5017902" y="199549"/>
                      </a:lnTo>
                      <a:lnTo>
                        <a:pt x="5012079" y="199549"/>
                      </a:lnTo>
                      <a:lnTo>
                        <a:pt x="5006293" y="199549"/>
                      </a:lnTo>
                      <a:lnTo>
                        <a:pt x="5000506" y="199549"/>
                      </a:lnTo>
                      <a:lnTo>
                        <a:pt x="4994683" y="199549"/>
                      </a:lnTo>
                      <a:lnTo>
                        <a:pt x="4988896" y="199549"/>
                      </a:lnTo>
                      <a:lnTo>
                        <a:pt x="4983110" y="199549"/>
                      </a:lnTo>
                      <a:lnTo>
                        <a:pt x="4977287" y="199549"/>
                      </a:lnTo>
                      <a:lnTo>
                        <a:pt x="4971500" y="199549"/>
                      </a:lnTo>
                      <a:lnTo>
                        <a:pt x="4965677" y="199549"/>
                      </a:lnTo>
                      <a:lnTo>
                        <a:pt x="4959891" y="199549"/>
                      </a:lnTo>
                      <a:lnTo>
                        <a:pt x="4954104" y="199549"/>
                      </a:lnTo>
                      <a:lnTo>
                        <a:pt x="4948281" y="199549"/>
                      </a:lnTo>
                      <a:lnTo>
                        <a:pt x="4942494" y="199549"/>
                      </a:lnTo>
                      <a:lnTo>
                        <a:pt x="4936671" y="199549"/>
                      </a:lnTo>
                      <a:lnTo>
                        <a:pt x="4930885" y="199549"/>
                      </a:lnTo>
                      <a:lnTo>
                        <a:pt x="4925098" y="199549"/>
                      </a:lnTo>
                      <a:lnTo>
                        <a:pt x="4919275" y="199549"/>
                      </a:lnTo>
                      <a:lnTo>
                        <a:pt x="4913489" y="199549"/>
                      </a:lnTo>
                      <a:lnTo>
                        <a:pt x="4907665" y="199549"/>
                      </a:lnTo>
                      <a:lnTo>
                        <a:pt x="4901879" y="199549"/>
                      </a:lnTo>
                      <a:lnTo>
                        <a:pt x="4896092" y="199549"/>
                      </a:lnTo>
                      <a:lnTo>
                        <a:pt x="4890269" y="199549"/>
                      </a:lnTo>
                      <a:lnTo>
                        <a:pt x="4884483" y="199549"/>
                      </a:lnTo>
                      <a:lnTo>
                        <a:pt x="4878659" y="199549"/>
                      </a:lnTo>
                      <a:lnTo>
                        <a:pt x="4872873" y="199549"/>
                      </a:lnTo>
                      <a:lnTo>
                        <a:pt x="4867087" y="199549"/>
                      </a:lnTo>
                      <a:lnTo>
                        <a:pt x="4861263" y="199549"/>
                      </a:lnTo>
                      <a:lnTo>
                        <a:pt x="4855477" y="199549"/>
                      </a:lnTo>
                      <a:lnTo>
                        <a:pt x="4849654" y="199549"/>
                      </a:lnTo>
                      <a:lnTo>
                        <a:pt x="4843867" y="199549"/>
                      </a:lnTo>
                      <a:lnTo>
                        <a:pt x="4838081" y="199549"/>
                      </a:lnTo>
                      <a:lnTo>
                        <a:pt x="4832257" y="199549"/>
                      </a:lnTo>
                      <a:lnTo>
                        <a:pt x="4826471" y="199549"/>
                      </a:lnTo>
                      <a:lnTo>
                        <a:pt x="4820648" y="199549"/>
                      </a:lnTo>
                      <a:lnTo>
                        <a:pt x="4814862" y="199549"/>
                      </a:lnTo>
                      <a:lnTo>
                        <a:pt x="4809075" y="199549"/>
                      </a:lnTo>
                      <a:lnTo>
                        <a:pt x="4803252" y="199549"/>
                      </a:lnTo>
                      <a:lnTo>
                        <a:pt x="4797465" y="199549"/>
                      </a:lnTo>
                      <a:lnTo>
                        <a:pt x="4791642" y="199549"/>
                      </a:lnTo>
                      <a:lnTo>
                        <a:pt x="4785855" y="199549"/>
                      </a:lnTo>
                      <a:lnTo>
                        <a:pt x="4780069" y="199549"/>
                      </a:lnTo>
                      <a:lnTo>
                        <a:pt x="4774246" y="199549"/>
                      </a:lnTo>
                      <a:lnTo>
                        <a:pt x="4768460" y="199549"/>
                      </a:lnTo>
                      <a:lnTo>
                        <a:pt x="4762636" y="199549"/>
                      </a:lnTo>
                      <a:lnTo>
                        <a:pt x="4756850" y="199549"/>
                      </a:lnTo>
                      <a:lnTo>
                        <a:pt x="4751063" y="199549"/>
                      </a:lnTo>
                      <a:lnTo>
                        <a:pt x="4745240" y="199549"/>
                      </a:lnTo>
                      <a:lnTo>
                        <a:pt x="4739453" y="199549"/>
                      </a:lnTo>
                      <a:lnTo>
                        <a:pt x="4733630" y="199549"/>
                      </a:lnTo>
                      <a:lnTo>
                        <a:pt x="4727844" y="199549"/>
                      </a:lnTo>
                      <a:lnTo>
                        <a:pt x="4722058" y="199549"/>
                      </a:lnTo>
                      <a:lnTo>
                        <a:pt x="4716234" y="199549"/>
                      </a:lnTo>
                      <a:lnTo>
                        <a:pt x="4710448" y="199549"/>
                      </a:lnTo>
                      <a:lnTo>
                        <a:pt x="4704624" y="199549"/>
                      </a:lnTo>
                      <a:lnTo>
                        <a:pt x="4698838" y="199549"/>
                      </a:lnTo>
                      <a:lnTo>
                        <a:pt x="4693051" y="199549"/>
                      </a:lnTo>
                      <a:lnTo>
                        <a:pt x="4687228" y="199549"/>
                      </a:lnTo>
                      <a:lnTo>
                        <a:pt x="4681442" y="199549"/>
                      </a:lnTo>
                      <a:lnTo>
                        <a:pt x="4675656" y="199549"/>
                      </a:lnTo>
                      <a:lnTo>
                        <a:pt x="4669832" y="199549"/>
                      </a:lnTo>
                      <a:lnTo>
                        <a:pt x="4664046" y="199549"/>
                      </a:lnTo>
                      <a:lnTo>
                        <a:pt x="4658223" y="199549"/>
                      </a:lnTo>
                      <a:lnTo>
                        <a:pt x="4652436" y="199549"/>
                      </a:lnTo>
                      <a:lnTo>
                        <a:pt x="4646649" y="199549"/>
                      </a:lnTo>
                      <a:lnTo>
                        <a:pt x="4640826" y="199549"/>
                      </a:lnTo>
                      <a:lnTo>
                        <a:pt x="4635040" y="199549"/>
                      </a:lnTo>
                      <a:lnTo>
                        <a:pt x="4629216" y="199549"/>
                      </a:lnTo>
                      <a:lnTo>
                        <a:pt x="4623430" y="199549"/>
                      </a:lnTo>
                      <a:lnTo>
                        <a:pt x="4617644" y="199549"/>
                      </a:lnTo>
                      <a:lnTo>
                        <a:pt x="4611821" y="199549"/>
                      </a:lnTo>
                      <a:lnTo>
                        <a:pt x="4606034" y="199549"/>
                      </a:lnTo>
                      <a:lnTo>
                        <a:pt x="4600211" y="199549"/>
                      </a:lnTo>
                      <a:lnTo>
                        <a:pt x="4594424" y="199549"/>
                      </a:lnTo>
                      <a:lnTo>
                        <a:pt x="4588638" y="199549"/>
                      </a:lnTo>
                      <a:lnTo>
                        <a:pt x="4582814" y="199549"/>
                      </a:lnTo>
                      <a:lnTo>
                        <a:pt x="4577028" y="199549"/>
                      </a:lnTo>
                      <a:lnTo>
                        <a:pt x="4571205" y="199549"/>
                      </a:lnTo>
                      <a:lnTo>
                        <a:pt x="4565419" y="199549"/>
                      </a:lnTo>
                      <a:lnTo>
                        <a:pt x="4559632" y="199549"/>
                      </a:lnTo>
                      <a:lnTo>
                        <a:pt x="4553809" y="199549"/>
                      </a:lnTo>
                      <a:lnTo>
                        <a:pt x="4548022" y="199549"/>
                      </a:lnTo>
                      <a:lnTo>
                        <a:pt x="4542199" y="199549"/>
                      </a:lnTo>
                      <a:lnTo>
                        <a:pt x="4536412" y="199549"/>
                      </a:lnTo>
                      <a:lnTo>
                        <a:pt x="4530626" y="199549"/>
                      </a:lnTo>
                      <a:lnTo>
                        <a:pt x="4524803" y="199549"/>
                      </a:lnTo>
                      <a:lnTo>
                        <a:pt x="4519017" y="199549"/>
                      </a:lnTo>
                      <a:lnTo>
                        <a:pt x="4513193" y="199549"/>
                      </a:lnTo>
                      <a:lnTo>
                        <a:pt x="4507407" y="199549"/>
                      </a:lnTo>
                      <a:lnTo>
                        <a:pt x="4501620" y="199549"/>
                      </a:lnTo>
                      <a:lnTo>
                        <a:pt x="4495797" y="199549"/>
                      </a:lnTo>
                      <a:lnTo>
                        <a:pt x="4490010" y="199549"/>
                      </a:lnTo>
                      <a:lnTo>
                        <a:pt x="4484187" y="199549"/>
                      </a:lnTo>
                      <a:lnTo>
                        <a:pt x="4478401" y="199549"/>
                      </a:lnTo>
                      <a:lnTo>
                        <a:pt x="4472615" y="199549"/>
                      </a:lnTo>
                      <a:lnTo>
                        <a:pt x="4466791" y="199549"/>
                      </a:lnTo>
                      <a:lnTo>
                        <a:pt x="4461005" y="199549"/>
                      </a:lnTo>
                      <a:lnTo>
                        <a:pt x="4455181" y="199549"/>
                      </a:lnTo>
                      <a:lnTo>
                        <a:pt x="4449395" y="199549"/>
                      </a:lnTo>
                      <a:lnTo>
                        <a:pt x="4443608" y="199549"/>
                      </a:lnTo>
                      <a:lnTo>
                        <a:pt x="4437785" y="199549"/>
                      </a:lnTo>
                      <a:lnTo>
                        <a:pt x="4431999" y="199549"/>
                      </a:lnTo>
                      <a:lnTo>
                        <a:pt x="4426175" y="199549"/>
                      </a:lnTo>
                      <a:lnTo>
                        <a:pt x="4420389" y="199549"/>
                      </a:lnTo>
                      <a:lnTo>
                        <a:pt x="4414603" y="199549"/>
                      </a:lnTo>
                      <a:lnTo>
                        <a:pt x="4408780" y="199549"/>
                      </a:lnTo>
                      <a:lnTo>
                        <a:pt x="4402993" y="199549"/>
                      </a:lnTo>
                      <a:lnTo>
                        <a:pt x="4397170" y="199549"/>
                      </a:lnTo>
                      <a:lnTo>
                        <a:pt x="4391383" y="199549"/>
                      </a:lnTo>
                      <a:lnTo>
                        <a:pt x="4385597" y="199549"/>
                      </a:lnTo>
                      <a:lnTo>
                        <a:pt x="4379773" y="199549"/>
                      </a:lnTo>
                      <a:lnTo>
                        <a:pt x="4373987" y="199549"/>
                      </a:lnTo>
                      <a:lnTo>
                        <a:pt x="4368164" y="199549"/>
                      </a:lnTo>
                      <a:lnTo>
                        <a:pt x="4362378" y="199549"/>
                      </a:lnTo>
                      <a:lnTo>
                        <a:pt x="4356591" y="199549"/>
                      </a:lnTo>
                      <a:lnTo>
                        <a:pt x="4350768" y="199549"/>
                      </a:lnTo>
                      <a:lnTo>
                        <a:pt x="4344981" y="199549"/>
                      </a:lnTo>
                      <a:lnTo>
                        <a:pt x="4339195" y="199549"/>
                      </a:lnTo>
                      <a:lnTo>
                        <a:pt x="4333371" y="199549"/>
                      </a:lnTo>
                      <a:lnTo>
                        <a:pt x="4327585" y="199549"/>
                      </a:lnTo>
                      <a:lnTo>
                        <a:pt x="4321762" y="199549"/>
                      </a:lnTo>
                      <a:lnTo>
                        <a:pt x="4315976" y="199549"/>
                      </a:lnTo>
                      <a:lnTo>
                        <a:pt x="4310189" y="199549"/>
                      </a:lnTo>
                      <a:lnTo>
                        <a:pt x="4304366" y="199549"/>
                      </a:lnTo>
                      <a:lnTo>
                        <a:pt x="4298579" y="199549"/>
                      </a:lnTo>
                      <a:lnTo>
                        <a:pt x="4292756" y="199549"/>
                      </a:lnTo>
                      <a:lnTo>
                        <a:pt x="4286969" y="199549"/>
                      </a:lnTo>
                      <a:lnTo>
                        <a:pt x="4281183" y="199549"/>
                      </a:lnTo>
                      <a:lnTo>
                        <a:pt x="4275360" y="199549"/>
                      </a:lnTo>
                      <a:lnTo>
                        <a:pt x="4269574" y="199549"/>
                      </a:lnTo>
                      <a:lnTo>
                        <a:pt x="4263750" y="199549"/>
                      </a:lnTo>
                      <a:lnTo>
                        <a:pt x="4257964" y="199549"/>
                      </a:lnTo>
                      <a:lnTo>
                        <a:pt x="4252177" y="199549"/>
                      </a:lnTo>
                      <a:lnTo>
                        <a:pt x="4246354" y="199549"/>
                      </a:lnTo>
                      <a:lnTo>
                        <a:pt x="4240567" y="199549"/>
                      </a:lnTo>
                      <a:lnTo>
                        <a:pt x="4234744" y="199549"/>
                      </a:lnTo>
                      <a:lnTo>
                        <a:pt x="4228958" y="199549"/>
                      </a:lnTo>
                      <a:lnTo>
                        <a:pt x="4223172" y="199549"/>
                      </a:lnTo>
                      <a:lnTo>
                        <a:pt x="4217348" y="199549"/>
                      </a:lnTo>
                      <a:lnTo>
                        <a:pt x="4211562" y="199549"/>
                      </a:lnTo>
                      <a:lnTo>
                        <a:pt x="4205738" y="199549"/>
                      </a:lnTo>
                      <a:lnTo>
                        <a:pt x="4199952" y="199549"/>
                      </a:lnTo>
                      <a:lnTo>
                        <a:pt x="4194165" y="199549"/>
                      </a:lnTo>
                      <a:lnTo>
                        <a:pt x="4188342" y="199549"/>
                      </a:lnTo>
                      <a:lnTo>
                        <a:pt x="4182556" y="199549"/>
                      </a:lnTo>
                      <a:lnTo>
                        <a:pt x="4176732" y="199549"/>
                      </a:lnTo>
                      <a:lnTo>
                        <a:pt x="4170946" y="199549"/>
                      </a:lnTo>
                      <a:lnTo>
                        <a:pt x="4165160" y="199549"/>
                      </a:lnTo>
                      <a:lnTo>
                        <a:pt x="4159336" y="199549"/>
                      </a:lnTo>
                      <a:lnTo>
                        <a:pt x="4153550" y="199549"/>
                      </a:lnTo>
                      <a:lnTo>
                        <a:pt x="4147727" y="199549"/>
                      </a:lnTo>
                      <a:lnTo>
                        <a:pt x="4141940" y="199549"/>
                      </a:lnTo>
                      <a:lnTo>
                        <a:pt x="4136154" y="199549"/>
                      </a:lnTo>
                      <a:lnTo>
                        <a:pt x="4130330" y="199549"/>
                      </a:lnTo>
                      <a:lnTo>
                        <a:pt x="4124544" y="199549"/>
                      </a:lnTo>
                      <a:lnTo>
                        <a:pt x="4118721" y="199549"/>
                      </a:lnTo>
                      <a:lnTo>
                        <a:pt x="4112934" y="199549"/>
                      </a:lnTo>
                      <a:lnTo>
                        <a:pt x="4107148" y="199549"/>
                      </a:lnTo>
                      <a:lnTo>
                        <a:pt x="4101325" y="199549"/>
                      </a:lnTo>
                      <a:lnTo>
                        <a:pt x="4095538" y="199549"/>
                      </a:lnTo>
                      <a:lnTo>
                        <a:pt x="4089715" y="199549"/>
                      </a:lnTo>
                      <a:lnTo>
                        <a:pt x="4083928" y="199549"/>
                      </a:lnTo>
                      <a:lnTo>
                        <a:pt x="4078142" y="199549"/>
                      </a:lnTo>
                      <a:lnTo>
                        <a:pt x="4072319" y="199549"/>
                      </a:lnTo>
                      <a:lnTo>
                        <a:pt x="4066533" y="199549"/>
                      </a:lnTo>
                      <a:lnTo>
                        <a:pt x="4060709" y="199549"/>
                      </a:lnTo>
                      <a:lnTo>
                        <a:pt x="4054923" y="199549"/>
                      </a:lnTo>
                      <a:lnTo>
                        <a:pt x="4049136" y="199549"/>
                      </a:lnTo>
                      <a:lnTo>
                        <a:pt x="4043313" y="199549"/>
                      </a:lnTo>
                      <a:lnTo>
                        <a:pt x="4037526" y="199549"/>
                      </a:lnTo>
                      <a:lnTo>
                        <a:pt x="4031703" y="199549"/>
                      </a:lnTo>
                      <a:lnTo>
                        <a:pt x="4025917" y="199549"/>
                      </a:lnTo>
                      <a:lnTo>
                        <a:pt x="4020131" y="199549"/>
                      </a:lnTo>
                      <a:lnTo>
                        <a:pt x="4014307" y="199549"/>
                      </a:lnTo>
                      <a:lnTo>
                        <a:pt x="4008521" y="199549"/>
                      </a:lnTo>
                      <a:lnTo>
                        <a:pt x="4002734" y="199549"/>
                      </a:lnTo>
                      <a:lnTo>
                        <a:pt x="3996911" y="199549"/>
                      </a:lnTo>
                      <a:lnTo>
                        <a:pt x="3991124" y="199549"/>
                      </a:lnTo>
                      <a:lnTo>
                        <a:pt x="3985301" y="199549"/>
                      </a:lnTo>
                      <a:lnTo>
                        <a:pt x="3979515" y="199549"/>
                      </a:lnTo>
                      <a:lnTo>
                        <a:pt x="3973729" y="199549"/>
                      </a:lnTo>
                      <a:lnTo>
                        <a:pt x="3967905" y="199549"/>
                      </a:lnTo>
                      <a:lnTo>
                        <a:pt x="3962119" y="199549"/>
                      </a:lnTo>
                      <a:lnTo>
                        <a:pt x="3956295" y="199549"/>
                      </a:lnTo>
                      <a:lnTo>
                        <a:pt x="3950509" y="199549"/>
                      </a:lnTo>
                      <a:lnTo>
                        <a:pt x="3944722" y="199549"/>
                      </a:lnTo>
                      <a:lnTo>
                        <a:pt x="3938899" y="199549"/>
                      </a:lnTo>
                      <a:lnTo>
                        <a:pt x="3933113" y="199549"/>
                      </a:lnTo>
                      <a:lnTo>
                        <a:pt x="3927289" y="199549"/>
                      </a:lnTo>
                      <a:lnTo>
                        <a:pt x="3921503" y="199549"/>
                      </a:lnTo>
                      <a:lnTo>
                        <a:pt x="3915717" y="199549"/>
                      </a:lnTo>
                      <a:lnTo>
                        <a:pt x="3909894" y="199549"/>
                      </a:lnTo>
                      <a:lnTo>
                        <a:pt x="3904107" y="199549"/>
                      </a:lnTo>
                      <a:lnTo>
                        <a:pt x="3898284" y="199549"/>
                      </a:lnTo>
                      <a:lnTo>
                        <a:pt x="3892497" y="199549"/>
                      </a:lnTo>
                      <a:lnTo>
                        <a:pt x="3886711" y="199549"/>
                      </a:lnTo>
                      <a:lnTo>
                        <a:pt x="3880887" y="199549"/>
                      </a:lnTo>
                      <a:lnTo>
                        <a:pt x="3875101" y="199549"/>
                      </a:lnTo>
                      <a:lnTo>
                        <a:pt x="3869278" y="199549"/>
                      </a:lnTo>
                      <a:lnTo>
                        <a:pt x="3863492" y="199549"/>
                      </a:lnTo>
                      <a:lnTo>
                        <a:pt x="3857705" y="199549"/>
                      </a:lnTo>
                      <a:lnTo>
                        <a:pt x="3851882" y="199549"/>
                      </a:lnTo>
                      <a:lnTo>
                        <a:pt x="3846095" y="199549"/>
                      </a:lnTo>
                      <a:lnTo>
                        <a:pt x="3840272" y="199549"/>
                      </a:lnTo>
                      <a:lnTo>
                        <a:pt x="3834485" y="199549"/>
                      </a:lnTo>
                      <a:lnTo>
                        <a:pt x="3828699" y="199549"/>
                      </a:lnTo>
                      <a:lnTo>
                        <a:pt x="3822876" y="199549"/>
                      </a:lnTo>
                      <a:lnTo>
                        <a:pt x="3817090" y="199549"/>
                      </a:lnTo>
                      <a:lnTo>
                        <a:pt x="3811266" y="199549"/>
                      </a:lnTo>
                      <a:lnTo>
                        <a:pt x="3805480" y="199549"/>
                      </a:lnTo>
                      <a:lnTo>
                        <a:pt x="3799693" y="199549"/>
                      </a:lnTo>
                      <a:lnTo>
                        <a:pt x="3793870" y="199549"/>
                      </a:lnTo>
                      <a:lnTo>
                        <a:pt x="3788083" y="199549"/>
                      </a:lnTo>
                      <a:lnTo>
                        <a:pt x="3782260" y="199549"/>
                      </a:lnTo>
                      <a:lnTo>
                        <a:pt x="3776474" y="199549"/>
                      </a:lnTo>
                      <a:lnTo>
                        <a:pt x="3770688" y="199549"/>
                      </a:lnTo>
                      <a:lnTo>
                        <a:pt x="3764864" y="199549"/>
                      </a:lnTo>
                      <a:lnTo>
                        <a:pt x="3759078" y="199549"/>
                      </a:lnTo>
                      <a:lnTo>
                        <a:pt x="3753254" y="199549"/>
                      </a:lnTo>
                      <a:lnTo>
                        <a:pt x="3747468" y="199549"/>
                      </a:lnTo>
                      <a:lnTo>
                        <a:pt x="3741682" y="199549"/>
                      </a:lnTo>
                      <a:lnTo>
                        <a:pt x="3735858" y="199549"/>
                      </a:lnTo>
                      <a:lnTo>
                        <a:pt x="3730072" y="199549"/>
                      </a:lnTo>
                      <a:lnTo>
                        <a:pt x="3724248" y="199549"/>
                      </a:lnTo>
                      <a:lnTo>
                        <a:pt x="3718462" y="199549"/>
                      </a:lnTo>
                      <a:lnTo>
                        <a:pt x="3712676" y="199549"/>
                      </a:lnTo>
                      <a:lnTo>
                        <a:pt x="3706852" y="199549"/>
                      </a:lnTo>
                      <a:lnTo>
                        <a:pt x="3701066" y="199549"/>
                      </a:lnTo>
                      <a:lnTo>
                        <a:pt x="3695280" y="199549"/>
                      </a:lnTo>
                      <a:lnTo>
                        <a:pt x="3689456" y="199549"/>
                      </a:lnTo>
                      <a:lnTo>
                        <a:pt x="3683670" y="199549"/>
                      </a:lnTo>
                      <a:lnTo>
                        <a:pt x="3677858" y="199549"/>
                      </a:lnTo>
                      <a:lnTo>
                        <a:pt x="3672056" y="199549"/>
                      </a:lnTo>
                      <a:lnTo>
                        <a:pt x="3666255" y="199549"/>
                      </a:lnTo>
                      <a:lnTo>
                        <a:pt x="3660454" y="199549"/>
                      </a:lnTo>
                      <a:lnTo>
                        <a:pt x="3654653" y="199549"/>
                      </a:lnTo>
                      <a:lnTo>
                        <a:pt x="3648852" y="199549"/>
                      </a:lnTo>
                      <a:lnTo>
                        <a:pt x="3643051" y="199549"/>
                      </a:lnTo>
                      <a:lnTo>
                        <a:pt x="3637249" y="199549"/>
                      </a:lnTo>
                      <a:lnTo>
                        <a:pt x="3631448" y="199549"/>
                      </a:lnTo>
                      <a:lnTo>
                        <a:pt x="3625647" y="199549"/>
                      </a:lnTo>
                      <a:lnTo>
                        <a:pt x="3619850" y="199549"/>
                      </a:lnTo>
                      <a:lnTo>
                        <a:pt x="3614048" y="199549"/>
                      </a:lnTo>
                      <a:lnTo>
                        <a:pt x="3608247" y="199549"/>
                      </a:lnTo>
                      <a:lnTo>
                        <a:pt x="3602446" y="199549"/>
                      </a:lnTo>
                      <a:lnTo>
                        <a:pt x="3596645" y="199549"/>
                      </a:lnTo>
                      <a:lnTo>
                        <a:pt x="3590844" y="199549"/>
                      </a:lnTo>
                      <a:lnTo>
                        <a:pt x="3585042" y="199549"/>
                      </a:lnTo>
                      <a:lnTo>
                        <a:pt x="3579241" y="199549"/>
                      </a:lnTo>
                      <a:lnTo>
                        <a:pt x="3573440" y="199549"/>
                      </a:lnTo>
                      <a:lnTo>
                        <a:pt x="3567639" y="199549"/>
                      </a:lnTo>
                      <a:lnTo>
                        <a:pt x="3561838" y="199549"/>
                      </a:lnTo>
                      <a:lnTo>
                        <a:pt x="3556037" y="199549"/>
                      </a:lnTo>
                      <a:lnTo>
                        <a:pt x="3550236" y="199549"/>
                      </a:lnTo>
                      <a:lnTo>
                        <a:pt x="3544434" y="199549"/>
                      </a:lnTo>
                      <a:lnTo>
                        <a:pt x="3538633" y="199549"/>
                      </a:lnTo>
                      <a:lnTo>
                        <a:pt x="3532832" y="199549"/>
                      </a:lnTo>
                      <a:lnTo>
                        <a:pt x="3527031" y="199549"/>
                      </a:lnTo>
                      <a:lnTo>
                        <a:pt x="3521230" y="199549"/>
                      </a:lnTo>
                      <a:lnTo>
                        <a:pt x="3515428" y="199549"/>
                      </a:lnTo>
                      <a:lnTo>
                        <a:pt x="3509627" y="199549"/>
                      </a:lnTo>
                      <a:lnTo>
                        <a:pt x="3503826" y="199549"/>
                      </a:lnTo>
                      <a:lnTo>
                        <a:pt x="3498025" y="199549"/>
                      </a:lnTo>
                      <a:lnTo>
                        <a:pt x="3492224" y="199549"/>
                      </a:lnTo>
                      <a:lnTo>
                        <a:pt x="3486423" y="199549"/>
                      </a:lnTo>
                      <a:lnTo>
                        <a:pt x="3480621" y="199549"/>
                      </a:lnTo>
                      <a:lnTo>
                        <a:pt x="3474820" y="199549"/>
                      </a:lnTo>
                      <a:lnTo>
                        <a:pt x="3469019" y="199549"/>
                      </a:lnTo>
                      <a:lnTo>
                        <a:pt x="3463218" y="199549"/>
                      </a:lnTo>
                      <a:lnTo>
                        <a:pt x="3457420" y="199549"/>
                      </a:lnTo>
                      <a:lnTo>
                        <a:pt x="3451619" y="199549"/>
                      </a:lnTo>
                      <a:lnTo>
                        <a:pt x="3445818" y="199549"/>
                      </a:lnTo>
                      <a:lnTo>
                        <a:pt x="3440017" y="199549"/>
                      </a:lnTo>
                      <a:lnTo>
                        <a:pt x="3434216" y="199549"/>
                      </a:lnTo>
                      <a:lnTo>
                        <a:pt x="3428415" y="199549"/>
                      </a:lnTo>
                      <a:lnTo>
                        <a:pt x="3422614" y="199549"/>
                      </a:lnTo>
                      <a:lnTo>
                        <a:pt x="3416812" y="199549"/>
                      </a:lnTo>
                      <a:lnTo>
                        <a:pt x="3411011" y="199549"/>
                      </a:lnTo>
                      <a:lnTo>
                        <a:pt x="3405210" y="199549"/>
                      </a:lnTo>
                      <a:lnTo>
                        <a:pt x="3399409" y="199549"/>
                      </a:lnTo>
                      <a:lnTo>
                        <a:pt x="3393608" y="199549"/>
                      </a:lnTo>
                      <a:lnTo>
                        <a:pt x="3387806" y="199549"/>
                      </a:lnTo>
                      <a:lnTo>
                        <a:pt x="3382005" y="199549"/>
                      </a:lnTo>
                      <a:lnTo>
                        <a:pt x="3376204" y="199549"/>
                      </a:lnTo>
                      <a:lnTo>
                        <a:pt x="3370403" y="199549"/>
                      </a:lnTo>
                      <a:lnTo>
                        <a:pt x="3364602" y="199549"/>
                      </a:lnTo>
                      <a:lnTo>
                        <a:pt x="3358801" y="199549"/>
                      </a:lnTo>
                      <a:lnTo>
                        <a:pt x="3352999" y="199549"/>
                      </a:lnTo>
                      <a:lnTo>
                        <a:pt x="3347198" y="199549"/>
                      </a:lnTo>
                      <a:lnTo>
                        <a:pt x="3341397" y="199549"/>
                      </a:lnTo>
                      <a:lnTo>
                        <a:pt x="3335596" y="199549"/>
                      </a:lnTo>
                      <a:lnTo>
                        <a:pt x="3329795" y="199549"/>
                      </a:lnTo>
                      <a:lnTo>
                        <a:pt x="3323994" y="199549"/>
                      </a:lnTo>
                      <a:lnTo>
                        <a:pt x="3318192" y="199549"/>
                      </a:lnTo>
                      <a:lnTo>
                        <a:pt x="3312391" y="199549"/>
                      </a:lnTo>
                      <a:lnTo>
                        <a:pt x="3306590" y="199549"/>
                      </a:lnTo>
                      <a:lnTo>
                        <a:pt x="3300793" y="199549"/>
                      </a:lnTo>
                      <a:lnTo>
                        <a:pt x="3294991" y="199549"/>
                      </a:lnTo>
                      <a:lnTo>
                        <a:pt x="3289190" y="199549"/>
                      </a:lnTo>
                      <a:lnTo>
                        <a:pt x="3283389" y="199549"/>
                      </a:lnTo>
                      <a:lnTo>
                        <a:pt x="3277588" y="199549"/>
                      </a:lnTo>
                      <a:lnTo>
                        <a:pt x="3271787" y="199549"/>
                      </a:lnTo>
                      <a:lnTo>
                        <a:pt x="3265985" y="199549"/>
                      </a:lnTo>
                      <a:lnTo>
                        <a:pt x="3260184" y="199549"/>
                      </a:lnTo>
                      <a:lnTo>
                        <a:pt x="3254383" y="199549"/>
                      </a:lnTo>
                      <a:lnTo>
                        <a:pt x="3248582" y="199549"/>
                      </a:lnTo>
                      <a:lnTo>
                        <a:pt x="3242781" y="199549"/>
                      </a:lnTo>
                      <a:lnTo>
                        <a:pt x="3236980" y="199549"/>
                      </a:lnTo>
                      <a:lnTo>
                        <a:pt x="3231179" y="199549"/>
                      </a:lnTo>
                      <a:lnTo>
                        <a:pt x="3225377" y="199549"/>
                      </a:lnTo>
                      <a:lnTo>
                        <a:pt x="3219576" y="199549"/>
                      </a:lnTo>
                      <a:lnTo>
                        <a:pt x="3213775" y="199549"/>
                      </a:lnTo>
                      <a:lnTo>
                        <a:pt x="3207974" y="199549"/>
                      </a:lnTo>
                      <a:lnTo>
                        <a:pt x="3202173" y="199549"/>
                      </a:lnTo>
                      <a:lnTo>
                        <a:pt x="3196371" y="199549"/>
                      </a:lnTo>
                      <a:lnTo>
                        <a:pt x="3190570" y="199549"/>
                      </a:lnTo>
                      <a:lnTo>
                        <a:pt x="3184769" y="199549"/>
                      </a:lnTo>
                      <a:lnTo>
                        <a:pt x="3178968" y="199549"/>
                      </a:lnTo>
                      <a:lnTo>
                        <a:pt x="3173167" y="199549"/>
                      </a:lnTo>
                      <a:lnTo>
                        <a:pt x="3167366" y="199549"/>
                      </a:lnTo>
                      <a:lnTo>
                        <a:pt x="3161564" y="199549"/>
                      </a:lnTo>
                      <a:lnTo>
                        <a:pt x="3155763" y="199549"/>
                      </a:lnTo>
                      <a:lnTo>
                        <a:pt x="3149962" y="199549"/>
                      </a:lnTo>
                      <a:lnTo>
                        <a:pt x="3144161" y="199549"/>
                      </a:lnTo>
                      <a:lnTo>
                        <a:pt x="3138363" y="199549"/>
                      </a:lnTo>
                      <a:lnTo>
                        <a:pt x="3132562" y="199549"/>
                      </a:lnTo>
                      <a:lnTo>
                        <a:pt x="3126761" y="199549"/>
                      </a:lnTo>
                      <a:lnTo>
                        <a:pt x="3120960" y="199549"/>
                      </a:lnTo>
                      <a:lnTo>
                        <a:pt x="3115159" y="199549"/>
                      </a:lnTo>
                      <a:lnTo>
                        <a:pt x="3109358" y="199549"/>
                      </a:lnTo>
                      <a:lnTo>
                        <a:pt x="3103557" y="199549"/>
                      </a:lnTo>
                      <a:lnTo>
                        <a:pt x="3097755" y="199549"/>
                      </a:lnTo>
                      <a:lnTo>
                        <a:pt x="3091954" y="199549"/>
                      </a:lnTo>
                      <a:lnTo>
                        <a:pt x="3086153" y="199549"/>
                      </a:lnTo>
                      <a:lnTo>
                        <a:pt x="3080352" y="199549"/>
                      </a:lnTo>
                      <a:lnTo>
                        <a:pt x="3074551" y="199549"/>
                      </a:lnTo>
                      <a:lnTo>
                        <a:pt x="3068749" y="199549"/>
                      </a:lnTo>
                      <a:lnTo>
                        <a:pt x="3062948" y="199549"/>
                      </a:lnTo>
                      <a:lnTo>
                        <a:pt x="3057147" y="199549"/>
                      </a:lnTo>
                      <a:lnTo>
                        <a:pt x="3051346" y="199549"/>
                      </a:lnTo>
                      <a:lnTo>
                        <a:pt x="3045545" y="199549"/>
                      </a:lnTo>
                      <a:lnTo>
                        <a:pt x="3039743" y="199549"/>
                      </a:lnTo>
                      <a:lnTo>
                        <a:pt x="3033942" y="199549"/>
                      </a:lnTo>
                      <a:lnTo>
                        <a:pt x="3028141" y="199549"/>
                      </a:lnTo>
                      <a:lnTo>
                        <a:pt x="3022340" y="199549"/>
                      </a:lnTo>
                      <a:lnTo>
                        <a:pt x="3016539" y="199549"/>
                      </a:lnTo>
                      <a:lnTo>
                        <a:pt x="3010738" y="199549"/>
                      </a:lnTo>
                      <a:lnTo>
                        <a:pt x="3004937" y="199549"/>
                      </a:lnTo>
                      <a:lnTo>
                        <a:pt x="2999135" y="199549"/>
                      </a:lnTo>
                      <a:lnTo>
                        <a:pt x="2993334" y="199549"/>
                      </a:lnTo>
                      <a:lnTo>
                        <a:pt x="2987533" y="199549"/>
                      </a:lnTo>
                      <a:lnTo>
                        <a:pt x="2981732" y="199549"/>
                      </a:lnTo>
                      <a:lnTo>
                        <a:pt x="2975931" y="199549"/>
                      </a:lnTo>
                      <a:lnTo>
                        <a:pt x="2970133" y="199549"/>
                      </a:lnTo>
                      <a:lnTo>
                        <a:pt x="2964332" y="199549"/>
                      </a:lnTo>
                      <a:lnTo>
                        <a:pt x="2958531" y="199549"/>
                      </a:lnTo>
                      <a:lnTo>
                        <a:pt x="2952730" y="199549"/>
                      </a:lnTo>
                      <a:lnTo>
                        <a:pt x="2946928" y="199549"/>
                      </a:lnTo>
                      <a:lnTo>
                        <a:pt x="2941127" y="199549"/>
                      </a:lnTo>
                      <a:lnTo>
                        <a:pt x="2935326" y="199549"/>
                      </a:lnTo>
                      <a:lnTo>
                        <a:pt x="2929525" y="199549"/>
                      </a:lnTo>
                      <a:lnTo>
                        <a:pt x="2923724" y="199549"/>
                      </a:lnTo>
                      <a:lnTo>
                        <a:pt x="2917923" y="199549"/>
                      </a:lnTo>
                      <a:lnTo>
                        <a:pt x="2912121" y="199549"/>
                      </a:lnTo>
                      <a:lnTo>
                        <a:pt x="2906320" y="199549"/>
                      </a:lnTo>
                      <a:lnTo>
                        <a:pt x="2900519" y="199549"/>
                      </a:lnTo>
                      <a:lnTo>
                        <a:pt x="2894718" y="199549"/>
                      </a:lnTo>
                      <a:lnTo>
                        <a:pt x="2888917" y="199549"/>
                      </a:lnTo>
                      <a:lnTo>
                        <a:pt x="2883116" y="199549"/>
                      </a:lnTo>
                      <a:lnTo>
                        <a:pt x="2877315" y="199549"/>
                      </a:lnTo>
                      <a:lnTo>
                        <a:pt x="2871513" y="199549"/>
                      </a:lnTo>
                      <a:lnTo>
                        <a:pt x="2865712" y="199549"/>
                      </a:lnTo>
                      <a:lnTo>
                        <a:pt x="2859911" y="199549"/>
                      </a:lnTo>
                      <a:lnTo>
                        <a:pt x="2854110" y="199549"/>
                      </a:lnTo>
                      <a:lnTo>
                        <a:pt x="2848309" y="199549"/>
                      </a:lnTo>
                      <a:lnTo>
                        <a:pt x="2842507" y="199549"/>
                      </a:lnTo>
                      <a:lnTo>
                        <a:pt x="2836706" y="199549"/>
                      </a:lnTo>
                      <a:lnTo>
                        <a:pt x="2830905" y="199549"/>
                      </a:lnTo>
                      <a:lnTo>
                        <a:pt x="2825104" y="199549"/>
                      </a:lnTo>
                      <a:lnTo>
                        <a:pt x="2819303" y="199549"/>
                      </a:lnTo>
                      <a:lnTo>
                        <a:pt x="2813505" y="199549"/>
                      </a:lnTo>
                      <a:lnTo>
                        <a:pt x="2807704" y="199549"/>
                      </a:lnTo>
                      <a:lnTo>
                        <a:pt x="2801903" y="199549"/>
                      </a:lnTo>
                      <a:lnTo>
                        <a:pt x="2796102" y="199549"/>
                      </a:lnTo>
                      <a:lnTo>
                        <a:pt x="2790301" y="199549"/>
                      </a:lnTo>
                      <a:lnTo>
                        <a:pt x="2784499" y="199549"/>
                      </a:lnTo>
                      <a:lnTo>
                        <a:pt x="2778698" y="199549"/>
                      </a:lnTo>
                      <a:lnTo>
                        <a:pt x="2772897" y="199549"/>
                      </a:lnTo>
                      <a:lnTo>
                        <a:pt x="2767096" y="199549"/>
                      </a:lnTo>
                      <a:lnTo>
                        <a:pt x="2761295" y="199549"/>
                      </a:lnTo>
                      <a:lnTo>
                        <a:pt x="2755494" y="199549"/>
                      </a:lnTo>
                      <a:lnTo>
                        <a:pt x="2749692" y="199549"/>
                      </a:lnTo>
                      <a:lnTo>
                        <a:pt x="2743891" y="199549"/>
                      </a:lnTo>
                      <a:lnTo>
                        <a:pt x="2738090" y="199549"/>
                      </a:lnTo>
                      <a:lnTo>
                        <a:pt x="2732289" y="199549"/>
                      </a:lnTo>
                      <a:lnTo>
                        <a:pt x="2726488" y="199549"/>
                      </a:lnTo>
                      <a:lnTo>
                        <a:pt x="2720686" y="199549"/>
                      </a:lnTo>
                      <a:lnTo>
                        <a:pt x="2714885" y="199549"/>
                      </a:lnTo>
                      <a:lnTo>
                        <a:pt x="2709084" y="199549"/>
                      </a:lnTo>
                      <a:lnTo>
                        <a:pt x="2703283" y="199549"/>
                      </a:lnTo>
                      <a:lnTo>
                        <a:pt x="2697482" y="199549"/>
                      </a:lnTo>
                      <a:lnTo>
                        <a:pt x="2691681" y="199549"/>
                      </a:lnTo>
                      <a:lnTo>
                        <a:pt x="2685880" y="199549"/>
                      </a:lnTo>
                      <a:lnTo>
                        <a:pt x="2680078" y="199549"/>
                      </a:lnTo>
                      <a:lnTo>
                        <a:pt x="2674277" y="199549"/>
                      </a:lnTo>
                      <a:lnTo>
                        <a:pt x="2668476" y="199549"/>
                      </a:lnTo>
                      <a:lnTo>
                        <a:pt x="2662675" y="199549"/>
                      </a:lnTo>
                      <a:lnTo>
                        <a:pt x="2656874" y="199549"/>
                      </a:lnTo>
                      <a:lnTo>
                        <a:pt x="2651076" y="199549"/>
                      </a:lnTo>
                      <a:lnTo>
                        <a:pt x="2645275" y="199549"/>
                      </a:lnTo>
                      <a:lnTo>
                        <a:pt x="2639474" y="199549"/>
                      </a:lnTo>
                      <a:lnTo>
                        <a:pt x="2633673" y="199549"/>
                      </a:lnTo>
                      <a:lnTo>
                        <a:pt x="2627872" y="199549"/>
                      </a:lnTo>
                      <a:lnTo>
                        <a:pt x="2622070" y="199549"/>
                      </a:lnTo>
                      <a:lnTo>
                        <a:pt x="2616269" y="199549"/>
                      </a:lnTo>
                      <a:lnTo>
                        <a:pt x="2610468" y="199549"/>
                      </a:lnTo>
                      <a:lnTo>
                        <a:pt x="2604667" y="199549"/>
                      </a:lnTo>
                      <a:lnTo>
                        <a:pt x="2598866" y="199549"/>
                      </a:lnTo>
                      <a:lnTo>
                        <a:pt x="2593064" y="199549"/>
                      </a:lnTo>
                      <a:lnTo>
                        <a:pt x="2587263" y="199549"/>
                      </a:lnTo>
                      <a:lnTo>
                        <a:pt x="2581462" y="199549"/>
                      </a:lnTo>
                      <a:lnTo>
                        <a:pt x="2575661" y="199549"/>
                      </a:lnTo>
                      <a:lnTo>
                        <a:pt x="2569860" y="199549"/>
                      </a:lnTo>
                      <a:lnTo>
                        <a:pt x="2564059" y="199549"/>
                      </a:lnTo>
                      <a:lnTo>
                        <a:pt x="2558258" y="199549"/>
                      </a:lnTo>
                      <a:lnTo>
                        <a:pt x="2552456" y="199549"/>
                      </a:lnTo>
                      <a:lnTo>
                        <a:pt x="2546655" y="199549"/>
                      </a:lnTo>
                      <a:lnTo>
                        <a:pt x="2540854" y="199549"/>
                      </a:lnTo>
                      <a:lnTo>
                        <a:pt x="2535053" y="199549"/>
                      </a:lnTo>
                      <a:lnTo>
                        <a:pt x="2529252" y="199549"/>
                      </a:lnTo>
                      <a:lnTo>
                        <a:pt x="2523450" y="199549"/>
                      </a:lnTo>
                      <a:lnTo>
                        <a:pt x="2517649" y="199549"/>
                      </a:lnTo>
                      <a:lnTo>
                        <a:pt x="2511848" y="199549"/>
                      </a:lnTo>
                      <a:lnTo>
                        <a:pt x="2506047" y="199549"/>
                      </a:lnTo>
                      <a:lnTo>
                        <a:pt x="2500246" y="199549"/>
                      </a:lnTo>
                      <a:lnTo>
                        <a:pt x="2494448" y="199549"/>
                      </a:lnTo>
                      <a:lnTo>
                        <a:pt x="2488647" y="199549"/>
                      </a:lnTo>
                      <a:lnTo>
                        <a:pt x="2482846" y="199549"/>
                      </a:lnTo>
                      <a:lnTo>
                        <a:pt x="2477045" y="199549"/>
                      </a:lnTo>
                      <a:lnTo>
                        <a:pt x="2471243" y="199549"/>
                      </a:lnTo>
                      <a:lnTo>
                        <a:pt x="2465442" y="199549"/>
                      </a:lnTo>
                      <a:lnTo>
                        <a:pt x="2459641" y="199549"/>
                      </a:lnTo>
                      <a:lnTo>
                        <a:pt x="2453840" y="199549"/>
                      </a:lnTo>
                      <a:lnTo>
                        <a:pt x="2448039" y="199549"/>
                      </a:lnTo>
                      <a:lnTo>
                        <a:pt x="2442238" y="199549"/>
                      </a:lnTo>
                      <a:lnTo>
                        <a:pt x="2436437" y="199549"/>
                      </a:lnTo>
                      <a:lnTo>
                        <a:pt x="2430635" y="199549"/>
                      </a:lnTo>
                      <a:lnTo>
                        <a:pt x="2424834" y="199549"/>
                      </a:lnTo>
                      <a:lnTo>
                        <a:pt x="2419033" y="199549"/>
                      </a:lnTo>
                      <a:lnTo>
                        <a:pt x="2413232" y="199549"/>
                      </a:lnTo>
                      <a:lnTo>
                        <a:pt x="2407431" y="199549"/>
                      </a:lnTo>
                      <a:lnTo>
                        <a:pt x="2401630" y="199549"/>
                      </a:lnTo>
                      <a:lnTo>
                        <a:pt x="2395828" y="199549"/>
                      </a:lnTo>
                      <a:lnTo>
                        <a:pt x="2390027" y="199549"/>
                      </a:lnTo>
                      <a:lnTo>
                        <a:pt x="2384226" y="199549"/>
                      </a:lnTo>
                      <a:lnTo>
                        <a:pt x="2378425" y="199549"/>
                      </a:lnTo>
                      <a:lnTo>
                        <a:pt x="2372624" y="199549"/>
                      </a:lnTo>
                      <a:lnTo>
                        <a:pt x="2366822" y="199549"/>
                      </a:lnTo>
                      <a:lnTo>
                        <a:pt x="2361021" y="199549"/>
                      </a:lnTo>
                      <a:lnTo>
                        <a:pt x="2355220" y="199549"/>
                      </a:lnTo>
                      <a:lnTo>
                        <a:pt x="2349419" y="199549"/>
                      </a:lnTo>
                      <a:lnTo>
                        <a:pt x="2343618" y="199549"/>
                      </a:lnTo>
                      <a:lnTo>
                        <a:pt x="2337817" y="199549"/>
                      </a:lnTo>
                      <a:lnTo>
                        <a:pt x="2332019" y="199549"/>
                      </a:lnTo>
                      <a:lnTo>
                        <a:pt x="2326218" y="199549"/>
                      </a:lnTo>
                      <a:lnTo>
                        <a:pt x="2320417" y="199549"/>
                      </a:lnTo>
                      <a:lnTo>
                        <a:pt x="2314616" y="199549"/>
                      </a:lnTo>
                      <a:lnTo>
                        <a:pt x="2308815" y="199549"/>
                      </a:lnTo>
                      <a:lnTo>
                        <a:pt x="2303013" y="199549"/>
                      </a:lnTo>
                      <a:lnTo>
                        <a:pt x="2297212" y="199549"/>
                      </a:lnTo>
                      <a:lnTo>
                        <a:pt x="2291411" y="199549"/>
                      </a:lnTo>
                      <a:lnTo>
                        <a:pt x="2285610" y="199549"/>
                      </a:lnTo>
                      <a:lnTo>
                        <a:pt x="2279809" y="199549"/>
                      </a:lnTo>
                      <a:lnTo>
                        <a:pt x="2274007" y="199549"/>
                      </a:lnTo>
                      <a:lnTo>
                        <a:pt x="2268206" y="199549"/>
                      </a:lnTo>
                      <a:lnTo>
                        <a:pt x="2262405" y="199549"/>
                      </a:lnTo>
                      <a:lnTo>
                        <a:pt x="2256604" y="199549"/>
                      </a:lnTo>
                      <a:lnTo>
                        <a:pt x="2250803" y="199549"/>
                      </a:lnTo>
                      <a:lnTo>
                        <a:pt x="2245002" y="199549"/>
                      </a:lnTo>
                      <a:lnTo>
                        <a:pt x="2239200" y="199549"/>
                      </a:lnTo>
                      <a:lnTo>
                        <a:pt x="2233399" y="199549"/>
                      </a:lnTo>
                      <a:lnTo>
                        <a:pt x="2227598" y="199549"/>
                      </a:lnTo>
                      <a:lnTo>
                        <a:pt x="2221797" y="199549"/>
                      </a:lnTo>
                      <a:lnTo>
                        <a:pt x="2215996" y="199549"/>
                      </a:lnTo>
                      <a:lnTo>
                        <a:pt x="2210195" y="199549"/>
                      </a:lnTo>
                      <a:lnTo>
                        <a:pt x="2204393" y="199549"/>
                      </a:lnTo>
                      <a:lnTo>
                        <a:pt x="2198592" y="199549"/>
                      </a:lnTo>
                      <a:lnTo>
                        <a:pt x="2192791" y="199549"/>
                      </a:lnTo>
                      <a:lnTo>
                        <a:pt x="2186990" y="199549"/>
                      </a:lnTo>
                      <a:lnTo>
                        <a:pt x="2181189" y="199549"/>
                      </a:lnTo>
                      <a:lnTo>
                        <a:pt x="2175387" y="199549"/>
                      </a:lnTo>
                      <a:lnTo>
                        <a:pt x="2169586" y="199549"/>
                      </a:lnTo>
                      <a:lnTo>
                        <a:pt x="2163789" y="199549"/>
                      </a:lnTo>
                      <a:lnTo>
                        <a:pt x="2157988" y="199549"/>
                      </a:lnTo>
                      <a:lnTo>
                        <a:pt x="2152187" y="199549"/>
                      </a:lnTo>
                      <a:lnTo>
                        <a:pt x="2146385" y="199549"/>
                      </a:lnTo>
                      <a:lnTo>
                        <a:pt x="2140584" y="199549"/>
                      </a:lnTo>
                      <a:lnTo>
                        <a:pt x="2134783" y="199549"/>
                      </a:lnTo>
                      <a:lnTo>
                        <a:pt x="2128982" y="199549"/>
                      </a:lnTo>
                      <a:lnTo>
                        <a:pt x="2123181" y="199549"/>
                      </a:lnTo>
                      <a:lnTo>
                        <a:pt x="2117380" y="199549"/>
                      </a:lnTo>
                      <a:lnTo>
                        <a:pt x="2111578" y="199549"/>
                      </a:lnTo>
                      <a:lnTo>
                        <a:pt x="2105777" y="199549"/>
                      </a:lnTo>
                      <a:lnTo>
                        <a:pt x="2099976" y="199549"/>
                      </a:lnTo>
                      <a:lnTo>
                        <a:pt x="2094175" y="199549"/>
                      </a:lnTo>
                      <a:lnTo>
                        <a:pt x="2088374" y="199549"/>
                      </a:lnTo>
                      <a:lnTo>
                        <a:pt x="2082573" y="199549"/>
                      </a:lnTo>
                      <a:lnTo>
                        <a:pt x="2076771" y="199549"/>
                      </a:lnTo>
                      <a:lnTo>
                        <a:pt x="2070970" y="199549"/>
                      </a:lnTo>
                      <a:lnTo>
                        <a:pt x="2065169" y="199549"/>
                      </a:lnTo>
                      <a:lnTo>
                        <a:pt x="2059368" y="199549"/>
                      </a:lnTo>
                      <a:lnTo>
                        <a:pt x="2053567" y="199549"/>
                      </a:lnTo>
                      <a:lnTo>
                        <a:pt x="2047765" y="199549"/>
                      </a:lnTo>
                      <a:lnTo>
                        <a:pt x="2041964" y="199549"/>
                      </a:lnTo>
                      <a:lnTo>
                        <a:pt x="2036163" y="199549"/>
                      </a:lnTo>
                      <a:lnTo>
                        <a:pt x="2030362" y="199549"/>
                      </a:lnTo>
                      <a:lnTo>
                        <a:pt x="2024561" y="199549"/>
                      </a:lnTo>
                      <a:lnTo>
                        <a:pt x="2018759" y="199549"/>
                      </a:lnTo>
                      <a:lnTo>
                        <a:pt x="2012962" y="199549"/>
                      </a:lnTo>
                      <a:lnTo>
                        <a:pt x="2007161" y="199549"/>
                      </a:lnTo>
                      <a:lnTo>
                        <a:pt x="2001360" y="199549"/>
                      </a:lnTo>
                      <a:lnTo>
                        <a:pt x="1995558" y="199549"/>
                      </a:lnTo>
                      <a:lnTo>
                        <a:pt x="1989757" y="199549"/>
                      </a:lnTo>
                      <a:lnTo>
                        <a:pt x="1983956" y="199549"/>
                      </a:lnTo>
                      <a:lnTo>
                        <a:pt x="1978155" y="199549"/>
                      </a:lnTo>
                      <a:lnTo>
                        <a:pt x="1972354" y="199549"/>
                      </a:lnTo>
                      <a:lnTo>
                        <a:pt x="1966553" y="199549"/>
                      </a:lnTo>
                      <a:lnTo>
                        <a:pt x="1960752" y="199549"/>
                      </a:lnTo>
                      <a:lnTo>
                        <a:pt x="1954950" y="199549"/>
                      </a:lnTo>
                      <a:lnTo>
                        <a:pt x="1949149" y="199549"/>
                      </a:lnTo>
                      <a:lnTo>
                        <a:pt x="1943348" y="199549"/>
                      </a:lnTo>
                      <a:lnTo>
                        <a:pt x="1937547" y="199549"/>
                      </a:lnTo>
                      <a:lnTo>
                        <a:pt x="1931746" y="199549"/>
                      </a:lnTo>
                      <a:lnTo>
                        <a:pt x="1925944" y="199549"/>
                      </a:lnTo>
                      <a:lnTo>
                        <a:pt x="1920143" y="199549"/>
                      </a:lnTo>
                      <a:lnTo>
                        <a:pt x="1914342" y="199549"/>
                      </a:lnTo>
                      <a:lnTo>
                        <a:pt x="1908541" y="199549"/>
                      </a:lnTo>
                      <a:lnTo>
                        <a:pt x="1902740" y="199549"/>
                      </a:lnTo>
                      <a:lnTo>
                        <a:pt x="1896939" y="199549"/>
                      </a:lnTo>
                      <a:lnTo>
                        <a:pt x="1891137" y="199549"/>
                      </a:lnTo>
                      <a:lnTo>
                        <a:pt x="1885336" y="199549"/>
                      </a:lnTo>
                      <a:lnTo>
                        <a:pt x="1879535" y="199549"/>
                      </a:lnTo>
                      <a:lnTo>
                        <a:pt x="1873734" y="199549"/>
                      </a:lnTo>
                      <a:lnTo>
                        <a:pt x="1867933" y="199549"/>
                      </a:lnTo>
                      <a:lnTo>
                        <a:pt x="1862132" y="199549"/>
                      </a:lnTo>
                      <a:lnTo>
                        <a:pt x="1856330" y="199549"/>
                      </a:lnTo>
                      <a:lnTo>
                        <a:pt x="1850529" y="199549"/>
                      </a:lnTo>
                      <a:lnTo>
                        <a:pt x="1844732" y="199549"/>
                      </a:lnTo>
                      <a:lnTo>
                        <a:pt x="1838931" y="199549"/>
                      </a:lnTo>
                      <a:lnTo>
                        <a:pt x="1833129" y="199549"/>
                      </a:lnTo>
                      <a:lnTo>
                        <a:pt x="1827328" y="199549"/>
                      </a:lnTo>
                      <a:lnTo>
                        <a:pt x="1821527" y="199549"/>
                      </a:lnTo>
                      <a:lnTo>
                        <a:pt x="1815726" y="199549"/>
                      </a:lnTo>
                      <a:lnTo>
                        <a:pt x="1809925" y="199549"/>
                      </a:lnTo>
                      <a:lnTo>
                        <a:pt x="1804124" y="199549"/>
                      </a:lnTo>
                      <a:lnTo>
                        <a:pt x="1798322" y="199549"/>
                      </a:lnTo>
                      <a:lnTo>
                        <a:pt x="1792521" y="199549"/>
                      </a:lnTo>
                      <a:lnTo>
                        <a:pt x="1786720" y="199549"/>
                      </a:lnTo>
                      <a:lnTo>
                        <a:pt x="1780919" y="199549"/>
                      </a:lnTo>
                      <a:lnTo>
                        <a:pt x="1775118" y="199549"/>
                      </a:lnTo>
                      <a:lnTo>
                        <a:pt x="1769317" y="199549"/>
                      </a:lnTo>
                      <a:lnTo>
                        <a:pt x="1763515" y="199549"/>
                      </a:lnTo>
                      <a:lnTo>
                        <a:pt x="1757714" y="199549"/>
                      </a:lnTo>
                      <a:lnTo>
                        <a:pt x="1751913" y="199549"/>
                      </a:lnTo>
                      <a:lnTo>
                        <a:pt x="1746112" y="199549"/>
                      </a:lnTo>
                      <a:lnTo>
                        <a:pt x="1740311" y="199549"/>
                      </a:lnTo>
                      <a:lnTo>
                        <a:pt x="1734510" y="199549"/>
                      </a:lnTo>
                      <a:lnTo>
                        <a:pt x="1728708" y="199549"/>
                      </a:lnTo>
                      <a:lnTo>
                        <a:pt x="1722907" y="199549"/>
                      </a:lnTo>
                      <a:lnTo>
                        <a:pt x="1717106" y="199549"/>
                      </a:lnTo>
                      <a:lnTo>
                        <a:pt x="1711305" y="199549"/>
                      </a:lnTo>
                      <a:lnTo>
                        <a:pt x="1705504" y="199549"/>
                      </a:lnTo>
                      <a:lnTo>
                        <a:pt x="1699703" y="199549"/>
                      </a:lnTo>
                      <a:lnTo>
                        <a:pt x="1693901" y="199549"/>
                      </a:lnTo>
                      <a:lnTo>
                        <a:pt x="1688104" y="199549"/>
                      </a:lnTo>
                      <a:lnTo>
                        <a:pt x="1682303" y="199549"/>
                      </a:lnTo>
                      <a:lnTo>
                        <a:pt x="1676502" y="199549"/>
                      </a:lnTo>
                      <a:lnTo>
                        <a:pt x="1670700" y="199549"/>
                      </a:lnTo>
                      <a:lnTo>
                        <a:pt x="1664899" y="199549"/>
                      </a:lnTo>
                      <a:lnTo>
                        <a:pt x="1659098" y="199549"/>
                      </a:lnTo>
                      <a:lnTo>
                        <a:pt x="1653297" y="199549"/>
                      </a:lnTo>
                      <a:lnTo>
                        <a:pt x="1647496" y="199549"/>
                      </a:lnTo>
                      <a:lnTo>
                        <a:pt x="1641695" y="199549"/>
                      </a:lnTo>
                      <a:lnTo>
                        <a:pt x="1635893" y="199549"/>
                      </a:lnTo>
                      <a:lnTo>
                        <a:pt x="1630092" y="199549"/>
                      </a:lnTo>
                      <a:lnTo>
                        <a:pt x="1624291" y="199549"/>
                      </a:lnTo>
                      <a:lnTo>
                        <a:pt x="1618490" y="199549"/>
                      </a:lnTo>
                      <a:lnTo>
                        <a:pt x="1612689" y="199549"/>
                      </a:lnTo>
                      <a:lnTo>
                        <a:pt x="1606887" y="199549"/>
                      </a:lnTo>
                      <a:lnTo>
                        <a:pt x="1601086" y="199549"/>
                      </a:lnTo>
                      <a:lnTo>
                        <a:pt x="1595285" y="199549"/>
                      </a:lnTo>
                      <a:lnTo>
                        <a:pt x="1589484" y="199549"/>
                      </a:lnTo>
                      <a:lnTo>
                        <a:pt x="1583683" y="199549"/>
                      </a:lnTo>
                      <a:lnTo>
                        <a:pt x="1577882" y="199549"/>
                      </a:lnTo>
                      <a:lnTo>
                        <a:pt x="1572080" y="199549"/>
                      </a:lnTo>
                      <a:lnTo>
                        <a:pt x="1566279" y="199549"/>
                      </a:lnTo>
                      <a:lnTo>
                        <a:pt x="1560478" y="199549"/>
                      </a:lnTo>
                      <a:lnTo>
                        <a:pt x="1554677" y="199549"/>
                      </a:lnTo>
                      <a:lnTo>
                        <a:pt x="1548876" y="199549"/>
                      </a:lnTo>
                      <a:lnTo>
                        <a:pt x="1543075" y="199549"/>
                      </a:lnTo>
                      <a:lnTo>
                        <a:pt x="1537273" y="199549"/>
                      </a:lnTo>
                      <a:lnTo>
                        <a:pt x="1531472" y="199549"/>
                      </a:lnTo>
                      <a:lnTo>
                        <a:pt x="1525675" y="199549"/>
                      </a:lnTo>
                      <a:lnTo>
                        <a:pt x="1519874" y="199549"/>
                      </a:lnTo>
                      <a:lnTo>
                        <a:pt x="1514072" y="199549"/>
                      </a:lnTo>
                      <a:lnTo>
                        <a:pt x="1508271" y="199549"/>
                      </a:lnTo>
                      <a:lnTo>
                        <a:pt x="1502470" y="199549"/>
                      </a:lnTo>
                      <a:lnTo>
                        <a:pt x="1496669" y="199549"/>
                      </a:lnTo>
                      <a:lnTo>
                        <a:pt x="1490868" y="199549"/>
                      </a:lnTo>
                      <a:lnTo>
                        <a:pt x="1485067" y="199549"/>
                      </a:lnTo>
                      <a:lnTo>
                        <a:pt x="1479265" y="199549"/>
                      </a:lnTo>
                      <a:lnTo>
                        <a:pt x="1473464" y="199549"/>
                      </a:lnTo>
                      <a:lnTo>
                        <a:pt x="1467663" y="199549"/>
                      </a:lnTo>
                      <a:lnTo>
                        <a:pt x="1461862" y="199549"/>
                      </a:lnTo>
                      <a:lnTo>
                        <a:pt x="1456061" y="199549"/>
                      </a:lnTo>
                      <a:lnTo>
                        <a:pt x="1450260" y="199549"/>
                      </a:lnTo>
                      <a:lnTo>
                        <a:pt x="1444458" y="199549"/>
                      </a:lnTo>
                      <a:lnTo>
                        <a:pt x="1438657" y="199549"/>
                      </a:lnTo>
                      <a:lnTo>
                        <a:pt x="1432856" y="199549"/>
                      </a:lnTo>
                      <a:lnTo>
                        <a:pt x="1427055" y="199549"/>
                      </a:lnTo>
                      <a:lnTo>
                        <a:pt x="1421254" y="199549"/>
                      </a:lnTo>
                      <a:lnTo>
                        <a:pt x="1415453" y="199549"/>
                      </a:lnTo>
                      <a:lnTo>
                        <a:pt x="1409651" y="199549"/>
                      </a:lnTo>
                      <a:lnTo>
                        <a:pt x="1403850" y="199549"/>
                      </a:lnTo>
                      <a:lnTo>
                        <a:pt x="1398049" y="199549"/>
                      </a:lnTo>
                      <a:lnTo>
                        <a:pt x="1392248" y="199549"/>
                      </a:lnTo>
                      <a:lnTo>
                        <a:pt x="1386447" y="199549"/>
                      </a:lnTo>
                      <a:lnTo>
                        <a:pt x="1380646" y="199549"/>
                      </a:lnTo>
                      <a:lnTo>
                        <a:pt x="1374844" y="199549"/>
                      </a:lnTo>
                      <a:lnTo>
                        <a:pt x="1369047" y="199549"/>
                      </a:lnTo>
                      <a:lnTo>
                        <a:pt x="1363246" y="199549"/>
                      </a:lnTo>
                      <a:lnTo>
                        <a:pt x="1357445" y="199549"/>
                      </a:lnTo>
                      <a:lnTo>
                        <a:pt x="1351643" y="199549"/>
                      </a:lnTo>
                      <a:lnTo>
                        <a:pt x="1345842" y="199549"/>
                      </a:lnTo>
                      <a:lnTo>
                        <a:pt x="1340041" y="199549"/>
                      </a:lnTo>
                      <a:lnTo>
                        <a:pt x="1334240" y="199549"/>
                      </a:lnTo>
                      <a:lnTo>
                        <a:pt x="1328439" y="199549"/>
                      </a:lnTo>
                      <a:lnTo>
                        <a:pt x="1322637" y="199549"/>
                      </a:lnTo>
                      <a:lnTo>
                        <a:pt x="1316836" y="199549"/>
                      </a:lnTo>
                      <a:lnTo>
                        <a:pt x="1311035" y="199549"/>
                      </a:lnTo>
                      <a:lnTo>
                        <a:pt x="1305234" y="199549"/>
                      </a:lnTo>
                      <a:lnTo>
                        <a:pt x="1299433" y="199549"/>
                      </a:lnTo>
                      <a:lnTo>
                        <a:pt x="1293632" y="199549"/>
                      </a:lnTo>
                      <a:lnTo>
                        <a:pt x="1287830" y="199549"/>
                      </a:lnTo>
                      <a:lnTo>
                        <a:pt x="1282029" y="199549"/>
                      </a:lnTo>
                      <a:lnTo>
                        <a:pt x="1276228" y="199549"/>
                      </a:lnTo>
                      <a:lnTo>
                        <a:pt x="1270427" y="199549"/>
                      </a:lnTo>
                      <a:lnTo>
                        <a:pt x="1264626" y="199549"/>
                      </a:lnTo>
                      <a:lnTo>
                        <a:pt x="1258825" y="199549"/>
                      </a:lnTo>
                      <a:lnTo>
                        <a:pt x="1253023" y="199549"/>
                      </a:lnTo>
                      <a:lnTo>
                        <a:pt x="1247222" y="199549"/>
                      </a:lnTo>
                      <a:lnTo>
                        <a:pt x="1241421" y="199549"/>
                      </a:lnTo>
                      <a:lnTo>
                        <a:pt x="1235620" y="199549"/>
                      </a:lnTo>
                      <a:lnTo>
                        <a:pt x="1229819" y="199549"/>
                      </a:lnTo>
                      <a:lnTo>
                        <a:pt x="1224018" y="199549"/>
                      </a:lnTo>
                      <a:lnTo>
                        <a:pt x="1218216" y="199549"/>
                      </a:lnTo>
                      <a:lnTo>
                        <a:pt x="1212415" y="199549"/>
                      </a:lnTo>
                      <a:lnTo>
                        <a:pt x="1206618" y="199549"/>
                      </a:lnTo>
                      <a:lnTo>
                        <a:pt x="1200817" y="199549"/>
                      </a:lnTo>
                      <a:lnTo>
                        <a:pt x="1195015" y="199549"/>
                      </a:lnTo>
                      <a:lnTo>
                        <a:pt x="1189214" y="199549"/>
                      </a:lnTo>
                      <a:lnTo>
                        <a:pt x="1183413" y="199549"/>
                      </a:lnTo>
                      <a:lnTo>
                        <a:pt x="1177612" y="199549"/>
                      </a:lnTo>
                      <a:lnTo>
                        <a:pt x="1171811" y="199549"/>
                      </a:lnTo>
                      <a:lnTo>
                        <a:pt x="1166010" y="199549"/>
                      </a:lnTo>
                      <a:lnTo>
                        <a:pt x="1160208" y="199549"/>
                      </a:lnTo>
                      <a:lnTo>
                        <a:pt x="1154407" y="199549"/>
                      </a:lnTo>
                      <a:lnTo>
                        <a:pt x="1148606" y="199549"/>
                      </a:lnTo>
                      <a:lnTo>
                        <a:pt x="1142805" y="199549"/>
                      </a:lnTo>
                      <a:lnTo>
                        <a:pt x="1137004" y="199549"/>
                      </a:lnTo>
                      <a:lnTo>
                        <a:pt x="1131203" y="199549"/>
                      </a:lnTo>
                      <a:lnTo>
                        <a:pt x="1125401" y="199549"/>
                      </a:lnTo>
                      <a:lnTo>
                        <a:pt x="1119600" y="199549"/>
                      </a:lnTo>
                      <a:lnTo>
                        <a:pt x="1113799" y="199549"/>
                      </a:lnTo>
                      <a:lnTo>
                        <a:pt x="1107998" y="199549"/>
                      </a:lnTo>
                      <a:lnTo>
                        <a:pt x="1102197" y="199549"/>
                      </a:lnTo>
                      <a:lnTo>
                        <a:pt x="1096396" y="199549"/>
                      </a:lnTo>
                      <a:lnTo>
                        <a:pt x="1090594" y="199549"/>
                      </a:lnTo>
                      <a:lnTo>
                        <a:pt x="1084793" y="199549"/>
                      </a:lnTo>
                      <a:lnTo>
                        <a:pt x="1078992" y="199549"/>
                      </a:lnTo>
                      <a:lnTo>
                        <a:pt x="1073191" y="199549"/>
                      </a:lnTo>
                      <a:lnTo>
                        <a:pt x="1067390" y="199549"/>
                      </a:lnTo>
                      <a:lnTo>
                        <a:pt x="1061588" y="199549"/>
                      </a:lnTo>
                      <a:lnTo>
                        <a:pt x="1055787" y="199549"/>
                      </a:lnTo>
                      <a:lnTo>
                        <a:pt x="1049986" y="199549"/>
                      </a:lnTo>
                      <a:lnTo>
                        <a:pt x="1044189" y="199549"/>
                      </a:lnTo>
                      <a:lnTo>
                        <a:pt x="1038387" y="199549"/>
                      </a:lnTo>
                      <a:lnTo>
                        <a:pt x="1032586" y="199549"/>
                      </a:lnTo>
                      <a:lnTo>
                        <a:pt x="1026785" y="199549"/>
                      </a:lnTo>
                      <a:lnTo>
                        <a:pt x="1020984" y="199549"/>
                      </a:lnTo>
                      <a:lnTo>
                        <a:pt x="1015183" y="199549"/>
                      </a:lnTo>
                      <a:lnTo>
                        <a:pt x="1009382" y="199549"/>
                      </a:lnTo>
                      <a:lnTo>
                        <a:pt x="1003580" y="199549"/>
                      </a:lnTo>
                      <a:lnTo>
                        <a:pt x="997779" y="199549"/>
                      </a:lnTo>
                      <a:lnTo>
                        <a:pt x="991978" y="199549"/>
                      </a:lnTo>
                      <a:lnTo>
                        <a:pt x="986177" y="199549"/>
                      </a:lnTo>
                      <a:lnTo>
                        <a:pt x="980376" y="199549"/>
                      </a:lnTo>
                      <a:lnTo>
                        <a:pt x="974575" y="199549"/>
                      </a:lnTo>
                      <a:lnTo>
                        <a:pt x="968773" y="199549"/>
                      </a:lnTo>
                      <a:lnTo>
                        <a:pt x="962972" y="199549"/>
                      </a:lnTo>
                      <a:lnTo>
                        <a:pt x="957171" y="199549"/>
                      </a:lnTo>
                      <a:lnTo>
                        <a:pt x="951370" y="199549"/>
                      </a:lnTo>
                      <a:lnTo>
                        <a:pt x="945569" y="199549"/>
                      </a:lnTo>
                      <a:lnTo>
                        <a:pt x="939768" y="199549"/>
                      </a:lnTo>
                      <a:lnTo>
                        <a:pt x="933966" y="199549"/>
                      </a:lnTo>
                      <a:lnTo>
                        <a:pt x="928165" y="199549"/>
                      </a:lnTo>
                      <a:lnTo>
                        <a:pt x="922364" y="199549"/>
                      </a:lnTo>
                      <a:lnTo>
                        <a:pt x="916563" y="199549"/>
                      </a:lnTo>
                      <a:lnTo>
                        <a:pt x="910762" y="199549"/>
                      </a:lnTo>
                      <a:lnTo>
                        <a:pt x="904961" y="199549"/>
                      </a:lnTo>
                      <a:lnTo>
                        <a:pt x="899159" y="199549"/>
                      </a:lnTo>
                      <a:lnTo>
                        <a:pt x="893358" y="199549"/>
                      </a:lnTo>
                      <a:lnTo>
                        <a:pt x="887557" y="199549"/>
                      </a:lnTo>
                      <a:lnTo>
                        <a:pt x="881760" y="199549"/>
                      </a:lnTo>
                      <a:lnTo>
                        <a:pt x="875958" y="199549"/>
                      </a:lnTo>
                      <a:lnTo>
                        <a:pt x="870157" y="199549"/>
                      </a:lnTo>
                      <a:lnTo>
                        <a:pt x="864356" y="199549"/>
                      </a:lnTo>
                      <a:lnTo>
                        <a:pt x="858555" y="199549"/>
                      </a:lnTo>
                      <a:lnTo>
                        <a:pt x="852754" y="199549"/>
                      </a:lnTo>
                      <a:lnTo>
                        <a:pt x="846953" y="199549"/>
                      </a:lnTo>
                      <a:lnTo>
                        <a:pt x="841151" y="199549"/>
                      </a:lnTo>
                      <a:lnTo>
                        <a:pt x="835350" y="199549"/>
                      </a:lnTo>
                      <a:lnTo>
                        <a:pt x="829549" y="199549"/>
                      </a:lnTo>
                      <a:lnTo>
                        <a:pt x="823748" y="199549"/>
                      </a:lnTo>
                      <a:lnTo>
                        <a:pt x="817947" y="199549"/>
                      </a:lnTo>
                      <a:lnTo>
                        <a:pt x="812145" y="199549"/>
                      </a:lnTo>
                      <a:lnTo>
                        <a:pt x="806344" y="199549"/>
                      </a:lnTo>
                      <a:lnTo>
                        <a:pt x="800543" y="199549"/>
                      </a:lnTo>
                      <a:lnTo>
                        <a:pt x="794742" y="199549"/>
                      </a:lnTo>
                      <a:lnTo>
                        <a:pt x="788941" y="199549"/>
                      </a:lnTo>
                      <a:lnTo>
                        <a:pt x="783140" y="199549"/>
                      </a:lnTo>
                      <a:lnTo>
                        <a:pt x="777338" y="199549"/>
                      </a:lnTo>
                      <a:lnTo>
                        <a:pt x="771537" y="199549"/>
                      </a:lnTo>
                      <a:lnTo>
                        <a:pt x="765736" y="199549"/>
                      </a:lnTo>
                      <a:lnTo>
                        <a:pt x="759935" y="199549"/>
                      </a:lnTo>
                      <a:lnTo>
                        <a:pt x="754134" y="199549"/>
                      </a:lnTo>
                      <a:lnTo>
                        <a:pt x="748333" y="199549"/>
                      </a:lnTo>
                      <a:lnTo>
                        <a:pt x="742531" y="199549"/>
                      </a:lnTo>
                      <a:lnTo>
                        <a:pt x="736730" y="199549"/>
                      </a:lnTo>
                      <a:lnTo>
                        <a:pt x="730929" y="199549"/>
                      </a:lnTo>
                      <a:lnTo>
                        <a:pt x="725128" y="199549"/>
                      </a:lnTo>
                      <a:lnTo>
                        <a:pt x="719330" y="199549"/>
                      </a:lnTo>
                      <a:lnTo>
                        <a:pt x="713529" y="199549"/>
                      </a:lnTo>
                      <a:lnTo>
                        <a:pt x="707728" y="199549"/>
                      </a:lnTo>
                      <a:lnTo>
                        <a:pt x="701927" y="199549"/>
                      </a:lnTo>
                      <a:lnTo>
                        <a:pt x="696126" y="199549"/>
                      </a:lnTo>
                      <a:lnTo>
                        <a:pt x="690325" y="199549"/>
                      </a:lnTo>
                      <a:lnTo>
                        <a:pt x="684523" y="199549"/>
                      </a:lnTo>
                      <a:lnTo>
                        <a:pt x="678722" y="199549"/>
                      </a:lnTo>
                      <a:lnTo>
                        <a:pt x="672921" y="199549"/>
                      </a:lnTo>
                      <a:lnTo>
                        <a:pt x="667120" y="199549"/>
                      </a:lnTo>
                      <a:lnTo>
                        <a:pt x="661319" y="199549"/>
                      </a:lnTo>
                      <a:lnTo>
                        <a:pt x="655518" y="199549"/>
                      </a:lnTo>
                      <a:lnTo>
                        <a:pt x="649716" y="199549"/>
                      </a:lnTo>
                      <a:lnTo>
                        <a:pt x="643915" y="199549"/>
                      </a:lnTo>
                      <a:lnTo>
                        <a:pt x="638114" y="199549"/>
                      </a:lnTo>
                      <a:lnTo>
                        <a:pt x="632313" y="199549"/>
                      </a:lnTo>
                      <a:lnTo>
                        <a:pt x="626512" y="199549"/>
                      </a:lnTo>
                      <a:lnTo>
                        <a:pt x="620711" y="199549"/>
                      </a:lnTo>
                      <a:lnTo>
                        <a:pt x="614909" y="199549"/>
                      </a:lnTo>
                      <a:lnTo>
                        <a:pt x="609108" y="199549"/>
                      </a:lnTo>
                      <a:lnTo>
                        <a:pt x="603307" y="199549"/>
                      </a:lnTo>
                      <a:lnTo>
                        <a:pt x="597506" y="199549"/>
                      </a:lnTo>
                      <a:lnTo>
                        <a:pt x="591705" y="199549"/>
                      </a:lnTo>
                      <a:lnTo>
                        <a:pt x="585904" y="199549"/>
                      </a:lnTo>
                      <a:lnTo>
                        <a:pt x="580102" y="199549"/>
                      </a:lnTo>
                      <a:lnTo>
                        <a:pt x="574301" y="199549"/>
                      </a:lnTo>
                      <a:lnTo>
                        <a:pt x="568500" y="199549"/>
                      </a:lnTo>
                      <a:lnTo>
                        <a:pt x="562703" y="199549"/>
                      </a:lnTo>
                      <a:lnTo>
                        <a:pt x="556901" y="199549"/>
                      </a:lnTo>
                      <a:lnTo>
                        <a:pt x="551100" y="199549"/>
                      </a:lnTo>
                      <a:lnTo>
                        <a:pt x="545299" y="199549"/>
                      </a:lnTo>
                      <a:lnTo>
                        <a:pt x="539498" y="199549"/>
                      </a:lnTo>
                      <a:lnTo>
                        <a:pt x="533697" y="199549"/>
                      </a:lnTo>
                      <a:lnTo>
                        <a:pt x="527896" y="199549"/>
                      </a:lnTo>
                      <a:lnTo>
                        <a:pt x="522094" y="199549"/>
                      </a:lnTo>
                      <a:lnTo>
                        <a:pt x="516293" y="199549"/>
                      </a:lnTo>
                      <a:lnTo>
                        <a:pt x="510492" y="199549"/>
                      </a:lnTo>
                      <a:lnTo>
                        <a:pt x="504691" y="199549"/>
                      </a:lnTo>
                      <a:lnTo>
                        <a:pt x="498890" y="199549"/>
                      </a:lnTo>
                      <a:lnTo>
                        <a:pt x="493088" y="199549"/>
                      </a:lnTo>
                      <a:lnTo>
                        <a:pt x="487287" y="199549"/>
                      </a:lnTo>
                      <a:lnTo>
                        <a:pt x="481486" y="199549"/>
                      </a:lnTo>
                      <a:lnTo>
                        <a:pt x="475685" y="199549"/>
                      </a:lnTo>
                      <a:lnTo>
                        <a:pt x="469884" y="199549"/>
                      </a:lnTo>
                      <a:lnTo>
                        <a:pt x="464083" y="199549"/>
                      </a:lnTo>
                      <a:lnTo>
                        <a:pt x="458281" y="199549"/>
                      </a:lnTo>
                      <a:lnTo>
                        <a:pt x="452480" y="199549"/>
                      </a:lnTo>
                      <a:lnTo>
                        <a:pt x="446679" y="199549"/>
                      </a:lnTo>
                      <a:lnTo>
                        <a:pt x="440878" y="199549"/>
                      </a:lnTo>
                      <a:lnTo>
                        <a:pt x="435077" y="199549"/>
                      </a:lnTo>
                      <a:lnTo>
                        <a:pt x="429276" y="199549"/>
                      </a:lnTo>
                      <a:lnTo>
                        <a:pt x="423474" y="199549"/>
                      </a:lnTo>
                      <a:lnTo>
                        <a:pt x="417673" y="199549"/>
                      </a:lnTo>
                      <a:lnTo>
                        <a:pt x="411872" y="199549"/>
                      </a:lnTo>
                      <a:lnTo>
                        <a:pt x="406071" y="199549"/>
                      </a:lnTo>
                      <a:lnTo>
                        <a:pt x="400273" y="199549"/>
                      </a:lnTo>
                      <a:lnTo>
                        <a:pt x="394472" y="199549"/>
                      </a:lnTo>
                      <a:lnTo>
                        <a:pt x="388671" y="199549"/>
                      </a:lnTo>
                      <a:lnTo>
                        <a:pt x="382870" y="199549"/>
                      </a:lnTo>
                      <a:lnTo>
                        <a:pt x="377069" y="199549"/>
                      </a:lnTo>
                      <a:lnTo>
                        <a:pt x="371268" y="199549"/>
                      </a:lnTo>
                      <a:lnTo>
                        <a:pt x="365466" y="199549"/>
                      </a:lnTo>
                      <a:lnTo>
                        <a:pt x="359665" y="199549"/>
                      </a:lnTo>
                      <a:lnTo>
                        <a:pt x="353864" y="199549"/>
                      </a:lnTo>
                      <a:lnTo>
                        <a:pt x="348063" y="199549"/>
                      </a:lnTo>
                      <a:lnTo>
                        <a:pt x="342261" y="199549"/>
                      </a:lnTo>
                      <a:lnTo>
                        <a:pt x="336460" y="199549"/>
                      </a:lnTo>
                      <a:lnTo>
                        <a:pt x="330659" y="199549"/>
                      </a:lnTo>
                      <a:lnTo>
                        <a:pt x="324858" y="199549"/>
                      </a:lnTo>
                      <a:lnTo>
                        <a:pt x="319057" y="199549"/>
                      </a:lnTo>
                      <a:lnTo>
                        <a:pt x="313256" y="199549"/>
                      </a:lnTo>
                      <a:lnTo>
                        <a:pt x="307455" y="199549"/>
                      </a:lnTo>
                      <a:lnTo>
                        <a:pt x="301654" y="199549"/>
                      </a:lnTo>
                      <a:lnTo>
                        <a:pt x="295853" y="199549"/>
                      </a:lnTo>
                      <a:lnTo>
                        <a:pt x="290052" y="199549"/>
                      </a:lnTo>
                      <a:lnTo>
                        <a:pt x="284251" y="199549"/>
                      </a:lnTo>
                      <a:lnTo>
                        <a:pt x="278450" y="199549"/>
                      </a:lnTo>
                      <a:lnTo>
                        <a:pt x="272649" y="199549"/>
                      </a:lnTo>
                      <a:lnTo>
                        <a:pt x="266848" y="199549"/>
                      </a:lnTo>
                      <a:lnTo>
                        <a:pt x="261047" y="199549"/>
                      </a:lnTo>
                      <a:lnTo>
                        <a:pt x="255246" y="199549"/>
                      </a:lnTo>
                      <a:lnTo>
                        <a:pt x="249444" y="199549"/>
                      </a:lnTo>
                      <a:lnTo>
                        <a:pt x="243644" y="199549"/>
                      </a:lnTo>
                      <a:lnTo>
                        <a:pt x="237842" y="199549"/>
                      </a:lnTo>
                      <a:lnTo>
                        <a:pt x="232042" y="199549"/>
                      </a:lnTo>
                      <a:lnTo>
                        <a:pt x="226241" y="199549"/>
                      </a:lnTo>
                      <a:lnTo>
                        <a:pt x="220439" y="199549"/>
                      </a:lnTo>
                      <a:lnTo>
                        <a:pt x="214639" y="199549"/>
                      </a:lnTo>
                      <a:lnTo>
                        <a:pt x="208837" y="199549"/>
                      </a:lnTo>
                      <a:lnTo>
                        <a:pt x="203036" y="199549"/>
                      </a:lnTo>
                      <a:lnTo>
                        <a:pt x="197235" y="199549"/>
                      </a:lnTo>
                      <a:lnTo>
                        <a:pt x="191434" y="199549"/>
                      </a:lnTo>
                      <a:lnTo>
                        <a:pt x="185633" y="199549"/>
                      </a:lnTo>
                      <a:lnTo>
                        <a:pt x="179832" y="199549"/>
                      </a:lnTo>
                      <a:lnTo>
                        <a:pt x="174031" y="199549"/>
                      </a:lnTo>
                      <a:lnTo>
                        <a:pt x="168230" y="199549"/>
                      </a:lnTo>
                      <a:lnTo>
                        <a:pt x="162429" y="199549"/>
                      </a:lnTo>
                      <a:lnTo>
                        <a:pt x="156628" y="199549"/>
                      </a:lnTo>
                      <a:lnTo>
                        <a:pt x="150827" y="199549"/>
                      </a:lnTo>
                      <a:lnTo>
                        <a:pt x="145026" y="199549"/>
                      </a:lnTo>
                      <a:lnTo>
                        <a:pt x="139225" y="199549"/>
                      </a:lnTo>
                      <a:lnTo>
                        <a:pt x="133424" y="199549"/>
                      </a:lnTo>
                      <a:lnTo>
                        <a:pt x="127623" y="199549"/>
                      </a:lnTo>
                      <a:lnTo>
                        <a:pt x="121822" y="199549"/>
                      </a:lnTo>
                      <a:lnTo>
                        <a:pt x="116021" y="199549"/>
                      </a:lnTo>
                      <a:lnTo>
                        <a:pt x="110220" y="199549"/>
                      </a:lnTo>
                      <a:lnTo>
                        <a:pt x="104419" y="199549"/>
                      </a:lnTo>
                      <a:lnTo>
                        <a:pt x="98618" y="199549"/>
                      </a:lnTo>
                      <a:lnTo>
                        <a:pt x="92817" y="199549"/>
                      </a:lnTo>
                      <a:lnTo>
                        <a:pt x="87016" y="199549"/>
                      </a:lnTo>
                      <a:lnTo>
                        <a:pt x="81215" y="199549"/>
                      </a:lnTo>
                      <a:lnTo>
                        <a:pt x="75413" y="199549"/>
                      </a:lnTo>
                      <a:lnTo>
                        <a:pt x="69613" y="199549"/>
                      </a:lnTo>
                      <a:lnTo>
                        <a:pt x="63811" y="199549"/>
                      </a:lnTo>
                      <a:lnTo>
                        <a:pt x="58010" y="199549"/>
                      </a:lnTo>
                      <a:lnTo>
                        <a:pt x="52209" y="199549"/>
                      </a:lnTo>
                      <a:lnTo>
                        <a:pt x="46408" y="199549"/>
                      </a:lnTo>
                      <a:lnTo>
                        <a:pt x="40607" y="199549"/>
                      </a:lnTo>
                      <a:lnTo>
                        <a:pt x="34806" y="199549"/>
                      </a:lnTo>
                      <a:lnTo>
                        <a:pt x="29005" y="199549"/>
                      </a:lnTo>
                      <a:lnTo>
                        <a:pt x="23204" y="199549"/>
                      </a:lnTo>
                      <a:lnTo>
                        <a:pt x="17403" y="199549"/>
                      </a:lnTo>
                      <a:lnTo>
                        <a:pt x="11602" y="199549"/>
                      </a:lnTo>
                      <a:lnTo>
                        <a:pt x="5801" y="199549"/>
                      </a:lnTo>
                      <a:lnTo>
                        <a:pt x="0" y="199549"/>
                      </a:lnTo>
                      <a:close/>
                    </a:path>
                  </a:pathLst>
                </a:custGeom>
                <a:solidFill>
                  <a:srgbClr val="7B699A">
                    <a:alpha val="20000"/>
                  </a:srgbClr>
                </a:solidFill>
                <a:ln w="370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15" name="Freeform 614">
                  <a:extLst>
                    <a:ext uri="{FF2B5EF4-FFF2-40B4-BE49-F238E27FC236}">
                      <a16:creationId xmlns:a16="http://schemas.microsoft.com/office/drawing/2014/main" id="{6F7F37FC-18B4-2B4D-89E0-DDD9B5BD72BA}"/>
                    </a:ext>
                  </a:extLst>
                </p:cNvPr>
                <p:cNvSpPr/>
                <p:nvPr/>
              </p:nvSpPr>
              <p:spPr>
                <a:xfrm>
                  <a:off x="509893" y="1245225"/>
                  <a:ext cx="5795236" cy="199486"/>
                </a:xfrm>
                <a:custGeom>
                  <a:avLst/>
                  <a:gdLst>
                    <a:gd name="connsiteX0" fmla="*/ 0 w 5795236"/>
                    <a:gd name="connsiteY0" fmla="*/ 142513 h 199486"/>
                    <a:gd name="connsiteX1" fmla="*/ 58010 w 5795236"/>
                    <a:gd name="connsiteY1" fmla="*/ 134702 h 199486"/>
                    <a:gd name="connsiteX2" fmla="*/ 116021 w 5795236"/>
                    <a:gd name="connsiteY2" fmla="*/ 126331 h 199486"/>
                    <a:gd name="connsiteX3" fmla="*/ 179832 w 5795236"/>
                    <a:gd name="connsiteY3" fmla="*/ 116536 h 199486"/>
                    <a:gd name="connsiteX4" fmla="*/ 249444 w 5795236"/>
                    <a:gd name="connsiteY4" fmla="*/ 105256 h 199486"/>
                    <a:gd name="connsiteX5" fmla="*/ 330659 w 5795236"/>
                    <a:gd name="connsiteY5" fmla="*/ 91516 h 199486"/>
                    <a:gd name="connsiteX6" fmla="*/ 580102 w 5795236"/>
                    <a:gd name="connsiteY6" fmla="*/ 48859 h 199486"/>
                    <a:gd name="connsiteX7" fmla="*/ 638114 w 5795236"/>
                    <a:gd name="connsiteY7" fmla="*/ 39700 h 199486"/>
                    <a:gd name="connsiteX8" fmla="*/ 690325 w 5795236"/>
                    <a:gd name="connsiteY8" fmla="*/ 31980 h 199486"/>
                    <a:gd name="connsiteX9" fmla="*/ 736730 w 5795236"/>
                    <a:gd name="connsiteY9" fmla="*/ 25627 h 199486"/>
                    <a:gd name="connsiteX10" fmla="*/ 783140 w 5795236"/>
                    <a:gd name="connsiteY10" fmla="*/ 19834 h 199486"/>
                    <a:gd name="connsiteX11" fmla="*/ 823748 w 5795236"/>
                    <a:gd name="connsiteY11" fmla="*/ 15280 h 199486"/>
                    <a:gd name="connsiteX12" fmla="*/ 864356 w 5795236"/>
                    <a:gd name="connsiteY12" fmla="*/ 11251 h 199486"/>
                    <a:gd name="connsiteX13" fmla="*/ 904961 w 5795236"/>
                    <a:gd name="connsiteY13" fmla="*/ 7789 h 199486"/>
                    <a:gd name="connsiteX14" fmla="*/ 945569 w 5795236"/>
                    <a:gd name="connsiteY14" fmla="*/ 4925 h 199486"/>
                    <a:gd name="connsiteX15" fmla="*/ 980376 w 5795236"/>
                    <a:gd name="connsiteY15" fmla="*/ 2970 h 199486"/>
                    <a:gd name="connsiteX16" fmla="*/ 1015183 w 5795236"/>
                    <a:gd name="connsiteY16" fmla="*/ 1490 h 199486"/>
                    <a:gd name="connsiteX17" fmla="*/ 1049986 w 5795236"/>
                    <a:gd name="connsiteY17" fmla="*/ 498 h 199486"/>
                    <a:gd name="connsiteX18" fmla="*/ 1084793 w 5795236"/>
                    <a:gd name="connsiteY18" fmla="*/ 0 h 199486"/>
                    <a:gd name="connsiteX19" fmla="*/ 1119600 w 5795236"/>
                    <a:gd name="connsiteY19" fmla="*/ 0 h 199486"/>
                    <a:gd name="connsiteX20" fmla="*/ 1154407 w 5795236"/>
                    <a:gd name="connsiteY20" fmla="*/ 498 h 199486"/>
                    <a:gd name="connsiteX21" fmla="*/ 1189214 w 5795236"/>
                    <a:gd name="connsiteY21" fmla="*/ 1490 h 199486"/>
                    <a:gd name="connsiteX22" fmla="*/ 1224018 w 5795236"/>
                    <a:gd name="connsiteY22" fmla="*/ 2970 h 199486"/>
                    <a:gd name="connsiteX23" fmla="*/ 1258825 w 5795236"/>
                    <a:gd name="connsiteY23" fmla="*/ 4925 h 199486"/>
                    <a:gd name="connsiteX24" fmla="*/ 1299433 w 5795236"/>
                    <a:gd name="connsiteY24" fmla="*/ 7789 h 199486"/>
                    <a:gd name="connsiteX25" fmla="*/ 1340041 w 5795236"/>
                    <a:gd name="connsiteY25" fmla="*/ 11251 h 199486"/>
                    <a:gd name="connsiteX26" fmla="*/ 1380646 w 5795236"/>
                    <a:gd name="connsiteY26" fmla="*/ 15280 h 199486"/>
                    <a:gd name="connsiteX27" fmla="*/ 1421254 w 5795236"/>
                    <a:gd name="connsiteY27" fmla="*/ 19834 h 199486"/>
                    <a:gd name="connsiteX28" fmla="*/ 1467663 w 5795236"/>
                    <a:gd name="connsiteY28" fmla="*/ 25627 h 199486"/>
                    <a:gd name="connsiteX29" fmla="*/ 1514072 w 5795236"/>
                    <a:gd name="connsiteY29" fmla="*/ 31980 h 199486"/>
                    <a:gd name="connsiteX30" fmla="*/ 1566279 w 5795236"/>
                    <a:gd name="connsiteY30" fmla="*/ 39700 h 199486"/>
                    <a:gd name="connsiteX31" fmla="*/ 1624291 w 5795236"/>
                    <a:gd name="connsiteY31" fmla="*/ 48859 h 199486"/>
                    <a:gd name="connsiteX32" fmla="*/ 1693901 w 5795236"/>
                    <a:gd name="connsiteY32" fmla="*/ 60440 h 199486"/>
                    <a:gd name="connsiteX33" fmla="*/ 1798322 w 5795236"/>
                    <a:gd name="connsiteY33" fmla="*/ 78454 h 199486"/>
                    <a:gd name="connsiteX34" fmla="*/ 1931746 w 5795236"/>
                    <a:gd name="connsiteY34" fmla="*/ 101383 h 199486"/>
                    <a:gd name="connsiteX35" fmla="*/ 2007161 w 5795236"/>
                    <a:gd name="connsiteY35" fmla="*/ 113769 h 199486"/>
                    <a:gd name="connsiteX36" fmla="*/ 2070970 w 5795236"/>
                    <a:gd name="connsiteY36" fmla="*/ 123717 h 199486"/>
                    <a:gd name="connsiteX37" fmla="*/ 2128982 w 5795236"/>
                    <a:gd name="connsiteY37" fmla="*/ 132248 h 199486"/>
                    <a:gd name="connsiteX38" fmla="*/ 2186990 w 5795236"/>
                    <a:gd name="connsiteY38" fmla="*/ 140231 h 199486"/>
                    <a:gd name="connsiteX39" fmla="*/ 2245002 w 5795236"/>
                    <a:gd name="connsiteY39" fmla="*/ 147628 h 199486"/>
                    <a:gd name="connsiteX40" fmla="*/ 2297212 w 5795236"/>
                    <a:gd name="connsiteY40" fmla="*/ 153764 h 199486"/>
                    <a:gd name="connsiteX41" fmla="*/ 2349419 w 5795236"/>
                    <a:gd name="connsiteY41" fmla="*/ 159400 h 199486"/>
                    <a:gd name="connsiteX42" fmla="*/ 2407431 w 5795236"/>
                    <a:gd name="connsiteY42" fmla="*/ 165080 h 199486"/>
                    <a:gd name="connsiteX43" fmla="*/ 2465442 w 5795236"/>
                    <a:gd name="connsiteY43" fmla="*/ 170159 h 199486"/>
                    <a:gd name="connsiteX44" fmla="*/ 2523450 w 5795236"/>
                    <a:gd name="connsiteY44" fmla="*/ 174661 h 199486"/>
                    <a:gd name="connsiteX45" fmla="*/ 2581462 w 5795236"/>
                    <a:gd name="connsiteY45" fmla="*/ 178618 h 199486"/>
                    <a:gd name="connsiteX46" fmla="*/ 2645275 w 5795236"/>
                    <a:gd name="connsiteY46" fmla="*/ 182383 h 199486"/>
                    <a:gd name="connsiteX47" fmla="*/ 2709084 w 5795236"/>
                    <a:gd name="connsiteY47" fmla="*/ 185587 h 199486"/>
                    <a:gd name="connsiteX48" fmla="*/ 2778698 w 5795236"/>
                    <a:gd name="connsiteY48" fmla="*/ 188507 h 199486"/>
                    <a:gd name="connsiteX49" fmla="*/ 2854110 w 5795236"/>
                    <a:gd name="connsiteY49" fmla="*/ 191078 h 199486"/>
                    <a:gd name="connsiteX50" fmla="*/ 2935326 w 5795236"/>
                    <a:gd name="connsiteY50" fmla="*/ 193260 h 199486"/>
                    <a:gd name="connsiteX51" fmla="*/ 3022340 w 5795236"/>
                    <a:gd name="connsiteY51" fmla="*/ 195041 h 199486"/>
                    <a:gd name="connsiteX52" fmla="*/ 3120960 w 5795236"/>
                    <a:gd name="connsiteY52" fmla="*/ 196509 h 199486"/>
                    <a:gd name="connsiteX53" fmla="*/ 3236980 w 5795236"/>
                    <a:gd name="connsiteY53" fmla="*/ 197675 h 199486"/>
                    <a:gd name="connsiteX54" fmla="*/ 3382005 w 5795236"/>
                    <a:gd name="connsiteY54" fmla="*/ 198551 h 199486"/>
                    <a:gd name="connsiteX55" fmla="*/ 3573440 w 5795236"/>
                    <a:gd name="connsiteY55" fmla="*/ 199121 h 199486"/>
                    <a:gd name="connsiteX56" fmla="*/ 3880887 w 5795236"/>
                    <a:gd name="connsiteY56" fmla="*/ 199417 h 199486"/>
                    <a:gd name="connsiteX57" fmla="*/ 4751063 w 5795236"/>
                    <a:gd name="connsiteY57" fmla="*/ 199486 h 199486"/>
                    <a:gd name="connsiteX58" fmla="*/ 5795237 w 5795236"/>
                    <a:gd name="connsiteY58" fmla="*/ 199486 h 199486"/>
                    <a:gd name="connsiteX59" fmla="*/ 5795237 w 5795236"/>
                    <a:gd name="connsiteY59" fmla="*/ 199486 h 199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</a:cxnLst>
                  <a:rect l="l" t="t" r="r" b="b"/>
                  <a:pathLst>
                    <a:path w="5795236" h="199486">
                      <a:moveTo>
                        <a:pt x="0" y="142513"/>
                      </a:moveTo>
                      <a:lnTo>
                        <a:pt x="58010" y="134702"/>
                      </a:lnTo>
                      <a:lnTo>
                        <a:pt x="116021" y="126331"/>
                      </a:lnTo>
                      <a:lnTo>
                        <a:pt x="179832" y="116536"/>
                      </a:lnTo>
                      <a:lnTo>
                        <a:pt x="249444" y="105256"/>
                      </a:lnTo>
                      <a:lnTo>
                        <a:pt x="330659" y="91516"/>
                      </a:lnTo>
                      <a:lnTo>
                        <a:pt x="580102" y="48859"/>
                      </a:lnTo>
                      <a:lnTo>
                        <a:pt x="638114" y="39700"/>
                      </a:lnTo>
                      <a:lnTo>
                        <a:pt x="690325" y="31980"/>
                      </a:lnTo>
                      <a:lnTo>
                        <a:pt x="736730" y="25627"/>
                      </a:lnTo>
                      <a:lnTo>
                        <a:pt x="783140" y="19834"/>
                      </a:lnTo>
                      <a:lnTo>
                        <a:pt x="823748" y="15280"/>
                      </a:lnTo>
                      <a:lnTo>
                        <a:pt x="864356" y="11251"/>
                      </a:lnTo>
                      <a:lnTo>
                        <a:pt x="904961" y="7789"/>
                      </a:lnTo>
                      <a:lnTo>
                        <a:pt x="945569" y="4925"/>
                      </a:lnTo>
                      <a:lnTo>
                        <a:pt x="980376" y="2970"/>
                      </a:lnTo>
                      <a:lnTo>
                        <a:pt x="1015183" y="1490"/>
                      </a:lnTo>
                      <a:lnTo>
                        <a:pt x="1049986" y="498"/>
                      </a:lnTo>
                      <a:lnTo>
                        <a:pt x="1084793" y="0"/>
                      </a:lnTo>
                      <a:lnTo>
                        <a:pt x="1119600" y="0"/>
                      </a:lnTo>
                      <a:lnTo>
                        <a:pt x="1154407" y="498"/>
                      </a:lnTo>
                      <a:lnTo>
                        <a:pt x="1189214" y="1490"/>
                      </a:lnTo>
                      <a:lnTo>
                        <a:pt x="1224018" y="2970"/>
                      </a:lnTo>
                      <a:lnTo>
                        <a:pt x="1258825" y="4925"/>
                      </a:lnTo>
                      <a:lnTo>
                        <a:pt x="1299433" y="7789"/>
                      </a:lnTo>
                      <a:lnTo>
                        <a:pt x="1340041" y="11251"/>
                      </a:lnTo>
                      <a:lnTo>
                        <a:pt x="1380646" y="15280"/>
                      </a:lnTo>
                      <a:lnTo>
                        <a:pt x="1421254" y="19834"/>
                      </a:lnTo>
                      <a:lnTo>
                        <a:pt x="1467663" y="25627"/>
                      </a:lnTo>
                      <a:lnTo>
                        <a:pt x="1514072" y="31980"/>
                      </a:lnTo>
                      <a:lnTo>
                        <a:pt x="1566279" y="39700"/>
                      </a:lnTo>
                      <a:lnTo>
                        <a:pt x="1624291" y="48859"/>
                      </a:lnTo>
                      <a:lnTo>
                        <a:pt x="1693901" y="60440"/>
                      </a:lnTo>
                      <a:lnTo>
                        <a:pt x="1798322" y="78454"/>
                      </a:lnTo>
                      <a:lnTo>
                        <a:pt x="1931746" y="101383"/>
                      </a:lnTo>
                      <a:lnTo>
                        <a:pt x="2007161" y="113769"/>
                      </a:lnTo>
                      <a:lnTo>
                        <a:pt x="2070970" y="123717"/>
                      </a:lnTo>
                      <a:lnTo>
                        <a:pt x="2128982" y="132248"/>
                      </a:lnTo>
                      <a:lnTo>
                        <a:pt x="2186990" y="140231"/>
                      </a:lnTo>
                      <a:lnTo>
                        <a:pt x="2245002" y="147628"/>
                      </a:lnTo>
                      <a:lnTo>
                        <a:pt x="2297212" y="153764"/>
                      </a:lnTo>
                      <a:lnTo>
                        <a:pt x="2349419" y="159400"/>
                      </a:lnTo>
                      <a:lnTo>
                        <a:pt x="2407431" y="165080"/>
                      </a:lnTo>
                      <a:lnTo>
                        <a:pt x="2465442" y="170159"/>
                      </a:lnTo>
                      <a:lnTo>
                        <a:pt x="2523450" y="174661"/>
                      </a:lnTo>
                      <a:lnTo>
                        <a:pt x="2581462" y="178618"/>
                      </a:lnTo>
                      <a:lnTo>
                        <a:pt x="2645275" y="182383"/>
                      </a:lnTo>
                      <a:lnTo>
                        <a:pt x="2709084" y="185587"/>
                      </a:lnTo>
                      <a:lnTo>
                        <a:pt x="2778698" y="188507"/>
                      </a:lnTo>
                      <a:lnTo>
                        <a:pt x="2854110" y="191078"/>
                      </a:lnTo>
                      <a:lnTo>
                        <a:pt x="2935326" y="193260"/>
                      </a:lnTo>
                      <a:lnTo>
                        <a:pt x="3022340" y="195041"/>
                      </a:lnTo>
                      <a:lnTo>
                        <a:pt x="3120960" y="196509"/>
                      </a:lnTo>
                      <a:lnTo>
                        <a:pt x="3236980" y="197675"/>
                      </a:lnTo>
                      <a:lnTo>
                        <a:pt x="3382005" y="198551"/>
                      </a:lnTo>
                      <a:lnTo>
                        <a:pt x="3573440" y="199121"/>
                      </a:lnTo>
                      <a:lnTo>
                        <a:pt x="3880887" y="199417"/>
                      </a:lnTo>
                      <a:lnTo>
                        <a:pt x="4751063" y="199486"/>
                      </a:lnTo>
                      <a:lnTo>
                        <a:pt x="5795237" y="199486"/>
                      </a:lnTo>
                      <a:lnTo>
                        <a:pt x="5795237" y="199486"/>
                      </a:lnTo>
                    </a:path>
                  </a:pathLst>
                </a:custGeom>
                <a:noFill/>
                <a:ln w="22251" cap="sq">
                  <a:solidFill>
                    <a:srgbClr val="7B699A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16" name="Freeform 615">
                  <a:extLst>
                    <a:ext uri="{FF2B5EF4-FFF2-40B4-BE49-F238E27FC236}">
                      <a16:creationId xmlns:a16="http://schemas.microsoft.com/office/drawing/2014/main" id="{881585A7-F87F-5944-A75C-C3C4C7F0FF07}"/>
                    </a:ext>
                  </a:extLst>
                </p:cNvPr>
                <p:cNvSpPr/>
                <p:nvPr/>
              </p:nvSpPr>
              <p:spPr>
                <a:xfrm>
                  <a:off x="811547" y="1295050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7B699A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17" name="Freeform 616">
                  <a:extLst>
                    <a:ext uri="{FF2B5EF4-FFF2-40B4-BE49-F238E27FC236}">
                      <a16:creationId xmlns:a16="http://schemas.microsoft.com/office/drawing/2014/main" id="{37F54755-47A2-0642-B221-237BF43FD96C}"/>
                    </a:ext>
                  </a:extLst>
                </p:cNvPr>
                <p:cNvSpPr/>
                <p:nvPr/>
              </p:nvSpPr>
              <p:spPr>
                <a:xfrm>
                  <a:off x="985578" y="1295050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7B699A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18" name="Freeform 617">
                  <a:extLst>
                    <a:ext uri="{FF2B5EF4-FFF2-40B4-BE49-F238E27FC236}">
                      <a16:creationId xmlns:a16="http://schemas.microsoft.com/office/drawing/2014/main" id="{286E7BE1-E9E1-1245-AD68-DD91BFCAD6B1}"/>
                    </a:ext>
                  </a:extLst>
                </p:cNvPr>
                <p:cNvSpPr/>
                <p:nvPr/>
              </p:nvSpPr>
              <p:spPr>
                <a:xfrm>
                  <a:off x="1281430" y="1295050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7B699A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19" name="Freeform 618">
                  <a:extLst>
                    <a:ext uri="{FF2B5EF4-FFF2-40B4-BE49-F238E27FC236}">
                      <a16:creationId xmlns:a16="http://schemas.microsoft.com/office/drawing/2014/main" id="{2FE55FD0-2238-E242-BE60-1B7E92AD107D}"/>
                    </a:ext>
                  </a:extLst>
                </p:cNvPr>
                <p:cNvSpPr/>
                <p:nvPr/>
              </p:nvSpPr>
              <p:spPr>
                <a:xfrm>
                  <a:off x="1322038" y="1295050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7B699A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20" name="Freeform 619">
                  <a:extLst>
                    <a:ext uri="{FF2B5EF4-FFF2-40B4-BE49-F238E27FC236}">
                      <a16:creationId xmlns:a16="http://schemas.microsoft.com/office/drawing/2014/main" id="{DD01DDE8-B123-6A43-83EB-9F8C759A5BE6}"/>
                    </a:ext>
                  </a:extLst>
                </p:cNvPr>
                <p:cNvSpPr/>
                <p:nvPr/>
              </p:nvSpPr>
              <p:spPr>
                <a:xfrm>
                  <a:off x="1351044" y="1295050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7B699A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621" name="Freeform 620">
                  <a:extLst>
                    <a:ext uri="{FF2B5EF4-FFF2-40B4-BE49-F238E27FC236}">
                      <a16:creationId xmlns:a16="http://schemas.microsoft.com/office/drawing/2014/main" id="{0C62EE30-F73D-D648-9BDE-E7720FECEAA6}"/>
                    </a:ext>
                  </a:extLst>
                </p:cNvPr>
                <p:cNvSpPr/>
                <p:nvPr/>
              </p:nvSpPr>
              <p:spPr>
                <a:xfrm>
                  <a:off x="1397450" y="1295050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7B699A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22" name="Freeform 621">
                  <a:extLst>
                    <a:ext uri="{FF2B5EF4-FFF2-40B4-BE49-F238E27FC236}">
                      <a16:creationId xmlns:a16="http://schemas.microsoft.com/office/drawing/2014/main" id="{52D65C42-BE0A-D14E-8B3A-D1F8E1C649FB}"/>
                    </a:ext>
                  </a:extLst>
                </p:cNvPr>
                <p:cNvSpPr/>
                <p:nvPr/>
              </p:nvSpPr>
              <p:spPr>
                <a:xfrm>
                  <a:off x="1780320" y="1295050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7B699A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23" name="Freeform 622">
                  <a:extLst>
                    <a:ext uri="{FF2B5EF4-FFF2-40B4-BE49-F238E27FC236}">
                      <a16:creationId xmlns:a16="http://schemas.microsoft.com/office/drawing/2014/main" id="{812D68FB-B5C1-0840-AE3A-8FF02050DA66}"/>
                    </a:ext>
                  </a:extLst>
                </p:cNvPr>
                <p:cNvSpPr/>
                <p:nvPr/>
              </p:nvSpPr>
              <p:spPr>
                <a:xfrm>
                  <a:off x="1878939" y="1295050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7B699A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24" name="Freeform 623">
                  <a:extLst>
                    <a:ext uri="{FF2B5EF4-FFF2-40B4-BE49-F238E27FC236}">
                      <a16:creationId xmlns:a16="http://schemas.microsoft.com/office/drawing/2014/main" id="{C10664BB-833D-224F-8522-77CF072EED83}"/>
                    </a:ext>
                  </a:extLst>
                </p:cNvPr>
                <p:cNvSpPr/>
                <p:nvPr/>
              </p:nvSpPr>
              <p:spPr>
                <a:xfrm>
                  <a:off x="2261806" y="1295050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7B699A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25" name="Freeform 624">
                  <a:extLst>
                    <a:ext uri="{FF2B5EF4-FFF2-40B4-BE49-F238E27FC236}">
                      <a16:creationId xmlns:a16="http://schemas.microsoft.com/office/drawing/2014/main" id="{D8EFC436-60CF-CC41-80FB-0B3922A60FDC}"/>
                    </a:ext>
                  </a:extLst>
                </p:cNvPr>
                <p:cNvSpPr/>
                <p:nvPr/>
              </p:nvSpPr>
              <p:spPr>
                <a:xfrm>
                  <a:off x="2308215" y="1295050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7B699A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26" name="Freeform 625">
                  <a:extLst>
                    <a:ext uri="{FF2B5EF4-FFF2-40B4-BE49-F238E27FC236}">
                      <a16:creationId xmlns:a16="http://schemas.microsoft.com/office/drawing/2014/main" id="{5F36E601-68A4-8142-95AC-1B116F732E2C}"/>
                    </a:ext>
                  </a:extLst>
                </p:cNvPr>
                <p:cNvSpPr/>
                <p:nvPr/>
              </p:nvSpPr>
              <p:spPr>
                <a:xfrm>
                  <a:off x="2795502" y="1295050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7B699A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54" name="Freeform 653">
                  <a:extLst>
                    <a:ext uri="{FF2B5EF4-FFF2-40B4-BE49-F238E27FC236}">
                      <a16:creationId xmlns:a16="http://schemas.microsoft.com/office/drawing/2014/main" id="{3B6FC60F-4CA5-F045-98D9-9673AA68AD79}"/>
                    </a:ext>
                  </a:extLst>
                </p:cNvPr>
                <p:cNvSpPr/>
                <p:nvPr/>
              </p:nvSpPr>
              <p:spPr>
                <a:xfrm>
                  <a:off x="3225580" y="1295050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7B699A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56" name="Freeform 655">
                  <a:extLst>
                    <a:ext uri="{FF2B5EF4-FFF2-40B4-BE49-F238E27FC236}">
                      <a16:creationId xmlns:a16="http://schemas.microsoft.com/office/drawing/2014/main" id="{98242D05-77E4-E543-8529-85EF5D3C163C}"/>
                    </a:ext>
                  </a:extLst>
                </p:cNvPr>
                <p:cNvSpPr/>
                <p:nvPr/>
              </p:nvSpPr>
              <p:spPr>
                <a:xfrm>
                  <a:off x="1738502" y="1295050"/>
                  <a:ext cx="3709" cy="119729"/>
                </a:xfrm>
                <a:custGeom>
                  <a:avLst/>
                  <a:gdLst>
                    <a:gd name="connsiteX0" fmla="*/ 0 w 3709"/>
                    <a:gd name="connsiteY0" fmla="*/ 119729 h 119729"/>
                    <a:gd name="connsiteX1" fmla="*/ 0 w 3709"/>
                    <a:gd name="connsiteY1" fmla="*/ 0 h 11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09" h="119729">
                      <a:moveTo>
                        <a:pt x="0" y="1197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2251" cap="sq">
                  <a:solidFill>
                    <a:srgbClr val="7B699A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</p:grpSp>
        </p:grpSp>
        <p:sp>
          <p:nvSpPr>
            <p:cNvPr id="485" name="Freeform 484">
              <a:extLst>
                <a:ext uri="{FF2B5EF4-FFF2-40B4-BE49-F238E27FC236}">
                  <a16:creationId xmlns:a16="http://schemas.microsoft.com/office/drawing/2014/main" id="{72EE5E31-9588-AE47-B5EC-23A6E0CB1A3C}"/>
                </a:ext>
              </a:extLst>
            </p:cNvPr>
            <p:cNvSpPr/>
            <p:nvPr/>
          </p:nvSpPr>
          <p:spPr>
            <a:xfrm>
              <a:off x="1577404" y="987455"/>
              <a:ext cx="72000" cy="72000"/>
            </a:xfrm>
            <a:custGeom>
              <a:avLst/>
              <a:gdLst>
                <a:gd name="connsiteX0" fmla="*/ 379 w 59856"/>
                <a:gd name="connsiteY0" fmla="*/ 58853 h 58824"/>
                <a:gd name="connsiteX1" fmla="*/ 60236 w 59856"/>
                <a:gd name="connsiteY1" fmla="*/ 29 h 58824"/>
                <a:gd name="connsiteX2" fmla="*/ 379 w 59856"/>
                <a:gd name="connsiteY2" fmla="*/ 29 h 58824"/>
                <a:gd name="connsiteX3" fmla="*/ 60236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379" y="58853"/>
                  </a:moveTo>
                  <a:lnTo>
                    <a:pt x="60236" y="29"/>
                  </a:lnTo>
                  <a:moveTo>
                    <a:pt x="379" y="29"/>
                  </a:moveTo>
                  <a:lnTo>
                    <a:pt x="60236" y="58853"/>
                  </a:lnTo>
                </a:path>
              </a:pathLst>
            </a:custGeom>
            <a:solidFill>
              <a:srgbClr val="A9A9A9"/>
            </a:solidFill>
            <a:ln w="31750" cap="flat">
              <a:solidFill>
                <a:srgbClr val="7B689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1FC7A50B-39E0-424D-88DA-B12ACB5F70C2}"/>
                </a:ext>
              </a:extLst>
            </p:cNvPr>
            <p:cNvGrpSpPr/>
            <p:nvPr/>
          </p:nvGrpSpPr>
          <p:grpSpPr>
            <a:xfrm>
              <a:off x="4909295" y="2484000"/>
              <a:ext cx="1667473" cy="1383482"/>
              <a:chOff x="4892882" y="2484000"/>
              <a:chExt cx="1667473" cy="1383482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E7D30D4-7C6C-624C-BB1C-170EF4BF953F}"/>
                  </a:ext>
                </a:extLst>
              </p:cNvPr>
              <p:cNvGrpSpPr/>
              <p:nvPr/>
            </p:nvGrpSpPr>
            <p:grpSpPr>
              <a:xfrm>
                <a:off x="4892882" y="2484000"/>
                <a:ext cx="1667473" cy="1383482"/>
                <a:chOff x="5083382" y="2484000"/>
                <a:chExt cx="1667473" cy="138348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0A256986-EBF1-9A43-B300-C816CA581AB6}"/>
                    </a:ext>
                  </a:extLst>
                </p:cNvPr>
                <p:cNvGrpSpPr/>
                <p:nvPr/>
              </p:nvGrpSpPr>
              <p:grpSpPr>
                <a:xfrm>
                  <a:off x="5103452" y="2484000"/>
                  <a:ext cx="1601465" cy="1383482"/>
                  <a:chOff x="5565719" y="2265884"/>
                  <a:chExt cx="1601465" cy="1383482"/>
                </a:xfrm>
              </p:grpSpPr>
              <p:grpSp>
                <p:nvGrpSpPr>
                  <p:cNvPr id="901" name="Group 900">
                    <a:extLst>
                      <a:ext uri="{FF2B5EF4-FFF2-40B4-BE49-F238E27FC236}">
                        <a16:creationId xmlns:a16="http://schemas.microsoft.com/office/drawing/2014/main" id="{0AAB4A67-9BF6-3B44-A25B-515F8AAD72F5}"/>
                      </a:ext>
                    </a:extLst>
                  </p:cNvPr>
                  <p:cNvGrpSpPr/>
                  <p:nvPr/>
                </p:nvGrpSpPr>
                <p:grpSpPr>
                  <a:xfrm>
                    <a:off x="5565719" y="2325784"/>
                    <a:ext cx="1601465" cy="1323582"/>
                    <a:chOff x="5346049" y="2263556"/>
                    <a:chExt cx="1601465" cy="1323582"/>
                  </a:xfrm>
                </p:grpSpPr>
                <p:sp>
                  <p:nvSpPr>
                    <p:cNvPr id="287" name="TextBox 286">
                      <a:extLst>
                        <a:ext uri="{FF2B5EF4-FFF2-40B4-BE49-F238E27FC236}">
                          <a16:creationId xmlns:a16="http://schemas.microsoft.com/office/drawing/2014/main" id="{79896E2C-5EE7-EE46-9849-8715A361D0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46049" y="2263556"/>
                      <a:ext cx="160146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800" dirty="0">
                          <a:solidFill>
                            <a:srgbClr val="4D4D4D"/>
                          </a:solidFill>
                          <a:latin typeface="Helvetica" pitchFamily="2" charset="0"/>
                        </a:rPr>
                        <a:t>Successor matrix, </a:t>
                      </a:r>
                      <a:r>
                        <a:rPr lang="en-GB" sz="800" dirty="0" err="1">
                          <a:solidFill>
                            <a:srgbClr val="66C1A4"/>
                          </a:solidFill>
                          <a:latin typeface="Helvetica" pitchFamily="2" charset="0"/>
                        </a:rPr>
                        <a:t>M</a:t>
                      </a:r>
                      <a:r>
                        <a:rPr lang="en-GB" sz="800" baseline="-25000" dirty="0" err="1">
                          <a:solidFill>
                            <a:srgbClr val="66C1A4"/>
                          </a:solidFill>
                          <a:latin typeface="Helvetica" pitchFamily="2" charset="0"/>
                        </a:rPr>
                        <a:t>ij</a:t>
                      </a:r>
                      <a:endParaRPr lang="en-GB" sz="800" baseline="-25000" dirty="0">
                        <a:solidFill>
                          <a:srgbClr val="66C1A4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en-GB" sz="800" dirty="0">
                          <a:solidFill>
                            <a:srgbClr val="4D4D4D"/>
                          </a:solidFill>
                          <a:latin typeface="Helvetica" pitchFamily="2" charset="0"/>
                        </a:rPr>
                        <a:t>(TD learning) </a:t>
                      </a:r>
                    </a:p>
                  </p:txBody>
                </p:sp>
                <p:grpSp>
                  <p:nvGrpSpPr>
                    <p:cNvPr id="11" name="Graphic 894">
                      <a:extLst>
                        <a:ext uri="{FF2B5EF4-FFF2-40B4-BE49-F238E27FC236}">
                          <a16:creationId xmlns:a16="http://schemas.microsoft.com/office/drawing/2014/main" id="{26C3C302-A91C-FF4F-821A-1B3987BE63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7140" y="2493734"/>
                      <a:ext cx="1257675" cy="1093404"/>
                      <a:chOff x="5557140" y="2493734"/>
                      <a:chExt cx="1257675" cy="1093404"/>
                    </a:xfrm>
                  </p:grpSpPr>
                  <p:sp>
                    <p:nvSpPr>
                      <p:cNvPr id="13" name="Freeform 12">
                        <a:extLst>
                          <a:ext uri="{FF2B5EF4-FFF2-40B4-BE49-F238E27FC236}">
                            <a16:creationId xmlns:a16="http://schemas.microsoft.com/office/drawing/2014/main" id="{7511F2B3-CBF6-0C48-9633-31270D90C7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57140" y="2493734"/>
                        <a:ext cx="1257675" cy="1093404"/>
                      </a:xfrm>
                      <a:custGeom>
                        <a:avLst/>
                        <a:gdLst>
                          <a:gd name="connsiteX0" fmla="*/ 0 w 1257675"/>
                          <a:gd name="connsiteY0" fmla="*/ 1093405 h 1093404"/>
                          <a:gd name="connsiteX1" fmla="*/ 1257675 w 1257675"/>
                          <a:gd name="connsiteY1" fmla="*/ 1093405 h 1093404"/>
                          <a:gd name="connsiteX2" fmla="*/ 1257675 w 1257675"/>
                          <a:gd name="connsiteY2" fmla="*/ 0 h 1093404"/>
                          <a:gd name="connsiteX3" fmla="*/ 0 w 1257675"/>
                          <a:gd name="connsiteY3" fmla="*/ 0 h 10934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257675" h="1093404">
                            <a:moveTo>
                              <a:pt x="0" y="1093405"/>
                            </a:moveTo>
                            <a:lnTo>
                              <a:pt x="1257675" y="1093405"/>
                            </a:lnTo>
                            <a:lnTo>
                              <a:pt x="1257675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 w="8977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grpSp>
                    <p:nvGrpSpPr>
                      <p:cNvPr id="14" name="Graphic 894">
                        <a:extLst>
                          <a:ext uri="{FF2B5EF4-FFF2-40B4-BE49-F238E27FC236}">
                            <a16:creationId xmlns:a16="http://schemas.microsoft.com/office/drawing/2014/main" id="{F0FE620F-B682-1B48-BCD9-7EBE6E3D9F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53642" y="2583543"/>
                        <a:ext cx="897741" cy="897741"/>
                        <a:chOff x="5653642" y="2583543"/>
                        <a:chExt cx="897741" cy="897741"/>
                      </a:xfrm>
                      <a:noFill/>
                    </p:grpSpPr>
                    <p:sp>
                      <p:nvSpPr>
                        <p:cNvPr id="15" name="Freeform 14">
                          <a:extLst>
                            <a:ext uri="{FF2B5EF4-FFF2-40B4-BE49-F238E27FC236}">
                              <a16:creationId xmlns:a16="http://schemas.microsoft.com/office/drawing/2014/main" id="{19A3C101-CF64-4C49-B9BA-53AD2BB83A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53642" y="2584548"/>
                          <a:ext cx="896736" cy="896736"/>
                        </a:xfrm>
                        <a:custGeom>
                          <a:avLst/>
                          <a:gdLst>
                            <a:gd name="connsiteX0" fmla="*/ 0 w 896736"/>
                            <a:gd name="connsiteY0" fmla="*/ 896736 h 896736"/>
                            <a:gd name="connsiteX1" fmla="*/ 896737 w 896736"/>
                            <a:gd name="connsiteY1" fmla="*/ 896736 h 896736"/>
                            <a:gd name="connsiteX2" fmla="*/ 896737 w 896736"/>
                            <a:gd name="connsiteY2" fmla="*/ 0 h 896736"/>
                            <a:gd name="connsiteX3" fmla="*/ 0 w 896736"/>
                            <a:gd name="connsiteY3" fmla="*/ 0 h 89673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896736" h="896736">
                              <a:moveTo>
                                <a:pt x="0" y="896736"/>
                              </a:moveTo>
                              <a:lnTo>
                                <a:pt x="896737" y="896736"/>
                              </a:lnTo>
                              <a:lnTo>
                                <a:pt x="896737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noFill/>
                        <a:ln w="8977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pic>
                      <p:nvPicPr>
                        <p:cNvPr id="16" name="Picture 15">
                          <a:extLst>
                            <a:ext uri="{FF2B5EF4-FFF2-40B4-BE49-F238E27FC236}">
                              <a16:creationId xmlns:a16="http://schemas.microsoft.com/office/drawing/2014/main" id="{769811AB-5523-1A4D-8EAA-24842DA9A8A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 flipV="1">
                          <a:off x="5653642" y="2583543"/>
                          <a:ext cx="897741" cy="897741"/>
                        </a:xfrm>
                        <a:custGeom>
                          <a:avLst/>
                          <a:gdLst>
                            <a:gd name="connsiteX0" fmla="*/ 0 w 897741"/>
                            <a:gd name="connsiteY0" fmla="*/ 20 h 897741"/>
                            <a:gd name="connsiteX1" fmla="*/ 897742 w 897741"/>
                            <a:gd name="connsiteY1" fmla="*/ 20 h 897741"/>
                            <a:gd name="connsiteX2" fmla="*/ 897742 w 897741"/>
                            <a:gd name="connsiteY2" fmla="*/ 897761 h 897741"/>
                            <a:gd name="connsiteX3" fmla="*/ 0 w 897741"/>
                            <a:gd name="connsiteY3" fmla="*/ 897761 h 89774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897741" h="897741">
                              <a:moveTo>
                                <a:pt x="0" y="20"/>
                              </a:moveTo>
                              <a:lnTo>
                                <a:pt x="897742" y="20"/>
                              </a:lnTo>
                              <a:lnTo>
                                <a:pt x="897742" y="897761"/>
                              </a:lnTo>
                              <a:lnTo>
                                <a:pt x="0" y="897761"/>
                              </a:lnTo>
                              <a:close/>
                            </a:path>
                          </a:pathLst>
                        </a:custGeom>
                      </p:spPr>
                    </p:pic>
                    <p:sp>
                      <p:nvSpPr>
                        <p:cNvPr id="17" name="Freeform 16">
                          <a:extLst>
                            <a:ext uri="{FF2B5EF4-FFF2-40B4-BE49-F238E27FC236}">
                              <a16:creationId xmlns:a16="http://schemas.microsoft.com/office/drawing/2014/main" id="{9CD6C837-8438-8D48-9896-18BEC2B501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53642" y="2584548"/>
                          <a:ext cx="9018" cy="896736"/>
                        </a:xfrm>
                        <a:custGeom>
                          <a:avLst/>
                          <a:gdLst>
                            <a:gd name="connsiteX0" fmla="*/ 0 w 9018"/>
                            <a:gd name="connsiteY0" fmla="*/ 896736 h 896736"/>
                            <a:gd name="connsiteX1" fmla="*/ 0 w 9018"/>
                            <a:gd name="connsiteY1" fmla="*/ 0 h 89673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9018" h="896736">
                              <a:moveTo>
                                <a:pt x="0" y="896736"/>
                              </a:moveTo>
                              <a:lnTo>
                                <a:pt x="0" y="0"/>
                              </a:lnTo>
                            </a:path>
                          </a:pathLst>
                        </a:custGeom>
                        <a:noFill/>
                        <a:ln w="26930" cap="sq">
                          <a:solidFill>
                            <a:srgbClr val="66C2A5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0" name="Freeform 19">
                          <a:extLst>
                            <a:ext uri="{FF2B5EF4-FFF2-40B4-BE49-F238E27FC236}">
                              <a16:creationId xmlns:a16="http://schemas.microsoft.com/office/drawing/2014/main" id="{F1F0457B-43C6-5A43-BD6E-C633C12529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50379" y="2584548"/>
                          <a:ext cx="9018" cy="896736"/>
                        </a:xfrm>
                        <a:custGeom>
                          <a:avLst/>
                          <a:gdLst>
                            <a:gd name="connsiteX0" fmla="*/ 0 w 9018"/>
                            <a:gd name="connsiteY0" fmla="*/ 896736 h 896736"/>
                            <a:gd name="connsiteX1" fmla="*/ 0 w 9018"/>
                            <a:gd name="connsiteY1" fmla="*/ 0 h 89673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9018" h="896736">
                              <a:moveTo>
                                <a:pt x="0" y="896736"/>
                              </a:moveTo>
                              <a:lnTo>
                                <a:pt x="0" y="0"/>
                              </a:lnTo>
                            </a:path>
                          </a:pathLst>
                        </a:custGeom>
                        <a:noFill/>
                        <a:ln w="26930" cap="sq">
                          <a:solidFill>
                            <a:srgbClr val="66C2A5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1" name="Freeform 20">
                          <a:extLst>
                            <a:ext uri="{FF2B5EF4-FFF2-40B4-BE49-F238E27FC236}">
                              <a16:creationId xmlns:a16="http://schemas.microsoft.com/office/drawing/2014/main" id="{0DAFA3D9-8E83-F445-B1C5-DD3D795268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53642" y="3481285"/>
                          <a:ext cx="896736" cy="9018"/>
                        </a:xfrm>
                        <a:custGeom>
                          <a:avLst/>
                          <a:gdLst>
                            <a:gd name="connsiteX0" fmla="*/ 0 w 896736"/>
                            <a:gd name="connsiteY0" fmla="*/ 0 h 9018"/>
                            <a:gd name="connsiteX1" fmla="*/ 896737 w 896736"/>
                            <a:gd name="connsiteY1" fmla="*/ 0 h 901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896736" h="9018">
                              <a:moveTo>
                                <a:pt x="0" y="0"/>
                              </a:moveTo>
                              <a:lnTo>
                                <a:pt x="896737" y="0"/>
                              </a:lnTo>
                            </a:path>
                          </a:pathLst>
                        </a:custGeom>
                        <a:noFill/>
                        <a:ln w="26930" cap="sq">
                          <a:solidFill>
                            <a:srgbClr val="66C2A5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2" name="Freeform 21">
                          <a:extLst>
                            <a:ext uri="{FF2B5EF4-FFF2-40B4-BE49-F238E27FC236}">
                              <a16:creationId xmlns:a16="http://schemas.microsoft.com/office/drawing/2014/main" id="{BA2411C7-D5EA-C34F-A73C-6177D7C13A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53642" y="2584548"/>
                          <a:ext cx="896736" cy="9018"/>
                        </a:xfrm>
                        <a:custGeom>
                          <a:avLst/>
                          <a:gdLst>
                            <a:gd name="connsiteX0" fmla="*/ 0 w 896736"/>
                            <a:gd name="connsiteY0" fmla="*/ 0 h 9018"/>
                            <a:gd name="connsiteX1" fmla="*/ 896737 w 896736"/>
                            <a:gd name="connsiteY1" fmla="*/ 0 h 901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896736" h="9018">
                              <a:moveTo>
                                <a:pt x="0" y="0"/>
                              </a:moveTo>
                              <a:lnTo>
                                <a:pt x="896737" y="0"/>
                              </a:lnTo>
                            </a:path>
                          </a:pathLst>
                        </a:custGeom>
                        <a:noFill/>
                        <a:ln w="26930" cap="sq">
                          <a:solidFill>
                            <a:srgbClr val="66C2A5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grpSp>
                    <p:nvGrpSpPr>
                      <p:cNvPr id="23" name="Graphic 894">
                        <a:extLst>
                          <a:ext uri="{FF2B5EF4-FFF2-40B4-BE49-F238E27FC236}">
                            <a16:creationId xmlns:a16="http://schemas.microsoft.com/office/drawing/2014/main" id="{37207656-E4CA-D246-A407-80BCE3121F5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15315" y="2583021"/>
                        <a:ext cx="73228" cy="898263"/>
                        <a:chOff x="6615315" y="2583021"/>
                        <a:chExt cx="73228" cy="898263"/>
                      </a:xfrm>
                    </p:grpSpPr>
                    <p:sp>
                      <p:nvSpPr>
                        <p:cNvPr id="24" name="Freeform 23">
                          <a:extLst>
                            <a:ext uri="{FF2B5EF4-FFF2-40B4-BE49-F238E27FC236}">
                              <a16:creationId xmlns:a16="http://schemas.microsoft.com/office/drawing/2014/main" id="{4D77C987-58CE-2D4A-8679-A8BF2B6852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15315" y="2584548"/>
                          <a:ext cx="44836" cy="896736"/>
                        </a:xfrm>
                        <a:custGeom>
                          <a:avLst/>
                          <a:gdLst>
                            <a:gd name="connsiteX0" fmla="*/ 0 w 44836"/>
                            <a:gd name="connsiteY0" fmla="*/ 896736 h 896736"/>
                            <a:gd name="connsiteX1" fmla="*/ 0 w 44836"/>
                            <a:gd name="connsiteY1" fmla="*/ 893234 h 896736"/>
                            <a:gd name="connsiteX2" fmla="*/ 0 w 44836"/>
                            <a:gd name="connsiteY2" fmla="*/ 3503 h 896736"/>
                            <a:gd name="connsiteX3" fmla="*/ 0 w 44836"/>
                            <a:gd name="connsiteY3" fmla="*/ 0 h 896736"/>
                            <a:gd name="connsiteX4" fmla="*/ 44837 w 44836"/>
                            <a:gd name="connsiteY4" fmla="*/ 0 h 896736"/>
                            <a:gd name="connsiteX5" fmla="*/ 44837 w 44836"/>
                            <a:gd name="connsiteY5" fmla="*/ 3503 h 896736"/>
                            <a:gd name="connsiteX6" fmla="*/ 44837 w 44836"/>
                            <a:gd name="connsiteY6" fmla="*/ 893234 h 896736"/>
                            <a:gd name="connsiteX7" fmla="*/ 44837 w 44836"/>
                            <a:gd name="connsiteY7" fmla="*/ 896736 h 89673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44836" h="896736">
                              <a:moveTo>
                                <a:pt x="0" y="896736"/>
                              </a:moveTo>
                              <a:lnTo>
                                <a:pt x="0" y="893234"/>
                              </a:lnTo>
                              <a:lnTo>
                                <a:pt x="0" y="3503"/>
                              </a:lnTo>
                              <a:lnTo>
                                <a:pt x="0" y="0"/>
                              </a:lnTo>
                              <a:lnTo>
                                <a:pt x="44837" y="0"/>
                              </a:lnTo>
                              <a:lnTo>
                                <a:pt x="44837" y="3503"/>
                              </a:lnTo>
                              <a:lnTo>
                                <a:pt x="44837" y="893234"/>
                              </a:lnTo>
                              <a:lnTo>
                                <a:pt x="44837" y="896736"/>
                              </a:lnTo>
                              <a:close/>
                            </a:path>
                          </a:pathLst>
                        </a:custGeom>
                        <a:noFill/>
                        <a:ln w="8977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pic>
                      <p:nvPicPr>
                        <p:cNvPr id="25" name="Picture 24">
                          <a:extLst>
                            <a:ext uri="{FF2B5EF4-FFF2-40B4-BE49-F238E27FC236}">
                              <a16:creationId xmlns:a16="http://schemas.microsoft.com/office/drawing/2014/main" id="{DDAEC3C6-1BAB-894B-8FA4-D82873C4E32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 flipV="1">
                          <a:off x="6615598" y="2583021"/>
                          <a:ext cx="43831" cy="897741"/>
                        </a:xfrm>
                        <a:custGeom>
                          <a:avLst/>
                          <a:gdLst>
                            <a:gd name="connsiteX0" fmla="*/ 0 w 43831"/>
                            <a:gd name="connsiteY0" fmla="*/ 20 h 897741"/>
                            <a:gd name="connsiteX1" fmla="*/ 43832 w 43831"/>
                            <a:gd name="connsiteY1" fmla="*/ 20 h 897741"/>
                            <a:gd name="connsiteX2" fmla="*/ 43832 w 43831"/>
                            <a:gd name="connsiteY2" fmla="*/ 897761 h 897741"/>
                            <a:gd name="connsiteX3" fmla="*/ 0 w 43831"/>
                            <a:gd name="connsiteY3" fmla="*/ 897761 h 89774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43831" h="897741">
                              <a:moveTo>
                                <a:pt x="0" y="20"/>
                              </a:moveTo>
                              <a:lnTo>
                                <a:pt x="43832" y="20"/>
                              </a:lnTo>
                              <a:lnTo>
                                <a:pt x="43832" y="897761"/>
                              </a:lnTo>
                              <a:lnTo>
                                <a:pt x="0" y="897761"/>
                              </a:lnTo>
                              <a:close/>
                            </a:path>
                          </a:pathLst>
                        </a:custGeom>
                      </p:spPr>
                    </p:pic>
                    <p:sp>
                      <p:nvSpPr>
                        <p:cNvPr id="28" name="Freeform 27">
                          <a:extLst>
                            <a:ext uri="{FF2B5EF4-FFF2-40B4-BE49-F238E27FC236}">
                              <a16:creationId xmlns:a16="http://schemas.microsoft.com/office/drawing/2014/main" id="{52F0FD65-58C6-6B4C-B753-DD9B1E0465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56977" y="3471760"/>
                          <a:ext cx="31566" cy="9018"/>
                        </a:xfrm>
                        <a:custGeom>
                          <a:avLst/>
                          <a:gdLst>
                            <a:gd name="connsiteX0" fmla="*/ 122 w 31566"/>
                            <a:gd name="connsiteY0" fmla="*/ 109 h 9018"/>
                            <a:gd name="connsiteX1" fmla="*/ 31688 w 31566"/>
                            <a:gd name="connsiteY1" fmla="*/ 109 h 901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1566" h="9018">
                              <a:moveTo>
                                <a:pt x="122" y="109"/>
                              </a:moveTo>
                              <a:lnTo>
                                <a:pt x="31688" y="109"/>
                              </a:lnTo>
                            </a:path>
                          </a:pathLst>
                        </a:custGeom>
                        <a:solidFill>
                          <a:srgbClr val="4C4C4C"/>
                        </a:solidFill>
                        <a:ln w="17954" cap="flat">
                          <a:solidFill>
                            <a:srgbClr val="4C4C4C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</p:grpSp>
              </p:grpSp>
              <p:sp>
                <p:nvSpPr>
                  <p:cNvPr id="587" name="TextBox 586">
                    <a:extLst>
                      <a:ext uri="{FF2B5EF4-FFF2-40B4-BE49-F238E27FC236}">
                        <a16:creationId xmlns:a16="http://schemas.microsoft.com/office/drawing/2014/main" id="{9C2FC78E-C7AF-8545-864E-2D77FFDAAF5C}"/>
                      </a:ext>
                    </a:extLst>
                  </p:cNvPr>
                  <p:cNvSpPr txBox="1"/>
                  <p:nvPr/>
                </p:nvSpPr>
                <p:spPr>
                  <a:xfrm>
                    <a:off x="5635565" y="2265884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400" b="1" dirty="0">
                        <a:latin typeface="Helvetica" pitchFamily="2" charset="0"/>
                      </a:rPr>
                      <a:t>e</a:t>
                    </a:r>
                  </a:p>
                </p:txBody>
              </p:sp>
            </p:grp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99A5B03-A749-484B-BDF3-5D682C447868}"/>
                    </a:ext>
                  </a:extLst>
                </p:cNvPr>
                <p:cNvSpPr txBox="1"/>
                <p:nvPr/>
              </p:nvSpPr>
              <p:spPr>
                <a:xfrm>
                  <a:off x="5083382" y="3155419"/>
                  <a:ext cx="24878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900" dirty="0">
                      <a:solidFill>
                        <a:srgbClr val="4D4D4D"/>
                      </a:solidFill>
                      <a:latin typeface="Helvetica" pitchFamily="2" charset="0"/>
                    </a:rPr>
                    <a:t>≈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CF669BB-7943-4946-81F1-4F4D341C3873}"/>
                    </a:ext>
                  </a:extLst>
                </p:cNvPr>
                <p:cNvSpPr txBox="1"/>
                <p:nvPr/>
              </p:nvSpPr>
              <p:spPr>
                <a:xfrm>
                  <a:off x="6372225" y="2761011"/>
                  <a:ext cx="37863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max</a:t>
                  </a:r>
                  <a:endParaRPr lang="en-GB" sz="1000" dirty="0">
                    <a:solidFill>
                      <a:srgbClr val="4D4D4D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598" name="Freeform 597">
                  <a:extLst>
                    <a:ext uri="{FF2B5EF4-FFF2-40B4-BE49-F238E27FC236}">
                      <a16:creationId xmlns:a16="http://schemas.microsoft.com/office/drawing/2014/main" id="{E7DB2849-C282-CE4D-A441-A9C1ED26E15A}"/>
                    </a:ext>
                  </a:extLst>
                </p:cNvPr>
                <p:cNvSpPr/>
                <p:nvPr/>
              </p:nvSpPr>
              <p:spPr>
                <a:xfrm>
                  <a:off x="6414380" y="2872629"/>
                  <a:ext cx="31566" cy="9018"/>
                </a:xfrm>
                <a:custGeom>
                  <a:avLst/>
                  <a:gdLst>
                    <a:gd name="connsiteX0" fmla="*/ 122 w 31566"/>
                    <a:gd name="connsiteY0" fmla="*/ 109 h 9018"/>
                    <a:gd name="connsiteX1" fmla="*/ 31688 w 31566"/>
                    <a:gd name="connsiteY1" fmla="*/ 109 h 9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566" h="9018">
                      <a:moveTo>
                        <a:pt x="122" y="109"/>
                      </a:moveTo>
                      <a:lnTo>
                        <a:pt x="31688" y="109"/>
                      </a:lnTo>
                    </a:path>
                  </a:pathLst>
                </a:custGeom>
                <a:solidFill>
                  <a:srgbClr val="4C4C4C"/>
                </a:solidFill>
                <a:ln w="17954" cap="flat">
                  <a:solidFill>
                    <a:srgbClr val="4C4C4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657" name="TextBox 656">
                <a:extLst>
                  <a:ext uri="{FF2B5EF4-FFF2-40B4-BE49-F238E27FC236}">
                    <a16:creationId xmlns:a16="http://schemas.microsoft.com/office/drawing/2014/main" id="{41425E23-5270-184A-9633-F185BE86FCDF}"/>
                  </a:ext>
                </a:extLst>
              </p:cNvPr>
              <p:cNvSpPr txBox="1"/>
              <p:nvPr/>
            </p:nvSpPr>
            <p:spPr>
              <a:xfrm>
                <a:off x="6182104" y="3648000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0</a:t>
                </a:r>
                <a:endParaRPr lang="en-GB" sz="1000" dirty="0">
                  <a:solidFill>
                    <a:srgbClr val="4D4D4D"/>
                  </a:solidFill>
                  <a:latin typeface="Helvetica" pitchFamily="2" charset="0"/>
                </a:endParaRP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C74C4F4-1CE1-BD45-9DAA-64A422CB5C4A}"/>
                </a:ext>
              </a:extLst>
            </p:cNvPr>
            <p:cNvCxnSpPr>
              <a:cxnSpLocks/>
            </p:cNvCxnSpPr>
            <p:nvPr/>
          </p:nvCxnSpPr>
          <p:spPr>
            <a:xfrm>
              <a:off x="1102782" y="1019734"/>
              <a:ext cx="960968" cy="0"/>
            </a:xfrm>
            <a:prstGeom prst="straightConnector1">
              <a:avLst/>
            </a:prstGeom>
            <a:ln w="25400">
              <a:solidFill>
                <a:srgbClr val="363535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D239F9B-8ED1-E446-8C3F-9A840B395C28}"/>
                </a:ext>
              </a:extLst>
            </p:cNvPr>
            <p:cNvGrpSpPr/>
            <p:nvPr/>
          </p:nvGrpSpPr>
          <p:grpSpPr>
            <a:xfrm>
              <a:off x="307297" y="2484000"/>
              <a:ext cx="2073447" cy="1512794"/>
              <a:chOff x="209862" y="2484000"/>
              <a:chExt cx="2073447" cy="1512794"/>
            </a:xfrm>
          </p:grpSpPr>
          <p:sp>
            <p:nvSpPr>
              <p:cNvPr id="631" name="Rounded Rectangle 630">
                <a:extLst>
                  <a:ext uri="{FF2B5EF4-FFF2-40B4-BE49-F238E27FC236}">
                    <a16:creationId xmlns:a16="http://schemas.microsoft.com/office/drawing/2014/main" id="{8D1AA34D-5B1C-FB4C-A002-34CC3E705F86}"/>
                  </a:ext>
                </a:extLst>
              </p:cNvPr>
              <p:cNvSpPr/>
              <p:nvPr/>
            </p:nvSpPr>
            <p:spPr>
              <a:xfrm>
                <a:off x="209862" y="3495887"/>
                <a:ext cx="1391683" cy="288587"/>
              </a:xfrm>
              <a:prstGeom prst="roundRect">
                <a:avLst/>
              </a:prstGeom>
              <a:solidFill>
                <a:srgbClr val="E5E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9" name="Rounded Rectangle 628">
                <a:extLst>
                  <a:ext uri="{FF2B5EF4-FFF2-40B4-BE49-F238E27FC236}">
                    <a16:creationId xmlns:a16="http://schemas.microsoft.com/office/drawing/2014/main" id="{93BEA370-DC60-EB43-A0EA-4D5BAD27FD4D}"/>
                  </a:ext>
                </a:extLst>
              </p:cNvPr>
              <p:cNvSpPr/>
              <p:nvPr/>
            </p:nvSpPr>
            <p:spPr>
              <a:xfrm>
                <a:off x="358900" y="2933756"/>
                <a:ext cx="1248620" cy="288587"/>
              </a:xfrm>
              <a:prstGeom prst="roundRect">
                <a:avLst/>
              </a:prstGeom>
              <a:solidFill>
                <a:srgbClr val="E5E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04A4119-C917-274D-8D5F-CEA2F54A7D23}"/>
                  </a:ext>
                </a:extLst>
              </p:cNvPr>
              <p:cNvGrpSpPr/>
              <p:nvPr/>
            </p:nvGrpSpPr>
            <p:grpSpPr>
              <a:xfrm>
                <a:off x="805963" y="3695758"/>
                <a:ext cx="490715" cy="301036"/>
                <a:chOff x="805963" y="3650788"/>
                <a:chExt cx="490715" cy="301036"/>
              </a:xfrm>
            </p:grpSpPr>
            <p:sp>
              <p:nvSpPr>
                <p:cNvPr id="554" name="TextBox 553">
                  <a:extLst>
                    <a:ext uri="{FF2B5EF4-FFF2-40B4-BE49-F238E27FC236}">
                      <a16:creationId xmlns:a16="http://schemas.microsoft.com/office/drawing/2014/main" id="{C671986E-27DF-B04C-A3F4-3A57B2658DF5}"/>
                    </a:ext>
                  </a:extLst>
                </p:cNvPr>
                <p:cNvSpPr txBox="1"/>
                <p:nvPr/>
              </p:nvSpPr>
              <p:spPr>
                <a:xfrm>
                  <a:off x="805963" y="3712926"/>
                  <a:ext cx="490715" cy="238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900" dirty="0">
                      <a:solidFill>
                        <a:srgbClr val="4AB188"/>
                      </a:solidFill>
                      <a:latin typeface="Helvetica" pitchFamily="2" charset="0"/>
                    </a:rPr>
                    <a:t>ψ</a:t>
                  </a:r>
                  <a:r>
                    <a:rPr lang="en-GB" sz="900" baseline="-25000" dirty="0">
                      <a:solidFill>
                        <a:srgbClr val="4AB188"/>
                      </a:solidFill>
                      <a:latin typeface="Helvetica" pitchFamily="2" charset="0"/>
                    </a:rPr>
                    <a:t>i</a:t>
                  </a:r>
                  <a:r>
                    <a:rPr lang="en-GB" sz="900" dirty="0">
                      <a:solidFill>
                        <a:srgbClr val="4AB188"/>
                      </a:solidFill>
                      <a:latin typeface="Helvetica" pitchFamily="2" charset="0"/>
                    </a:rPr>
                    <a:t>(</a:t>
                  </a:r>
                  <a:r>
                    <a:rPr lang="en-GB" sz="900" b="1" dirty="0">
                      <a:solidFill>
                        <a:srgbClr val="4AB188"/>
                      </a:solidFill>
                      <a:latin typeface="Helvetica" pitchFamily="2" charset="0"/>
                    </a:rPr>
                    <a:t>x</a:t>
                  </a:r>
                  <a:r>
                    <a:rPr lang="en-GB" sz="900" dirty="0">
                      <a:solidFill>
                        <a:srgbClr val="4AB188"/>
                      </a:solidFill>
                      <a:latin typeface="Helvetica" pitchFamily="2" charset="0"/>
                    </a:rPr>
                    <a:t>)</a:t>
                  </a:r>
                </a:p>
              </p:txBody>
            </p:sp>
            <p:sp>
              <p:nvSpPr>
                <p:cNvPr id="555" name="TextBox 554">
                  <a:extLst>
                    <a:ext uri="{FF2B5EF4-FFF2-40B4-BE49-F238E27FC236}">
                      <a16:creationId xmlns:a16="http://schemas.microsoft.com/office/drawing/2014/main" id="{F280C122-CB90-844D-8EF1-0F4BFE95350D}"/>
                    </a:ext>
                  </a:extLst>
                </p:cNvPr>
                <p:cNvSpPr txBox="1"/>
                <p:nvPr/>
              </p:nvSpPr>
              <p:spPr>
                <a:xfrm>
                  <a:off x="813187" y="3650788"/>
                  <a:ext cx="389229" cy="238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dirty="0">
                      <a:solidFill>
                        <a:srgbClr val="4AB188"/>
                      </a:solidFill>
                      <a:latin typeface="Helvetica" pitchFamily="2" charset="0"/>
                    </a:rPr>
                    <a:t>~</a:t>
                  </a:r>
                </a:p>
              </p:txBody>
            </p:sp>
          </p:grpSp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360F4B6C-E8EF-0E41-9C41-6DCEA56B2A08}"/>
                  </a:ext>
                </a:extLst>
              </p:cNvPr>
              <p:cNvSpPr txBox="1"/>
              <p:nvPr/>
            </p:nvSpPr>
            <p:spPr>
              <a:xfrm>
                <a:off x="1251203" y="3211075"/>
                <a:ext cx="601663" cy="23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900" dirty="0">
                    <a:solidFill>
                      <a:srgbClr val="FD8D62"/>
                    </a:solidFill>
                    <a:latin typeface="Helvetica" pitchFamily="2" charset="0"/>
                  </a:rPr>
                  <a:t>W</a:t>
                </a:r>
                <a:r>
                  <a:rPr lang="en-GB" sz="900" baseline="-25000" dirty="0">
                    <a:solidFill>
                      <a:srgbClr val="FD8D62"/>
                    </a:solidFill>
                    <a:latin typeface="Helvetica" pitchFamily="2" charset="0"/>
                  </a:rPr>
                  <a:t>ij </a:t>
                </a:r>
                <a:r>
                  <a:rPr lang="en-GB" sz="900" dirty="0">
                    <a:solidFill>
                      <a:srgbClr val="4D4D4D"/>
                    </a:solidFill>
                    <a:latin typeface="Helvetica" pitchFamily="2" charset="0"/>
                  </a:rPr>
                  <a:t>≈</a:t>
                </a:r>
                <a:r>
                  <a:rPr lang="en-GB" sz="900" dirty="0">
                    <a:solidFill>
                      <a:srgbClr val="66C3A4"/>
                    </a:solidFill>
                    <a:latin typeface="Helvetica" pitchFamily="2" charset="0"/>
                  </a:rPr>
                  <a:t> </a:t>
                </a:r>
                <a:r>
                  <a:rPr lang="en-GB" sz="900" dirty="0">
                    <a:solidFill>
                      <a:srgbClr val="66C1A4"/>
                    </a:solidFill>
                    <a:latin typeface="Helvetica" pitchFamily="2" charset="0"/>
                  </a:rPr>
                  <a:t>M</a:t>
                </a:r>
                <a:r>
                  <a:rPr lang="en-GB" sz="900" baseline="-25000" dirty="0">
                    <a:solidFill>
                      <a:srgbClr val="66C1A4"/>
                    </a:solidFill>
                    <a:latin typeface="Helvetica" pitchFamily="2" charset="0"/>
                  </a:rPr>
                  <a:t>ij</a:t>
                </a: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3E41B90-679A-C74E-B77A-3A96809E46DE}"/>
                  </a:ext>
                </a:extLst>
              </p:cNvPr>
              <p:cNvGrpSpPr/>
              <p:nvPr/>
            </p:nvGrpSpPr>
            <p:grpSpPr>
              <a:xfrm>
                <a:off x="553310" y="3197576"/>
                <a:ext cx="765490" cy="328452"/>
                <a:chOff x="3197710" y="4398709"/>
                <a:chExt cx="765490" cy="238968"/>
              </a:xfrm>
            </p:grpSpPr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076E9A84-49C7-F945-82D9-272E87B868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97710" y="4398709"/>
                  <a:ext cx="765490" cy="238968"/>
                </a:xfrm>
                <a:prstGeom prst="line">
                  <a:avLst/>
                </a:prstGeom>
                <a:ln w="25400">
                  <a:solidFill>
                    <a:srgbClr val="FD8D62">
                      <a:alpha val="15000"/>
                    </a:srgb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>
                  <a:extLst>
                    <a:ext uri="{FF2B5EF4-FFF2-40B4-BE49-F238E27FC236}">
                      <a16:creationId xmlns:a16="http://schemas.microsoft.com/office/drawing/2014/main" id="{73632F7B-C91D-334B-A4C9-E35928EDDC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63200" y="4398709"/>
                  <a:ext cx="0" cy="238968"/>
                </a:xfrm>
                <a:prstGeom prst="line">
                  <a:avLst/>
                </a:prstGeom>
                <a:ln w="25400">
                  <a:solidFill>
                    <a:srgbClr val="FD8D6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>
                  <a:extLst>
                    <a:ext uri="{FF2B5EF4-FFF2-40B4-BE49-F238E27FC236}">
                      <a16:creationId xmlns:a16="http://schemas.microsoft.com/office/drawing/2014/main" id="{1A1C8DB5-7CD7-1B4E-A435-55A8071672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09977" y="4398709"/>
                  <a:ext cx="0" cy="238968"/>
                </a:xfrm>
                <a:prstGeom prst="line">
                  <a:avLst/>
                </a:prstGeom>
                <a:ln w="25400">
                  <a:solidFill>
                    <a:srgbClr val="FD8D6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>
                  <a:extLst>
                    <a:ext uri="{FF2B5EF4-FFF2-40B4-BE49-F238E27FC236}">
                      <a16:creationId xmlns:a16="http://schemas.microsoft.com/office/drawing/2014/main" id="{A024866A-457B-3244-BB42-CC4814A869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53843" y="4398709"/>
                  <a:ext cx="0" cy="238968"/>
                </a:xfrm>
                <a:prstGeom prst="line">
                  <a:avLst/>
                </a:prstGeom>
                <a:ln w="25400">
                  <a:solidFill>
                    <a:srgbClr val="FD8D6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>
                  <a:extLst>
                    <a:ext uri="{FF2B5EF4-FFF2-40B4-BE49-F238E27FC236}">
                      <a16:creationId xmlns:a16="http://schemas.microsoft.com/office/drawing/2014/main" id="{9FBB83C6-4682-424F-A726-EB5A1430C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97710" y="4398709"/>
                  <a:ext cx="0" cy="238968"/>
                </a:xfrm>
                <a:prstGeom prst="line">
                  <a:avLst/>
                </a:prstGeom>
                <a:ln w="25400">
                  <a:solidFill>
                    <a:srgbClr val="FD8D6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Connector 469">
                  <a:extLst>
                    <a:ext uri="{FF2B5EF4-FFF2-40B4-BE49-F238E27FC236}">
                      <a16:creationId xmlns:a16="http://schemas.microsoft.com/office/drawing/2014/main" id="{CBBE9797-C3FB-0B49-8FBE-72525200EC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09977" y="4398709"/>
                  <a:ext cx="253223" cy="238968"/>
                </a:xfrm>
                <a:prstGeom prst="line">
                  <a:avLst/>
                </a:prstGeom>
                <a:ln w="25400">
                  <a:solidFill>
                    <a:srgbClr val="FD8D62">
                      <a:alpha val="70000"/>
                    </a:srgb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>
                  <a:extLst>
                    <a:ext uri="{FF2B5EF4-FFF2-40B4-BE49-F238E27FC236}">
                      <a16:creationId xmlns:a16="http://schemas.microsoft.com/office/drawing/2014/main" id="{049944EC-3C67-C140-AF61-FFEB52AC4E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53843" y="4398709"/>
                  <a:ext cx="256134" cy="238968"/>
                </a:xfrm>
                <a:prstGeom prst="line">
                  <a:avLst/>
                </a:prstGeom>
                <a:ln w="25400">
                  <a:solidFill>
                    <a:srgbClr val="FD8D62">
                      <a:alpha val="70000"/>
                    </a:srgb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Connector 471">
                  <a:extLst>
                    <a:ext uri="{FF2B5EF4-FFF2-40B4-BE49-F238E27FC236}">
                      <a16:creationId xmlns:a16="http://schemas.microsoft.com/office/drawing/2014/main" id="{67278841-87E3-854F-9552-C1748450B9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97710" y="4398709"/>
                  <a:ext cx="256133" cy="238968"/>
                </a:xfrm>
                <a:prstGeom prst="line">
                  <a:avLst/>
                </a:prstGeom>
                <a:ln w="25400">
                  <a:solidFill>
                    <a:srgbClr val="FD8D62">
                      <a:alpha val="70000"/>
                    </a:srgb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>
                  <a:extLst>
                    <a:ext uri="{FF2B5EF4-FFF2-40B4-BE49-F238E27FC236}">
                      <a16:creationId xmlns:a16="http://schemas.microsoft.com/office/drawing/2014/main" id="{F42A4B34-9F57-AB43-8C4F-B435CB414B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53843" y="4398709"/>
                  <a:ext cx="509334" cy="238968"/>
                </a:xfrm>
                <a:prstGeom prst="line">
                  <a:avLst/>
                </a:prstGeom>
                <a:ln w="25400">
                  <a:solidFill>
                    <a:srgbClr val="FD8D62">
                      <a:alpha val="40000"/>
                    </a:srgb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8264D377-4ACB-9647-9DD9-CC6235CE07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97710" y="4398709"/>
                  <a:ext cx="512267" cy="238968"/>
                </a:xfrm>
                <a:prstGeom prst="line">
                  <a:avLst/>
                </a:prstGeom>
                <a:ln w="25400">
                  <a:solidFill>
                    <a:srgbClr val="FD8D62">
                      <a:alpha val="40000"/>
                    </a:srgb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3" name="Group 542">
                <a:extLst>
                  <a:ext uri="{FF2B5EF4-FFF2-40B4-BE49-F238E27FC236}">
                    <a16:creationId xmlns:a16="http://schemas.microsoft.com/office/drawing/2014/main" id="{264EBFD9-8BB2-7B40-8582-35D2CAEA94A2}"/>
                  </a:ext>
                </a:extLst>
              </p:cNvPr>
              <p:cNvGrpSpPr/>
              <p:nvPr/>
            </p:nvGrpSpPr>
            <p:grpSpPr>
              <a:xfrm>
                <a:off x="1026158" y="3520865"/>
                <a:ext cx="403886" cy="235532"/>
                <a:chOff x="5389936" y="3851357"/>
                <a:chExt cx="390811" cy="227906"/>
              </a:xfrm>
              <a:solidFill>
                <a:srgbClr val="BED539">
                  <a:alpha val="50000"/>
                </a:srgbClr>
              </a:solidFill>
            </p:grpSpPr>
            <p:sp>
              <p:nvSpPr>
                <p:cNvPr id="581" name="Oval 580">
                  <a:extLst>
                    <a:ext uri="{FF2B5EF4-FFF2-40B4-BE49-F238E27FC236}">
                      <a16:creationId xmlns:a16="http://schemas.microsoft.com/office/drawing/2014/main" id="{364A7CE7-B03F-5942-9442-5213965995F9}"/>
                    </a:ext>
                  </a:extLst>
                </p:cNvPr>
                <p:cNvSpPr/>
                <p:nvPr/>
              </p:nvSpPr>
              <p:spPr>
                <a:xfrm>
                  <a:off x="5389936" y="3851357"/>
                  <a:ext cx="390811" cy="22790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582" name="Oval 581">
                  <a:extLst>
                    <a:ext uri="{FF2B5EF4-FFF2-40B4-BE49-F238E27FC236}">
                      <a16:creationId xmlns:a16="http://schemas.microsoft.com/office/drawing/2014/main" id="{2EE8C74C-6AB4-C44E-B1C7-DD749ED5E2FB}"/>
                    </a:ext>
                  </a:extLst>
                </p:cNvPr>
                <p:cNvSpPr/>
                <p:nvPr/>
              </p:nvSpPr>
              <p:spPr>
                <a:xfrm>
                  <a:off x="5514037" y="3895569"/>
                  <a:ext cx="239180" cy="13948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583" name="Oval 582">
                  <a:extLst>
                    <a:ext uri="{FF2B5EF4-FFF2-40B4-BE49-F238E27FC236}">
                      <a16:creationId xmlns:a16="http://schemas.microsoft.com/office/drawing/2014/main" id="{CA0175D3-8E77-C842-8036-355FF75C4413}"/>
                    </a:ext>
                  </a:extLst>
                </p:cNvPr>
                <p:cNvSpPr/>
                <p:nvPr/>
              </p:nvSpPr>
              <p:spPr>
                <a:xfrm>
                  <a:off x="5624951" y="3932429"/>
                  <a:ext cx="112763" cy="657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grpSp>
            <p:nvGrpSpPr>
              <p:cNvPr id="544" name="Group 543">
                <a:extLst>
                  <a:ext uri="{FF2B5EF4-FFF2-40B4-BE49-F238E27FC236}">
                    <a16:creationId xmlns:a16="http://schemas.microsoft.com/office/drawing/2014/main" id="{69B7018E-96A9-FB4A-8A79-3C6ECF549CEC}"/>
                  </a:ext>
                </a:extLst>
              </p:cNvPr>
              <p:cNvGrpSpPr/>
              <p:nvPr/>
            </p:nvGrpSpPr>
            <p:grpSpPr>
              <a:xfrm>
                <a:off x="773471" y="3520865"/>
                <a:ext cx="403886" cy="235532"/>
                <a:chOff x="5389936" y="3851357"/>
                <a:chExt cx="390811" cy="227906"/>
              </a:xfrm>
              <a:solidFill>
                <a:srgbClr val="4AB188">
                  <a:alpha val="50000"/>
                </a:srgbClr>
              </a:solidFill>
            </p:grpSpPr>
            <p:sp>
              <p:nvSpPr>
                <p:cNvPr id="578" name="Oval 577">
                  <a:extLst>
                    <a:ext uri="{FF2B5EF4-FFF2-40B4-BE49-F238E27FC236}">
                      <a16:creationId xmlns:a16="http://schemas.microsoft.com/office/drawing/2014/main" id="{224E92C2-76E9-C04E-B58A-EDD9BB975BDC}"/>
                    </a:ext>
                  </a:extLst>
                </p:cNvPr>
                <p:cNvSpPr/>
                <p:nvPr/>
              </p:nvSpPr>
              <p:spPr>
                <a:xfrm>
                  <a:off x="5389936" y="3851357"/>
                  <a:ext cx="390811" cy="22790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579" name="Oval 578">
                  <a:extLst>
                    <a:ext uri="{FF2B5EF4-FFF2-40B4-BE49-F238E27FC236}">
                      <a16:creationId xmlns:a16="http://schemas.microsoft.com/office/drawing/2014/main" id="{99C4964F-8B46-074C-BF3D-B1D2C6A18AFC}"/>
                    </a:ext>
                  </a:extLst>
                </p:cNvPr>
                <p:cNvSpPr/>
                <p:nvPr/>
              </p:nvSpPr>
              <p:spPr>
                <a:xfrm>
                  <a:off x="5514037" y="3895569"/>
                  <a:ext cx="239180" cy="13948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580" name="Oval 579">
                  <a:extLst>
                    <a:ext uri="{FF2B5EF4-FFF2-40B4-BE49-F238E27FC236}">
                      <a16:creationId xmlns:a16="http://schemas.microsoft.com/office/drawing/2014/main" id="{64C3DFAD-D1FC-BA45-A960-AB3E62DDEF40}"/>
                    </a:ext>
                  </a:extLst>
                </p:cNvPr>
                <p:cNvSpPr/>
                <p:nvPr/>
              </p:nvSpPr>
              <p:spPr>
                <a:xfrm>
                  <a:off x="5624951" y="3932429"/>
                  <a:ext cx="112763" cy="657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grpSp>
            <p:nvGrpSpPr>
              <p:cNvPr id="545" name="Group 544">
                <a:extLst>
                  <a:ext uri="{FF2B5EF4-FFF2-40B4-BE49-F238E27FC236}">
                    <a16:creationId xmlns:a16="http://schemas.microsoft.com/office/drawing/2014/main" id="{D751F023-3479-7F47-A4CC-7DFD2189A349}"/>
                  </a:ext>
                </a:extLst>
              </p:cNvPr>
              <p:cNvGrpSpPr/>
              <p:nvPr/>
            </p:nvGrpSpPr>
            <p:grpSpPr>
              <a:xfrm>
                <a:off x="519674" y="3518432"/>
                <a:ext cx="403886" cy="235532"/>
                <a:chOff x="5389936" y="3851357"/>
                <a:chExt cx="390811" cy="227906"/>
              </a:xfrm>
              <a:solidFill>
                <a:srgbClr val="36738F">
                  <a:alpha val="50000"/>
                </a:srgbClr>
              </a:solidFill>
            </p:grpSpPr>
            <p:sp>
              <p:nvSpPr>
                <p:cNvPr id="575" name="Oval 574">
                  <a:extLst>
                    <a:ext uri="{FF2B5EF4-FFF2-40B4-BE49-F238E27FC236}">
                      <a16:creationId xmlns:a16="http://schemas.microsoft.com/office/drawing/2014/main" id="{75C00F3C-9118-0D4F-B554-9125BF3A5D34}"/>
                    </a:ext>
                  </a:extLst>
                </p:cNvPr>
                <p:cNvSpPr/>
                <p:nvPr/>
              </p:nvSpPr>
              <p:spPr>
                <a:xfrm>
                  <a:off x="5389936" y="3851357"/>
                  <a:ext cx="390811" cy="22790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576" name="Oval 575">
                  <a:extLst>
                    <a:ext uri="{FF2B5EF4-FFF2-40B4-BE49-F238E27FC236}">
                      <a16:creationId xmlns:a16="http://schemas.microsoft.com/office/drawing/2014/main" id="{3DF80AA1-7419-B94F-823B-6D4697443A43}"/>
                    </a:ext>
                  </a:extLst>
                </p:cNvPr>
                <p:cNvSpPr/>
                <p:nvPr/>
              </p:nvSpPr>
              <p:spPr>
                <a:xfrm>
                  <a:off x="5514037" y="3895569"/>
                  <a:ext cx="239180" cy="13948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577" name="Oval 576">
                  <a:extLst>
                    <a:ext uri="{FF2B5EF4-FFF2-40B4-BE49-F238E27FC236}">
                      <a16:creationId xmlns:a16="http://schemas.microsoft.com/office/drawing/2014/main" id="{5F96EF27-F45F-714A-A90D-453EA0823B22}"/>
                    </a:ext>
                  </a:extLst>
                </p:cNvPr>
                <p:cNvSpPr/>
                <p:nvPr/>
              </p:nvSpPr>
              <p:spPr>
                <a:xfrm>
                  <a:off x="5624951" y="3932429"/>
                  <a:ext cx="112763" cy="657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grpSp>
            <p:nvGrpSpPr>
              <p:cNvPr id="546" name="Group 545">
                <a:extLst>
                  <a:ext uri="{FF2B5EF4-FFF2-40B4-BE49-F238E27FC236}">
                    <a16:creationId xmlns:a16="http://schemas.microsoft.com/office/drawing/2014/main" id="{31BA0458-3C74-4245-83D7-D29F3AB5445E}"/>
                  </a:ext>
                </a:extLst>
              </p:cNvPr>
              <p:cNvGrpSpPr/>
              <p:nvPr/>
            </p:nvGrpSpPr>
            <p:grpSpPr>
              <a:xfrm>
                <a:off x="265876" y="3518432"/>
                <a:ext cx="403886" cy="235532"/>
                <a:chOff x="5389936" y="3851357"/>
                <a:chExt cx="390811" cy="227906"/>
              </a:xfrm>
              <a:solidFill>
                <a:srgbClr val="7B699A">
                  <a:alpha val="50000"/>
                </a:srgbClr>
              </a:solidFill>
            </p:grpSpPr>
            <p:sp>
              <p:nvSpPr>
                <p:cNvPr id="572" name="Oval 571">
                  <a:extLst>
                    <a:ext uri="{FF2B5EF4-FFF2-40B4-BE49-F238E27FC236}">
                      <a16:creationId xmlns:a16="http://schemas.microsoft.com/office/drawing/2014/main" id="{C50070F0-AD5C-834E-A3AC-127A14B6D5FC}"/>
                    </a:ext>
                  </a:extLst>
                </p:cNvPr>
                <p:cNvSpPr/>
                <p:nvPr/>
              </p:nvSpPr>
              <p:spPr>
                <a:xfrm>
                  <a:off x="5389936" y="3851357"/>
                  <a:ext cx="390811" cy="22790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573" name="Oval 572">
                  <a:extLst>
                    <a:ext uri="{FF2B5EF4-FFF2-40B4-BE49-F238E27FC236}">
                      <a16:creationId xmlns:a16="http://schemas.microsoft.com/office/drawing/2014/main" id="{7ACF0576-AD15-B04B-8A0C-5241B779C154}"/>
                    </a:ext>
                  </a:extLst>
                </p:cNvPr>
                <p:cNvSpPr/>
                <p:nvPr/>
              </p:nvSpPr>
              <p:spPr>
                <a:xfrm>
                  <a:off x="5514037" y="3895569"/>
                  <a:ext cx="239180" cy="13948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574" name="Oval 573">
                  <a:extLst>
                    <a:ext uri="{FF2B5EF4-FFF2-40B4-BE49-F238E27FC236}">
                      <a16:creationId xmlns:a16="http://schemas.microsoft.com/office/drawing/2014/main" id="{5F412A63-F440-824F-B73B-1EEBEC8D1FAD}"/>
                    </a:ext>
                  </a:extLst>
                </p:cNvPr>
                <p:cNvSpPr/>
                <p:nvPr/>
              </p:nvSpPr>
              <p:spPr>
                <a:xfrm>
                  <a:off x="5624951" y="3932429"/>
                  <a:ext cx="112763" cy="657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7DB0D792-1143-8A49-B42C-7142C3B18A8E}"/>
                  </a:ext>
                </a:extLst>
              </p:cNvPr>
              <p:cNvGrpSpPr/>
              <p:nvPr/>
            </p:nvGrpSpPr>
            <p:grpSpPr>
              <a:xfrm>
                <a:off x="435899" y="2964202"/>
                <a:ext cx="999384" cy="235532"/>
                <a:chOff x="5095859" y="3851357"/>
                <a:chExt cx="967029" cy="227906"/>
              </a:xfrm>
            </p:grpSpPr>
            <p:grpSp>
              <p:nvGrpSpPr>
                <p:cNvPr id="556" name="Group 555">
                  <a:extLst>
                    <a:ext uri="{FF2B5EF4-FFF2-40B4-BE49-F238E27FC236}">
                      <a16:creationId xmlns:a16="http://schemas.microsoft.com/office/drawing/2014/main" id="{6AB7F4A4-A0A1-5143-B2E4-3CBC9BE1F8BE}"/>
                    </a:ext>
                  </a:extLst>
                </p:cNvPr>
                <p:cNvGrpSpPr/>
                <p:nvPr/>
              </p:nvGrpSpPr>
              <p:grpSpPr>
                <a:xfrm>
                  <a:off x="5095859" y="3851357"/>
                  <a:ext cx="226849" cy="227906"/>
                  <a:chOff x="5095859" y="3851357"/>
                  <a:chExt cx="226849" cy="227906"/>
                </a:xfrm>
              </p:grpSpPr>
              <p:sp>
                <p:nvSpPr>
                  <p:cNvPr id="569" name="Oval 568">
                    <a:extLst>
                      <a:ext uri="{FF2B5EF4-FFF2-40B4-BE49-F238E27FC236}">
                        <a16:creationId xmlns:a16="http://schemas.microsoft.com/office/drawing/2014/main" id="{3E23A64B-7373-7A44-8E64-16A0CE805C29}"/>
                      </a:ext>
                    </a:extLst>
                  </p:cNvPr>
                  <p:cNvSpPr/>
                  <p:nvPr/>
                </p:nvSpPr>
                <p:spPr>
                  <a:xfrm>
                    <a:off x="5095859" y="3851357"/>
                    <a:ext cx="226849" cy="227906"/>
                  </a:xfrm>
                  <a:prstGeom prst="ellipse">
                    <a:avLst/>
                  </a:prstGeom>
                  <a:solidFill>
                    <a:srgbClr val="7B689B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570" name="Oval 569">
                    <a:extLst>
                      <a:ext uri="{FF2B5EF4-FFF2-40B4-BE49-F238E27FC236}">
                        <a16:creationId xmlns:a16="http://schemas.microsoft.com/office/drawing/2014/main" id="{BFFA40B6-A5F1-0A43-ABBC-7CFA2AB2547B}"/>
                      </a:ext>
                    </a:extLst>
                  </p:cNvPr>
                  <p:cNvSpPr/>
                  <p:nvPr/>
                </p:nvSpPr>
                <p:spPr>
                  <a:xfrm>
                    <a:off x="5139866" y="3895569"/>
                    <a:ext cx="138834" cy="139481"/>
                  </a:xfrm>
                  <a:prstGeom prst="ellipse">
                    <a:avLst/>
                  </a:prstGeom>
                  <a:solidFill>
                    <a:srgbClr val="7B689B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571" name="Oval 570">
                    <a:extLst>
                      <a:ext uri="{FF2B5EF4-FFF2-40B4-BE49-F238E27FC236}">
                        <a16:creationId xmlns:a16="http://schemas.microsoft.com/office/drawing/2014/main" id="{65CB2D12-23AD-D043-8B7A-16E3B3F00311}"/>
                      </a:ext>
                    </a:extLst>
                  </p:cNvPr>
                  <p:cNvSpPr/>
                  <p:nvPr/>
                </p:nvSpPr>
                <p:spPr>
                  <a:xfrm>
                    <a:off x="5176556" y="3932429"/>
                    <a:ext cx="65454" cy="65759"/>
                  </a:xfrm>
                  <a:prstGeom prst="ellipse">
                    <a:avLst/>
                  </a:prstGeom>
                  <a:solidFill>
                    <a:srgbClr val="7B689B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</p:grpSp>
            <p:grpSp>
              <p:nvGrpSpPr>
                <p:cNvPr id="557" name="Group 556">
                  <a:extLst>
                    <a:ext uri="{FF2B5EF4-FFF2-40B4-BE49-F238E27FC236}">
                      <a16:creationId xmlns:a16="http://schemas.microsoft.com/office/drawing/2014/main" id="{F62BFD1D-2BEB-7A46-981A-A8A8329717D3}"/>
                    </a:ext>
                  </a:extLst>
                </p:cNvPr>
                <p:cNvGrpSpPr/>
                <p:nvPr/>
              </p:nvGrpSpPr>
              <p:grpSpPr>
                <a:xfrm>
                  <a:off x="5587867" y="3851357"/>
                  <a:ext cx="226849" cy="227906"/>
                  <a:chOff x="5346567" y="3851357"/>
                  <a:chExt cx="226849" cy="227906"/>
                </a:xfrm>
              </p:grpSpPr>
              <p:sp>
                <p:nvSpPr>
                  <p:cNvPr id="566" name="Oval 565">
                    <a:extLst>
                      <a:ext uri="{FF2B5EF4-FFF2-40B4-BE49-F238E27FC236}">
                        <a16:creationId xmlns:a16="http://schemas.microsoft.com/office/drawing/2014/main" id="{8601CF86-8BD7-4146-9FC9-6A8868474972}"/>
                      </a:ext>
                    </a:extLst>
                  </p:cNvPr>
                  <p:cNvSpPr/>
                  <p:nvPr/>
                </p:nvSpPr>
                <p:spPr>
                  <a:xfrm>
                    <a:off x="5346567" y="3851357"/>
                    <a:ext cx="226849" cy="227906"/>
                  </a:xfrm>
                  <a:prstGeom prst="ellipse">
                    <a:avLst/>
                  </a:prstGeom>
                  <a:solidFill>
                    <a:srgbClr val="2EB37F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 dirty="0"/>
                  </a:p>
                </p:txBody>
              </p:sp>
              <p:sp>
                <p:nvSpPr>
                  <p:cNvPr id="567" name="Oval 566">
                    <a:extLst>
                      <a:ext uri="{FF2B5EF4-FFF2-40B4-BE49-F238E27FC236}">
                        <a16:creationId xmlns:a16="http://schemas.microsoft.com/office/drawing/2014/main" id="{F7B57166-A84E-4F45-82DC-FB17AC7CFC79}"/>
                      </a:ext>
                    </a:extLst>
                  </p:cNvPr>
                  <p:cNvSpPr/>
                  <p:nvPr/>
                </p:nvSpPr>
                <p:spPr>
                  <a:xfrm>
                    <a:off x="5390574" y="3895569"/>
                    <a:ext cx="138834" cy="139481"/>
                  </a:xfrm>
                  <a:prstGeom prst="ellipse">
                    <a:avLst/>
                  </a:prstGeom>
                  <a:solidFill>
                    <a:srgbClr val="2EB37F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568" name="Oval 567">
                    <a:extLst>
                      <a:ext uri="{FF2B5EF4-FFF2-40B4-BE49-F238E27FC236}">
                        <a16:creationId xmlns:a16="http://schemas.microsoft.com/office/drawing/2014/main" id="{9CD35079-34F1-BB43-A479-2E45B0459926}"/>
                      </a:ext>
                    </a:extLst>
                  </p:cNvPr>
                  <p:cNvSpPr/>
                  <p:nvPr/>
                </p:nvSpPr>
                <p:spPr>
                  <a:xfrm>
                    <a:off x="5427264" y="3932429"/>
                    <a:ext cx="65454" cy="65759"/>
                  </a:xfrm>
                  <a:prstGeom prst="ellipse">
                    <a:avLst/>
                  </a:prstGeom>
                  <a:solidFill>
                    <a:srgbClr val="2EB3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</p:grpSp>
            <p:grpSp>
              <p:nvGrpSpPr>
                <p:cNvPr id="558" name="Group 557">
                  <a:extLst>
                    <a:ext uri="{FF2B5EF4-FFF2-40B4-BE49-F238E27FC236}">
                      <a16:creationId xmlns:a16="http://schemas.microsoft.com/office/drawing/2014/main" id="{94B7BF30-4C5B-A543-953F-0259F0F7C2F2}"/>
                    </a:ext>
                  </a:extLst>
                </p:cNvPr>
                <p:cNvGrpSpPr/>
                <p:nvPr/>
              </p:nvGrpSpPr>
              <p:grpSpPr>
                <a:xfrm>
                  <a:off x="5836039" y="3851357"/>
                  <a:ext cx="226849" cy="227906"/>
                  <a:chOff x="5591564" y="3851357"/>
                  <a:chExt cx="226849" cy="227906"/>
                </a:xfrm>
              </p:grpSpPr>
              <p:sp>
                <p:nvSpPr>
                  <p:cNvPr id="563" name="Oval 562">
                    <a:extLst>
                      <a:ext uri="{FF2B5EF4-FFF2-40B4-BE49-F238E27FC236}">
                        <a16:creationId xmlns:a16="http://schemas.microsoft.com/office/drawing/2014/main" id="{63D05EAF-6F3D-EB4D-8879-6C848DFB19FB}"/>
                      </a:ext>
                    </a:extLst>
                  </p:cNvPr>
                  <p:cNvSpPr/>
                  <p:nvPr/>
                </p:nvSpPr>
                <p:spPr>
                  <a:xfrm>
                    <a:off x="5591564" y="3851357"/>
                    <a:ext cx="226849" cy="227906"/>
                  </a:xfrm>
                  <a:prstGeom prst="ellipse">
                    <a:avLst/>
                  </a:prstGeom>
                  <a:solidFill>
                    <a:srgbClr val="BFD53A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564" name="Oval 563">
                    <a:extLst>
                      <a:ext uri="{FF2B5EF4-FFF2-40B4-BE49-F238E27FC236}">
                        <a16:creationId xmlns:a16="http://schemas.microsoft.com/office/drawing/2014/main" id="{9BE78D33-DC8F-0047-B7AF-05D3EE812CB0}"/>
                      </a:ext>
                    </a:extLst>
                  </p:cNvPr>
                  <p:cNvSpPr/>
                  <p:nvPr/>
                </p:nvSpPr>
                <p:spPr>
                  <a:xfrm>
                    <a:off x="5635571" y="3895569"/>
                    <a:ext cx="138834" cy="139481"/>
                  </a:xfrm>
                  <a:prstGeom prst="ellipse">
                    <a:avLst/>
                  </a:prstGeom>
                  <a:solidFill>
                    <a:srgbClr val="BFD53A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565" name="Oval 564">
                    <a:extLst>
                      <a:ext uri="{FF2B5EF4-FFF2-40B4-BE49-F238E27FC236}">
                        <a16:creationId xmlns:a16="http://schemas.microsoft.com/office/drawing/2014/main" id="{479CD7BB-D12F-394A-A5AD-A8D321FC8DDA}"/>
                      </a:ext>
                    </a:extLst>
                  </p:cNvPr>
                  <p:cNvSpPr/>
                  <p:nvPr/>
                </p:nvSpPr>
                <p:spPr>
                  <a:xfrm>
                    <a:off x="5672261" y="3932429"/>
                    <a:ext cx="65454" cy="65759"/>
                  </a:xfrm>
                  <a:prstGeom prst="ellipse">
                    <a:avLst/>
                  </a:prstGeom>
                  <a:solidFill>
                    <a:srgbClr val="BFD53A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</p:grpSp>
            <p:grpSp>
              <p:nvGrpSpPr>
                <p:cNvPr id="559" name="Group 558">
                  <a:extLst>
                    <a:ext uri="{FF2B5EF4-FFF2-40B4-BE49-F238E27FC236}">
                      <a16:creationId xmlns:a16="http://schemas.microsoft.com/office/drawing/2014/main" id="{C6438D05-ABEF-584B-A77A-E6851AFDB712}"/>
                    </a:ext>
                  </a:extLst>
                </p:cNvPr>
                <p:cNvGrpSpPr/>
                <p:nvPr/>
              </p:nvGrpSpPr>
              <p:grpSpPr>
                <a:xfrm>
                  <a:off x="5341260" y="3851357"/>
                  <a:ext cx="226849" cy="227906"/>
                  <a:chOff x="5842910" y="3851357"/>
                  <a:chExt cx="226849" cy="227906"/>
                </a:xfrm>
              </p:grpSpPr>
              <p:sp>
                <p:nvSpPr>
                  <p:cNvPr id="560" name="Oval 559">
                    <a:extLst>
                      <a:ext uri="{FF2B5EF4-FFF2-40B4-BE49-F238E27FC236}">
                        <a16:creationId xmlns:a16="http://schemas.microsoft.com/office/drawing/2014/main" id="{29B07F0F-C063-4142-8B2E-869B981F4962}"/>
                      </a:ext>
                    </a:extLst>
                  </p:cNvPr>
                  <p:cNvSpPr/>
                  <p:nvPr/>
                </p:nvSpPr>
                <p:spPr>
                  <a:xfrm>
                    <a:off x="5842910" y="3851357"/>
                    <a:ext cx="226849" cy="227906"/>
                  </a:xfrm>
                  <a:prstGeom prst="ellipse">
                    <a:avLst/>
                  </a:prstGeom>
                  <a:solidFill>
                    <a:srgbClr val="37738F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561" name="Oval 560">
                    <a:extLst>
                      <a:ext uri="{FF2B5EF4-FFF2-40B4-BE49-F238E27FC236}">
                        <a16:creationId xmlns:a16="http://schemas.microsoft.com/office/drawing/2014/main" id="{F183E684-0AB1-D242-A4CD-B8BED02550DE}"/>
                      </a:ext>
                    </a:extLst>
                  </p:cNvPr>
                  <p:cNvSpPr/>
                  <p:nvPr/>
                </p:nvSpPr>
                <p:spPr>
                  <a:xfrm>
                    <a:off x="5886918" y="3895569"/>
                    <a:ext cx="138834" cy="139481"/>
                  </a:xfrm>
                  <a:prstGeom prst="ellipse">
                    <a:avLst/>
                  </a:prstGeom>
                  <a:solidFill>
                    <a:srgbClr val="37738F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562" name="Oval 561">
                    <a:extLst>
                      <a:ext uri="{FF2B5EF4-FFF2-40B4-BE49-F238E27FC236}">
                        <a16:creationId xmlns:a16="http://schemas.microsoft.com/office/drawing/2014/main" id="{61BC267C-0E5F-4644-9B7F-71EBE8180723}"/>
                      </a:ext>
                    </a:extLst>
                  </p:cNvPr>
                  <p:cNvSpPr/>
                  <p:nvPr/>
                </p:nvSpPr>
                <p:spPr>
                  <a:xfrm>
                    <a:off x="5923607" y="3932429"/>
                    <a:ext cx="65454" cy="65759"/>
                  </a:xfrm>
                  <a:prstGeom prst="ellipse">
                    <a:avLst/>
                  </a:prstGeom>
                  <a:solidFill>
                    <a:srgbClr val="37738F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</p:grpSp>
          </p:grp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E47EB612-FAA2-3242-B284-FB7AB29585E4}"/>
                  </a:ext>
                </a:extLst>
              </p:cNvPr>
              <p:cNvSpPr txBox="1"/>
              <p:nvPr/>
            </p:nvSpPr>
            <p:spPr>
              <a:xfrm>
                <a:off x="624858" y="2730225"/>
                <a:ext cx="389228" cy="23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900" dirty="0">
                    <a:solidFill>
                      <a:srgbClr val="37738F"/>
                    </a:solidFill>
                    <a:latin typeface="Helvetica" pitchFamily="2" charset="0"/>
                  </a:rPr>
                  <a:t>f</a:t>
                </a:r>
                <a:r>
                  <a:rPr lang="en-GB" sz="900" baseline="-25000" dirty="0">
                    <a:solidFill>
                      <a:srgbClr val="37738F"/>
                    </a:solidFill>
                    <a:latin typeface="Helvetica" pitchFamily="2" charset="0"/>
                  </a:rPr>
                  <a:t>j</a:t>
                </a:r>
                <a:r>
                  <a:rPr lang="en-GB" sz="900" dirty="0">
                    <a:solidFill>
                      <a:srgbClr val="37738F"/>
                    </a:solidFill>
                    <a:latin typeface="Helvetica" pitchFamily="2" charset="0"/>
                  </a:rPr>
                  <a:t>(</a:t>
                </a:r>
                <a:r>
                  <a:rPr lang="en-GB" sz="900" b="1" dirty="0">
                    <a:solidFill>
                      <a:srgbClr val="37738F"/>
                    </a:solidFill>
                    <a:latin typeface="Helvetica" pitchFamily="2" charset="0"/>
                  </a:rPr>
                  <a:t>x</a:t>
                </a:r>
                <a:r>
                  <a:rPr lang="en-GB" sz="900" dirty="0">
                    <a:solidFill>
                      <a:srgbClr val="37738F"/>
                    </a:solidFill>
                    <a:latin typeface="Helvetica" pitchFamily="2" charset="0"/>
                  </a:rPr>
                  <a:t>)</a:t>
                </a:r>
              </a:p>
            </p:txBody>
          </p:sp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D43CE601-F112-A849-AA16-8937E9C7B708}"/>
                  </a:ext>
                </a:extLst>
              </p:cNvPr>
              <p:cNvSpPr txBox="1"/>
              <p:nvPr/>
            </p:nvSpPr>
            <p:spPr>
              <a:xfrm>
                <a:off x="699420" y="2964810"/>
                <a:ext cx="214345" cy="222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chemeClr val="bg1"/>
                    </a:solidFill>
                    <a:latin typeface="Helvetica" pitchFamily="2" charset="0"/>
                  </a:rPr>
                  <a:t>j</a:t>
                </a:r>
              </a:p>
            </p:txBody>
          </p:sp>
          <p:sp>
            <p:nvSpPr>
              <p:cNvPr id="551" name="TextBox 550">
                <a:extLst>
                  <a:ext uri="{FF2B5EF4-FFF2-40B4-BE49-F238E27FC236}">
                    <a16:creationId xmlns:a16="http://schemas.microsoft.com/office/drawing/2014/main" id="{0ABC0BE8-B958-B647-B44F-664B131E6B57}"/>
                  </a:ext>
                </a:extLst>
              </p:cNvPr>
              <p:cNvSpPr txBox="1"/>
              <p:nvPr/>
            </p:nvSpPr>
            <p:spPr>
              <a:xfrm>
                <a:off x="941602" y="3532209"/>
                <a:ext cx="214345" cy="222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chemeClr val="bg1"/>
                    </a:solidFill>
                    <a:latin typeface="Helvetica" pitchFamily="2" charset="0"/>
                  </a:rPr>
                  <a:t>i</a:t>
                </a:r>
              </a:p>
            </p:txBody>
          </p:sp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8CE7F44B-03DA-9940-9941-A5A421C34DB8}"/>
                  </a:ext>
                </a:extLst>
              </p:cNvPr>
              <p:cNvSpPr txBox="1"/>
              <p:nvPr/>
            </p:nvSpPr>
            <p:spPr>
              <a:xfrm rot="16200000">
                <a:off x="1327319" y="2968574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b="1" dirty="0">
                    <a:solidFill>
                      <a:srgbClr val="4D4D4D"/>
                    </a:solidFill>
                    <a:latin typeface="Helvetica" pitchFamily="2" charset="0"/>
                  </a:rPr>
                  <a:t>CA3</a:t>
                </a:r>
              </a:p>
            </p:txBody>
          </p:sp>
          <p:sp>
            <p:nvSpPr>
              <p:cNvPr id="553" name="TextBox 552">
                <a:extLst>
                  <a:ext uri="{FF2B5EF4-FFF2-40B4-BE49-F238E27FC236}">
                    <a16:creationId xmlns:a16="http://schemas.microsoft.com/office/drawing/2014/main" id="{84C098CE-4EDE-A740-B8BE-E354847886D0}"/>
                  </a:ext>
                </a:extLst>
              </p:cNvPr>
              <p:cNvSpPr txBox="1"/>
              <p:nvPr/>
            </p:nvSpPr>
            <p:spPr>
              <a:xfrm rot="16200000">
                <a:off x="1321383" y="3518710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b="1" dirty="0">
                    <a:solidFill>
                      <a:srgbClr val="4D4D4D"/>
                    </a:solidFill>
                    <a:latin typeface="Helvetica" pitchFamily="2" charset="0"/>
                  </a:rPr>
                  <a:t>CA1</a:t>
                </a:r>
              </a:p>
            </p:txBody>
          </p:sp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F38DA320-9478-5147-844F-13472ADCDF01}"/>
                  </a:ext>
                </a:extLst>
              </p:cNvPr>
              <p:cNvSpPr txBox="1"/>
              <p:nvPr/>
            </p:nvSpPr>
            <p:spPr>
              <a:xfrm>
                <a:off x="358900" y="2484000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b</a:t>
                </a:r>
              </a:p>
            </p:txBody>
          </p:sp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2709CE05-FA3A-7A4C-BB26-D08AD5FFB932}"/>
                  </a:ext>
                </a:extLst>
              </p:cNvPr>
              <p:cNvSpPr txBox="1"/>
              <p:nvPr/>
            </p:nvSpPr>
            <p:spPr>
              <a:xfrm>
                <a:off x="532123" y="2614809"/>
                <a:ext cx="11466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Hippocampal model </a:t>
                </a:r>
                <a:endParaRPr lang="en-GB" sz="800" baseline="-25000" dirty="0">
                  <a:solidFill>
                    <a:srgbClr val="4D4D4D"/>
                  </a:solidFill>
                  <a:latin typeface="Helvetica" pitchFamily="2" charset="0"/>
                </a:endParaRPr>
              </a:p>
            </p:txBody>
          </p: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0AA300EF-9B63-5147-B8D3-0436A4B02994}"/>
                  </a:ext>
                </a:extLst>
              </p:cNvPr>
              <p:cNvSpPr txBox="1"/>
              <p:nvPr/>
            </p:nvSpPr>
            <p:spPr>
              <a:xfrm>
                <a:off x="1540065" y="2921945"/>
                <a:ext cx="7432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Basis features</a:t>
                </a:r>
                <a:endParaRPr lang="en-GB" sz="800" baseline="-25000" dirty="0">
                  <a:solidFill>
                    <a:srgbClr val="4D4D4D"/>
                  </a:solidFill>
                  <a:latin typeface="Helvetica" pitchFamily="2" charset="0"/>
                </a:endParaRPr>
              </a:p>
            </p:txBody>
          </p:sp>
          <p:sp>
            <p:nvSpPr>
              <p:cNvPr id="527" name="TextBox 526">
                <a:extLst>
                  <a:ext uri="{FF2B5EF4-FFF2-40B4-BE49-F238E27FC236}">
                    <a16:creationId xmlns:a16="http://schemas.microsoft.com/office/drawing/2014/main" id="{418BB262-4CE1-6648-8D33-F21364BDEB92}"/>
                  </a:ext>
                </a:extLst>
              </p:cNvPr>
              <p:cNvSpPr txBox="1"/>
              <p:nvPr/>
            </p:nvSpPr>
            <p:spPr>
              <a:xfrm>
                <a:off x="1519638" y="3458893"/>
                <a:ext cx="7432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Successor features</a:t>
                </a:r>
                <a:endParaRPr lang="en-GB" sz="800" baseline="-25000" dirty="0">
                  <a:solidFill>
                    <a:srgbClr val="4D4D4D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E2E7423E-24FE-5A48-B7F3-149EED8DDD30}"/>
                </a:ext>
              </a:extLst>
            </p:cNvPr>
            <p:cNvSpPr txBox="1"/>
            <p:nvPr/>
          </p:nvSpPr>
          <p:spPr>
            <a:xfrm>
              <a:off x="3265870" y="1191062"/>
              <a:ext cx="4827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 dirty="0">
                  <a:solidFill>
                    <a:srgbClr val="4D4D4D"/>
                  </a:solidFill>
                  <a:latin typeface="Helvetica" pitchFamily="2" charset="0"/>
                </a:rPr>
                <a:t>Theta sweep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196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" name="Group 737">
            <a:extLst>
              <a:ext uri="{FF2B5EF4-FFF2-40B4-BE49-F238E27FC236}">
                <a16:creationId xmlns:a16="http://schemas.microsoft.com/office/drawing/2014/main" id="{90581D5D-CDC3-F94F-83FB-061E8B833226}"/>
              </a:ext>
            </a:extLst>
          </p:cNvPr>
          <p:cNvGrpSpPr/>
          <p:nvPr/>
        </p:nvGrpSpPr>
        <p:grpSpPr>
          <a:xfrm>
            <a:off x="1437039" y="8266362"/>
            <a:ext cx="767533" cy="684612"/>
            <a:chOff x="4249393" y="8058607"/>
            <a:chExt cx="767533" cy="68461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2593BB4-827F-1849-B35C-C7D36D5E0755}"/>
                </a:ext>
              </a:extLst>
            </p:cNvPr>
            <p:cNvGrpSpPr/>
            <p:nvPr/>
          </p:nvGrpSpPr>
          <p:grpSpPr>
            <a:xfrm>
              <a:off x="4249393" y="8058607"/>
              <a:ext cx="767533" cy="684612"/>
              <a:chOff x="5661191" y="7726363"/>
              <a:chExt cx="902651" cy="805124"/>
            </a:xfrm>
          </p:grpSpPr>
          <p:sp>
            <p:nvSpPr>
              <p:cNvPr id="680" name="Freeform 679">
                <a:extLst>
                  <a:ext uri="{FF2B5EF4-FFF2-40B4-BE49-F238E27FC236}">
                    <a16:creationId xmlns:a16="http://schemas.microsoft.com/office/drawing/2014/main" id="{E028510C-048C-7C4B-8E0B-DE655CAD7AE6}"/>
                  </a:ext>
                </a:extLst>
              </p:cNvPr>
              <p:cNvSpPr/>
              <p:nvPr/>
            </p:nvSpPr>
            <p:spPr>
              <a:xfrm>
                <a:off x="5839170" y="7841446"/>
                <a:ext cx="32484" cy="9281"/>
              </a:xfrm>
              <a:custGeom>
                <a:avLst/>
                <a:gdLst>
                  <a:gd name="connsiteX0" fmla="*/ 42884 w 42875"/>
                  <a:gd name="connsiteY0" fmla="*/ 77 h 12250"/>
                  <a:gd name="connsiteX1" fmla="*/ 9 w 42875"/>
                  <a:gd name="connsiteY1" fmla="*/ 77 h 12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875" h="12250">
                    <a:moveTo>
                      <a:pt x="42884" y="77"/>
                    </a:moveTo>
                    <a:lnTo>
                      <a:pt x="9" y="77"/>
                    </a:lnTo>
                  </a:path>
                </a:pathLst>
              </a:custGeom>
              <a:solidFill>
                <a:srgbClr val="A9A9A9"/>
              </a:solidFill>
              <a:ln w="25400" cap="flat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1" name="Freeform 680">
                <a:extLst>
                  <a:ext uri="{FF2B5EF4-FFF2-40B4-BE49-F238E27FC236}">
                    <a16:creationId xmlns:a16="http://schemas.microsoft.com/office/drawing/2014/main" id="{463DC649-02EB-6748-960E-558B980B408A}"/>
                  </a:ext>
                </a:extLst>
              </p:cNvPr>
              <p:cNvSpPr/>
              <p:nvPr/>
            </p:nvSpPr>
            <p:spPr>
              <a:xfrm>
                <a:off x="5871655" y="7841446"/>
                <a:ext cx="517891" cy="9281"/>
              </a:xfrm>
              <a:custGeom>
                <a:avLst/>
                <a:gdLst>
                  <a:gd name="connsiteX0" fmla="*/ 0 w 683550"/>
                  <a:gd name="connsiteY0" fmla="*/ 0 h 12250"/>
                  <a:gd name="connsiteX1" fmla="*/ 683550 w 683550"/>
                  <a:gd name="connsiteY1" fmla="*/ 0 h 12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3550" h="12250">
                    <a:moveTo>
                      <a:pt x="0" y="0"/>
                    </a:moveTo>
                    <a:lnTo>
                      <a:pt x="683550" y="0"/>
                    </a:lnTo>
                  </a:path>
                </a:pathLst>
              </a:custGeom>
              <a:noFill/>
              <a:ln w="12171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8" name="Freeform 687">
                <a:extLst>
                  <a:ext uri="{FF2B5EF4-FFF2-40B4-BE49-F238E27FC236}">
                    <a16:creationId xmlns:a16="http://schemas.microsoft.com/office/drawing/2014/main" id="{BEA678BA-F44F-184F-B7FD-8AD9CFE63BF1}"/>
                  </a:ext>
                </a:extLst>
              </p:cNvPr>
              <p:cNvSpPr/>
              <p:nvPr/>
            </p:nvSpPr>
            <p:spPr>
              <a:xfrm>
                <a:off x="5871655" y="7841446"/>
                <a:ext cx="517891" cy="458660"/>
              </a:xfrm>
              <a:custGeom>
                <a:avLst/>
                <a:gdLst>
                  <a:gd name="connsiteX0" fmla="*/ 0 w 683550"/>
                  <a:gd name="connsiteY0" fmla="*/ 605373 h 605372"/>
                  <a:gd name="connsiteX1" fmla="*/ 683550 w 683550"/>
                  <a:gd name="connsiteY1" fmla="*/ 605373 h 605372"/>
                  <a:gd name="connsiteX2" fmla="*/ 683550 w 683550"/>
                  <a:gd name="connsiteY2" fmla="*/ 0 h 605372"/>
                  <a:gd name="connsiteX3" fmla="*/ 0 w 683550"/>
                  <a:gd name="connsiteY3" fmla="*/ 0 h 605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3550" h="605372">
                    <a:moveTo>
                      <a:pt x="0" y="605373"/>
                    </a:moveTo>
                    <a:lnTo>
                      <a:pt x="683550" y="605373"/>
                    </a:lnTo>
                    <a:lnTo>
                      <a:pt x="68355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171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4D4D4D"/>
                  </a:solidFill>
                </a:endParaRPr>
              </a:p>
            </p:txBody>
          </p:sp>
          <p:sp>
            <p:nvSpPr>
              <p:cNvPr id="690" name="Freeform 689">
                <a:extLst>
                  <a:ext uri="{FF2B5EF4-FFF2-40B4-BE49-F238E27FC236}">
                    <a16:creationId xmlns:a16="http://schemas.microsoft.com/office/drawing/2014/main" id="{3C4360CC-5816-334E-BF52-0EC6A6DDDF1B}"/>
                  </a:ext>
                </a:extLst>
              </p:cNvPr>
              <p:cNvSpPr/>
              <p:nvPr/>
            </p:nvSpPr>
            <p:spPr>
              <a:xfrm>
                <a:off x="5871655" y="8300107"/>
                <a:ext cx="9281" cy="32484"/>
              </a:xfrm>
              <a:custGeom>
                <a:avLst/>
                <a:gdLst>
                  <a:gd name="connsiteX0" fmla="*/ 9 w 12250"/>
                  <a:gd name="connsiteY0" fmla="*/ 126 h 42875"/>
                  <a:gd name="connsiteX1" fmla="*/ 9 w 12250"/>
                  <a:gd name="connsiteY1" fmla="*/ 43001 h 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250" h="42875">
                    <a:moveTo>
                      <a:pt x="9" y="126"/>
                    </a:moveTo>
                    <a:lnTo>
                      <a:pt x="9" y="43001"/>
                    </a:lnTo>
                  </a:path>
                </a:pathLst>
              </a:custGeom>
              <a:solidFill>
                <a:srgbClr val="A9A9A9"/>
              </a:solidFill>
              <a:ln w="24342" cap="flat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4D4D4D"/>
                  </a:solidFill>
                </a:endParaRPr>
              </a:p>
            </p:txBody>
          </p:sp>
          <p:sp>
            <p:nvSpPr>
              <p:cNvPr id="692" name="Freeform 691">
                <a:extLst>
                  <a:ext uri="{FF2B5EF4-FFF2-40B4-BE49-F238E27FC236}">
                    <a16:creationId xmlns:a16="http://schemas.microsoft.com/office/drawing/2014/main" id="{619D1575-F3AA-0848-A546-DA816699AF5B}"/>
                  </a:ext>
                </a:extLst>
              </p:cNvPr>
              <p:cNvSpPr/>
              <p:nvPr/>
            </p:nvSpPr>
            <p:spPr>
              <a:xfrm>
                <a:off x="6389546" y="8300107"/>
                <a:ext cx="9281" cy="32484"/>
              </a:xfrm>
              <a:custGeom>
                <a:avLst/>
                <a:gdLst>
                  <a:gd name="connsiteX0" fmla="*/ 65 w 12250"/>
                  <a:gd name="connsiteY0" fmla="*/ 126 h 42875"/>
                  <a:gd name="connsiteX1" fmla="*/ 65 w 12250"/>
                  <a:gd name="connsiteY1" fmla="*/ 43001 h 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250" h="42875">
                    <a:moveTo>
                      <a:pt x="65" y="126"/>
                    </a:moveTo>
                    <a:lnTo>
                      <a:pt x="65" y="43001"/>
                    </a:lnTo>
                  </a:path>
                </a:pathLst>
              </a:custGeom>
              <a:solidFill>
                <a:srgbClr val="A9A9A9"/>
              </a:solidFill>
              <a:ln w="25400" cap="flat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4D4D4D"/>
                  </a:solidFill>
                </a:endParaRPr>
              </a:p>
            </p:txBody>
          </p:sp>
          <p:sp>
            <p:nvSpPr>
              <p:cNvPr id="697" name="Freeform 696">
                <a:extLst>
                  <a:ext uri="{FF2B5EF4-FFF2-40B4-BE49-F238E27FC236}">
                    <a16:creationId xmlns:a16="http://schemas.microsoft.com/office/drawing/2014/main" id="{E9A90552-1DE5-F342-9EA8-8D7B0B4838F5}"/>
                  </a:ext>
                </a:extLst>
              </p:cNvPr>
              <p:cNvSpPr/>
              <p:nvPr/>
            </p:nvSpPr>
            <p:spPr>
              <a:xfrm>
                <a:off x="5839170" y="8300107"/>
                <a:ext cx="32484" cy="9281"/>
              </a:xfrm>
              <a:custGeom>
                <a:avLst/>
                <a:gdLst>
                  <a:gd name="connsiteX0" fmla="*/ 42884 w 42875"/>
                  <a:gd name="connsiteY0" fmla="*/ 126 h 12250"/>
                  <a:gd name="connsiteX1" fmla="*/ 9 w 42875"/>
                  <a:gd name="connsiteY1" fmla="*/ 126 h 12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875" h="12250">
                    <a:moveTo>
                      <a:pt x="42884" y="126"/>
                    </a:moveTo>
                    <a:lnTo>
                      <a:pt x="9" y="126"/>
                    </a:lnTo>
                  </a:path>
                </a:pathLst>
              </a:custGeom>
              <a:solidFill>
                <a:srgbClr val="A9A9A9"/>
              </a:solidFill>
              <a:ln w="24342" cap="flat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4D4D4D"/>
                  </a:solidFill>
                </a:endParaRPr>
              </a:p>
            </p:txBody>
          </p:sp>
          <p:sp>
            <p:nvSpPr>
              <p:cNvPr id="709" name="Freeform 708">
                <a:extLst>
                  <a:ext uri="{FF2B5EF4-FFF2-40B4-BE49-F238E27FC236}">
                    <a16:creationId xmlns:a16="http://schemas.microsoft.com/office/drawing/2014/main" id="{7FEF85A2-66D2-494E-A445-9D8039B3BF4C}"/>
                  </a:ext>
                </a:extLst>
              </p:cNvPr>
              <p:cNvSpPr/>
              <p:nvPr/>
            </p:nvSpPr>
            <p:spPr>
              <a:xfrm>
                <a:off x="5871655" y="7841446"/>
                <a:ext cx="9281" cy="458660"/>
              </a:xfrm>
              <a:custGeom>
                <a:avLst/>
                <a:gdLst>
                  <a:gd name="connsiteX0" fmla="*/ 0 w 12250"/>
                  <a:gd name="connsiteY0" fmla="*/ 605373 h 605372"/>
                  <a:gd name="connsiteX1" fmla="*/ 0 w 12250"/>
                  <a:gd name="connsiteY1" fmla="*/ 0 h 605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250" h="605372">
                    <a:moveTo>
                      <a:pt x="0" y="605373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4D4D4D"/>
                  </a:solidFill>
                </a:endParaRPr>
              </a:p>
            </p:txBody>
          </p:sp>
          <p:sp>
            <p:nvSpPr>
              <p:cNvPr id="710" name="Freeform 709">
                <a:extLst>
                  <a:ext uri="{FF2B5EF4-FFF2-40B4-BE49-F238E27FC236}">
                    <a16:creationId xmlns:a16="http://schemas.microsoft.com/office/drawing/2014/main" id="{3095AFE5-E864-4544-88BA-EA1272605427}"/>
                  </a:ext>
                </a:extLst>
              </p:cNvPr>
              <p:cNvSpPr/>
              <p:nvPr/>
            </p:nvSpPr>
            <p:spPr>
              <a:xfrm>
                <a:off x="6389546" y="7841446"/>
                <a:ext cx="9281" cy="458660"/>
              </a:xfrm>
              <a:custGeom>
                <a:avLst/>
                <a:gdLst>
                  <a:gd name="connsiteX0" fmla="*/ 0 w 12250"/>
                  <a:gd name="connsiteY0" fmla="*/ 605373 h 605372"/>
                  <a:gd name="connsiteX1" fmla="*/ 0 w 12250"/>
                  <a:gd name="connsiteY1" fmla="*/ 0 h 605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250" h="605372">
                    <a:moveTo>
                      <a:pt x="0" y="605373"/>
                    </a:moveTo>
                    <a:lnTo>
                      <a:pt x="0" y="0"/>
                    </a:lnTo>
                  </a:path>
                </a:pathLst>
              </a:custGeom>
              <a:noFill/>
              <a:ln w="12171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4D4D4D"/>
                  </a:solidFill>
                </a:endParaRPr>
              </a:p>
            </p:txBody>
          </p:sp>
          <p:sp>
            <p:nvSpPr>
              <p:cNvPr id="711" name="Freeform 710">
                <a:extLst>
                  <a:ext uri="{FF2B5EF4-FFF2-40B4-BE49-F238E27FC236}">
                    <a16:creationId xmlns:a16="http://schemas.microsoft.com/office/drawing/2014/main" id="{5E544759-DD1F-634A-B9A8-CC69C2B3EBB4}"/>
                  </a:ext>
                </a:extLst>
              </p:cNvPr>
              <p:cNvSpPr/>
              <p:nvPr/>
            </p:nvSpPr>
            <p:spPr>
              <a:xfrm>
                <a:off x="5871655" y="8300107"/>
                <a:ext cx="517891" cy="9281"/>
              </a:xfrm>
              <a:custGeom>
                <a:avLst/>
                <a:gdLst>
                  <a:gd name="connsiteX0" fmla="*/ 0 w 683550"/>
                  <a:gd name="connsiteY0" fmla="*/ 0 h 12250"/>
                  <a:gd name="connsiteX1" fmla="*/ 683550 w 683550"/>
                  <a:gd name="connsiteY1" fmla="*/ 0 h 12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3550" h="12250">
                    <a:moveTo>
                      <a:pt x="0" y="0"/>
                    </a:moveTo>
                    <a:lnTo>
                      <a:pt x="683550" y="0"/>
                    </a:lnTo>
                  </a:path>
                </a:pathLst>
              </a:custGeom>
              <a:noFill/>
              <a:ln w="25400" cap="sq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4D4D4D"/>
                  </a:solidFill>
                </a:endParaRPr>
              </a:p>
            </p:txBody>
          </p:sp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81537A96-5F81-6C4F-8A77-BFB514666016}"/>
                  </a:ext>
                </a:extLst>
              </p:cNvPr>
              <p:cNvSpPr txBox="1"/>
              <p:nvPr/>
            </p:nvSpPr>
            <p:spPr>
              <a:xfrm rot="16200000">
                <a:off x="5625648" y="7958403"/>
                <a:ext cx="2968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A9A9A9"/>
                    </a:solidFill>
                    <a:latin typeface="Helvetica" pitchFamily="2" charset="0"/>
                  </a:rPr>
                  <a:t>R</a:t>
                </a:r>
                <a:r>
                  <a:rPr lang="en-GB" sz="800" baseline="30000" dirty="0">
                    <a:solidFill>
                      <a:srgbClr val="A9A9A9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715" name="TextBox 714">
                <a:extLst>
                  <a:ext uri="{FF2B5EF4-FFF2-40B4-BE49-F238E27FC236}">
                    <a16:creationId xmlns:a16="http://schemas.microsoft.com/office/drawing/2014/main" id="{04DBE527-2387-1A4E-B0DF-03B67427854F}"/>
                  </a:ext>
                </a:extLst>
              </p:cNvPr>
              <p:cNvSpPr txBox="1"/>
              <p:nvPr/>
            </p:nvSpPr>
            <p:spPr>
              <a:xfrm>
                <a:off x="5666484" y="7726363"/>
                <a:ext cx="24237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A9A9A9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716" name="TextBox 715">
                <a:extLst>
                  <a:ext uri="{FF2B5EF4-FFF2-40B4-BE49-F238E27FC236}">
                    <a16:creationId xmlns:a16="http://schemas.microsoft.com/office/drawing/2014/main" id="{4966F5E8-E2EE-D141-811A-6B9502290F0C}"/>
                  </a:ext>
                </a:extLst>
              </p:cNvPr>
              <p:cNvSpPr txBox="1"/>
              <p:nvPr/>
            </p:nvSpPr>
            <p:spPr>
              <a:xfrm>
                <a:off x="5661191" y="8182425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A9A9A9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17" name="TextBox 716">
                <a:extLst>
                  <a:ext uri="{FF2B5EF4-FFF2-40B4-BE49-F238E27FC236}">
                    <a16:creationId xmlns:a16="http://schemas.microsoft.com/office/drawing/2014/main" id="{81CB38AD-FE28-674B-BA2F-9557DC58F0A2}"/>
                  </a:ext>
                </a:extLst>
              </p:cNvPr>
              <p:cNvSpPr txBox="1"/>
              <p:nvPr/>
            </p:nvSpPr>
            <p:spPr>
              <a:xfrm>
                <a:off x="5702637" y="8278120"/>
                <a:ext cx="831181" cy="253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dirty="0">
                    <a:solidFill>
                      <a:srgbClr val="A9A9A9"/>
                    </a:solidFill>
                    <a:latin typeface="Helvetica" pitchFamily="2" charset="0"/>
                  </a:rPr>
                  <a:t>Time </a:t>
                </a:r>
              </a:p>
            </p:txBody>
          </p:sp>
          <p:sp>
            <p:nvSpPr>
              <p:cNvPr id="719" name="TextBox 718">
                <a:extLst>
                  <a:ext uri="{FF2B5EF4-FFF2-40B4-BE49-F238E27FC236}">
                    <a16:creationId xmlns:a16="http://schemas.microsoft.com/office/drawing/2014/main" id="{0F3189B0-0997-A340-B6A1-BB038390349D}"/>
                  </a:ext>
                </a:extLst>
              </p:cNvPr>
              <p:cNvSpPr txBox="1"/>
              <p:nvPr/>
            </p:nvSpPr>
            <p:spPr>
              <a:xfrm>
                <a:off x="5733430" y="8263841"/>
                <a:ext cx="285043" cy="253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A9A9A9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21" name="TextBox 720">
                <a:extLst>
                  <a:ext uri="{FF2B5EF4-FFF2-40B4-BE49-F238E27FC236}">
                    <a16:creationId xmlns:a16="http://schemas.microsoft.com/office/drawing/2014/main" id="{BD170B23-09FC-7344-8705-2C487732D100}"/>
                  </a:ext>
                </a:extLst>
              </p:cNvPr>
              <p:cNvSpPr txBox="1"/>
              <p:nvPr/>
            </p:nvSpPr>
            <p:spPr>
              <a:xfrm>
                <a:off x="6210933" y="8263841"/>
                <a:ext cx="352909" cy="253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A9A9A9"/>
                    </a:solidFill>
                    <a:latin typeface="Helvetica" pitchFamily="2" charset="0"/>
                  </a:rPr>
                  <a:t>60</a:t>
                </a:r>
              </a:p>
            </p:txBody>
          </p:sp>
        </p:grpSp>
        <p:grpSp>
          <p:nvGrpSpPr>
            <p:cNvPr id="737" name="Group 736">
              <a:extLst>
                <a:ext uri="{FF2B5EF4-FFF2-40B4-BE49-F238E27FC236}">
                  <a16:creationId xmlns:a16="http://schemas.microsoft.com/office/drawing/2014/main" id="{69027CC6-5FE5-9647-BE02-99880CAD6690}"/>
                </a:ext>
              </a:extLst>
            </p:cNvPr>
            <p:cNvGrpSpPr/>
            <p:nvPr/>
          </p:nvGrpSpPr>
          <p:grpSpPr>
            <a:xfrm>
              <a:off x="4433062" y="8152372"/>
              <a:ext cx="449605" cy="393410"/>
              <a:chOff x="3810815" y="8152372"/>
              <a:chExt cx="449605" cy="393410"/>
            </a:xfrm>
          </p:grpSpPr>
          <p:sp>
            <p:nvSpPr>
              <p:cNvPr id="563" name="Freeform 562">
                <a:extLst>
                  <a:ext uri="{FF2B5EF4-FFF2-40B4-BE49-F238E27FC236}">
                    <a16:creationId xmlns:a16="http://schemas.microsoft.com/office/drawing/2014/main" id="{1F479214-D4C5-4641-9B72-56C982DD5539}"/>
                  </a:ext>
                </a:extLst>
              </p:cNvPr>
              <p:cNvSpPr/>
              <p:nvPr/>
            </p:nvSpPr>
            <p:spPr>
              <a:xfrm>
                <a:off x="3810815" y="8152372"/>
                <a:ext cx="441689" cy="393410"/>
              </a:xfrm>
              <a:custGeom>
                <a:avLst/>
                <a:gdLst>
                  <a:gd name="connsiteX0" fmla="*/ 0 w 699083"/>
                  <a:gd name="connsiteY0" fmla="*/ 622669 h 622669"/>
                  <a:gd name="connsiteX1" fmla="*/ 699084 w 699083"/>
                  <a:gd name="connsiteY1" fmla="*/ 622669 h 622669"/>
                  <a:gd name="connsiteX2" fmla="*/ 699084 w 699083"/>
                  <a:gd name="connsiteY2" fmla="*/ 0 h 622669"/>
                  <a:gd name="connsiteX3" fmla="*/ 0 w 699083"/>
                  <a:gd name="connsiteY3" fmla="*/ 0 h 622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9083" h="622669">
                    <a:moveTo>
                      <a:pt x="0" y="622669"/>
                    </a:moveTo>
                    <a:lnTo>
                      <a:pt x="699084" y="622669"/>
                    </a:lnTo>
                    <a:lnTo>
                      <a:pt x="699084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48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0" name="Freeform 579">
                <a:extLst>
                  <a:ext uri="{FF2B5EF4-FFF2-40B4-BE49-F238E27FC236}">
                    <a16:creationId xmlns:a16="http://schemas.microsoft.com/office/drawing/2014/main" id="{C2B26806-95FC-2446-8193-AB46F9A09EA1}"/>
                  </a:ext>
                </a:extLst>
              </p:cNvPr>
              <p:cNvSpPr/>
              <p:nvPr/>
            </p:nvSpPr>
            <p:spPr>
              <a:xfrm>
                <a:off x="3818238" y="8283734"/>
                <a:ext cx="434266" cy="237981"/>
              </a:xfrm>
              <a:custGeom>
                <a:avLst/>
                <a:gdLst>
                  <a:gd name="connsiteX0" fmla="*/ 0 w 687334"/>
                  <a:gd name="connsiteY0" fmla="*/ 376666 h 376665"/>
                  <a:gd name="connsiteX1" fmla="*/ 5875 w 687334"/>
                  <a:gd name="connsiteY1" fmla="*/ 363312 h 376665"/>
                  <a:gd name="connsiteX2" fmla="*/ 11749 w 687334"/>
                  <a:gd name="connsiteY2" fmla="*/ 344481 h 376665"/>
                  <a:gd name="connsiteX3" fmla="*/ 17625 w 687334"/>
                  <a:gd name="connsiteY3" fmla="*/ 334980 h 376665"/>
                  <a:gd name="connsiteX4" fmla="*/ 23499 w 687334"/>
                  <a:gd name="connsiteY4" fmla="*/ 316743 h 376665"/>
                  <a:gd name="connsiteX5" fmla="*/ 29374 w 687334"/>
                  <a:gd name="connsiteY5" fmla="*/ 304668 h 376665"/>
                  <a:gd name="connsiteX6" fmla="*/ 35249 w 687334"/>
                  <a:gd name="connsiteY6" fmla="*/ 281508 h 376665"/>
                  <a:gd name="connsiteX7" fmla="*/ 41123 w 687334"/>
                  <a:gd name="connsiteY7" fmla="*/ 272139 h 376665"/>
                  <a:gd name="connsiteX8" fmla="*/ 46998 w 687334"/>
                  <a:gd name="connsiteY8" fmla="*/ 260679 h 376665"/>
                  <a:gd name="connsiteX9" fmla="*/ 52872 w 687334"/>
                  <a:gd name="connsiteY9" fmla="*/ 245028 h 376665"/>
                  <a:gd name="connsiteX10" fmla="*/ 58747 w 687334"/>
                  <a:gd name="connsiteY10" fmla="*/ 227366 h 376665"/>
                  <a:gd name="connsiteX11" fmla="*/ 64621 w 687334"/>
                  <a:gd name="connsiteY11" fmla="*/ 219619 h 376665"/>
                  <a:gd name="connsiteX12" fmla="*/ 70496 w 687334"/>
                  <a:gd name="connsiteY12" fmla="*/ 209277 h 376665"/>
                  <a:gd name="connsiteX13" fmla="*/ 76370 w 687334"/>
                  <a:gd name="connsiteY13" fmla="*/ 200584 h 376665"/>
                  <a:gd name="connsiteX14" fmla="*/ 82245 w 687334"/>
                  <a:gd name="connsiteY14" fmla="*/ 197732 h 376665"/>
                  <a:gd name="connsiteX15" fmla="*/ 88120 w 687334"/>
                  <a:gd name="connsiteY15" fmla="*/ 188864 h 376665"/>
                  <a:gd name="connsiteX16" fmla="*/ 93994 w 687334"/>
                  <a:gd name="connsiteY16" fmla="*/ 185570 h 376665"/>
                  <a:gd name="connsiteX17" fmla="*/ 99870 w 687334"/>
                  <a:gd name="connsiteY17" fmla="*/ 175909 h 376665"/>
                  <a:gd name="connsiteX18" fmla="*/ 105745 w 687334"/>
                  <a:gd name="connsiteY18" fmla="*/ 171606 h 376665"/>
                  <a:gd name="connsiteX19" fmla="*/ 111619 w 687334"/>
                  <a:gd name="connsiteY19" fmla="*/ 166839 h 376665"/>
                  <a:gd name="connsiteX20" fmla="*/ 117494 w 687334"/>
                  <a:gd name="connsiteY20" fmla="*/ 168810 h 376665"/>
                  <a:gd name="connsiteX21" fmla="*/ 123368 w 687334"/>
                  <a:gd name="connsiteY21" fmla="*/ 165126 h 376665"/>
                  <a:gd name="connsiteX22" fmla="*/ 129243 w 687334"/>
                  <a:gd name="connsiteY22" fmla="*/ 161159 h 376665"/>
                  <a:gd name="connsiteX23" fmla="*/ 135117 w 687334"/>
                  <a:gd name="connsiteY23" fmla="*/ 155373 h 376665"/>
                  <a:gd name="connsiteX24" fmla="*/ 140992 w 687334"/>
                  <a:gd name="connsiteY24" fmla="*/ 149174 h 376665"/>
                  <a:gd name="connsiteX25" fmla="*/ 146866 w 687334"/>
                  <a:gd name="connsiteY25" fmla="*/ 147614 h 376665"/>
                  <a:gd name="connsiteX26" fmla="*/ 152741 w 687334"/>
                  <a:gd name="connsiteY26" fmla="*/ 150675 h 376665"/>
                  <a:gd name="connsiteX27" fmla="*/ 158616 w 687334"/>
                  <a:gd name="connsiteY27" fmla="*/ 146040 h 376665"/>
                  <a:gd name="connsiteX28" fmla="*/ 164490 w 687334"/>
                  <a:gd name="connsiteY28" fmla="*/ 143283 h 376665"/>
                  <a:gd name="connsiteX29" fmla="*/ 170365 w 687334"/>
                  <a:gd name="connsiteY29" fmla="*/ 141916 h 376665"/>
                  <a:gd name="connsiteX30" fmla="*/ 176240 w 687334"/>
                  <a:gd name="connsiteY30" fmla="*/ 139652 h 376665"/>
                  <a:gd name="connsiteX31" fmla="*/ 182115 w 687334"/>
                  <a:gd name="connsiteY31" fmla="*/ 134925 h 376665"/>
                  <a:gd name="connsiteX32" fmla="*/ 187990 w 687334"/>
                  <a:gd name="connsiteY32" fmla="*/ 126229 h 376665"/>
                  <a:gd name="connsiteX33" fmla="*/ 193864 w 687334"/>
                  <a:gd name="connsiteY33" fmla="*/ 123438 h 376665"/>
                  <a:gd name="connsiteX34" fmla="*/ 199739 w 687334"/>
                  <a:gd name="connsiteY34" fmla="*/ 118818 h 376665"/>
                  <a:gd name="connsiteX35" fmla="*/ 205613 w 687334"/>
                  <a:gd name="connsiteY35" fmla="*/ 112392 h 376665"/>
                  <a:gd name="connsiteX36" fmla="*/ 211488 w 687334"/>
                  <a:gd name="connsiteY36" fmla="*/ 105320 h 376665"/>
                  <a:gd name="connsiteX37" fmla="*/ 217362 w 687334"/>
                  <a:gd name="connsiteY37" fmla="*/ 97365 h 376665"/>
                  <a:gd name="connsiteX38" fmla="*/ 223237 w 687334"/>
                  <a:gd name="connsiteY38" fmla="*/ 95230 h 376665"/>
                  <a:gd name="connsiteX39" fmla="*/ 229111 w 687334"/>
                  <a:gd name="connsiteY39" fmla="*/ 94096 h 376665"/>
                  <a:gd name="connsiteX40" fmla="*/ 234986 w 687334"/>
                  <a:gd name="connsiteY40" fmla="*/ 91777 h 376665"/>
                  <a:gd name="connsiteX41" fmla="*/ 240861 w 687334"/>
                  <a:gd name="connsiteY41" fmla="*/ 87632 h 376665"/>
                  <a:gd name="connsiteX42" fmla="*/ 246735 w 687334"/>
                  <a:gd name="connsiteY42" fmla="*/ 84622 h 376665"/>
                  <a:gd name="connsiteX43" fmla="*/ 252610 w 687334"/>
                  <a:gd name="connsiteY43" fmla="*/ 81005 h 376665"/>
                  <a:gd name="connsiteX44" fmla="*/ 258485 w 687334"/>
                  <a:gd name="connsiteY44" fmla="*/ 80084 h 376665"/>
                  <a:gd name="connsiteX45" fmla="*/ 264360 w 687334"/>
                  <a:gd name="connsiteY45" fmla="*/ 77556 h 376665"/>
                  <a:gd name="connsiteX46" fmla="*/ 270235 w 687334"/>
                  <a:gd name="connsiteY46" fmla="*/ 75610 h 376665"/>
                  <a:gd name="connsiteX47" fmla="*/ 276109 w 687334"/>
                  <a:gd name="connsiteY47" fmla="*/ 74190 h 376665"/>
                  <a:gd name="connsiteX48" fmla="*/ 281984 w 687334"/>
                  <a:gd name="connsiteY48" fmla="*/ 69912 h 376665"/>
                  <a:gd name="connsiteX49" fmla="*/ 287858 w 687334"/>
                  <a:gd name="connsiteY49" fmla="*/ 66171 h 376665"/>
                  <a:gd name="connsiteX50" fmla="*/ 293733 w 687334"/>
                  <a:gd name="connsiteY50" fmla="*/ 67507 h 376665"/>
                  <a:gd name="connsiteX51" fmla="*/ 299607 w 687334"/>
                  <a:gd name="connsiteY51" fmla="*/ 65608 h 376665"/>
                  <a:gd name="connsiteX52" fmla="*/ 305482 w 687334"/>
                  <a:gd name="connsiteY52" fmla="*/ 62226 h 376665"/>
                  <a:gd name="connsiteX53" fmla="*/ 311357 w 687334"/>
                  <a:gd name="connsiteY53" fmla="*/ 56108 h 376665"/>
                  <a:gd name="connsiteX54" fmla="*/ 317231 w 687334"/>
                  <a:gd name="connsiteY54" fmla="*/ 53290 h 376665"/>
                  <a:gd name="connsiteX55" fmla="*/ 323106 w 687334"/>
                  <a:gd name="connsiteY55" fmla="*/ 50942 h 376665"/>
                  <a:gd name="connsiteX56" fmla="*/ 328980 w 687334"/>
                  <a:gd name="connsiteY56" fmla="*/ 47963 h 376665"/>
                  <a:gd name="connsiteX57" fmla="*/ 334856 w 687334"/>
                  <a:gd name="connsiteY57" fmla="*/ 47568 h 376665"/>
                  <a:gd name="connsiteX58" fmla="*/ 340731 w 687334"/>
                  <a:gd name="connsiteY58" fmla="*/ 48821 h 376665"/>
                  <a:gd name="connsiteX59" fmla="*/ 346605 w 687334"/>
                  <a:gd name="connsiteY59" fmla="*/ 46242 h 376665"/>
                  <a:gd name="connsiteX60" fmla="*/ 352480 w 687334"/>
                  <a:gd name="connsiteY60" fmla="*/ 45021 h 376665"/>
                  <a:gd name="connsiteX61" fmla="*/ 358354 w 687334"/>
                  <a:gd name="connsiteY61" fmla="*/ 42119 h 376665"/>
                  <a:gd name="connsiteX62" fmla="*/ 364229 w 687334"/>
                  <a:gd name="connsiteY62" fmla="*/ 41152 h 376665"/>
                  <a:gd name="connsiteX63" fmla="*/ 370103 w 687334"/>
                  <a:gd name="connsiteY63" fmla="*/ 42991 h 376665"/>
                  <a:gd name="connsiteX64" fmla="*/ 375978 w 687334"/>
                  <a:gd name="connsiteY64" fmla="*/ 39879 h 376665"/>
                  <a:gd name="connsiteX65" fmla="*/ 381852 w 687334"/>
                  <a:gd name="connsiteY65" fmla="*/ 40384 h 376665"/>
                  <a:gd name="connsiteX66" fmla="*/ 387727 w 687334"/>
                  <a:gd name="connsiteY66" fmla="*/ 41178 h 376665"/>
                  <a:gd name="connsiteX67" fmla="*/ 393602 w 687334"/>
                  <a:gd name="connsiteY67" fmla="*/ 38101 h 376665"/>
                  <a:gd name="connsiteX68" fmla="*/ 399476 w 687334"/>
                  <a:gd name="connsiteY68" fmla="*/ 35637 h 376665"/>
                  <a:gd name="connsiteX69" fmla="*/ 405351 w 687334"/>
                  <a:gd name="connsiteY69" fmla="*/ 36662 h 376665"/>
                  <a:gd name="connsiteX70" fmla="*/ 411225 w 687334"/>
                  <a:gd name="connsiteY70" fmla="*/ 34660 h 376665"/>
                  <a:gd name="connsiteX71" fmla="*/ 417101 w 687334"/>
                  <a:gd name="connsiteY71" fmla="*/ 32964 h 376665"/>
                  <a:gd name="connsiteX72" fmla="*/ 422976 w 687334"/>
                  <a:gd name="connsiteY72" fmla="*/ 32795 h 376665"/>
                  <a:gd name="connsiteX73" fmla="*/ 428850 w 687334"/>
                  <a:gd name="connsiteY73" fmla="*/ 33251 h 376665"/>
                  <a:gd name="connsiteX74" fmla="*/ 434725 w 687334"/>
                  <a:gd name="connsiteY74" fmla="*/ 35448 h 376665"/>
                  <a:gd name="connsiteX75" fmla="*/ 440599 w 687334"/>
                  <a:gd name="connsiteY75" fmla="*/ 34836 h 376665"/>
                  <a:gd name="connsiteX76" fmla="*/ 446474 w 687334"/>
                  <a:gd name="connsiteY76" fmla="*/ 35438 h 376665"/>
                  <a:gd name="connsiteX77" fmla="*/ 452348 w 687334"/>
                  <a:gd name="connsiteY77" fmla="*/ 31612 h 376665"/>
                  <a:gd name="connsiteX78" fmla="*/ 458223 w 687334"/>
                  <a:gd name="connsiteY78" fmla="*/ 28460 h 376665"/>
                  <a:gd name="connsiteX79" fmla="*/ 464097 w 687334"/>
                  <a:gd name="connsiteY79" fmla="*/ 25008 h 376665"/>
                  <a:gd name="connsiteX80" fmla="*/ 469972 w 687334"/>
                  <a:gd name="connsiteY80" fmla="*/ 22221 h 376665"/>
                  <a:gd name="connsiteX81" fmla="*/ 475847 w 687334"/>
                  <a:gd name="connsiteY81" fmla="*/ 17711 h 376665"/>
                  <a:gd name="connsiteX82" fmla="*/ 481721 w 687334"/>
                  <a:gd name="connsiteY82" fmla="*/ 17859 h 376665"/>
                  <a:gd name="connsiteX83" fmla="*/ 487596 w 687334"/>
                  <a:gd name="connsiteY83" fmla="*/ 19757 h 376665"/>
                  <a:gd name="connsiteX84" fmla="*/ 493472 w 687334"/>
                  <a:gd name="connsiteY84" fmla="*/ 21130 h 376665"/>
                  <a:gd name="connsiteX85" fmla="*/ 499346 w 687334"/>
                  <a:gd name="connsiteY85" fmla="*/ 21062 h 376665"/>
                  <a:gd name="connsiteX86" fmla="*/ 505221 w 687334"/>
                  <a:gd name="connsiteY86" fmla="*/ 21731 h 376665"/>
                  <a:gd name="connsiteX87" fmla="*/ 511095 w 687334"/>
                  <a:gd name="connsiteY87" fmla="*/ 23499 h 376665"/>
                  <a:gd name="connsiteX88" fmla="*/ 516970 w 687334"/>
                  <a:gd name="connsiteY88" fmla="*/ 22888 h 376665"/>
                  <a:gd name="connsiteX89" fmla="*/ 522844 w 687334"/>
                  <a:gd name="connsiteY89" fmla="*/ 19454 h 376665"/>
                  <a:gd name="connsiteX90" fmla="*/ 528719 w 687334"/>
                  <a:gd name="connsiteY90" fmla="*/ 14112 h 376665"/>
                  <a:gd name="connsiteX91" fmla="*/ 534593 w 687334"/>
                  <a:gd name="connsiteY91" fmla="*/ 14331 h 376665"/>
                  <a:gd name="connsiteX92" fmla="*/ 540468 w 687334"/>
                  <a:gd name="connsiteY92" fmla="*/ 16399 h 376665"/>
                  <a:gd name="connsiteX93" fmla="*/ 546343 w 687334"/>
                  <a:gd name="connsiteY93" fmla="*/ 14365 h 376665"/>
                  <a:gd name="connsiteX94" fmla="*/ 552217 w 687334"/>
                  <a:gd name="connsiteY94" fmla="*/ 12253 h 376665"/>
                  <a:gd name="connsiteX95" fmla="*/ 558092 w 687334"/>
                  <a:gd name="connsiteY95" fmla="*/ 9159 h 376665"/>
                  <a:gd name="connsiteX96" fmla="*/ 563966 w 687334"/>
                  <a:gd name="connsiteY96" fmla="*/ 7467 h 376665"/>
                  <a:gd name="connsiteX97" fmla="*/ 569842 w 687334"/>
                  <a:gd name="connsiteY97" fmla="*/ 6484 h 376665"/>
                  <a:gd name="connsiteX98" fmla="*/ 575717 w 687334"/>
                  <a:gd name="connsiteY98" fmla="*/ 7168 h 376665"/>
                  <a:gd name="connsiteX99" fmla="*/ 581591 w 687334"/>
                  <a:gd name="connsiteY99" fmla="*/ 5274 h 376665"/>
                  <a:gd name="connsiteX100" fmla="*/ 587466 w 687334"/>
                  <a:gd name="connsiteY100" fmla="*/ 6520 h 376665"/>
                  <a:gd name="connsiteX101" fmla="*/ 593340 w 687334"/>
                  <a:gd name="connsiteY101" fmla="*/ 4836 h 376665"/>
                  <a:gd name="connsiteX102" fmla="*/ 599215 w 687334"/>
                  <a:gd name="connsiteY102" fmla="*/ 4254 h 376665"/>
                  <a:gd name="connsiteX103" fmla="*/ 605089 w 687334"/>
                  <a:gd name="connsiteY103" fmla="*/ 4386 h 376665"/>
                  <a:gd name="connsiteX104" fmla="*/ 610964 w 687334"/>
                  <a:gd name="connsiteY104" fmla="*/ 4830 h 376665"/>
                  <a:gd name="connsiteX105" fmla="*/ 616839 w 687334"/>
                  <a:gd name="connsiteY105" fmla="*/ 6440 h 376665"/>
                  <a:gd name="connsiteX106" fmla="*/ 622713 w 687334"/>
                  <a:gd name="connsiteY106" fmla="*/ 4860 h 376665"/>
                  <a:gd name="connsiteX107" fmla="*/ 628588 w 687334"/>
                  <a:gd name="connsiteY107" fmla="*/ 5994 h 376665"/>
                  <a:gd name="connsiteX108" fmla="*/ 634462 w 687334"/>
                  <a:gd name="connsiteY108" fmla="*/ 3378 h 376665"/>
                  <a:gd name="connsiteX109" fmla="*/ 640337 w 687334"/>
                  <a:gd name="connsiteY109" fmla="*/ 1817 h 376665"/>
                  <a:gd name="connsiteX110" fmla="*/ 646211 w 687334"/>
                  <a:gd name="connsiteY110" fmla="*/ 1993 h 376665"/>
                  <a:gd name="connsiteX111" fmla="*/ 652087 w 687334"/>
                  <a:gd name="connsiteY111" fmla="*/ 3415 h 376665"/>
                  <a:gd name="connsiteX112" fmla="*/ 657962 w 687334"/>
                  <a:gd name="connsiteY112" fmla="*/ 3655 h 376665"/>
                  <a:gd name="connsiteX113" fmla="*/ 663836 w 687334"/>
                  <a:gd name="connsiteY113" fmla="*/ 3835 h 376665"/>
                  <a:gd name="connsiteX114" fmla="*/ 669711 w 687334"/>
                  <a:gd name="connsiteY114" fmla="*/ 4816 h 376665"/>
                  <a:gd name="connsiteX115" fmla="*/ 675585 w 687334"/>
                  <a:gd name="connsiteY115" fmla="*/ 3959 h 376665"/>
                  <a:gd name="connsiteX116" fmla="*/ 681460 w 687334"/>
                  <a:gd name="connsiteY116" fmla="*/ 233 h 376665"/>
                  <a:gd name="connsiteX117" fmla="*/ 687334 w 687334"/>
                  <a:gd name="connsiteY117" fmla="*/ 0 h 37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687334" h="376665">
                    <a:moveTo>
                      <a:pt x="0" y="376666"/>
                    </a:moveTo>
                    <a:lnTo>
                      <a:pt x="5875" y="363312"/>
                    </a:lnTo>
                    <a:lnTo>
                      <a:pt x="11749" y="344481"/>
                    </a:lnTo>
                    <a:lnTo>
                      <a:pt x="17625" y="334980"/>
                    </a:lnTo>
                    <a:lnTo>
                      <a:pt x="23499" y="316743"/>
                    </a:lnTo>
                    <a:lnTo>
                      <a:pt x="29374" y="304668"/>
                    </a:lnTo>
                    <a:lnTo>
                      <a:pt x="35249" y="281508"/>
                    </a:lnTo>
                    <a:lnTo>
                      <a:pt x="41123" y="272139"/>
                    </a:lnTo>
                    <a:lnTo>
                      <a:pt x="46998" y="260679"/>
                    </a:lnTo>
                    <a:lnTo>
                      <a:pt x="52872" y="245028"/>
                    </a:lnTo>
                    <a:lnTo>
                      <a:pt x="58747" y="227366"/>
                    </a:lnTo>
                    <a:lnTo>
                      <a:pt x="64621" y="219619"/>
                    </a:lnTo>
                    <a:lnTo>
                      <a:pt x="70496" y="209277"/>
                    </a:lnTo>
                    <a:lnTo>
                      <a:pt x="76370" y="200584"/>
                    </a:lnTo>
                    <a:lnTo>
                      <a:pt x="82245" y="197732"/>
                    </a:lnTo>
                    <a:lnTo>
                      <a:pt x="88120" y="188864"/>
                    </a:lnTo>
                    <a:lnTo>
                      <a:pt x="93994" y="185570"/>
                    </a:lnTo>
                    <a:lnTo>
                      <a:pt x="99870" y="175909"/>
                    </a:lnTo>
                    <a:lnTo>
                      <a:pt x="105745" y="171606"/>
                    </a:lnTo>
                    <a:lnTo>
                      <a:pt x="111619" y="166839"/>
                    </a:lnTo>
                    <a:lnTo>
                      <a:pt x="117494" y="168810"/>
                    </a:lnTo>
                    <a:lnTo>
                      <a:pt x="123368" y="165126"/>
                    </a:lnTo>
                    <a:lnTo>
                      <a:pt x="129243" y="161159"/>
                    </a:lnTo>
                    <a:lnTo>
                      <a:pt x="135117" y="155373"/>
                    </a:lnTo>
                    <a:lnTo>
                      <a:pt x="140992" y="149174"/>
                    </a:lnTo>
                    <a:lnTo>
                      <a:pt x="146866" y="147614"/>
                    </a:lnTo>
                    <a:lnTo>
                      <a:pt x="152741" y="150675"/>
                    </a:lnTo>
                    <a:lnTo>
                      <a:pt x="158616" y="146040"/>
                    </a:lnTo>
                    <a:lnTo>
                      <a:pt x="164490" y="143283"/>
                    </a:lnTo>
                    <a:lnTo>
                      <a:pt x="170365" y="141916"/>
                    </a:lnTo>
                    <a:lnTo>
                      <a:pt x="176240" y="139652"/>
                    </a:lnTo>
                    <a:lnTo>
                      <a:pt x="182115" y="134925"/>
                    </a:lnTo>
                    <a:lnTo>
                      <a:pt x="187990" y="126229"/>
                    </a:lnTo>
                    <a:lnTo>
                      <a:pt x="193864" y="123438"/>
                    </a:lnTo>
                    <a:lnTo>
                      <a:pt x="199739" y="118818"/>
                    </a:lnTo>
                    <a:lnTo>
                      <a:pt x="205613" y="112392"/>
                    </a:lnTo>
                    <a:lnTo>
                      <a:pt x="211488" y="105320"/>
                    </a:lnTo>
                    <a:lnTo>
                      <a:pt x="217362" y="97365"/>
                    </a:lnTo>
                    <a:lnTo>
                      <a:pt x="223237" y="95230"/>
                    </a:lnTo>
                    <a:lnTo>
                      <a:pt x="229111" y="94096"/>
                    </a:lnTo>
                    <a:lnTo>
                      <a:pt x="234986" y="91777"/>
                    </a:lnTo>
                    <a:lnTo>
                      <a:pt x="240861" y="87632"/>
                    </a:lnTo>
                    <a:lnTo>
                      <a:pt x="246735" y="84622"/>
                    </a:lnTo>
                    <a:lnTo>
                      <a:pt x="252610" y="81005"/>
                    </a:lnTo>
                    <a:lnTo>
                      <a:pt x="258485" y="80084"/>
                    </a:lnTo>
                    <a:lnTo>
                      <a:pt x="264360" y="77556"/>
                    </a:lnTo>
                    <a:lnTo>
                      <a:pt x="270235" y="75610"/>
                    </a:lnTo>
                    <a:lnTo>
                      <a:pt x="276109" y="74190"/>
                    </a:lnTo>
                    <a:lnTo>
                      <a:pt x="281984" y="69912"/>
                    </a:lnTo>
                    <a:lnTo>
                      <a:pt x="287858" y="66171"/>
                    </a:lnTo>
                    <a:lnTo>
                      <a:pt x="293733" y="67507"/>
                    </a:lnTo>
                    <a:lnTo>
                      <a:pt x="299607" y="65608"/>
                    </a:lnTo>
                    <a:lnTo>
                      <a:pt x="305482" y="62226"/>
                    </a:lnTo>
                    <a:lnTo>
                      <a:pt x="311357" y="56108"/>
                    </a:lnTo>
                    <a:lnTo>
                      <a:pt x="317231" y="53290"/>
                    </a:lnTo>
                    <a:lnTo>
                      <a:pt x="323106" y="50942"/>
                    </a:lnTo>
                    <a:lnTo>
                      <a:pt x="328980" y="47963"/>
                    </a:lnTo>
                    <a:lnTo>
                      <a:pt x="334856" y="47568"/>
                    </a:lnTo>
                    <a:lnTo>
                      <a:pt x="340731" y="48821"/>
                    </a:lnTo>
                    <a:lnTo>
                      <a:pt x="346605" y="46242"/>
                    </a:lnTo>
                    <a:lnTo>
                      <a:pt x="352480" y="45021"/>
                    </a:lnTo>
                    <a:lnTo>
                      <a:pt x="358354" y="42119"/>
                    </a:lnTo>
                    <a:lnTo>
                      <a:pt x="364229" y="41152"/>
                    </a:lnTo>
                    <a:lnTo>
                      <a:pt x="370103" y="42991"/>
                    </a:lnTo>
                    <a:lnTo>
                      <a:pt x="375978" y="39879"/>
                    </a:lnTo>
                    <a:lnTo>
                      <a:pt x="381852" y="40384"/>
                    </a:lnTo>
                    <a:lnTo>
                      <a:pt x="387727" y="41178"/>
                    </a:lnTo>
                    <a:lnTo>
                      <a:pt x="393602" y="38101"/>
                    </a:lnTo>
                    <a:lnTo>
                      <a:pt x="399476" y="35637"/>
                    </a:lnTo>
                    <a:lnTo>
                      <a:pt x="405351" y="36662"/>
                    </a:lnTo>
                    <a:lnTo>
                      <a:pt x="411225" y="34660"/>
                    </a:lnTo>
                    <a:lnTo>
                      <a:pt x="417101" y="32964"/>
                    </a:lnTo>
                    <a:lnTo>
                      <a:pt x="422976" y="32795"/>
                    </a:lnTo>
                    <a:lnTo>
                      <a:pt x="428850" y="33251"/>
                    </a:lnTo>
                    <a:lnTo>
                      <a:pt x="434725" y="35448"/>
                    </a:lnTo>
                    <a:lnTo>
                      <a:pt x="440599" y="34836"/>
                    </a:lnTo>
                    <a:lnTo>
                      <a:pt x="446474" y="35438"/>
                    </a:lnTo>
                    <a:lnTo>
                      <a:pt x="452348" y="31612"/>
                    </a:lnTo>
                    <a:lnTo>
                      <a:pt x="458223" y="28460"/>
                    </a:lnTo>
                    <a:lnTo>
                      <a:pt x="464097" y="25008"/>
                    </a:lnTo>
                    <a:lnTo>
                      <a:pt x="469972" y="22221"/>
                    </a:lnTo>
                    <a:lnTo>
                      <a:pt x="475847" y="17711"/>
                    </a:lnTo>
                    <a:lnTo>
                      <a:pt x="481721" y="17859"/>
                    </a:lnTo>
                    <a:lnTo>
                      <a:pt x="487596" y="19757"/>
                    </a:lnTo>
                    <a:lnTo>
                      <a:pt x="493472" y="21130"/>
                    </a:lnTo>
                    <a:lnTo>
                      <a:pt x="499346" y="21062"/>
                    </a:lnTo>
                    <a:lnTo>
                      <a:pt x="505221" y="21731"/>
                    </a:lnTo>
                    <a:lnTo>
                      <a:pt x="511095" y="23499"/>
                    </a:lnTo>
                    <a:lnTo>
                      <a:pt x="516970" y="22888"/>
                    </a:lnTo>
                    <a:lnTo>
                      <a:pt x="522844" y="19454"/>
                    </a:lnTo>
                    <a:lnTo>
                      <a:pt x="528719" y="14112"/>
                    </a:lnTo>
                    <a:lnTo>
                      <a:pt x="534593" y="14331"/>
                    </a:lnTo>
                    <a:lnTo>
                      <a:pt x="540468" y="16399"/>
                    </a:lnTo>
                    <a:lnTo>
                      <a:pt x="546343" y="14365"/>
                    </a:lnTo>
                    <a:lnTo>
                      <a:pt x="552217" y="12253"/>
                    </a:lnTo>
                    <a:lnTo>
                      <a:pt x="558092" y="9159"/>
                    </a:lnTo>
                    <a:lnTo>
                      <a:pt x="563966" y="7467"/>
                    </a:lnTo>
                    <a:lnTo>
                      <a:pt x="569842" y="6484"/>
                    </a:lnTo>
                    <a:lnTo>
                      <a:pt x="575717" y="7168"/>
                    </a:lnTo>
                    <a:lnTo>
                      <a:pt x="581591" y="5274"/>
                    </a:lnTo>
                    <a:lnTo>
                      <a:pt x="587466" y="6520"/>
                    </a:lnTo>
                    <a:lnTo>
                      <a:pt x="593340" y="4836"/>
                    </a:lnTo>
                    <a:lnTo>
                      <a:pt x="599215" y="4254"/>
                    </a:lnTo>
                    <a:lnTo>
                      <a:pt x="605089" y="4386"/>
                    </a:lnTo>
                    <a:lnTo>
                      <a:pt x="610964" y="4830"/>
                    </a:lnTo>
                    <a:lnTo>
                      <a:pt x="616839" y="6440"/>
                    </a:lnTo>
                    <a:lnTo>
                      <a:pt x="622713" y="4860"/>
                    </a:lnTo>
                    <a:lnTo>
                      <a:pt x="628588" y="5994"/>
                    </a:lnTo>
                    <a:lnTo>
                      <a:pt x="634462" y="3378"/>
                    </a:lnTo>
                    <a:lnTo>
                      <a:pt x="640337" y="1817"/>
                    </a:lnTo>
                    <a:lnTo>
                      <a:pt x="646211" y="1993"/>
                    </a:lnTo>
                    <a:lnTo>
                      <a:pt x="652087" y="3415"/>
                    </a:lnTo>
                    <a:lnTo>
                      <a:pt x="657962" y="3655"/>
                    </a:lnTo>
                    <a:lnTo>
                      <a:pt x="663836" y="3835"/>
                    </a:lnTo>
                    <a:lnTo>
                      <a:pt x="669711" y="4816"/>
                    </a:lnTo>
                    <a:lnTo>
                      <a:pt x="675585" y="3959"/>
                    </a:lnTo>
                    <a:lnTo>
                      <a:pt x="681460" y="233"/>
                    </a:lnTo>
                    <a:lnTo>
                      <a:pt x="687334" y="0"/>
                    </a:lnTo>
                  </a:path>
                </a:pathLst>
              </a:custGeom>
              <a:noFill/>
              <a:ln w="24971" cap="sq">
                <a:solidFill>
                  <a:srgbClr val="FD8D6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5063F869-A9D0-004B-A3EC-74034E29A287}"/>
                  </a:ext>
                </a:extLst>
              </p:cNvPr>
              <p:cNvSpPr/>
              <p:nvPr/>
            </p:nvSpPr>
            <p:spPr>
              <a:xfrm>
                <a:off x="3818238" y="8312608"/>
                <a:ext cx="434266" cy="216169"/>
              </a:xfrm>
              <a:custGeom>
                <a:avLst/>
                <a:gdLst>
                  <a:gd name="connsiteX0" fmla="*/ 0 w 687334"/>
                  <a:gd name="connsiteY0" fmla="*/ 342142 h 342141"/>
                  <a:gd name="connsiteX1" fmla="*/ 5875 w 687334"/>
                  <a:gd name="connsiteY1" fmla="*/ 333575 h 342141"/>
                  <a:gd name="connsiteX2" fmla="*/ 11749 w 687334"/>
                  <a:gd name="connsiteY2" fmla="*/ 322448 h 342141"/>
                  <a:gd name="connsiteX3" fmla="*/ 17625 w 687334"/>
                  <a:gd name="connsiteY3" fmla="*/ 312924 h 342141"/>
                  <a:gd name="connsiteX4" fmla="*/ 23499 w 687334"/>
                  <a:gd name="connsiteY4" fmla="*/ 304201 h 342141"/>
                  <a:gd name="connsiteX5" fmla="*/ 29374 w 687334"/>
                  <a:gd name="connsiteY5" fmla="*/ 296052 h 342141"/>
                  <a:gd name="connsiteX6" fmla="*/ 35249 w 687334"/>
                  <a:gd name="connsiteY6" fmla="*/ 279264 h 342141"/>
                  <a:gd name="connsiteX7" fmla="*/ 41123 w 687334"/>
                  <a:gd name="connsiteY7" fmla="*/ 272195 h 342141"/>
                  <a:gd name="connsiteX8" fmla="*/ 46998 w 687334"/>
                  <a:gd name="connsiteY8" fmla="*/ 264440 h 342141"/>
                  <a:gd name="connsiteX9" fmla="*/ 52872 w 687334"/>
                  <a:gd name="connsiteY9" fmla="*/ 255786 h 342141"/>
                  <a:gd name="connsiteX10" fmla="*/ 58747 w 687334"/>
                  <a:gd name="connsiteY10" fmla="*/ 241700 h 342141"/>
                  <a:gd name="connsiteX11" fmla="*/ 64621 w 687334"/>
                  <a:gd name="connsiteY11" fmla="*/ 234152 h 342141"/>
                  <a:gd name="connsiteX12" fmla="*/ 70496 w 687334"/>
                  <a:gd name="connsiteY12" fmla="*/ 227175 h 342141"/>
                  <a:gd name="connsiteX13" fmla="*/ 76370 w 687334"/>
                  <a:gd name="connsiteY13" fmla="*/ 220581 h 342141"/>
                  <a:gd name="connsiteX14" fmla="*/ 82245 w 687334"/>
                  <a:gd name="connsiteY14" fmla="*/ 214916 h 342141"/>
                  <a:gd name="connsiteX15" fmla="*/ 88120 w 687334"/>
                  <a:gd name="connsiteY15" fmla="*/ 211142 h 342141"/>
                  <a:gd name="connsiteX16" fmla="*/ 93994 w 687334"/>
                  <a:gd name="connsiteY16" fmla="*/ 207548 h 342141"/>
                  <a:gd name="connsiteX17" fmla="*/ 99870 w 687334"/>
                  <a:gd name="connsiteY17" fmla="*/ 199526 h 342141"/>
                  <a:gd name="connsiteX18" fmla="*/ 105745 w 687334"/>
                  <a:gd name="connsiteY18" fmla="*/ 196463 h 342141"/>
                  <a:gd name="connsiteX19" fmla="*/ 111619 w 687334"/>
                  <a:gd name="connsiteY19" fmla="*/ 191113 h 342141"/>
                  <a:gd name="connsiteX20" fmla="*/ 117494 w 687334"/>
                  <a:gd name="connsiteY20" fmla="*/ 191948 h 342141"/>
                  <a:gd name="connsiteX21" fmla="*/ 123368 w 687334"/>
                  <a:gd name="connsiteY21" fmla="*/ 186770 h 342141"/>
                  <a:gd name="connsiteX22" fmla="*/ 129243 w 687334"/>
                  <a:gd name="connsiteY22" fmla="*/ 183758 h 342141"/>
                  <a:gd name="connsiteX23" fmla="*/ 135117 w 687334"/>
                  <a:gd name="connsiteY23" fmla="*/ 177733 h 342141"/>
                  <a:gd name="connsiteX24" fmla="*/ 140992 w 687334"/>
                  <a:gd name="connsiteY24" fmla="*/ 171544 h 342141"/>
                  <a:gd name="connsiteX25" fmla="*/ 146866 w 687334"/>
                  <a:gd name="connsiteY25" fmla="*/ 168858 h 342141"/>
                  <a:gd name="connsiteX26" fmla="*/ 152741 w 687334"/>
                  <a:gd name="connsiteY26" fmla="*/ 170489 h 342141"/>
                  <a:gd name="connsiteX27" fmla="*/ 158616 w 687334"/>
                  <a:gd name="connsiteY27" fmla="*/ 164729 h 342141"/>
                  <a:gd name="connsiteX28" fmla="*/ 164490 w 687334"/>
                  <a:gd name="connsiteY28" fmla="*/ 160485 h 342141"/>
                  <a:gd name="connsiteX29" fmla="*/ 170365 w 687334"/>
                  <a:gd name="connsiteY29" fmla="*/ 159284 h 342141"/>
                  <a:gd name="connsiteX30" fmla="*/ 176240 w 687334"/>
                  <a:gd name="connsiteY30" fmla="*/ 157041 h 342141"/>
                  <a:gd name="connsiteX31" fmla="*/ 182115 w 687334"/>
                  <a:gd name="connsiteY31" fmla="*/ 151640 h 342141"/>
                  <a:gd name="connsiteX32" fmla="*/ 187990 w 687334"/>
                  <a:gd name="connsiteY32" fmla="*/ 144406 h 342141"/>
                  <a:gd name="connsiteX33" fmla="*/ 193864 w 687334"/>
                  <a:gd name="connsiteY33" fmla="*/ 140829 h 342141"/>
                  <a:gd name="connsiteX34" fmla="*/ 199739 w 687334"/>
                  <a:gd name="connsiteY34" fmla="*/ 136953 h 342141"/>
                  <a:gd name="connsiteX35" fmla="*/ 205613 w 687334"/>
                  <a:gd name="connsiteY35" fmla="*/ 131066 h 342141"/>
                  <a:gd name="connsiteX36" fmla="*/ 211488 w 687334"/>
                  <a:gd name="connsiteY36" fmla="*/ 123995 h 342141"/>
                  <a:gd name="connsiteX37" fmla="*/ 217362 w 687334"/>
                  <a:gd name="connsiteY37" fmla="*/ 117917 h 342141"/>
                  <a:gd name="connsiteX38" fmla="*/ 223237 w 687334"/>
                  <a:gd name="connsiteY38" fmla="*/ 116027 h 342141"/>
                  <a:gd name="connsiteX39" fmla="*/ 229111 w 687334"/>
                  <a:gd name="connsiteY39" fmla="*/ 113520 h 342141"/>
                  <a:gd name="connsiteX40" fmla="*/ 234986 w 687334"/>
                  <a:gd name="connsiteY40" fmla="*/ 111666 h 342141"/>
                  <a:gd name="connsiteX41" fmla="*/ 240861 w 687334"/>
                  <a:gd name="connsiteY41" fmla="*/ 107046 h 342141"/>
                  <a:gd name="connsiteX42" fmla="*/ 246735 w 687334"/>
                  <a:gd name="connsiteY42" fmla="*/ 102590 h 342141"/>
                  <a:gd name="connsiteX43" fmla="*/ 252610 w 687334"/>
                  <a:gd name="connsiteY43" fmla="*/ 98407 h 342141"/>
                  <a:gd name="connsiteX44" fmla="*/ 258485 w 687334"/>
                  <a:gd name="connsiteY44" fmla="*/ 97348 h 342141"/>
                  <a:gd name="connsiteX45" fmla="*/ 264360 w 687334"/>
                  <a:gd name="connsiteY45" fmla="*/ 95151 h 342141"/>
                  <a:gd name="connsiteX46" fmla="*/ 270235 w 687334"/>
                  <a:gd name="connsiteY46" fmla="*/ 92357 h 342141"/>
                  <a:gd name="connsiteX47" fmla="*/ 276109 w 687334"/>
                  <a:gd name="connsiteY47" fmla="*/ 91175 h 342141"/>
                  <a:gd name="connsiteX48" fmla="*/ 281984 w 687334"/>
                  <a:gd name="connsiteY48" fmla="*/ 86353 h 342141"/>
                  <a:gd name="connsiteX49" fmla="*/ 287858 w 687334"/>
                  <a:gd name="connsiteY49" fmla="*/ 82709 h 342141"/>
                  <a:gd name="connsiteX50" fmla="*/ 293733 w 687334"/>
                  <a:gd name="connsiteY50" fmla="*/ 82185 h 342141"/>
                  <a:gd name="connsiteX51" fmla="*/ 299607 w 687334"/>
                  <a:gd name="connsiteY51" fmla="*/ 80198 h 342141"/>
                  <a:gd name="connsiteX52" fmla="*/ 305482 w 687334"/>
                  <a:gd name="connsiteY52" fmla="*/ 77859 h 342141"/>
                  <a:gd name="connsiteX53" fmla="*/ 311357 w 687334"/>
                  <a:gd name="connsiteY53" fmla="*/ 72532 h 342141"/>
                  <a:gd name="connsiteX54" fmla="*/ 317231 w 687334"/>
                  <a:gd name="connsiteY54" fmla="*/ 69582 h 342141"/>
                  <a:gd name="connsiteX55" fmla="*/ 323106 w 687334"/>
                  <a:gd name="connsiteY55" fmla="*/ 67264 h 342141"/>
                  <a:gd name="connsiteX56" fmla="*/ 328980 w 687334"/>
                  <a:gd name="connsiteY56" fmla="*/ 63822 h 342141"/>
                  <a:gd name="connsiteX57" fmla="*/ 334856 w 687334"/>
                  <a:gd name="connsiteY57" fmla="*/ 63503 h 342141"/>
                  <a:gd name="connsiteX58" fmla="*/ 340731 w 687334"/>
                  <a:gd name="connsiteY58" fmla="*/ 64076 h 342141"/>
                  <a:gd name="connsiteX59" fmla="*/ 346605 w 687334"/>
                  <a:gd name="connsiteY59" fmla="*/ 60858 h 342141"/>
                  <a:gd name="connsiteX60" fmla="*/ 352480 w 687334"/>
                  <a:gd name="connsiteY60" fmla="*/ 59220 h 342141"/>
                  <a:gd name="connsiteX61" fmla="*/ 358354 w 687334"/>
                  <a:gd name="connsiteY61" fmla="*/ 56580 h 342141"/>
                  <a:gd name="connsiteX62" fmla="*/ 364229 w 687334"/>
                  <a:gd name="connsiteY62" fmla="*/ 54620 h 342141"/>
                  <a:gd name="connsiteX63" fmla="*/ 370103 w 687334"/>
                  <a:gd name="connsiteY63" fmla="*/ 54612 h 342141"/>
                  <a:gd name="connsiteX64" fmla="*/ 375978 w 687334"/>
                  <a:gd name="connsiteY64" fmla="*/ 52285 h 342141"/>
                  <a:gd name="connsiteX65" fmla="*/ 381852 w 687334"/>
                  <a:gd name="connsiteY65" fmla="*/ 51741 h 342141"/>
                  <a:gd name="connsiteX66" fmla="*/ 387727 w 687334"/>
                  <a:gd name="connsiteY66" fmla="*/ 52493 h 342141"/>
                  <a:gd name="connsiteX67" fmla="*/ 393602 w 687334"/>
                  <a:gd name="connsiteY67" fmla="*/ 50739 h 342141"/>
                  <a:gd name="connsiteX68" fmla="*/ 399476 w 687334"/>
                  <a:gd name="connsiteY68" fmla="*/ 47457 h 342141"/>
                  <a:gd name="connsiteX69" fmla="*/ 405351 w 687334"/>
                  <a:gd name="connsiteY69" fmla="*/ 47220 h 342141"/>
                  <a:gd name="connsiteX70" fmla="*/ 411225 w 687334"/>
                  <a:gd name="connsiteY70" fmla="*/ 44919 h 342141"/>
                  <a:gd name="connsiteX71" fmla="*/ 417101 w 687334"/>
                  <a:gd name="connsiteY71" fmla="*/ 43043 h 342141"/>
                  <a:gd name="connsiteX72" fmla="*/ 422976 w 687334"/>
                  <a:gd name="connsiteY72" fmla="*/ 41429 h 342141"/>
                  <a:gd name="connsiteX73" fmla="*/ 428850 w 687334"/>
                  <a:gd name="connsiteY73" fmla="*/ 41657 h 342141"/>
                  <a:gd name="connsiteX74" fmla="*/ 434725 w 687334"/>
                  <a:gd name="connsiteY74" fmla="*/ 43170 h 342141"/>
                  <a:gd name="connsiteX75" fmla="*/ 440599 w 687334"/>
                  <a:gd name="connsiteY75" fmla="*/ 42903 h 342141"/>
                  <a:gd name="connsiteX76" fmla="*/ 446474 w 687334"/>
                  <a:gd name="connsiteY76" fmla="*/ 42568 h 342141"/>
                  <a:gd name="connsiteX77" fmla="*/ 452348 w 687334"/>
                  <a:gd name="connsiteY77" fmla="*/ 38788 h 342141"/>
                  <a:gd name="connsiteX78" fmla="*/ 458223 w 687334"/>
                  <a:gd name="connsiteY78" fmla="*/ 35386 h 342141"/>
                  <a:gd name="connsiteX79" fmla="*/ 464097 w 687334"/>
                  <a:gd name="connsiteY79" fmla="*/ 32015 h 342141"/>
                  <a:gd name="connsiteX80" fmla="*/ 469972 w 687334"/>
                  <a:gd name="connsiteY80" fmla="*/ 29591 h 342141"/>
                  <a:gd name="connsiteX81" fmla="*/ 475847 w 687334"/>
                  <a:gd name="connsiteY81" fmla="*/ 26083 h 342141"/>
                  <a:gd name="connsiteX82" fmla="*/ 481721 w 687334"/>
                  <a:gd name="connsiteY82" fmla="*/ 25529 h 342141"/>
                  <a:gd name="connsiteX83" fmla="*/ 487596 w 687334"/>
                  <a:gd name="connsiteY83" fmla="*/ 25947 h 342141"/>
                  <a:gd name="connsiteX84" fmla="*/ 493472 w 687334"/>
                  <a:gd name="connsiteY84" fmla="*/ 25959 h 342141"/>
                  <a:gd name="connsiteX85" fmla="*/ 499346 w 687334"/>
                  <a:gd name="connsiteY85" fmla="*/ 26090 h 342141"/>
                  <a:gd name="connsiteX86" fmla="*/ 505221 w 687334"/>
                  <a:gd name="connsiteY86" fmla="*/ 25238 h 342141"/>
                  <a:gd name="connsiteX87" fmla="*/ 511095 w 687334"/>
                  <a:gd name="connsiteY87" fmla="*/ 26725 h 342141"/>
                  <a:gd name="connsiteX88" fmla="*/ 516970 w 687334"/>
                  <a:gd name="connsiteY88" fmla="*/ 25541 h 342141"/>
                  <a:gd name="connsiteX89" fmla="*/ 522844 w 687334"/>
                  <a:gd name="connsiteY89" fmla="*/ 22150 h 342141"/>
                  <a:gd name="connsiteX90" fmla="*/ 528719 w 687334"/>
                  <a:gd name="connsiteY90" fmla="*/ 18233 h 342141"/>
                  <a:gd name="connsiteX91" fmla="*/ 534593 w 687334"/>
                  <a:gd name="connsiteY91" fmla="*/ 18550 h 342141"/>
                  <a:gd name="connsiteX92" fmla="*/ 540468 w 687334"/>
                  <a:gd name="connsiteY92" fmla="*/ 20142 h 342141"/>
                  <a:gd name="connsiteX93" fmla="*/ 546343 w 687334"/>
                  <a:gd name="connsiteY93" fmla="*/ 17830 h 342141"/>
                  <a:gd name="connsiteX94" fmla="*/ 552217 w 687334"/>
                  <a:gd name="connsiteY94" fmla="*/ 15267 h 342141"/>
                  <a:gd name="connsiteX95" fmla="*/ 558092 w 687334"/>
                  <a:gd name="connsiteY95" fmla="*/ 11910 h 342141"/>
                  <a:gd name="connsiteX96" fmla="*/ 563966 w 687334"/>
                  <a:gd name="connsiteY96" fmla="*/ 10427 h 342141"/>
                  <a:gd name="connsiteX97" fmla="*/ 569842 w 687334"/>
                  <a:gd name="connsiteY97" fmla="*/ 9848 h 342141"/>
                  <a:gd name="connsiteX98" fmla="*/ 575717 w 687334"/>
                  <a:gd name="connsiteY98" fmla="*/ 9640 h 342141"/>
                  <a:gd name="connsiteX99" fmla="*/ 581591 w 687334"/>
                  <a:gd name="connsiteY99" fmla="*/ 8486 h 342141"/>
                  <a:gd name="connsiteX100" fmla="*/ 587466 w 687334"/>
                  <a:gd name="connsiteY100" fmla="*/ 9802 h 342141"/>
                  <a:gd name="connsiteX101" fmla="*/ 593340 w 687334"/>
                  <a:gd name="connsiteY101" fmla="*/ 8224 h 342141"/>
                  <a:gd name="connsiteX102" fmla="*/ 599215 w 687334"/>
                  <a:gd name="connsiteY102" fmla="*/ 7437 h 342141"/>
                  <a:gd name="connsiteX103" fmla="*/ 605089 w 687334"/>
                  <a:gd name="connsiteY103" fmla="*/ 7108 h 342141"/>
                  <a:gd name="connsiteX104" fmla="*/ 610964 w 687334"/>
                  <a:gd name="connsiteY104" fmla="*/ 6490 h 342141"/>
                  <a:gd name="connsiteX105" fmla="*/ 616839 w 687334"/>
                  <a:gd name="connsiteY105" fmla="*/ 7724 h 342141"/>
                  <a:gd name="connsiteX106" fmla="*/ 622713 w 687334"/>
                  <a:gd name="connsiteY106" fmla="*/ 6352 h 342141"/>
                  <a:gd name="connsiteX107" fmla="*/ 628588 w 687334"/>
                  <a:gd name="connsiteY107" fmla="*/ 6818 h 342141"/>
                  <a:gd name="connsiteX108" fmla="*/ 634462 w 687334"/>
                  <a:gd name="connsiteY108" fmla="*/ 4530 h 342141"/>
                  <a:gd name="connsiteX109" fmla="*/ 640337 w 687334"/>
                  <a:gd name="connsiteY109" fmla="*/ 2603 h 342141"/>
                  <a:gd name="connsiteX110" fmla="*/ 646211 w 687334"/>
                  <a:gd name="connsiteY110" fmla="*/ 2555 h 342141"/>
                  <a:gd name="connsiteX111" fmla="*/ 652087 w 687334"/>
                  <a:gd name="connsiteY111" fmla="*/ 3454 h 342141"/>
                  <a:gd name="connsiteX112" fmla="*/ 657962 w 687334"/>
                  <a:gd name="connsiteY112" fmla="*/ 4001 h 342141"/>
                  <a:gd name="connsiteX113" fmla="*/ 663836 w 687334"/>
                  <a:gd name="connsiteY113" fmla="*/ 4317 h 342141"/>
                  <a:gd name="connsiteX114" fmla="*/ 669711 w 687334"/>
                  <a:gd name="connsiteY114" fmla="*/ 5072 h 342141"/>
                  <a:gd name="connsiteX115" fmla="*/ 675585 w 687334"/>
                  <a:gd name="connsiteY115" fmla="*/ 4206 h 342141"/>
                  <a:gd name="connsiteX116" fmla="*/ 681460 w 687334"/>
                  <a:gd name="connsiteY116" fmla="*/ 610 h 342141"/>
                  <a:gd name="connsiteX117" fmla="*/ 687334 w 687334"/>
                  <a:gd name="connsiteY117" fmla="*/ 0 h 342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687334" h="342141">
                    <a:moveTo>
                      <a:pt x="0" y="342142"/>
                    </a:moveTo>
                    <a:lnTo>
                      <a:pt x="5875" y="333575"/>
                    </a:lnTo>
                    <a:lnTo>
                      <a:pt x="11749" y="322448"/>
                    </a:lnTo>
                    <a:lnTo>
                      <a:pt x="17625" y="312924"/>
                    </a:lnTo>
                    <a:lnTo>
                      <a:pt x="23499" y="304201"/>
                    </a:lnTo>
                    <a:lnTo>
                      <a:pt x="29374" y="296052"/>
                    </a:lnTo>
                    <a:lnTo>
                      <a:pt x="35249" y="279264"/>
                    </a:lnTo>
                    <a:lnTo>
                      <a:pt x="41123" y="272195"/>
                    </a:lnTo>
                    <a:lnTo>
                      <a:pt x="46998" y="264440"/>
                    </a:lnTo>
                    <a:lnTo>
                      <a:pt x="52872" y="255786"/>
                    </a:lnTo>
                    <a:lnTo>
                      <a:pt x="58747" y="241700"/>
                    </a:lnTo>
                    <a:lnTo>
                      <a:pt x="64621" y="234152"/>
                    </a:lnTo>
                    <a:lnTo>
                      <a:pt x="70496" y="227175"/>
                    </a:lnTo>
                    <a:lnTo>
                      <a:pt x="76370" y="220581"/>
                    </a:lnTo>
                    <a:lnTo>
                      <a:pt x="82245" y="214916"/>
                    </a:lnTo>
                    <a:lnTo>
                      <a:pt x="88120" y="211142"/>
                    </a:lnTo>
                    <a:lnTo>
                      <a:pt x="93994" y="207548"/>
                    </a:lnTo>
                    <a:lnTo>
                      <a:pt x="99870" y="199526"/>
                    </a:lnTo>
                    <a:lnTo>
                      <a:pt x="105745" y="196463"/>
                    </a:lnTo>
                    <a:lnTo>
                      <a:pt x="111619" y="191113"/>
                    </a:lnTo>
                    <a:lnTo>
                      <a:pt x="117494" y="191948"/>
                    </a:lnTo>
                    <a:lnTo>
                      <a:pt x="123368" y="186770"/>
                    </a:lnTo>
                    <a:lnTo>
                      <a:pt x="129243" y="183758"/>
                    </a:lnTo>
                    <a:lnTo>
                      <a:pt x="135117" y="177733"/>
                    </a:lnTo>
                    <a:lnTo>
                      <a:pt x="140992" y="171544"/>
                    </a:lnTo>
                    <a:lnTo>
                      <a:pt x="146866" y="168858"/>
                    </a:lnTo>
                    <a:lnTo>
                      <a:pt x="152741" y="170489"/>
                    </a:lnTo>
                    <a:lnTo>
                      <a:pt x="158616" y="164729"/>
                    </a:lnTo>
                    <a:lnTo>
                      <a:pt x="164490" y="160485"/>
                    </a:lnTo>
                    <a:lnTo>
                      <a:pt x="170365" y="159284"/>
                    </a:lnTo>
                    <a:lnTo>
                      <a:pt x="176240" y="157041"/>
                    </a:lnTo>
                    <a:lnTo>
                      <a:pt x="182115" y="151640"/>
                    </a:lnTo>
                    <a:lnTo>
                      <a:pt x="187990" y="144406"/>
                    </a:lnTo>
                    <a:lnTo>
                      <a:pt x="193864" y="140829"/>
                    </a:lnTo>
                    <a:lnTo>
                      <a:pt x="199739" y="136953"/>
                    </a:lnTo>
                    <a:lnTo>
                      <a:pt x="205613" y="131066"/>
                    </a:lnTo>
                    <a:lnTo>
                      <a:pt x="211488" y="123995"/>
                    </a:lnTo>
                    <a:lnTo>
                      <a:pt x="217362" y="117917"/>
                    </a:lnTo>
                    <a:lnTo>
                      <a:pt x="223237" y="116027"/>
                    </a:lnTo>
                    <a:lnTo>
                      <a:pt x="229111" y="113520"/>
                    </a:lnTo>
                    <a:lnTo>
                      <a:pt x="234986" y="111666"/>
                    </a:lnTo>
                    <a:lnTo>
                      <a:pt x="240861" y="107046"/>
                    </a:lnTo>
                    <a:lnTo>
                      <a:pt x="246735" y="102590"/>
                    </a:lnTo>
                    <a:lnTo>
                      <a:pt x="252610" y="98407"/>
                    </a:lnTo>
                    <a:lnTo>
                      <a:pt x="258485" y="97348"/>
                    </a:lnTo>
                    <a:lnTo>
                      <a:pt x="264360" y="95151"/>
                    </a:lnTo>
                    <a:lnTo>
                      <a:pt x="270235" y="92357"/>
                    </a:lnTo>
                    <a:lnTo>
                      <a:pt x="276109" y="91175"/>
                    </a:lnTo>
                    <a:lnTo>
                      <a:pt x="281984" y="86353"/>
                    </a:lnTo>
                    <a:lnTo>
                      <a:pt x="287858" y="82709"/>
                    </a:lnTo>
                    <a:lnTo>
                      <a:pt x="293733" y="82185"/>
                    </a:lnTo>
                    <a:lnTo>
                      <a:pt x="299607" y="80198"/>
                    </a:lnTo>
                    <a:lnTo>
                      <a:pt x="305482" y="77859"/>
                    </a:lnTo>
                    <a:lnTo>
                      <a:pt x="311357" y="72532"/>
                    </a:lnTo>
                    <a:lnTo>
                      <a:pt x="317231" y="69582"/>
                    </a:lnTo>
                    <a:lnTo>
                      <a:pt x="323106" y="67264"/>
                    </a:lnTo>
                    <a:lnTo>
                      <a:pt x="328980" y="63822"/>
                    </a:lnTo>
                    <a:lnTo>
                      <a:pt x="334856" y="63503"/>
                    </a:lnTo>
                    <a:lnTo>
                      <a:pt x="340731" y="64076"/>
                    </a:lnTo>
                    <a:lnTo>
                      <a:pt x="346605" y="60858"/>
                    </a:lnTo>
                    <a:lnTo>
                      <a:pt x="352480" y="59220"/>
                    </a:lnTo>
                    <a:lnTo>
                      <a:pt x="358354" y="56580"/>
                    </a:lnTo>
                    <a:lnTo>
                      <a:pt x="364229" y="54620"/>
                    </a:lnTo>
                    <a:lnTo>
                      <a:pt x="370103" y="54612"/>
                    </a:lnTo>
                    <a:lnTo>
                      <a:pt x="375978" y="52285"/>
                    </a:lnTo>
                    <a:lnTo>
                      <a:pt x="381852" y="51741"/>
                    </a:lnTo>
                    <a:lnTo>
                      <a:pt x="387727" y="52493"/>
                    </a:lnTo>
                    <a:lnTo>
                      <a:pt x="393602" y="50739"/>
                    </a:lnTo>
                    <a:lnTo>
                      <a:pt x="399476" y="47457"/>
                    </a:lnTo>
                    <a:lnTo>
                      <a:pt x="405351" y="47220"/>
                    </a:lnTo>
                    <a:lnTo>
                      <a:pt x="411225" y="44919"/>
                    </a:lnTo>
                    <a:lnTo>
                      <a:pt x="417101" y="43043"/>
                    </a:lnTo>
                    <a:lnTo>
                      <a:pt x="422976" y="41429"/>
                    </a:lnTo>
                    <a:lnTo>
                      <a:pt x="428850" y="41657"/>
                    </a:lnTo>
                    <a:lnTo>
                      <a:pt x="434725" y="43170"/>
                    </a:lnTo>
                    <a:lnTo>
                      <a:pt x="440599" y="42903"/>
                    </a:lnTo>
                    <a:lnTo>
                      <a:pt x="446474" y="42568"/>
                    </a:lnTo>
                    <a:lnTo>
                      <a:pt x="452348" y="38788"/>
                    </a:lnTo>
                    <a:lnTo>
                      <a:pt x="458223" y="35386"/>
                    </a:lnTo>
                    <a:lnTo>
                      <a:pt x="464097" y="32015"/>
                    </a:lnTo>
                    <a:lnTo>
                      <a:pt x="469972" y="29591"/>
                    </a:lnTo>
                    <a:lnTo>
                      <a:pt x="475847" y="26083"/>
                    </a:lnTo>
                    <a:lnTo>
                      <a:pt x="481721" y="25529"/>
                    </a:lnTo>
                    <a:lnTo>
                      <a:pt x="487596" y="25947"/>
                    </a:lnTo>
                    <a:lnTo>
                      <a:pt x="493472" y="25959"/>
                    </a:lnTo>
                    <a:lnTo>
                      <a:pt x="499346" y="26090"/>
                    </a:lnTo>
                    <a:lnTo>
                      <a:pt x="505221" y="25238"/>
                    </a:lnTo>
                    <a:lnTo>
                      <a:pt x="511095" y="26725"/>
                    </a:lnTo>
                    <a:lnTo>
                      <a:pt x="516970" y="25541"/>
                    </a:lnTo>
                    <a:lnTo>
                      <a:pt x="522844" y="22150"/>
                    </a:lnTo>
                    <a:lnTo>
                      <a:pt x="528719" y="18233"/>
                    </a:lnTo>
                    <a:lnTo>
                      <a:pt x="534593" y="18550"/>
                    </a:lnTo>
                    <a:lnTo>
                      <a:pt x="540468" y="20142"/>
                    </a:lnTo>
                    <a:lnTo>
                      <a:pt x="546343" y="17830"/>
                    </a:lnTo>
                    <a:lnTo>
                      <a:pt x="552217" y="15267"/>
                    </a:lnTo>
                    <a:lnTo>
                      <a:pt x="558092" y="11910"/>
                    </a:lnTo>
                    <a:lnTo>
                      <a:pt x="563966" y="10427"/>
                    </a:lnTo>
                    <a:lnTo>
                      <a:pt x="569842" y="9848"/>
                    </a:lnTo>
                    <a:lnTo>
                      <a:pt x="575717" y="9640"/>
                    </a:lnTo>
                    <a:lnTo>
                      <a:pt x="581591" y="8486"/>
                    </a:lnTo>
                    <a:lnTo>
                      <a:pt x="587466" y="9802"/>
                    </a:lnTo>
                    <a:lnTo>
                      <a:pt x="593340" y="8224"/>
                    </a:lnTo>
                    <a:lnTo>
                      <a:pt x="599215" y="7437"/>
                    </a:lnTo>
                    <a:lnTo>
                      <a:pt x="605089" y="7108"/>
                    </a:lnTo>
                    <a:lnTo>
                      <a:pt x="610964" y="6490"/>
                    </a:lnTo>
                    <a:lnTo>
                      <a:pt x="616839" y="7724"/>
                    </a:lnTo>
                    <a:lnTo>
                      <a:pt x="622713" y="6352"/>
                    </a:lnTo>
                    <a:lnTo>
                      <a:pt x="628588" y="6818"/>
                    </a:lnTo>
                    <a:lnTo>
                      <a:pt x="634462" y="4530"/>
                    </a:lnTo>
                    <a:lnTo>
                      <a:pt x="640337" y="2603"/>
                    </a:lnTo>
                    <a:lnTo>
                      <a:pt x="646211" y="2555"/>
                    </a:lnTo>
                    <a:lnTo>
                      <a:pt x="652087" y="3454"/>
                    </a:lnTo>
                    <a:lnTo>
                      <a:pt x="657962" y="4001"/>
                    </a:lnTo>
                    <a:lnTo>
                      <a:pt x="663836" y="4317"/>
                    </a:lnTo>
                    <a:lnTo>
                      <a:pt x="669711" y="5072"/>
                    </a:lnTo>
                    <a:lnTo>
                      <a:pt x="675585" y="4206"/>
                    </a:lnTo>
                    <a:lnTo>
                      <a:pt x="681460" y="610"/>
                    </a:lnTo>
                    <a:lnTo>
                      <a:pt x="687334" y="0"/>
                    </a:lnTo>
                  </a:path>
                </a:pathLst>
              </a:custGeom>
              <a:noFill/>
              <a:ln w="18728" cap="flat">
                <a:solidFill>
                  <a:srgbClr val="FD8D62"/>
                </a:solidFill>
                <a:prstDash val="sysDot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5CCA0251-01AD-D64D-92C1-C3C1783FA50E}"/>
                  </a:ext>
                </a:extLst>
              </p:cNvPr>
              <p:cNvSpPr/>
              <p:nvPr/>
            </p:nvSpPr>
            <p:spPr>
              <a:xfrm>
                <a:off x="4252505" y="8152372"/>
                <a:ext cx="7915" cy="393410"/>
              </a:xfrm>
              <a:custGeom>
                <a:avLst/>
                <a:gdLst>
                  <a:gd name="connsiteX0" fmla="*/ 0 w 12528"/>
                  <a:gd name="connsiteY0" fmla="*/ 622669 h 622669"/>
                  <a:gd name="connsiteX1" fmla="*/ 0 w 12528"/>
                  <a:gd name="connsiteY1" fmla="*/ 0 h 622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528" h="622669">
                    <a:moveTo>
                      <a:pt x="0" y="622669"/>
                    </a:moveTo>
                    <a:lnTo>
                      <a:pt x="0" y="0"/>
                    </a:lnTo>
                  </a:path>
                </a:pathLst>
              </a:custGeom>
              <a:noFill/>
              <a:ln w="1248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D72FC9D9-FDF7-B343-A961-6E6FA56682C3}"/>
                  </a:ext>
                </a:extLst>
              </p:cNvPr>
              <p:cNvSpPr/>
              <p:nvPr/>
            </p:nvSpPr>
            <p:spPr>
              <a:xfrm>
                <a:off x="3810815" y="8152372"/>
                <a:ext cx="441689" cy="7961"/>
              </a:xfrm>
              <a:custGeom>
                <a:avLst/>
                <a:gdLst>
                  <a:gd name="connsiteX0" fmla="*/ 0 w 699083"/>
                  <a:gd name="connsiteY0" fmla="*/ 0 h 12600"/>
                  <a:gd name="connsiteX1" fmla="*/ 699084 w 699083"/>
                  <a:gd name="connsiteY1" fmla="*/ 0 h 1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9083" h="12600">
                    <a:moveTo>
                      <a:pt x="0" y="0"/>
                    </a:moveTo>
                    <a:lnTo>
                      <a:pt x="699084" y="0"/>
                    </a:lnTo>
                  </a:path>
                </a:pathLst>
              </a:custGeom>
              <a:noFill/>
              <a:ln w="1248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41FB4EB-4D8C-EB72-D811-D732BDAAE73D}"/>
              </a:ext>
            </a:extLst>
          </p:cNvPr>
          <p:cNvGrpSpPr/>
          <p:nvPr/>
        </p:nvGrpSpPr>
        <p:grpSpPr>
          <a:xfrm>
            <a:off x="552675" y="393638"/>
            <a:ext cx="6364183" cy="6750199"/>
            <a:chOff x="552675" y="393638"/>
            <a:chExt cx="6364183" cy="6750199"/>
          </a:xfrm>
        </p:grpSpPr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91C772C-9D4B-EC48-8A90-ABE4520B276E}"/>
                </a:ext>
              </a:extLst>
            </p:cNvPr>
            <p:cNvSpPr/>
            <p:nvPr/>
          </p:nvSpPr>
          <p:spPr>
            <a:xfrm>
              <a:off x="3516513" y="466904"/>
              <a:ext cx="2042959" cy="589468"/>
            </a:xfrm>
            <a:prstGeom prst="ellipse">
              <a:avLst/>
            </a:prstGeom>
            <a:solidFill>
              <a:srgbClr val="A0BAC6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59CA159-3EE0-4587-B921-AEB0B499A278}"/>
                </a:ext>
              </a:extLst>
            </p:cNvPr>
            <p:cNvGrpSpPr/>
            <p:nvPr/>
          </p:nvGrpSpPr>
          <p:grpSpPr>
            <a:xfrm>
              <a:off x="5488786" y="3417990"/>
              <a:ext cx="1237403" cy="1883414"/>
              <a:chOff x="5488786" y="3417990"/>
              <a:chExt cx="1237403" cy="1883414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F3BC32AB-9FE4-7C35-7FC7-E3ECC906BE6D}"/>
                  </a:ext>
                </a:extLst>
              </p:cNvPr>
              <p:cNvGrpSpPr/>
              <p:nvPr/>
            </p:nvGrpSpPr>
            <p:grpSpPr>
              <a:xfrm>
                <a:off x="5896800" y="3873500"/>
                <a:ext cx="100800" cy="309002"/>
                <a:chOff x="5896800" y="3873500"/>
                <a:chExt cx="100800" cy="309002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089CD94-3625-9F6D-70BB-E06EA3A896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6800" y="3892550"/>
                  <a:ext cx="0" cy="278474"/>
                </a:xfrm>
                <a:prstGeom prst="line">
                  <a:avLst/>
                </a:prstGeom>
                <a:ln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>
                  <a:extLst>
                    <a:ext uri="{FF2B5EF4-FFF2-40B4-BE49-F238E27FC236}">
                      <a16:creationId xmlns:a16="http://schemas.microsoft.com/office/drawing/2014/main" id="{17734599-67B8-9BA4-B076-654D0FDB27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7600" y="3873500"/>
                  <a:ext cx="0" cy="309002"/>
                </a:xfrm>
                <a:prstGeom prst="line">
                  <a:avLst/>
                </a:prstGeom>
                <a:ln>
                  <a:solidFill>
                    <a:srgbClr val="FD8D62">
                      <a:alpha val="70000"/>
                    </a:srgb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1" name="Group 750">
                <a:extLst>
                  <a:ext uri="{FF2B5EF4-FFF2-40B4-BE49-F238E27FC236}">
                    <a16:creationId xmlns:a16="http://schemas.microsoft.com/office/drawing/2014/main" id="{FC24A0A3-DAFC-B048-B109-F6B20D505BDA}"/>
                  </a:ext>
                </a:extLst>
              </p:cNvPr>
              <p:cNvGrpSpPr/>
              <p:nvPr/>
            </p:nvGrpSpPr>
            <p:grpSpPr>
              <a:xfrm>
                <a:off x="5488786" y="3417990"/>
                <a:ext cx="1237403" cy="1883414"/>
                <a:chOff x="5488786" y="3417990"/>
                <a:chExt cx="1237403" cy="1883414"/>
              </a:xfrm>
            </p:grpSpPr>
            <p:sp>
              <p:nvSpPr>
                <p:cNvPr id="477" name="Freeform 476">
                  <a:extLst>
                    <a:ext uri="{FF2B5EF4-FFF2-40B4-BE49-F238E27FC236}">
                      <a16:creationId xmlns:a16="http://schemas.microsoft.com/office/drawing/2014/main" id="{2E257D36-10C3-F34E-8F00-B0E17D963E63}"/>
                    </a:ext>
                  </a:extLst>
                </p:cNvPr>
                <p:cNvSpPr/>
                <p:nvPr/>
              </p:nvSpPr>
              <p:spPr>
                <a:xfrm>
                  <a:off x="5826620" y="4320462"/>
                  <a:ext cx="683550" cy="605372"/>
                </a:xfrm>
                <a:custGeom>
                  <a:avLst/>
                  <a:gdLst>
                    <a:gd name="connsiteX0" fmla="*/ 0 w 683550"/>
                    <a:gd name="connsiteY0" fmla="*/ 605373 h 605372"/>
                    <a:gd name="connsiteX1" fmla="*/ 683550 w 683550"/>
                    <a:gd name="connsiteY1" fmla="*/ 605373 h 605372"/>
                    <a:gd name="connsiteX2" fmla="*/ 683550 w 683550"/>
                    <a:gd name="connsiteY2" fmla="*/ 0 h 605372"/>
                    <a:gd name="connsiteX3" fmla="*/ 0 w 683550"/>
                    <a:gd name="connsiteY3" fmla="*/ 0 h 605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3550" h="605372">
                      <a:moveTo>
                        <a:pt x="0" y="605373"/>
                      </a:moveTo>
                      <a:lnTo>
                        <a:pt x="683550" y="605373"/>
                      </a:lnTo>
                      <a:lnTo>
                        <a:pt x="6835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17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79" name="Freeform 478">
                  <a:extLst>
                    <a:ext uri="{FF2B5EF4-FFF2-40B4-BE49-F238E27FC236}">
                      <a16:creationId xmlns:a16="http://schemas.microsoft.com/office/drawing/2014/main" id="{4636D0A8-0DA3-DB46-ADA1-BC80563AD005}"/>
                    </a:ext>
                  </a:extLst>
                </p:cNvPr>
                <p:cNvSpPr/>
                <p:nvPr/>
              </p:nvSpPr>
              <p:spPr>
                <a:xfrm>
                  <a:off x="5826620" y="4925834"/>
                  <a:ext cx="12250" cy="42875"/>
                </a:xfrm>
                <a:custGeom>
                  <a:avLst/>
                  <a:gdLst>
                    <a:gd name="connsiteX0" fmla="*/ 9 w 12250"/>
                    <a:gd name="connsiteY0" fmla="*/ 67 h 42875"/>
                    <a:gd name="connsiteX1" fmla="*/ 9 w 12250"/>
                    <a:gd name="connsiteY1" fmla="*/ 42942 h 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250" h="42875">
                      <a:moveTo>
                        <a:pt x="9" y="67"/>
                      </a:moveTo>
                      <a:lnTo>
                        <a:pt x="9" y="42942"/>
                      </a:lnTo>
                    </a:path>
                  </a:pathLst>
                </a:custGeom>
                <a:solidFill>
                  <a:srgbClr val="A9A9A9"/>
                </a:solidFill>
                <a:ln w="24342" cap="flat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80" name="Freeform 479">
                  <a:extLst>
                    <a:ext uri="{FF2B5EF4-FFF2-40B4-BE49-F238E27FC236}">
                      <a16:creationId xmlns:a16="http://schemas.microsoft.com/office/drawing/2014/main" id="{6F383C14-4270-D943-9F3F-74102A20E879}"/>
                    </a:ext>
                  </a:extLst>
                </p:cNvPr>
                <p:cNvSpPr/>
                <p:nvPr/>
              </p:nvSpPr>
              <p:spPr>
                <a:xfrm>
                  <a:off x="6168395" y="4925834"/>
                  <a:ext cx="12250" cy="42875"/>
                </a:xfrm>
                <a:custGeom>
                  <a:avLst/>
                  <a:gdLst>
                    <a:gd name="connsiteX0" fmla="*/ 37 w 12250"/>
                    <a:gd name="connsiteY0" fmla="*/ 67 h 42875"/>
                    <a:gd name="connsiteX1" fmla="*/ 37 w 12250"/>
                    <a:gd name="connsiteY1" fmla="*/ 42942 h 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250" h="42875">
                      <a:moveTo>
                        <a:pt x="37" y="67"/>
                      </a:moveTo>
                      <a:lnTo>
                        <a:pt x="37" y="42942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81" name="Freeform 480">
                  <a:extLst>
                    <a:ext uri="{FF2B5EF4-FFF2-40B4-BE49-F238E27FC236}">
                      <a16:creationId xmlns:a16="http://schemas.microsoft.com/office/drawing/2014/main" id="{2EDA026E-00A5-0940-AD1C-915834FE12C1}"/>
                    </a:ext>
                  </a:extLst>
                </p:cNvPr>
                <p:cNvSpPr/>
                <p:nvPr/>
              </p:nvSpPr>
              <p:spPr>
                <a:xfrm>
                  <a:off x="6510170" y="4925834"/>
                  <a:ext cx="12250" cy="42875"/>
                </a:xfrm>
                <a:custGeom>
                  <a:avLst/>
                  <a:gdLst>
                    <a:gd name="connsiteX0" fmla="*/ 65 w 12250"/>
                    <a:gd name="connsiteY0" fmla="*/ 67 h 42875"/>
                    <a:gd name="connsiteX1" fmla="*/ 65 w 12250"/>
                    <a:gd name="connsiteY1" fmla="*/ 42942 h 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250" h="42875">
                      <a:moveTo>
                        <a:pt x="65" y="67"/>
                      </a:moveTo>
                      <a:lnTo>
                        <a:pt x="65" y="42942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83" name="Freeform 482">
                  <a:extLst>
                    <a:ext uri="{FF2B5EF4-FFF2-40B4-BE49-F238E27FC236}">
                      <a16:creationId xmlns:a16="http://schemas.microsoft.com/office/drawing/2014/main" id="{95627822-D61C-2440-85E0-5A1BFCE49BD2}"/>
                    </a:ext>
                  </a:extLst>
                </p:cNvPr>
                <p:cNvSpPr/>
                <p:nvPr/>
              </p:nvSpPr>
              <p:spPr>
                <a:xfrm>
                  <a:off x="5783745" y="4925834"/>
                  <a:ext cx="42875" cy="12250"/>
                </a:xfrm>
                <a:custGeom>
                  <a:avLst/>
                  <a:gdLst>
                    <a:gd name="connsiteX0" fmla="*/ 42884 w 42875"/>
                    <a:gd name="connsiteY0" fmla="*/ 67 h 12250"/>
                    <a:gd name="connsiteX1" fmla="*/ 9 w 42875"/>
                    <a:gd name="connsiteY1" fmla="*/ 67 h 12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2875" h="12250">
                      <a:moveTo>
                        <a:pt x="42884" y="67"/>
                      </a:moveTo>
                      <a:lnTo>
                        <a:pt x="9" y="67"/>
                      </a:lnTo>
                    </a:path>
                  </a:pathLst>
                </a:custGeom>
                <a:solidFill>
                  <a:srgbClr val="A9A9A9"/>
                </a:solidFill>
                <a:ln w="24342" cap="flat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84" name="Freeform 483">
                  <a:extLst>
                    <a:ext uri="{FF2B5EF4-FFF2-40B4-BE49-F238E27FC236}">
                      <a16:creationId xmlns:a16="http://schemas.microsoft.com/office/drawing/2014/main" id="{80B6493E-FBD5-7C41-A247-31D8486FEBF1}"/>
                    </a:ext>
                  </a:extLst>
                </p:cNvPr>
                <p:cNvSpPr/>
                <p:nvPr/>
              </p:nvSpPr>
              <p:spPr>
                <a:xfrm>
                  <a:off x="5783745" y="4623148"/>
                  <a:ext cx="42875" cy="12250"/>
                </a:xfrm>
                <a:custGeom>
                  <a:avLst/>
                  <a:gdLst>
                    <a:gd name="connsiteX0" fmla="*/ 42884 w 42875"/>
                    <a:gd name="connsiteY0" fmla="*/ 42 h 12250"/>
                    <a:gd name="connsiteX1" fmla="*/ 9 w 42875"/>
                    <a:gd name="connsiteY1" fmla="*/ 42 h 12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2875" h="12250">
                      <a:moveTo>
                        <a:pt x="42884" y="42"/>
                      </a:moveTo>
                      <a:lnTo>
                        <a:pt x="9" y="42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86" name="Freeform 485">
                  <a:extLst>
                    <a:ext uri="{FF2B5EF4-FFF2-40B4-BE49-F238E27FC236}">
                      <a16:creationId xmlns:a16="http://schemas.microsoft.com/office/drawing/2014/main" id="{168FC93B-4C50-5743-B020-8719F64FFD30}"/>
                    </a:ext>
                  </a:extLst>
                </p:cNvPr>
                <p:cNvSpPr/>
                <p:nvPr/>
              </p:nvSpPr>
              <p:spPr>
                <a:xfrm>
                  <a:off x="5849406" y="4572690"/>
                  <a:ext cx="649372" cy="245564"/>
                </a:xfrm>
                <a:custGeom>
                  <a:avLst/>
                  <a:gdLst>
                    <a:gd name="connsiteX0" fmla="*/ 0 w 649372"/>
                    <a:gd name="connsiteY0" fmla="*/ 245565 h 245564"/>
                    <a:gd name="connsiteX1" fmla="*/ 11393 w 649372"/>
                    <a:gd name="connsiteY1" fmla="*/ 241428 h 245564"/>
                    <a:gd name="connsiteX2" fmla="*/ 22785 w 649372"/>
                    <a:gd name="connsiteY2" fmla="*/ 222782 h 245564"/>
                    <a:gd name="connsiteX3" fmla="*/ 34178 w 649372"/>
                    <a:gd name="connsiteY3" fmla="*/ 216640 h 245564"/>
                    <a:gd name="connsiteX4" fmla="*/ 45570 w 649372"/>
                    <a:gd name="connsiteY4" fmla="*/ 204143 h 245564"/>
                    <a:gd name="connsiteX5" fmla="*/ 56963 w 649372"/>
                    <a:gd name="connsiteY5" fmla="*/ 198696 h 245564"/>
                    <a:gd name="connsiteX6" fmla="*/ 68355 w 649372"/>
                    <a:gd name="connsiteY6" fmla="*/ 183205 h 245564"/>
                    <a:gd name="connsiteX7" fmla="*/ 79748 w 649372"/>
                    <a:gd name="connsiteY7" fmla="*/ 170823 h 245564"/>
                    <a:gd name="connsiteX8" fmla="*/ 91140 w 649372"/>
                    <a:gd name="connsiteY8" fmla="*/ 169068 h 245564"/>
                    <a:gd name="connsiteX9" fmla="*/ 102533 w 649372"/>
                    <a:gd name="connsiteY9" fmla="*/ 157393 h 245564"/>
                    <a:gd name="connsiteX10" fmla="*/ 113925 w 649372"/>
                    <a:gd name="connsiteY10" fmla="*/ 147795 h 245564"/>
                    <a:gd name="connsiteX11" fmla="*/ 125317 w 649372"/>
                    <a:gd name="connsiteY11" fmla="*/ 141140 h 245564"/>
                    <a:gd name="connsiteX12" fmla="*/ 136710 w 649372"/>
                    <a:gd name="connsiteY12" fmla="*/ 141298 h 245564"/>
                    <a:gd name="connsiteX13" fmla="*/ 148103 w 649372"/>
                    <a:gd name="connsiteY13" fmla="*/ 133056 h 245564"/>
                    <a:gd name="connsiteX14" fmla="*/ 159495 w 649372"/>
                    <a:gd name="connsiteY14" fmla="*/ 123222 h 245564"/>
                    <a:gd name="connsiteX15" fmla="*/ 170888 w 649372"/>
                    <a:gd name="connsiteY15" fmla="*/ 125880 h 245564"/>
                    <a:gd name="connsiteX16" fmla="*/ 182280 w 649372"/>
                    <a:gd name="connsiteY16" fmla="*/ 120442 h 245564"/>
                    <a:gd name="connsiteX17" fmla="*/ 193673 w 649372"/>
                    <a:gd name="connsiteY17" fmla="*/ 109099 h 245564"/>
                    <a:gd name="connsiteX18" fmla="*/ 205065 w 649372"/>
                    <a:gd name="connsiteY18" fmla="*/ 108251 h 245564"/>
                    <a:gd name="connsiteX19" fmla="*/ 216458 w 649372"/>
                    <a:gd name="connsiteY19" fmla="*/ 101120 h 245564"/>
                    <a:gd name="connsiteX20" fmla="*/ 227850 w 649372"/>
                    <a:gd name="connsiteY20" fmla="*/ 102175 h 245564"/>
                    <a:gd name="connsiteX21" fmla="*/ 239243 w 649372"/>
                    <a:gd name="connsiteY21" fmla="*/ 92314 h 245564"/>
                    <a:gd name="connsiteX22" fmla="*/ 250635 w 649372"/>
                    <a:gd name="connsiteY22" fmla="*/ 90503 h 245564"/>
                    <a:gd name="connsiteX23" fmla="*/ 262028 w 649372"/>
                    <a:gd name="connsiteY23" fmla="*/ 89968 h 245564"/>
                    <a:gd name="connsiteX24" fmla="*/ 273420 w 649372"/>
                    <a:gd name="connsiteY24" fmla="*/ 84982 h 245564"/>
                    <a:gd name="connsiteX25" fmla="*/ 284813 w 649372"/>
                    <a:gd name="connsiteY25" fmla="*/ 81953 h 245564"/>
                    <a:gd name="connsiteX26" fmla="*/ 296205 w 649372"/>
                    <a:gd name="connsiteY26" fmla="*/ 78454 h 245564"/>
                    <a:gd name="connsiteX27" fmla="*/ 307598 w 649372"/>
                    <a:gd name="connsiteY27" fmla="*/ 74475 h 245564"/>
                    <a:gd name="connsiteX28" fmla="*/ 318990 w 649372"/>
                    <a:gd name="connsiteY28" fmla="*/ 73329 h 245564"/>
                    <a:gd name="connsiteX29" fmla="*/ 330383 w 649372"/>
                    <a:gd name="connsiteY29" fmla="*/ 71397 h 245564"/>
                    <a:gd name="connsiteX30" fmla="*/ 341775 w 649372"/>
                    <a:gd name="connsiteY30" fmla="*/ 66884 h 245564"/>
                    <a:gd name="connsiteX31" fmla="*/ 353168 w 649372"/>
                    <a:gd name="connsiteY31" fmla="*/ 58880 h 245564"/>
                    <a:gd name="connsiteX32" fmla="*/ 364560 w 649372"/>
                    <a:gd name="connsiteY32" fmla="*/ 58742 h 245564"/>
                    <a:gd name="connsiteX33" fmla="*/ 375952 w 649372"/>
                    <a:gd name="connsiteY33" fmla="*/ 53770 h 245564"/>
                    <a:gd name="connsiteX34" fmla="*/ 387345 w 649372"/>
                    <a:gd name="connsiteY34" fmla="*/ 47474 h 245564"/>
                    <a:gd name="connsiteX35" fmla="*/ 398738 w 649372"/>
                    <a:gd name="connsiteY35" fmla="*/ 43778 h 245564"/>
                    <a:gd name="connsiteX36" fmla="*/ 410130 w 649372"/>
                    <a:gd name="connsiteY36" fmla="*/ 41746 h 245564"/>
                    <a:gd name="connsiteX37" fmla="*/ 421523 w 649372"/>
                    <a:gd name="connsiteY37" fmla="*/ 36712 h 245564"/>
                    <a:gd name="connsiteX38" fmla="*/ 432915 w 649372"/>
                    <a:gd name="connsiteY38" fmla="*/ 34897 h 245564"/>
                    <a:gd name="connsiteX39" fmla="*/ 444308 w 649372"/>
                    <a:gd name="connsiteY39" fmla="*/ 35414 h 245564"/>
                    <a:gd name="connsiteX40" fmla="*/ 455700 w 649372"/>
                    <a:gd name="connsiteY40" fmla="*/ 31152 h 245564"/>
                    <a:gd name="connsiteX41" fmla="*/ 467093 w 649372"/>
                    <a:gd name="connsiteY41" fmla="*/ 28229 h 245564"/>
                    <a:gd name="connsiteX42" fmla="*/ 478485 w 649372"/>
                    <a:gd name="connsiteY42" fmla="*/ 30743 h 245564"/>
                    <a:gd name="connsiteX43" fmla="*/ 489878 w 649372"/>
                    <a:gd name="connsiteY43" fmla="*/ 28443 h 245564"/>
                    <a:gd name="connsiteX44" fmla="*/ 501270 w 649372"/>
                    <a:gd name="connsiteY44" fmla="*/ 27924 h 245564"/>
                    <a:gd name="connsiteX45" fmla="*/ 512662 w 649372"/>
                    <a:gd name="connsiteY45" fmla="*/ 25147 h 245564"/>
                    <a:gd name="connsiteX46" fmla="*/ 524055 w 649372"/>
                    <a:gd name="connsiteY46" fmla="*/ 21962 h 245564"/>
                    <a:gd name="connsiteX47" fmla="*/ 535448 w 649372"/>
                    <a:gd name="connsiteY47" fmla="*/ 17605 h 245564"/>
                    <a:gd name="connsiteX48" fmla="*/ 546840 w 649372"/>
                    <a:gd name="connsiteY48" fmla="*/ 17661 h 245564"/>
                    <a:gd name="connsiteX49" fmla="*/ 558233 w 649372"/>
                    <a:gd name="connsiteY49" fmla="*/ 9881 h 245564"/>
                    <a:gd name="connsiteX50" fmla="*/ 569625 w 649372"/>
                    <a:gd name="connsiteY50" fmla="*/ 9469 h 245564"/>
                    <a:gd name="connsiteX51" fmla="*/ 581018 w 649372"/>
                    <a:gd name="connsiteY51" fmla="*/ 6127 h 245564"/>
                    <a:gd name="connsiteX52" fmla="*/ 592410 w 649372"/>
                    <a:gd name="connsiteY52" fmla="*/ 2853 h 245564"/>
                    <a:gd name="connsiteX53" fmla="*/ 603803 w 649372"/>
                    <a:gd name="connsiteY53" fmla="*/ 2041 h 245564"/>
                    <a:gd name="connsiteX54" fmla="*/ 615195 w 649372"/>
                    <a:gd name="connsiteY54" fmla="*/ 0 h 245564"/>
                    <a:gd name="connsiteX55" fmla="*/ 626588 w 649372"/>
                    <a:gd name="connsiteY55" fmla="*/ 2531 h 245564"/>
                    <a:gd name="connsiteX56" fmla="*/ 637980 w 649372"/>
                    <a:gd name="connsiteY56" fmla="*/ 2106 h 245564"/>
                    <a:gd name="connsiteX57" fmla="*/ 649373 w 649372"/>
                    <a:gd name="connsiteY57" fmla="*/ 1933 h 245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649372" h="245564">
                      <a:moveTo>
                        <a:pt x="0" y="245565"/>
                      </a:moveTo>
                      <a:lnTo>
                        <a:pt x="11393" y="241428"/>
                      </a:lnTo>
                      <a:lnTo>
                        <a:pt x="22785" y="222782"/>
                      </a:lnTo>
                      <a:lnTo>
                        <a:pt x="34178" y="216640"/>
                      </a:lnTo>
                      <a:lnTo>
                        <a:pt x="45570" y="204143"/>
                      </a:lnTo>
                      <a:lnTo>
                        <a:pt x="56963" y="198696"/>
                      </a:lnTo>
                      <a:lnTo>
                        <a:pt x="68355" y="183205"/>
                      </a:lnTo>
                      <a:lnTo>
                        <a:pt x="79748" y="170823"/>
                      </a:lnTo>
                      <a:lnTo>
                        <a:pt x="91140" y="169068"/>
                      </a:lnTo>
                      <a:lnTo>
                        <a:pt x="102533" y="157393"/>
                      </a:lnTo>
                      <a:lnTo>
                        <a:pt x="113925" y="147795"/>
                      </a:lnTo>
                      <a:lnTo>
                        <a:pt x="125317" y="141140"/>
                      </a:lnTo>
                      <a:lnTo>
                        <a:pt x="136710" y="141298"/>
                      </a:lnTo>
                      <a:lnTo>
                        <a:pt x="148103" y="133056"/>
                      </a:lnTo>
                      <a:lnTo>
                        <a:pt x="159495" y="123222"/>
                      </a:lnTo>
                      <a:lnTo>
                        <a:pt x="170888" y="125880"/>
                      </a:lnTo>
                      <a:lnTo>
                        <a:pt x="182280" y="120442"/>
                      </a:lnTo>
                      <a:lnTo>
                        <a:pt x="193673" y="109099"/>
                      </a:lnTo>
                      <a:lnTo>
                        <a:pt x="205065" y="108251"/>
                      </a:lnTo>
                      <a:lnTo>
                        <a:pt x="216458" y="101120"/>
                      </a:lnTo>
                      <a:lnTo>
                        <a:pt x="227850" y="102175"/>
                      </a:lnTo>
                      <a:lnTo>
                        <a:pt x="239243" y="92314"/>
                      </a:lnTo>
                      <a:lnTo>
                        <a:pt x="250635" y="90503"/>
                      </a:lnTo>
                      <a:lnTo>
                        <a:pt x="262028" y="89968"/>
                      </a:lnTo>
                      <a:lnTo>
                        <a:pt x="273420" y="84982"/>
                      </a:lnTo>
                      <a:lnTo>
                        <a:pt x="284813" y="81953"/>
                      </a:lnTo>
                      <a:lnTo>
                        <a:pt x="296205" y="78454"/>
                      </a:lnTo>
                      <a:lnTo>
                        <a:pt x="307598" y="74475"/>
                      </a:lnTo>
                      <a:lnTo>
                        <a:pt x="318990" y="73329"/>
                      </a:lnTo>
                      <a:lnTo>
                        <a:pt x="330383" y="71397"/>
                      </a:lnTo>
                      <a:lnTo>
                        <a:pt x="341775" y="66884"/>
                      </a:lnTo>
                      <a:lnTo>
                        <a:pt x="353168" y="58880"/>
                      </a:lnTo>
                      <a:lnTo>
                        <a:pt x="364560" y="58742"/>
                      </a:lnTo>
                      <a:lnTo>
                        <a:pt x="375952" y="53770"/>
                      </a:lnTo>
                      <a:lnTo>
                        <a:pt x="387345" y="47474"/>
                      </a:lnTo>
                      <a:lnTo>
                        <a:pt x="398738" y="43778"/>
                      </a:lnTo>
                      <a:lnTo>
                        <a:pt x="410130" y="41746"/>
                      </a:lnTo>
                      <a:lnTo>
                        <a:pt x="421523" y="36712"/>
                      </a:lnTo>
                      <a:lnTo>
                        <a:pt x="432915" y="34897"/>
                      </a:lnTo>
                      <a:lnTo>
                        <a:pt x="444308" y="35414"/>
                      </a:lnTo>
                      <a:lnTo>
                        <a:pt x="455700" y="31152"/>
                      </a:lnTo>
                      <a:lnTo>
                        <a:pt x="467093" y="28229"/>
                      </a:lnTo>
                      <a:lnTo>
                        <a:pt x="478485" y="30743"/>
                      </a:lnTo>
                      <a:lnTo>
                        <a:pt x="489878" y="28443"/>
                      </a:lnTo>
                      <a:lnTo>
                        <a:pt x="501270" y="27924"/>
                      </a:lnTo>
                      <a:lnTo>
                        <a:pt x="512662" y="25147"/>
                      </a:lnTo>
                      <a:lnTo>
                        <a:pt x="524055" y="21962"/>
                      </a:lnTo>
                      <a:lnTo>
                        <a:pt x="535448" y="17605"/>
                      </a:lnTo>
                      <a:lnTo>
                        <a:pt x="546840" y="17661"/>
                      </a:lnTo>
                      <a:lnTo>
                        <a:pt x="558233" y="9881"/>
                      </a:lnTo>
                      <a:lnTo>
                        <a:pt x="569625" y="9469"/>
                      </a:lnTo>
                      <a:lnTo>
                        <a:pt x="581018" y="6127"/>
                      </a:lnTo>
                      <a:lnTo>
                        <a:pt x="592410" y="2853"/>
                      </a:lnTo>
                      <a:lnTo>
                        <a:pt x="603803" y="2041"/>
                      </a:lnTo>
                      <a:lnTo>
                        <a:pt x="615195" y="0"/>
                      </a:lnTo>
                      <a:lnTo>
                        <a:pt x="626588" y="2531"/>
                      </a:lnTo>
                      <a:lnTo>
                        <a:pt x="637980" y="2106"/>
                      </a:lnTo>
                      <a:lnTo>
                        <a:pt x="649373" y="1933"/>
                      </a:lnTo>
                    </a:path>
                  </a:pathLst>
                </a:custGeom>
                <a:noFill/>
                <a:ln w="24342" cap="sq">
                  <a:solidFill>
                    <a:srgbClr val="FC8D6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87" name="Freeform 486">
                  <a:extLst>
                    <a:ext uri="{FF2B5EF4-FFF2-40B4-BE49-F238E27FC236}">
                      <a16:creationId xmlns:a16="http://schemas.microsoft.com/office/drawing/2014/main" id="{8E71A0C2-FA8F-4742-8ECD-408FCE500012}"/>
                    </a:ext>
                  </a:extLst>
                </p:cNvPr>
                <p:cNvSpPr/>
                <p:nvPr/>
              </p:nvSpPr>
              <p:spPr>
                <a:xfrm>
                  <a:off x="5849406" y="4627192"/>
                  <a:ext cx="649372" cy="204663"/>
                </a:xfrm>
                <a:custGeom>
                  <a:avLst/>
                  <a:gdLst>
                    <a:gd name="connsiteX0" fmla="*/ 0 w 649372"/>
                    <a:gd name="connsiteY0" fmla="*/ 204663 h 204663"/>
                    <a:gd name="connsiteX1" fmla="*/ 11393 w 649372"/>
                    <a:gd name="connsiteY1" fmla="*/ 193597 h 204663"/>
                    <a:gd name="connsiteX2" fmla="*/ 22785 w 649372"/>
                    <a:gd name="connsiteY2" fmla="*/ 188677 h 204663"/>
                    <a:gd name="connsiteX3" fmla="*/ 34178 w 649372"/>
                    <a:gd name="connsiteY3" fmla="*/ 177518 h 204663"/>
                    <a:gd name="connsiteX4" fmla="*/ 45570 w 649372"/>
                    <a:gd name="connsiteY4" fmla="*/ 179781 h 204663"/>
                    <a:gd name="connsiteX5" fmla="*/ 56963 w 649372"/>
                    <a:gd name="connsiteY5" fmla="*/ 173948 h 204663"/>
                    <a:gd name="connsiteX6" fmla="*/ 68355 w 649372"/>
                    <a:gd name="connsiteY6" fmla="*/ 167650 h 204663"/>
                    <a:gd name="connsiteX7" fmla="*/ 79748 w 649372"/>
                    <a:gd name="connsiteY7" fmla="*/ 152306 h 204663"/>
                    <a:gd name="connsiteX8" fmla="*/ 91140 w 649372"/>
                    <a:gd name="connsiteY8" fmla="*/ 144617 h 204663"/>
                    <a:gd name="connsiteX9" fmla="*/ 102533 w 649372"/>
                    <a:gd name="connsiteY9" fmla="*/ 142666 h 204663"/>
                    <a:gd name="connsiteX10" fmla="*/ 113925 w 649372"/>
                    <a:gd name="connsiteY10" fmla="*/ 134391 h 204663"/>
                    <a:gd name="connsiteX11" fmla="*/ 125317 w 649372"/>
                    <a:gd name="connsiteY11" fmla="*/ 129674 h 204663"/>
                    <a:gd name="connsiteX12" fmla="*/ 136710 w 649372"/>
                    <a:gd name="connsiteY12" fmla="*/ 119659 h 204663"/>
                    <a:gd name="connsiteX13" fmla="*/ 148103 w 649372"/>
                    <a:gd name="connsiteY13" fmla="*/ 112777 h 204663"/>
                    <a:gd name="connsiteX14" fmla="*/ 159495 w 649372"/>
                    <a:gd name="connsiteY14" fmla="*/ 107105 h 204663"/>
                    <a:gd name="connsiteX15" fmla="*/ 170888 w 649372"/>
                    <a:gd name="connsiteY15" fmla="*/ 99915 h 204663"/>
                    <a:gd name="connsiteX16" fmla="*/ 182280 w 649372"/>
                    <a:gd name="connsiteY16" fmla="*/ 98124 h 204663"/>
                    <a:gd name="connsiteX17" fmla="*/ 193673 w 649372"/>
                    <a:gd name="connsiteY17" fmla="*/ 99457 h 204663"/>
                    <a:gd name="connsiteX18" fmla="*/ 205065 w 649372"/>
                    <a:gd name="connsiteY18" fmla="*/ 92938 h 204663"/>
                    <a:gd name="connsiteX19" fmla="*/ 216458 w 649372"/>
                    <a:gd name="connsiteY19" fmla="*/ 89535 h 204663"/>
                    <a:gd name="connsiteX20" fmla="*/ 227850 w 649372"/>
                    <a:gd name="connsiteY20" fmla="*/ 84009 h 204663"/>
                    <a:gd name="connsiteX21" fmla="*/ 239243 w 649372"/>
                    <a:gd name="connsiteY21" fmla="*/ 80908 h 204663"/>
                    <a:gd name="connsiteX22" fmla="*/ 250635 w 649372"/>
                    <a:gd name="connsiteY22" fmla="*/ 75859 h 204663"/>
                    <a:gd name="connsiteX23" fmla="*/ 262028 w 649372"/>
                    <a:gd name="connsiteY23" fmla="*/ 67580 h 204663"/>
                    <a:gd name="connsiteX24" fmla="*/ 273420 w 649372"/>
                    <a:gd name="connsiteY24" fmla="*/ 69743 h 204663"/>
                    <a:gd name="connsiteX25" fmla="*/ 284813 w 649372"/>
                    <a:gd name="connsiteY25" fmla="*/ 66152 h 204663"/>
                    <a:gd name="connsiteX26" fmla="*/ 296205 w 649372"/>
                    <a:gd name="connsiteY26" fmla="*/ 56384 h 204663"/>
                    <a:gd name="connsiteX27" fmla="*/ 307598 w 649372"/>
                    <a:gd name="connsiteY27" fmla="*/ 51811 h 204663"/>
                    <a:gd name="connsiteX28" fmla="*/ 318990 w 649372"/>
                    <a:gd name="connsiteY28" fmla="*/ 52947 h 204663"/>
                    <a:gd name="connsiteX29" fmla="*/ 330383 w 649372"/>
                    <a:gd name="connsiteY29" fmla="*/ 48242 h 204663"/>
                    <a:gd name="connsiteX30" fmla="*/ 341775 w 649372"/>
                    <a:gd name="connsiteY30" fmla="*/ 50640 h 204663"/>
                    <a:gd name="connsiteX31" fmla="*/ 353168 w 649372"/>
                    <a:gd name="connsiteY31" fmla="*/ 43268 h 204663"/>
                    <a:gd name="connsiteX32" fmla="*/ 364560 w 649372"/>
                    <a:gd name="connsiteY32" fmla="*/ 40538 h 204663"/>
                    <a:gd name="connsiteX33" fmla="*/ 375952 w 649372"/>
                    <a:gd name="connsiteY33" fmla="*/ 37364 h 204663"/>
                    <a:gd name="connsiteX34" fmla="*/ 387345 w 649372"/>
                    <a:gd name="connsiteY34" fmla="*/ 40817 h 204663"/>
                    <a:gd name="connsiteX35" fmla="*/ 398738 w 649372"/>
                    <a:gd name="connsiteY35" fmla="*/ 40611 h 204663"/>
                    <a:gd name="connsiteX36" fmla="*/ 410130 w 649372"/>
                    <a:gd name="connsiteY36" fmla="*/ 38338 h 204663"/>
                    <a:gd name="connsiteX37" fmla="*/ 421523 w 649372"/>
                    <a:gd name="connsiteY37" fmla="*/ 39390 h 204663"/>
                    <a:gd name="connsiteX38" fmla="*/ 432915 w 649372"/>
                    <a:gd name="connsiteY38" fmla="*/ 41534 h 204663"/>
                    <a:gd name="connsiteX39" fmla="*/ 444308 w 649372"/>
                    <a:gd name="connsiteY39" fmla="*/ 40597 h 204663"/>
                    <a:gd name="connsiteX40" fmla="*/ 455700 w 649372"/>
                    <a:gd name="connsiteY40" fmla="*/ 38552 h 204663"/>
                    <a:gd name="connsiteX41" fmla="*/ 467093 w 649372"/>
                    <a:gd name="connsiteY41" fmla="*/ 36672 h 204663"/>
                    <a:gd name="connsiteX42" fmla="*/ 478485 w 649372"/>
                    <a:gd name="connsiteY42" fmla="*/ 35260 h 204663"/>
                    <a:gd name="connsiteX43" fmla="*/ 489878 w 649372"/>
                    <a:gd name="connsiteY43" fmla="*/ 36010 h 204663"/>
                    <a:gd name="connsiteX44" fmla="*/ 501270 w 649372"/>
                    <a:gd name="connsiteY44" fmla="*/ 32373 h 204663"/>
                    <a:gd name="connsiteX45" fmla="*/ 512662 w 649372"/>
                    <a:gd name="connsiteY45" fmla="*/ 30754 h 204663"/>
                    <a:gd name="connsiteX46" fmla="*/ 524055 w 649372"/>
                    <a:gd name="connsiteY46" fmla="*/ 28644 h 204663"/>
                    <a:gd name="connsiteX47" fmla="*/ 535448 w 649372"/>
                    <a:gd name="connsiteY47" fmla="*/ 26505 h 204663"/>
                    <a:gd name="connsiteX48" fmla="*/ 546840 w 649372"/>
                    <a:gd name="connsiteY48" fmla="*/ 16816 h 204663"/>
                    <a:gd name="connsiteX49" fmla="*/ 558233 w 649372"/>
                    <a:gd name="connsiteY49" fmla="*/ 15745 h 204663"/>
                    <a:gd name="connsiteX50" fmla="*/ 569625 w 649372"/>
                    <a:gd name="connsiteY50" fmla="*/ 11480 h 204663"/>
                    <a:gd name="connsiteX51" fmla="*/ 581018 w 649372"/>
                    <a:gd name="connsiteY51" fmla="*/ 13743 h 204663"/>
                    <a:gd name="connsiteX52" fmla="*/ 592410 w 649372"/>
                    <a:gd name="connsiteY52" fmla="*/ 12164 h 204663"/>
                    <a:gd name="connsiteX53" fmla="*/ 603803 w 649372"/>
                    <a:gd name="connsiteY53" fmla="*/ 8448 h 204663"/>
                    <a:gd name="connsiteX54" fmla="*/ 615195 w 649372"/>
                    <a:gd name="connsiteY54" fmla="*/ 8079 h 204663"/>
                    <a:gd name="connsiteX55" fmla="*/ 626588 w 649372"/>
                    <a:gd name="connsiteY55" fmla="*/ 6337 h 204663"/>
                    <a:gd name="connsiteX56" fmla="*/ 637980 w 649372"/>
                    <a:gd name="connsiteY56" fmla="*/ 3169 h 204663"/>
                    <a:gd name="connsiteX57" fmla="*/ 649373 w 649372"/>
                    <a:gd name="connsiteY57" fmla="*/ 0 h 204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649372" h="204663">
                      <a:moveTo>
                        <a:pt x="0" y="204663"/>
                      </a:moveTo>
                      <a:lnTo>
                        <a:pt x="11393" y="193597"/>
                      </a:lnTo>
                      <a:lnTo>
                        <a:pt x="22785" y="188677"/>
                      </a:lnTo>
                      <a:lnTo>
                        <a:pt x="34178" y="177518"/>
                      </a:lnTo>
                      <a:lnTo>
                        <a:pt x="45570" y="179781"/>
                      </a:lnTo>
                      <a:lnTo>
                        <a:pt x="56963" y="173948"/>
                      </a:lnTo>
                      <a:lnTo>
                        <a:pt x="68355" y="167650"/>
                      </a:lnTo>
                      <a:lnTo>
                        <a:pt x="79748" y="152306"/>
                      </a:lnTo>
                      <a:lnTo>
                        <a:pt x="91140" y="144617"/>
                      </a:lnTo>
                      <a:lnTo>
                        <a:pt x="102533" y="142666"/>
                      </a:lnTo>
                      <a:lnTo>
                        <a:pt x="113925" y="134391"/>
                      </a:lnTo>
                      <a:lnTo>
                        <a:pt x="125317" y="129674"/>
                      </a:lnTo>
                      <a:lnTo>
                        <a:pt x="136710" y="119659"/>
                      </a:lnTo>
                      <a:lnTo>
                        <a:pt x="148103" y="112777"/>
                      </a:lnTo>
                      <a:lnTo>
                        <a:pt x="159495" y="107105"/>
                      </a:lnTo>
                      <a:lnTo>
                        <a:pt x="170888" y="99915"/>
                      </a:lnTo>
                      <a:lnTo>
                        <a:pt x="182280" y="98124"/>
                      </a:lnTo>
                      <a:lnTo>
                        <a:pt x="193673" y="99457"/>
                      </a:lnTo>
                      <a:lnTo>
                        <a:pt x="205065" y="92938"/>
                      </a:lnTo>
                      <a:lnTo>
                        <a:pt x="216458" y="89535"/>
                      </a:lnTo>
                      <a:lnTo>
                        <a:pt x="227850" y="84009"/>
                      </a:lnTo>
                      <a:lnTo>
                        <a:pt x="239243" y="80908"/>
                      </a:lnTo>
                      <a:lnTo>
                        <a:pt x="250635" y="75859"/>
                      </a:lnTo>
                      <a:lnTo>
                        <a:pt x="262028" y="67580"/>
                      </a:lnTo>
                      <a:lnTo>
                        <a:pt x="273420" y="69743"/>
                      </a:lnTo>
                      <a:lnTo>
                        <a:pt x="284813" y="66152"/>
                      </a:lnTo>
                      <a:lnTo>
                        <a:pt x="296205" y="56384"/>
                      </a:lnTo>
                      <a:lnTo>
                        <a:pt x="307598" y="51811"/>
                      </a:lnTo>
                      <a:lnTo>
                        <a:pt x="318990" y="52947"/>
                      </a:lnTo>
                      <a:lnTo>
                        <a:pt x="330383" y="48242"/>
                      </a:lnTo>
                      <a:lnTo>
                        <a:pt x="341775" y="50640"/>
                      </a:lnTo>
                      <a:lnTo>
                        <a:pt x="353168" y="43268"/>
                      </a:lnTo>
                      <a:lnTo>
                        <a:pt x="364560" y="40538"/>
                      </a:lnTo>
                      <a:lnTo>
                        <a:pt x="375952" y="37364"/>
                      </a:lnTo>
                      <a:lnTo>
                        <a:pt x="387345" y="40817"/>
                      </a:lnTo>
                      <a:lnTo>
                        <a:pt x="398738" y="40611"/>
                      </a:lnTo>
                      <a:lnTo>
                        <a:pt x="410130" y="38338"/>
                      </a:lnTo>
                      <a:lnTo>
                        <a:pt x="421523" y="39390"/>
                      </a:lnTo>
                      <a:lnTo>
                        <a:pt x="432915" y="41534"/>
                      </a:lnTo>
                      <a:lnTo>
                        <a:pt x="444308" y="40597"/>
                      </a:lnTo>
                      <a:lnTo>
                        <a:pt x="455700" y="38552"/>
                      </a:lnTo>
                      <a:lnTo>
                        <a:pt x="467093" y="36672"/>
                      </a:lnTo>
                      <a:lnTo>
                        <a:pt x="478485" y="35260"/>
                      </a:lnTo>
                      <a:lnTo>
                        <a:pt x="489878" y="36010"/>
                      </a:lnTo>
                      <a:lnTo>
                        <a:pt x="501270" y="32373"/>
                      </a:lnTo>
                      <a:lnTo>
                        <a:pt x="512662" y="30754"/>
                      </a:lnTo>
                      <a:lnTo>
                        <a:pt x="524055" y="28644"/>
                      </a:lnTo>
                      <a:lnTo>
                        <a:pt x="535448" y="26505"/>
                      </a:lnTo>
                      <a:lnTo>
                        <a:pt x="546840" y="16816"/>
                      </a:lnTo>
                      <a:lnTo>
                        <a:pt x="558233" y="15745"/>
                      </a:lnTo>
                      <a:lnTo>
                        <a:pt x="569625" y="11480"/>
                      </a:lnTo>
                      <a:lnTo>
                        <a:pt x="581018" y="13743"/>
                      </a:lnTo>
                      <a:lnTo>
                        <a:pt x="592410" y="12164"/>
                      </a:lnTo>
                      <a:lnTo>
                        <a:pt x="603803" y="8448"/>
                      </a:lnTo>
                      <a:lnTo>
                        <a:pt x="615195" y="8079"/>
                      </a:lnTo>
                      <a:lnTo>
                        <a:pt x="626588" y="6337"/>
                      </a:lnTo>
                      <a:lnTo>
                        <a:pt x="637980" y="3169"/>
                      </a:lnTo>
                      <a:lnTo>
                        <a:pt x="649373" y="0"/>
                      </a:lnTo>
                    </a:path>
                  </a:pathLst>
                </a:custGeom>
                <a:noFill/>
                <a:ln w="18256" cap="flat">
                  <a:solidFill>
                    <a:srgbClr val="FC8D62">
                      <a:alpha val="70000"/>
                    </a:srgbClr>
                  </a:solidFill>
                  <a:prstDash val="sysDot"/>
                  <a:round/>
                </a:ln>
              </p:spPr>
              <p:txBody>
                <a:bodyPr rtlCol="0" anchor="ctr"/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88" name="Freeform 487">
                  <a:extLst>
                    <a:ext uri="{FF2B5EF4-FFF2-40B4-BE49-F238E27FC236}">
                      <a16:creationId xmlns:a16="http://schemas.microsoft.com/office/drawing/2014/main" id="{E5C1AFCE-F5F1-084F-865A-99C9EF67CC16}"/>
                    </a:ext>
                  </a:extLst>
                </p:cNvPr>
                <p:cNvSpPr/>
                <p:nvPr/>
              </p:nvSpPr>
              <p:spPr>
                <a:xfrm>
                  <a:off x="5826620" y="4320462"/>
                  <a:ext cx="12250" cy="605372"/>
                </a:xfrm>
                <a:custGeom>
                  <a:avLst/>
                  <a:gdLst>
                    <a:gd name="connsiteX0" fmla="*/ 0 w 12250"/>
                    <a:gd name="connsiteY0" fmla="*/ 605373 h 605372"/>
                    <a:gd name="connsiteX1" fmla="*/ 0 w 12250"/>
                    <a:gd name="connsiteY1" fmla="*/ 0 h 605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250" h="605372">
                      <a:moveTo>
                        <a:pt x="0" y="60537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0" cap="sq">
                  <a:solidFill>
                    <a:srgbClr val="4D4D4D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89" name="Freeform 488">
                  <a:extLst>
                    <a:ext uri="{FF2B5EF4-FFF2-40B4-BE49-F238E27FC236}">
                      <a16:creationId xmlns:a16="http://schemas.microsoft.com/office/drawing/2014/main" id="{01DCBAF7-34C6-EE42-AD06-41558C07F545}"/>
                    </a:ext>
                  </a:extLst>
                </p:cNvPr>
                <p:cNvSpPr/>
                <p:nvPr/>
              </p:nvSpPr>
              <p:spPr>
                <a:xfrm>
                  <a:off x="6510170" y="4320462"/>
                  <a:ext cx="12250" cy="605372"/>
                </a:xfrm>
                <a:custGeom>
                  <a:avLst/>
                  <a:gdLst>
                    <a:gd name="connsiteX0" fmla="*/ 0 w 12250"/>
                    <a:gd name="connsiteY0" fmla="*/ 605373 h 605372"/>
                    <a:gd name="connsiteX1" fmla="*/ 0 w 12250"/>
                    <a:gd name="connsiteY1" fmla="*/ 0 h 605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250" h="605372">
                      <a:moveTo>
                        <a:pt x="0" y="60537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90" name="Freeform 489">
                  <a:extLst>
                    <a:ext uri="{FF2B5EF4-FFF2-40B4-BE49-F238E27FC236}">
                      <a16:creationId xmlns:a16="http://schemas.microsoft.com/office/drawing/2014/main" id="{EF673DF8-FE49-D742-AA01-E33684DB5857}"/>
                    </a:ext>
                  </a:extLst>
                </p:cNvPr>
                <p:cNvSpPr/>
                <p:nvPr/>
              </p:nvSpPr>
              <p:spPr>
                <a:xfrm>
                  <a:off x="5826620" y="4925834"/>
                  <a:ext cx="683550" cy="12250"/>
                </a:xfrm>
                <a:custGeom>
                  <a:avLst/>
                  <a:gdLst>
                    <a:gd name="connsiteX0" fmla="*/ 0 w 683550"/>
                    <a:gd name="connsiteY0" fmla="*/ 0 h 12250"/>
                    <a:gd name="connsiteX1" fmla="*/ 683550 w 683550"/>
                    <a:gd name="connsiteY1" fmla="*/ 0 h 12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83550" h="12250">
                      <a:moveTo>
                        <a:pt x="0" y="0"/>
                      </a:moveTo>
                      <a:lnTo>
                        <a:pt x="683550" y="0"/>
                      </a:lnTo>
                    </a:path>
                  </a:pathLst>
                </a:custGeom>
                <a:noFill/>
                <a:ln w="25400" cap="sq">
                  <a:solidFill>
                    <a:srgbClr val="4D4D4D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91" name="Freeform 490">
                  <a:extLst>
                    <a:ext uri="{FF2B5EF4-FFF2-40B4-BE49-F238E27FC236}">
                      <a16:creationId xmlns:a16="http://schemas.microsoft.com/office/drawing/2014/main" id="{37EB555D-CB35-2D47-8CCD-CAC2997DCD6B}"/>
                    </a:ext>
                  </a:extLst>
                </p:cNvPr>
                <p:cNvSpPr/>
                <p:nvPr/>
              </p:nvSpPr>
              <p:spPr>
                <a:xfrm>
                  <a:off x="5826620" y="4375462"/>
                  <a:ext cx="683550" cy="12250"/>
                </a:xfrm>
                <a:custGeom>
                  <a:avLst/>
                  <a:gdLst>
                    <a:gd name="connsiteX0" fmla="*/ 0 w 683550"/>
                    <a:gd name="connsiteY0" fmla="*/ 0 h 12250"/>
                    <a:gd name="connsiteX1" fmla="*/ 683550 w 683550"/>
                    <a:gd name="connsiteY1" fmla="*/ 0 h 12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83550" h="12250">
                      <a:moveTo>
                        <a:pt x="0" y="0"/>
                      </a:moveTo>
                      <a:lnTo>
                        <a:pt x="683550" y="0"/>
                      </a:lnTo>
                    </a:path>
                  </a:pathLst>
                </a:custGeom>
                <a:noFill/>
                <a:ln w="1217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818" name="TextBox 817">
                  <a:extLst>
                    <a:ext uri="{FF2B5EF4-FFF2-40B4-BE49-F238E27FC236}">
                      <a16:creationId xmlns:a16="http://schemas.microsoft.com/office/drawing/2014/main" id="{FF42BC4C-EA8E-1848-9643-608A0B200074}"/>
                    </a:ext>
                  </a:extLst>
                </p:cNvPr>
                <p:cNvSpPr txBox="1"/>
                <p:nvPr/>
              </p:nvSpPr>
              <p:spPr>
                <a:xfrm>
                  <a:off x="5615505" y="4829986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819" name="TextBox 818">
                  <a:extLst>
                    <a:ext uri="{FF2B5EF4-FFF2-40B4-BE49-F238E27FC236}">
                      <a16:creationId xmlns:a16="http://schemas.microsoft.com/office/drawing/2014/main" id="{4563B380-BF29-BB42-B271-58E9171DCEA2}"/>
                    </a:ext>
                  </a:extLst>
                </p:cNvPr>
                <p:cNvSpPr txBox="1"/>
                <p:nvPr/>
              </p:nvSpPr>
              <p:spPr>
                <a:xfrm>
                  <a:off x="5702501" y="4948946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820" name="TextBox 819">
                  <a:extLst>
                    <a:ext uri="{FF2B5EF4-FFF2-40B4-BE49-F238E27FC236}">
                      <a16:creationId xmlns:a16="http://schemas.microsoft.com/office/drawing/2014/main" id="{47C563AC-D3D9-2149-A692-85AA05FE9A14}"/>
                    </a:ext>
                  </a:extLst>
                </p:cNvPr>
                <p:cNvSpPr txBox="1"/>
                <p:nvPr/>
              </p:nvSpPr>
              <p:spPr>
                <a:xfrm rot="16200000">
                  <a:off x="5434667" y="4502096"/>
                  <a:ext cx="40107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SNR</a:t>
                  </a:r>
                </a:p>
              </p:txBody>
            </p:sp>
            <p:sp>
              <p:nvSpPr>
                <p:cNvPr id="822" name="TextBox 821">
                  <a:extLst>
                    <a:ext uri="{FF2B5EF4-FFF2-40B4-BE49-F238E27FC236}">
                      <a16:creationId xmlns:a16="http://schemas.microsoft.com/office/drawing/2014/main" id="{53E85545-501F-CE48-8CDC-DF4549D450DD}"/>
                    </a:ext>
                  </a:extLst>
                </p:cNvPr>
                <p:cNvSpPr txBox="1"/>
                <p:nvPr/>
              </p:nvSpPr>
              <p:spPr>
                <a:xfrm>
                  <a:off x="5615505" y="4519098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823" name="TextBox 822">
                  <a:extLst>
                    <a:ext uri="{FF2B5EF4-FFF2-40B4-BE49-F238E27FC236}">
                      <a16:creationId xmlns:a16="http://schemas.microsoft.com/office/drawing/2014/main" id="{FF8FF56C-B87E-084D-9085-E18253A7C2F5}"/>
                    </a:ext>
                  </a:extLst>
                </p:cNvPr>
                <p:cNvSpPr txBox="1"/>
                <p:nvPr/>
              </p:nvSpPr>
              <p:spPr>
                <a:xfrm>
                  <a:off x="5615505" y="4228714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825" name="TextBox 824">
                  <a:extLst>
                    <a:ext uri="{FF2B5EF4-FFF2-40B4-BE49-F238E27FC236}">
                      <a16:creationId xmlns:a16="http://schemas.microsoft.com/office/drawing/2014/main" id="{30E1A3EF-7A1D-F249-B90F-C34951CB381C}"/>
                    </a:ext>
                  </a:extLst>
                </p:cNvPr>
                <p:cNvSpPr txBox="1"/>
                <p:nvPr/>
              </p:nvSpPr>
              <p:spPr>
                <a:xfrm>
                  <a:off x="5635826" y="5085960"/>
                  <a:ext cx="109036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Learning time / min </a:t>
                  </a:r>
                </a:p>
              </p:txBody>
            </p:sp>
            <p:sp>
              <p:nvSpPr>
                <p:cNvPr id="827" name="TextBox 826">
                  <a:extLst>
                    <a:ext uri="{FF2B5EF4-FFF2-40B4-BE49-F238E27FC236}">
                      <a16:creationId xmlns:a16="http://schemas.microsoft.com/office/drawing/2014/main" id="{5D8250F5-7623-D944-B913-4107AB33C3EA}"/>
                    </a:ext>
                  </a:extLst>
                </p:cNvPr>
                <p:cNvSpPr txBox="1"/>
                <p:nvPr/>
              </p:nvSpPr>
              <p:spPr>
                <a:xfrm>
                  <a:off x="6000968" y="4958766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15</a:t>
                  </a:r>
                </a:p>
              </p:txBody>
            </p:sp>
            <p:sp>
              <p:nvSpPr>
                <p:cNvPr id="828" name="TextBox 827">
                  <a:extLst>
                    <a:ext uri="{FF2B5EF4-FFF2-40B4-BE49-F238E27FC236}">
                      <a16:creationId xmlns:a16="http://schemas.microsoft.com/office/drawing/2014/main" id="{0A973F84-0C62-384B-99B1-4FF1B88598E0}"/>
                    </a:ext>
                  </a:extLst>
                </p:cNvPr>
                <p:cNvSpPr txBox="1"/>
                <p:nvPr/>
              </p:nvSpPr>
              <p:spPr>
                <a:xfrm>
                  <a:off x="6392877" y="4958766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30</a:t>
                  </a:r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2C5C1E0A-5728-1647-8E50-E4C807C10036}"/>
                    </a:ext>
                  </a:extLst>
                </p:cNvPr>
                <p:cNvGrpSpPr/>
                <p:nvPr/>
              </p:nvGrpSpPr>
              <p:grpSpPr>
                <a:xfrm>
                  <a:off x="5488786" y="3417990"/>
                  <a:ext cx="1033635" cy="914722"/>
                  <a:chOff x="5488786" y="3417990"/>
                  <a:chExt cx="1033635" cy="914722"/>
                </a:xfrm>
              </p:grpSpPr>
              <p:sp>
                <p:nvSpPr>
                  <p:cNvPr id="504" name="Freeform 503">
                    <a:extLst>
                      <a:ext uri="{FF2B5EF4-FFF2-40B4-BE49-F238E27FC236}">
                        <a16:creationId xmlns:a16="http://schemas.microsoft.com/office/drawing/2014/main" id="{0A097609-E164-3646-BBE4-AF1A31EB6018}"/>
                      </a:ext>
                    </a:extLst>
                  </p:cNvPr>
                  <p:cNvSpPr/>
                  <p:nvPr/>
                </p:nvSpPr>
                <p:spPr>
                  <a:xfrm>
                    <a:off x="5783746" y="3574056"/>
                    <a:ext cx="42875" cy="12250"/>
                  </a:xfrm>
                  <a:custGeom>
                    <a:avLst/>
                    <a:gdLst>
                      <a:gd name="connsiteX0" fmla="*/ 42884 w 42875"/>
                      <a:gd name="connsiteY0" fmla="*/ 77 h 12250"/>
                      <a:gd name="connsiteX1" fmla="*/ 9 w 42875"/>
                      <a:gd name="connsiteY1" fmla="*/ 77 h 12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2875" h="12250">
                        <a:moveTo>
                          <a:pt x="42884" y="77"/>
                        </a:moveTo>
                        <a:lnTo>
                          <a:pt x="9" y="77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4D4D4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13" name="Freeform 512">
                    <a:extLst>
                      <a:ext uri="{FF2B5EF4-FFF2-40B4-BE49-F238E27FC236}">
                        <a16:creationId xmlns:a16="http://schemas.microsoft.com/office/drawing/2014/main" id="{736D1885-6B55-3645-B43F-D38987986F2A}"/>
                      </a:ext>
                    </a:extLst>
                  </p:cNvPr>
                  <p:cNvSpPr/>
                  <p:nvPr/>
                </p:nvSpPr>
                <p:spPr>
                  <a:xfrm>
                    <a:off x="5826621" y="3574056"/>
                    <a:ext cx="683550" cy="12250"/>
                  </a:xfrm>
                  <a:custGeom>
                    <a:avLst/>
                    <a:gdLst>
                      <a:gd name="connsiteX0" fmla="*/ 0 w 683550"/>
                      <a:gd name="connsiteY0" fmla="*/ 0 h 12250"/>
                      <a:gd name="connsiteX1" fmla="*/ 683550 w 683550"/>
                      <a:gd name="connsiteY1" fmla="*/ 0 h 12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83550" h="12250">
                        <a:moveTo>
                          <a:pt x="0" y="0"/>
                        </a:moveTo>
                        <a:lnTo>
                          <a:pt x="683550" y="0"/>
                        </a:lnTo>
                      </a:path>
                    </a:pathLst>
                  </a:custGeom>
                  <a:noFill/>
                  <a:ln w="1217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85" name="Freeform 484">
                    <a:extLst>
                      <a:ext uri="{FF2B5EF4-FFF2-40B4-BE49-F238E27FC236}">
                        <a16:creationId xmlns:a16="http://schemas.microsoft.com/office/drawing/2014/main" id="{C330136C-7793-4947-A863-5B6C7ABFE4B1}"/>
                      </a:ext>
                    </a:extLst>
                  </p:cNvPr>
                  <p:cNvSpPr/>
                  <p:nvPr/>
                </p:nvSpPr>
                <p:spPr>
                  <a:xfrm>
                    <a:off x="5783745" y="4320462"/>
                    <a:ext cx="42875" cy="12250"/>
                  </a:xfrm>
                  <a:custGeom>
                    <a:avLst/>
                    <a:gdLst>
                      <a:gd name="connsiteX0" fmla="*/ 42884 w 42875"/>
                      <a:gd name="connsiteY0" fmla="*/ 17 h 12250"/>
                      <a:gd name="connsiteX1" fmla="*/ 9 w 42875"/>
                      <a:gd name="connsiteY1" fmla="*/ 17 h 12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2875" h="12250">
                        <a:moveTo>
                          <a:pt x="42884" y="17"/>
                        </a:moveTo>
                        <a:lnTo>
                          <a:pt x="9" y="17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4D4D4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>
                      <a:solidFill>
                        <a:srgbClr val="4D4D4D"/>
                      </a:solidFill>
                    </a:endParaRPr>
                  </a:p>
                </p:txBody>
              </p:sp>
              <p:sp>
                <p:nvSpPr>
                  <p:cNvPr id="493" name="Freeform 492">
                    <a:extLst>
                      <a:ext uri="{FF2B5EF4-FFF2-40B4-BE49-F238E27FC236}">
                        <a16:creationId xmlns:a16="http://schemas.microsoft.com/office/drawing/2014/main" id="{5902FB86-0BCA-A44E-A10C-02E0F59F15C5}"/>
                      </a:ext>
                    </a:extLst>
                  </p:cNvPr>
                  <p:cNvSpPr/>
                  <p:nvPr/>
                </p:nvSpPr>
                <p:spPr>
                  <a:xfrm>
                    <a:off x="5826621" y="3574056"/>
                    <a:ext cx="683550" cy="605372"/>
                  </a:xfrm>
                  <a:custGeom>
                    <a:avLst/>
                    <a:gdLst>
                      <a:gd name="connsiteX0" fmla="*/ 0 w 683550"/>
                      <a:gd name="connsiteY0" fmla="*/ 605373 h 605372"/>
                      <a:gd name="connsiteX1" fmla="*/ 683550 w 683550"/>
                      <a:gd name="connsiteY1" fmla="*/ 605373 h 605372"/>
                      <a:gd name="connsiteX2" fmla="*/ 683550 w 683550"/>
                      <a:gd name="connsiteY2" fmla="*/ 0 h 605372"/>
                      <a:gd name="connsiteX3" fmla="*/ 0 w 683550"/>
                      <a:gd name="connsiteY3" fmla="*/ 0 h 6053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83550" h="605372">
                        <a:moveTo>
                          <a:pt x="0" y="605373"/>
                        </a:moveTo>
                        <a:lnTo>
                          <a:pt x="683550" y="605373"/>
                        </a:lnTo>
                        <a:lnTo>
                          <a:pt x="68355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>
                      <a:solidFill>
                        <a:srgbClr val="4D4D4D"/>
                      </a:solidFill>
                    </a:endParaRPr>
                  </a:p>
                </p:txBody>
              </p:sp>
              <p:sp>
                <p:nvSpPr>
                  <p:cNvPr id="495" name="Freeform 494">
                    <a:extLst>
                      <a:ext uri="{FF2B5EF4-FFF2-40B4-BE49-F238E27FC236}">
                        <a16:creationId xmlns:a16="http://schemas.microsoft.com/office/drawing/2014/main" id="{3BDB428E-287E-A148-8840-12CBDDA59CB9}"/>
                      </a:ext>
                    </a:extLst>
                  </p:cNvPr>
                  <p:cNvSpPr/>
                  <p:nvPr/>
                </p:nvSpPr>
                <p:spPr>
                  <a:xfrm>
                    <a:off x="5826621" y="4179429"/>
                    <a:ext cx="12250" cy="42875"/>
                  </a:xfrm>
                  <a:custGeom>
                    <a:avLst/>
                    <a:gdLst>
                      <a:gd name="connsiteX0" fmla="*/ 9 w 12250"/>
                      <a:gd name="connsiteY0" fmla="*/ 126 h 42875"/>
                      <a:gd name="connsiteX1" fmla="*/ 9 w 12250"/>
                      <a:gd name="connsiteY1" fmla="*/ 43001 h 42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250" h="42875">
                        <a:moveTo>
                          <a:pt x="9" y="126"/>
                        </a:moveTo>
                        <a:lnTo>
                          <a:pt x="9" y="43001"/>
                        </a:lnTo>
                      </a:path>
                    </a:pathLst>
                  </a:custGeom>
                  <a:solidFill>
                    <a:srgbClr val="A9A9A9"/>
                  </a:solidFill>
                  <a:ln w="24342" cap="flat">
                    <a:solidFill>
                      <a:srgbClr val="4D4D4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>
                      <a:solidFill>
                        <a:srgbClr val="4D4D4D"/>
                      </a:solidFill>
                    </a:endParaRPr>
                  </a:p>
                </p:txBody>
              </p:sp>
              <p:sp>
                <p:nvSpPr>
                  <p:cNvPr id="496" name="Freeform 495">
                    <a:extLst>
                      <a:ext uri="{FF2B5EF4-FFF2-40B4-BE49-F238E27FC236}">
                        <a16:creationId xmlns:a16="http://schemas.microsoft.com/office/drawing/2014/main" id="{ADDC2BE9-787C-5F44-82E9-9F18E6BEDFA4}"/>
                      </a:ext>
                    </a:extLst>
                  </p:cNvPr>
                  <p:cNvSpPr/>
                  <p:nvPr/>
                </p:nvSpPr>
                <p:spPr>
                  <a:xfrm>
                    <a:off x="6168396" y="4179429"/>
                    <a:ext cx="12250" cy="42875"/>
                  </a:xfrm>
                  <a:custGeom>
                    <a:avLst/>
                    <a:gdLst>
                      <a:gd name="connsiteX0" fmla="*/ 37 w 12250"/>
                      <a:gd name="connsiteY0" fmla="*/ 126 h 42875"/>
                      <a:gd name="connsiteX1" fmla="*/ 37 w 12250"/>
                      <a:gd name="connsiteY1" fmla="*/ 43001 h 42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250" h="42875">
                        <a:moveTo>
                          <a:pt x="37" y="126"/>
                        </a:moveTo>
                        <a:lnTo>
                          <a:pt x="37" y="43001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4D4D4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>
                      <a:solidFill>
                        <a:srgbClr val="4D4D4D"/>
                      </a:solidFill>
                    </a:endParaRPr>
                  </a:p>
                </p:txBody>
              </p:sp>
              <p:sp>
                <p:nvSpPr>
                  <p:cNvPr id="499" name="Freeform 498">
                    <a:extLst>
                      <a:ext uri="{FF2B5EF4-FFF2-40B4-BE49-F238E27FC236}">
                        <a16:creationId xmlns:a16="http://schemas.microsoft.com/office/drawing/2014/main" id="{8E04429E-DF45-2D40-BC16-BC2CB1C52B47}"/>
                      </a:ext>
                    </a:extLst>
                  </p:cNvPr>
                  <p:cNvSpPr/>
                  <p:nvPr/>
                </p:nvSpPr>
                <p:spPr>
                  <a:xfrm>
                    <a:off x="6510171" y="4179429"/>
                    <a:ext cx="12250" cy="42875"/>
                  </a:xfrm>
                  <a:custGeom>
                    <a:avLst/>
                    <a:gdLst>
                      <a:gd name="connsiteX0" fmla="*/ 65 w 12250"/>
                      <a:gd name="connsiteY0" fmla="*/ 126 h 42875"/>
                      <a:gd name="connsiteX1" fmla="*/ 65 w 12250"/>
                      <a:gd name="connsiteY1" fmla="*/ 43001 h 42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250" h="42875">
                        <a:moveTo>
                          <a:pt x="65" y="126"/>
                        </a:moveTo>
                        <a:lnTo>
                          <a:pt x="65" y="43001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4D4D4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>
                      <a:solidFill>
                        <a:srgbClr val="4D4D4D"/>
                      </a:solidFill>
                    </a:endParaRPr>
                  </a:p>
                </p:txBody>
              </p:sp>
              <p:sp>
                <p:nvSpPr>
                  <p:cNvPr id="501" name="Freeform 500">
                    <a:extLst>
                      <a:ext uri="{FF2B5EF4-FFF2-40B4-BE49-F238E27FC236}">
                        <a16:creationId xmlns:a16="http://schemas.microsoft.com/office/drawing/2014/main" id="{C9EF44BE-EA62-ED4E-A05D-F8F9CC686698}"/>
                      </a:ext>
                    </a:extLst>
                  </p:cNvPr>
                  <p:cNvSpPr/>
                  <p:nvPr/>
                </p:nvSpPr>
                <p:spPr>
                  <a:xfrm>
                    <a:off x="5783746" y="4179429"/>
                    <a:ext cx="42875" cy="12250"/>
                  </a:xfrm>
                  <a:custGeom>
                    <a:avLst/>
                    <a:gdLst>
                      <a:gd name="connsiteX0" fmla="*/ 42884 w 42875"/>
                      <a:gd name="connsiteY0" fmla="*/ 126 h 12250"/>
                      <a:gd name="connsiteX1" fmla="*/ 9 w 42875"/>
                      <a:gd name="connsiteY1" fmla="*/ 126 h 12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2875" h="12250">
                        <a:moveTo>
                          <a:pt x="42884" y="126"/>
                        </a:moveTo>
                        <a:lnTo>
                          <a:pt x="9" y="126"/>
                        </a:lnTo>
                      </a:path>
                    </a:pathLst>
                  </a:custGeom>
                  <a:solidFill>
                    <a:srgbClr val="A9A9A9"/>
                  </a:solidFill>
                  <a:ln w="24342" cap="flat">
                    <a:solidFill>
                      <a:srgbClr val="4D4D4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>
                      <a:solidFill>
                        <a:srgbClr val="4D4D4D"/>
                      </a:solidFill>
                    </a:endParaRPr>
                  </a:p>
                </p:txBody>
              </p:sp>
              <p:sp>
                <p:nvSpPr>
                  <p:cNvPr id="502" name="Freeform 501">
                    <a:extLst>
                      <a:ext uri="{FF2B5EF4-FFF2-40B4-BE49-F238E27FC236}">
                        <a16:creationId xmlns:a16="http://schemas.microsoft.com/office/drawing/2014/main" id="{78AA1828-ED3C-5749-BAF1-6ACCC9EB5C19}"/>
                      </a:ext>
                    </a:extLst>
                  </p:cNvPr>
                  <p:cNvSpPr/>
                  <p:nvPr/>
                </p:nvSpPr>
                <p:spPr>
                  <a:xfrm>
                    <a:off x="5783746" y="3876743"/>
                    <a:ext cx="42875" cy="12250"/>
                  </a:xfrm>
                  <a:custGeom>
                    <a:avLst/>
                    <a:gdLst>
                      <a:gd name="connsiteX0" fmla="*/ 42884 w 42875"/>
                      <a:gd name="connsiteY0" fmla="*/ 101 h 12250"/>
                      <a:gd name="connsiteX1" fmla="*/ 9 w 42875"/>
                      <a:gd name="connsiteY1" fmla="*/ 101 h 12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2875" h="12250">
                        <a:moveTo>
                          <a:pt x="42884" y="101"/>
                        </a:moveTo>
                        <a:lnTo>
                          <a:pt x="9" y="101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4D4D4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>
                      <a:solidFill>
                        <a:srgbClr val="4D4D4D"/>
                      </a:solidFill>
                    </a:endParaRPr>
                  </a:p>
                </p:txBody>
              </p:sp>
              <p:sp>
                <p:nvSpPr>
                  <p:cNvPr id="506" name="Freeform 505">
                    <a:extLst>
                      <a:ext uri="{FF2B5EF4-FFF2-40B4-BE49-F238E27FC236}">
                        <a16:creationId xmlns:a16="http://schemas.microsoft.com/office/drawing/2014/main" id="{DA45C916-2C54-1140-9E90-08B2E785DDFE}"/>
                      </a:ext>
                    </a:extLst>
                  </p:cNvPr>
                  <p:cNvSpPr/>
                  <p:nvPr/>
                </p:nvSpPr>
                <p:spPr>
                  <a:xfrm>
                    <a:off x="5849407" y="3654615"/>
                    <a:ext cx="649372" cy="374358"/>
                  </a:xfrm>
                  <a:custGeom>
                    <a:avLst/>
                    <a:gdLst>
                      <a:gd name="connsiteX0" fmla="*/ 0 w 649372"/>
                      <a:gd name="connsiteY0" fmla="*/ 374359 h 374358"/>
                      <a:gd name="connsiteX1" fmla="*/ 11393 w 649372"/>
                      <a:gd name="connsiteY1" fmla="*/ 341051 h 374358"/>
                      <a:gd name="connsiteX2" fmla="*/ 22785 w 649372"/>
                      <a:gd name="connsiteY2" fmla="*/ 300295 h 374358"/>
                      <a:gd name="connsiteX3" fmla="*/ 34178 w 649372"/>
                      <a:gd name="connsiteY3" fmla="*/ 284701 h 374358"/>
                      <a:gd name="connsiteX4" fmla="*/ 45570 w 649372"/>
                      <a:gd name="connsiteY4" fmla="*/ 246359 h 374358"/>
                      <a:gd name="connsiteX5" fmla="*/ 56963 w 649372"/>
                      <a:gd name="connsiteY5" fmla="*/ 231842 h 374358"/>
                      <a:gd name="connsiteX6" fmla="*/ 68355 w 649372"/>
                      <a:gd name="connsiteY6" fmla="*/ 200847 h 374358"/>
                      <a:gd name="connsiteX7" fmla="*/ 79748 w 649372"/>
                      <a:gd name="connsiteY7" fmla="*/ 185635 h 374358"/>
                      <a:gd name="connsiteX8" fmla="*/ 91140 w 649372"/>
                      <a:gd name="connsiteY8" fmla="*/ 169558 h 374358"/>
                      <a:gd name="connsiteX9" fmla="*/ 102533 w 649372"/>
                      <a:gd name="connsiteY9" fmla="*/ 155214 h 374358"/>
                      <a:gd name="connsiteX10" fmla="*/ 113925 w 649372"/>
                      <a:gd name="connsiteY10" fmla="*/ 137299 h 374358"/>
                      <a:gd name="connsiteX11" fmla="*/ 125317 w 649372"/>
                      <a:gd name="connsiteY11" fmla="*/ 132745 h 374358"/>
                      <a:gd name="connsiteX12" fmla="*/ 136710 w 649372"/>
                      <a:gd name="connsiteY12" fmla="*/ 124166 h 374358"/>
                      <a:gd name="connsiteX13" fmla="*/ 148103 w 649372"/>
                      <a:gd name="connsiteY13" fmla="*/ 118448 h 374358"/>
                      <a:gd name="connsiteX14" fmla="*/ 159495 w 649372"/>
                      <a:gd name="connsiteY14" fmla="*/ 111218 h 374358"/>
                      <a:gd name="connsiteX15" fmla="*/ 170888 w 649372"/>
                      <a:gd name="connsiteY15" fmla="*/ 106342 h 374358"/>
                      <a:gd name="connsiteX16" fmla="*/ 182280 w 649372"/>
                      <a:gd name="connsiteY16" fmla="*/ 99524 h 374358"/>
                      <a:gd name="connsiteX17" fmla="*/ 193673 w 649372"/>
                      <a:gd name="connsiteY17" fmla="*/ 87335 h 374358"/>
                      <a:gd name="connsiteX18" fmla="*/ 205065 w 649372"/>
                      <a:gd name="connsiteY18" fmla="*/ 78498 h 374358"/>
                      <a:gd name="connsiteX19" fmla="*/ 216458 w 649372"/>
                      <a:gd name="connsiteY19" fmla="*/ 76064 h 374358"/>
                      <a:gd name="connsiteX20" fmla="*/ 227850 w 649372"/>
                      <a:gd name="connsiteY20" fmla="*/ 73246 h 374358"/>
                      <a:gd name="connsiteX21" fmla="*/ 239243 w 649372"/>
                      <a:gd name="connsiteY21" fmla="*/ 68664 h 374358"/>
                      <a:gd name="connsiteX22" fmla="*/ 250635 w 649372"/>
                      <a:gd name="connsiteY22" fmla="*/ 63709 h 374358"/>
                      <a:gd name="connsiteX23" fmla="*/ 262028 w 649372"/>
                      <a:gd name="connsiteY23" fmla="*/ 60434 h 374358"/>
                      <a:gd name="connsiteX24" fmla="*/ 273420 w 649372"/>
                      <a:gd name="connsiteY24" fmla="*/ 54612 h 374358"/>
                      <a:gd name="connsiteX25" fmla="*/ 284813 w 649372"/>
                      <a:gd name="connsiteY25" fmla="*/ 52550 h 374358"/>
                      <a:gd name="connsiteX26" fmla="*/ 296205 w 649372"/>
                      <a:gd name="connsiteY26" fmla="*/ 51685 h 374358"/>
                      <a:gd name="connsiteX27" fmla="*/ 307598 w 649372"/>
                      <a:gd name="connsiteY27" fmla="*/ 45422 h 374358"/>
                      <a:gd name="connsiteX28" fmla="*/ 318990 w 649372"/>
                      <a:gd name="connsiteY28" fmla="*/ 45949 h 374358"/>
                      <a:gd name="connsiteX29" fmla="*/ 330383 w 649372"/>
                      <a:gd name="connsiteY29" fmla="*/ 42966 h 374358"/>
                      <a:gd name="connsiteX30" fmla="*/ 341775 w 649372"/>
                      <a:gd name="connsiteY30" fmla="*/ 40862 h 374358"/>
                      <a:gd name="connsiteX31" fmla="*/ 353168 w 649372"/>
                      <a:gd name="connsiteY31" fmla="*/ 35545 h 374358"/>
                      <a:gd name="connsiteX32" fmla="*/ 364560 w 649372"/>
                      <a:gd name="connsiteY32" fmla="*/ 36274 h 374358"/>
                      <a:gd name="connsiteX33" fmla="*/ 375952 w 649372"/>
                      <a:gd name="connsiteY33" fmla="*/ 32791 h 374358"/>
                      <a:gd name="connsiteX34" fmla="*/ 387345 w 649372"/>
                      <a:gd name="connsiteY34" fmla="*/ 30990 h 374358"/>
                      <a:gd name="connsiteX35" fmla="*/ 398738 w 649372"/>
                      <a:gd name="connsiteY35" fmla="*/ 27101 h 374358"/>
                      <a:gd name="connsiteX36" fmla="*/ 410130 w 649372"/>
                      <a:gd name="connsiteY36" fmla="*/ 26955 h 374358"/>
                      <a:gd name="connsiteX37" fmla="*/ 421523 w 649372"/>
                      <a:gd name="connsiteY37" fmla="*/ 25768 h 374358"/>
                      <a:gd name="connsiteX38" fmla="*/ 432915 w 649372"/>
                      <a:gd name="connsiteY38" fmla="*/ 23460 h 374358"/>
                      <a:gd name="connsiteX39" fmla="*/ 444308 w 649372"/>
                      <a:gd name="connsiteY39" fmla="*/ 21329 h 374358"/>
                      <a:gd name="connsiteX40" fmla="*/ 455700 w 649372"/>
                      <a:gd name="connsiteY40" fmla="*/ 20881 h 374358"/>
                      <a:gd name="connsiteX41" fmla="*/ 467093 w 649372"/>
                      <a:gd name="connsiteY41" fmla="*/ 18052 h 374358"/>
                      <a:gd name="connsiteX42" fmla="*/ 478485 w 649372"/>
                      <a:gd name="connsiteY42" fmla="*/ 17907 h 374358"/>
                      <a:gd name="connsiteX43" fmla="*/ 489878 w 649372"/>
                      <a:gd name="connsiteY43" fmla="*/ 16264 h 374358"/>
                      <a:gd name="connsiteX44" fmla="*/ 501270 w 649372"/>
                      <a:gd name="connsiteY44" fmla="*/ 15343 h 374358"/>
                      <a:gd name="connsiteX45" fmla="*/ 512662 w 649372"/>
                      <a:gd name="connsiteY45" fmla="*/ 14058 h 374358"/>
                      <a:gd name="connsiteX46" fmla="*/ 524055 w 649372"/>
                      <a:gd name="connsiteY46" fmla="*/ 13198 h 374358"/>
                      <a:gd name="connsiteX47" fmla="*/ 535448 w 649372"/>
                      <a:gd name="connsiteY47" fmla="*/ 11356 h 374358"/>
                      <a:gd name="connsiteX48" fmla="*/ 546840 w 649372"/>
                      <a:gd name="connsiteY48" fmla="*/ 9984 h 374358"/>
                      <a:gd name="connsiteX49" fmla="*/ 558233 w 649372"/>
                      <a:gd name="connsiteY49" fmla="*/ 7092 h 374358"/>
                      <a:gd name="connsiteX50" fmla="*/ 569625 w 649372"/>
                      <a:gd name="connsiteY50" fmla="*/ 6158 h 374358"/>
                      <a:gd name="connsiteX51" fmla="*/ 581018 w 649372"/>
                      <a:gd name="connsiteY51" fmla="*/ 5570 h 374358"/>
                      <a:gd name="connsiteX52" fmla="*/ 592410 w 649372"/>
                      <a:gd name="connsiteY52" fmla="*/ 4197 h 374358"/>
                      <a:gd name="connsiteX53" fmla="*/ 603803 w 649372"/>
                      <a:gd name="connsiteY53" fmla="*/ 4613 h 374358"/>
                      <a:gd name="connsiteX54" fmla="*/ 615195 w 649372"/>
                      <a:gd name="connsiteY54" fmla="*/ 2530 h 374358"/>
                      <a:gd name="connsiteX55" fmla="*/ 626588 w 649372"/>
                      <a:gd name="connsiteY55" fmla="*/ 1390 h 374358"/>
                      <a:gd name="connsiteX56" fmla="*/ 637980 w 649372"/>
                      <a:gd name="connsiteY56" fmla="*/ 0 h 374358"/>
                      <a:gd name="connsiteX57" fmla="*/ 649373 w 649372"/>
                      <a:gd name="connsiteY57" fmla="*/ 165 h 3743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</a:cxnLst>
                    <a:rect l="l" t="t" r="r" b="b"/>
                    <a:pathLst>
                      <a:path w="649372" h="374358">
                        <a:moveTo>
                          <a:pt x="0" y="374359"/>
                        </a:moveTo>
                        <a:lnTo>
                          <a:pt x="11393" y="341051"/>
                        </a:lnTo>
                        <a:lnTo>
                          <a:pt x="22785" y="300295"/>
                        </a:lnTo>
                        <a:lnTo>
                          <a:pt x="34178" y="284701"/>
                        </a:lnTo>
                        <a:lnTo>
                          <a:pt x="45570" y="246359"/>
                        </a:lnTo>
                        <a:lnTo>
                          <a:pt x="56963" y="231842"/>
                        </a:lnTo>
                        <a:lnTo>
                          <a:pt x="68355" y="200847"/>
                        </a:lnTo>
                        <a:lnTo>
                          <a:pt x="79748" y="185635"/>
                        </a:lnTo>
                        <a:lnTo>
                          <a:pt x="91140" y="169558"/>
                        </a:lnTo>
                        <a:lnTo>
                          <a:pt x="102533" y="155214"/>
                        </a:lnTo>
                        <a:lnTo>
                          <a:pt x="113925" y="137299"/>
                        </a:lnTo>
                        <a:lnTo>
                          <a:pt x="125317" y="132745"/>
                        </a:lnTo>
                        <a:lnTo>
                          <a:pt x="136710" y="124166"/>
                        </a:lnTo>
                        <a:lnTo>
                          <a:pt x="148103" y="118448"/>
                        </a:lnTo>
                        <a:lnTo>
                          <a:pt x="159495" y="111218"/>
                        </a:lnTo>
                        <a:lnTo>
                          <a:pt x="170888" y="106342"/>
                        </a:lnTo>
                        <a:lnTo>
                          <a:pt x="182280" y="99524"/>
                        </a:lnTo>
                        <a:lnTo>
                          <a:pt x="193673" y="87335"/>
                        </a:lnTo>
                        <a:lnTo>
                          <a:pt x="205065" y="78498"/>
                        </a:lnTo>
                        <a:lnTo>
                          <a:pt x="216458" y="76064"/>
                        </a:lnTo>
                        <a:lnTo>
                          <a:pt x="227850" y="73246"/>
                        </a:lnTo>
                        <a:lnTo>
                          <a:pt x="239243" y="68664"/>
                        </a:lnTo>
                        <a:lnTo>
                          <a:pt x="250635" y="63709"/>
                        </a:lnTo>
                        <a:lnTo>
                          <a:pt x="262028" y="60434"/>
                        </a:lnTo>
                        <a:lnTo>
                          <a:pt x="273420" y="54612"/>
                        </a:lnTo>
                        <a:lnTo>
                          <a:pt x="284813" y="52550"/>
                        </a:lnTo>
                        <a:lnTo>
                          <a:pt x="296205" y="51685"/>
                        </a:lnTo>
                        <a:lnTo>
                          <a:pt x="307598" y="45422"/>
                        </a:lnTo>
                        <a:lnTo>
                          <a:pt x="318990" y="45949"/>
                        </a:lnTo>
                        <a:lnTo>
                          <a:pt x="330383" y="42966"/>
                        </a:lnTo>
                        <a:lnTo>
                          <a:pt x="341775" y="40862"/>
                        </a:lnTo>
                        <a:lnTo>
                          <a:pt x="353168" y="35545"/>
                        </a:lnTo>
                        <a:lnTo>
                          <a:pt x="364560" y="36274"/>
                        </a:lnTo>
                        <a:lnTo>
                          <a:pt x="375952" y="32791"/>
                        </a:lnTo>
                        <a:lnTo>
                          <a:pt x="387345" y="30990"/>
                        </a:lnTo>
                        <a:lnTo>
                          <a:pt x="398738" y="27101"/>
                        </a:lnTo>
                        <a:lnTo>
                          <a:pt x="410130" y="26955"/>
                        </a:lnTo>
                        <a:lnTo>
                          <a:pt x="421523" y="25768"/>
                        </a:lnTo>
                        <a:lnTo>
                          <a:pt x="432915" y="23460"/>
                        </a:lnTo>
                        <a:lnTo>
                          <a:pt x="444308" y="21329"/>
                        </a:lnTo>
                        <a:lnTo>
                          <a:pt x="455700" y="20881"/>
                        </a:lnTo>
                        <a:lnTo>
                          <a:pt x="467093" y="18052"/>
                        </a:lnTo>
                        <a:lnTo>
                          <a:pt x="478485" y="17907"/>
                        </a:lnTo>
                        <a:lnTo>
                          <a:pt x="489878" y="16264"/>
                        </a:lnTo>
                        <a:lnTo>
                          <a:pt x="501270" y="15343"/>
                        </a:lnTo>
                        <a:lnTo>
                          <a:pt x="512662" y="14058"/>
                        </a:lnTo>
                        <a:lnTo>
                          <a:pt x="524055" y="13198"/>
                        </a:lnTo>
                        <a:lnTo>
                          <a:pt x="535448" y="11356"/>
                        </a:lnTo>
                        <a:lnTo>
                          <a:pt x="546840" y="9984"/>
                        </a:lnTo>
                        <a:lnTo>
                          <a:pt x="558233" y="7092"/>
                        </a:lnTo>
                        <a:lnTo>
                          <a:pt x="569625" y="6158"/>
                        </a:lnTo>
                        <a:lnTo>
                          <a:pt x="581018" y="5570"/>
                        </a:lnTo>
                        <a:lnTo>
                          <a:pt x="592410" y="4197"/>
                        </a:lnTo>
                        <a:lnTo>
                          <a:pt x="603803" y="4613"/>
                        </a:lnTo>
                        <a:lnTo>
                          <a:pt x="615195" y="2530"/>
                        </a:lnTo>
                        <a:lnTo>
                          <a:pt x="626588" y="1390"/>
                        </a:lnTo>
                        <a:lnTo>
                          <a:pt x="637980" y="0"/>
                        </a:lnTo>
                        <a:lnTo>
                          <a:pt x="649373" y="165"/>
                        </a:lnTo>
                      </a:path>
                    </a:pathLst>
                  </a:custGeom>
                  <a:noFill/>
                  <a:ln w="24342" cap="sq">
                    <a:solidFill>
                      <a:srgbClr val="FC8D6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>
                      <a:solidFill>
                        <a:srgbClr val="4D4D4D"/>
                      </a:solidFill>
                    </a:endParaRPr>
                  </a:p>
                </p:txBody>
              </p:sp>
              <p:sp>
                <p:nvSpPr>
                  <p:cNvPr id="507" name="Freeform 506">
                    <a:extLst>
                      <a:ext uri="{FF2B5EF4-FFF2-40B4-BE49-F238E27FC236}">
                        <a16:creationId xmlns:a16="http://schemas.microsoft.com/office/drawing/2014/main" id="{69C4FBA0-6362-9941-A251-4DF1F3C66156}"/>
                      </a:ext>
                    </a:extLst>
                  </p:cNvPr>
                  <p:cNvSpPr/>
                  <p:nvPr/>
                </p:nvSpPr>
                <p:spPr>
                  <a:xfrm>
                    <a:off x="5849407" y="3710431"/>
                    <a:ext cx="649372" cy="374059"/>
                  </a:xfrm>
                  <a:custGeom>
                    <a:avLst/>
                    <a:gdLst>
                      <a:gd name="connsiteX0" fmla="*/ 0 w 649372"/>
                      <a:gd name="connsiteY0" fmla="*/ 374060 h 374059"/>
                      <a:gd name="connsiteX1" fmla="*/ 11393 w 649372"/>
                      <a:gd name="connsiteY1" fmla="*/ 339147 h 374059"/>
                      <a:gd name="connsiteX2" fmla="*/ 22785 w 649372"/>
                      <a:gd name="connsiteY2" fmla="*/ 318837 h 374059"/>
                      <a:gd name="connsiteX3" fmla="*/ 34178 w 649372"/>
                      <a:gd name="connsiteY3" fmla="*/ 298551 h 374059"/>
                      <a:gd name="connsiteX4" fmla="*/ 45570 w 649372"/>
                      <a:gd name="connsiteY4" fmla="*/ 278681 h 374059"/>
                      <a:gd name="connsiteX5" fmla="*/ 56963 w 649372"/>
                      <a:gd name="connsiteY5" fmla="*/ 257207 h 374059"/>
                      <a:gd name="connsiteX6" fmla="*/ 68355 w 649372"/>
                      <a:gd name="connsiteY6" fmla="*/ 246415 h 374059"/>
                      <a:gd name="connsiteX7" fmla="*/ 79748 w 649372"/>
                      <a:gd name="connsiteY7" fmla="*/ 229755 h 374059"/>
                      <a:gd name="connsiteX8" fmla="*/ 91140 w 649372"/>
                      <a:gd name="connsiteY8" fmla="*/ 214847 h 374059"/>
                      <a:gd name="connsiteX9" fmla="*/ 102533 w 649372"/>
                      <a:gd name="connsiteY9" fmla="*/ 203136 h 374059"/>
                      <a:gd name="connsiteX10" fmla="*/ 113925 w 649372"/>
                      <a:gd name="connsiteY10" fmla="*/ 191890 h 374059"/>
                      <a:gd name="connsiteX11" fmla="*/ 125317 w 649372"/>
                      <a:gd name="connsiteY11" fmla="*/ 184552 h 374059"/>
                      <a:gd name="connsiteX12" fmla="*/ 136710 w 649372"/>
                      <a:gd name="connsiteY12" fmla="*/ 162453 h 374059"/>
                      <a:gd name="connsiteX13" fmla="*/ 148103 w 649372"/>
                      <a:gd name="connsiteY13" fmla="*/ 156108 h 374059"/>
                      <a:gd name="connsiteX14" fmla="*/ 159495 w 649372"/>
                      <a:gd name="connsiteY14" fmla="*/ 144355 h 374059"/>
                      <a:gd name="connsiteX15" fmla="*/ 170888 w 649372"/>
                      <a:gd name="connsiteY15" fmla="*/ 141436 h 374059"/>
                      <a:gd name="connsiteX16" fmla="*/ 182280 w 649372"/>
                      <a:gd name="connsiteY16" fmla="*/ 129740 h 374059"/>
                      <a:gd name="connsiteX17" fmla="*/ 193673 w 649372"/>
                      <a:gd name="connsiteY17" fmla="*/ 127175 h 374059"/>
                      <a:gd name="connsiteX18" fmla="*/ 205065 w 649372"/>
                      <a:gd name="connsiteY18" fmla="*/ 117353 h 374059"/>
                      <a:gd name="connsiteX19" fmla="*/ 216458 w 649372"/>
                      <a:gd name="connsiteY19" fmla="*/ 112464 h 374059"/>
                      <a:gd name="connsiteX20" fmla="*/ 227850 w 649372"/>
                      <a:gd name="connsiteY20" fmla="*/ 108050 h 374059"/>
                      <a:gd name="connsiteX21" fmla="*/ 239243 w 649372"/>
                      <a:gd name="connsiteY21" fmla="*/ 103548 h 374059"/>
                      <a:gd name="connsiteX22" fmla="*/ 250635 w 649372"/>
                      <a:gd name="connsiteY22" fmla="*/ 98124 h 374059"/>
                      <a:gd name="connsiteX23" fmla="*/ 262028 w 649372"/>
                      <a:gd name="connsiteY23" fmla="*/ 92769 h 374059"/>
                      <a:gd name="connsiteX24" fmla="*/ 273420 w 649372"/>
                      <a:gd name="connsiteY24" fmla="*/ 88097 h 374059"/>
                      <a:gd name="connsiteX25" fmla="*/ 284813 w 649372"/>
                      <a:gd name="connsiteY25" fmla="*/ 83000 h 374059"/>
                      <a:gd name="connsiteX26" fmla="*/ 296205 w 649372"/>
                      <a:gd name="connsiteY26" fmla="*/ 77908 h 374059"/>
                      <a:gd name="connsiteX27" fmla="*/ 307598 w 649372"/>
                      <a:gd name="connsiteY27" fmla="*/ 72917 h 374059"/>
                      <a:gd name="connsiteX28" fmla="*/ 318990 w 649372"/>
                      <a:gd name="connsiteY28" fmla="*/ 72036 h 374059"/>
                      <a:gd name="connsiteX29" fmla="*/ 330383 w 649372"/>
                      <a:gd name="connsiteY29" fmla="*/ 69693 h 374059"/>
                      <a:gd name="connsiteX30" fmla="*/ 341775 w 649372"/>
                      <a:gd name="connsiteY30" fmla="*/ 67881 h 374059"/>
                      <a:gd name="connsiteX31" fmla="*/ 353168 w 649372"/>
                      <a:gd name="connsiteY31" fmla="*/ 60559 h 374059"/>
                      <a:gd name="connsiteX32" fmla="*/ 364560 w 649372"/>
                      <a:gd name="connsiteY32" fmla="*/ 56497 h 374059"/>
                      <a:gd name="connsiteX33" fmla="*/ 375952 w 649372"/>
                      <a:gd name="connsiteY33" fmla="*/ 51109 h 374059"/>
                      <a:gd name="connsiteX34" fmla="*/ 387345 w 649372"/>
                      <a:gd name="connsiteY34" fmla="*/ 52393 h 374059"/>
                      <a:gd name="connsiteX35" fmla="*/ 398738 w 649372"/>
                      <a:gd name="connsiteY35" fmla="*/ 48256 h 374059"/>
                      <a:gd name="connsiteX36" fmla="*/ 410130 w 649372"/>
                      <a:gd name="connsiteY36" fmla="*/ 45893 h 374059"/>
                      <a:gd name="connsiteX37" fmla="*/ 421523 w 649372"/>
                      <a:gd name="connsiteY37" fmla="*/ 41965 h 374059"/>
                      <a:gd name="connsiteX38" fmla="*/ 432915 w 649372"/>
                      <a:gd name="connsiteY38" fmla="*/ 43071 h 374059"/>
                      <a:gd name="connsiteX39" fmla="*/ 444308 w 649372"/>
                      <a:gd name="connsiteY39" fmla="*/ 41025 h 374059"/>
                      <a:gd name="connsiteX40" fmla="*/ 455700 w 649372"/>
                      <a:gd name="connsiteY40" fmla="*/ 37952 h 374059"/>
                      <a:gd name="connsiteX41" fmla="*/ 467093 w 649372"/>
                      <a:gd name="connsiteY41" fmla="*/ 34772 h 374059"/>
                      <a:gd name="connsiteX42" fmla="*/ 478485 w 649372"/>
                      <a:gd name="connsiteY42" fmla="*/ 31747 h 374059"/>
                      <a:gd name="connsiteX43" fmla="*/ 489878 w 649372"/>
                      <a:gd name="connsiteY43" fmla="*/ 27941 h 374059"/>
                      <a:gd name="connsiteX44" fmla="*/ 501270 w 649372"/>
                      <a:gd name="connsiteY44" fmla="*/ 25969 h 374059"/>
                      <a:gd name="connsiteX45" fmla="*/ 512662 w 649372"/>
                      <a:gd name="connsiteY45" fmla="*/ 23170 h 374059"/>
                      <a:gd name="connsiteX46" fmla="*/ 524055 w 649372"/>
                      <a:gd name="connsiteY46" fmla="*/ 20852 h 374059"/>
                      <a:gd name="connsiteX47" fmla="*/ 535448 w 649372"/>
                      <a:gd name="connsiteY47" fmla="*/ 20856 h 374059"/>
                      <a:gd name="connsiteX48" fmla="*/ 546840 w 649372"/>
                      <a:gd name="connsiteY48" fmla="*/ 17254 h 374059"/>
                      <a:gd name="connsiteX49" fmla="*/ 558233 w 649372"/>
                      <a:gd name="connsiteY49" fmla="*/ 13842 h 374059"/>
                      <a:gd name="connsiteX50" fmla="*/ 569625 w 649372"/>
                      <a:gd name="connsiteY50" fmla="*/ 10662 h 374059"/>
                      <a:gd name="connsiteX51" fmla="*/ 581018 w 649372"/>
                      <a:gd name="connsiteY51" fmla="*/ 10393 h 374059"/>
                      <a:gd name="connsiteX52" fmla="*/ 592410 w 649372"/>
                      <a:gd name="connsiteY52" fmla="*/ 7896 h 374059"/>
                      <a:gd name="connsiteX53" fmla="*/ 603803 w 649372"/>
                      <a:gd name="connsiteY53" fmla="*/ 6290 h 374059"/>
                      <a:gd name="connsiteX54" fmla="*/ 615195 w 649372"/>
                      <a:gd name="connsiteY54" fmla="*/ 3980 h 374059"/>
                      <a:gd name="connsiteX55" fmla="*/ 626588 w 649372"/>
                      <a:gd name="connsiteY55" fmla="*/ 2450 h 374059"/>
                      <a:gd name="connsiteX56" fmla="*/ 637980 w 649372"/>
                      <a:gd name="connsiteY56" fmla="*/ 222 h 374059"/>
                      <a:gd name="connsiteX57" fmla="*/ 649373 w 649372"/>
                      <a:gd name="connsiteY57" fmla="*/ 0 h 374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</a:cxnLst>
                    <a:rect l="l" t="t" r="r" b="b"/>
                    <a:pathLst>
                      <a:path w="649372" h="374059">
                        <a:moveTo>
                          <a:pt x="0" y="374060"/>
                        </a:moveTo>
                        <a:lnTo>
                          <a:pt x="11393" y="339147"/>
                        </a:lnTo>
                        <a:lnTo>
                          <a:pt x="22785" y="318837"/>
                        </a:lnTo>
                        <a:lnTo>
                          <a:pt x="34178" y="298551"/>
                        </a:lnTo>
                        <a:lnTo>
                          <a:pt x="45570" y="278681"/>
                        </a:lnTo>
                        <a:lnTo>
                          <a:pt x="56963" y="257207"/>
                        </a:lnTo>
                        <a:lnTo>
                          <a:pt x="68355" y="246415"/>
                        </a:lnTo>
                        <a:lnTo>
                          <a:pt x="79748" y="229755"/>
                        </a:lnTo>
                        <a:lnTo>
                          <a:pt x="91140" y="214847"/>
                        </a:lnTo>
                        <a:lnTo>
                          <a:pt x="102533" y="203136"/>
                        </a:lnTo>
                        <a:lnTo>
                          <a:pt x="113925" y="191890"/>
                        </a:lnTo>
                        <a:lnTo>
                          <a:pt x="125317" y="184552"/>
                        </a:lnTo>
                        <a:lnTo>
                          <a:pt x="136710" y="162453"/>
                        </a:lnTo>
                        <a:lnTo>
                          <a:pt x="148103" y="156108"/>
                        </a:lnTo>
                        <a:lnTo>
                          <a:pt x="159495" y="144355"/>
                        </a:lnTo>
                        <a:lnTo>
                          <a:pt x="170888" y="141436"/>
                        </a:lnTo>
                        <a:lnTo>
                          <a:pt x="182280" y="129740"/>
                        </a:lnTo>
                        <a:lnTo>
                          <a:pt x="193673" y="127175"/>
                        </a:lnTo>
                        <a:lnTo>
                          <a:pt x="205065" y="117353"/>
                        </a:lnTo>
                        <a:lnTo>
                          <a:pt x="216458" y="112464"/>
                        </a:lnTo>
                        <a:lnTo>
                          <a:pt x="227850" y="108050"/>
                        </a:lnTo>
                        <a:lnTo>
                          <a:pt x="239243" y="103548"/>
                        </a:lnTo>
                        <a:lnTo>
                          <a:pt x="250635" y="98124"/>
                        </a:lnTo>
                        <a:lnTo>
                          <a:pt x="262028" y="92769"/>
                        </a:lnTo>
                        <a:lnTo>
                          <a:pt x="273420" y="88097"/>
                        </a:lnTo>
                        <a:lnTo>
                          <a:pt x="284813" y="83000"/>
                        </a:lnTo>
                        <a:lnTo>
                          <a:pt x="296205" y="77908"/>
                        </a:lnTo>
                        <a:lnTo>
                          <a:pt x="307598" y="72917"/>
                        </a:lnTo>
                        <a:lnTo>
                          <a:pt x="318990" y="72036"/>
                        </a:lnTo>
                        <a:lnTo>
                          <a:pt x="330383" y="69693"/>
                        </a:lnTo>
                        <a:lnTo>
                          <a:pt x="341775" y="67881"/>
                        </a:lnTo>
                        <a:lnTo>
                          <a:pt x="353168" y="60559"/>
                        </a:lnTo>
                        <a:lnTo>
                          <a:pt x="364560" y="56497"/>
                        </a:lnTo>
                        <a:lnTo>
                          <a:pt x="375952" y="51109"/>
                        </a:lnTo>
                        <a:lnTo>
                          <a:pt x="387345" y="52393"/>
                        </a:lnTo>
                        <a:lnTo>
                          <a:pt x="398738" y="48256"/>
                        </a:lnTo>
                        <a:lnTo>
                          <a:pt x="410130" y="45893"/>
                        </a:lnTo>
                        <a:lnTo>
                          <a:pt x="421523" y="41965"/>
                        </a:lnTo>
                        <a:lnTo>
                          <a:pt x="432915" y="43071"/>
                        </a:lnTo>
                        <a:lnTo>
                          <a:pt x="444308" y="41025"/>
                        </a:lnTo>
                        <a:lnTo>
                          <a:pt x="455700" y="37952"/>
                        </a:lnTo>
                        <a:lnTo>
                          <a:pt x="467093" y="34772"/>
                        </a:lnTo>
                        <a:lnTo>
                          <a:pt x="478485" y="31747"/>
                        </a:lnTo>
                        <a:lnTo>
                          <a:pt x="489878" y="27941"/>
                        </a:lnTo>
                        <a:lnTo>
                          <a:pt x="501270" y="25969"/>
                        </a:lnTo>
                        <a:lnTo>
                          <a:pt x="512662" y="23170"/>
                        </a:lnTo>
                        <a:lnTo>
                          <a:pt x="524055" y="20852"/>
                        </a:lnTo>
                        <a:lnTo>
                          <a:pt x="535448" y="20856"/>
                        </a:lnTo>
                        <a:lnTo>
                          <a:pt x="546840" y="17254"/>
                        </a:lnTo>
                        <a:lnTo>
                          <a:pt x="558233" y="13842"/>
                        </a:lnTo>
                        <a:lnTo>
                          <a:pt x="569625" y="10662"/>
                        </a:lnTo>
                        <a:lnTo>
                          <a:pt x="581018" y="10393"/>
                        </a:lnTo>
                        <a:lnTo>
                          <a:pt x="592410" y="7896"/>
                        </a:lnTo>
                        <a:lnTo>
                          <a:pt x="603803" y="6290"/>
                        </a:lnTo>
                        <a:lnTo>
                          <a:pt x="615195" y="3980"/>
                        </a:lnTo>
                        <a:lnTo>
                          <a:pt x="626588" y="2450"/>
                        </a:lnTo>
                        <a:lnTo>
                          <a:pt x="637980" y="222"/>
                        </a:lnTo>
                        <a:lnTo>
                          <a:pt x="649373" y="0"/>
                        </a:lnTo>
                      </a:path>
                    </a:pathLst>
                  </a:custGeom>
                  <a:noFill/>
                  <a:ln w="18256" cap="flat">
                    <a:solidFill>
                      <a:srgbClr val="FC8D62">
                        <a:alpha val="70000"/>
                      </a:srgbClr>
                    </a:solidFill>
                    <a:prstDash val="sysDot"/>
                    <a:round/>
                  </a:ln>
                </p:spPr>
                <p:txBody>
                  <a:bodyPr rtlCol="0" anchor="ctr"/>
                  <a:lstStyle/>
                  <a:p>
                    <a:endParaRPr lang="en-GB">
                      <a:solidFill>
                        <a:srgbClr val="4D4D4D"/>
                      </a:solidFill>
                    </a:endParaRPr>
                  </a:p>
                </p:txBody>
              </p:sp>
              <p:sp>
                <p:nvSpPr>
                  <p:cNvPr id="510" name="Freeform 509">
                    <a:extLst>
                      <a:ext uri="{FF2B5EF4-FFF2-40B4-BE49-F238E27FC236}">
                        <a16:creationId xmlns:a16="http://schemas.microsoft.com/office/drawing/2014/main" id="{4B34FC2B-9012-5241-8D8C-1934346C5106}"/>
                      </a:ext>
                    </a:extLst>
                  </p:cNvPr>
                  <p:cNvSpPr/>
                  <p:nvPr/>
                </p:nvSpPr>
                <p:spPr>
                  <a:xfrm>
                    <a:off x="5826621" y="3574056"/>
                    <a:ext cx="12250" cy="605372"/>
                  </a:xfrm>
                  <a:custGeom>
                    <a:avLst/>
                    <a:gdLst>
                      <a:gd name="connsiteX0" fmla="*/ 0 w 12250"/>
                      <a:gd name="connsiteY0" fmla="*/ 605373 h 605372"/>
                      <a:gd name="connsiteX1" fmla="*/ 0 w 12250"/>
                      <a:gd name="connsiteY1" fmla="*/ 0 h 6053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250" h="605372">
                        <a:moveTo>
                          <a:pt x="0" y="605373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5400" cap="sq">
                    <a:solidFill>
                      <a:srgbClr val="4D4D4D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solidFill>
                        <a:srgbClr val="4D4D4D"/>
                      </a:solidFill>
                    </a:endParaRPr>
                  </a:p>
                </p:txBody>
              </p:sp>
              <p:sp>
                <p:nvSpPr>
                  <p:cNvPr id="511" name="Freeform 510">
                    <a:extLst>
                      <a:ext uri="{FF2B5EF4-FFF2-40B4-BE49-F238E27FC236}">
                        <a16:creationId xmlns:a16="http://schemas.microsoft.com/office/drawing/2014/main" id="{DC9AC887-7074-954B-AFA6-4DCB1C599AC4}"/>
                      </a:ext>
                    </a:extLst>
                  </p:cNvPr>
                  <p:cNvSpPr/>
                  <p:nvPr/>
                </p:nvSpPr>
                <p:spPr>
                  <a:xfrm>
                    <a:off x="6510171" y="3574056"/>
                    <a:ext cx="12250" cy="605372"/>
                  </a:xfrm>
                  <a:custGeom>
                    <a:avLst/>
                    <a:gdLst>
                      <a:gd name="connsiteX0" fmla="*/ 0 w 12250"/>
                      <a:gd name="connsiteY0" fmla="*/ 605373 h 605372"/>
                      <a:gd name="connsiteX1" fmla="*/ 0 w 12250"/>
                      <a:gd name="connsiteY1" fmla="*/ 0 h 6053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250" h="605372">
                        <a:moveTo>
                          <a:pt x="0" y="605373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>
                      <a:solidFill>
                        <a:srgbClr val="4D4D4D"/>
                      </a:solidFill>
                    </a:endParaRPr>
                  </a:p>
                </p:txBody>
              </p:sp>
              <p:sp>
                <p:nvSpPr>
                  <p:cNvPr id="512" name="Freeform 511">
                    <a:extLst>
                      <a:ext uri="{FF2B5EF4-FFF2-40B4-BE49-F238E27FC236}">
                        <a16:creationId xmlns:a16="http://schemas.microsoft.com/office/drawing/2014/main" id="{3281740C-67D9-984F-8664-7AFD913C89D7}"/>
                      </a:ext>
                    </a:extLst>
                  </p:cNvPr>
                  <p:cNvSpPr/>
                  <p:nvPr/>
                </p:nvSpPr>
                <p:spPr>
                  <a:xfrm>
                    <a:off x="5826621" y="4179429"/>
                    <a:ext cx="683550" cy="12250"/>
                  </a:xfrm>
                  <a:custGeom>
                    <a:avLst/>
                    <a:gdLst>
                      <a:gd name="connsiteX0" fmla="*/ 0 w 683550"/>
                      <a:gd name="connsiteY0" fmla="*/ 0 h 12250"/>
                      <a:gd name="connsiteX1" fmla="*/ 683550 w 683550"/>
                      <a:gd name="connsiteY1" fmla="*/ 0 h 12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83550" h="12250">
                        <a:moveTo>
                          <a:pt x="0" y="0"/>
                        </a:moveTo>
                        <a:lnTo>
                          <a:pt x="683550" y="0"/>
                        </a:lnTo>
                      </a:path>
                    </a:pathLst>
                  </a:custGeom>
                  <a:noFill/>
                  <a:ln w="25400" cap="sq">
                    <a:solidFill>
                      <a:srgbClr val="4D4D4D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solidFill>
                        <a:srgbClr val="4D4D4D"/>
                      </a:solidFill>
                    </a:endParaRPr>
                  </a:p>
                </p:txBody>
              </p:sp>
              <p:sp>
                <p:nvSpPr>
                  <p:cNvPr id="817" name="TextBox 816">
                    <a:extLst>
                      <a:ext uri="{FF2B5EF4-FFF2-40B4-BE49-F238E27FC236}">
                        <a16:creationId xmlns:a16="http://schemas.microsoft.com/office/drawing/2014/main" id="{C4DF19C8-5552-4E4D-B28F-0B58076F708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466200" y="3762881"/>
                    <a:ext cx="296876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:r>
                      <a:rPr lang="en-GB" sz="800" dirty="0">
                        <a:solidFill>
                          <a:srgbClr val="4D4D4D"/>
                        </a:solidFill>
                        <a:latin typeface="Helvetica" pitchFamily="2" charset="0"/>
                      </a:rPr>
                      <a:t>R</a:t>
                    </a:r>
                    <a:r>
                      <a:rPr lang="en-GB" sz="800" baseline="30000" dirty="0">
                        <a:solidFill>
                          <a:srgbClr val="4D4D4D"/>
                        </a:solidFill>
                        <a:latin typeface="Helvetica" pitchFamily="2" charset="0"/>
                      </a:rPr>
                      <a:t>2</a:t>
                    </a:r>
                  </a:p>
                </p:txBody>
              </p:sp>
              <p:sp>
                <p:nvSpPr>
                  <p:cNvPr id="824" name="TextBox 823">
                    <a:extLst>
                      <a:ext uri="{FF2B5EF4-FFF2-40B4-BE49-F238E27FC236}">
                        <a16:creationId xmlns:a16="http://schemas.microsoft.com/office/drawing/2014/main" id="{AAA0C0DE-E395-9749-9F9B-302C0F694F95}"/>
                      </a:ext>
                    </a:extLst>
                  </p:cNvPr>
                  <p:cNvSpPr txBox="1"/>
                  <p:nvPr/>
                </p:nvSpPr>
                <p:spPr>
                  <a:xfrm>
                    <a:off x="5597726" y="3770007"/>
                    <a:ext cx="29848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:r>
                      <a:rPr lang="en-GB" sz="800" dirty="0">
                        <a:solidFill>
                          <a:srgbClr val="4D4D4D"/>
                        </a:solidFill>
                        <a:latin typeface="Helvetica" pitchFamily="2" charset="0"/>
                      </a:rPr>
                      <a:t>½ </a:t>
                    </a:r>
                  </a:p>
                </p:txBody>
              </p:sp>
              <p:sp>
                <p:nvSpPr>
                  <p:cNvPr id="829" name="TextBox 828">
                    <a:extLst>
                      <a:ext uri="{FF2B5EF4-FFF2-40B4-BE49-F238E27FC236}">
                        <a16:creationId xmlns:a16="http://schemas.microsoft.com/office/drawing/2014/main" id="{CEDF68D5-BA45-B64C-AFF2-7135D74AF2FD}"/>
                      </a:ext>
                    </a:extLst>
                  </p:cNvPr>
                  <p:cNvSpPr txBox="1"/>
                  <p:nvPr/>
                </p:nvSpPr>
                <p:spPr>
                  <a:xfrm>
                    <a:off x="5488786" y="3417990"/>
                    <a:ext cx="23436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400" b="1" dirty="0">
                        <a:latin typeface="Helvetica" pitchFamily="2" charset="0"/>
                      </a:rPr>
                      <a:t>j</a:t>
                    </a:r>
                  </a:p>
                </p:txBody>
              </p:sp>
              <p:sp>
                <p:nvSpPr>
                  <p:cNvPr id="514" name="TextBox 513">
                    <a:extLst>
                      <a:ext uri="{FF2B5EF4-FFF2-40B4-BE49-F238E27FC236}">
                        <a16:creationId xmlns:a16="http://schemas.microsoft.com/office/drawing/2014/main" id="{234B9E7A-0090-0A4F-8AC3-6EF43E3BCCEF}"/>
                      </a:ext>
                    </a:extLst>
                  </p:cNvPr>
                  <p:cNvSpPr txBox="1"/>
                  <p:nvPr/>
                </p:nvSpPr>
                <p:spPr>
                  <a:xfrm>
                    <a:off x="5617720" y="3459458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:r>
                      <a:rPr lang="en-GB" sz="800" dirty="0">
                        <a:solidFill>
                          <a:srgbClr val="4D4D4D"/>
                        </a:solidFill>
                        <a:latin typeface="Helvetica" pitchFamily="2" charset="0"/>
                      </a:rPr>
                      <a:t>1</a:t>
                    </a:r>
                  </a:p>
                </p:txBody>
              </p:sp>
            </p:grpSp>
          </p:grpSp>
        </p:grpSp>
        <p:grpSp>
          <p:nvGrpSpPr>
            <p:cNvPr id="752" name="Group 751">
              <a:extLst>
                <a:ext uri="{FF2B5EF4-FFF2-40B4-BE49-F238E27FC236}">
                  <a16:creationId xmlns:a16="http://schemas.microsoft.com/office/drawing/2014/main" id="{D2EE5D3A-58F9-B04F-92C6-53ABCF1A5B71}"/>
                </a:ext>
              </a:extLst>
            </p:cNvPr>
            <p:cNvGrpSpPr/>
            <p:nvPr/>
          </p:nvGrpSpPr>
          <p:grpSpPr>
            <a:xfrm>
              <a:off x="3736029" y="3368427"/>
              <a:ext cx="1828800" cy="1852553"/>
              <a:chOff x="3736029" y="3368427"/>
              <a:chExt cx="1828800" cy="1852553"/>
            </a:xfrm>
          </p:grpSpPr>
          <p:sp>
            <p:nvSpPr>
              <p:cNvPr id="288" name="Freeform 287">
                <a:extLst>
                  <a:ext uri="{FF2B5EF4-FFF2-40B4-BE49-F238E27FC236}">
                    <a16:creationId xmlns:a16="http://schemas.microsoft.com/office/drawing/2014/main" id="{C9CA6B4D-A0D1-7446-AC2B-1644E6D33A9E}"/>
                  </a:ext>
                </a:extLst>
              </p:cNvPr>
              <p:cNvSpPr/>
              <p:nvPr/>
            </p:nvSpPr>
            <p:spPr>
              <a:xfrm>
                <a:off x="3736029" y="3368427"/>
                <a:ext cx="1828800" cy="1828800"/>
              </a:xfrm>
              <a:custGeom>
                <a:avLst/>
                <a:gdLst>
                  <a:gd name="connsiteX0" fmla="*/ 0 w 1828800"/>
                  <a:gd name="connsiteY0" fmla="*/ 1828800 h 1828800"/>
                  <a:gd name="connsiteX1" fmla="*/ 1828800 w 1828800"/>
                  <a:gd name="connsiteY1" fmla="*/ 1828800 h 1828800"/>
                  <a:gd name="connsiteX2" fmla="*/ 1828800 w 1828800"/>
                  <a:gd name="connsiteY2" fmla="*/ 0 h 1828800"/>
                  <a:gd name="connsiteX3" fmla="*/ 0 w 1828800"/>
                  <a:gd name="connsiteY3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8800" h="1828800">
                    <a:moveTo>
                      <a:pt x="0" y="1828800"/>
                    </a:moveTo>
                    <a:lnTo>
                      <a:pt x="1828800" y="1828800"/>
                    </a:lnTo>
                    <a:lnTo>
                      <a:pt x="18288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1" name="TextBox 770">
                <a:extLst>
                  <a:ext uri="{FF2B5EF4-FFF2-40B4-BE49-F238E27FC236}">
                    <a16:creationId xmlns:a16="http://schemas.microsoft.com/office/drawing/2014/main" id="{B013BEDE-9F94-9546-8D83-4246E2469511}"/>
                  </a:ext>
                </a:extLst>
              </p:cNvPr>
              <p:cNvSpPr txBox="1"/>
              <p:nvPr/>
            </p:nvSpPr>
            <p:spPr>
              <a:xfrm>
                <a:off x="3795454" y="3417990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i</a:t>
                </a:r>
              </a:p>
            </p:txBody>
          </p:sp>
          <p:sp>
            <p:nvSpPr>
              <p:cNvPr id="830" name="TextBox 829">
                <a:extLst>
                  <a:ext uri="{FF2B5EF4-FFF2-40B4-BE49-F238E27FC236}">
                    <a16:creationId xmlns:a16="http://schemas.microsoft.com/office/drawing/2014/main" id="{C7BFFBE3-C792-EB47-A8B2-F8D8A07B73E1}"/>
                  </a:ext>
                </a:extLst>
              </p:cNvPr>
              <p:cNvSpPr txBox="1"/>
              <p:nvPr/>
            </p:nvSpPr>
            <p:spPr>
              <a:xfrm>
                <a:off x="4391840" y="5005536"/>
                <a:ext cx="6030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x</a:t>
                </a:r>
                <a:r>
                  <a:rPr lang="en-GB" sz="800" baseline="-25000" dirty="0">
                    <a:solidFill>
                      <a:srgbClr val="4D4D4D"/>
                    </a:solidFill>
                    <a:latin typeface="Helvetica" pitchFamily="2" charset="0"/>
                  </a:rPr>
                  <a:t>i</a:t>
                </a:r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 – </a:t>
                </a:r>
                <a:r>
                  <a:rPr lang="en-GB" sz="800" dirty="0" err="1">
                    <a:solidFill>
                      <a:srgbClr val="4D4D4D"/>
                    </a:solidFill>
                    <a:latin typeface="Helvetica" pitchFamily="2" charset="0"/>
                  </a:rPr>
                  <a:t>x</a:t>
                </a:r>
                <a:r>
                  <a:rPr lang="en-GB" sz="800" baseline="-25000" dirty="0" err="1">
                    <a:solidFill>
                      <a:srgbClr val="4D4D4D"/>
                    </a:solidFill>
                    <a:latin typeface="Helvetica" pitchFamily="2" charset="0"/>
                  </a:rPr>
                  <a:t>j</a:t>
                </a:r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 / m</a:t>
                </a:r>
              </a:p>
            </p:txBody>
          </p:sp>
          <p:sp>
            <p:nvSpPr>
              <p:cNvPr id="831" name="TextBox 830">
                <a:extLst>
                  <a:ext uri="{FF2B5EF4-FFF2-40B4-BE49-F238E27FC236}">
                    <a16:creationId xmlns:a16="http://schemas.microsoft.com/office/drawing/2014/main" id="{96E594B2-7023-A941-9E12-A71D8B9D68E6}"/>
                  </a:ext>
                </a:extLst>
              </p:cNvPr>
              <p:cNvSpPr txBox="1"/>
              <p:nvPr/>
            </p:nvSpPr>
            <p:spPr>
              <a:xfrm>
                <a:off x="4260594" y="4926028"/>
                <a:ext cx="2760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-1</a:t>
                </a:r>
              </a:p>
            </p:txBody>
          </p:sp>
          <p:sp>
            <p:nvSpPr>
              <p:cNvPr id="832" name="TextBox 831">
                <a:extLst>
                  <a:ext uri="{FF2B5EF4-FFF2-40B4-BE49-F238E27FC236}">
                    <a16:creationId xmlns:a16="http://schemas.microsoft.com/office/drawing/2014/main" id="{DE770977-0C2B-7647-ACCE-4F1ED5340311}"/>
                  </a:ext>
                </a:extLst>
              </p:cNvPr>
              <p:cNvSpPr txBox="1"/>
              <p:nvPr/>
            </p:nvSpPr>
            <p:spPr>
              <a:xfrm>
                <a:off x="3976113" y="4926028"/>
                <a:ext cx="2760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-2</a:t>
                </a:r>
              </a:p>
            </p:txBody>
          </p:sp>
          <p:sp>
            <p:nvSpPr>
              <p:cNvPr id="833" name="TextBox 832">
                <a:extLst>
                  <a:ext uri="{FF2B5EF4-FFF2-40B4-BE49-F238E27FC236}">
                    <a16:creationId xmlns:a16="http://schemas.microsoft.com/office/drawing/2014/main" id="{4EE4649A-7C76-914B-AA51-B4DBD9B4E3BA}"/>
                  </a:ext>
                </a:extLst>
              </p:cNvPr>
              <p:cNvSpPr txBox="1"/>
              <p:nvPr/>
            </p:nvSpPr>
            <p:spPr>
              <a:xfrm>
                <a:off x="4849876" y="4926028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34" name="TextBox 833">
                <a:extLst>
                  <a:ext uri="{FF2B5EF4-FFF2-40B4-BE49-F238E27FC236}">
                    <a16:creationId xmlns:a16="http://schemas.microsoft.com/office/drawing/2014/main" id="{8CDD4FEE-91EA-864A-B698-46F6F340FA72}"/>
                  </a:ext>
                </a:extLst>
              </p:cNvPr>
              <p:cNvSpPr txBox="1"/>
              <p:nvPr/>
            </p:nvSpPr>
            <p:spPr>
              <a:xfrm>
                <a:off x="5141129" y="4926028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98D47AFE-0C9C-5040-B18A-E5D527CAEEB5}"/>
                  </a:ext>
                </a:extLst>
              </p:cNvPr>
              <p:cNvSpPr/>
              <p:nvPr/>
            </p:nvSpPr>
            <p:spPr>
              <a:xfrm>
                <a:off x="3964629" y="3587883"/>
                <a:ext cx="1417320" cy="627611"/>
              </a:xfrm>
              <a:custGeom>
                <a:avLst/>
                <a:gdLst>
                  <a:gd name="connsiteX0" fmla="*/ 0 w 1417320"/>
                  <a:gd name="connsiteY0" fmla="*/ 627611 h 627611"/>
                  <a:gd name="connsiteX1" fmla="*/ 1417320 w 1417320"/>
                  <a:gd name="connsiteY1" fmla="*/ 627611 h 627611"/>
                  <a:gd name="connsiteX2" fmla="*/ 1417320 w 1417320"/>
                  <a:gd name="connsiteY2" fmla="*/ 0 h 627611"/>
                  <a:gd name="connsiteX3" fmla="*/ 0 w 1417320"/>
                  <a:gd name="connsiteY3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320" h="627611">
                    <a:moveTo>
                      <a:pt x="0" y="627611"/>
                    </a:moveTo>
                    <a:lnTo>
                      <a:pt x="1417320" y="627611"/>
                    </a:lnTo>
                    <a:lnTo>
                      <a:pt x="141732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BDA3B7DB-B911-D945-BC58-B8744833F451}"/>
                  </a:ext>
                </a:extLst>
              </p:cNvPr>
              <p:cNvSpPr/>
              <p:nvPr/>
            </p:nvSpPr>
            <p:spPr>
              <a:xfrm>
                <a:off x="3964629" y="3587883"/>
                <a:ext cx="1417320" cy="627611"/>
              </a:xfrm>
              <a:custGeom>
                <a:avLst/>
                <a:gdLst>
                  <a:gd name="connsiteX0" fmla="*/ 0 w 1417320"/>
                  <a:gd name="connsiteY0" fmla="*/ 611410 h 627611"/>
                  <a:gd name="connsiteX1" fmla="*/ 0 w 1417320"/>
                  <a:gd name="connsiteY1" fmla="*/ 611410 h 627611"/>
                  <a:gd name="connsiteX2" fmla="*/ 28926 w 1417320"/>
                  <a:gd name="connsiteY2" fmla="*/ 611410 h 627611"/>
                  <a:gd name="connsiteX3" fmla="*/ 57850 w 1417320"/>
                  <a:gd name="connsiteY3" fmla="*/ 611410 h 627611"/>
                  <a:gd name="connsiteX4" fmla="*/ 86775 w 1417320"/>
                  <a:gd name="connsiteY4" fmla="*/ 611410 h 627611"/>
                  <a:gd name="connsiteX5" fmla="*/ 115700 w 1417320"/>
                  <a:gd name="connsiteY5" fmla="*/ 611410 h 627611"/>
                  <a:gd name="connsiteX6" fmla="*/ 144625 w 1417320"/>
                  <a:gd name="connsiteY6" fmla="*/ 611410 h 627611"/>
                  <a:gd name="connsiteX7" fmla="*/ 173549 w 1417320"/>
                  <a:gd name="connsiteY7" fmla="*/ 609450 h 627611"/>
                  <a:gd name="connsiteX8" fmla="*/ 202475 w 1417320"/>
                  <a:gd name="connsiteY8" fmla="*/ 606590 h 627611"/>
                  <a:gd name="connsiteX9" fmla="*/ 231399 w 1417320"/>
                  <a:gd name="connsiteY9" fmla="*/ 603720 h 627611"/>
                  <a:gd name="connsiteX10" fmla="*/ 260325 w 1417320"/>
                  <a:gd name="connsiteY10" fmla="*/ 597789 h 627611"/>
                  <a:gd name="connsiteX11" fmla="*/ 289249 w 1417320"/>
                  <a:gd name="connsiteY11" fmla="*/ 594517 h 627611"/>
                  <a:gd name="connsiteX12" fmla="*/ 318174 w 1417320"/>
                  <a:gd name="connsiteY12" fmla="*/ 581717 h 627611"/>
                  <a:gd name="connsiteX13" fmla="*/ 347099 w 1417320"/>
                  <a:gd name="connsiteY13" fmla="*/ 567954 h 627611"/>
                  <a:gd name="connsiteX14" fmla="*/ 376024 w 1417320"/>
                  <a:gd name="connsiteY14" fmla="*/ 543458 h 627611"/>
                  <a:gd name="connsiteX15" fmla="*/ 404948 w 1417320"/>
                  <a:gd name="connsiteY15" fmla="*/ 516969 h 627611"/>
                  <a:gd name="connsiteX16" fmla="*/ 433874 w 1417320"/>
                  <a:gd name="connsiteY16" fmla="*/ 491280 h 627611"/>
                  <a:gd name="connsiteX17" fmla="*/ 462798 w 1417320"/>
                  <a:gd name="connsiteY17" fmla="*/ 451809 h 627611"/>
                  <a:gd name="connsiteX18" fmla="*/ 491724 w 1417320"/>
                  <a:gd name="connsiteY18" fmla="*/ 386403 h 627611"/>
                  <a:gd name="connsiteX19" fmla="*/ 520648 w 1417320"/>
                  <a:gd name="connsiteY19" fmla="*/ 340246 h 627611"/>
                  <a:gd name="connsiteX20" fmla="*/ 549573 w 1417320"/>
                  <a:gd name="connsiteY20" fmla="*/ 295083 h 627611"/>
                  <a:gd name="connsiteX21" fmla="*/ 578498 w 1417320"/>
                  <a:gd name="connsiteY21" fmla="*/ 248680 h 627611"/>
                  <a:gd name="connsiteX22" fmla="*/ 607423 w 1417320"/>
                  <a:gd name="connsiteY22" fmla="*/ 155016 h 627611"/>
                  <a:gd name="connsiteX23" fmla="*/ 636348 w 1417320"/>
                  <a:gd name="connsiteY23" fmla="*/ 78524 h 627611"/>
                  <a:gd name="connsiteX24" fmla="*/ 665273 w 1417320"/>
                  <a:gd name="connsiteY24" fmla="*/ 55598 h 627611"/>
                  <a:gd name="connsiteX25" fmla="*/ 694197 w 1417320"/>
                  <a:gd name="connsiteY25" fmla="*/ 0 h 627611"/>
                  <a:gd name="connsiteX26" fmla="*/ 723123 w 1417320"/>
                  <a:gd name="connsiteY26" fmla="*/ 131672 h 627611"/>
                  <a:gd name="connsiteX27" fmla="*/ 752047 w 1417320"/>
                  <a:gd name="connsiteY27" fmla="*/ 36100 h 627611"/>
                  <a:gd name="connsiteX28" fmla="*/ 780973 w 1417320"/>
                  <a:gd name="connsiteY28" fmla="*/ 61095 h 627611"/>
                  <a:gd name="connsiteX29" fmla="*/ 809897 w 1417320"/>
                  <a:gd name="connsiteY29" fmla="*/ 97926 h 627611"/>
                  <a:gd name="connsiteX30" fmla="*/ 838822 w 1417320"/>
                  <a:gd name="connsiteY30" fmla="*/ 139545 h 627611"/>
                  <a:gd name="connsiteX31" fmla="*/ 867747 w 1417320"/>
                  <a:gd name="connsiteY31" fmla="*/ 165974 h 627611"/>
                  <a:gd name="connsiteX32" fmla="*/ 896672 w 1417320"/>
                  <a:gd name="connsiteY32" fmla="*/ 278808 h 627611"/>
                  <a:gd name="connsiteX33" fmla="*/ 925596 w 1417320"/>
                  <a:gd name="connsiteY33" fmla="*/ 350210 h 627611"/>
                  <a:gd name="connsiteX34" fmla="*/ 954522 w 1417320"/>
                  <a:gd name="connsiteY34" fmla="*/ 382828 h 627611"/>
                  <a:gd name="connsiteX35" fmla="*/ 983446 w 1417320"/>
                  <a:gd name="connsiteY35" fmla="*/ 456339 h 627611"/>
                  <a:gd name="connsiteX36" fmla="*/ 1012372 w 1417320"/>
                  <a:gd name="connsiteY36" fmla="*/ 487045 h 627611"/>
                  <a:gd name="connsiteX37" fmla="*/ 1041296 w 1417320"/>
                  <a:gd name="connsiteY37" fmla="*/ 540562 h 627611"/>
                  <a:gd name="connsiteX38" fmla="*/ 1070216 w 1417320"/>
                  <a:gd name="connsiteY38" fmla="*/ 544593 h 627611"/>
                  <a:gd name="connsiteX39" fmla="*/ 1099147 w 1417320"/>
                  <a:gd name="connsiteY39" fmla="*/ 568565 h 627611"/>
                  <a:gd name="connsiteX40" fmla="*/ 1128065 w 1417320"/>
                  <a:gd name="connsiteY40" fmla="*/ 581670 h 627611"/>
                  <a:gd name="connsiteX41" fmla="*/ 1156995 w 1417320"/>
                  <a:gd name="connsiteY41" fmla="*/ 590879 h 627611"/>
                  <a:gd name="connsiteX42" fmla="*/ 1185926 w 1417320"/>
                  <a:gd name="connsiteY42" fmla="*/ 602955 h 627611"/>
                  <a:gd name="connsiteX43" fmla="*/ 1214844 w 1417320"/>
                  <a:gd name="connsiteY43" fmla="*/ 604412 h 627611"/>
                  <a:gd name="connsiteX44" fmla="*/ 1243775 w 1417320"/>
                  <a:gd name="connsiteY44" fmla="*/ 608446 h 627611"/>
                  <a:gd name="connsiteX45" fmla="*/ 1272692 w 1417320"/>
                  <a:gd name="connsiteY45" fmla="*/ 610667 h 627611"/>
                  <a:gd name="connsiteX46" fmla="*/ 1301623 w 1417320"/>
                  <a:gd name="connsiteY46" fmla="*/ 611405 h 627611"/>
                  <a:gd name="connsiteX47" fmla="*/ 1330541 w 1417320"/>
                  <a:gd name="connsiteY47" fmla="*/ 611410 h 627611"/>
                  <a:gd name="connsiteX48" fmla="*/ 1359472 w 1417320"/>
                  <a:gd name="connsiteY48" fmla="*/ 611410 h 627611"/>
                  <a:gd name="connsiteX49" fmla="*/ 1388389 w 1417320"/>
                  <a:gd name="connsiteY49" fmla="*/ 611410 h 627611"/>
                  <a:gd name="connsiteX50" fmla="*/ 1417320 w 1417320"/>
                  <a:gd name="connsiteY50" fmla="*/ 611410 h 627611"/>
                  <a:gd name="connsiteX51" fmla="*/ 1417320 w 1417320"/>
                  <a:gd name="connsiteY51" fmla="*/ 611410 h 627611"/>
                  <a:gd name="connsiteX52" fmla="*/ 1417320 w 1417320"/>
                  <a:gd name="connsiteY52" fmla="*/ 611410 h 627611"/>
                  <a:gd name="connsiteX53" fmla="*/ 1388389 w 1417320"/>
                  <a:gd name="connsiteY53" fmla="*/ 611410 h 627611"/>
                  <a:gd name="connsiteX54" fmla="*/ 1359472 w 1417320"/>
                  <a:gd name="connsiteY54" fmla="*/ 611410 h 627611"/>
                  <a:gd name="connsiteX55" fmla="*/ 1330541 w 1417320"/>
                  <a:gd name="connsiteY55" fmla="*/ 611410 h 627611"/>
                  <a:gd name="connsiteX56" fmla="*/ 1301623 w 1417320"/>
                  <a:gd name="connsiteY56" fmla="*/ 611417 h 627611"/>
                  <a:gd name="connsiteX57" fmla="*/ 1272692 w 1417320"/>
                  <a:gd name="connsiteY57" fmla="*/ 612751 h 627611"/>
                  <a:gd name="connsiteX58" fmla="*/ 1243775 w 1417320"/>
                  <a:gd name="connsiteY58" fmla="*/ 615168 h 627611"/>
                  <a:gd name="connsiteX59" fmla="*/ 1214844 w 1417320"/>
                  <a:gd name="connsiteY59" fmla="*/ 618120 h 627611"/>
                  <a:gd name="connsiteX60" fmla="*/ 1185926 w 1417320"/>
                  <a:gd name="connsiteY60" fmla="*/ 619502 h 627611"/>
                  <a:gd name="connsiteX61" fmla="*/ 1156995 w 1417320"/>
                  <a:gd name="connsiteY61" fmla="*/ 620992 h 627611"/>
                  <a:gd name="connsiteX62" fmla="*/ 1128065 w 1417320"/>
                  <a:gd name="connsiteY62" fmla="*/ 623951 h 627611"/>
                  <a:gd name="connsiteX63" fmla="*/ 1099147 w 1417320"/>
                  <a:gd name="connsiteY63" fmla="*/ 618155 h 627611"/>
                  <a:gd name="connsiteX64" fmla="*/ 1070216 w 1417320"/>
                  <a:gd name="connsiteY64" fmla="*/ 627611 h 627611"/>
                  <a:gd name="connsiteX65" fmla="*/ 1041296 w 1417320"/>
                  <a:gd name="connsiteY65" fmla="*/ 608644 h 627611"/>
                  <a:gd name="connsiteX66" fmla="*/ 1012372 w 1417320"/>
                  <a:gd name="connsiteY66" fmla="*/ 602912 h 627611"/>
                  <a:gd name="connsiteX67" fmla="*/ 983446 w 1417320"/>
                  <a:gd name="connsiteY67" fmla="*/ 585460 h 627611"/>
                  <a:gd name="connsiteX68" fmla="*/ 954522 w 1417320"/>
                  <a:gd name="connsiteY68" fmla="*/ 583311 h 627611"/>
                  <a:gd name="connsiteX69" fmla="*/ 925596 w 1417320"/>
                  <a:gd name="connsiteY69" fmla="*/ 537729 h 627611"/>
                  <a:gd name="connsiteX70" fmla="*/ 896672 w 1417320"/>
                  <a:gd name="connsiteY70" fmla="*/ 493321 h 627611"/>
                  <a:gd name="connsiteX71" fmla="*/ 867747 w 1417320"/>
                  <a:gd name="connsiteY71" fmla="*/ 440087 h 627611"/>
                  <a:gd name="connsiteX72" fmla="*/ 838822 w 1417320"/>
                  <a:gd name="connsiteY72" fmla="*/ 409115 h 627611"/>
                  <a:gd name="connsiteX73" fmla="*/ 809897 w 1417320"/>
                  <a:gd name="connsiteY73" fmla="*/ 382054 h 627611"/>
                  <a:gd name="connsiteX74" fmla="*/ 780973 w 1417320"/>
                  <a:gd name="connsiteY74" fmla="*/ 310929 h 627611"/>
                  <a:gd name="connsiteX75" fmla="*/ 752047 w 1417320"/>
                  <a:gd name="connsiteY75" fmla="*/ 322925 h 627611"/>
                  <a:gd name="connsiteX76" fmla="*/ 723123 w 1417320"/>
                  <a:gd name="connsiteY76" fmla="*/ 278139 h 627611"/>
                  <a:gd name="connsiteX77" fmla="*/ 694197 w 1417320"/>
                  <a:gd name="connsiteY77" fmla="*/ 307922 h 627611"/>
                  <a:gd name="connsiteX78" fmla="*/ 665273 w 1417320"/>
                  <a:gd name="connsiteY78" fmla="*/ 332403 h 627611"/>
                  <a:gd name="connsiteX79" fmla="*/ 636348 w 1417320"/>
                  <a:gd name="connsiteY79" fmla="*/ 371343 h 627611"/>
                  <a:gd name="connsiteX80" fmla="*/ 607423 w 1417320"/>
                  <a:gd name="connsiteY80" fmla="*/ 417586 h 627611"/>
                  <a:gd name="connsiteX81" fmla="*/ 578498 w 1417320"/>
                  <a:gd name="connsiteY81" fmla="*/ 490616 h 627611"/>
                  <a:gd name="connsiteX82" fmla="*/ 549573 w 1417320"/>
                  <a:gd name="connsiteY82" fmla="*/ 500719 h 627611"/>
                  <a:gd name="connsiteX83" fmla="*/ 520648 w 1417320"/>
                  <a:gd name="connsiteY83" fmla="*/ 531524 h 627611"/>
                  <a:gd name="connsiteX84" fmla="*/ 491724 w 1417320"/>
                  <a:gd name="connsiteY84" fmla="*/ 579501 h 627611"/>
                  <a:gd name="connsiteX85" fmla="*/ 462798 w 1417320"/>
                  <a:gd name="connsiteY85" fmla="*/ 582717 h 627611"/>
                  <a:gd name="connsiteX86" fmla="*/ 433874 w 1417320"/>
                  <a:gd name="connsiteY86" fmla="*/ 596208 h 627611"/>
                  <a:gd name="connsiteX87" fmla="*/ 404948 w 1417320"/>
                  <a:gd name="connsiteY87" fmla="*/ 605554 h 627611"/>
                  <a:gd name="connsiteX88" fmla="*/ 376024 w 1417320"/>
                  <a:gd name="connsiteY88" fmla="*/ 618918 h 627611"/>
                  <a:gd name="connsiteX89" fmla="*/ 347099 w 1417320"/>
                  <a:gd name="connsiteY89" fmla="*/ 621198 h 627611"/>
                  <a:gd name="connsiteX90" fmla="*/ 318174 w 1417320"/>
                  <a:gd name="connsiteY90" fmla="*/ 623077 h 627611"/>
                  <a:gd name="connsiteX91" fmla="*/ 289249 w 1417320"/>
                  <a:gd name="connsiteY91" fmla="*/ 624761 h 627611"/>
                  <a:gd name="connsiteX92" fmla="*/ 260325 w 1417320"/>
                  <a:gd name="connsiteY92" fmla="*/ 617633 h 627611"/>
                  <a:gd name="connsiteX93" fmla="*/ 231399 w 1417320"/>
                  <a:gd name="connsiteY93" fmla="*/ 617393 h 627611"/>
                  <a:gd name="connsiteX94" fmla="*/ 202475 w 1417320"/>
                  <a:gd name="connsiteY94" fmla="*/ 614190 h 627611"/>
                  <a:gd name="connsiteX95" fmla="*/ 173549 w 1417320"/>
                  <a:gd name="connsiteY95" fmla="*/ 612644 h 627611"/>
                  <a:gd name="connsiteX96" fmla="*/ 144625 w 1417320"/>
                  <a:gd name="connsiteY96" fmla="*/ 611411 h 627611"/>
                  <a:gd name="connsiteX97" fmla="*/ 115700 w 1417320"/>
                  <a:gd name="connsiteY97" fmla="*/ 611410 h 627611"/>
                  <a:gd name="connsiteX98" fmla="*/ 86775 w 1417320"/>
                  <a:gd name="connsiteY98" fmla="*/ 611410 h 627611"/>
                  <a:gd name="connsiteX99" fmla="*/ 57850 w 1417320"/>
                  <a:gd name="connsiteY99" fmla="*/ 611410 h 627611"/>
                  <a:gd name="connsiteX100" fmla="*/ 28926 w 1417320"/>
                  <a:gd name="connsiteY100" fmla="*/ 611410 h 627611"/>
                  <a:gd name="connsiteX101" fmla="*/ 0 w 1417320"/>
                  <a:gd name="connsiteY101" fmla="*/ 61141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417320" h="627611">
                    <a:moveTo>
                      <a:pt x="0" y="611410"/>
                    </a:moveTo>
                    <a:lnTo>
                      <a:pt x="0" y="611410"/>
                    </a:lnTo>
                    <a:lnTo>
                      <a:pt x="28926" y="611410"/>
                    </a:lnTo>
                    <a:lnTo>
                      <a:pt x="57850" y="611410"/>
                    </a:lnTo>
                    <a:lnTo>
                      <a:pt x="86775" y="611410"/>
                    </a:lnTo>
                    <a:lnTo>
                      <a:pt x="115700" y="611410"/>
                    </a:lnTo>
                    <a:lnTo>
                      <a:pt x="144625" y="611410"/>
                    </a:lnTo>
                    <a:lnTo>
                      <a:pt x="173549" y="609450"/>
                    </a:lnTo>
                    <a:lnTo>
                      <a:pt x="202475" y="606590"/>
                    </a:lnTo>
                    <a:lnTo>
                      <a:pt x="231399" y="603720"/>
                    </a:lnTo>
                    <a:lnTo>
                      <a:pt x="260325" y="597789"/>
                    </a:lnTo>
                    <a:lnTo>
                      <a:pt x="289249" y="594517"/>
                    </a:lnTo>
                    <a:lnTo>
                      <a:pt x="318174" y="581717"/>
                    </a:lnTo>
                    <a:lnTo>
                      <a:pt x="347099" y="567954"/>
                    </a:lnTo>
                    <a:lnTo>
                      <a:pt x="376024" y="543458"/>
                    </a:lnTo>
                    <a:lnTo>
                      <a:pt x="404948" y="516969"/>
                    </a:lnTo>
                    <a:lnTo>
                      <a:pt x="433874" y="491280"/>
                    </a:lnTo>
                    <a:lnTo>
                      <a:pt x="462798" y="451809"/>
                    </a:lnTo>
                    <a:lnTo>
                      <a:pt x="491724" y="386403"/>
                    </a:lnTo>
                    <a:lnTo>
                      <a:pt x="520648" y="340246"/>
                    </a:lnTo>
                    <a:lnTo>
                      <a:pt x="549573" y="295083"/>
                    </a:lnTo>
                    <a:lnTo>
                      <a:pt x="578498" y="248680"/>
                    </a:lnTo>
                    <a:lnTo>
                      <a:pt x="607423" y="155016"/>
                    </a:lnTo>
                    <a:lnTo>
                      <a:pt x="636348" y="78524"/>
                    </a:lnTo>
                    <a:lnTo>
                      <a:pt x="665273" y="55598"/>
                    </a:lnTo>
                    <a:lnTo>
                      <a:pt x="694197" y="0"/>
                    </a:lnTo>
                    <a:lnTo>
                      <a:pt x="723123" y="131672"/>
                    </a:lnTo>
                    <a:lnTo>
                      <a:pt x="752047" y="36100"/>
                    </a:lnTo>
                    <a:lnTo>
                      <a:pt x="780973" y="61095"/>
                    </a:lnTo>
                    <a:lnTo>
                      <a:pt x="809897" y="97926"/>
                    </a:lnTo>
                    <a:lnTo>
                      <a:pt x="838822" y="139545"/>
                    </a:lnTo>
                    <a:lnTo>
                      <a:pt x="867747" y="165974"/>
                    </a:lnTo>
                    <a:lnTo>
                      <a:pt x="896672" y="278808"/>
                    </a:lnTo>
                    <a:lnTo>
                      <a:pt x="925596" y="350210"/>
                    </a:lnTo>
                    <a:lnTo>
                      <a:pt x="954522" y="382828"/>
                    </a:lnTo>
                    <a:lnTo>
                      <a:pt x="983446" y="456339"/>
                    </a:lnTo>
                    <a:lnTo>
                      <a:pt x="1012372" y="487045"/>
                    </a:lnTo>
                    <a:lnTo>
                      <a:pt x="1041296" y="540562"/>
                    </a:lnTo>
                    <a:lnTo>
                      <a:pt x="1070216" y="544593"/>
                    </a:lnTo>
                    <a:lnTo>
                      <a:pt x="1099147" y="568565"/>
                    </a:lnTo>
                    <a:lnTo>
                      <a:pt x="1128065" y="581670"/>
                    </a:lnTo>
                    <a:lnTo>
                      <a:pt x="1156995" y="590879"/>
                    </a:lnTo>
                    <a:lnTo>
                      <a:pt x="1185926" y="602955"/>
                    </a:lnTo>
                    <a:lnTo>
                      <a:pt x="1214844" y="604412"/>
                    </a:lnTo>
                    <a:lnTo>
                      <a:pt x="1243775" y="608446"/>
                    </a:lnTo>
                    <a:lnTo>
                      <a:pt x="1272692" y="610667"/>
                    </a:lnTo>
                    <a:lnTo>
                      <a:pt x="1301623" y="611405"/>
                    </a:lnTo>
                    <a:lnTo>
                      <a:pt x="1330541" y="611410"/>
                    </a:lnTo>
                    <a:lnTo>
                      <a:pt x="1359472" y="611410"/>
                    </a:lnTo>
                    <a:lnTo>
                      <a:pt x="1388389" y="611410"/>
                    </a:lnTo>
                    <a:lnTo>
                      <a:pt x="1417320" y="611410"/>
                    </a:lnTo>
                    <a:lnTo>
                      <a:pt x="1417320" y="611410"/>
                    </a:lnTo>
                    <a:lnTo>
                      <a:pt x="1417320" y="611410"/>
                    </a:lnTo>
                    <a:lnTo>
                      <a:pt x="1388389" y="611410"/>
                    </a:lnTo>
                    <a:lnTo>
                      <a:pt x="1359472" y="611410"/>
                    </a:lnTo>
                    <a:lnTo>
                      <a:pt x="1330541" y="611410"/>
                    </a:lnTo>
                    <a:lnTo>
                      <a:pt x="1301623" y="611417"/>
                    </a:lnTo>
                    <a:lnTo>
                      <a:pt x="1272692" y="612751"/>
                    </a:lnTo>
                    <a:lnTo>
                      <a:pt x="1243775" y="615168"/>
                    </a:lnTo>
                    <a:lnTo>
                      <a:pt x="1214844" y="618120"/>
                    </a:lnTo>
                    <a:lnTo>
                      <a:pt x="1185926" y="619502"/>
                    </a:lnTo>
                    <a:lnTo>
                      <a:pt x="1156995" y="620992"/>
                    </a:lnTo>
                    <a:lnTo>
                      <a:pt x="1128065" y="623951"/>
                    </a:lnTo>
                    <a:lnTo>
                      <a:pt x="1099147" y="618155"/>
                    </a:lnTo>
                    <a:lnTo>
                      <a:pt x="1070216" y="627611"/>
                    </a:lnTo>
                    <a:lnTo>
                      <a:pt x="1041296" y="608644"/>
                    </a:lnTo>
                    <a:lnTo>
                      <a:pt x="1012372" y="602912"/>
                    </a:lnTo>
                    <a:lnTo>
                      <a:pt x="983446" y="585460"/>
                    </a:lnTo>
                    <a:lnTo>
                      <a:pt x="954522" y="583311"/>
                    </a:lnTo>
                    <a:lnTo>
                      <a:pt x="925596" y="537729"/>
                    </a:lnTo>
                    <a:lnTo>
                      <a:pt x="896672" y="493321"/>
                    </a:lnTo>
                    <a:lnTo>
                      <a:pt x="867747" y="440087"/>
                    </a:lnTo>
                    <a:lnTo>
                      <a:pt x="838822" y="409115"/>
                    </a:lnTo>
                    <a:lnTo>
                      <a:pt x="809897" y="382054"/>
                    </a:lnTo>
                    <a:lnTo>
                      <a:pt x="780973" y="310929"/>
                    </a:lnTo>
                    <a:lnTo>
                      <a:pt x="752047" y="322925"/>
                    </a:lnTo>
                    <a:lnTo>
                      <a:pt x="723123" y="278139"/>
                    </a:lnTo>
                    <a:lnTo>
                      <a:pt x="694197" y="307922"/>
                    </a:lnTo>
                    <a:lnTo>
                      <a:pt x="665273" y="332403"/>
                    </a:lnTo>
                    <a:lnTo>
                      <a:pt x="636348" y="371343"/>
                    </a:lnTo>
                    <a:lnTo>
                      <a:pt x="607423" y="417586"/>
                    </a:lnTo>
                    <a:lnTo>
                      <a:pt x="578498" y="490616"/>
                    </a:lnTo>
                    <a:lnTo>
                      <a:pt x="549573" y="500719"/>
                    </a:lnTo>
                    <a:lnTo>
                      <a:pt x="520648" y="531524"/>
                    </a:lnTo>
                    <a:lnTo>
                      <a:pt x="491724" y="579501"/>
                    </a:lnTo>
                    <a:lnTo>
                      <a:pt x="462798" y="582717"/>
                    </a:lnTo>
                    <a:lnTo>
                      <a:pt x="433874" y="596208"/>
                    </a:lnTo>
                    <a:lnTo>
                      <a:pt x="404948" y="605554"/>
                    </a:lnTo>
                    <a:lnTo>
                      <a:pt x="376024" y="618918"/>
                    </a:lnTo>
                    <a:lnTo>
                      <a:pt x="347099" y="621198"/>
                    </a:lnTo>
                    <a:lnTo>
                      <a:pt x="318174" y="623077"/>
                    </a:lnTo>
                    <a:lnTo>
                      <a:pt x="289249" y="624761"/>
                    </a:lnTo>
                    <a:lnTo>
                      <a:pt x="260325" y="617633"/>
                    </a:lnTo>
                    <a:lnTo>
                      <a:pt x="231399" y="617393"/>
                    </a:lnTo>
                    <a:lnTo>
                      <a:pt x="202475" y="614190"/>
                    </a:lnTo>
                    <a:lnTo>
                      <a:pt x="173549" y="612644"/>
                    </a:lnTo>
                    <a:lnTo>
                      <a:pt x="144625" y="611411"/>
                    </a:lnTo>
                    <a:lnTo>
                      <a:pt x="115700" y="611410"/>
                    </a:lnTo>
                    <a:lnTo>
                      <a:pt x="86775" y="611410"/>
                    </a:lnTo>
                    <a:lnTo>
                      <a:pt x="57850" y="611410"/>
                    </a:lnTo>
                    <a:lnTo>
                      <a:pt x="28926" y="611410"/>
                    </a:lnTo>
                    <a:lnTo>
                      <a:pt x="0" y="611410"/>
                    </a:lnTo>
                    <a:close/>
                  </a:path>
                </a:pathLst>
              </a:custGeom>
              <a:solidFill>
                <a:srgbClr val="FC8D62">
                  <a:alpha val="2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DFF230E0-62FC-DA48-979B-01EF6DC796E0}"/>
                  </a:ext>
                </a:extLst>
              </p:cNvPr>
              <p:cNvSpPr/>
              <p:nvPr/>
            </p:nvSpPr>
            <p:spPr>
              <a:xfrm>
                <a:off x="3964629" y="3791212"/>
                <a:ext cx="1417320" cy="418016"/>
              </a:xfrm>
              <a:custGeom>
                <a:avLst/>
                <a:gdLst>
                  <a:gd name="connsiteX0" fmla="*/ 0 w 1417320"/>
                  <a:gd name="connsiteY0" fmla="*/ 408080 h 418016"/>
                  <a:gd name="connsiteX1" fmla="*/ 0 w 1417320"/>
                  <a:gd name="connsiteY1" fmla="*/ 408080 h 418016"/>
                  <a:gd name="connsiteX2" fmla="*/ 28926 w 1417320"/>
                  <a:gd name="connsiteY2" fmla="*/ 408080 h 418016"/>
                  <a:gd name="connsiteX3" fmla="*/ 57850 w 1417320"/>
                  <a:gd name="connsiteY3" fmla="*/ 408080 h 418016"/>
                  <a:gd name="connsiteX4" fmla="*/ 86775 w 1417320"/>
                  <a:gd name="connsiteY4" fmla="*/ 408080 h 418016"/>
                  <a:gd name="connsiteX5" fmla="*/ 115700 w 1417320"/>
                  <a:gd name="connsiteY5" fmla="*/ 408080 h 418016"/>
                  <a:gd name="connsiteX6" fmla="*/ 144625 w 1417320"/>
                  <a:gd name="connsiteY6" fmla="*/ 408080 h 418016"/>
                  <a:gd name="connsiteX7" fmla="*/ 173549 w 1417320"/>
                  <a:gd name="connsiteY7" fmla="*/ 406030 h 418016"/>
                  <a:gd name="connsiteX8" fmla="*/ 202475 w 1417320"/>
                  <a:gd name="connsiteY8" fmla="*/ 401864 h 418016"/>
                  <a:gd name="connsiteX9" fmla="*/ 231399 w 1417320"/>
                  <a:gd name="connsiteY9" fmla="*/ 401772 h 418016"/>
                  <a:gd name="connsiteX10" fmla="*/ 260325 w 1417320"/>
                  <a:gd name="connsiteY10" fmla="*/ 388582 h 418016"/>
                  <a:gd name="connsiteX11" fmla="*/ 289249 w 1417320"/>
                  <a:gd name="connsiteY11" fmla="*/ 378656 h 418016"/>
                  <a:gd name="connsiteX12" fmla="*/ 318174 w 1417320"/>
                  <a:gd name="connsiteY12" fmla="*/ 363987 h 418016"/>
                  <a:gd name="connsiteX13" fmla="*/ 347099 w 1417320"/>
                  <a:gd name="connsiteY13" fmla="*/ 346550 h 418016"/>
                  <a:gd name="connsiteX14" fmla="*/ 376024 w 1417320"/>
                  <a:gd name="connsiteY14" fmla="*/ 328784 h 418016"/>
                  <a:gd name="connsiteX15" fmla="*/ 404948 w 1417320"/>
                  <a:gd name="connsiteY15" fmla="*/ 302023 h 418016"/>
                  <a:gd name="connsiteX16" fmla="*/ 433874 w 1417320"/>
                  <a:gd name="connsiteY16" fmla="*/ 266122 h 418016"/>
                  <a:gd name="connsiteX17" fmla="*/ 462798 w 1417320"/>
                  <a:gd name="connsiteY17" fmla="*/ 220158 h 418016"/>
                  <a:gd name="connsiteX18" fmla="*/ 491724 w 1417320"/>
                  <a:gd name="connsiteY18" fmla="*/ 208779 h 418016"/>
                  <a:gd name="connsiteX19" fmla="*/ 520648 w 1417320"/>
                  <a:gd name="connsiteY19" fmla="*/ 162630 h 418016"/>
                  <a:gd name="connsiteX20" fmla="*/ 549573 w 1417320"/>
                  <a:gd name="connsiteY20" fmla="*/ 145199 h 418016"/>
                  <a:gd name="connsiteX21" fmla="*/ 578498 w 1417320"/>
                  <a:gd name="connsiteY21" fmla="*/ 60645 h 418016"/>
                  <a:gd name="connsiteX22" fmla="*/ 607423 w 1417320"/>
                  <a:gd name="connsiteY22" fmla="*/ 76037 h 418016"/>
                  <a:gd name="connsiteX23" fmla="*/ 636348 w 1417320"/>
                  <a:gd name="connsiteY23" fmla="*/ 43753 h 418016"/>
                  <a:gd name="connsiteX24" fmla="*/ 665273 w 1417320"/>
                  <a:gd name="connsiteY24" fmla="*/ 52038 h 418016"/>
                  <a:gd name="connsiteX25" fmla="*/ 694197 w 1417320"/>
                  <a:gd name="connsiteY25" fmla="*/ 0 h 418016"/>
                  <a:gd name="connsiteX26" fmla="*/ 723123 w 1417320"/>
                  <a:gd name="connsiteY26" fmla="*/ 96689 h 418016"/>
                  <a:gd name="connsiteX27" fmla="*/ 752047 w 1417320"/>
                  <a:gd name="connsiteY27" fmla="*/ 35497 h 418016"/>
                  <a:gd name="connsiteX28" fmla="*/ 780973 w 1417320"/>
                  <a:gd name="connsiteY28" fmla="*/ 4881 h 418016"/>
                  <a:gd name="connsiteX29" fmla="*/ 809897 w 1417320"/>
                  <a:gd name="connsiteY29" fmla="*/ 40535 h 418016"/>
                  <a:gd name="connsiteX30" fmla="*/ 838822 w 1417320"/>
                  <a:gd name="connsiteY30" fmla="*/ 68105 h 418016"/>
                  <a:gd name="connsiteX31" fmla="*/ 867747 w 1417320"/>
                  <a:gd name="connsiteY31" fmla="*/ 128431 h 418016"/>
                  <a:gd name="connsiteX32" fmla="*/ 896672 w 1417320"/>
                  <a:gd name="connsiteY32" fmla="*/ 119306 h 418016"/>
                  <a:gd name="connsiteX33" fmla="*/ 925596 w 1417320"/>
                  <a:gd name="connsiteY33" fmla="*/ 176847 h 418016"/>
                  <a:gd name="connsiteX34" fmla="*/ 954522 w 1417320"/>
                  <a:gd name="connsiteY34" fmla="*/ 211799 h 418016"/>
                  <a:gd name="connsiteX35" fmla="*/ 983446 w 1417320"/>
                  <a:gd name="connsiteY35" fmla="*/ 236755 h 418016"/>
                  <a:gd name="connsiteX36" fmla="*/ 1012372 w 1417320"/>
                  <a:gd name="connsiteY36" fmla="*/ 276470 h 418016"/>
                  <a:gd name="connsiteX37" fmla="*/ 1041296 w 1417320"/>
                  <a:gd name="connsiteY37" fmla="*/ 296833 h 418016"/>
                  <a:gd name="connsiteX38" fmla="*/ 1070216 w 1417320"/>
                  <a:gd name="connsiteY38" fmla="*/ 322762 h 418016"/>
                  <a:gd name="connsiteX39" fmla="*/ 1099147 w 1417320"/>
                  <a:gd name="connsiteY39" fmla="*/ 341889 h 418016"/>
                  <a:gd name="connsiteX40" fmla="*/ 1128065 w 1417320"/>
                  <a:gd name="connsiteY40" fmla="*/ 363826 h 418016"/>
                  <a:gd name="connsiteX41" fmla="*/ 1156995 w 1417320"/>
                  <a:gd name="connsiteY41" fmla="*/ 377800 h 418016"/>
                  <a:gd name="connsiteX42" fmla="*/ 1185926 w 1417320"/>
                  <a:gd name="connsiteY42" fmla="*/ 392330 h 418016"/>
                  <a:gd name="connsiteX43" fmla="*/ 1214844 w 1417320"/>
                  <a:gd name="connsiteY43" fmla="*/ 396434 h 418016"/>
                  <a:gd name="connsiteX44" fmla="*/ 1243775 w 1417320"/>
                  <a:gd name="connsiteY44" fmla="*/ 404034 h 418016"/>
                  <a:gd name="connsiteX45" fmla="*/ 1272692 w 1417320"/>
                  <a:gd name="connsiteY45" fmla="*/ 406763 h 418016"/>
                  <a:gd name="connsiteX46" fmla="*/ 1301623 w 1417320"/>
                  <a:gd name="connsiteY46" fmla="*/ 408080 h 418016"/>
                  <a:gd name="connsiteX47" fmla="*/ 1330541 w 1417320"/>
                  <a:gd name="connsiteY47" fmla="*/ 408080 h 418016"/>
                  <a:gd name="connsiteX48" fmla="*/ 1359472 w 1417320"/>
                  <a:gd name="connsiteY48" fmla="*/ 408080 h 418016"/>
                  <a:gd name="connsiteX49" fmla="*/ 1388389 w 1417320"/>
                  <a:gd name="connsiteY49" fmla="*/ 408080 h 418016"/>
                  <a:gd name="connsiteX50" fmla="*/ 1417320 w 1417320"/>
                  <a:gd name="connsiteY50" fmla="*/ 408080 h 418016"/>
                  <a:gd name="connsiteX51" fmla="*/ 1417320 w 1417320"/>
                  <a:gd name="connsiteY51" fmla="*/ 408080 h 418016"/>
                  <a:gd name="connsiteX52" fmla="*/ 1417320 w 1417320"/>
                  <a:gd name="connsiteY52" fmla="*/ 408080 h 418016"/>
                  <a:gd name="connsiteX53" fmla="*/ 1388389 w 1417320"/>
                  <a:gd name="connsiteY53" fmla="*/ 408080 h 418016"/>
                  <a:gd name="connsiteX54" fmla="*/ 1359472 w 1417320"/>
                  <a:gd name="connsiteY54" fmla="*/ 408080 h 418016"/>
                  <a:gd name="connsiteX55" fmla="*/ 1330541 w 1417320"/>
                  <a:gd name="connsiteY55" fmla="*/ 408080 h 418016"/>
                  <a:gd name="connsiteX56" fmla="*/ 1301623 w 1417320"/>
                  <a:gd name="connsiteY56" fmla="*/ 408082 h 418016"/>
                  <a:gd name="connsiteX57" fmla="*/ 1272692 w 1417320"/>
                  <a:gd name="connsiteY57" fmla="*/ 409725 h 418016"/>
                  <a:gd name="connsiteX58" fmla="*/ 1243775 w 1417320"/>
                  <a:gd name="connsiteY58" fmla="*/ 412145 h 418016"/>
                  <a:gd name="connsiteX59" fmla="*/ 1214844 w 1417320"/>
                  <a:gd name="connsiteY59" fmla="*/ 411918 h 418016"/>
                  <a:gd name="connsiteX60" fmla="*/ 1185926 w 1417320"/>
                  <a:gd name="connsiteY60" fmla="*/ 416551 h 418016"/>
                  <a:gd name="connsiteX61" fmla="*/ 1156995 w 1417320"/>
                  <a:gd name="connsiteY61" fmla="*/ 417990 h 418016"/>
                  <a:gd name="connsiteX62" fmla="*/ 1128065 w 1417320"/>
                  <a:gd name="connsiteY62" fmla="*/ 416006 h 418016"/>
                  <a:gd name="connsiteX63" fmla="*/ 1099147 w 1417320"/>
                  <a:gd name="connsiteY63" fmla="*/ 411018 h 418016"/>
                  <a:gd name="connsiteX64" fmla="*/ 1070216 w 1417320"/>
                  <a:gd name="connsiteY64" fmla="*/ 405827 h 418016"/>
                  <a:gd name="connsiteX65" fmla="*/ 1041296 w 1417320"/>
                  <a:gd name="connsiteY65" fmla="*/ 396083 h 418016"/>
                  <a:gd name="connsiteX66" fmla="*/ 1012372 w 1417320"/>
                  <a:gd name="connsiteY66" fmla="*/ 387566 h 418016"/>
                  <a:gd name="connsiteX67" fmla="*/ 983446 w 1417320"/>
                  <a:gd name="connsiteY67" fmla="*/ 390831 h 418016"/>
                  <a:gd name="connsiteX68" fmla="*/ 954522 w 1417320"/>
                  <a:gd name="connsiteY68" fmla="*/ 355752 h 418016"/>
                  <a:gd name="connsiteX69" fmla="*/ 925596 w 1417320"/>
                  <a:gd name="connsiteY69" fmla="*/ 344250 h 418016"/>
                  <a:gd name="connsiteX70" fmla="*/ 896672 w 1417320"/>
                  <a:gd name="connsiteY70" fmla="*/ 317066 h 418016"/>
                  <a:gd name="connsiteX71" fmla="*/ 867747 w 1417320"/>
                  <a:gd name="connsiteY71" fmla="*/ 336313 h 418016"/>
                  <a:gd name="connsiteX72" fmla="*/ 838822 w 1417320"/>
                  <a:gd name="connsiteY72" fmla="*/ 278661 h 418016"/>
                  <a:gd name="connsiteX73" fmla="*/ 809897 w 1417320"/>
                  <a:gd name="connsiteY73" fmla="*/ 260364 h 418016"/>
                  <a:gd name="connsiteX74" fmla="*/ 780973 w 1417320"/>
                  <a:gd name="connsiteY74" fmla="*/ 213441 h 418016"/>
                  <a:gd name="connsiteX75" fmla="*/ 752047 w 1417320"/>
                  <a:gd name="connsiteY75" fmla="*/ 246023 h 418016"/>
                  <a:gd name="connsiteX76" fmla="*/ 723123 w 1417320"/>
                  <a:gd name="connsiteY76" fmla="*/ 211874 h 418016"/>
                  <a:gd name="connsiteX77" fmla="*/ 694197 w 1417320"/>
                  <a:gd name="connsiteY77" fmla="*/ 212416 h 418016"/>
                  <a:gd name="connsiteX78" fmla="*/ 665273 w 1417320"/>
                  <a:gd name="connsiteY78" fmla="*/ 241601 h 418016"/>
                  <a:gd name="connsiteX79" fmla="*/ 636348 w 1417320"/>
                  <a:gd name="connsiteY79" fmla="*/ 279898 h 418016"/>
                  <a:gd name="connsiteX80" fmla="*/ 607423 w 1417320"/>
                  <a:gd name="connsiteY80" fmla="*/ 277893 h 418016"/>
                  <a:gd name="connsiteX81" fmla="*/ 578498 w 1417320"/>
                  <a:gd name="connsiteY81" fmla="*/ 296169 h 418016"/>
                  <a:gd name="connsiteX82" fmla="*/ 549573 w 1417320"/>
                  <a:gd name="connsiteY82" fmla="*/ 322891 h 418016"/>
                  <a:gd name="connsiteX83" fmla="*/ 520648 w 1417320"/>
                  <a:gd name="connsiteY83" fmla="*/ 335819 h 418016"/>
                  <a:gd name="connsiteX84" fmla="*/ 491724 w 1417320"/>
                  <a:gd name="connsiteY84" fmla="*/ 359512 h 418016"/>
                  <a:gd name="connsiteX85" fmla="*/ 462798 w 1417320"/>
                  <a:gd name="connsiteY85" fmla="*/ 381906 h 418016"/>
                  <a:gd name="connsiteX86" fmla="*/ 433874 w 1417320"/>
                  <a:gd name="connsiteY86" fmla="*/ 382220 h 418016"/>
                  <a:gd name="connsiteX87" fmla="*/ 404948 w 1417320"/>
                  <a:gd name="connsiteY87" fmla="*/ 397261 h 418016"/>
                  <a:gd name="connsiteX88" fmla="*/ 376024 w 1417320"/>
                  <a:gd name="connsiteY88" fmla="*/ 409848 h 418016"/>
                  <a:gd name="connsiteX89" fmla="*/ 347099 w 1417320"/>
                  <a:gd name="connsiteY89" fmla="*/ 417525 h 418016"/>
                  <a:gd name="connsiteX90" fmla="*/ 318174 w 1417320"/>
                  <a:gd name="connsiteY90" fmla="*/ 415116 h 418016"/>
                  <a:gd name="connsiteX91" fmla="*/ 289249 w 1417320"/>
                  <a:gd name="connsiteY91" fmla="*/ 418017 h 418016"/>
                  <a:gd name="connsiteX92" fmla="*/ 260325 w 1417320"/>
                  <a:gd name="connsiteY92" fmla="*/ 415299 h 418016"/>
                  <a:gd name="connsiteX93" fmla="*/ 231399 w 1417320"/>
                  <a:gd name="connsiteY93" fmla="*/ 414318 h 418016"/>
                  <a:gd name="connsiteX94" fmla="*/ 202475 w 1417320"/>
                  <a:gd name="connsiteY94" fmla="*/ 411761 h 418016"/>
                  <a:gd name="connsiteX95" fmla="*/ 173549 w 1417320"/>
                  <a:gd name="connsiteY95" fmla="*/ 409291 h 418016"/>
                  <a:gd name="connsiteX96" fmla="*/ 144625 w 1417320"/>
                  <a:gd name="connsiteY96" fmla="*/ 408080 h 418016"/>
                  <a:gd name="connsiteX97" fmla="*/ 115700 w 1417320"/>
                  <a:gd name="connsiteY97" fmla="*/ 408080 h 418016"/>
                  <a:gd name="connsiteX98" fmla="*/ 86775 w 1417320"/>
                  <a:gd name="connsiteY98" fmla="*/ 408080 h 418016"/>
                  <a:gd name="connsiteX99" fmla="*/ 57850 w 1417320"/>
                  <a:gd name="connsiteY99" fmla="*/ 408080 h 418016"/>
                  <a:gd name="connsiteX100" fmla="*/ 28926 w 1417320"/>
                  <a:gd name="connsiteY100" fmla="*/ 408080 h 418016"/>
                  <a:gd name="connsiteX101" fmla="*/ 0 w 1417320"/>
                  <a:gd name="connsiteY101" fmla="*/ 408080 h 418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417320" h="418016">
                    <a:moveTo>
                      <a:pt x="0" y="408080"/>
                    </a:moveTo>
                    <a:lnTo>
                      <a:pt x="0" y="408080"/>
                    </a:lnTo>
                    <a:lnTo>
                      <a:pt x="28926" y="408080"/>
                    </a:lnTo>
                    <a:lnTo>
                      <a:pt x="57850" y="408080"/>
                    </a:lnTo>
                    <a:lnTo>
                      <a:pt x="86775" y="408080"/>
                    </a:lnTo>
                    <a:lnTo>
                      <a:pt x="115700" y="408080"/>
                    </a:lnTo>
                    <a:lnTo>
                      <a:pt x="144625" y="408080"/>
                    </a:lnTo>
                    <a:lnTo>
                      <a:pt x="173549" y="406030"/>
                    </a:lnTo>
                    <a:lnTo>
                      <a:pt x="202475" y="401864"/>
                    </a:lnTo>
                    <a:lnTo>
                      <a:pt x="231399" y="401772"/>
                    </a:lnTo>
                    <a:lnTo>
                      <a:pt x="260325" y="388582"/>
                    </a:lnTo>
                    <a:lnTo>
                      <a:pt x="289249" y="378656"/>
                    </a:lnTo>
                    <a:lnTo>
                      <a:pt x="318174" y="363987"/>
                    </a:lnTo>
                    <a:lnTo>
                      <a:pt x="347099" y="346550"/>
                    </a:lnTo>
                    <a:lnTo>
                      <a:pt x="376024" y="328784"/>
                    </a:lnTo>
                    <a:lnTo>
                      <a:pt x="404948" y="302023"/>
                    </a:lnTo>
                    <a:lnTo>
                      <a:pt x="433874" y="266122"/>
                    </a:lnTo>
                    <a:lnTo>
                      <a:pt x="462798" y="220158"/>
                    </a:lnTo>
                    <a:lnTo>
                      <a:pt x="491724" y="208779"/>
                    </a:lnTo>
                    <a:lnTo>
                      <a:pt x="520648" y="162630"/>
                    </a:lnTo>
                    <a:lnTo>
                      <a:pt x="549573" y="145199"/>
                    </a:lnTo>
                    <a:lnTo>
                      <a:pt x="578498" y="60645"/>
                    </a:lnTo>
                    <a:lnTo>
                      <a:pt x="607423" y="76037"/>
                    </a:lnTo>
                    <a:lnTo>
                      <a:pt x="636348" y="43753"/>
                    </a:lnTo>
                    <a:lnTo>
                      <a:pt x="665273" y="52038"/>
                    </a:lnTo>
                    <a:lnTo>
                      <a:pt x="694197" y="0"/>
                    </a:lnTo>
                    <a:lnTo>
                      <a:pt x="723123" y="96689"/>
                    </a:lnTo>
                    <a:lnTo>
                      <a:pt x="752047" y="35497"/>
                    </a:lnTo>
                    <a:lnTo>
                      <a:pt x="780973" y="4881"/>
                    </a:lnTo>
                    <a:lnTo>
                      <a:pt x="809897" y="40535"/>
                    </a:lnTo>
                    <a:lnTo>
                      <a:pt x="838822" y="68105"/>
                    </a:lnTo>
                    <a:lnTo>
                      <a:pt x="867747" y="128431"/>
                    </a:lnTo>
                    <a:lnTo>
                      <a:pt x="896672" y="119306"/>
                    </a:lnTo>
                    <a:lnTo>
                      <a:pt x="925596" y="176847"/>
                    </a:lnTo>
                    <a:lnTo>
                      <a:pt x="954522" y="211799"/>
                    </a:lnTo>
                    <a:lnTo>
                      <a:pt x="983446" y="236755"/>
                    </a:lnTo>
                    <a:lnTo>
                      <a:pt x="1012372" y="276470"/>
                    </a:lnTo>
                    <a:lnTo>
                      <a:pt x="1041296" y="296833"/>
                    </a:lnTo>
                    <a:lnTo>
                      <a:pt x="1070216" y="322762"/>
                    </a:lnTo>
                    <a:lnTo>
                      <a:pt x="1099147" y="341889"/>
                    </a:lnTo>
                    <a:lnTo>
                      <a:pt x="1128065" y="363826"/>
                    </a:lnTo>
                    <a:lnTo>
                      <a:pt x="1156995" y="377800"/>
                    </a:lnTo>
                    <a:lnTo>
                      <a:pt x="1185926" y="392330"/>
                    </a:lnTo>
                    <a:lnTo>
                      <a:pt x="1214844" y="396434"/>
                    </a:lnTo>
                    <a:lnTo>
                      <a:pt x="1243775" y="404034"/>
                    </a:lnTo>
                    <a:lnTo>
                      <a:pt x="1272692" y="406763"/>
                    </a:lnTo>
                    <a:lnTo>
                      <a:pt x="1301623" y="408080"/>
                    </a:lnTo>
                    <a:lnTo>
                      <a:pt x="1330541" y="408080"/>
                    </a:lnTo>
                    <a:lnTo>
                      <a:pt x="1359472" y="408080"/>
                    </a:lnTo>
                    <a:lnTo>
                      <a:pt x="1388389" y="408080"/>
                    </a:lnTo>
                    <a:lnTo>
                      <a:pt x="1417320" y="408080"/>
                    </a:lnTo>
                    <a:lnTo>
                      <a:pt x="1417320" y="408080"/>
                    </a:lnTo>
                    <a:lnTo>
                      <a:pt x="1417320" y="408080"/>
                    </a:lnTo>
                    <a:lnTo>
                      <a:pt x="1388389" y="408080"/>
                    </a:lnTo>
                    <a:lnTo>
                      <a:pt x="1359472" y="408080"/>
                    </a:lnTo>
                    <a:lnTo>
                      <a:pt x="1330541" y="408080"/>
                    </a:lnTo>
                    <a:lnTo>
                      <a:pt x="1301623" y="408082"/>
                    </a:lnTo>
                    <a:lnTo>
                      <a:pt x="1272692" y="409725"/>
                    </a:lnTo>
                    <a:lnTo>
                      <a:pt x="1243775" y="412145"/>
                    </a:lnTo>
                    <a:lnTo>
                      <a:pt x="1214844" y="411918"/>
                    </a:lnTo>
                    <a:lnTo>
                      <a:pt x="1185926" y="416551"/>
                    </a:lnTo>
                    <a:lnTo>
                      <a:pt x="1156995" y="417990"/>
                    </a:lnTo>
                    <a:lnTo>
                      <a:pt x="1128065" y="416006"/>
                    </a:lnTo>
                    <a:lnTo>
                      <a:pt x="1099147" y="411018"/>
                    </a:lnTo>
                    <a:lnTo>
                      <a:pt x="1070216" y="405827"/>
                    </a:lnTo>
                    <a:lnTo>
                      <a:pt x="1041296" y="396083"/>
                    </a:lnTo>
                    <a:lnTo>
                      <a:pt x="1012372" y="387566"/>
                    </a:lnTo>
                    <a:lnTo>
                      <a:pt x="983446" y="390831"/>
                    </a:lnTo>
                    <a:lnTo>
                      <a:pt x="954522" y="355752"/>
                    </a:lnTo>
                    <a:lnTo>
                      <a:pt x="925596" y="344250"/>
                    </a:lnTo>
                    <a:lnTo>
                      <a:pt x="896672" y="317066"/>
                    </a:lnTo>
                    <a:lnTo>
                      <a:pt x="867747" y="336313"/>
                    </a:lnTo>
                    <a:lnTo>
                      <a:pt x="838822" y="278661"/>
                    </a:lnTo>
                    <a:lnTo>
                      <a:pt x="809897" y="260364"/>
                    </a:lnTo>
                    <a:lnTo>
                      <a:pt x="780973" y="213441"/>
                    </a:lnTo>
                    <a:lnTo>
                      <a:pt x="752047" y="246023"/>
                    </a:lnTo>
                    <a:lnTo>
                      <a:pt x="723123" y="211874"/>
                    </a:lnTo>
                    <a:lnTo>
                      <a:pt x="694197" y="212416"/>
                    </a:lnTo>
                    <a:lnTo>
                      <a:pt x="665273" y="241601"/>
                    </a:lnTo>
                    <a:lnTo>
                      <a:pt x="636348" y="279898"/>
                    </a:lnTo>
                    <a:lnTo>
                      <a:pt x="607423" y="277893"/>
                    </a:lnTo>
                    <a:lnTo>
                      <a:pt x="578498" y="296169"/>
                    </a:lnTo>
                    <a:lnTo>
                      <a:pt x="549573" y="322891"/>
                    </a:lnTo>
                    <a:lnTo>
                      <a:pt x="520648" y="335819"/>
                    </a:lnTo>
                    <a:lnTo>
                      <a:pt x="491724" y="359512"/>
                    </a:lnTo>
                    <a:lnTo>
                      <a:pt x="462798" y="381906"/>
                    </a:lnTo>
                    <a:lnTo>
                      <a:pt x="433874" y="382220"/>
                    </a:lnTo>
                    <a:lnTo>
                      <a:pt x="404948" y="397261"/>
                    </a:lnTo>
                    <a:lnTo>
                      <a:pt x="376024" y="409848"/>
                    </a:lnTo>
                    <a:lnTo>
                      <a:pt x="347099" y="417525"/>
                    </a:lnTo>
                    <a:lnTo>
                      <a:pt x="318174" y="415116"/>
                    </a:lnTo>
                    <a:lnTo>
                      <a:pt x="289249" y="418017"/>
                    </a:lnTo>
                    <a:lnTo>
                      <a:pt x="260325" y="415299"/>
                    </a:lnTo>
                    <a:lnTo>
                      <a:pt x="231399" y="414318"/>
                    </a:lnTo>
                    <a:lnTo>
                      <a:pt x="202475" y="411761"/>
                    </a:lnTo>
                    <a:lnTo>
                      <a:pt x="173549" y="409291"/>
                    </a:lnTo>
                    <a:lnTo>
                      <a:pt x="144625" y="408080"/>
                    </a:lnTo>
                    <a:lnTo>
                      <a:pt x="115700" y="408080"/>
                    </a:lnTo>
                    <a:lnTo>
                      <a:pt x="86775" y="408080"/>
                    </a:lnTo>
                    <a:lnTo>
                      <a:pt x="57850" y="408080"/>
                    </a:lnTo>
                    <a:lnTo>
                      <a:pt x="28926" y="408080"/>
                    </a:lnTo>
                    <a:lnTo>
                      <a:pt x="0" y="408080"/>
                    </a:lnTo>
                    <a:close/>
                  </a:path>
                </a:pathLst>
              </a:custGeom>
              <a:solidFill>
                <a:srgbClr val="FC8D62">
                  <a:alpha val="2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6" name="Freeform 295">
                <a:extLst>
                  <a:ext uri="{FF2B5EF4-FFF2-40B4-BE49-F238E27FC236}">
                    <a16:creationId xmlns:a16="http://schemas.microsoft.com/office/drawing/2014/main" id="{D1091AD1-134F-CB4B-9097-A9218089C51B}"/>
                  </a:ext>
                </a:extLst>
              </p:cNvPr>
              <p:cNvSpPr/>
              <p:nvPr/>
            </p:nvSpPr>
            <p:spPr>
              <a:xfrm>
                <a:off x="4109254" y="4199292"/>
                <a:ext cx="12700" cy="44450"/>
              </a:xfrm>
              <a:custGeom>
                <a:avLst/>
                <a:gdLst>
                  <a:gd name="connsiteX0" fmla="*/ 29 w 12700"/>
                  <a:gd name="connsiteY0" fmla="*/ 65 h 44450"/>
                  <a:gd name="connsiteX1" fmla="*/ 29 w 12700"/>
                  <a:gd name="connsiteY1" fmla="*/ 44515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29" y="65"/>
                    </a:moveTo>
                    <a:lnTo>
                      <a:pt x="29" y="44515"/>
                    </a:lnTo>
                  </a:path>
                </a:pathLst>
              </a:custGeom>
              <a:solidFill>
                <a:srgbClr val="A9A9A9"/>
              </a:solidFill>
              <a:ln w="25400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7" name="Freeform 296">
                <a:extLst>
                  <a:ext uri="{FF2B5EF4-FFF2-40B4-BE49-F238E27FC236}">
                    <a16:creationId xmlns:a16="http://schemas.microsoft.com/office/drawing/2014/main" id="{DD0881D0-E600-9240-9DBA-ABF5275E5A93}"/>
                  </a:ext>
                </a:extLst>
              </p:cNvPr>
              <p:cNvSpPr/>
              <p:nvPr/>
            </p:nvSpPr>
            <p:spPr>
              <a:xfrm>
                <a:off x="4398502" y="4199292"/>
                <a:ext cx="12700" cy="44450"/>
              </a:xfrm>
              <a:custGeom>
                <a:avLst/>
                <a:gdLst>
                  <a:gd name="connsiteX0" fmla="*/ 52 w 12700"/>
                  <a:gd name="connsiteY0" fmla="*/ 65 h 44450"/>
                  <a:gd name="connsiteX1" fmla="*/ 52 w 12700"/>
                  <a:gd name="connsiteY1" fmla="*/ 44515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52" y="65"/>
                    </a:moveTo>
                    <a:lnTo>
                      <a:pt x="52" y="44515"/>
                    </a:lnTo>
                  </a:path>
                </a:pathLst>
              </a:custGeom>
              <a:solidFill>
                <a:srgbClr val="A9A9A9"/>
              </a:solidFill>
              <a:ln w="25400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6" name="Freeform 365">
                <a:extLst>
                  <a:ext uri="{FF2B5EF4-FFF2-40B4-BE49-F238E27FC236}">
                    <a16:creationId xmlns:a16="http://schemas.microsoft.com/office/drawing/2014/main" id="{4117CC47-0E20-EA4F-BA6E-F8DA53A477D4}"/>
                  </a:ext>
                </a:extLst>
              </p:cNvPr>
              <p:cNvSpPr/>
              <p:nvPr/>
            </p:nvSpPr>
            <p:spPr>
              <a:xfrm>
                <a:off x="4687751" y="4199292"/>
                <a:ext cx="12700" cy="44450"/>
              </a:xfrm>
              <a:custGeom>
                <a:avLst/>
                <a:gdLst>
                  <a:gd name="connsiteX0" fmla="*/ 75 w 12700"/>
                  <a:gd name="connsiteY0" fmla="*/ 65 h 44450"/>
                  <a:gd name="connsiteX1" fmla="*/ 75 w 12700"/>
                  <a:gd name="connsiteY1" fmla="*/ 44515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75" y="65"/>
                    </a:moveTo>
                    <a:lnTo>
                      <a:pt x="75" y="44515"/>
                    </a:lnTo>
                  </a:path>
                </a:pathLst>
              </a:custGeom>
              <a:solidFill>
                <a:srgbClr val="A9A9A9"/>
              </a:solidFill>
              <a:ln w="25400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7" name="Freeform 426">
                <a:extLst>
                  <a:ext uri="{FF2B5EF4-FFF2-40B4-BE49-F238E27FC236}">
                    <a16:creationId xmlns:a16="http://schemas.microsoft.com/office/drawing/2014/main" id="{DA5F7B9D-C5F1-F340-85D6-BDCC1A49F133}"/>
                  </a:ext>
                </a:extLst>
              </p:cNvPr>
              <p:cNvSpPr/>
              <p:nvPr/>
            </p:nvSpPr>
            <p:spPr>
              <a:xfrm>
                <a:off x="4977000" y="4199292"/>
                <a:ext cx="12700" cy="44450"/>
              </a:xfrm>
              <a:custGeom>
                <a:avLst/>
                <a:gdLst>
                  <a:gd name="connsiteX0" fmla="*/ 98 w 12700"/>
                  <a:gd name="connsiteY0" fmla="*/ 65 h 44450"/>
                  <a:gd name="connsiteX1" fmla="*/ 98 w 12700"/>
                  <a:gd name="connsiteY1" fmla="*/ 44515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98" y="65"/>
                    </a:moveTo>
                    <a:lnTo>
                      <a:pt x="98" y="44515"/>
                    </a:lnTo>
                  </a:path>
                </a:pathLst>
              </a:custGeom>
              <a:solidFill>
                <a:srgbClr val="A9A9A9"/>
              </a:solidFill>
              <a:ln w="25400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6" name="Freeform 435">
                <a:extLst>
                  <a:ext uri="{FF2B5EF4-FFF2-40B4-BE49-F238E27FC236}">
                    <a16:creationId xmlns:a16="http://schemas.microsoft.com/office/drawing/2014/main" id="{7280EE0D-516C-F842-9D3E-3FDF4F0CE9C2}"/>
                  </a:ext>
                </a:extLst>
              </p:cNvPr>
              <p:cNvSpPr/>
              <p:nvPr/>
            </p:nvSpPr>
            <p:spPr>
              <a:xfrm>
                <a:off x="5266252" y="4199292"/>
                <a:ext cx="12700" cy="44450"/>
              </a:xfrm>
              <a:custGeom>
                <a:avLst/>
                <a:gdLst>
                  <a:gd name="connsiteX0" fmla="*/ 120 w 12700"/>
                  <a:gd name="connsiteY0" fmla="*/ 65 h 44450"/>
                  <a:gd name="connsiteX1" fmla="*/ 120 w 12700"/>
                  <a:gd name="connsiteY1" fmla="*/ 44515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120" y="65"/>
                    </a:moveTo>
                    <a:lnTo>
                      <a:pt x="120" y="44515"/>
                    </a:lnTo>
                  </a:path>
                </a:pathLst>
              </a:custGeom>
              <a:solidFill>
                <a:srgbClr val="A9A9A9"/>
              </a:solidFill>
              <a:ln w="25400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4" name="Freeform 443">
                <a:extLst>
                  <a:ext uri="{FF2B5EF4-FFF2-40B4-BE49-F238E27FC236}">
                    <a16:creationId xmlns:a16="http://schemas.microsoft.com/office/drawing/2014/main" id="{10FD1E37-8806-6646-B600-D896146620F2}"/>
                  </a:ext>
                </a:extLst>
              </p:cNvPr>
              <p:cNvSpPr/>
              <p:nvPr/>
            </p:nvSpPr>
            <p:spPr>
              <a:xfrm>
                <a:off x="4687751" y="3587883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4D4D4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9" name="Freeform 448">
                <a:extLst>
                  <a:ext uri="{FF2B5EF4-FFF2-40B4-BE49-F238E27FC236}">
                    <a16:creationId xmlns:a16="http://schemas.microsoft.com/office/drawing/2014/main" id="{1AED6E84-500C-C44B-A02F-EE9F26D75731}"/>
                  </a:ext>
                </a:extLst>
              </p:cNvPr>
              <p:cNvSpPr/>
              <p:nvPr/>
            </p:nvSpPr>
            <p:spPr>
              <a:xfrm>
                <a:off x="5381949" y="3587883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0" name="Freeform 449">
                <a:extLst>
                  <a:ext uri="{FF2B5EF4-FFF2-40B4-BE49-F238E27FC236}">
                    <a16:creationId xmlns:a16="http://schemas.microsoft.com/office/drawing/2014/main" id="{C33F9E79-4EC1-B748-9114-759205A8EA36}"/>
                  </a:ext>
                </a:extLst>
              </p:cNvPr>
              <p:cNvSpPr/>
              <p:nvPr/>
            </p:nvSpPr>
            <p:spPr>
              <a:xfrm>
                <a:off x="3964629" y="4199292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25400" cap="sq">
                <a:solidFill>
                  <a:srgbClr val="4D4D4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6FE906BD-B2EE-E943-9108-DAE60CB87FDF}"/>
                  </a:ext>
                </a:extLst>
              </p:cNvPr>
              <p:cNvSpPr/>
              <p:nvPr/>
            </p:nvSpPr>
            <p:spPr>
              <a:xfrm>
                <a:off x="3964629" y="3587883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A1182F06-1853-3442-89E6-58D57D335978}"/>
                  </a:ext>
                </a:extLst>
              </p:cNvPr>
              <p:cNvSpPr/>
              <p:nvPr/>
            </p:nvSpPr>
            <p:spPr>
              <a:xfrm>
                <a:off x="3964629" y="4341015"/>
                <a:ext cx="1417320" cy="627611"/>
              </a:xfrm>
              <a:custGeom>
                <a:avLst/>
                <a:gdLst>
                  <a:gd name="connsiteX0" fmla="*/ 0 w 1417320"/>
                  <a:gd name="connsiteY0" fmla="*/ 627611 h 627611"/>
                  <a:gd name="connsiteX1" fmla="*/ 1417320 w 1417320"/>
                  <a:gd name="connsiteY1" fmla="*/ 627611 h 627611"/>
                  <a:gd name="connsiteX2" fmla="*/ 1417320 w 1417320"/>
                  <a:gd name="connsiteY2" fmla="*/ 0 h 627611"/>
                  <a:gd name="connsiteX3" fmla="*/ 0 w 1417320"/>
                  <a:gd name="connsiteY3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320" h="627611">
                    <a:moveTo>
                      <a:pt x="0" y="627611"/>
                    </a:moveTo>
                    <a:lnTo>
                      <a:pt x="1417320" y="627611"/>
                    </a:lnTo>
                    <a:lnTo>
                      <a:pt x="141732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FFD5F6C7-6D37-2546-8B3E-709657A988BC}"/>
                  </a:ext>
                </a:extLst>
              </p:cNvPr>
              <p:cNvSpPr/>
              <p:nvPr/>
            </p:nvSpPr>
            <p:spPr>
              <a:xfrm>
                <a:off x="3964629" y="4341015"/>
                <a:ext cx="1417320" cy="627611"/>
              </a:xfrm>
              <a:custGeom>
                <a:avLst/>
                <a:gdLst>
                  <a:gd name="connsiteX0" fmla="*/ 0 w 1417320"/>
                  <a:gd name="connsiteY0" fmla="*/ 572620 h 627611"/>
                  <a:gd name="connsiteX1" fmla="*/ 0 w 1417320"/>
                  <a:gd name="connsiteY1" fmla="*/ 570614 h 627611"/>
                  <a:gd name="connsiteX2" fmla="*/ 28926 w 1417320"/>
                  <a:gd name="connsiteY2" fmla="*/ 569432 h 627611"/>
                  <a:gd name="connsiteX3" fmla="*/ 57850 w 1417320"/>
                  <a:gd name="connsiteY3" fmla="*/ 568429 h 627611"/>
                  <a:gd name="connsiteX4" fmla="*/ 86775 w 1417320"/>
                  <a:gd name="connsiteY4" fmla="*/ 568823 h 627611"/>
                  <a:gd name="connsiteX5" fmla="*/ 115700 w 1417320"/>
                  <a:gd name="connsiteY5" fmla="*/ 571528 h 627611"/>
                  <a:gd name="connsiteX6" fmla="*/ 144625 w 1417320"/>
                  <a:gd name="connsiteY6" fmla="*/ 576824 h 627611"/>
                  <a:gd name="connsiteX7" fmla="*/ 173549 w 1417320"/>
                  <a:gd name="connsiteY7" fmla="*/ 580227 h 627611"/>
                  <a:gd name="connsiteX8" fmla="*/ 202475 w 1417320"/>
                  <a:gd name="connsiteY8" fmla="*/ 582196 h 627611"/>
                  <a:gd name="connsiteX9" fmla="*/ 231399 w 1417320"/>
                  <a:gd name="connsiteY9" fmla="*/ 584126 h 627611"/>
                  <a:gd name="connsiteX10" fmla="*/ 260325 w 1417320"/>
                  <a:gd name="connsiteY10" fmla="*/ 585701 h 627611"/>
                  <a:gd name="connsiteX11" fmla="*/ 289249 w 1417320"/>
                  <a:gd name="connsiteY11" fmla="*/ 586298 h 627611"/>
                  <a:gd name="connsiteX12" fmla="*/ 318174 w 1417320"/>
                  <a:gd name="connsiteY12" fmla="*/ 584888 h 627611"/>
                  <a:gd name="connsiteX13" fmla="*/ 347099 w 1417320"/>
                  <a:gd name="connsiteY13" fmla="*/ 579846 h 627611"/>
                  <a:gd name="connsiteX14" fmla="*/ 376024 w 1417320"/>
                  <a:gd name="connsiteY14" fmla="*/ 567489 h 627611"/>
                  <a:gd name="connsiteX15" fmla="*/ 404948 w 1417320"/>
                  <a:gd name="connsiteY15" fmla="*/ 540349 h 627611"/>
                  <a:gd name="connsiteX16" fmla="*/ 433874 w 1417320"/>
                  <a:gd name="connsiteY16" fmla="*/ 496598 h 627611"/>
                  <a:gd name="connsiteX17" fmla="*/ 462798 w 1417320"/>
                  <a:gd name="connsiteY17" fmla="*/ 440108 h 627611"/>
                  <a:gd name="connsiteX18" fmla="*/ 491724 w 1417320"/>
                  <a:gd name="connsiteY18" fmla="*/ 374780 h 627611"/>
                  <a:gd name="connsiteX19" fmla="*/ 520648 w 1417320"/>
                  <a:gd name="connsiteY19" fmla="*/ 304256 h 627611"/>
                  <a:gd name="connsiteX20" fmla="*/ 549573 w 1417320"/>
                  <a:gd name="connsiteY20" fmla="*/ 232274 h 627611"/>
                  <a:gd name="connsiteX21" fmla="*/ 578498 w 1417320"/>
                  <a:gd name="connsiteY21" fmla="*/ 162893 h 627611"/>
                  <a:gd name="connsiteX22" fmla="*/ 607423 w 1417320"/>
                  <a:gd name="connsiteY22" fmla="*/ 100448 h 627611"/>
                  <a:gd name="connsiteX23" fmla="*/ 636348 w 1417320"/>
                  <a:gd name="connsiteY23" fmla="*/ 49550 h 627611"/>
                  <a:gd name="connsiteX24" fmla="*/ 665273 w 1417320"/>
                  <a:gd name="connsiteY24" fmla="*/ 15197 h 627611"/>
                  <a:gd name="connsiteX25" fmla="*/ 694197 w 1417320"/>
                  <a:gd name="connsiteY25" fmla="*/ 3555 h 627611"/>
                  <a:gd name="connsiteX26" fmla="*/ 723123 w 1417320"/>
                  <a:gd name="connsiteY26" fmla="*/ 30072 h 627611"/>
                  <a:gd name="connsiteX27" fmla="*/ 752047 w 1417320"/>
                  <a:gd name="connsiteY27" fmla="*/ 0 h 627611"/>
                  <a:gd name="connsiteX28" fmla="*/ 780973 w 1417320"/>
                  <a:gd name="connsiteY28" fmla="*/ 8934 h 627611"/>
                  <a:gd name="connsiteX29" fmla="*/ 809897 w 1417320"/>
                  <a:gd name="connsiteY29" fmla="*/ 40919 h 627611"/>
                  <a:gd name="connsiteX30" fmla="*/ 838822 w 1417320"/>
                  <a:gd name="connsiteY30" fmla="*/ 89795 h 627611"/>
                  <a:gd name="connsiteX31" fmla="*/ 867747 w 1417320"/>
                  <a:gd name="connsiteY31" fmla="*/ 150602 h 627611"/>
                  <a:gd name="connsiteX32" fmla="*/ 896672 w 1417320"/>
                  <a:gd name="connsiteY32" fmla="*/ 218757 h 627611"/>
                  <a:gd name="connsiteX33" fmla="*/ 925596 w 1417320"/>
                  <a:gd name="connsiteY33" fmla="*/ 289949 h 627611"/>
                  <a:gd name="connsiteX34" fmla="*/ 954522 w 1417320"/>
                  <a:gd name="connsiteY34" fmla="*/ 360136 h 627611"/>
                  <a:gd name="connsiteX35" fmla="*/ 983446 w 1417320"/>
                  <a:gd name="connsiteY35" fmla="*/ 425618 h 627611"/>
                  <a:gd name="connsiteX36" fmla="*/ 1012372 w 1417320"/>
                  <a:gd name="connsiteY36" fmla="*/ 482945 h 627611"/>
                  <a:gd name="connsiteX37" fmla="*/ 1041296 w 1417320"/>
                  <a:gd name="connsiteY37" fmla="*/ 528983 h 627611"/>
                  <a:gd name="connsiteX38" fmla="*/ 1070216 w 1417320"/>
                  <a:gd name="connsiteY38" fmla="*/ 561000 h 627611"/>
                  <a:gd name="connsiteX39" fmla="*/ 1099147 w 1417320"/>
                  <a:gd name="connsiteY39" fmla="*/ 577179 h 627611"/>
                  <a:gd name="connsiteX40" fmla="*/ 1128065 w 1417320"/>
                  <a:gd name="connsiteY40" fmla="*/ 583453 h 627611"/>
                  <a:gd name="connsiteX41" fmla="*/ 1156995 w 1417320"/>
                  <a:gd name="connsiteY41" fmla="*/ 585371 h 627611"/>
                  <a:gd name="connsiteX42" fmla="*/ 1185926 w 1417320"/>
                  <a:gd name="connsiteY42" fmla="*/ 585053 h 627611"/>
                  <a:gd name="connsiteX43" fmla="*/ 1214844 w 1417320"/>
                  <a:gd name="connsiteY43" fmla="*/ 583656 h 627611"/>
                  <a:gd name="connsiteX44" fmla="*/ 1243775 w 1417320"/>
                  <a:gd name="connsiteY44" fmla="*/ 581840 h 627611"/>
                  <a:gd name="connsiteX45" fmla="*/ 1272692 w 1417320"/>
                  <a:gd name="connsiteY45" fmla="*/ 579897 h 627611"/>
                  <a:gd name="connsiteX46" fmla="*/ 1301623 w 1417320"/>
                  <a:gd name="connsiteY46" fmla="*/ 575173 h 627611"/>
                  <a:gd name="connsiteX47" fmla="*/ 1330541 w 1417320"/>
                  <a:gd name="connsiteY47" fmla="*/ 570042 h 627611"/>
                  <a:gd name="connsiteX48" fmla="*/ 1359472 w 1417320"/>
                  <a:gd name="connsiteY48" fmla="*/ 567972 h 627611"/>
                  <a:gd name="connsiteX49" fmla="*/ 1388389 w 1417320"/>
                  <a:gd name="connsiteY49" fmla="*/ 568086 h 627611"/>
                  <a:gd name="connsiteX50" fmla="*/ 1417320 w 1417320"/>
                  <a:gd name="connsiteY50" fmla="*/ 569458 h 627611"/>
                  <a:gd name="connsiteX51" fmla="*/ 1417320 w 1417320"/>
                  <a:gd name="connsiteY51" fmla="*/ 573700 h 627611"/>
                  <a:gd name="connsiteX52" fmla="*/ 1417320 w 1417320"/>
                  <a:gd name="connsiteY52" fmla="*/ 573700 h 627611"/>
                  <a:gd name="connsiteX53" fmla="*/ 1388389 w 1417320"/>
                  <a:gd name="connsiteY53" fmla="*/ 575401 h 627611"/>
                  <a:gd name="connsiteX54" fmla="*/ 1359472 w 1417320"/>
                  <a:gd name="connsiteY54" fmla="*/ 576862 h 627611"/>
                  <a:gd name="connsiteX55" fmla="*/ 1330541 w 1417320"/>
                  <a:gd name="connsiteY55" fmla="*/ 578094 h 627611"/>
                  <a:gd name="connsiteX56" fmla="*/ 1301623 w 1417320"/>
                  <a:gd name="connsiteY56" fmla="*/ 579529 h 627611"/>
                  <a:gd name="connsiteX57" fmla="*/ 1272692 w 1417320"/>
                  <a:gd name="connsiteY57" fmla="*/ 585498 h 627611"/>
                  <a:gd name="connsiteX58" fmla="*/ 1243775 w 1417320"/>
                  <a:gd name="connsiteY58" fmla="*/ 596585 h 627611"/>
                  <a:gd name="connsiteX59" fmla="*/ 1214844 w 1417320"/>
                  <a:gd name="connsiteY59" fmla="*/ 607393 h 627611"/>
                  <a:gd name="connsiteX60" fmla="*/ 1185926 w 1417320"/>
                  <a:gd name="connsiteY60" fmla="*/ 615292 h 627611"/>
                  <a:gd name="connsiteX61" fmla="*/ 1156995 w 1417320"/>
                  <a:gd name="connsiteY61" fmla="*/ 618023 h 627611"/>
                  <a:gd name="connsiteX62" fmla="*/ 1128065 w 1417320"/>
                  <a:gd name="connsiteY62" fmla="*/ 613819 h 627611"/>
                  <a:gd name="connsiteX63" fmla="*/ 1099147 w 1417320"/>
                  <a:gd name="connsiteY63" fmla="*/ 602160 h 627611"/>
                  <a:gd name="connsiteX64" fmla="*/ 1070216 w 1417320"/>
                  <a:gd name="connsiteY64" fmla="*/ 586336 h 627611"/>
                  <a:gd name="connsiteX65" fmla="*/ 1041296 w 1417320"/>
                  <a:gd name="connsiteY65" fmla="*/ 570601 h 627611"/>
                  <a:gd name="connsiteX66" fmla="*/ 1012372 w 1417320"/>
                  <a:gd name="connsiteY66" fmla="*/ 552186 h 627611"/>
                  <a:gd name="connsiteX67" fmla="*/ 983446 w 1417320"/>
                  <a:gd name="connsiteY67" fmla="*/ 528437 h 627611"/>
                  <a:gd name="connsiteX68" fmla="*/ 954522 w 1417320"/>
                  <a:gd name="connsiteY68" fmla="*/ 498249 h 627611"/>
                  <a:gd name="connsiteX69" fmla="*/ 925596 w 1417320"/>
                  <a:gd name="connsiteY69" fmla="*/ 461355 h 627611"/>
                  <a:gd name="connsiteX70" fmla="*/ 896672 w 1417320"/>
                  <a:gd name="connsiteY70" fmla="*/ 418188 h 627611"/>
                  <a:gd name="connsiteX71" fmla="*/ 867747 w 1417320"/>
                  <a:gd name="connsiteY71" fmla="*/ 369700 h 627611"/>
                  <a:gd name="connsiteX72" fmla="*/ 838822 w 1417320"/>
                  <a:gd name="connsiteY72" fmla="*/ 317337 h 627611"/>
                  <a:gd name="connsiteX73" fmla="*/ 809897 w 1417320"/>
                  <a:gd name="connsiteY73" fmla="*/ 262903 h 627611"/>
                  <a:gd name="connsiteX74" fmla="*/ 780973 w 1417320"/>
                  <a:gd name="connsiteY74" fmla="*/ 208257 h 627611"/>
                  <a:gd name="connsiteX75" fmla="*/ 752047 w 1417320"/>
                  <a:gd name="connsiteY75" fmla="*/ 154313 h 627611"/>
                  <a:gd name="connsiteX76" fmla="*/ 723123 w 1417320"/>
                  <a:gd name="connsiteY76" fmla="*/ 92064 h 627611"/>
                  <a:gd name="connsiteX77" fmla="*/ 694197 w 1417320"/>
                  <a:gd name="connsiteY77" fmla="*/ 154296 h 627611"/>
                  <a:gd name="connsiteX78" fmla="*/ 665273 w 1417320"/>
                  <a:gd name="connsiteY78" fmla="*/ 208920 h 627611"/>
                  <a:gd name="connsiteX79" fmla="*/ 636348 w 1417320"/>
                  <a:gd name="connsiteY79" fmla="*/ 264305 h 627611"/>
                  <a:gd name="connsiteX80" fmla="*/ 607423 w 1417320"/>
                  <a:gd name="connsiteY80" fmla="*/ 319433 h 627611"/>
                  <a:gd name="connsiteX81" fmla="*/ 578498 w 1417320"/>
                  <a:gd name="connsiteY81" fmla="*/ 372392 h 627611"/>
                  <a:gd name="connsiteX82" fmla="*/ 549573 w 1417320"/>
                  <a:gd name="connsiteY82" fmla="*/ 421363 h 627611"/>
                  <a:gd name="connsiteX83" fmla="*/ 520648 w 1417320"/>
                  <a:gd name="connsiteY83" fmla="*/ 464873 h 627611"/>
                  <a:gd name="connsiteX84" fmla="*/ 491724 w 1417320"/>
                  <a:gd name="connsiteY84" fmla="*/ 501983 h 627611"/>
                  <a:gd name="connsiteX85" fmla="*/ 462798 w 1417320"/>
                  <a:gd name="connsiteY85" fmla="*/ 532323 h 627611"/>
                  <a:gd name="connsiteX86" fmla="*/ 433874 w 1417320"/>
                  <a:gd name="connsiteY86" fmla="*/ 556390 h 627611"/>
                  <a:gd name="connsiteX87" fmla="*/ 404948 w 1417320"/>
                  <a:gd name="connsiteY87" fmla="*/ 576151 h 627611"/>
                  <a:gd name="connsiteX88" fmla="*/ 376024 w 1417320"/>
                  <a:gd name="connsiteY88" fmla="*/ 595467 h 627611"/>
                  <a:gd name="connsiteX89" fmla="*/ 347099 w 1417320"/>
                  <a:gd name="connsiteY89" fmla="*/ 613540 h 627611"/>
                  <a:gd name="connsiteX90" fmla="*/ 318174 w 1417320"/>
                  <a:gd name="connsiteY90" fmla="*/ 624703 h 627611"/>
                  <a:gd name="connsiteX91" fmla="*/ 289249 w 1417320"/>
                  <a:gd name="connsiteY91" fmla="*/ 627611 h 627611"/>
                  <a:gd name="connsiteX92" fmla="*/ 260325 w 1417320"/>
                  <a:gd name="connsiteY92" fmla="*/ 623382 h 627611"/>
                  <a:gd name="connsiteX93" fmla="*/ 231399 w 1417320"/>
                  <a:gd name="connsiteY93" fmla="*/ 613971 h 627611"/>
                  <a:gd name="connsiteX94" fmla="*/ 202475 w 1417320"/>
                  <a:gd name="connsiteY94" fmla="*/ 601754 h 627611"/>
                  <a:gd name="connsiteX95" fmla="*/ 173549 w 1417320"/>
                  <a:gd name="connsiteY95" fmla="*/ 589371 h 627611"/>
                  <a:gd name="connsiteX96" fmla="*/ 144625 w 1417320"/>
                  <a:gd name="connsiteY96" fmla="*/ 580964 h 627611"/>
                  <a:gd name="connsiteX97" fmla="*/ 115700 w 1417320"/>
                  <a:gd name="connsiteY97" fmla="*/ 578780 h 627611"/>
                  <a:gd name="connsiteX98" fmla="*/ 86775 w 1417320"/>
                  <a:gd name="connsiteY98" fmla="*/ 577446 h 627611"/>
                  <a:gd name="connsiteX99" fmla="*/ 57850 w 1417320"/>
                  <a:gd name="connsiteY99" fmla="*/ 575935 h 627611"/>
                  <a:gd name="connsiteX100" fmla="*/ 28926 w 1417320"/>
                  <a:gd name="connsiteY100" fmla="*/ 574131 h 627611"/>
                  <a:gd name="connsiteX101" fmla="*/ 0 w 1417320"/>
                  <a:gd name="connsiteY101" fmla="*/ 57262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417320" h="627611">
                    <a:moveTo>
                      <a:pt x="0" y="572620"/>
                    </a:moveTo>
                    <a:lnTo>
                      <a:pt x="0" y="570614"/>
                    </a:lnTo>
                    <a:lnTo>
                      <a:pt x="28926" y="569432"/>
                    </a:lnTo>
                    <a:lnTo>
                      <a:pt x="57850" y="568429"/>
                    </a:lnTo>
                    <a:lnTo>
                      <a:pt x="86775" y="568823"/>
                    </a:lnTo>
                    <a:lnTo>
                      <a:pt x="115700" y="571528"/>
                    </a:lnTo>
                    <a:lnTo>
                      <a:pt x="144625" y="576824"/>
                    </a:lnTo>
                    <a:lnTo>
                      <a:pt x="173549" y="580227"/>
                    </a:lnTo>
                    <a:lnTo>
                      <a:pt x="202475" y="582196"/>
                    </a:lnTo>
                    <a:lnTo>
                      <a:pt x="231399" y="584126"/>
                    </a:lnTo>
                    <a:lnTo>
                      <a:pt x="260325" y="585701"/>
                    </a:lnTo>
                    <a:lnTo>
                      <a:pt x="289249" y="586298"/>
                    </a:lnTo>
                    <a:lnTo>
                      <a:pt x="318174" y="584888"/>
                    </a:lnTo>
                    <a:lnTo>
                      <a:pt x="347099" y="579846"/>
                    </a:lnTo>
                    <a:lnTo>
                      <a:pt x="376024" y="567489"/>
                    </a:lnTo>
                    <a:lnTo>
                      <a:pt x="404948" y="540349"/>
                    </a:lnTo>
                    <a:lnTo>
                      <a:pt x="433874" y="496598"/>
                    </a:lnTo>
                    <a:lnTo>
                      <a:pt x="462798" y="440108"/>
                    </a:lnTo>
                    <a:lnTo>
                      <a:pt x="491724" y="374780"/>
                    </a:lnTo>
                    <a:lnTo>
                      <a:pt x="520648" y="304256"/>
                    </a:lnTo>
                    <a:lnTo>
                      <a:pt x="549573" y="232274"/>
                    </a:lnTo>
                    <a:lnTo>
                      <a:pt x="578498" y="162893"/>
                    </a:lnTo>
                    <a:lnTo>
                      <a:pt x="607423" y="100448"/>
                    </a:lnTo>
                    <a:lnTo>
                      <a:pt x="636348" y="49550"/>
                    </a:lnTo>
                    <a:lnTo>
                      <a:pt x="665273" y="15197"/>
                    </a:lnTo>
                    <a:lnTo>
                      <a:pt x="694197" y="3555"/>
                    </a:lnTo>
                    <a:lnTo>
                      <a:pt x="723123" y="30072"/>
                    </a:lnTo>
                    <a:lnTo>
                      <a:pt x="752047" y="0"/>
                    </a:lnTo>
                    <a:lnTo>
                      <a:pt x="780973" y="8934"/>
                    </a:lnTo>
                    <a:lnTo>
                      <a:pt x="809897" y="40919"/>
                    </a:lnTo>
                    <a:lnTo>
                      <a:pt x="838822" y="89795"/>
                    </a:lnTo>
                    <a:lnTo>
                      <a:pt x="867747" y="150602"/>
                    </a:lnTo>
                    <a:lnTo>
                      <a:pt x="896672" y="218757"/>
                    </a:lnTo>
                    <a:lnTo>
                      <a:pt x="925596" y="289949"/>
                    </a:lnTo>
                    <a:lnTo>
                      <a:pt x="954522" y="360136"/>
                    </a:lnTo>
                    <a:lnTo>
                      <a:pt x="983446" y="425618"/>
                    </a:lnTo>
                    <a:lnTo>
                      <a:pt x="1012372" y="482945"/>
                    </a:lnTo>
                    <a:lnTo>
                      <a:pt x="1041296" y="528983"/>
                    </a:lnTo>
                    <a:lnTo>
                      <a:pt x="1070216" y="561000"/>
                    </a:lnTo>
                    <a:lnTo>
                      <a:pt x="1099147" y="577179"/>
                    </a:lnTo>
                    <a:lnTo>
                      <a:pt x="1128065" y="583453"/>
                    </a:lnTo>
                    <a:lnTo>
                      <a:pt x="1156995" y="585371"/>
                    </a:lnTo>
                    <a:lnTo>
                      <a:pt x="1185926" y="585053"/>
                    </a:lnTo>
                    <a:lnTo>
                      <a:pt x="1214844" y="583656"/>
                    </a:lnTo>
                    <a:lnTo>
                      <a:pt x="1243775" y="581840"/>
                    </a:lnTo>
                    <a:lnTo>
                      <a:pt x="1272692" y="579897"/>
                    </a:lnTo>
                    <a:lnTo>
                      <a:pt x="1301623" y="575173"/>
                    </a:lnTo>
                    <a:lnTo>
                      <a:pt x="1330541" y="570042"/>
                    </a:lnTo>
                    <a:lnTo>
                      <a:pt x="1359472" y="567972"/>
                    </a:lnTo>
                    <a:lnTo>
                      <a:pt x="1388389" y="568086"/>
                    </a:lnTo>
                    <a:lnTo>
                      <a:pt x="1417320" y="569458"/>
                    </a:lnTo>
                    <a:lnTo>
                      <a:pt x="1417320" y="573700"/>
                    </a:lnTo>
                    <a:lnTo>
                      <a:pt x="1417320" y="573700"/>
                    </a:lnTo>
                    <a:lnTo>
                      <a:pt x="1388389" y="575401"/>
                    </a:lnTo>
                    <a:lnTo>
                      <a:pt x="1359472" y="576862"/>
                    </a:lnTo>
                    <a:lnTo>
                      <a:pt x="1330541" y="578094"/>
                    </a:lnTo>
                    <a:lnTo>
                      <a:pt x="1301623" y="579529"/>
                    </a:lnTo>
                    <a:lnTo>
                      <a:pt x="1272692" y="585498"/>
                    </a:lnTo>
                    <a:lnTo>
                      <a:pt x="1243775" y="596585"/>
                    </a:lnTo>
                    <a:lnTo>
                      <a:pt x="1214844" y="607393"/>
                    </a:lnTo>
                    <a:lnTo>
                      <a:pt x="1185926" y="615292"/>
                    </a:lnTo>
                    <a:lnTo>
                      <a:pt x="1156995" y="618023"/>
                    </a:lnTo>
                    <a:lnTo>
                      <a:pt x="1128065" y="613819"/>
                    </a:lnTo>
                    <a:lnTo>
                      <a:pt x="1099147" y="602160"/>
                    </a:lnTo>
                    <a:lnTo>
                      <a:pt x="1070216" y="586336"/>
                    </a:lnTo>
                    <a:lnTo>
                      <a:pt x="1041296" y="570601"/>
                    </a:lnTo>
                    <a:lnTo>
                      <a:pt x="1012372" y="552186"/>
                    </a:lnTo>
                    <a:lnTo>
                      <a:pt x="983446" y="528437"/>
                    </a:lnTo>
                    <a:lnTo>
                      <a:pt x="954522" y="498249"/>
                    </a:lnTo>
                    <a:lnTo>
                      <a:pt x="925596" y="461355"/>
                    </a:lnTo>
                    <a:lnTo>
                      <a:pt x="896672" y="418188"/>
                    </a:lnTo>
                    <a:lnTo>
                      <a:pt x="867747" y="369700"/>
                    </a:lnTo>
                    <a:lnTo>
                      <a:pt x="838822" y="317337"/>
                    </a:lnTo>
                    <a:lnTo>
                      <a:pt x="809897" y="262903"/>
                    </a:lnTo>
                    <a:lnTo>
                      <a:pt x="780973" y="208257"/>
                    </a:lnTo>
                    <a:lnTo>
                      <a:pt x="752047" y="154313"/>
                    </a:lnTo>
                    <a:lnTo>
                      <a:pt x="723123" y="92064"/>
                    </a:lnTo>
                    <a:lnTo>
                      <a:pt x="694197" y="154296"/>
                    </a:lnTo>
                    <a:lnTo>
                      <a:pt x="665273" y="208920"/>
                    </a:lnTo>
                    <a:lnTo>
                      <a:pt x="636348" y="264305"/>
                    </a:lnTo>
                    <a:lnTo>
                      <a:pt x="607423" y="319433"/>
                    </a:lnTo>
                    <a:lnTo>
                      <a:pt x="578498" y="372392"/>
                    </a:lnTo>
                    <a:lnTo>
                      <a:pt x="549573" y="421363"/>
                    </a:lnTo>
                    <a:lnTo>
                      <a:pt x="520648" y="464873"/>
                    </a:lnTo>
                    <a:lnTo>
                      <a:pt x="491724" y="501983"/>
                    </a:lnTo>
                    <a:lnTo>
                      <a:pt x="462798" y="532323"/>
                    </a:lnTo>
                    <a:lnTo>
                      <a:pt x="433874" y="556390"/>
                    </a:lnTo>
                    <a:lnTo>
                      <a:pt x="404948" y="576151"/>
                    </a:lnTo>
                    <a:lnTo>
                      <a:pt x="376024" y="595467"/>
                    </a:lnTo>
                    <a:lnTo>
                      <a:pt x="347099" y="613540"/>
                    </a:lnTo>
                    <a:lnTo>
                      <a:pt x="318174" y="624703"/>
                    </a:lnTo>
                    <a:lnTo>
                      <a:pt x="289249" y="627611"/>
                    </a:lnTo>
                    <a:lnTo>
                      <a:pt x="260325" y="623382"/>
                    </a:lnTo>
                    <a:lnTo>
                      <a:pt x="231399" y="613971"/>
                    </a:lnTo>
                    <a:lnTo>
                      <a:pt x="202475" y="601754"/>
                    </a:lnTo>
                    <a:lnTo>
                      <a:pt x="173549" y="589371"/>
                    </a:lnTo>
                    <a:lnTo>
                      <a:pt x="144625" y="580964"/>
                    </a:lnTo>
                    <a:lnTo>
                      <a:pt x="115700" y="578780"/>
                    </a:lnTo>
                    <a:lnTo>
                      <a:pt x="86775" y="577446"/>
                    </a:lnTo>
                    <a:lnTo>
                      <a:pt x="57850" y="575935"/>
                    </a:lnTo>
                    <a:lnTo>
                      <a:pt x="28926" y="574131"/>
                    </a:lnTo>
                    <a:lnTo>
                      <a:pt x="0" y="572620"/>
                    </a:lnTo>
                    <a:close/>
                  </a:path>
                </a:pathLst>
              </a:custGeom>
              <a:solidFill>
                <a:srgbClr val="66C1A4">
                  <a:alpha val="2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56C76B0D-C42C-2648-86AA-685FEA4A1CF8}"/>
                  </a:ext>
                </a:extLst>
              </p:cNvPr>
              <p:cNvSpPr/>
              <p:nvPr/>
            </p:nvSpPr>
            <p:spPr>
              <a:xfrm>
                <a:off x="4109254" y="4919516"/>
                <a:ext cx="12700" cy="44450"/>
              </a:xfrm>
              <a:custGeom>
                <a:avLst/>
                <a:gdLst>
                  <a:gd name="connsiteX0" fmla="*/ 29 w 12700"/>
                  <a:gd name="connsiteY0" fmla="*/ 122 h 44450"/>
                  <a:gd name="connsiteX1" fmla="*/ 29 w 12700"/>
                  <a:gd name="connsiteY1" fmla="*/ 44572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29" y="122"/>
                    </a:moveTo>
                    <a:lnTo>
                      <a:pt x="29" y="44572"/>
                    </a:lnTo>
                  </a:path>
                </a:pathLst>
              </a:custGeom>
              <a:solidFill>
                <a:srgbClr val="A9A9A9"/>
              </a:solidFill>
              <a:ln w="25400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962E8D86-54C0-2944-98F9-BC34F5BF9370}"/>
                  </a:ext>
                </a:extLst>
              </p:cNvPr>
              <p:cNvSpPr/>
              <p:nvPr/>
            </p:nvSpPr>
            <p:spPr>
              <a:xfrm>
                <a:off x="4398502" y="4919516"/>
                <a:ext cx="12700" cy="44450"/>
              </a:xfrm>
              <a:custGeom>
                <a:avLst/>
                <a:gdLst>
                  <a:gd name="connsiteX0" fmla="*/ 52 w 12700"/>
                  <a:gd name="connsiteY0" fmla="*/ 122 h 44450"/>
                  <a:gd name="connsiteX1" fmla="*/ 52 w 12700"/>
                  <a:gd name="connsiteY1" fmla="*/ 44572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52" y="122"/>
                    </a:moveTo>
                    <a:lnTo>
                      <a:pt x="52" y="44572"/>
                    </a:lnTo>
                  </a:path>
                </a:pathLst>
              </a:custGeom>
              <a:solidFill>
                <a:srgbClr val="A9A9A9"/>
              </a:solidFill>
              <a:ln w="25400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977E81D5-EE5C-E147-BA88-32622F5BC3C0}"/>
                  </a:ext>
                </a:extLst>
              </p:cNvPr>
              <p:cNvSpPr/>
              <p:nvPr/>
            </p:nvSpPr>
            <p:spPr>
              <a:xfrm>
                <a:off x="4687751" y="4919516"/>
                <a:ext cx="12700" cy="44450"/>
              </a:xfrm>
              <a:custGeom>
                <a:avLst/>
                <a:gdLst>
                  <a:gd name="connsiteX0" fmla="*/ 75 w 12700"/>
                  <a:gd name="connsiteY0" fmla="*/ 122 h 44450"/>
                  <a:gd name="connsiteX1" fmla="*/ 75 w 12700"/>
                  <a:gd name="connsiteY1" fmla="*/ 44572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75" y="122"/>
                    </a:moveTo>
                    <a:lnTo>
                      <a:pt x="75" y="44572"/>
                    </a:lnTo>
                  </a:path>
                </a:pathLst>
              </a:custGeom>
              <a:solidFill>
                <a:srgbClr val="A9A9A9"/>
              </a:solidFill>
              <a:ln w="25400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5" name="Freeform 464">
                <a:extLst>
                  <a:ext uri="{FF2B5EF4-FFF2-40B4-BE49-F238E27FC236}">
                    <a16:creationId xmlns:a16="http://schemas.microsoft.com/office/drawing/2014/main" id="{98342072-533A-8B4B-9CEA-8E75879D564A}"/>
                  </a:ext>
                </a:extLst>
              </p:cNvPr>
              <p:cNvSpPr/>
              <p:nvPr/>
            </p:nvSpPr>
            <p:spPr>
              <a:xfrm>
                <a:off x="4977000" y="4919516"/>
                <a:ext cx="12700" cy="44450"/>
              </a:xfrm>
              <a:custGeom>
                <a:avLst/>
                <a:gdLst>
                  <a:gd name="connsiteX0" fmla="*/ 98 w 12700"/>
                  <a:gd name="connsiteY0" fmla="*/ 122 h 44450"/>
                  <a:gd name="connsiteX1" fmla="*/ 98 w 12700"/>
                  <a:gd name="connsiteY1" fmla="*/ 44572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98" y="122"/>
                    </a:moveTo>
                    <a:lnTo>
                      <a:pt x="98" y="44572"/>
                    </a:lnTo>
                  </a:path>
                </a:pathLst>
              </a:custGeom>
              <a:solidFill>
                <a:srgbClr val="A9A9A9"/>
              </a:solidFill>
              <a:ln w="25400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6" name="Freeform 465">
                <a:extLst>
                  <a:ext uri="{FF2B5EF4-FFF2-40B4-BE49-F238E27FC236}">
                    <a16:creationId xmlns:a16="http://schemas.microsoft.com/office/drawing/2014/main" id="{B4769EEB-949E-8F40-9CB7-11086EE93240}"/>
                  </a:ext>
                </a:extLst>
              </p:cNvPr>
              <p:cNvSpPr/>
              <p:nvPr/>
            </p:nvSpPr>
            <p:spPr>
              <a:xfrm>
                <a:off x="5266252" y="4919516"/>
                <a:ext cx="12700" cy="44450"/>
              </a:xfrm>
              <a:custGeom>
                <a:avLst/>
                <a:gdLst>
                  <a:gd name="connsiteX0" fmla="*/ 120 w 12700"/>
                  <a:gd name="connsiteY0" fmla="*/ 122 h 44450"/>
                  <a:gd name="connsiteX1" fmla="*/ 120 w 12700"/>
                  <a:gd name="connsiteY1" fmla="*/ 44572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120" y="122"/>
                    </a:moveTo>
                    <a:lnTo>
                      <a:pt x="120" y="44572"/>
                    </a:lnTo>
                  </a:path>
                </a:pathLst>
              </a:custGeom>
              <a:solidFill>
                <a:srgbClr val="A9A9A9"/>
              </a:solidFill>
              <a:ln w="25400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5C97B89F-1EE3-994C-9908-2A90273051B4}"/>
                  </a:ext>
                </a:extLst>
              </p:cNvPr>
              <p:cNvSpPr/>
              <p:nvPr/>
            </p:nvSpPr>
            <p:spPr>
              <a:xfrm>
                <a:off x="4687751" y="4341015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4D4D4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B37A17FC-28BB-6249-9F8A-627ABA105408}"/>
                  </a:ext>
                </a:extLst>
              </p:cNvPr>
              <p:cNvSpPr/>
              <p:nvPr/>
            </p:nvSpPr>
            <p:spPr>
              <a:xfrm>
                <a:off x="5381949" y="4341015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B6AF58A0-A1FD-3E42-A863-74CFFFB606BD}"/>
                  </a:ext>
                </a:extLst>
              </p:cNvPr>
              <p:cNvSpPr/>
              <p:nvPr/>
            </p:nvSpPr>
            <p:spPr>
              <a:xfrm>
                <a:off x="3964629" y="4919516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25400" cap="sq">
                <a:solidFill>
                  <a:srgbClr val="4D4D4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2" name="Freeform 471">
                <a:extLst>
                  <a:ext uri="{FF2B5EF4-FFF2-40B4-BE49-F238E27FC236}">
                    <a16:creationId xmlns:a16="http://schemas.microsoft.com/office/drawing/2014/main" id="{30E8BEB2-50D5-A74F-9C50-4363796DADBC}"/>
                  </a:ext>
                </a:extLst>
              </p:cNvPr>
              <p:cNvSpPr/>
              <p:nvPr/>
            </p:nvSpPr>
            <p:spPr>
              <a:xfrm>
                <a:off x="3964629" y="4341015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8" name="Freeform 437">
                <a:extLst>
                  <a:ext uri="{FF2B5EF4-FFF2-40B4-BE49-F238E27FC236}">
                    <a16:creationId xmlns:a16="http://schemas.microsoft.com/office/drawing/2014/main" id="{262EE89D-233B-7E43-B8A5-743C869173AB}"/>
                  </a:ext>
                </a:extLst>
              </p:cNvPr>
              <p:cNvSpPr/>
              <p:nvPr/>
            </p:nvSpPr>
            <p:spPr>
              <a:xfrm>
                <a:off x="3964629" y="3741843"/>
                <a:ext cx="1417320" cy="457846"/>
              </a:xfrm>
              <a:custGeom>
                <a:avLst/>
                <a:gdLst>
                  <a:gd name="connsiteX0" fmla="*/ 0 w 1417320"/>
                  <a:gd name="connsiteY0" fmla="*/ 457449 h 457846"/>
                  <a:gd name="connsiteX1" fmla="*/ 28926 w 1417320"/>
                  <a:gd name="connsiteY1" fmla="*/ 457449 h 457846"/>
                  <a:gd name="connsiteX2" fmla="*/ 57850 w 1417320"/>
                  <a:gd name="connsiteY2" fmla="*/ 457449 h 457846"/>
                  <a:gd name="connsiteX3" fmla="*/ 86775 w 1417320"/>
                  <a:gd name="connsiteY3" fmla="*/ 457449 h 457846"/>
                  <a:gd name="connsiteX4" fmla="*/ 115700 w 1417320"/>
                  <a:gd name="connsiteY4" fmla="*/ 457449 h 457846"/>
                  <a:gd name="connsiteX5" fmla="*/ 144625 w 1417320"/>
                  <a:gd name="connsiteY5" fmla="*/ 457449 h 457846"/>
                  <a:gd name="connsiteX6" fmla="*/ 173549 w 1417320"/>
                  <a:gd name="connsiteY6" fmla="*/ 457086 h 457846"/>
                  <a:gd name="connsiteX7" fmla="*/ 202475 w 1417320"/>
                  <a:gd name="connsiteY7" fmla="*/ 456429 h 457846"/>
                  <a:gd name="connsiteX8" fmla="*/ 231399 w 1417320"/>
                  <a:gd name="connsiteY8" fmla="*/ 456595 h 457846"/>
                  <a:gd name="connsiteX9" fmla="*/ 260325 w 1417320"/>
                  <a:gd name="connsiteY9" fmla="*/ 453751 h 457846"/>
                  <a:gd name="connsiteX10" fmla="*/ 289249 w 1417320"/>
                  <a:gd name="connsiteY10" fmla="*/ 455678 h 457846"/>
                  <a:gd name="connsiteX11" fmla="*/ 318174 w 1417320"/>
                  <a:gd name="connsiteY11" fmla="*/ 448437 h 457846"/>
                  <a:gd name="connsiteX12" fmla="*/ 347099 w 1417320"/>
                  <a:gd name="connsiteY12" fmla="*/ 440615 h 457846"/>
                  <a:gd name="connsiteX13" fmla="*/ 376024 w 1417320"/>
                  <a:gd name="connsiteY13" fmla="*/ 427228 h 457846"/>
                  <a:gd name="connsiteX14" fmla="*/ 404948 w 1417320"/>
                  <a:gd name="connsiteY14" fmla="*/ 407300 h 457846"/>
                  <a:gd name="connsiteX15" fmla="*/ 433874 w 1417320"/>
                  <a:gd name="connsiteY15" fmla="*/ 389783 h 457846"/>
                  <a:gd name="connsiteX16" fmla="*/ 462798 w 1417320"/>
                  <a:gd name="connsiteY16" fmla="*/ 363301 h 457846"/>
                  <a:gd name="connsiteX17" fmla="*/ 491724 w 1417320"/>
                  <a:gd name="connsiteY17" fmla="*/ 328991 h 457846"/>
                  <a:gd name="connsiteX18" fmla="*/ 520648 w 1417320"/>
                  <a:gd name="connsiteY18" fmla="*/ 281924 h 457846"/>
                  <a:gd name="connsiteX19" fmla="*/ 549573 w 1417320"/>
                  <a:gd name="connsiteY19" fmla="*/ 243940 h 457846"/>
                  <a:gd name="connsiteX20" fmla="*/ 578498 w 1417320"/>
                  <a:gd name="connsiteY20" fmla="*/ 215687 h 457846"/>
                  <a:gd name="connsiteX21" fmla="*/ 607423 w 1417320"/>
                  <a:gd name="connsiteY21" fmla="*/ 132340 h 457846"/>
                  <a:gd name="connsiteX22" fmla="*/ 636348 w 1417320"/>
                  <a:gd name="connsiteY22" fmla="*/ 70973 h 457846"/>
                  <a:gd name="connsiteX23" fmla="*/ 665273 w 1417320"/>
                  <a:gd name="connsiteY23" fmla="*/ 40041 h 457846"/>
                  <a:gd name="connsiteX24" fmla="*/ 694197 w 1417320"/>
                  <a:gd name="connsiteY24" fmla="*/ 0 h 457846"/>
                  <a:gd name="connsiteX25" fmla="*/ 723123 w 1417320"/>
                  <a:gd name="connsiteY25" fmla="*/ 50945 h 457846"/>
                  <a:gd name="connsiteX26" fmla="*/ 752047 w 1417320"/>
                  <a:gd name="connsiteY26" fmla="*/ 25551 h 457846"/>
                  <a:gd name="connsiteX27" fmla="*/ 780973 w 1417320"/>
                  <a:gd name="connsiteY27" fmla="*/ 32051 h 457846"/>
                  <a:gd name="connsiteX28" fmla="*/ 809897 w 1417320"/>
                  <a:gd name="connsiteY28" fmla="*/ 86029 h 457846"/>
                  <a:gd name="connsiteX29" fmla="*/ 838822 w 1417320"/>
                  <a:gd name="connsiteY29" fmla="*/ 120369 h 457846"/>
                  <a:gd name="connsiteX30" fmla="*/ 867747 w 1417320"/>
                  <a:gd name="connsiteY30" fmla="*/ 149070 h 457846"/>
                  <a:gd name="connsiteX31" fmla="*/ 896672 w 1417320"/>
                  <a:gd name="connsiteY31" fmla="*/ 232104 h 457846"/>
                  <a:gd name="connsiteX32" fmla="*/ 925596 w 1417320"/>
                  <a:gd name="connsiteY32" fmla="*/ 290010 h 457846"/>
                  <a:gd name="connsiteX33" fmla="*/ 954522 w 1417320"/>
                  <a:gd name="connsiteY33" fmla="*/ 329109 h 457846"/>
                  <a:gd name="connsiteX34" fmla="*/ 983446 w 1417320"/>
                  <a:gd name="connsiteY34" fmla="*/ 366939 h 457846"/>
                  <a:gd name="connsiteX35" fmla="*/ 1012372 w 1417320"/>
                  <a:gd name="connsiteY35" fmla="*/ 391018 h 457846"/>
                  <a:gd name="connsiteX36" fmla="*/ 1041296 w 1417320"/>
                  <a:gd name="connsiteY36" fmla="*/ 420642 h 457846"/>
                  <a:gd name="connsiteX37" fmla="*/ 1070216 w 1417320"/>
                  <a:gd name="connsiteY37" fmla="*/ 432140 h 457846"/>
                  <a:gd name="connsiteX38" fmla="*/ 1099147 w 1417320"/>
                  <a:gd name="connsiteY38" fmla="*/ 439400 h 457846"/>
                  <a:gd name="connsiteX39" fmla="*/ 1128065 w 1417320"/>
                  <a:gd name="connsiteY39" fmla="*/ 448850 h 457846"/>
                  <a:gd name="connsiteX40" fmla="*/ 1156995 w 1417320"/>
                  <a:gd name="connsiteY40" fmla="*/ 451975 h 457846"/>
                  <a:gd name="connsiteX41" fmla="*/ 1185926 w 1417320"/>
                  <a:gd name="connsiteY41" fmla="*/ 457267 h 457846"/>
                  <a:gd name="connsiteX42" fmla="*/ 1214844 w 1417320"/>
                  <a:gd name="connsiteY42" fmla="*/ 457305 h 457846"/>
                  <a:gd name="connsiteX43" fmla="*/ 1243775 w 1417320"/>
                  <a:gd name="connsiteY43" fmla="*/ 457846 h 457846"/>
                  <a:gd name="connsiteX44" fmla="*/ 1272692 w 1417320"/>
                  <a:gd name="connsiteY44" fmla="*/ 457749 h 457846"/>
                  <a:gd name="connsiteX45" fmla="*/ 1301623 w 1417320"/>
                  <a:gd name="connsiteY45" fmla="*/ 457450 h 457846"/>
                  <a:gd name="connsiteX46" fmla="*/ 1330541 w 1417320"/>
                  <a:gd name="connsiteY46" fmla="*/ 457449 h 457846"/>
                  <a:gd name="connsiteX47" fmla="*/ 1359472 w 1417320"/>
                  <a:gd name="connsiteY47" fmla="*/ 457449 h 457846"/>
                  <a:gd name="connsiteX48" fmla="*/ 1388389 w 1417320"/>
                  <a:gd name="connsiteY48" fmla="*/ 457449 h 457846"/>
                  <a:gd name="connsiteX49" fmla="*/ 1417320 w 1417320"/>
                  <a:gd name="connsiteY49" fmla="*/ 457449 h 457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17320" h="457846">
                    <a:moveTo>
                      <a:pt x="0" y="457449"/>
                    </a:moveTo>
                    <a:lnTo>
                      <a:pt x="28926" y="457449"/>
                    </a:lnTo>
                    <a:lnTo>
                      <a:pt x="57850" y="457449"/>
                    </a:lnTo>
                    <a:lnTo>
                      <a:pt x="86775" y="457449"/>
                    </a:lnTo>
                    <a:lnTo>
                      <a:pt x="115700" y="457449"/>
                    </a:lnTo>
                    <a:lnTo>
                      <a:pt x="144625" y="457449"/>
                    </a:lnTo>
                    <a:lnTo>
                      <a:pt x="173549" y="457086"/>
                    </a:lnTo>
                    <a:lnTo>
                      <a:pt x="202475" y="456429"/>
                    </a:lnTo>
                    <a:lnTo>
                      <a:pt x="231399" y="456595"/>
                    </a:lnTo>
                    <a:lnTo>
                      <a:pt x="260325" y="453751"/>
                    </a:lnTo>
                    <a:lnTo>
                      <a:pt x="289249" y="455678"/>
                    </a:lnTo>
                    <a:lnTo>
                      <a:pt x="318174" y="448437"/>
                    </a:lnTo>
                    <a:lnTo>
                      <a:pt x="347099" y="440615"/>
                    </a:lnTo>
                    <a:lnTo>
                      <a:pt x="376024" y="427228"/>
                    </a:lnTo>
                    <a:lnTo>
                      <a:pt x="404948" y="407300"/>
                    </a:lnTo>
                    <a:lnTo>
                      <a:pt x="433874" y="389783"/>
                    </a:lnTo>
                    <a:lnTo>
                      <a:pt x="462798" y="363301"/>
                    </a:lnTo>
                    <a:lnTo>
                      <a:pt x="491724" y="328991"/>
                    </a:lnTo>
                    <a:lnTo>
                      <a:pt x="520648" y="281924"/>
                    </a:lnTo>
                    <a:lnTo>
                      <a:pt x="549573" y="243940"/>
                    </a:lnTo>
                    <a:lnTo>
                      <a:pt x="578498" y="215687"/>
                    </a:lnTo>
                    <a:lnTo>
                      <a:pt x="607423" y="132340"/>
                    </a:lnTo>
                    <a:lnTo>
                      <a:pt x="636348" y="70973"/>
                    </a:lnTo>
                    <a:lnTo>
                      <a:pt x="665273" y="40041"/>
                    </a:lnTo>
                    <a:lnTo>
                      <a:pt x="694197" y="0"/>
                    </a:lnTo>
                    <a:lnTo>
                      <a:pt x="723123" y="50945"/>
                    </a:lnTo>
                    <a:lnTo>
                      <a:pt x="752047" y="25551"/>
                    </a:lnTo>
                    <a:lnTo>
                      <a:pt x="780973" y="32051"/>
                    </a:lnTo>
                    <a:lnTo>
                      <a:pt x="809897" y="86029"/>
                    </a:lnTo>
                    <a:lnTo>
                      <a:pt x="838822" y="120369"/>
                    </a:lnTo>
                    <a:lnTo>
                      <a:pt x="867747" y="149070"/>
                    </a:lnTo>
                    <a:lnTo>
                      <a:pt x="896672" y="232104"/>
                    </a:lnTo>
                    <a:lnTo>
                      <a:pt x="925596" y="290010"/>
                    </a:lnTo>
                    <a:lnTo>
                      <a:pt x="954522" y="329109"/>
                    </a:lnTo>
                    <a:lnTo>
                      <a:pt x="983446" y="366939"/>
                    </a:lnTo>
                    <a:lnTo>
                      <a:pt x="1012372" y="391018"/>
                    </a:lnTo>
                    <a:lnTo>
                      <a:pt x="1041296" y="420642"/>
                    </a:lnTo>
                    <a:lnTo>
                      <a:pt x="1070216" y="432140"/>
                    </a:lnTo>
                    <a:lnTo>
                      <a:pt x="1099147" y="439400"/>
                    </a:lnTo>
                    <a:lnTo>
                      <a:pt x="1128065" y="448850"/>
                    </a:lnTo>
                    <a:lnTo>
                      <a:pt x="1156995" y="451975"/>
                    </a:lnTo>
                    <a:lnTo>
                      <a:pt x="1185926" y="457267"/>
                    </a:lnTo>
                    <a:lnTo>
                      <a:pt x="1214844" y="457305"/>
                    </a:lnTo>
                    <a:lnTo>
                      <a:pt x="1243775" y="457846"/>
                    </a:lnTo>
                    <a:lnTo>
                      <a:pt x="1272692" y="457749"/>
                    </a:lnTo>
                    <a:lnTo>
                      <a:pt x="1301623" y="457450"/>
                    </a:lnTo>
                    <a:lnTo>
                      <a:pt x="1330541" y="457449"/>
                    </a:lnTo>
                    <a:lnTo>
                      <a:pt x="1359472" y="457449"/>
                    </a:lnTo>
                    <a:lnTo>
                      <a:pt x="1388389" y="457449"/>
                    </a:lnTo>
                    <a:lnTo>
                      <a:pt x="1417320" y="457449"/>
                    </a:lnTo>
                  </a:path>
                </a:pathLst>
              </a:custGeom>
              <a:noFill/>
              <a:ln w="25400" cap="sq">
                <a:solidFill>
                  <a:srgbClr val="FC8D6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0" name="Freeform 439">
                <a:extLst>
                  <a:ext uri="{FF2B5EF4-FFF2-40B4-BE49-F238E27FC236}">
                    <a16:creationId xmlns:a16="http://schemas.microsoft.com/office/drawing/2014/main" id="{C2B40F55-02D5-124D-BB3E-7A8203554AC2}"/>
                  </a:ext>
                </a:extLst>
              </p:cNvPr>
              <p:cNvSpPr/>
              <p:nvPr/>
            </p:nvSpPr>
            <p:spPr>
              <a:xfrm>
                <a:off x="3964629" y="3897420"/>
                <a:ext cx="1417320" cy="302036"/>
              </a:xfrm>
              <a:custGeom>
                <a:avLst/>
                <a:gdLst>
                  <a:gd name="connsiteX0" fmla="*/ 0 w 1417320"/>
                  <a:gd name="connsiteY0" fmla="*/ 301873 h 302036"/>
                  <a:gd name="connsiteX1" fmla="*/ 28926 w 1417320"/>
                  <a:gd name="connsiteY1" fmla="*/ 301873 h 302036"/>
                  <a:gd name="connsiteX2" fmla="*/ 57850 w 1417320"/>
                  <a:gd name="connsiteY2" fmla="*/ 301873 h 302036"/>
                  <a:gd name="connsiteX3" fmla="*/ 86775 w 1417320"/>
                  <a:gd name="connsiteY3" fmla="*/ 301873 h 302036"/>
                  <a:gd name="connsiteX4" fmla="*/ 115700 w 1417320"/>
                  <a:gd name="connsiteY4" fmla="*/ 301873 h 302036"/>
                  <a:gd name="connsiteX5" fmla="*/ 144625 w 1417320"/>
                  <a:gd name="connsiteY5" fmla="*/ 301873 h 302036"/>
                  <a:gd name="connsiteX6" fmla="*/ 173549 w 1417320"/>
                  <a:gd name="connsiteY6" fmla="*/ 301452 h 302036"/>
                  <a:gd name="connsiteX7" fmla="*/ 202475 w 1417320"/>
                  <a:gd name="connsiteY7" fmla="*/ 300604 h 302036"/>
                  <a:gd name="connsiteX8" fmla="*/ 231399 w 1417320"/>
                  <a:gd name="connsiteY8" fmla="*/ 301837 h 302036"/>
                  <a:gd name="connsiteX9" fmla="*/ 260325 w 1417320"/>
                  <a:gd name="connsiteY9" fmla="*/ 295734 h 302036"/>
                  <a:gd name="connsiteX10" fmla="*/ 289249 w 1417320"/>
                  <a:gd name="connsiteY10" fmla="*/ 292129 h 302036"/>
                  <a:gd name="connsiteX11" fmla="*/ 318174 w 1417320"/>
                  <a:gd name="connsiteY11" fmla="*/ 283343 h 302036"/>
                  <a:gd name="connsiteX12" fmla="*/ 347099 w 1417320"/>
                  <a:gd name="connsiteY12" fmla="*/ 275830 h 302036"/>
                  <a:gd name="connsiteX13" fmla="*/ 376024 w 1417320"/>
                  <a:gd name="connsiteY13" fmla="*/ 263108 h 302036"/>
                  <a:gd name="connsiteX14" fmla="*/ 404948 w 1417320"/>
                  <a:gd name="connsiteY14" fmla="*/ 243435 h 302036"/>
                  <a:gd name="connsiteX15" fmla="*/ 433874 w 1417320"/>
                  <a:gd name="connsiteY15" fmla="*/ 217964 h 302036"/>
                  <a:gd name="connsiteX16" fmla="*/ 462798 w 1417320"/>
                  <a:gd name="connsiteY16" fmla="*/ 194824 h 302036"/>
                  <a:gd name="connsiteX17" fmla="*/ 491724 w 1417320"/>
                  <a:gd name="connsiteY17" fmla="*/ 177937 h 302036"/>
                  <a:gd name="connsiteX18" fmla="*/ 520648 w 1417320"/>
                  <a:gd name="connsiteY18" fmla="*/ 143016 h 302036"/>
                  <a:gd name="connsiteX19" fmla="*/ 549573 w 1417320"/>
                  <a:gd name="connsiteY19" fmla="*/ 127838 h 302036"/>
                  <a:gd name="connsiteX20" fmla="*/ 578498 w 1417320"/>
                  <a:gd name="connsiteY20" fmla="*/ 72200 h 302036"/>
                  <a:gd name="connsiteX21" fmla="*/ 607423 w 1417320"/>
                  <a:gd name="connsiteY21" fmla="*/ 70757 h 302036"/>
                  <a:gd name="connsiteX22" fmla="*/ 636348 w 1417320"/>
                  <a:gd name="connsiteY22" fmla="*/ 55617 h 302036"/>
                  <a:gd name="connsiteX23" fmla="*/ 665273 w 1417320"/>
                  <a:gd name="connsiteY23" fmla="*/ 40612 h 302036"/>
                  <a:gd name="connsiteX24" fmla="*/ 694197 w 1417320"/>
                  <a:gd name="connsiteY24" fmla="*/ 0 h 302036"/>
                  <a:gd name="connsiteX25" fmla="*/ 723123 w 1417320"/>
                  <a:gd name="connsiteY25" fmla="*/ 48075 h 302036"/>
                  <a:gd name="connsiteX26" fmla="*/ 752047 w 1417320"/>
                  <a:gd name="connsiteY26" fmla="*/ 34552 h 302036"/>
                  <a:gd name="connsiteX27" fmla="*/ 780973 w 1417320"/>
                  <a:gd name="connsiteY27" fmla="*/ 2953 h 302036"/>
                  <a:gd name="connsiteX28" fmla="*/ 809897 w 1417320"/>
                  <a:gd name="connsiteY28" fmla="*/ 44242 h 302036"/>
                  <a:gd name="connsiteX29" fmla="*/ 838822 w 1417320"/>
                  <a:gd name="connsiteY29" fmla="*/ 67175 h 302036"/>
                  <a:gd name="connsiteX30" fmla="*/ 867747 w 1417320"/>
                  <a:gd name="connsiteY30" fmla="*/ 126164 h 302036"/>
                  <a:gd name="connsiteX31" fmla="*/ 896672 w 1417320"/>
                  <a:gd name="connsiteY31" fmla="*/ 111978 h 302036"/>
                  <a:gd name="connsiteX32" fmla="*/ 925596 w 1417320"/>
                  <a:gd name="connsiteY32" fmla="*/ 154341 h 302036"/>
                  <a:gd name="connsiteX33" fmla="*/ 954522 w 1417320"/>
                  <a:gd name="connsiteY33" fmla="*/ 177568 h 302036"/>
                  <a:gd name="connsiteX34" fmla="*/ 983446 w 1417320"/>
                  <a:gd name="connsiteY34" fmla="*/ 207585 h 302036"/>
                  <a:gd name="connsiteX35" fmla="*/ 1012372 w 1417320"/>
                  <a:gd name="connsiteY35" fmla="*/ 225811 h 302036"/>
                  <a:gd name="connsiteX36" fmla="*/ 1041296 w 1417320"/>
                  <a:gd name="connsiteY36" fmla="*/ 240250 h 302036"/>
                  <a:gd name="connsiteX37" fmla="*/ 1070216 w 1417320"/>
                  <a:gd name="connsiteY37" fmla="*/ 258087 h 302036"/>
                  <a:gd name="connsiteX38" fmla="*/ 1099147 w 1417320"/>
                  <a:gd name="connsiteY38" fmla="*/ 270246 h 302036"/>
                  <a:gd name="connsiteX39" fmla="*/ 1128065 w 1417320"/>
                  <a:gd name="connsiteY39" fmla="*/ 283709 h 302036"/>
                  <a:gd name="connsiteX40" fmla="*/ 1156995 w 1417320"/>
                  <a:gd name="connsiteY40" fmla="*/ 291687 h 302036"/>
                  <a:gd name="connsiteX41" fmla="*/ 1185926 w 1417320"/>
                  <a:gd name="connsiteY41" fmla="*/ 298233 h 302036"/>
                  <a:gd name="connsiteX42" fmla="*/ 1214844 w 1417320"/>
                  <a:gd name="connsiteY42" fmla="*/ 297969 h 302036"/>
                  <a:gd name="connsiteX43" fmla="*/ 1243775 w 1417320"/>
                  <a:gd name="connsiteY43" fmla="*/ 301882 h 302036"/>
                  <a:gd name="connsiteX44" fmla="*/ 1272692 w 1417320"/>
                  <a:gd name="connsiteY44" fmla="*/ 302037 h 302036"/>
                  <a:gd name="connsiteX45" fmla="*/ 1301623 w 1417320"/>
                  <a:gd name="connsiteY45" fmla="*/ 301873 h 302036"/>
                  <a:gd name="connsiteX46" fmla="*/ 1330541 w 1417320"/>
                  <a:gd name="connsiteY46" fmla="*/ 301873 h 302036"/>
                  <a:gd name="connsiteX47" fmla="*/ 1359472 w 1417320"/>
                  <a:gd name="connsiteY47" fmla="*/ 301873 h 302036"/>
                  <a:gd name="connsiteX48" fmla="*/ 1388389 w 1417320"/>
                  <a:gd name="connsiteY48" fmla="*/ 301873 h 302036"/>
                  <a:gd name="connsiteX49" fmla="*/ 1417320 w 1417320"/>
                  <a:gd name="connsiteY49" fmla="*/ 301873 h 302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17320" h="302036">
                    <a:moveTo>
                      <a:pt x="0" y="301873"/>
                    </a:moveTo>
                    <a:lnTo>
                      <a:pt x="28926" y="301873"/>
                    </a:lnTo>
                    <a:lnTo>
                      <a:pt x="57850" y="301873"/>
                    </a:lnTo>
                    <a:lnTo>
                      <a:pt x="86775" y="301873"/>
                    </a:lnTo>
                    <a:lnTo>
                      <a:pt x="115700" y="301873"/>
                    </a:lnTo>
                    <a:lnTo>
                      <a:pt x="144625" y="301873"/>
                    </a:lnTo>
                    <a:lnTo>
                      <a:pt x="173549" y="301452"/>
                    </a:lnTo>
                    <a:lnTo>
                      <a:pt x="202475" y="300604"/>
                    </a:lnTo>
                    <a:lnTo>
                      <a:pt x="231399" y="301837"/>
                    </a:lnTo>
                    <a:lnTo>
                      <a:pt x="260325" y="295734"/>
                    </a:lnTo>
                    <a:lnTo>
                      <a:pt x="289249" y="292129"/>
                    </a:lnTo>
                    <a:lnTo>
                      <a:pt x="318174" y="283343"/>
                    </a:lnTo>
                    <a:lnTo>
                      <a:pt x="347099" y="275830"/>
                    </a:lnTo>
                    <a:lnTo>
                      <a:pt x="376024" y="263108"/>
                    </a:lnTo>
                    <a:lnTo>
                      <a:pt x="404948" y="243435"/>
                    </a:lnTo>
                    <a:lnTo>
                      <a:pt x="433874" y="217964"/>
                    </a:lnTo>
                    <a:lnTo>
                      <a:pt x="462798" y="194824"/>
                    </a:lnTo>
                    <a:lnTo>
                      <a:pt x="491724" y="177937"/>
                    </a:lnTo>
                    <a:lnTo>
                      <a:pt x="520648" y="143016"/>
                    </a:lnTo>
                    <a:lnTo>
                      <a:pt x="549573" y="127838"/>
                    </a:lnTo>
                    <a:lnTo>
                      <a:pt x="578498" y="72200"/>
                    </a:lnTo>
                    <a:lnTo>
                      <a:pt x="607423" y="70757"/>
                    </a:lnTo>
                    <a:lnTo>
                      <a:pt x="636348" y="55617"/>
                    </a:lnTo>
                    <a:lnTo>
                      <a:pt x="665273" y="40612"/>
                    </a:lnTo>
                    <a:lnTo>
                      <a:pt x="694197" y="0"/>
                    </a:lnTo>
                    <a:lnTo>
                      <a:pt x="723123" y="48075"/>
                    </a:lnTo>
                    <a:lnTo>
                      <a:pt x="752047" y="34552"/>
                    </a:lnTo>
                    <a:lnTo>
                      <a:pt x="780973" y="2953"/>
                    </a:lnTo>
                    <a:lnTo>
                      <a:pt x="809897" y="44242"/>
                    </a:lnTo>
                    <a:lnTo>
                      <a:pt x="838822" y="67175"/>
                    </a:lnTo>
                    <a:lnTo>
                      <a:pt x="867747" y="126164"/>
                    </a:lnTo>
                    <a:lnTo>
                      <a:pt x="896672" y="111978"/>
                    </a:lnTo>
                    <a:lnTo>
                      <a:pt x="925596" y="154341"/>
                    </a:lnTo>
                    <a:lnTo>
                      <a:pt x="954522" y="177568"/>
                    </a:lnTo>
                    <a:lnTo>
                      <a:pt x="983446" y="207585"/>
                    </a:lnTo>
                    <a:lnTo>
                      <a:pt x="1012372" y="225811"/>
                    </a:lnTo>
                    <a:lnTo>
                      <a:pt x="1041296" y="240250"/>
                    </a:lnTo>
                    <a:lnTo>
                      <a:pt x="1070216" y="258087"/>
                    </a:lnTo>
                    <a:lnTo>
                      <a:pt x="1099147" y="270246"/>
                    </a:lnTo>
                    <a:lnTo>
                      <a:pt x="1128065" y="283709"/>
                    </a:lnTo>
                    <a:lnTo>
                      <a:pt x="1156995" y="291687"/>
                    </a:lnTo>
                    <a:lnTo>
                      <a:pt x="1185926" y="298233"/>
                    </a:lnTo>
                    <a:lnTo>
                      <a:pt x="1214844" y="297969"/>
                    </a:lnTo>
                    <a:lnTo>
                      <a:pt x="1243775" y="301882"/>
                    </a:lnTo>
                    <a:lnTo>
                      <a:pt x="1272692" y="302037"/>
                    </a:lnTo>
                    <a:lnTo>
                      <a:pt x="1301623" y="301873"/>
                    </a:lnTo>
                    <a:lnTo>
                      <a:pt x="1330541" y="301873"/>
                    </a:lnTo>
                    <a:lnTo>
                      <a:pt x="1359472" y="301873"/>
                    </a:lnTo>
                    <a:lnTo>
                      <a:pt x="1388389" y="301873"/>
                    </a:lnTo>
                    <a:lnTo>
                      <a:pt x="1417320" y="301873"/>
                    </a:lnTo>
                  </a:path>
                </a:pathLst>
              </a:custGeom>
              <a:noFill/>
              <a:ln w="19050" cap="flat">
                <a:solidFill>
                  <a:srgbClr val="FC8D62">
                    <a:alpha val="70000"/>
                  </a:srgbClr>
                </a:solidFill>
                <a:prstDash val="sysDot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1D41E607-C73D-F24B-9D56-736B9272BD98}"/>
                  </a:ext>
                </a:extLst>
              </p:cNvPr>
              <p:cNvSpPr/>
              <p:nvPr/>
            </p:nvSpPr>
            <p:spPr>
              <a:xfrm>
                <a:off x="3964629" y="4402083"/>
                <a:ext cx="1417320" cy="545880"/>
              </a:xfrm>
              <a:custGeom>
                <a:avLst/>
                <a:gdLst>
                  <a:gd name="connsiteX0" fmla="*/ 0 w 1417320"/>
                  <a:gd name="connsiteY0" fmla="*/ 510549 h 545880"/>
                  <a:gd name="connsiteX1" fmla="*/ 28926 w 1417320"/>
                  <a:gd name="connsiteY1" fmla="*/ 510714 h 545880"/>
                  <a:gd name="connsiteX2" fmla="*/ 57850 w 1417320"/>
                  <a:gd name="connsiteY2" fmla="*/ 511120 h 545880"/>
                  <a:gd name="connsiteX3" fmla="*/ 86775 w 1417320"/>
                  <a:gd name="connsiteY3" fmla="*/ 512073 h 545880"/>
                  <a:gd name="connsiteX4" fmla="*/ 115700 w 1417320"/>
                  <a:gd name="connsiteY4" fmla="*/ 514080 h 545880"/>
                  <a:gd name="connsiteX5" fmla="*/ 144625 w 1417320"/>
                  <a:gd name="connsiteY5" fmla="*/ 517826 h 545880"/>
                  <a:gd name="connsiteX6" fmla="*/ 173549 w 1417320"/>
                  <a:gd name="connsiteY6" fmla="*/ 523732 h 545880"/>
                  <a:gd name="connsiteX7" fmla="*/ 202475 w 1417320"/>
                  <a:gd name="connsiteY7" fmla="*/ 530907 h 545880"/>
                  <a:gd name="connsiteX8" fmla="*/ 231399 w 1417320"/>
                  <a:gd name="connsiteY8" fmla="*/ 537981 h 545880"/>
                  <a:gd name="connsiteX9" fmla="*/ 260325 w 1417320"/>
                  <a:gd name="connsiteY9" fmla="*/ 543480 h 545880"/>
                  <a:gd name="connsiteX10" fmla="*/ 289249 w 1417320"/>
                  <a:gd name="connsiteY10" fmla="*/ 545880 h 545880"/>
                  <a:gd name="connsiteX11" fmla="*/ 318174 w 1417320"/>
                  <a:gd name="connsiteY11" fmla="*/ 543734 h 545880"/>
                  <a:gd name="connsiteX12" fmla="*/ 347099 w 1417320"/>
                  <a:gd name="connsiteY12" fmla="*/ 535631 h 545880"/>
                  <a:gd name="connsiteX13" fmla="*/ 376024 w 1417320"/>
                  <a:gd name="connsiteY13" fmla="*/ 520404 h 545880"/>
                  <a:gd name="connsiteX14" fmla="*/ 404948 w 1417320"/>
                  <a:gd name="connsiteY14" fmla="*/ 497189 h 545880"/>
                  <a:gd name="connsiteX15" fmla="*/ 433874 w 1417320"/>
                  <a:gd name="connsiteY15" fmla="*/ 465426 h 545880"/>
                  <a:gd name="connsiteX16" fmla="*/ 462798 w 1417320"/>
                  <a:gd name="connsiteY16" fmla="*/ 425141 h 545880"/>
                  <a:gd name="connsiteX17" fmla="*/ 491724 w 1417320"/>
                  <a:gd name="connsiteY17" fmla="*/ 377313 h 545880"/>
                  <a:gd name="connsiteX18" fmla="*/ 520648 w 1417320"/>
                  <a:gd name="connsiteY18" fmla="*/ 323491 h 545880"/>
                  <a:gd name="connsiteX19" fmla="*/ 549573 w 1417320"/>
                  <a:gd name="connsiteY19" fmla="*/ 265744 h 545880"/>
                  <a:gd name="connsiteX20" fmla="*/ 578498 w 1417320"/>
                  <a:gd name="connsiteY20" fmla="*/ 206574 h 545880"/>
                  <a:gd name="connsiteX21" fmla="*/ 607423 w 1417320"/>
                  <a:gd name="connsiteY21" fmla="*/ 148872 h 545880"/>
                  <a:gd name="connsiteX22" fmla="*/ 636348 w 1417320"/>
                  <a:gd name="connsiteY22" fmla="*/ 95860 h 545880"/>
                  <a:gd name="connsiteX23" fmla="*/ 665273 w 1417320"/>
                  <a:gd name="connsiteY23" fmla="*/ 50990 h 545880"/>
                  <a:gd name="connsiteX24" fmla="*/ 694197 w 1417320"/>
                  <a:gd name="connsiteY24" fmla="*/ 17858 h 545880"/>
                  <a:gd name="connsiteX25" fmla="*/ 723123 w 1417320"/>
                  <a:gd name="connsiteY25" fmla="*/ 0 h 545880"/>
                  <a:gd name="connsiteX26" fmla="*/ 752047 w 1417320"/>
                  <a:gd name="connsiteY26" fmla="*/ 16088 h 545880"/>
                  <a:gd name="connsiteX27" fmla="*/ 780973 w 1417320"/>
                  <a:gd name="connsiteY27" fmla="*/ 47528 h 545880"/>
                  <a:gd name="connsiteX28" fmla="*/ 809897 w 1417320"/>
                  <a:gd name="connsiteY28" fmla="*/ 90843 h 545880"/>
                  <a:gd name="connsiteX29" fmla="*/ 838822 w 1417320"/>
                  <a:gd name="connsiteY29" fmla="*/ 142497 h 545880"/>
                  <a:gd name="connsiteX30" fmla="*/ 867747 w 1417320"/>
                  <a:gd name="connsiteY30" fmla="*/ 199079 h 545880"/>
                  <a:gd name="connsiteX31" fmla="*/ 896672 w 1417320"/>
                  <a:gd name="connsiteY31" fmla="*/ 257400 h 545880"/>
                  <a:gd name="connsiteX32" fmla="*/ 925596 w 1417320"/>
                  <a:gd name="connsiteY32" fmla="*/ 314588 h 545880"/>
                  <a:gd name="connsiteX33" fmla="*/ 954522 w 1417320"/>
                  <a:gd name="connsiteY33" fmla="*/ 368131 h 545880"/>
                  <a:gd name="connsiteX34" fmla="*/ 983446 w 1417320"/>
                  <a:gd name="connsiteY34" fmla="*/ 415959 h 545880"/>
                  <a:gd name="connsiteX35" fmla="*/ 1012372 w 1417320"/>
                  <a:gd name="connsiteY35" fmla="*/ 456498 h 545880"/>
                  <a:gd name="connsiteX36" fmla="*/ 1041296 w 1417320"/>
                  <a:gd name="connsiteY36" fmla="*/ 488730 h 545880"/>
                  <a:gd name="connsiteX37" fmla="*/ 1070216 w 1417320"/>
                  <a:gd name="connsiteY37" fmla="*/ 512606 h 545880"/>
                  <a:gd name="connsiteX38" fmla="*/ 1099147 w 1417320"/>
                  <a:gd name="connsiteY38" fmla="*/ 528608 h 545880"/>
                  <a:gd name="connsiteX39" fmla="*/ 1128065 w 1417320"/>
                  <a:gd name="connsiteY39" fmla="*/ 537575 h 545880"/>
                  <a:gd name="connsiteX40" fmla="*/ 1156995 w 1417320"/>
                  <a:gd name="connsiteY40" fmla="*/ 540623 h 545880"/>
                  <a:gd name="connsiteX41" fmla="*/ 1185926 w 1417320"/>
                  <a:gd name="connsiteY41" fmla="*/ 539111 h 545880"/>
                  <a:gd name="connsiteX42" fmla="*/ 1214844 w 1417320"/>
                  <a:gd name="connsiteY42" fmla="*/ 534450 h 545880"/>
                  <a:gd name="connsiteX43" fmla="*/ 1243775 w 1417320"/>
                  <a:gd name="connsiteY43" fmla="*/ 528151 h 545880"/>
                  <a:gd name="connsiteX44" fmla="*/ 1272692 w 1417320"/>
                  <a:gd name="connsiteY44" fmla="*/ 521636 h 545880"/>
                  <a:gd name="connsiteX45" fmla="*/ 1301623 w 1417320"/>
                  <a:gd name="connsiteY45" fmla="*/ 516277 h 545880"/>
                  <a:gd name="connsiteX46" fmla="*/ 1330541 w 1417320"/>
                  <a:gd name="connsiteY46" fmla="*/ 513000 h 545880"/>
                  <a:gd name="connsiteX47" fmla="*/ 1359472 w 1417320"/>
                  <a:gd name="connsiteY47" fmla="*/ 511349 h 545880"/>
                  <a:gd name="connsiteX48" fmla="*/ 1388389 w 1417320"/>
                  <a:gd name="connsiteY48" fmla="*/ 510676 h 545880"/>
                  <a:gd name="connsiteX49" fmla="*/ 1417320 w 1417320"/>
                  <a:gd name="connsiteY49" fmla="*/ 510511 h 54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17320" h="545880">
                    <a:moveTo>
                      <a:pt x="0" y="510549"/>
                    </a:moveTo>
                    <a:lnTo>
                      <a:pt x="28926" y="510714"/>
                    </a:lnTo>
                    <a:lnTo>
                      <a:pt x="57850" y="511120"/>
                    </a:lnTo>
                    <a:lnTo>
                      <a:pt x="86775" y="512073"/>
                    </a:lnTo>
                    <a:lnTo>
                      <a:pt x="115700" y="514080"/>
                    </a:lnTo>
                    <a:lnTo>
                      <a:pt x="144625" y="517826"/>
                    </a:lnTo>
                    <a:lnTo>
                      <a:pt x="173549" y="523732"/>
                    </a:lnTo>
                    <a:lnTo>
                      <a:pt x="202475" y="530907"/>
                    </a:lnTo>
                    <a:lnTo>
                      <a:pt x="231399" y="537981"/>
                    </a:lnTo>
                    <a:lnTo>
                      <a:pt x="260325" y="543480"/>
                    </a:lnTo>
                    <a:lnTo>
                      <a:pt x="289249" y="545880"/>
                    </a:lnTo>
                    <a:lnTo>
                      <a:pt x="318174" y="543734"/>
                    </a:lnTo>
                    <a:lnTo>
                      <a:pt x="347099" y="535631"/>
                    </a:lnTo>
                    <a:lnTo>
                      <a:pt x="376024" y="520404"/>
                    </a:lnTo>
                    <a:lnTo>
                      <a:pt x="404948" y="497189"/>
                    </a:lnTo>
                    <a:lnTo>
                      <a:pt x="433874" y="465426"/>
                    </a:lnTo>
                    <a:lnTo>
                      <a:pt x="462798" y="425141"/>
                    </a:lnTo>
                    <a:lnTo>
                      <a:pt x="491724" y="377313"/>
                    </a:lnTo>
                    <a:lnTo>
                      <a:pt x="520648" y="323491"/>
                    </a:lnTo>
                    <a:lnTo>
                      <a:pt x="549573" y="265744"/>
                    </a:lnTo>
                    <a:lnTo>
                      <a:pt x="578498" y="206574"/>
                    </a:lnTo>
                    <a:lnTo>
                      <a:pt x="607423" y="148872"/>
                    </a:lnTo>
                    <a:lnTo>
                      <a:pt x="636348" y="95860"/>
                    </a:lnTo>
                    <a:lnTo>
                      <a:pt x="665273" y="50990"/>
                    </a:lnTo>
                    <a:lnTo>
                      <a:pt x="694197" y="17858"/>
                    </a:lnTo>
                    <a:lnTo>
                      <a:pt x="723123" y="0"/>
                    </a:lnTo>
                    <a:lnTo>
                      <a:pt x="752047" y="16088"/>
                    </a:lnTo>
                    <a:lnTo>
                      <a:pt x="780973" y="47528"/>
                    </a:lnTo>
                    <a:lnTo>
                      <a:pt x="809897" y="90843"/>
                    </a:lnTo>
                    <a:lnTo>
                      <a:pt x="838822" y="142497"/>
                    </a:lnTo>
                    <a:lnTo>
                      <a:pt x="867747" y="199079"/>
                    </a:lnTo>
                    <a:lnTo>
                      <a:pt x="896672" y="257400"/>
                    </a:lnTo>
                    <a:lnTo>
                      <a:pt x="925596" y="314588"/>
                    </a:lnTo>
                    <a:lnTo>
                      <a:pt x="954522" y="368131"/>
                    </a:lnTo>
                    <a:lnTo>
                      <a:pt x="983446" y="415959"/>
                    </a:lnTo>
                    <a:lnTo>
                      <a:pt x="1012372" y="456498"/>
                    </a:lnTo>
                    <a:lnTo>
                      <a:pt x="1041296" y="488730"/>
                    </a:lnTo>
                    <a:lnTo>
                      <a:pt x="1070216" y="512606"/>
                    </a:lnTo>
                    <a:lnTo>
                      <a:pt x="1099147" y="528608"/>
                    </a:lnTo>
                    <a:lnTo>
                      <a:pt x="1128065" y="537575"/>
                    </a:lnTo>
                    <a:lnTo>
                      <a:pt x="1156995" y="540623"/>
                    </a:lnTo>
                    <a:lnTo>
                      <a:pt x="1185926" y="539111"/>
                    </a:lnTo>
                    <a:lnTo>
                      <a:pt x="1214844" y="534450"/>
                    </a:lnTo>
                    <a:lnTo>
                      <a:pt x="1243775" y="528151"/>
                    </a:lnTo>
                    <a:lnTo>
                      <a:pt x="1272692" y="521636"/>
                    </a:lnTo>
                    <a:lnTo>
                      <a:pt x="1301623" y="516277"/>
                    </a:lnTo>
                    <a:lnTo>
                      <a:pt x="1330541" y="513000"/>
                    </a:lnTo>
                    <a:lnTo>
                      <a:pt x="1359472" y="511349"/>
                    </a:lnTo>
                    <a:lnTo>
                      <a:pt x="1388389" y="510676"/>
                    </a:lnTo>
                    <a:lnTo>
                      <a:pt x="1417320" y="510511"/>
                    </a:lnTo>
                  </a:path>
                </a:pathLst>
              </a:custGeom>
              <a:noFill/>
              <a:ln w="25400" cap="sq">
                <a:solidFill>
                  <a:srgbClr val="66C1A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753" name="Group 752">
              <a:extLst>
                <a:ext uri="{FF2B5EF4-FFF2-40B4-BE49-F238E27FC236}">
                  <a16:creationId xmlns:a16="http://schemas.microsoft.com/office/drawing/2014/main" id="{B66627AC-684A-4C4A-B105-9E249E699494}"/>
                </a:ext>
              </a:extLst>
            </p:cNvPr>
            <p:cNvGrpSpPr/>
            <p:nvPr/>
          </p:nvGrpSpPr>
          <p:grpSpPr>
            <a:xfrm>
              <a:off x="565115" y="3397700"/>
              <a:ext cx="3392238" cy="1837961"/>
              <a:chOff x="565115" y="3397700"/>
              <a:chExt cx="3392238" cy="1837961"/>
            </a:xfrm>
          </p:grpSpPr>
          <p:sp>
            <p:nvSpPr>
              <p:cNvPr id="767" name="TextBox 766">
                <a:extLst>
                  <a:ext uri="{FF2B5EF4-FFF2-40B4-BE49-F238E27FC236}">
                    <a16:creationId xmlns:a16="http://schemas.microsoft.com/office/drawing/2014/main" id="{2842EF22-78AD-C94E-AC87-1947865FB323}"/>
                  </a:ext>
                </a:extLst>
              </p:cNvPr>
              <p:cNvSpPr txBox="1"/>
              <p:nvPr/>
            </p:nvSpPr>
            <p:spPr>
              <a:xfrm>
                <a:off x="565115" y="3418128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g</a:t>
                </a:r>
              </a:p>
            </p:txBody>
          </p:sp>
          <p:sp>
            <p:nvSpPr>
              <p:cNvPr id="768" name="TextBox 767">
                <a:extLst>
                  <a:ext uri="{FF2B5EF4-FFF2-40B4-BE49-F238E27FC236}">
                    <a16:creationId xmlns:a16="http://schemas.microsoft.com/office/drawing/2014/main" id="{74B96DCE-D7D0-6442-854E-A60E7F1BD10A}"/>
                  </a:ext>
                </a:extLst>
              </p:cNvPr>
              <p:cNvSpPr txBox="1"/>
              <p:nvPr/>
            </p:nvSpPr>
            <p:spPr>
              <a:xfrm>
                <a:off x="2102438" y="3417990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h</a:t>
                </a:r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56E0EFEB-058D-7A46-AD9C-F35B4E127B38}"/>
                  </a:ext>
                </a:extLst>
              </p:cNvPr>
              <p:cNvSpPr txBox="1"/>
              <p:nvPr/>
            </p:nvSpPr>
            <p:spPr>
              <a:xfrm>
                <a:off x="3714979" y="4729577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latin typeface="Helvetica" pitchFamily="2" charset="0"/>
                  </a:rPr>
                  <a:t>0</a:t>
                </a:r>
              </a:p>
            </p:txBody>
          </p:sp>
          <p:grpSp>
            <p:nvGrpSpPr>
              <p:cNvPr id="566" name="Group 565">
                <a:extLst>
                  <a:ext uri="{FF2B5EF4-FFF2-40B4-BE49-F238E27FC236}">
                    <a16:creationId xmlns:a16="http://schemas.microsoft.com/office/drawing/2014/main" id="{EA580F71-5FF5-5943-A46B-409E2916D7F4}"/>
                  </a:ext>
                </a:extLst>
              </p:cNvPr>
              <p:cNvGrpSpPr/>
              <p:nvPr/>
            </p:nvGrpSpPr>
            <p:grpSpPr>
              <a:xfrm>
                <a:off x="581741" y="3397700"/>
                <a:ext cx="3343431" cy="1837961"/>
                <a:chOff x="581741" y="3397700"/>
                <a:chExt cx="3343431" cy="1837961"/>
              </a:xfrm>
            </p:grpSpPr>
            <p:pic>
              <p:nvPicPr>
                <p:cNvPr id="763" name="Graphic 762">
                  <a:extLst>
                    <a:ext uri="{FF2B5EF4-FFF2-40B4-BE49-F238E27FC236}">
                      <a16:creationId xmlns:a16="http://schemas.microsoft.com/office/drawing/2014/main" id="{0F7D55E6-7AAA-D141-8AFC-78B15EA7FB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/>
                <a:stretch/>
              </p:blipFill>
              <p:spPr>
                <a:xfrm>
                  <a:off x="581741" y="3448230"/>
                  <a:ext cx="1738704" cy="1738704"/>
                </a:xfrm>
                <a:prstGeom prst="rect">
                  <a:avLst/>
                </a:prstGeom>
              </p:spPr>
            </p:pic>
            <p:sp>
              <p:nvSpPr>
                <p:cNvPr id="765" name="TextBox 764">
                  <a:extLst>
                    <a:ext uri="{FF2B5EF4-FFF2-40B4-BE49-F238E27FC236}">
                      <a16:creationId xmlns:a16="http://schemas.microsoft.com/office/drawing/2014/main" id="{7947142C-C45C-7A48-AA58-E130BF1F972D}"/>
                    </a:ext>
                  </a:extLst>
                </p:cNvPr>
                <p:cNvSpPr txBox="1"/>
                <p:nvPr/>
              </p:nvSpPr>
              <p:spPr>
                <a:xfrm>
                  <a:off x="1375871" y="4952668"/>
                  <a:ext cx="20710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j</a:t>
                  </a:r>
                </a:p>
              </p:txBody>
            </p:sp>
            <p:sp>
              <p:nvSpPr>
                <p:cNvPr id="766" name="TextBox 765">
                  <a:extLst>
                    <a:ext uri="{FF2B5EF4-FFF2-40B4-BE49-F238E27FC236}">
                      <a16:creationId xmlns:a16="http://schemas.microsoft.com/office/drawing/2014/main" id="{021DB372-A5A4-9345-B6C9-D4FC777DE7DC}"/>
                    </a:ext>
                  </a:extLst>
                </p:cNvPr>
                <p:cNvSpPr txBox="1"/>
                <p:nvPr/>
              </p:nvSpPr>
              <p:spPr>
                <a:xfrm>
                  <a:off x="654758" y="4201819"/>
                  <a:ext cx="20710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i</a:t>
                  </a:r>
                </a:p>
              </p:txBody>
            </p:sp>
            <p:grpSp>
              <p:nvGrpSpPr>
                <p:cNvPr id="523" name="Graphic 759">
                  <a:extLst>
                    <a:ext uri="{FF2B5EF4-FFF2-40B4-BE49-F238E27FC236}">
                      <a16:creationId xmlns:a16="http://schemas.microsoft.com/office/drawing/2014/main" id="{AE355236-F3AF-8E40-B9F2-7CF67ACF0117}"/>
                    </a:ext>
                  </a:extLst>
                </p:cNvPr>
                <p:cNvGrpSpPr/>
                <p:nvPr/>
              </p:nvGrpSpPr>
              <p:grpSpPr>
                <a:xfrm>
                  <a:off x="2087211" y="3397700"/>
                  <a:ext cx="1837961" cy="1837961"/>
                  <a:chOff x="2087211" y="3401417"/>
                  <a:chExt cx="1837961" cy="1837961"/>
                </a:xfrm>
              </p:grpSpPr>
              <p:sp>
                <p:nvSpPr>
                  <p:cNvPr id="524" name="Freeform 523">
                    <a:extLst>
                      <a:ext uri="{FF2B5EF4-FFF2-40B4-BE49-F238E27FC236}">
                        <a16:creationId xmlns:a16="http://schemas.microsoft.com/office/drawing/2014/main" id="{88D5EFC1-67B5-4148-BD83-CB266AB7411E}"/>
                      </a:ext>
                    </a:extLst>
                  </p:cNvPr>
                  <p:cNvSpPr/>
                  <p:nvPr/>
                </p:nvSpPr>
                <p:spPr>
                  <a:xfrm>
                    <a:off x="2087211" y="3401417"/>
                    <a:ext cx="1837961" cy="1837961"/>
                  </a:xfrm>
                  <a:custGeom>
                    <a:avLst/>
                    <a:gdLst>
                      <a:gd name="connsiteX0" fmla="*/ 0 w 1837961"/>
                      <a:gd name="connsiteY0" fmla="*/ 1837961 h 1837961"/>
                      <a:gd name="connsiteX1" fmla="*/ 1837961 w 1837961"/>
                      <a:gd name="connsiteY1" fmla="*/ 1837961 h 1837961"/>
                      <a:gd name="connsiteX2" fmla="*/ 1837961 w 1837961"/>
                      <a:gd name="connsiteY2" fmla="*/ 0 h 1837961"/>
                      <a:gd name="connsiteX3" fmla="*/ 0 w 1837961"/>
                      <a:gd name="connsiteY3" fmla="*/ 0 h 1837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37961" h="1837961">
                        <a:moveTo>
                          <a:pt x="0" y="1837961"/>
                        </a:moveTo>
                        <a:lnTo>
                          <a:pt x="1837961" y="1837961"/>
                        </a:lnTo>
                        <a:lnTo>
                          <a:pt x="183796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525" name="Graphic 759">
                    <a:extLst>
                      <a:ext uri="{FF2B5EF4-FFF2-40B4-BE49-F238E27FC236}">
                        <a16:creationId xmlns:a16="http://schemas.microsoft.com/office/drawing/2014/main" id="{95E5783F-B877-2048-B656-A0AA3ECFF509}"/>
                      </a:ext>
                    </a:extLst>
                  </p:cNvPr>
                  <p:cNvGrpSpPr/>
                  <p:nvPr/>
                </p:nvGrpSpPr>
                <p:grpSpPr>
                  <a:xfrm>
                    <a:off x="2316956" y="3658075"/>
                    <a:ext cx="1314142" cy="1314147"/>
                    <a:chOff x="2316956" y="3658075"/>
                    <a:chExt cx="1314142" cy="1314147"/>
                  </a:xfrm>
                  <a:noFill/>
                </p:grpSpPr>
                <p:sp>
                  <p:nvSpPr>
                    <p:cNvPr id="526" name="Freeform 525">
                      <a:extLst>
                        <a:ext uri="{FF2B5EF4-FFF2-40B4-BE49-F238E27FC236}">
                          <a16:creationId xmlns:a16="http://schemas.microsoft.com/office/drawing/2014/main" id="{509F7117-43F1-0C44-9AB8-0684D34298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6956" y="3659387"/>
                      <a:ext cx="1312827" cy="1312835"/>
                    </a:xfrm>
                    <a:custGeom>
                      <a:avLst/>
                      <a:gdLst>
                        <a:gd name="connsiteX0" fmla="*/ 0 w 1312827"/>
                        <a:gd name="connsiteY0" fmla="*/ 1312835 h 1312835"/>
                        <a:gd name="connsiteX1" fmla="*/ 1312828 w 1312827"/>
                        <a:gd name="connsiteY1" fmla="*/ 1312835 h 1312835"/>
                        <a:gd name="connsiteX2" fmla="*/ 1312828 w 1312827"/>
                        <a:gd name="connsiteY2" fmla="*/ 0 h 1312835"/>
                        <a:gd name="connsiteX3" fmla="*/ 0 w 1312827"/>
                        <a:gd name="connsiteY3" fmla="*/ 0 h 13128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312827" h="1312835">
                          <a:moveTo>
                            <a:pt x="0" y="1312835"/>
                          </a:moveTo>
                          <a:lnTo>
                            <a:pt x="1312828" y="1312835"/>
                          </a:lnTo>
                          <a:lnTo>
                            <a:pt x="1312828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70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pic>
                  <p:nvPicPr>
                    <p:cNvPr id="527" name="Picture 526">
                      <a:extLst>
                        <a:ext uri="{FF2B5EF4-FFF2-40B4-BE49-F238E27FC236}">
                          <a16:creationId xmlns:a16="http://schemas.microsoft.com/office/drawing/2014/main" id="{FAC87CA1-4908-CE4E-ACE4-4CC1FF8FD0A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 flipV="1">
                      <a:off x="2316956" y="3658075"/>
                      <a:ext cx="1314142" cy="1314142"/>
                    </a:xfrm>
                    <a:custGeom>
                      <a:avLst/>
                      <a:gdLst>
                        <a:gd name="connsiteX0" fmla="*/ 0 w 1314142"/>
                        <a:gd name="connsiteY0" fmla="*/ 40 h 1314142"/>
                        <a:gd name="connsiteX1" fmla="*/ 1314142 w 1314142"/>
                        <a:gd name="connsiteY1" fmla="*/ 40 h 1314142"/>
                        <a:gd name="connsiteX2" fmla="*/ 1314142 w 1314142"/>
                        <a:gd name="connsiteY2" fmla="*/ 1314182 h 1314142"/>
                        <a:gd name="connsiteX3" fmla="*/ 0 w 1314142"/>
                        <a:gd name="connsiteY3" fmla="*/ 1314182 h 13141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314142" h="1314142">
                          <a:moveTo>
                            <a:pt x="0" y="40"/>
                          </a:moveTo>
                          <a:lnTo>
                            <a:pt x="1314142" y="40"/>
                          </a:lnTo>
                          <a:lnTo>
                            <a:pt x="1314142" y="1314182"/>
                          </a:lnTo>
                          <a:lnTo>
                            <a:pt x="0" y="1314182"/>
                          </a:lnTo>
                          <a:close/>
                        </a:path>
                      </a:pathLst>
                    </a:custGeom>
                  </p:spPr>
                </p:pic>
                <p:sp>
                  <p:nvSpPr>
                    <p:cNvPr id="528" name="Freeform 527">
                      <a:extLst>
                        <a:ext uri="{FF2B5EF4-FFF2-40B4-BE49-F238E27FC236}">
                          <a16:creationId xmlns:a16="http://schemas.microsoft.com/office/drawing/2014/main" id="{AC6FAE0C-7298-584E-9063-404B7DD133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6956" y="3659387"/>
                      <a:ext cx="12763" cy="1312835"/>
                    </a:xfrm>
                    <a:custGeom>
                      <a:avLst/>
                      <a:gdLst>
                        <a:gd name="connsiteX0" fmla="*/ 0 w 12763"/>
                        <a:gd name="connsiteY0" fmla="*/ 1312835 h 1312835"/>
                        <a:gd name="connsiteX1" fmla="*/ 0 w 12763"/>
                        <a:gd name="connsiteY1" fmla="*/ 0 h 13128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763" h="1312835">
                          <a:moveTo>
                            <a:pt x="0" y="1312835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5400" cap="sq">
                      <a:solidFill>
                        <a:srgbClr val="66C1A4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9" name="Freeform 528">
                      <a:extLst>
                        <a:ext uri="{FF2B5EF4-FFF2-40B4-BE49-F238E27FC236}">
                          <a16:creationId xmlns:a16="http://schemas.microsoft.com/office/drawing/2014/main" id="{80436798-47F7-D54F-8ADF-98DDC62C50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9783" y="3659387"/>
                      <a:ext cx="12763" cy="1312835"/>
                    </a:xfrm>
                    <a:custGeom>
                      <a:avLst/>
                      <a:gdLst>
                        <a:gd name="connsiteX0" fmla="*/ 0 w 12763"/>
                        <a:gd name="connsiteY0" fmla="*/ 1312835 h 1312835"/>
                        <a:gd name="connsiteX1" fmla="*/ 0 w 12763"/>
                        <a:gd name="connsiteY1" fmla="*/ 0 h 13128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763" h="1312835">
                          <a:moveTo>
                            <a:pt x="0" y="1312835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5400" cap="sq">
                      <a:solidFill>
                        <a:srgbClr val="66C1A4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0" name="Freeform 529">
                      <a:extLst>
                        <a:ext uri="{FF2B5EF4-FFF2-40B4-BE49-F238E27FC236}">
                          <a16:creationId xmlns:a16="http://schemas.microsoft.com/office/drawing/2014/main" id="{A7B6419B-5905-1A45-8D2D-D4F9D558F6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6956" y="4972222"/>
                      <a:ext cx="1312827" cy="12763"/>
                    </a:xfrm>
                    <a:custGeom>
                      <a:avLst/>
                      <a:gdLst>
                        <a:gd name="connsiteX0" fmla="*/ 0 w 1312827"/>
                        <a:gd name="connsiteY0" fmla="*/ 0 h 12763"/>
                        <a:gd name="connsiteX1" fmla="*/ 1312828 w 1312827"/>
                        <a:gd name="connsiteY1" fmla="*/ 0 h 127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12827" h="12763">
                          <a:moveTo>
                            <a:pt x="0" y="0"/>
                          </a:moveTo>
                          <a:lnTo>
                            <a:pt x="1312828" y="0"/>
                          </a:lnTo>
                        </a:path>
                      </a:pathLst>
                    </a:custGeom>
                    <a:noFill/>
                    <a:ln w="25400" cap="sq">
                      <a:solidFill>
                        <a:srgbClr val="66C1A4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1" name="Freeform 530">
                      <a:extLst>
                        <a:ext uri="{FF2B5EF4-FFF2-40B4-BE49-F238E27FC236}">
                          <a16:creationId xmlns:a16="http://schemas.microsoft.com/office/drawing/2014/main" id="{3BE35410-4EE0-A24B-B52D-FD47D70661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6956" y="3659387"/>
                      <a:ext cx="1312827" cy="12763"/>
                    </a:xfrm>
                    <a:custGeom>
                      <a:avLst/>
                      <a:gdLst>
                        <a:gd name="connsiteX0" fmla="*/ 0 w 1312827"/>
                        <a:gd name="connsiteY0" fmla="*/ 0 h 12763"/>
                        <a:gd name="connsiteX1" fmla="*/ 1312828 w 1312827"/>
                        <a:gd name="connsiteY1" fmla="*/ 0 h 127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12827" h="12763">
                          <a:moveTo>
                            <a:pt x="0" y="0"/>
                          </a:moveTo>
                          <a:lnTo>
                            <a:pt x="1312828" y="0"/>
                          </a:lnTo>
                        </a:path>
                      </a:pathLst>
                    </a:custGeom>
                    <a:noFill/>
                    <a:ln w="25400" cap="sq">
                      <a:solidFill>
                        <a:srgbClr val="66C1A4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dirty="0"/>
                    </a:p>
                  </p:txBody>
                </p:sp>
              </p:grpSp>
              <p:grpSp>
                <p:nvGrpSpPr>
                  <p:cNvPr id="532" name="Graphic 759">
                    <a:extLst>
                      <a:ext uri="{FF2B5EF4-FFF2-40B4-BE49-F238E27FC236}">
                        <a16:creationId xmlns:a16="http://schemas.microsoft.com/office/drawing/2014/main" id="{81D1F95E-E394-654D-AABF-9CACA03CBB6F}"/>
                      </a:ext>
                    </a:extLst>
                  </p:cNvPr>
                  <p:cNvGrpSpPr/>
                  <p:nvPr/>
                </p:nvGrpSpPr>
                <p:grpSpPr>
                  <a:xfrm>
                    <a:off x="3674749" y="3658731"/>
                    <a:ext cx="111298" cy="1314142"/>
                    <a:chOff x="3674749" y="3658731"/>
                    <a:chExt cx="111298" cy="1314142"/>
                  </a:xfrm>
                </p:grpSpPr>
                <p:sp>
                  <p:nvSpPr>
                    <p:cNvPr id="533" name="Freeform 532">
                      <a:extLst>
                        <a:ext uri="{FF2B5EF4-FFF2-40B4-BE49-F238E27FC236}">
                          <a16:creationId xmlns:a16="http://schemas.microsoft.com/office/drawing/2014/main" id="{DA0F41A9-3E73-E947-B630-8391ABE76A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5732" y="3659387"/>
                      <a:ext cx="65643" cy="1312835"/>
                    </a:xfrm>
                    <a:custGeom>
                      <a:avLst/>
                      <a:gdLst>
                        <a:gd name="connsiteX0" fmla="*/ 0 w 65643"/>
                        <a:gd name="connsiteY0" fmla="*/ 1312835 h 1312835"/>
                        <a:gd name="connsiteX1" fmla="*/ 0 w 65643"/>
                        <a:gd name="connsiteY1" fmla="*/ 1307704 h 1312835"/>
                        <a:gd name="connsiteX2" fmla="*/ 0 w 65643"/>
                        <a:gd name="connsiteY2" fmla="*/ 5128 h 1312835"/>
                        <a:gd name="connsiteX3" fmla="*/ 0 w 65643"/>
                        <a:gd name="connsiteY3" fmla="*/ 0 h 1312835"/>
                        <a:gd name="connsiteX4" fmla="*/ 65643 w 65643"/>
                        <a:gd name="connsiteY4" fmla="*/ 0 h 1312835"/>
                        <a:gd name="connsiteX5" fmla="*/ 65643 w 65643"/>
                        <a:gd name="connsiteY5" fmla="*/ 5128 h 1312835"/>
                        <a:gd name="connsiteX6" fmla="*/ 65643 w 65643"/>
                        <a:gd name="connsiteY6" fmla="*/ 1307704 h 1312835"/>
                        <a:gd name="connsiteX7" fmla="*/ 65643 w 65643"/>
                        <a:gd name="connsiteY7" fmla="*/ 1312835 h 13128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5643" h="1312835">
                          <a:moveTo>
                            <a:pt x="0" y="1312835"/>
                          </a:moveTo>
                          <a:lnTo>
                            <a:pt x="0" y="1307704"/>
                          </a:lnTo>
                          <a:lnTo>
                            <a:pt x="0" y="5128"/>
                          </a:lnTo>
                          <a:lnTo>
                            <a:pt x="0" y="0"/>
                          </a:lnTo>
                          <a:lnTo>
                            <a:pt x="65643" y="0"/>
                          </a:lnTo>
                          <a:lnTo>
                            <a:pt x="65643" y="5128"/>
                          </a:lnTo>
                          <a:lnTo>
                            <a:pt x="65643" y="1307704"/>
                          </a:lnTo>
                          <a:lnTo>
                            <a:pt x="65643" y="1312835"/>
                          </a:lnTo>
                          <a:close/>
                        </a:path>
                      </a:pathLst>
                    </a:custGeom>
                    <a:noFill/>
                    <a:ln w="1270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pic>
                  <p:nvPicPr>
                    <p:cNvPr id="534" name="Picture 533">
                      <a:extLst>
                        <a:ext uri="{FF2B5EF4-FFF2-40B4-BE49-F238E27FC236}">
                          <a16:creationId xmlns:a16="http://schemas.microsoft.com/office/drawing/2014/main" id="{EE27EB57-D01F-3243-9D9C-5B8FF4D3592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 flipV="1">
                      <a:off x="3674749" y="3658731"/>
                      <a:ext cx="66626" cy="1314142"/>
                    </a:xfrm>
                    <a:custGeom>
                      <a:avLst/>
                      <a:gdLst>
                        <a:gd name="connsiteX0" fmla="*/ 0 w 66626"/>
                        <a:gd name="connsiteY0" fmla="*/ 40 h 1314142"/>
                        <a:gd name="connsiteX1" fmla="*/ 66626 w 66626"/>
                        <a:gd name="connsiteY1" fmla="*/ 40 h 1314142"/>
                        <a:gd name="connsiteX2" fmla="*/ 66626 w 66626"/>
                        <a:gd name="connsiteY2" fmla="*/ 1314183 h 1314142"/>
                        <a:gd name="connsiteX3" fmla="*/ 0 w 66626"/>
                        <a:gd name="connsiteY3" fmla="*/ 1314183 h 13141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6626" h="1314142">
                          <a:moveTo>
                            <a:pt x="0" y="40"/>
                          </a:moveTo>
                          <a:lnTo>
                            <a:pt x="66626" y="40"/>
                          </a:lnTo>
                          <a:lnTo>
                            <a:pt x="66626" y="1314183"/>
                          </a:lnTo>
                          <a:lnTo>
                            <a:pt x="0" y="1314183"/>
                          </a:lnTo>
                          <a:close/>
                        </a:path>
                      </a:pathLst>
                    </a:custGeom>
                  </p:spPr>
                </p:pic>
                <p:sp>
                  <p:nvSpPr>
                    <p:cNvPr id="535" name="Freeform 534">
                      <a:extLst>
                        <a:ext uri="{FF2B5EF4-FFF2-40B4-BE49-F238E27FC236}">
                          <a16:creationId xmlns:a16="http://schemas.microsoft.com/office/drawing/2014/main" id="{D8DD3089-4B48-8746-8ECA-A0AB217736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1375" y="4835881"/>
                      <a:ext cx="44672" cy="12763"/>
                    </a:xfrm>
                    <a:custGeom>
                      <a:avLst/>
                      <a:gdLst>
                        <a:gd name="connsiteX0" fmla="*/ 130 w 44672"/>
                        <a:gd name="connsiteY0" fmla="*/ 112 h 12763"/>
                        <a:gd name="connsiteX1" fmla="*/ 44802 w 44672"/>
                        <a:gd name="connsiteY1" fmla="*/ 112 h 127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4672" h="12763">
                          <a:moveTo>
                            <a:pt x="130" y="112"/>
                          </a:moveTo>
                          <a:lnTo>
                            <a:pt x="44802" y="112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5400" cap="flat">
                      <a:solidFill>
                        <a:srgbClr val="4D4D4D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cxnSp>
              <p:nvCxnSpPr>
                <p:cNvPr id="592" name="Straight Connector 591">
                  <a:extLst>
                    <a:ext uri="{FF2B5EF4-FFF2-40B4-BE49-F238E27FC236}">
                      <a16:creationId xmlns:a16="http://schemas.microsoft.com/office/drawing/2014/main" id="{0B814717-2A1E-6D43-82A2-900C5EFF40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3470" y="4380048"/>
                  <a:ext cx="0" cy="144000"/>
                </a:xfrm>
                <a:prstGeom prst="line">
                  <a:avLst/>
                </a:prstGeom>
                <a:ln w="12700">
                  <a:solidFill>
                    <a:srgbClr val="4D4D4D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Straight Connector 592">
                  <a:extLst>
                    <a:ext uri="{FF2B5EF4-FFF2-40B4-BE49-F238E27FC236}">
                      <a16:creationId xmlns:a16="http://schemas.microsoft.com/office/drawing/2014/main" id="{6EED9516-2B58-DE40-8AF5-53370913D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5469" y="5063894"/>
                  <a:ext cx="144000" cy="0"/>
                </a:xfrm>
                <a:prstGeom prst="line">
                  <a:avLst/>
                </a:prstGeom>
                <a:ln w="12700">
                  <a:solidFill>
                    <a:srgbClr val="4D4D4D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5" name="Group 604">
                  <a:extLst>
                    <a:ext uri="{FF2B5EF4-FFF2-40B4-BE49-F238E27FC236}">
                      <a16:creationId xmlns:a16="http://schemas.microsoft.com/office/drawing/2014/main" id="{8607B220-E682-1D43-8DDB-883B6DAA7009}"/>
                    </a:ext>
                  </a:extLst>
                </p:cNvPr>
                <p:cNvGrpSpPr/>
                <p:nvPr/>
              </p:nvGrpSpPr>
              <p:grpSpPr>
                <a:xfrm>
                  <a:off x="1925827" y="4975357"/>
                  <a:ext cx="615874" cy="238522"/>
                  <a:chOff x="1925827" y="2581562"/>
                  <a:chExt cx="615874" cy="238522"/>
                </a:xfrm>
              </p:grpSpPr>
              <p:sp>
                <p:nvSpPr>
                  <p:cNvPr id="606" name="Left Brace 605">
                    <a:extLst>
                      <a:ext uri="{FF2B5EF4-FFF2-40B4-BE49-F238E27FC236}">
                        <a16:creationId xmlns:a16="http://schemas.microsoft.com/office/drawing/2014/main" id="{7CE5E3E4-A5F4-114C-AAC7-6976512C1DE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89893" y="2421955"/>
                    <a:ext cx="68711" cy="387925"/>
                  </a:xfrm>
                  <a:prstGeom prst="leftBrace">
                    <a:avLst/>
                  </a:prstGeom>
                  <a:ln w="25400">
                    <a:gradFill>
                      <a:gsLst>
                        <a:gs pos="0">
                          <a:srgbClr val="FD8D62"/>
                        </a:gs>
                        <a:gs pos="100000">
                          <a:srgbClr val="66C1A4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07" name="TextBox 606">
                    <a:extLst>
                      <a:ext uri="{FF2B5EF4-FFF2-40B4-BE49-F238E27FC236}">
                        <a16:creationId xmlns:a16="http://schemas.microsoft.com/office/drawing/2014/main" id="{75DF5100-DFBC-7540-A48B-1CFB24583B7B}"/>
                      </a:ext>
                    </a:extLst>
                  </p:cNvPr>
                  <p:cNvSpPr txBox="1"/>
                  <p:nvPr/>
                </p:nvSpPr>
                <p:spPr>
                  <a:xfrm>
                    <a:off x="1925827" y="2604640"/>
                    <a:ext cx="6158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:r>
                      <a:rPr lang="en-GB" sz="800" b="1" dirty="0">
                        <a:solidFill>
                          <a:srgbClr val="4D4D4D"/>
                        </a:solidFill>
                        <a:latin typeface="Helvetica" pitchFamily="2" charset="0"/>
                      </a:rPr>
                      <a:t>R</a:t>
                    </a:r>
                    <a:r>
                      <a:rPr lang="en-GB" sz="800" b="1" baseline="30000" dirty="0">
                        <a:solidFill>
                          <a:srgbClr val="4D4D4D"/>
                        </a:solidFill>
                        <a:latin typeface="Helvetica" pitchFamily="2" charset="0"/>
                      </a:rPr>
                      <a:t>2</a:t>
                    </a:r>
                    <a:r>
                      <a:rPr lang="en-GB" sz="800" b="1" dirty="0">
                        <a:solidFill>
                          <a:srgbClr val="4D4D4D"/>
                        </a:solidFill>
                        <a:latin typeface="Helvetica" pitchFamily="2" charset="0"/>
                      </a:rPr>
                      <a:t> = 0.88</a:t>
                    </a:r>
                  </a:p>
                </p:txBody>
              </p:sp>
            </p:grpSp>
          </p:grpSp>
        </p:grpSp>
        <p:grpSp>
          <p:nvGrpSpPr>
            <p:cNvPr id="754" name="Group 753">
              <a:extLst>
                <a:ext uri="{FF2B5EF4-FFF2-40B4-BE49-F238E27FC236}">
                  <a16:creationId xmlns:a16="http://schemas.microsoft.com/office/drawing/2014/main" id="{4C36238F-C919-C14D-8972-016939C2756D}"/>
                </a:ext>
              </a:extLst>
            </p:cNvPr>
            <p:cNvGrpSpPr/>
            <p:nvPr/>
          </p:nvGrpSpPr>
          <p:grpSpPr>
            <a:xfrm>
              <a:off x="578319" y="2922385"/>
              <a:ext cx="6071795" cy="440128"/>
              <a:chOff x="578319" y="2922385"/>
              <a:chExt cx="6071795" cy="440128"/>
            </a:xfrm>
          </p:grpSpPr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B9C84621-A09B-0D46-9E41-C8BA23F06833}"/>
                  </a:ext>
                </a:extLst>
              </p:cNvPr>
              <p:cNvSpPr txBox="1"/>
              <p:nvPr/>
            </p:nvSpPr>
            <p:spPr>
              <a:xfrm>
                <a:off x="578319" y="2952387"/>
                <a:ext cx="2439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f</a:t>
                </a:r>
              </a:p>
            </p:txBody>
          </p:sp>
          <p:sp>
            <p:nvSpPr>
              <p:cNvPr id="367" name="Freeform 366">
                <a:extLst>
                  <a:ext uri="{FF2B5EF4-FFF2-40B4-BE49-F238E27FC236}">
                    <a16:creationId xmlns:a16="http://schemas.microsoft.com/office/drawing/2014/main" id="{B155E7C7-4B95-2546-BA6C-CFD07BDC1001}"/>
                  </a:ext>
                </a:extLst>
              </p:cNvPr>
              <p:cNvSpPr/>
              <p:nvPr/>
            </p:nvSpPr>
            <p:spPr>
              <a:xfrm>
                <a:off x="864822" y="3215759"/>
                <a:ext cx="59856" cy="58824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8" name="Freeform 367">
                <a:extLst>
                  <a:ext uri="{FF2B5EF4-FFF2-40B4-BE49-F238E27FC236}">
                    <a16:creationId xmlns:a16="http://schemas.microsoft.com/office/drawing/2014/main" id="{1F8084E3-4D78-8B44-917E-6A22319502C0}"/>
                  </a:ext>
                </a:extLst>
              </p:cNvPr>
              <p:cNvSpPr/>
              <p:nvPr/>
            </p:nvSpPr>
            <p:spPr>
              <a:xfrm>
                <a:off x="978973" y="3215759"/>
                <a:ext cx="59856" cy="58824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CA1D60BF-650A-9A4F-9C8A-5ADB28817337}"/>
                  </a:ext>
                </a:extLst>
              </p:cNvPr>
              <p:cNvSpPr/>
              <p:nvPr/>
            </p:nvSpPr>
            <p:spPr>
              <a:xfrm>
                <a:off x="1093124" y="3215759"/>
                <a:ext cx="59856" cy="58824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0" name="Freeform 369">
                <a:extLst>
                  <a:ext uri="{FF2B5EF4-FFF2-40B4-BE49-F238E27FC236}">
                    <a16:creationId xmlns:a16="http://schemas.microsoft.com/office/drawing/2014/main" id="{5478FD1C-943F-F340-A199-A9437BB81376}"/>
                  </a:ext>
                </a:extLst>
              </p:cNvPr>
              <p:cNvSpPr/>
              <p:nvPr/>
            </p:nvSpPr>
            <p:spPr>
              <a:xfrm>
                <a:off x="1207275" y="3215759"/>
                <a:ext cx="59856" cy="58824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1" name="Freeform 370">
                <a:extLst>
                  <a:ext uri="{FF2B5EF4-FFF2-40B4-BE49-F238E27FC236}">
                    <a16:creationId xmlns:a16="http://schemas.microsoft.com/office/drawing/2014/main" id="{F3A2FA38-FD90-1A46-B8EC-A94AD4189627}"/>
                  </a:ext>
                </a:extLst>
              </p:cNvPr>
              <p:cNvSpPr/>
              <p:nvPr/>
            </p:nvSpPr>
            <p:spPr>
              <a:xfrm>
                <a:off x="1321426" y="3215759"/>
                <a:ext cx="59856" cy="58824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2" name="Freeform 371">
                <a:extLst>
                  <a:ext uri="{FF2B5EF4-FFF2-40B4-BE49-F238E27FC236}">
                    <a16:creationId xmlns:a16="http://schemas.microsoft.com/office/drawing/2014/main" id="{9985D536-E6AC-374A-9741-4E74CB9112B3}"/>
                  </a:ext>
                </a:extLst>
              </p:cNvPr>
              <p:cNvSpPr/>
              <p:nvPr/>
            </p:nvSpPr>
            <p:spPr>
              <a:xfrm>
                <a:off x="1435577" y="3215759"/>
                <a:ext cx="59856" cy="58824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BFBFB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3" name="Freeform 372">
                <a:extLst>
                  <a:ext uri="{FF2B5EF4-FFF2-40B4-BE49-F238E27FC236}">
                    <a16:creationId xmlns:a16="http://schemas.microsoft.com/office/drawing/2014/main" id="{BF830EF0-C8BB-704B-B310-BE427D16B67E}"/>
                  </a:ext>
                </a:extLst>
              </p:cNvPr>
              <p:cNvSpPr/>
              <p:nvPr/>
            </p:nvSpPr>
            <p:spPr>
              <a:xfrm>
                <a:off x="1549728" y="3215759"/>
                <a:ext cx="59856" cy="58824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BFBFB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4" name="Freeform 373">
                <a:extLst>
                  <a:ext uri="{FF2B5EF4-FFF2-40B4-BE49-F238E27FC236}">
                    <a16:creationId xmlns:a16="http://schemas.microsoft.com/office/drawing/2014/main" id="{CED2C67A-7227-3F49-A6FC-C82661125C58}"/>
                  </a:ext>
                </a:extLst>
              </p:cNvPr>
              <p:cNvSpPr/>
              <p:nvPr/>
            </p:nvSpPr>
            <p:spPr>
              <a:xfrm>
                <a:off x="1663879" y="3215759"/>
                <a:ext cx="59856" cy="58824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BFBFB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5" name="Freeform 374">
                <a:extLst>
                  <a:ext uri="{FF2B5EF4-FFF2-40B4-BE49-F238E27FC236}">
                    <a16:creationId xmlns:a16="http://schemas.microsoft.com/office/drawing/2014/main" id="{2ED50BC9-5E26-0A4E-B261-A38A5901E0F8}"/>
                  </a:ext>
                </a:extLst>
              </p:cNvPr>
              <p:cNvSpPr/>
              <p:nvPr/>
            </p:nvSpPr>
            <p:spPr>
              <a:xfrm>
                <a:off x="1778031" y="3215759"/>
                <a:ext cx="59856" cy="58824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BFBFB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6" name="Freeform 375">
                <a:extLst>
                  <a:ext uri="{FF2B5EF4-FFF2-40B4-BE49-F238E27FC236}">
                    <a16:creationId xmlns:a16="http://schemas.microsoft.com/office/drawing/2014/main" id="{10475E98-3208-AF41-BD88-1373A495C8A8}"/>
                  </a:ext>
                </a:extLst>
              </p:cNvPr>
              <p:cNvSpPr/>
              <p:nvPr/>
            </p:nvSpPr>
            <p:spPr>
              <a:xfrm>
                <a:off x="1892182" y="3215759"/>
                <a:ext cx="59856" cy="58824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7" name="Freeform 376">
                <a:extLst>
                  <a:ext uri="{FF2B5EF4-FFF2-40B4-BE49-F238E27FC236}">
                    <a16:creationId xmlns:a16="http://schemas.microsoft.com/office/drawing/2014/main" id="{DE0202FE-161E-944A-810D-C4A61BAE8899}"/>
                  </a:ext>
                </a:extLst>
              </p:cNvPr>
              <p:cNvSpPr/>
              <p:nvPr/>
            </p:nvSpPr>
            <p:spPr>
              <a:xfrm>
                <a:off x="2006333" y="3215759"/>
                <a:ext cx="59856" cy="58824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8" name="Freeform 377">
                <a:extLst>
                  <a:ext uri="{FF2B5EF4-FFF2-40B4-BE49-F238E27FC236}">
                    <a16:creationId xmlns:a16="http://schemas.microsoft.com/office/drawing/2014/main" id="{95F9219B-A6A6-2C44-8EE4-D5C3278EF633}"/>
                  </a:ext>
                </a:extLst>
              </p:cNvPr>
              <p:cNvSpPr/>
              <p:nvPr/>
            </p:nvSpPr>
            <p:spPr>
              <a:xfrm>
                <a:off x="2120484" y="3215759"/>
                <a:ext cx="59856" cy="58824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9" name="Freeform 378">
                <a:extLst>
                  <a:ext uri="{FF2B5EF4-FFF2-40B4-BE49-F238E27FC236}">
                    <a16:creationId xmlns:a16="http://schemas.microsoft.com/office/drawing/2014/main" id="{01ED0DE7-32FE-6541-8D23-A9290F9695D6}"/>
                  </a:ext>
                </a:extLst>
              </p:cNvPr>
              <p:cNvSpPr/>
              <p:nvPr/>
            </p:nvSpPr>
            <p:spPr>
              <a:xfrm>
                <a:off x="2234635" y="3215759"/>
                <a:ext cx="59856" cy="58824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0" name="Freeform 379">
                <a:extLst>
                  <a:ext uri="{FF2B5EF4-FFF2-40B4-BE49-F238E27FC236}">
                    <a16:creationId xmlns:a16="http://schemas.microsoft.com/office/drawing/2014/main" id="{424147B2-B895-4549-BAA3-25C572CE83D5}"/>
                  </a:ext>
                </a:extLst>
              </p:cNvPr>
              <p:cNvSpPr/>
              <p:nvPr/>
            </p:nvSpPr>
            <p:spPr>
              <a:xfrm>
                <a:off x="2348786" y="3215759"/>
                <a:ext cx="59856" cy="58824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1" name="Freeform 380">
                <a:extLst>
                  <a:ext uri="{FF2B5EF4-FFF2-40B4-BE49-F238E27FC236}">
                    <a16:creationId xmlns:a16="http://schemas.microsoft.com/office/drawing/2014/main" id="{46780F4E-A113-AD4D-91FF-48FCAE5F54FA}"/>
                  </a:ext>
                </a:extLst>
              </p:cNvPr>
              <p:cNvSpPr/>
              <p:nvPr/>
            </p:nvSpPr>
            <p:spPr>
              <a:xfrm>
                <a:off x="2462937" y="3215759"/>
                <a:ext cx="59856" cy="58824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2" name="Freeform 381">
                <a:extLst>
                  <a:ext uri="{FF2B5EF4-FFF2-40B4-BE49-F238E27FC236}">
                    <a16:creationId xmlns:a16="http://schemas.microsoft.com/office/drawing/2014/main" id="{2D6772D6-4915-7F4A-8D36-C8804B49E30F}"/>
                  </a:ext>
                </a:extLst>
              </p:cNvPr>
              <p:cNvSpPr/>
              <p:nvPr/>
            </p:nvSpPr>
            <p:spPr>
              <a:xfrm>
                <a:off x="2577088" y="3215759"/>
                <a:ext cx="59856" cy="58824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3" name="Freeform 382">
                <a:extLst>
                  <a:ext uri="{FF2B5EF4-FFF2-40B4-BE49-F238E27FC236}">
                    <a16:creationId xmlns:a16="http://schemas.microsoft.com/office/drawing/2014/main" id="{BE117678-4034-F448-8634-8CD78E875FFB}"/>
                  </a:ext>
                </a:extLst>
              </p:cNvPr>
              <p:cNvSpPr/>
              <p:nvPr/>
            </p:nvSpPr>
            <p:spPr>
              <a:xfrm>
                <a:off x="2691239" y="3215759"/>
                <a:ext cx="59856" cy="58824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4" name="Freeform 383">
                <a:extLst>
                  <a:ext uri="{FF2B5EF4-FFF2-40B4-BE49-F238E27FC236}">
                    <a16:creationId xmlns:a16="http://schemas.microsoft.com/office/drawing/2014/main" id="{4CC7D59D-12AA-9648-BA7C-1BD4D6E371F4}"/>
                  </a:ext>
                </a:extLst>
              </p:cNvPr>
              <p:cNvSpPr/>
              <p:nvPr/>
            </p:nvSpPr>
            <p:spPr>
              <a:xfrm>
                <a:off x="2805390" y="3215759"/>
                <a:ext cx="59856" cy="58824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5" name="Freeform 384">
                <a:extLst>
                  <a:ext uri="{FF2B5EF4-FFF2-40B4-BE49-F238E27FC236}">
                    <a16:creationId xmlns:a16="http://schemas.microsoft.com/office/drawing/2014/main" id="{D709AE13-ECD5-E942-BBF6-5AC3A7CD7AEE}"/>
                  </a:ext>
                </a:extLst>
              </p:cNvPr>
              <p:cNvSpPr/>
              <p:nvPr/>
            </p:nvSpPr>
            <p:spPr>
              <a:xfrm>
                <a:off x="2919542" y="3215759"/>
                <a:ext cx="59856" cy="58824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6" name="Freeform 385">
                <a:extLst>
                  <a:ext uri="{FF2B5EF4-FFF2-40B4-BE49-F238E27FC236}">
                    <a16:creationId xmlns:a16="http://schemas.microsoft.com/office/drawing/2014/main" id="{58422521-2460-F748-B0F6-471F3AD60B9F}"/>
                  </a:ext>
                </a:extLst>
              </p:cNvPr>
              <p:cNvSpPr/>
              <p:nvPr/>
            </p:nvSpPr>
            <p:spPr>
              <a:xfrm>
                <a:off x="3033693" y="3215759"/>
                <a:ext cx="59856" cy="58824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7" name="Freeform 386">
                <a:extLst>
                  <a:ext uri="{FF2B5EF4-FFF2-40B4-BE49-F238E27FC236}">
                    <a16:creationId xmlns:a16="http://schemas.microsoft.com/office/drawing/2014/main" id="{DE8FA089-A6BF-C444-98F7-E1D0F32152C1}"/>
                  </a:ext>
                </a:extLst>
              </p:cNvPr>
              <p:cNvSpPr/>
              <p:nvPr/>
            </p:nvSpPr>
            <p:spPr>
              <a:xfrm>
                <a:off x="3147844" y="3215759"/>
                <a:ext cx="59856" cy="58824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8" name="Freeform 387">
                <a:extLst>
                  <a:ext uri="{FF2B5EF4-FFF2-40B4-BE49-F238E27FC236}">
                    <a16:creationId xmlns:a16="http://schemas.microsoft.com/office/drawing/2014/main" id="{AE61730B-4E12-BB4F-B498-8A2131BE6C08}"/>
                  </a:ext>
                </a:extLst>
              </p:cNvPr>
              <p:cNvSpPr/>
              <p:nvPr/>
            </p:nvSpPr>
            <p:spPr>
              <a:xfrm>
                <a:off x="3261995" y="3215759"/>
                <a:ext cx="59856" cy="58824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9" name="Freeform 388">
                <a:extLst>
                  <a:ext uri="{FF2B5EF4-FFF2-40B4-BE49-F238E27FC236}">
                    <a16:creationId xmlns:a16="http://schemas.microsoft.com/office/drawing/2014/main" id="{3F66B41B-A17A-9A48-A7CA-226C6F362E8C}"/>
                  </a:ext>
                </a:extLst>
              </p:cNvPr>
              <p:cNvSpPr/>
              <p:nvPr/>
            </p:nvSpPr>
            <p:spPr>
              <a:xfrm>
                <a:off x="3376146" y="3215759"/>
                <a:ext cx="59856" cy="58824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0" name="Freeform 389">
                <a:extLst>
                  <a:ext uri="{FF2B5EF4-FFF2-40B4-BE49-F238E27FC236}">
                    <a16:creationId xmlns:a16="http://schemas.microsoft.com/office/drawing/2014/main" id="{4DF15CBE-49E1-DE49-8A51-320A00A874D6}"/>
                  </a:ext>
                </a:extLst>
              </p:cNvPr>
              <p:cNvSpPr/>
              <p:nvPr/>
            </p:nvSpPr>
            <p:spPr>
              <a:xfrm>
                <a:off x="3490297" y="3215759"/>
                <a:ext cx="59856" cy="58824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1" name="Freeform 390">
                <a:extLst>
                  <a:ext uri="{FF2B5EF4-FFF2-40B4-BE49-F238E27FC236}">
                    <a16:creationId xmlns:a16="http://schemas.microsoft.com/office/drawing/2014/main" id="{EB38601D-5094-A044-B484-0D584985CA9E}"/>
                  </a:ext>
                </a:extLst>
              </p:cNvPr>
              <p:cNvSpPr/>
              <p:nvPr/>
            </p:nvSpPr>
            <p:spPr>
              <a:xfrm>
                <a:off x="3604448" y="3215759"/>
                <a:ext cx="59856" cy="58824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2" name="Freeform 391">
                <a:extLst>
                  <a:ext uri="{FF2B5EF4-FFF2-40B4-BE49-F238E27FC236}">
                    <a16:creationId xmlns:a16="http://schemas.microsoft.com/office/drawing/2014/main" id="{769A1EFC-A500-F441-908F-98B774C8D6D1}"/>
                  </a:ext>
                </a:extLst>
              </p:cNvPr>
              <p:cNvSpPr/>
              <p:nvPr/>
            </p:nvSpPr>
            <p:spPr>
              <a:xfrm>
                <a:off x="3718599" y="3215759"/>
                <a:ext cx="59856" cy="58824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3" name="Freeform 392">
                <a:extLst>
                  <a:ext uri="{FF2B5EF4-FFF2-40B4-BE49-F238E27FC236}">
                    <a16:creationId xmlns:a16="http://schemas.microsoft.com/office/drawing/2014/main" id="{E567B825-B3B7-7648-8A53-1843CE59F15B}"/>
                  </a:ext>
                </a:extLst>
              </p:cNvPr>
              <p:cNvSpPr/>
              <p:nvPr/>
            </p:nvSpPr>
            <p:spPr>
              <a:xfrm>
                <a:off x="3832750" y="3215759"/>
                <a:ext cx="59856" cy="58824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4" name="Freeform 393">
                <a:extLst>
                  <a:ext uri="{FF2B5EF4-FFF2-40B4-BE49-F238E27FC236}">
                    <a16:creationId xmlns:a16="http://schemas.microsoft.com/office/drawing/2014/main" id="{4E4E4179-1814-5E47-AC55-A192CA8F2792}"/>
                  </a:ext>
                </a:extLst>
              </p:cNvPr>
              <p:cNvSpPr/>
              <p:nvPr/>
            </p:nvSpPr>
            <p:spPr>
              <a:xfrm>
                <a:off x="3946901" y="3215759"/>
                <a:ext cx="59856" cy="58824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5" name="Freeform 394">
                <a:extLst>
                  <a:ext uri="{FF2B5EF4-FFF2-40B4-BE49-F238E27FC236}">
                    <a16:creationId xmlns:a16="http://schemas.microsoft.com/office/drawing/2014/main" id="{BA8B9681-99E0-A649-B2E5-EA58629911E2}"/>
                  </a:ext>
                </a:extLst>
              </p:cNvPr>
              <p:cNvSpPr/>
              <p:nvPr/>
            </p:nvSpPr>
            <p:spPr>
              <a:xfrm>
                <a:off x="4061052" y="3215759"/>
                <a:ext cx="59856" cy="58824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6" name="Freeform 395">
                <a:extLst>
                  <a:ext uri="{FF2B5EF4-FFF2-40B4-BE49-F238E27FC236}">
                    <a16:creationId xmlns:a16="http://schemas.microsoft.com/office/drawing/2014/main" id="{EA872CB8-8088-C544-BC23-A5F649A73A08}"/>
                  </a:ext>
                </a:extLst>
              </p:cNvPr>
              <p:cNvSpPr/>
              <p:nvPr/>
            </p:nvSpPr>
            <p:spPr>
              <a:xfrm>
                <a:off x="4175204" y="3215759"/>
                <a:ext cx="59856" cy="58824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7" name="Freeform 396">
                <a:extLst>
                  <a:ext uri="{FF2B5EF4-FFF2-40B4-BE49-F238E27FC236}">
                    <a16:creationId xmlns:a16="http://schemas.microsoft.com/office/drawing/2014/main" id="{C0AF5CEE-7D57-5F45-BC8A-1ABE69D24FA7}"/>
                  </a:ext>
                </a:extLst>
              </p:cNvPr>
              <p:cNvSpPr/>
              <p:nvPr/>
            </p:nvSpPr>
            <p:spPr>
              <a:xfrm>
                <a:off x="4289355" y="3215759"/>
                <a:ext cx="59856" cy="58824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8" name="Freeform 397">
                <a:extLst>
                  <a:ext uri="{FF2B5EF4-FFF2-40B4-BE49-F238E27FC236}">
                    <a16:creationId xmlns:a16="http://schemas.microsoft.com/office/drawing/2014/main" id="{6E02C871-AFFD-0342-8ECA-E42845A016E3}"/>
                  </a:ext>
                </a:extLst>
              </p:cNvPr>
              <p:cNvSpPr/>
              <p:nvPr/>
            </p:nvSpPr>
            <p:spPr>
              <a:xfrm>
                <a:off x="4403506" y="3215759"/>
                <a:ext cx="59856" cy="58824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9" name="Freeform 398">
                <a:extLst>
                  <a:ext uri="{FF2B5EF4-FFF2-40B4-BE49-F238E27FC236}">
                    <a16:creationId xmlns:a16="http://schemas.microsoft.com/office/drawing/2014/main" id="{2DBC9707-FAE8-574E-8255-55DE99BA7F97}"/>
                  </a:ext>
                </a:extLst>
              </p:cNvPr>
              <p:cNvSpPr/>
              <p:nvPr/>
            </p:nvSpPr>
            <p:spPr>
              <a:xfrm>
                <a:off x="4517657" y="3215759"/>
                <a:ext cx="59856" cy="58824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0" name="Freeform 399">
                <a:extLst>
                  <a:ext uri="{FF2B5EF4-FFF2-40B4-BE49-F238E27FC236}">
                    <a16:creationId xmlns:a16="http://schemas.microsoft.com/office/drawing/2014/main" id="{FAA3922B-1A19-0F42-9528-D941B66B0BB3}"/>
                  </a:ext>
                </a:extLst>
              </p:cNvPr>
              <p:cNvSpPr/>
              <p:nvPr/>
            </p:nvSpPr>
            <p:spPr>
              <a:xfrm>
                <a:off x="4631808" y="3215759"/>
                <a:ext cx="59856" cy="58824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1" name="Freeform 400">
                <a:extLst>
                  <a:ext uri="{FF2B5EF4-FFF2-40B4-BE49-F238E27FC236}">
                    <a16:creationId xmlns:a16="http://schemas.microsoft.com/office/drawing/2014/main" id="{E2448390-612B-7248-8F73-E80B9B2FE11F}"/>
                  </a:ext>
                </a:extLst>
              </p:cNvPr>
              <p:cNvSpPr/>
              <p:nvPr/>
            </p:nvSpPr>
            <p:spPr>
              <a:xfrm>
                <a:off x="4745959" y="3215759"/>
                <a:ext cx="59856" cy="58824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2" name="Freeform 401">
                <a:extLst>
                  <a:ext uri="{FF2B5EF4-FFF2-40B4-BE49-F238E27FC236}">
                    <a16:creationId xmlns:a16="http://schemas.microsoft.com/office/drawing/2014/main" id="{8543FBA6-3699-804B-B9F3-6EAABAF1DD74}"/>
                  </a:ext>
                </a:extLst>
              </p:cNvPr>
              <p:cNvSpPr/>
              <p:nvPr/>
            </p:nvSpPr>
            <p:spPr>
              <a:xfrm>
                <a:off x="4860110" y="3215759"/>
                <a:ext cx="59856" cy="58824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3" name="Freeform 402">
                <a:extLst>
                  <a:ext uri="{FF2B5EF4-FFF2-40B4-BE49-F238E27FC236}">
                    <a16:creationId xmlns:a16="http://schemas.microsoft.com/office/drawing/2014/main" id="{D30264A1-8912-7B48-8427-0577EE2E839E}"/>
                  </a:ext>
                </a:extLst>
              </p:cNvPr>
              <p:cNvSpPr/>
              <p:nvPr/>
            </p:nvSpPr>
            <p:spPr>
              <a:xfrm>
                <a:off x="4974261" y="3215759"/>
                <a:ext cx="59856" cy="58824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4" name="Freeform 403">
                <a:extLst>
                  <a:ext uri="{FF2B5EF4-FFF2-40B4-BE49-F238E27FC236}">
                    <a16:creationId xmlns:a16="http://schemas.microsoft.com/office/drawing/2014/main" id="{2892A0DF-082C-CD4A-A4A0-B4F0A0AB03DF}"/>
                  </a:ext>
                </a:extLst>
              </p:cNvPr>
              <p:cNvSpPr/>
              <p:nvPr/>
            </p:nvSpPr>
            <p:spPr>
              <a:xfrm>
                <a:off x="5088412" y="3215759"/>
                <a:ext cx="59856" cy="58824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5" name="Freeform 404">
                <a:extLst>
                  <a:ext uri="{FF2B5EF4-FFF2-40B4-BE49-F238E27FC236}">
                    <a16:creationId xmlns:a16="http://schemas.microsoft.com/office/drawing/2014/main" id="{58E2E991-446B-A24E-8E00-C4632D4E13E9}"/>
                  </a:ext>
                </a:extLst>
              </p:cNvPr>
              <p:cNvSpPr/>
              <p:nvPr/>
            </p:nvSpPr>
            <p:spPr>
              <a:xfrm>
                <a:off x="5202542" y="3215759"/>
                <a:ext cx="59856" cy="58824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6" name="Freeform 405">
                <a:extLst>
                  <a:ext uri="{FF2B5EF4-FFF2-40B4-BE49-F238E27FC236}">
                    <a16:creationId xmlns:a16="http://schemas.microsoft.com/office/drawing/2014/main" id="{ADD84A4A-AC86-3D4F-8616-E4B0225D99E0}"/>
                  </a:ext>
                </a:extLst>
              </p:cNvPr>
              <p:cNvSpPr/>
              <p:nvPr/>
            </p:nvSpPr>
            <p:spPr>
              <a:xfrm>
                <a:off x="5316725" y="3215759"/>
                <a:ext cx="59856" cy="58824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7" name="Freeform 406">
                <a:extLst>
                  <a:ext uri="{FF2B5EF4-FFF2-40B4-BE49-F238E27FC236}">
                    <a16:creationId xmlns:a16="http://schemas.microsoft.com/office/drawing/2014/main" id="{225FD5D0-8F0F-FA46-88AF-D3D0E6571FAE}"/>
                  </a:ext>
                </a:extLst>
              </p:cNvPr>
              <p:cNvSpPr/>
              <p:nvPr/>
            </p:nvSpPr>
            <p:spPr>
              <a:xfrm>
                <a:off x="5430855" y="3215759"/>
                <a:ext cx="59856" cy="58824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8" name="Freeform 407">
                <a:extLst>
                  <a:ext uri="{FF2B5EF4-FFF2-40B4-BE49-F238E27FC236}">
                    <a16:creationId xmlns:a16="http://schemas.microsoft.com/office/drawing/2014/main" id="{6AE1A994-9A2E-8844-9C35-0248A48DD2EC}"/>
                  </a:ext>
                </a:extLst>
              </p:cNvPr>
              <p:cNvSpPr/>
              <p:nvPr/>
            </p:nvSpPr>
            <p:spPr>
              <a:xfrm>
                <a:off x="5545038" y="3215759"/>
                <a:ext cx="59856" cy="58824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9" name="Freeform 408">
                <a:extLst>
                  <a:ext uri="{FF2B5EF4-FFF2-40B4-BE49-F238E27FC236}">
                    <a16:creationId xmlns:a16="http://schemas.microsoft.com/office/drawing/2014/main" id="{97369165-9989-6F40-B0CE-5989B12E5C25}"/>
                  </a:ext>
                </a:extLst>
              </p:cNvPr>
              <p:cNvSpPr/>
              <p:nvPr/>
            </p:nvSpPr>
            <p:spPr>
              <a:xfrm>
                <a:off x="5659168" y="3215759"/>
                <a:ext cx="59856" cy="58824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0" name="Freeform 409">
                <a:extLst>
                  <a:ext uri="{FF2B5EF4-FFF2-40B4-BE49-F238E27FC236}">
                    <a16:creationId xmlns:a16="http://schemas.microsoft.com/office/drawing/2014/main" id="{8D1A66EE-C0B0-AE49-A562-918A768DB17C}"/>
                  </a:ext>
                </a:extLst>
              </p:cNvPr>
              <p:cNvSpPr/>
              <p:nvPr/>
            </p:nvSpPr>
            <p:spPr>
              <a:xfrm>
                <a:off x="5773298" y="3215759"/>
                <a:ext cx="59856" cy="58824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3D72F3E5-910C-4D4A-90CB-B5F157CE3AC9}"/>
                  </a:ext>
                </a:extLst>
              </p:cNvPr>
              <p:cNvSpPr/>
              <p:nvPr/>
            </p:nvSpPr>
            <p:spPr>
              <a:xfrm>
                <a:off x="5887480" y="3215759"/>
                <a:ext cx="59856" cy="58824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6A2D36AE-22CC-A04D-B7CD-9DD2AFCCB602}"/>
                  </a:ext>
                </a:extLst>
              </p:cNvPr>
              <p:cNvSpPr/>
              <p:nvPr/>
            </p:nvSpPr>
            <p:spPr>
              <a:xfrm>
                <a:off x="6001611" y="3215759"/>
                <a:ext cx="59856" cy="58824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2FEDCFD0-D004-0B4F-B8E1-49DEF9F388AF}"/>
                  </a:ext>
                </a:extLst>
              </p:cNvPr>
              <p:cNvSpPr/>
              <p:nvPr/>
            </p:nvSpPr>
            <p:spPr>
              <a:xfrm>
                <a:off x="6115793" y="3215759"/>
                <a:ext cx="59856" cy="58824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7553C839-9F7E-A848-A6DA-D80D43C219C9}"/>
                  </a:ext>
                </a:extLst>
              </p:cNvPr>
              <p:cNvSpPr/>
              <p:nvPr/>
            </p:nvSpPr>
            <p:spPr>
              <a:xfrm>
                <a:off x="6229923" y="3215759"/>
                <a:ext cx="59856" cy="58824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5" name="Freeform 414">
                <a:extLst>
                  <a:ext uri="{FF2B5EF4-FFF2-40B4-BE49-F238E27FC236}">
                    <a16:creationId xmlns:a16="http://schemas.microsoft.com/office/drawing/2014/main" id="{61E0D623-3003-2E46-B1C4-F8414DB34081}"/>
                  </a:ext>
                </a:extLst>
              </p:cNvPr>
              <p:cNvSpPr/>
              <p:nvPr/>
            </p:nvSpPr>
            <p:spPr>
              <a:xfrm>
                <a:off x="6344053" y="3215759"/>
                <a:ext cx="59856" cy="58824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6" name="Freeform 415">
                <a:extLst>
                  <a:ext uri="{FF2B5EF4-FFF2-40B4-BE49-F238E27FC236}">
                    <a16:creationId xmlns:a16="http://schemas.microsoft.com/office/drawing/2014/main" id="{3E71C0AE-C4E8-2C44-BB17-BEFC3043C8B6}"/>
                  </a:ext>
                </a:extLst>
              </p:cNvPr>
              <p:cNvSpPr/>
              <p:nvPr/>
            </p:nvSpPr>
            <p:spPr>
              <a:xfrm>
                <a:off x="6458236" y="3215759"/>
                <a:ext cx="59856" cy="58824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7" name="Freeform 416">
                <a:extLst>
                  <a:ext uri="{FF2B5EF4-FFF2-40B4-BE49-F238E27FC236}">
                    <a16:creationId xmlns:a16="http://schemas.microsoft.com/office/drawing/2014/main" id="{53F53D3A-851F-6349-916C-62A16D96D685}"/>
                  </a:ext>
                </a:extLst>
              </p:cNvPr>
              <p:cNvSpPr/>
              <p:nvPr/>
            </p:nvSpPr>
            <p:spPr>
              <a:xfrm>
                <a:off x="837675" y="3357354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3175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8" name="Freeform 417">
                <a:extLst>
                  <a:ext uri="{FF2B5EF4-FFF2-40B4-BE49-F238E27FC236}">
                    <a16:creationId xmlns:a16="http://schemas.microsoft.com/office/drawing/2014/main" id="{DF0AB8F5-68CD-8B4C-81AA-A9FD1E13DAF5}"/>
                  </a:ext>
                </a:extLst>
              </p:cNvPr>
              <p:cNvSpPr/>
              <p:nvPr/>
            </p:nvSpPr>
            <p:spPr>
              <a:xfrm>
                <a:off x="837675" y="3132988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3175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32DB2D92-8E0A-7B4E-ABC4-4913FB21F653}"/>
                  </a:ext>
                </a:extLst>
              </p:cNvPr>
              <p:cNvSpPr/>
              <p:nvPr/>
            </p:nvSpPr>
            <p:spPr>
              <a:xfrm>
                <a:off x="837675" y="3132988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3175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4D0ED58B-763D-B14E-B52B-350555AE3AA3}"/>
                  </a:ext>
                </a:extLst>
              </p:cNvPr>
              <p:cNvSpPr/>
              <p:nvPr/>
            </p:nvSpPr>
            <p:spPr>
              <a:xfrm>
                <a:off x="6545229" y="3132988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3175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pic>
            <p:nvPicPr>
              <p:cNvPr id="421" name="Graphic 420">
                <a:extLst>
                  <a:ext uri="{FF2B5EF4-FFF2-40B4-BE49-F238E27FC236}">
                    <a16:creationId xmlns:a16="http://schemas.microsoft.com/office/drawing/2014/main" id="{83D0CB24-67AB-474E-AB44-2645F7378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186961">
                <a:off x="1584378" y="3071954"/>
                <a:ext cx="118870" cy="352473"/>
              </a:xfrm>
              <a:prstGeom prst="rect">
                <a:avLst/>
              </a:prstGeom>
            </p:spPr>
          </p:pic>
          <p:sp>
            <p:nvSpPr>
              <p:cNvPr id="627" name="TextBox 626">
                <a:extLst>
                  <a:ext uri="{FF2B5EF4-FFF2-40B4-BE49-F238E27FC236}">
                    <a16:creationId xmlns:a16="http://schemas.microsoft.com/office/drawing/2014/main" id="{691E16C6-DDFF-5844-A298-4B8D2C9A8441}"/>
                  </a:ext>
                </a:extLst>
              </p:cNvPr>
              <p:cNvSpPr txBox="1"/>
              <p:nvPr/>
            </p:nvSpPr>
            <p:spPr>
              <a:xfrm>
                <a:off x="5832261" y="2922385"/>
                <a:ext cx="8178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>
                    <a:solidFill>
                      <a:srgbClr val="A9A9A9"/>
                    </a:solidFill>
                    <a:latin typeface="Helvetica" pitchFamily="2" charset="0"/>
                  </a:rPr>
                  <a:t>1D corridor</a:t>
                </a:r>
              </a:p>
            </p:txBody>
          </p:sp>
          <p:grpSp>
            <p:nvGrpSpPr>
              <p:cNvPr id="559" name="Group 558">
                <a:extLst>
                  <a:ext uri="{FF2B5EF4-FFF2-40B4-BE49-F238E27FC236}">
                    <a16:creationId xmlns:a16="http://schemas.microsoft.com/office/drawing/2014/main" id="{C496DCE4-16EA-0F43-A372-D97F6F56B0E4}"/>
                  </a:ext>
                </a:extLst>
              </p:cNvPr>
              <p:cNvGrpSpPr/>
              <p:nvPr/>
            </p:nvGrpSpPr>
            <p:grpSpPr>
              <a:xfrm>
                <a:off x="1839134" y="3206716"/>
                <a:ext cx="4572247" cy="71102"/>
                <a:chOff x="1845484" y="3203541"/>
                <a:chExt cx="4572247" cy="71102"/>
              </a:xfrm>
            </p:grpSpPr>
            <p:cxnSp>
              <p:nvCxnSpPr>
                <p:cNvPr id="700" name="Straight Arrow Connector 699">
                  <a:extLst>
                    <a:ext uri="{FF2B5EF4-FFF2-40B4-BE49-F238E27FC236}">
                      <a16:creationId xmlns:a16="http://schemas.microsoft.com/office/drawing/2014/main" id="{E2F1851D-89DE-224F-A130-4CABFE99F9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45484" y="3242893"/>
                  <a:ext cx="1078378" cy="0"/>
                </a:xfrm>
                <a:prstGeom prst="straightConnector1">
                  <a:avLst/>
                </a:prstGeom>
                <a:ln w="25400">
                  <a:solidFill>
                    <a:srgbClr val="4D4D4D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Arrow Connector 700">
                  <a:extLst>
                    <a:ext uri="{FF2B5EF4-FFF2-40B4-BE49-F238E27FC236}">
                      <a16:creationId xmlns:a16="http://schemas.microsoft.com/office/drawing/2014/main" id="{CDB94707-3633-284F-8A7F-DFCF858355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5349" y="3274643"/>
                  <a:ext cx="1078378" cy="0"/>
                </a:xfrm>
                <a:prstGeom prst="straightConnector1">
                  <a:avLst/>
                </a:prstGeom>
                <a:ln w="25400">
                  <a:solidFill>
                    <a:srgbClr val="4D4D4D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Straight Arrow Connector 701">
                  <a:extLst>
                    <a:ext uri="{FF2B5EF4-FFF2-40B4-BE49-F238E27FC236}">
                      <a16:creationId xmlns:a16="http://schemas.microsoft.com/office/drawing/2014/main" id="{5A302A5E-503C-994A-855A-6381CEDC4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4036" y="3206317"/>
                  <a:ext cx="335164" cy="0"/>
                </a:xfrm>
                <a:prstGeom prst="straightConnector1">
                  <a:avLst/>
                </a:prstGeom>
                <a:ln w="25400">
                  <a:solidFill>
                    <a:srgbClr val="4D4D4D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8" name="Group 557">
                  <a:extLst>
                    <a:ext uri="{FF2B5EF4-FFF2-40B4-BE49-F238E27FC236}">
                      <a16:creationId xmlns:a16="http://schemas.microsoft.com/office/drawing/2014/main" id="{B92315B8-BD79-CB4E-A1CE-6E599B60CD4F}"/>
                    </a:ext>
                  </a:extLst>
                </p:cNvPr>
                <p:cNvGrpSpPr/>
                <p:nvPr/>
              </p:nvGrpSpPr>
              <p:grpSpPr>
                <a:xfrm>
                  <a:off x="6350317" y="3203541"/>
                  <a:ext cx="67414" cy="68395"/>
                  <a:chOff x="2820484" y="354521"/>
                  <a:chExt cx="109142" cy="110730"/>
                </a:xfrm>
              </p:grpSpPr>
              <p:sp>
                <p:nvSpPr>
                  <p:cNvPr id="556" name="Arc 555">
                    <a:extLst>
                      <a:ext uri="{FF2B5EF4-FFF2-40B4-BE49-F238E27FC236}">
                        <a16:creationId xmlns:a16="http://schemas.microsoft.com/office/drawing/2014/main" id="{14188895-4F22-E24F-8D3E-86DA3B73DA95}"/>
                      </a:ext>
                    </a:extLst>
                  </p:cNvPr>
                  <p:cNvSpPr/>
                  <p:nvPr/>
                </p:nvSpPr>
                <p:spPr>
                  <a:xfrm>
                    <a:off x="2821625" y="357252"/>
                    <a:ext cx="108001" cy="107999"/>
                  </a:xfrm>
                  <a:prstGeom prst="arc">
                    <a:avLst/>
                  </a:prstGeom>
                  <a:ln w="25400">
                    <a:solidFill>
                      <a:srgbClr val="4D4D4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03" name="Arc 702">
                    <a:extLst>
                      <a:ext uri="{FF2B5EF4-FFF2-40B4-BE49-F238E27FC236}">
                        <a16:creationId xmlns:a16="http://schemas.microsoft.com/office/drawing/2014/main" id="{9F0D3F4D-E286-AF47-8AE1-C0BA4854CF7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20483" y="354522"/>
                    <a:ext cx="108001" cy="108000"/>
                  </a:xfrm>
                  <a:prstGeom prst="arc">
                    <a:avLst/>
                  </a:prstGeom>
                  <a:ln w="25400">
                    <a:solidFill>
                      <a:srgbClr val="4D4D4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</p:grpSp>
        <p:grpSp>
          <p:nvGrpSpPr>
            <p:cNvPr id="761" name="Group 760">
              <a:extLst>
                <a:ext uri="{FF2B5EF4-FFF2-40B4-BE49-F238E27FC236}">
                  <a16:creationId xmlns:a16="http://schemas.microsoft.com/office/drawing/2014/main" id="{BB40B253-CB95-D44A-88DC-1EEB4EB7178E}"/>
                </a:ext>
              </a:extLst>
            </p:cNvPr>
            <p:cNvGrpSpPr/>
            <p:nvPr/>
          </p:nvGrpSpPr>
          <p:grpSpPr>
            <a:xfrm>
              <a:off x="564031" y="393638"/>
              <a:ext cx="6267182" cy="754566"/>
              <a:chOff x="564031" y="393638"/>
              <a:chExt cx="6267182" cy="754566"/>
            </a:xfrm>
          </p:grpSpPr>
          <p:grpSp>
            <p:nvGrpSpPr>
              <p:cNvPr id="760" name="Group 759">
                <a:extLst>
                  <a:ext uri="{FF2B5EF4-FFF2-40B4-BE49-F238E27FC236}">
                    <a16:creationId xmlns:a16="http://schemas.microsoft.com/office/drawing/2014/main" id="{97BEDE5F-00BF-664B-9E5D-EF73B628BAB5}"/>
                  </a:ext>
                </a:extLst>
              </p:cNvPr>
              <p:cNvGrpSpPr/>
              <p:nvPr/>
            </p:nvGrpSpPr>
            <p:grpSpPr>
              <a:xfrm>
                <a:off x="564031" y="393638"/>
                <a:ext cx="6267182" cy="754566"/>
                <a:chOff x="564031" y="393638"/>
                <a:chExt cx="6267182" cy="754566"/>
              </a:xfrm>
            </p:grpSpPr>
            <p:grpSp>
              <p:nvGrpSpPr>
                <p:cNvPr id="578" name="Group 577">
                  <a:extLst>
                    <a:ext uri="{FF2B5EF4-FFF2-40B4-BE49-F238E27FC236}">
                      <a16:creationId xmlns:a16="http://schemas.microsoft.com/office/drawing/2014/main" id="{FEE2AA3E-E9F6-3043-A6A5-BD2B1735CD7A}"/>
                    </a:ext>
                  </a:extLst>
                </p:cNvPr>
                <p:cNvGrpSpPr/>
                <p:nvPr/>
              </p:nvGrpSpPr>
              <p:grpSpPr>
                <a:xfrm>
                  <a:off x="564031" y="393638"/>
                  <a:ext cx="6104398" cy="754566"/>
                  <a:chOff x="564031" y="485078"/>
                  <a:chExt cx="6104398" cy="754566"/>
                </a:xfrm>
              </p:grpSpPr>
              <p:sp>
                <p:nvSpPr>
                  <p:cNvPr id="517" name="Rectangle 516">
                    <a:extLst>
                      <a:ext uri="{FF2B5EF4-FFF2-40B4-BE49-F238E27FC236}">
                        <a16:creationId xmlns:a16="http://schemas.microsoft.com/office/drawing/2014/main" id="{5A743EBD-AC40-D443-90FE-33A3B72EB165}"/>
                      </a:ext>
                    </a:extLst>
                  </p:cNvPr>
                  <p:cNvSpPr/>
                  <p:nvPr/>
                </p:nvSpPr>
                <p:spPr>
                  <a:xfrm>
                    <a:off x="737838" y="966439"/>
                    <a:ext cx="5898995" cy="27320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8259F62C-5AD2-3646-9C8D-70D7103B783A}"/>
                      </a:ext>
                    </a:extLst>
                  </p:cNvPr>
                  <p:cNvSpPr/>
                  <p:nvPr/>
                </p:nvSpPr>
                <p:spPr>
                  <a:xfrm>
                    <a:off x="769434" y="485078"/>
                    <a:ext cx="5898995" cy="27320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C98F78EC-AB5B-ED49-B7AB-0B0A997771E2}"/>
                      </a:ext>
                    </a:extLst>
                  </p:cNvPr>
                  <p:cNvSpPr txBox="1"/>
                  <p:nvPr/>
                </p:nvSpPr>
                <p:spPr>
                  <a:xfrm>
                    <a:off x="564031" y="573133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400" b="1" dirty="0">
                        <a:latin typeface="Helvetica" pitchFamily="2" charset="0"/>
                      </a:rPr>
                      <a:t>a</a:t>
                    </a:r>
                  </a:p>
                </p:txBody>
              </p:sp>
              <p:sp>
                <p:nvSpPr>
                  <p:cNvPr id="9" name="Freeform 8">
                    <a:extLst>
                      <a:ext uri="{FF2B5EF4-FFF2-40B4-BE49-F238E27FC236}">
                        <a16:creationId xmlns:a16="http://schemas.microsoft.com/office/drawing/2014/main" id="{C8E46764-E32D-C540-982E-06A56C93EAB8}"/>
                      </a:ext>
                    </a:extLst>
                  </p:cNvPr>
                  <p:cNvSpPr/>
                  <p:nvPr/>
                </p:nvSpPr>
                <p:spPr>
                  <a:xfrm>
                    <a:off x="864822" y="829346"/>
                    <a:ext cx="59856" cy="58824"/>
                  </a:xfrm>
                  <a:custGeom>
                    <a:avLst/>
                    <a:gdLst>
                      <a:gd name="connsiteX0" fmla="*/ 205 w 59856"/>
                      <a:gd name="connsiteY0" fmla="*/ 58853 h 58824"/>
                      <a:gd name="connsiteX1" fmla="*/ 60062 w 59856"/>
                      <a:gd name="connsiteY1" fmla="*/ 29 h 58824"/>
                      <a:gd name="connsiteX2" fmla="*/ 205 w 59856"/>
                      <a:gd name="connsiteY2" fmla="*/ 29 h 58824"/>
                      <a:gd name="connsiteX3" fmla="*/ 60062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205" y="58853"/>
                        </a:moveTo>
                        <a:lnTo>
                          <a:pt x="60062" y="29"/>
                        </a:lnTo>
                        <a:moveTo>
                          <a:pt x="205" y="29"/>
                        </a:moveTo>
                        <a:lnTo>
                          <a:pt x="60062" y="58853"/>
                        </a:ln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0981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" name="Freeform 9">
                    <a:extLst>
                      <a:ext uri="{FF2B5EF4-FFF2-40B4-BE49-F238E27FC236}">
                        <a16:creationId xmlns:a16="http://schemas.microsoft.com/office/drawing/2014/main" id="{83B8373E-7D38-F246-917B-30DD59C889B2}"/>
                      </a:ext>
                    </a:extLst>
                  </p:cNvPr>
                  <p:cNvSpPr/>
                  <p:nvPr/>
                </p:nvSpPr>
                <p:spPr>
                  <a:xfrm>
                    <a:off x="978973" y="829346"/>
                    <a:ext cx="59856" cy="58824"/>
                  </a:xfrm>
                  <a:custGeom>
                    <a:avLst/>
                    <a:gdLst>
                      <a:gd name="connsiteX0" fmla="*/ 227 w 59856"/>
                      <a:gd name="connsiteY0" fmla="*/ 58853 h 58824"/>
                      <a:gd name="connsiteX1" fmla="*/ 60084 w 59856"/>
                      <a:gd name="connsiteY1" fmla="*/ 29 h 58824"/>
                      <a:gd name="connsiteX2" fmla="*/ 227 w 59856"/>
                      <a:gd name="connsiteY2" fmla="*/ 29 h 58824"/>
                      <a:gd name="connsiteX3" fmla="*/ 60084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227" y="58853"/>
                        </a:moveTo>
                        <a:lnTo>
                          <a:pt x="60084" y="29"/>
                        </a:lnTo>
                        <a:moveTo>
                          <a:pt x="227" y="29"/>
                        </a:moveTo>
                        <a:lnTo>
                          <a:pt x="60084" y="58853"/>
                        </a:ln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0981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1" name="Freeform 10">
                    <a:extLst>
                      <a:ext uri="{FF2B5EF4-FFF2-40B4-BE49-F238E27FC236}">
                        <a16:creationId xmlns:a16="http://schemas.microsoft.com/office/drawing/2014/main" id="{A922464B-B088-7244-82EA-5AD739575ECC}"/>
                      </a:ext>
                    </a:extLst>
                  </p:cNvPr>
                  <p:cNvSpPr/>
                  <p:nvPr/>
                </p:nvSpPr>
                <p:spPr>
                  <a:xfrm>
                    <a:off x="1093124" y="829346"/>
                    <a:ext cx="59856" cy="58824"/>
                  </a:xfrm>
                  <a:custGeom>
                    <a:avLst/>
                    <a:gdLst>
                      <a:gd name="connsiteX0" fmla="*/ 249 w 59856"/>
                      <a:gd name="connsiteY0" fmla="*/ 58853 h 58824"/>
                      <a:gd name="connsiteX1" fmla="*/ 60105 w 59856"/>
                      <a:gd name="connsiteY1" fmla="*/ 29 h 58824"/>
                      <a:gd name="connsiteX2" fmla="*/ 249 w 59856"/>
                      <a:gd name="connsiteY2" fmla="*/ 29 h 58824"/>
                      <a:gd name="connsiteX3" fmla="*/ 60105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249" y="58853"/>
                        </a:moveTo>
                        <a:lnTo>
                          <a:pt x="60105" y="29"/>
                        </a:lnTo>
                        <a:moveTo>
                          <a:pt x="249" y="29"/>
                        </a:moveTo>
                        <a:lnTo>
                          <a:pt x="60105" y="58853"/>
                        </a:ln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0981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2" name="Freeform 11">
                    <a:extLst>
                      <a:ext uri="{FF2B5EF4-FFF2-40B4-BE49-F238E27FC236}">
                        <a16:creationId xmlns:a16="http://schemas.microsoft.com/office/drawing/2014/main" id="{16725DA6-E53A-DF4E-A905-6126F5D85D9C}"/>
                      </a:ext>
                    </a:extLst>
                  </p:cNvPr>
                  <p:cNvSpPr/>
                  <p:nvPr/>
                </p:nvSpPr>
                <p:spPr>
                  <a:xfrm>
                    <a:off x="1207275" y="829346"/>
                    <a:ext cx="59856" cy="58824"/>
                  </a:xfrm>
                  <a:custGeom>
                    <a:avLst/>
                    <a:gdLst>
                      <a:gd name="connsiteX0" fmla="*/ 271 w 59856"/>
                      <a:gd name="connsiteY0" fmla="*/ 58853 h 58824"/>
                      <a:gd name="connsiteX1" fmla="*/ 60127 w 59856"/>
                      <a:gd name="connsiteY1" fmla="*/ 29 h 58824"/>
                      <a:gd name="connsiteX2" fmla="*/ 271 w 59856"/>
                      <a:gd name="connsiteY2" fmla="*/ 29 h 58824"/>
                      <a:gd name="connsiteX3" fmla="*/ 60127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271" y="58853"/>
                        </a:moveTo>
                        <a:lnTo>
                          <a:pt x="60127" y="29"/>
                        </a:lnTo>
                        <a:moveTo>
                          <a:pt x="271" y="29"/>
                        </a:moveTo>
                        <a:lnTo>
                          <a:pt x="60127" y="58853"/>
                        </a:ln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0981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3" name="Freeform 12">
                    <a:extLst>
                      <a:ext uri="{FF2B5EF4-FFF2-40B4-BE49-F238E27FC236}">
                        <a16:creationId xmlns:a16="http://schemas.microsoft.com/office/drawing/2014/main" id="{FF97675E-D66F-9347-9822-6C16C01B6825}"/>
                      </a:ext>
                    </a:extLst>
                  </p:cNvPr>
                  <p:cNvSpPr/>
                  <p:nvPr/>
                </p:nvSpPr>
                <p:spPr>
                  <a:xfrm>
                    <a:off x="1321426" y="829346"/>
                    <a:ext cx="59856" cy="58824"/>
                  </a:xfrm>
                  <a:custGeom>
                    <a:avLst/>
                    <a:gdLst>
                      <a:gd name="connsiteX0" fmla="*/ 292 w 59856"/>
                      <a:gd name="connsiteY0" fmla="*/ 58853 h 58824"/>
                      <a:gd name="connsiteX1" fmla="*/ 60149 w 59856"/>
                      <a:gd name="connsiteY1" fmla="*/ 29 h 58824"/>
                      <a:gd name="connsiteX2" fmla="*/ 292 w 59856"/>
                      <a:gd name="connsiteY2" fmla="*/ 29 h 58824"/>
                      <a:gd name="connsiteX3" fmla="*/ 60149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292" y="58853"/>
                        </a:moveTo>
                        <a:lnTo>
                          <a:pt x="60149" y="29"/>
                        </a:lnTo>
                        <a:moveTo>
                          <a:pt x="292" y="29"/>
                        </a:moveTo>
                        <a:lnTo>
                          <a:pt x="60149" y="58853"/>
                        </a:ln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0981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4" name="Freeform 13">
                    <a:extLst>
                      <a:ext uri="{FF2B5EF4-FFF2-40B4-BE49-F238E27FC236}">
                        <a16:creationId xmlns:a16="http://schemas.microsoft.com/office/drawing/2014/main" id="{B7070BBB-7FBA-A448-ADCA-67EEC31F2C12}"/>
                      </a:ext>
                    </a:extLst>
                  </p:cNvPr>
                  <p:cNvSpPr/>
                  <p:nvPr/>
                </p:nvSpPr>
                <p:spPr>
                  <a:xfrm>
                    <a:off x="1435577" y="829346"/>
                    <a:ext cx="59856" cy="58824"/>
                  </a:xfrm>
                  <a:custGeom>
                    <a:avLst/>
                    <a:gdLst>
                      <a:gd name="connsiteX0" fmla="*/ 314 w 59856"/>
                      <a:gd name="connsiteY0" fmla="*/ 58853 h 58824"/>
                      <a:gd name="connsiteX1" fmla="*/ 60171 w 59856"/>
                      <a:gd name="connsiteY1" fmla="*/ 29 h 58824"/>
                      <a:gd name="connsiteX2" fmla="*/ 314 w 59856"/>
                      <a:gd name="connsiteY2" fmla="*/ 29 h 58824"/>
                      <a:gd name="connsiteX3" fmla="*/ 60171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314" y="58853"/>
                        </a:moveTo>
                        <a:lnTo>
                          <a:pt x="60171" y="29"/>
                        </a:lnTo>
                        <a:moveTo>
                          <a:pt x="314" y="29"/>
                        </a:moveTo>
                        <a:lnTo>
                          <a:pt x="60171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BFBFB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5" name="Freeform 14">
                    <a:extLst>
                      <a:ext uri="{FF2B5EF4-FFF2-40B4-BE49-F238E27FC236}">
                        <a16:creationId xmlns:a16="http://schemas.microsoft.com/office/drawing/2014/main" id="{5A4A8472-5F2E-0E4D-B949-CA822F2C3BD5}"/>
                      </a:ext>
                    </a:extLst>
                  </p:cNvPr>
                  <p:cNvSpPr/>
                  <p:nvPr/>
                </p:nvSpPr>
                <p:spPr>
                  <a:xfrm>
                    <a:off x="1549728" y="829346"/>
                    <a:ext cx="59856" cy="58824"/>
                  </a:xfrm>
                  <a:custGeom>
                    <a:avLst/>
                    <a:gdLst>
                      <a:gd name="connsiteX0" fmla="*/ 336 w 59856"/>
                      <a:gd name="connsiteY0" fmla="*/ 58853 h 58824"/>
                      <a:gd name="connsiteX1" fmla="*/ 60192 w 59856"/>
                      <a:gd name="connsiteY1" fmla="*/ 29 h 58824"/>
                      <a:gd name="connsiteX2" fmla="*/ 336 w 59856"/>
                      <a:gd name="connsiteY2" fmla="*/ 29 h 58824"/>
                      <a:gd name="connsiteX3" fmla="*/ 60192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336" y="58853"/>
                        </a:moveTo>
                        <a:lnTo>
                          <a:pt x="60192" y="29"/>
                        </a:lnTo>
                        <a:moveTo>
                          <a:pt x="336" y="29"/>
                        </a:moveTo>
                        <a:lnTo>
                          <a:pt x="60192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BFBFB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6" name="Freeform 15">
                    <a:extLst>
                      <a:ext uri="{FF2B5EF4-FFF2-40B4-BE49-F238E27FC236}">
                        <a16:creationId xmlns:a16="http://schemas.microsoft.com/office/drawing/2014/main" id="{6228EEDA-996C-9344-9139-E7182680A91D}"/>
                      </a:ext>
                    </a:extLst>
                  </p:cNvPr>
                  <p:cNvSpPr/>
                  <p:nvPr/>
                </p:nvSpPr>
                <p:spPr>
                  <a:xfrm>
                    <a:off x="1663879" y="829346"/>
                    <a:ext cx="59856" cy="58824"/>
                  </a:xfrm>
                  <a:custGeom>
                    <a:avLst/>
                    <a:gdLst>
                      <a:gd name="connsiteX0" fmla="*/ 357 w 59856"/>
                      <a:gd name="connsiteY0" fmla="*/ 58853 h 58824"/>
                      <a:gd name="connsiteX1" fmla="*/ 60214 w 59856"/>
                      <a:gd name="connsiteY1" fmla="*/ 29 h 58824"/>
                      <a:gd name="connsiteX2" fmla="*/ 357 w 59856"/>
                      <a:gd name="connsiteY2" fmla="*/ 29 h 58824"/>
                      <a:gd name="connsiteX3" fmla="*/ 60214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357" y="58853"/>
                        </a:moveTo>
                        <a:lnTo>
                          <a:pt x="60214" y="29"/>
                        </a:lnTo>
                        <a:moveTo>
                          <a:pt x="357" y="29"/>
                        </a:moveTo>
                        <a:lnTo>
                          <a:pt x="60214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BFBFB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7" name="Freeform 16">
                    <a:extLst>
                      <a:ext uri="{FF2B5EF4-FFF2-40B4-BE49-F238E27FC236}">
                        <a16:creationId xmlns:a16="http://schemas.microsoft.com/office/drawing/2014/main" id="{7D3CFEBD-79E0-AD4F-BF1C-A3A1DB098790}"/>
                      </a:ext>
                    </a:extLst>
                  </p:cNvPr>
                  <p:cNvSpPr/>
                  <p:nvPr/>
                </p:nvSpPr>
                <p:spPr>
                  <a:xfrm>
                    <a:off x="1778031" y="829346"/>
                    <a:ext cx="59856" cy="58824"/>
                  </a:xfrm>
                  <a:custGeom>
                    <a:avLst/>
                    <a:gdLst>
                      <a:gd name="connsiteX0" fmla="*/ 379 w 59856"/>
                      <a:gd name="connsiteY0" fmla="*/ 58853 h 58824"/>
                      <a:gd name="connsiteX1" fmla="*/ 60236 w 59856"/>
                      <a:gd name="connsiteY1" fmla="*/ 29 h 58824"/>
                      <a:gd name="connsiteX2" fmla="*/ 379 w 59856"/>
                      <a:gd name="connsiteY2" fmla="*/ 29 h 58824"/>
                      <a:gd name="connsiteX3" fmla="*/ 60236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379" y="58853"/>
                        </a:moveTo>
                        <a:lnTo>
                          <a:pt x="60236" y="29"/>
                        </a:lnTo>
                        <a:moveTo>
                          <a:pt x="379" y="29"/>
                        </a:moveTo>
                        <a:lnTo>
                          <a:pt x="60236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BFBFB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" name="Freeform 17">
                    <a:extLst>
                      <a:ext uri="{FF2B5EF4-FFF2-40B4-BE49-F238E27FC236}">
                        <a16:creationId xmlns:a16="http://schemas.microsoft.com/office/drawing/2014/main" id="{7895535A-15AF-B246-9AE3-752FF56BDF16}"/>
                      </a:ext>
                    </a:extLst>
                  </p:cNvPr>
                  <p:cNvSpPr/>
                  <p:nvPr/>
                </p:nvSpPr>
                <p:spPr>
                  <a:xfrm>
                    <a:off x="1892182" y="829346"/>
                    <a:ext cx="59856" cy="58824"/>
                  </a:xfrm>
                  <a:custGeom>
                    <a:avLst/>
                    <a:gdLst>
                      <a:gd name="connsiteX0" fmla="*/ 401 w 59856"/>
                      <a:gd name="connsiteY0" fmla="*/ 58853 h 58824"/>
                      <a:gd name="connsiteX1" fmla="*/ 60258 w 59856"/>
                      <a:gd name="connsiteY1" fmla="*/ 29 h 58824"/>
                      <a:gd name="connsiteX2" fmla="*/ 401 w 59856"/>
                      <a:gd name="connsiteY2" fmla="*/ 29 h 58824"/>
                      <a:gd name="connsiteX3" fmla="*/ 60258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401" y="58853"/>
                        </a:moveTo>
                        <a:lnTo>
                          <a:pt x="60258" y="29"/>
                        </a:lnTo>
                        <a:moveTo>
                          <a:pt x="401" y="29"/>
                        </a:moveTo>
                        <a:lnTo>
                          <a:pt x="60258" y="58853"/>
                        </a:ln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0981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" name="Freeform 18">
                    <a:extLst>
                      <a:ext uri="{FF2B5EF4-FFF2-40B4-BE49-F238E27FC236}">
                        <a16:creationId xmlns:a16="http://schemas.microsoft.com/office/drawing/2014/main" id="{14BF3F7C-2E39-F744-8F90-C5293A44DD9D}"/>
                      </a:ext>
                    </a:extLst>
                  </p:cNvPr>
                  <p:cNvSpPr/>
                  <p:nvPr/>
                </p:nvSpPr>
                <p:spPr>
                  <a:xfrm>
                    <a:off x="2006333" y="829346"/>
                    <a:ext cx="59856" cy="58824"/>
                  </a:xfrm>
                  <a:custGeom>
                    <a:avLst/>
                    <a:gdLst>
                      <a:gd name="connsiteX0" fmla="*/ 423 w 59856"/>
                      <a:gd name="connsiteY0" fmla="*/ 58853 h 58824"/>
                      <a:gd name="connsiteX1" fmla="*/ 60279 w 59856"/>
                      <a:gd name="connsiteY1" fmla="*/ 29 h 58824"/>
                      <a:gd name="connsiteX2" fmla="*/ 423 w 59856"/>
                      <a:gd name="connsiteY2" fmla="*/ 29 h 58824"/>
                      <a:gd name="connsiteX3" fmla="*/ 60279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423" y="58853"/>
                        </a:moveTo>
                        <a:lnTo>
                          <a:pt x="60279" y="29"/>
                        </a:lnTo>
                        <a:moveTo>
                          <a:pt x="423" y="29"/>
                        </a:moveTo>
                        <a:lnTo>
                          <a:pt x="60279" y="58853"/>
                        </a:ln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0981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0" name="Freeform 19">
                    <a:extLst>
                      <a:ext uri="{FF2B5EF4-FFF2-40B4-BE49-F238E27FC236}">
                        <a16:creationId xmlns:a16="http://schemas.microsoft.com/office/drawing/2014/main" id="{59C3429C-24A2-2943-B06C-4C43276E8F9D}"/>
                      </a:ext>
                    </a:extLst>
                  </p:cNvPr>
                  <p:cNvSpPr/>
                  <p:nvPr/>
                </p:nvSpPr>
                <p:spPr>
                  <a:xfrm>
                    <a:off x="2120484" y="829346"/>
                    <a:ext cx="59856" cy="58824"/>
                  </a:xfrm>
                  <a:custGeom>
                    <a:avLst/>
                    <a:gdLst>
                      <a:gd name="connsiteX0" fmla="*/ 444 w 59856"/>
                      <a:gd name="connsiteY0" fmla="*/ 58853 h 58824"/>
                      <a:gd name="connsiteX1" fmla="*/ 60301 w 59856"/>
                      <a:gd name="connsiteY1" fmla="*/ 29 h 58824"/>
                      <a:gd name="connsiteX2" fmla="*/ 444 w 59856"/>
                      <a:gd name="connsiteY2" fmla="*/ 29 h 58824"/>
                      <a:gd name="connsiteX3" fmla="*/ 60301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444" y="58853"/>
                        </a:moveTo>
                        <a:lnTo>
                          <a:pt x="60301" y="29"/>
                        </a:lnTo>
                        <a:moveTo>
                          <a:pt x="444" y="29"/>
                        </a:moveTo>
                        <a:lnTo>
                          <a:pt x="60301" y="58853"/>
                        </a:ln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0981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1" name="Freeform 20">
                    <a:extLst>
                      <a:ext uri="{FF2B5EF4-FFF2-40B4-BE49-F238E27FC236}">
                        <a16:creationId xmlns:a16="http://schemas.microsoft.com/office/drawing/2014/main" id="{474CCB69-7D78-6942-A7EA-3CB37E641275}"/>
                      </a:ext>
                    </a:extLst>
                  </p:cNvPr>
                  <p:cNvSpPr/>
                  <p:nvPr/>
                </p:nvSpPr>
                <p:spPr>
                  <a:xfrm>
                    <a:off x="2234635" y="829346"/>
                    <a:ext cx="59856" cy="58824"/>
                  </a:xfrm>
                  <a:custGeom>
                    <a:avLst/>
                    <a:gdLst>
                      <a:gd name="connsiteX0" fmla="*/ 466 w 59856"/>
                      <a:gd name="connsiteY0" fmla="*/ 58853 h 58824"/>
                      <a:gd name="connsiteX1" fmla="*/ 60323 w 59856"/>
                      <a:gd name="connsiteY1" fmla="*/ 29 h 58824"/>
                      <a:gd name="connsiteX2" fmla="*/ 466 w 59856"/>
                      <a:gd name="connsiteY2" fmla="*/ 29 h 58824"/>
                      <a:gd name="connsiteX3" fmla="*/ 60323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466" y="58853"/>
                        </a:moveTo>
                        <a:lnTo>
                          <a:pt x="60323" y="29"/>
                        </a:lnTo>
                        <a:moveTo>
                          <a:pt x="466" y="29"/>
                        </a:moveTo>
                        <a:lnTo>
                          <a:pt x="60323" y="58853"/>
                        </a:ln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0981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2" name="Freeform 21">
                    <a:extLst>
                      <a:ext uri="{FF2B5EF4-FFF2-40B4-BE49-F238E27FC236}">
                        <a16:creationId xmlns:a16="http://schemas.microsoft.com/office/drawing/2014/main" id="{89B9232A-3283-6B4B-B6B2-6ADE89B79B8C}"/>
                      </a:ext>
                    </a:extLst>
                  </p:cNvPr>
                  <p:cNvSpPr/>
                  <p:nvPr/>
                </p:nvSpPr>
                <p:spPr>
                  <a:xfrm>
                    <a:off x="2348786" y="829346"/>
                    <a:ext cx="59856" cy="58824"/>
                  </a:xfrm>
                  <a:custGeom>
                    <a:avLst/>
                    <a:gdLst>
                      <a:gd name="connsiteX0" fmla="*/ 488 w 59856"/>
                      <a:gd name="connsiteY0" fmla="*/ 58853 h 58824"/>
                      <a:gd name="connsiteX1" fmla="*/ 60345 w 59856"/>
                      <a:gd name="connsiteY1" fmla="*/ 29 h 58824"/>
                      <a:gd name="connsiteX2" fmla="*/ 488 w 59856"/>
                      <a:gd name="connsiteY2" fmla="*/ 29 h 58824"/>
                      <a:gd name="connsiteX3" fmla="*/ 60345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488" y="58853"/>
                        </a:moveTo>
                        <a:lnTo>
                          <a:pt x="60345" y="29"/>
                        </a:lnTo>
                        <a:moveTo>
                          <a:pt x="488" y="29"/>
                        </a:moveTo>
                        <a:lnTo>
                          <a:pt x="60345" y="58853"/>
                        </a:ln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0981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3" name="Freeform 22">
                    <a:extLst>
                      <a:ext uri="{FF2B5EF4-FFF2-40B4-BE49-F238E27FC236}">
                        <a16:creationId xmlns:a16="http://schemas.microsoft.com/office/drawing/2014/main" id="{B5AB3F99-8A01-FE49-BC66-1AC67A9BC52D}"/>
                      </a:ext>
                    </a:extLst>
                  </p:cNvPr>
                  <p:cNvSpPr/>
                  <p:nvPr/>
                </p:nvSpPr>
                <p:spPr>
                  <a:xfrm>
                    <a:off x="2462937" y="829346"/>
                    <a:ext cx="59856" cy="58824"/>
                  </a:xfrm>
                  <a:custGeom>
                    <a:avLst/>
                    <a:gdLst>
                      <a:gd name="connsiteX0" fmla="*/ 510 w 59856"/>
                      <a:gd name="connsiteY0" fmla="*/ 58853 h 58824"/>
                      <a:gd name="connsiteX1" fmla="*/ 60366 w 59856"/>
                      <a:gd name="connsiteY1" fmla="*/ 29 h 58824"/>
                      <a:gd name="connsiteX2" fmla="*/ 510 w 59856"/>
                      <a:gd name="connsiteY2" fmla="*/ 29 h 58824"/>
                      <a:gd name="connsiteX3" fmla="*/ 60366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510" y="58853"/>
                        </a:moveTo>
                        <a:lnTo>
                          <a:pt x="60366" y="29"/>
                        </a:lnTo>
                        <a:moveTo>
                          <a:pt x="510" y="29"/>
                        </a:moveTo>
                        <a:lnTo>
                          <a:pt x="60366" y="58853"/>
                        </a:ln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0981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4" name="Freeform 23">
                    <a:extLst>
                      <a:ext uri="{FF2B5EF4-FFF2-40B4-BE49-F238E27FC236}">
                        <a16:creationId xmlns:a16="http://schemas.microsoft.com/office/drawing/2014/main" id="{C4D127CC-9824-0E49-B406-CC20DC4DC4F9}"/>
                      </a:ext>
                    </a:extLst>
                  </p:cNvPr>
                  <p:cNvSpPr/>
                  <p:nvPr/>
                </p:nvSpPr>
                <p:spPr>
                  <a:xfrm>
                    <a:off x="2577088" y="829346"/>
                    <a:ext cx="59856" cy="58824"/>
                  </a:xfrm>
                  <a:custGeom>
                    <a:avLst/>
                    <a:gdLst>
                      <a:gd name="connsiteX0" fmla="*/ 531 w 59856"/>
                      <a:gd name="connsiteY0" fmla="*/ 58853 h 58824"/>
                      <a:gd name="connsiteX1" fmla="*/ 60388 w 59856"/>
                      <a:gd name="connsiteY1" fmla="*/ 29 h 58824"/>
                      <a:gd name="connsiteX2" fmla="*/ 531 w 59856"/>
                      <a:gd name="connsiteY2" fmla="*/ 29 h 58824"/>
                      <a:gd name="connsiteX3" fmla="*/ 60388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531" y="58853"/>
                        </a:moveTo>
                        <a:lnTo>
                          <a:pt x="60388" y="29"/>
                        </a:lnTo>
                        <a:moveTo>
                          <a:pt x="531" y="29"/>
                        </a:moveTo>
                        <a:lnTo>
                          <a:pt x="60388" y="58853"/>
                        </a:ln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0981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0F5F91FD-8BCB-9A4F-B57D-39AF9497FE4A}"/>
                      </a:ext>
                    </a:extLst>
                  </p:cNvPr>
                  <p:cNvSpPr/>
                  <p:nvPr/>
                </p:nvSpPr>
                <p:spPr>
                  <a:xfrm>
                    <a:off x="2691239" y="829346"/>
                    <a:ext cx="59856" cy="58824"/>
                  </a:xfrm>
                  <a:custGeom>
                    <a:avLst/>
                    <a:gdLst>
                      <a:gd name="connsiteX0" fmla="*/ 553 w 59856"/>
                      <a:gd name="connsiteY0" fmla="*/ 58853 h 58824"/>
                      <a:gd name="connsiteX1" fmla="*/ 60410 w 59856"/>
                      <a:gd name="connsiteY1" fmla="*/ 29 h 58824"/>
                      <a:gd name="connsiteX2" fmla="*/ 553 w 59856"/>
                      <a:gd name="connsiteY2" fmla="*/ 29 h 58824"/>
                      <a:gd name="connsiteX3" fmla="*/ 60410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553" y="58853"/>
                        </a:moveTo>
                        <a:lnTo>
                          <a:pt x="60410" y="29"/>
                        </a:lnTo>
                        <a:moveTo>
                          <a:pt x="553" y="29"/>
                        </a:moveTo>
                        <a:lnTo>
                          <a:pt x="60410" y="58853"/>
                        </a:ln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0981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4008275A-431F-2147-946D-A20519905C3A}"/>
                      </a:ext>
                    </a:extLst>
                  </p:cNvPr>
                  <p:cNvSpPr/>
                  <p:nvPr/>
                </p:nvSpPr>
                <p:spPr>
                  <a:xfrm>
                    <a:off x="2805390" y="829346"/>
                    <a:ext cx="59856" cy="58824"/>
                  </a:xfrm>
                  <a:custGeom>
                    <a:avLst/>
                    <a:gdLst>
                      <a:gd name="connsiteX0" fmla="*/ 575 w 59856"/>
                      <a:gd name="connsiteY0" fmla="*/ 58853 h 58824"/>
                      <a:gd name="connsiteX1" fmla="*/ 60432 w 59856"/>
                      <a:gd name="connsiteY1" fmla="*/ 29 h 58824"/>
                      <a:gd name="connsiteX2" fmla="*/ 575 w 59856"/>
                      <a:gd name="connsiteY2" fmla="*/ 29 h 58824"/>
                      <a:gd name="connsiteX3" fmla="*/ 60432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575" y="58853"/>
                        </a:moveTo>
                        <a:lnTo>
                          <a:pt x="60432" y="29"/>
                        </a:lnTo>
                        <a:moveTo>
                          <a:pt x="575" y="29"/>
                        </a:moveTo>
                        <a:lnTo>
                          <a:pt x="60432" y="58853"/>
                        </a:ln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0981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DD7DF21A-1D16-6149-AB20-BE6CD34B8888}"/>
                      </a:ext>
                    </a:extLst>
                  </p:cNvPr>
                  <p:cNvSpPr/>
                  <p:nvPr/>
                </p:nvSpPr>
                <p:spPr>
                  <a:xfrm>
                    <a:off x="2919542" y="829346"/>
                    <a:ext cx="59856" cy="58824"/>
                  </a:xfrm>
                  <a:custGeom>
                    <a:avLst/>
                    <a:gdLst>
                      <a:gd name="connsiteX0" fmla="*/ 597 w 59856"/>
                      <a:gd name="connsiteY0" fmla="*/ 58853 h 58824"/>
                      <a:gd name="connsiteX1" fmla="*/ 60453 w 59856"/>
                      <a:gd name="connsiteY1" fmla="*/ 29 h 58824"/>
                      <a:gd name="connsiteX2" fmla="*/ 597 w 59856"/>
                      <a:gd name="connsiteY2" fmla="*/ 29 h 58824"/>
                      <a:gd name="connsiteX3" fmla="*/ 60453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597" y="58853"/>
                        </a:moveTo>
                        <a:lnTo>
                          <a:pt x="60453" y="29"/>
                        </a:lnTo>
                        <a:moveTo>
                          <a:pt x="597" y="29"/>
                        </a:moveTo>
                        <a:lnTo>
                          <a:pt x="60453" y="58853"/>
                        </a:ln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0981" cap="flat">
                    <a:solidFill>
                      <a:srgbClr val="7F7F7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8" name="Freeform 27">
                    <a:extLst>
                      <a:ext uri="{FF2B5EF4-FFF2-40B4-BE49-F238E27FC236}">
                        <a16:creationId xmlns:a16="http://schemas.microsoft.com/office/drawing/2014/main" id="{164D7205-6FA4-154A-91AB-99C75564A961}"/>
                      </a:ext>
                    </a:extLst>
                  </p:cNvPr>
                  <p:cNvSpPr/>
                  <p:nvPr/>
                </p:nvSpPr>
                <p:spPr>
                  <a:xfrm>
                    <a:off x="3033693" y="829346"/>
                    <a:ext cx="59856" cy="58824"/>
                  </a:xfrm>
                  <a:custGeom>
                    <a:avLst/>
                    <a:gdLst>
                      <a:gd name="connsiteX0" fmla="*/ 618 w 59856"/>
                      <a:gd name="connsiteY0" fmla="*/ 58853 h 58824"/>
                      <a:gd name="connsiteX1" fmla="*/ 60475 w 59856"/>
                      <a:gd name="connsiteY1" fmla="*/ 29 h 58824"/>
                      <a:gd name="connsiteX2" fmla="*/ 618 w 59856"/>
                      <a:gd name="connsiteY2" fmla="*/ 29 h 58824"/>
                      <a:gd name="connsiteX3" fmla="*/ 60475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618" y="58853"/>
                        </a:moveTo>
                        <a:lnTo>
                          <a:pt x="60475" y="29"/>
                        </a:lnTo>
                        <a:moveTo>
                          <a:pt x="618" y="29"/>
                        </a:moveTo>
                        <a:lnTo>
                          <a:pt x="60475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9" name="Freeform 28">
                    <a:extLst>
                      <a:ext uri="{FF2B5EF4-FFF2-40B4-BE49-F238E27FC236}">
                        <a16:creationId xmlns:a16="http://schemas.microsoft.com/office/drawing/2014/main" id="{DB58AC4E-7862-A443-9394-8F3179128C27}"/>
                      </a:ext>
                    </a:extLst>
                  </p:cNvPr>
                  <p:cNvSpPr/>
                  <p:nvPr/>
                </p:nvSpPr>
                <p:spPr>
                  <a:xfrm>
                    <a:off x="3147844" y="829346"/>
                    <a:ext cx="59856" cy="58824"/>
                  </a:xfrm>
                  <a:custGeom>
                    <a:avLst/>
                    <a:gdLst>
                      <a:gd name="connsiteX0" fmla="*/ 640 w 59856"/>
                      <a:gd name="connsiteY0" fmla="*/ 58853 h 58824"/>
                      <a:gd name="connsiteX1" fmla="*/ 60497 w 59856"/>
                      <a:gd name="connsiteY1" fmla="*/ 29 h 58824"/>
                      <a:gd name="connsiteX2" fmla="*/ 640 w 59856"/>
                      <a:gd name="connsiteY2" fmla="*/ 29 h 58824"/>
                      <a:gd name="connsiteX3" fmla="*/ 60497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640" y="58853"/>
                        </a:moveTo>
                        <a:lnTo>
                          <a:pt x="60497" y="29"/>
                        </a:lnTo>
                        <a:moveTo>
                          <a:pt x="640" y="29"/>
                        </a:moveTo>
                        <a:lnTo>
                          <a:pt x="60497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0" name="Freeform 29">
                    <a:extLst>
                      <a:ext uri="{FF2B5EF4-FFF2-40B4-BE49-F238E27FC236}">
                        <a16:creationId xmlns:a16="http://schemas.microsoft.com/office/drawing/2014/main" id="{46257A8E-2827-5E46-901E-EF9AFCF7FBD7}"/>
                      </a:ext>
                    </a:extLst>
                  </p:cNvPr>
                  <p:cNvSpPr/>
                  <p:nvPr/>
                </p:nvSpPr>
                <p:spPr>
                  <a:xfrm>
                    <a:off x="3261995" y="829346"/>
                    <a:ext cx="59856" cy="58824"/>
                  </a:xfrm>
                  <a:custGeom>
                    <a:avLst/>
                    <a:gdLst>
                      <a:gd name="connsiteX0" fmla="*/ 662 w 59856"/>
                      <a:gd name="connsiteY0" fmla="*/ 58853 h 58824"/>
                      <a:gd name="connsiteX1" fmla="*/ 60519 w 59856"/>
                      <a:gd name="connsiteY1" fmla="*/ 29 h 58824"/>
                      <a:gd name="connsiteX2" fmla="*/ 662 w 59856"/>
                      <a:gd name="connsiteY2" fmla="*/ 29 h 58824"/>
                      <a:gd name="connsiteX3" fmla="*/ 60519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662" y="58853"/>
                        </a:moveTo>
                        <a:lnTo>
                          <a:pt x="60519" y="29"/>
                        </a:lnTo>
                        <a:moveTo>
                          <a:pt x="662" y="29"/>
                        </a:moveTo>
                        <a:lnTo>
                          <a:pt x="60519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1" name="Freeform 30">
                    <a:extLst>
                      <a:ext uri="{FF2B5EF4-FFF2-40B4-BE49-F238E27FC236}">
                        <a16:creationId xmlns:a16="http://schemas.microsoft.com/office/drawing/2014/main" id="{B75E03D6-5F56-164D-88C8-D12BDD32AB8F}"/>
                      </a:ext>
                    </a:extLst>
                  </p:cNvPr>
                  <p:cNvSpPr/>
                  <p:nvPr/>
                </p:nvSpPr>
                <p:spPr>
                  <a:xfrm>
                    <a:off x="3376146" y="829346"/>
                    <a:ext cx="59856" cy="58824"/>
                  </a:xfrm>
                  <a:custGeom>
                    <a:avLst/>
                    <a:gdLst>
                      <a:gd name="connsiteX0" fmla="*/ 684 w 59856"/>
                      <a:gd name="connsiteY0" fmla="*/ 58853 h 58824"/>
                      <a:gd name="connsiteX1" fmla="*/ 60540 w 59856"/>
                      <a:gd name="connsiteY1" fmla="*/ 29 h 58824"/>
                      <a:gd name="connsiteX2" fmla="*/ 684 w 59856"/>
                      <a:gd name="connsiteY2" fmla="*/ 29 h 58824"/>
                      <a:gd name="connsiteX3" fmla="*/ 60540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684" y="58853"/>
                        </a:moveTo>
                        <a:lnTo>
                          <a:pt x="60540" y="29"/>
                        </a:lnTo>
                        <a:moveTo>
                          <a:pt x="684" y="29"/>
                        </a:moveTo>
                        <a:lnTo>
                          <a:pt x="60540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2" name="Freeform 31">
                    <a:extLst>
                      <a:ext uri="{FF2B5EF4-FFF2-40B4-BE49-F238E27FC236}">
                        <a16:creationId xmlns:a16="http://schemas.microsoft.com/office/drawing/2014/main" id="{76115747-F1BD-FA46-B905-45EEB8FDD818}"/>
                      </a:ext>
                    </a:extLst>
                  </p:cNvPr>
                  <p:cNvSpPr/>
                  <p:nvPr/>
                </p:nvSpPr>
                <p:spPr>
                  <a:xfrm>
                    <a:off x="3490297" y="829346"/>
                    <a:ext cx="59856" cy="58824"/>
                  </a:xfrm>
                  <a:custGeom>
                    <a:avLst/>
                    <a:gdLst>
                      <a:gd name="connsiteX0" fmla="*/ 705 w 59856"/>
                      <a:gd name="connsiteY0" fmla="*/ 58853 h 58824"/>
                      <a:gd name="connsiteX1" fmla="*/ 60562 w 59856"/>
                      <a:gd name="connsiteY1" fmla="*/ 29 h 58824"/>
                      <a:gd name="connsiteX2" fmla="*/ 705 w 59856"/>
                      <a:gd name="connsiteY2" fmla="*/ 29 h 58824"/>
                      <a:gd name="connsiteX3" fmla="*/ 60562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705" y="58853"/>
                        </a:moveTo>
                        <a:lnTo>
                          <a:pt x="60562" y="29"/>
                        </a:lnTo>
                        <a:moveTo>
                          <a:pt x="705" y="29"/>
                        </a:moveTo>
                        <a:lnTo>
                          <a:pt x="60562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3" name="Freeform 32">
                    <a:extLst>
                      <a:ext uri="{FF2B5EF4-FFF2-40B4-BE49-F238E27FC236}">
                        <a16:creationId xmlns:a16="http://schemas.microsoft.com/office/drawing/2014/main" id="{AC7B9BF9-16B1-B942-B52C-EC84F375E38E}"/>
                      </a:ext>
                    </a:extLst>
                  </p:cNvPr>
                  <p:cNvSpPr/>
                  <p:nvPr/>
                </p:nvSpPr>
                <p:spPr>
                  <a:xfrm>
                    <a:off x="3604448" y="829346"/>
                    <a:ext cx="59856" cy="58824"/>
                  </a:xfrm>
                  <a:custGeom>
                    <a:avLst/>
                    <a:gdLst>
                      <a:gd name="connsiteX0" fmla="*/ 727 w 59856"/>
                      <a:gd name="connsiteY0" fmla="*/ 58853 h 58824"/>
                      <a:gd name="connsiteX1" fmla="*/ 60584 w 59856"/>
                      <a:gd name="connsiteY1" fmla="*/ 29 h 58824"/>
                      <a:gd name="connsiteX2" fmla="*/ 727 w 59856"/>
                      <a:gd name="connsiteY2" fmla="*/ 29 h 58824"/>
                      <a:gd name="connsiteX3" fmla="*/ 60584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727" y="58853"/>
                        </a:moveTo>
                        <a:lnTo>
                          <a:pt x="60584" y="29"/>
                        </a:lnTo>
                        <a:moveTo>
                          <a:pt x="727" y="29"/>
                        </a:moveTo>
                        <a:lnTo>
                          <a:pt x="60584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4" name="Freeform 33">
                    <a:extLst>
                      <a:ext uri="{FF2B5EF4-FFF2-40B4-BE49-F238E27FC236}">
                        <a16:creationId xmlns:a16="http://schemas.microsoft.com/office/drawing/2014/main" id="{48A35F5A-4578-BA40-8FBF-BA638B7FC280}"/>
                      </a:ext>
                    </a:extLst>
                  </p:cNvPr>
                  <p:cNvSpPr/>
                  <p:nvPr/>
                </p:nvSpPr>
                <p:spPr>
                  <a:xfrm>
                    <a:off x="3718599" y="829346"/>
                    <a:ext cx="59856" cy="58824"/>
                  </a:xfrm>
                  <a:custGeom>
                    <a:avLst/>
                    <a:gdLst>
                      <a:gd name="connsiteX0" fmla="*/ 749 w 59856"/>
                      <a:gd name="connsiteY0" fmla="*/ 58853 h 58824"/>
                      <a:gd name="connsiteX1" fmla="*/ 60606 w 59856"/>
                      <a:gd name="connsiteY1" fmla="*/ 29 h 58824"/>
                      <a:gd name="connsiteX2" fmla="*/ 749 w 59856"/>
                      <a:gd name="connsiteY2" fmla="*/ 29 h 58824"/>
                      <a:gd name="connsiteX3" fmla="*/ 60606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749" y="58853"/>
                        </a:moveTo>
                        <a:lnTo>
                          <a:pt x="60606" y="29"/>
                        </a:lnTo>
                        <a:moveTo>
                          <a:pt x="749" y="29"/>
                        </a:moveTo>
                        <a:lnTo>
                          <a:pt x="60606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5" name="Freeform 34">
                    <a:extLst>
                      <a:ext uri="{FF2B5EF4-FFF2-40B4-BE49-F238E27FC236}">
                        <a16:creationId xmlns:a16="http://schemas.microsoft.com/office/drawing/2014/main" id="{191DD7A1-C410-9448-BF2C-BE8D339FCEE4}"/>
                      </a:ext>
                    </a:extLst>
                  </p:cNvPr>
                  <p:cNvSpPr/>
                  <p:nvPr/>
                </p:nvSpPr>
                <p:spPr>
                  <a:xfrm>
                    <a:off x="3832750" y="829346"/>
                    <a:ext cx="59856" cy="58824"/>
                  </a:xfrm>
                  <a:custGeom>
                    <a:avLst/>
                    <a:gdLst>
                      <a:gd name="connsiteX0" fmla="*/ 771 w 59856"/>
                      <a:gd name="connsiteY0" fmla="*/ 58853 h 58824"/>
                      <a:gd name="connsiteX1" fmla="*/ 60627 w 59856"/>
                      <a:gd name="connsiteY1" fmla="*/ 29 h 58824"/>
                      <a:gd name="connsiteX2" fmla="*/ 771 w 59856"/>
                      <a:gd name="connsiteY2" fmla="*/ 29 h 58824"/>
                      <a:gd name="connsiteX3" fmla="*/ 60627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771" y="58853"/>
                        </a:moveTo>
                        <a:lnTo>
                          <a:pt x="60627" y="29"/>
                        </a:lnTo>
                        <a:moveTo>
                          <a:pt x="771" y="29"/>
                        </a:moveTo>
                        <a:lnTo>
                          <a:pt x="60627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6" name="Freeform 35">
                    <a:extLst>
                      <a:ext uri="{FF2B5EF4-FFF2-40B4-BE49-F238E27FC236}">
                        <a16:creationId xmlns:a16="http://schemas.microsoft.com/office/drawing/2014/main" id="{4A1C9614-2663-E043-BBCB-30A1B63ED275}"/>
                      </a:ext>
                    </a:extLst>
                  </p:cNvPr>
                  <p:cNvSpPr/>
                  <p:nvPr/>
                </p:nvSpPr>
                <p:spPr>
                  <a:xfrm>
                    <a:off x="3946901" y="829346"/>
                    <a:ext cx="59856" cy="58824"/>
                  </a:xfrm>
                  <a:custGeom>
                    <a:avLst/>
                    <a:gdLst>
                      <a:gd name="connsiteX0" fmla="*/ 792 w 59856"/>
                      <a:gd name="connsiteY0" fmla="*/ 58853 h 58824"/>
                      <a:gd name="connsiteX1" fmla="*/ 60649 w 59856"/>
                      <a:gd name="connsiteY1" fmla="*/ 29 h 58824"/>
                      <a:gd name="connsiteX2" fmla="*/ 792 w 59856"/>
                      <a:gd name="connsiteY2" fmla="*/ 29 h 58824"/>
                      <a:gd name="connsiteX3" fmla="*/ 60649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792" y="58853"/>
                        </a:moveTo>
                        <a:lnTo>
                          <a:pt x="60649" y="29"/>
                        </a:lnTo>
                        <a:moveTo>
                          <a:pt x="792" y="29"/>
                        </a:moveTo>
                        <a:lnTo>
                          <a:pt x="60649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7" name="Freeform 36">
                    <a:extLst>
                      <a:ext uri="{FF2B5EF4-FFF2-40B4-BE49-F238E27FC236}">
                        <a16:creationId xmlns:a16="http://schemas.microsoft.com/office/drawing/2014/main" id="{C4C54072-8F6F-FE4A-BAA1-22ECF22BCAD0}"/>
                      </a:ext>
                    </a:extLst>
                  </p:cNvPr>
                  <p:cNvSpPr/>
                  <p:nvPr/>
                </p:nvSpPr>
                <p:spPr>
                  <a:xfrm>
                    <a:off x="4061052" y="829346"/>
                    <a:ext cx="59856" cy="58824"/>
                  </a:xfrm>
                  <a:custGeom>
                    <a:avLst/>
                    <a:gdLst>
                      <a:gd name="connsiteX0" fmla="*/ 814 w 59856"/>
                      <a:gd name="connsiteY0" fmla="*/ 58853 h 58824"/>
                      <a:gd name="connsiteX1" fmla="*/ 60671 w 59856"/>
                      <a:gd name="connsiteY1" fmla="*/ 29 h 58824"/>
                      <a:gd name="connsiteX2" fmla="*/ 814 w 59856"/>
                      <a:gd name="connsiteY2" fmla="*/ 29 h 58824"/>
                      <a:gd name="connsiteX3" fmla="*/ 60671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814" y="58853"/>
                        </a:moveTo>
                        <a:lnTo>
                          <a:pt x="60671" y="29"/>
                        </a:lnTo>
                        <a:moveTo>
                          <a:pt x="814" y="29"/>
                        </a:moveTo>
                        <a:lnTo>
                          <a:pt x="60671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995A6AC9-EBDC-3243-94FA-245541737714}"/>
                      </a:ext>
                    </a:extLst>
                  </p:cNvPr>
                  <p:cNvSpPr/>
                  <p:nvPr/>
                </p:nvSpPr>
                <p:spPr>
                  <a:xfrm>
                    <a:off x="4175204" y="829346"/>
                    <a:ext cx="59856" cy="58824"/>
                  </a:xfrm>
                  <a:custGeom>
                    <a:avLst/>
                    <a:gdLst>
                      <a:gd name="connsiteX0" fmla="*/ 836 w 59856"/>
                      <a:gd name="connsiteY0" fmla="*/ 58853 h 58824"/>
                      <a:gd name="connsiteX1" fmla="*/ 60693 w 59856"/>
                      <a:gd name="connsiteY1" fmla="*/ 29 h 58824"/>
                      <a:gd name="connsiteX2" fmla="*/ 836 w 59856"/>
                      <a:gd name="connsiteY2" fmla="*/ 29 h 58824"/>
                      <a:gd name="connsiteX3" fmla="*/ 60693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836" y="58853"/>
                        </a:moveTo>
                        <a:lnTo>
                          <a:pt x="60693" y="29"/>
                        </a:lnTo>
                        <a:moveTo>
                          <a:pt x="836" y="29"/>
                        </a:moveTo>
                        <a:lnTo>
                          <a:pt x="60693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BE7409F8-1B04-2742-A24C-0D7671743763}"/>
                      </a:ext>
                    </a:extLst>
                  </p:cNvPr>
                  <p:cNvSpPr/>
                  <p:nvPr/>
                </p:nvSpPr>
                <p:spPr>
                  <a:xfrm>
                    <a:off x="4289355" y="829346"/>
                    <a:ext cx="59856" cy="58824"/>
                  </a:xfrm>
                  <a:custGeom>
                    <a:avLst/>
                    <a:gdLst>
                      <a:gd name="connsiteX0" fmla="*/ 858 w 59856"/>
                      <a:gd name="connsiteY0" fmla="*/ 58853 h 58824"/>
                      <a:gd name="connsiteX1" fmla="*/ 60714 w 59856"/>
                      <a:gd name="connsiteY1" fmla="*/ 29 h 58824"/>
                      <a:gd name="connsiteX2" fmla="*/ 858 w 59856"/>
                      <a:gd name="connsiteY2" fmla="*/ 29 h 58824"/>
                      <a:gd name="connsiteX3" fmla="*/ 60714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858" y="58853"/>
                        </a:moveTo>
                        <a:lnTo>
                          <a:pt x="60714" y="29"/>
                        </a:lnTo>
                        <a:moveTo>
                          <a:pt x="858" y="29"/>
                        </a:moveTo>
                        <a:lnTo>
                          <a:pt x="60714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232AFAF5-D136-D947-80A2-3AEC05BFE802}"/>
                      </a:ext>
                    </a:extLst>
                  </p:cNvPr>
                  <p:cNvSpPr/>
                  <p:nvPr/>
                </p:nvSpPr>
                <p:spPr>
                  <a:xfrm>
                    <a:off x="4403506" y="829346"/>
                    <a:ext cx="59856" cy="58824"/>
                  </a:xfrm>
                  <a:custGeom>
                    <a:avLst/>
                    <a:gdLst>
                      <a:gd name="connsiteX0" fmla="*/ 879 w 59856"/>
                      <a:gd name="connsiteY0" fmla="*/ 58853 h 58824"/>
                      <a:gd name="connsiteX1" fmla="*/ 60736 w 59856"/>
                      <a:gd name="connsiteY1" fmla="*/ 29 h 58824"/>
                      <a:gd name="connsiteX2" fmla="*/ 879 w 59856"/>
                      <a:gd name="connsiteY2" fmla="*/ 29 h 58824"/>
                      <a:gd name="connsiteX3" fmla="*/ 60736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879" y="58853"/>
                        </a:moveTo>
                        <a:lnTo>
                          <a:pt x="60736" y="29"/>
                        </a:lnTo>
                        <a:moveTo>
                          <a:pt x="879" y="29"/>
                        </a:moveTo>
                        <a:lnTo>
                          <a:pt x="60736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1" name="Freeform 40">
                    <a:extLst>
                      <a:ext uri="{FF2B5EF4-FFF2-40B4-BE49-F238E27FC236}">
                        <a16:creationId xmlns:a16="http://schemas.microsoft.com/office/drawing/2014/main" id="{50549CC1-C98F-F645-8B04-583D252D3911}"/>
                      </a:ext>
                    </a:extLst>
                  </p:cNvPr>
                  <p:cNvSpPr/>
                  <p:nvPr/>
                </p:nvSpPr>
                <p:spPr>
                  <a:xfrm>
                    <a:off x="4517657" y="829346"/>
                    <a:ext cx="59856" cy="58824"/>
                  </a:xfrm>
                  <a:custGeom>
                    <a:avLst/>
                    <a:gdLst>
                      <a:gd name="connsiteX0" fmla="*/ 901 w 59856"/>
                      <a:gd name="connsiteY0" fmla="*/ 58853 h 58824"/>
                      <a:gd name="connsiteX1" fmla="*/ 60758 w 59856"/>
                      <a:gd name="connsiteY1" fmla="*/ 29 h 58824"/>
                      <a:gd name="connsiteX2" fmla="*/ 901 w 59856"/>
                      <a:gd name="connsiteY2" fmla="*/ 29 h 58824"/>
                      <a:gd name="connsiteX3" fmla="*/ 60758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901" y="58853"/>
                        </a:moveTo>
                        <a:lnTo>
                          <a:pt x="60758" y="29"/>
                        </a:lnTo>
                        <a:moveTo>
                          <a:pt x="901" y="29"/>
                        </a:moveTo>
                        <a:lnTo>
                          <a:pt x="60758" y="58853"/>
                        </a:lnTo>
                      </a:path>
                    </a:pathLst>
                  </a:custGeom>
                  <a:solidFill>
                    <a:srgbClr val="37738F"/>
                  </a:solidFill>
                  <a:ln w="20981" cap="flat">
                    <a:solidFill>
                      <a:srgbClr val="37738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>
                      <a:solidFill>
                        <a:srgbClr val="8DA0CC"/>
                      </a:solidFill>
                    </a:endParaRPr>
                  </a:p>
                </p:txBody>
              </p:sp>
              <p:sp>
                <p:nvSpPr>
                  <p:cNvPr id="42" name="Freeform 41">
                    <a:extLst>
                      <a:ext uri="{FF2B5EF4-FFF2-40B4-BE49-F238E27FC236}">
                        <a16:creationId xmlns:a16="http://schemas.microsoft.com/office/drawing/2014/main" id="{9A0A6E11-6029-564F-B931-B43730930012}"/>
                      </a:ext>
                    </a:extLst>
                  </p:cNvPr>
                  <p:cNvSpPr/>
                  <p:nvPr/>
                </p:nvSpPr>
                <p:spPr>
                  <a:xfrm>
                    <a:off x="4631808" y="829346"/>
                    <a:ext cx="59856" cy="58824"/>
                  </a:xfrm>
                  <a:custGeom>
                    <a:avLst/>
                    <a:gdLst>
                      <a:gd name="connsiteX0" fmla="*/ 923 w 59856"/>
                      <a:gd name="connsiteY0" fmla="*/ 58853 h 58824"/>
                      <a:gd name="connsiteX1" fmla="*/ 60779 w 59856"/>
                      <a:gd name="connsiteY1" fmla="*/ 29 h 58824"/>
                      <a:gd name="connsiteX2" fmla="*/ 923 w 59856"/>
                      <a:gd name="connsiteY2" fmla="*/ 29 h 58824"/>
                      <a:gd name="connsiteX3" fmla="*/ 60779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923" y="58853"/>
                        </a:moveTo>
                        <a:lnTo>
                          <a:pt x="60779" y="29"/>
                        </a:lnTo>
                        <a:moveTo>
                          <a:pt x="923" y="29"/>
                        </a:moveTo>
                        <a:lnTo>
                          <a:pt x="60779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3" name="Freeform 42">
                    <a:extLst>
                      <a:ext uri="{FF2B5EF4-FFF2-40B4-BE49-F238E27FC236}">
                        <a16:creationId xmlns:a16="http://schemas.microsoft.com/office/drawing/2014/main" id="{8AD57CB8-594A-144A-807F-417AD50B3529}"/>
                      </a:ext>
                    </a:extLst>
                  </p:cNvPr>
                  <p:cNvSpPr/>
                  <p:nvPr/>
                </p:nvSpPr>
                <p:spPr>
                  <a:xfrm>
                    <a:off x="4745959" y="829346"/>
                    <a:ext cx="59856" cy="58824"/>
                  </a:xfrm>
                  <a:custGeom>
                    <a:avLst/>
                    <a:gdLst>
                      <a:gd name="connsiteX0" fmla="*/ 945 w 59856"/>
                      <a:gd name="connsiteY0" fmla="*/ 58853 h 58824"/>
                      <a:gd name="connsiteX1" fmla="*/ 60801 w 59856"/>
                      <a:gd name="connsiteY1" fmla="*/ 29 h 58824"/>
                      <a:gd name="connsiteX2" fmla="*/ 945 w 59856"/>
                      <a:gd name="connsiteY2" fmla="*/ 29 h 58824"/>
                      <a:gd name="connsiteX3" fmla="*/ 60801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945" y="58853"/>
                        </a:moveTo>
                        <a:lnTo>
                          <a:pt x="60801" y="29"/>
                        </a:lnTo>
                        <a:moveTo>
                          <a:pt x="945" y="29"/>
                        </a:moveTo>
                        <a:lnTo>
                          <a:pt x="60801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4" name="Freeform 43">
                    <a:extLst>
                      <a:ext uri="{FF2B5EF4-FFF2-40B4-BE49-F238E27FC236}">
                        <a16:creationId xmlns:a16="http://schemas.microsoft.com/office/drawing/2014/main" id="{EF71AC31-8C85-7C44-8079-178BDB30CA04}"/>
                      </a:ext>
                    </a:extLst>
                  </p:cNvPr>
                  <p:cNvSpPr/>
                  <p:nvPr/>
                </p:nvSpPr>
                <p:spPr>
                  <a:xfrm>
                    <a:off x="4860110" y="829346"/>
                    <a:ext cx="59856" cy="58824"/>
                  </a:xfrm>
                  <a:custGeom>
                    <a:avLst/>
                    <a:gdLst>
                      <a:gd name="connsiteX0" fmla="*/ 966 w 59856"/>
                      <a:gd name="connsiteY0" fmla="*/ 58853 h 58824"/>
                      <a:gd name="connsiteX1" fmla="*/ 60823 w 59856"/>
                      <a:gd name="connsiteY1" fmla="*/ 29 h 58824"/>
                      <a:gd name="connsiteX2" fmla="*/ 966 w 59856"/>
                      <a:gd name="connsiteY2" fmla="*/ 29 h 58824"/>
                      <a:gd name="connsiteX3" fmla="*/ 60823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966" y="58853"/>
                        </a:moveTo>
                        <a:lnTo>
                          <a:pt x="60823" y="29"/>
                        </a:lnTo>
                        <a:moveTo>
                          <a:pt x="966" y="29"/>
                        </a:moveTo>
                        <a:lnTo>
                          <a:pt x="60823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5" name="Freeform 44">
                    <a:extLst>
                      <a:ext uri="{FF2B5EF4-FFF2-40B4-BE49-F238E27FC236}">
                        <a16:creationId xmlns:a16="http://schemas.microsoft.com/office/drawing/2014/main" id="{0DAAFEDE-ED00-BA42-91C6-A0F5810A3363}"/>
                      </a:ext>
                    </a:extLst>
                  </p:cNvPr>
                  <p:cNvSpPr/>
                  <p:nvPr/>
                </p:nvSpPr>
                <p:spPr>
                  <a:xfrm>
                    <a:off x="4974261" y="829346"/>
                    <a:ext cx="59856" cy="58824"/>
                  </a:xfrm>
                  <a:custGeom>
                    <a:avLst/>
                    <a:gdLst>
                      <a:gd name="connsiteX0" fmla="*/ 988 w 59856"/>
                      <a:gd name="connsiteY0" fmla="*/ 58853 h 58824"/>
                      <a:gd name="connsiteX1" fmla="*/ 60845 w 59856"/>
                      <a:gd name="connsiteY1" fmla="*/ 29 h 58824"/>
                      <a:gd name="connsiteX2" fmla="*/ 988 w 59856"/>
                      <a:gd name="connsiteY2" fmla="*/ 29 h 58824"/>
                      <a:gd name="connsiteX3" fmla="*/ 60845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988" y="58853"/>
                        </a:moveTo>
                        <a:lnTo>
                          <a:pt x="60845" y="29"/>
                        </a:lnTo>
                        <a:moveTo>
                          <a:pt x="988" y="29"/>
                        </a:moveTo>
                        <a:lnTo>
                          <a:pt x="60845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6" name="Freeform 45">
                    <a:extLst>
                      <a:ext uri="{FF2B5EF4-FFF2-40B4-BE49-F238E27FC236}">
                        <a16:creationId xmlns:a16="http://schemas.microsoft.com/office/drawing/2014/main" id="{49D508A0-70D4-D243-AD1A-D7F6F328505F}"/>
                      </a:ext>
                    </a:extLst>
                  </p:cNvPr>
                  <p:cNvSpPr/>
                  <p:nvPr/>
                </p:nvSpPr>
                <p:spPr>
                  <a:xfrm>
                    <a:off x="5088412" y="829346"/>
                    <a:ext cx="59856" cy="58824"/>
                  </a:xfrm>
                  <a:custGeom>
                    <a:avLst/>
                    <a:gdLst>
                      <a:gd name="connsiteX0" fmla="*/ 1010 w 59856"/>
                      <a:gd name="connsiteY0" fmla="*/ 58853 h 58824"/>
                      <a:gd name="connsiteX1" fmla="*/ 60866 w 59856"/>
                      <a:gd name="connsiteY1" fmla="*/ 29 h 58824"/>
                      <a:gd name="connsiteX2" fmla="*/ 1010 w 59856"/>
                      <a:gd name="connsiteY2" fmla="*/ 29 h 58824"/>
                      <a:gd name="connsiteX3" fmla="*/ 60866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1010" y="58853"/>
                        </a:moveTo>
                        <a:lnTo>
                          <a:pt x="60866" y="29"/>
                        </a:lnTo>
                        <a:moveTo>
                          <a:pt x="1010" y="29"/>
                        </a:moveTo>
                        <a:lnTo>
                          <a:pt x="60866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7" name="Freeform 46">
                    <a:extLst>
                      <a:ext uri="{FF2B5EF4-FFF2-40B4-BE49-F238E27FC236}">
                        <a16:creationId xmlns:a16="http://schemas.microsoft.com/office/drawing/2014/main" id="{94296CAC-5790-A549-92B0-2D3FC787C218}"/>
                      </a:ext>
                    </a:extLst>
                  </p:cNvPr>
                  <p:cNvSpPr/>
                  <p:nvPr/>
                </p:nvSpPr>
                <p:spPr>
                  <a:xfrm>
                    <a:off x="5202542" y="829346"/>
                    <a:ext cx="59856" cy="58824"/>
                  </a:xfrm>
                  <a:custGeom>
                    <a:avLst/>
                    <a:gdLst>
                      <a:gd name="connsiteX0" fmla="*/ 1032 w 59856"/>
                      <a:gd name="connsiteY0" fmla="*/ 58853 h 58824"/>
                      <a:gd name="connsiteX1" fmla="*/ 60888 w 59856"/>
                      <a:gd name="connsiteY1" fmla="*/ 29 h 58824"/>
                      <a:gd name="connsiteX2" fmla="*/ 1032 w 59856"/>
                      <a:gd name="connsiteY2" fmla="*/ 29 h 58824"/>
                      <a:gd name="connsiteX3" fmla="*/ 60888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1032" y="58853"/>
                        </a:moveTo>
                        <a:lnTo>
                          <a:pt x="60888" y="29"/>
                        </a:lnTo>
                        <a:moveTo>
                          <a:pt x="1032" y="29"/>
                        </a:moveTo>
                        <a:lnTo>
                          <a:pt x="60888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8" name="Freeform 47">
                    <a:extLst>
                      <a:ext uri="{FF2B5EF4-FFF2-40B4-BE49-F238E27FC236}">
                        <a16:creationId xmlns:a16="http://schemas.microsoft.com/office/drawing/2014/main" id="{D5189A76-068A-8446-864E-BE35345E5F07}"/>
                      </a:ext>
                    </a:extLst>
                  </p:cNvPr>
                  <p:cNvSpPr/>
                  <p:nvPr/>
                </p:nvSpPr>
                <p:spPr>
                  <a:xfrm>
                    <a:off x="5316725" y="829346"/>
                    <a:ext cx="59856" cy="58824"/>
                  </a:xfrm>
                  <a:custGeom>
                    <a:avLst/>
                    <a:gdLst>
                      <a:gd name="connsiteX0" fmla="*/ 1053 w 59856"/>
                      <a:gd name="connsiteY0" fmla="*/ 58853 h 58824"/>
                      <a:gd name="connsiteX1" fmla="*/ 60910 w 59856"/>
                      <a:gd name="connsiteY1" fmla="*/ 29 h 58824"/>
                      <a:gd name="connsiteX2" fmla="*/ 1053 w 59856"/>
                      <a:gd name="connsiteY2" fmla="*/ 29 h 58824"/>
                      <a:gd name="connsiteX3" fmla="*/ 60910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1053" y="58853"/>
                        </a:moveTo>
                        <a:lnTo>
                          <a:pt x="60910" y="29"/>
                        </a:lnTo>
                        <a:moveTo>
                          <a:pt x="1053" y="29"/>
                        </a:moveTo>
                        <a:lnTo>
                          <a:pt x="60910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9" name="Freeform 48">
                    <a:extLst>
                      <a:ext uri="{FF2B5EF4-FFF2-40B4-BE49-F238E27FC236}">
                        <a16:creationId xmlns:a16="http://schemas.microsoft.com/office/drawing/2014/main" id="{92D6716E-738D-7844-B3D2-BB1E4CA44344}"/>
                      </a:ext>
                    </a:extLst>
                  </p:cNvPr>
                  <p:cNvSpPr/>
                  <p:nvPr/>
                </p:nvSpPr>
                <p:spPr>
                  <a:xfrm>
                    <a:off x="5430855" y="829346"/>
                    <a:ext cx="59856" cy="58824"/>
                  </a:xfrm>
                  <a:custGeom>
                    <a:avLst/>
                    <a:gdLst>
                      <a:gd name="connsiteX0" fmla="*/ 1075 w 59856"/>
                      <a:gd name="connsiteY0" fmla="*/ 58853 h 58824"/>
                      <a:gd name="connsiteX1" fmla="*/ 60932 w 59856"/>
                      <a:gd name="connsiteY1" fmla="*/ 29 h 58824"/>
                      <a:gd name="connsiteX2" fmla="*/ 1075 w 59856"/>
                      <a:gd name="connsiteY2" fmla="*/ 29 h 58824"/>
                      <a:gd name="connsiteX3" fmla="*/ 60932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1075" y="58853"/>
                        </a:moveTo>
                        <a:lnTo>
                          <a:pt x="60932" y="29"/>
                        </a:lnTo>
                        <a:moveTo>
                          <a:pt x="1075" y="29"/>
                        </a:moveTo>
                        <a:lnTo>
                          <a:pt x="60932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0" name="Freeform 49">
                    <a:extLst>
                      <a:ext uri="{FF2B5EF4-FFF2-40B4-BE49-F238E27FC236}">
                        <a16:creationId xmlns:a16="http://schemas.microsoft.com/office/drawing/2014/main" id="{969F2516-AC23-A645-8E48-A3C427D3F3A1}"/>
                      </a:ext>
                    </a:extLst>
                  </p:cNvPr>
                  <p:cNvSpPr/>
                  <p:nvPr/>
                </p:nvSpPr>
                <p:spPr>
                  <a:xfrm>
                    <a:off x="5545038" y="829346"/>
                    <a:ext cx="59856" cy="58824"/>
                  </a:xfrm>
                  <a:custGeom>
                    <a:avLst/>
                    <a:gdLst>
                      <a:gd name="connsiteX0" fmla="*/ 1097 w 59856"/>
                      <a:gd name="connsiteY0" fmla="*/ 58853 h 58824"/>
                      <a:gd name="connsiteX1" fmla="*/ 60953 w 59856"/>
                      <a:gd name="connsiteY1" fmla="*/ 29 h 58824"/>
                      <a:gd name="connsiteX2" fmla="*/ 1097 w 59856"/>
                      <a:gd name="connsiteY2" fmla="*/ 29 h 58824"/>
                      <a:gd name="connsiteX3" fmla="*/ 60953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1097" y="58853"/>
                        </a:moveTo>
                        <a:lnTo>
                          <a:pt x="60953" y="29"/>
                        </a:lnTo>
                        <a:moveTo>
                          <a:pt x="1097" y="29"/>
                        </a:moveTo>
                        <a:lnTo>
                          <a:pt x="60953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1" name="Freeform 50">
                    <a:extLst>
                      <a:ext uri="{FF2B5EF4-FFF2-40B4-BE49-F238E27FC236}">
                        <a16:creationId xmlns:a16="http://schemas.microsoft.com/office/drawing/2014/main" id="{29F2E038-F3AF-B540-8152-C09520F1912F}"/>
                      </a:ext>
                    </a:extLst>
                  </p:cNvPr>
                  <p:cNvSpPr/>
                  <p:nvPr/>
                </p:nvSpPr>
                <p:spPr>
                  <a:xfrm>
                    <a:off x="5659168" y="829346"/>
                    <a:ext cx="59856" cy="58824"/>
                  </a:xfrm>
                  <a:custGeom>
                    <a:avLst/>
                    <a:gdLst>
                      <a:gd name="connsiteX0" fmla="*/ 1119 w 59856"/>
                      <a:gd name="connsiteY0" fmla="*/ 58853 h 58824"/>
                      <a:gd name="connsiteX1" fmla="*/ 60975 w 59856"/>
                      <a:gd name="connsiteY1" fmla="*/ 29 h 58824"/>
                      <a:gd name="connsiteX2" fmla="*/ 1119 w 59856"/>
                      <a:gd name="connsiteY2" fmla="*/ 29 h 58824"/>
                      <a:gd name="connsiteX3" fmla="*/ 60975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1119" y="58853"/>
                        </a:moveTo>
                        <a:lnTo>
                          <a:pt x="60975" y="29"/>
                        </a:lnTo>
                        <a:moveTo>
                          <a:pt x="1119" y="29"/>
                        </a:moveTo>
                        <a:lnTo>
                          <a:pt x="60975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CFD85D78-1E5E-6948-91BE-0F2FCC178ED7}"/>
                      </a:ext>
                    </a:extLst>
                  </p:cNvPr>
                  <p:cNvSpPr/>
                  <p:nvPr/>
                </p:nvSpPr>
                <p:spPr>
                  <a:xfrm>
                    <a:off x="5773298" y="829346"/>
                    <a:ext cx="59856" cy="58824"/>
                  </a:xfrm>
                  <a:custGeom>
                    <a:avLst/>
                    <a:gdLst>
                      <a:gd name="connsiteX0" fmla="*/ 1140 w 59856"/>
                      <a:gd name="connsiteY0" fmla="*/ 58853 h 58824"/>
                      <a:gd name="connsiteX1" fmla="*/ 60997 w 59856"/>
                      <a:gd name="connsiteY1" fmla="*/ 29 h 58824"/>
                      <a:gd name="connsiteX2" fmla="*/ 1140 w 59856"/>
                      <a:gd name="connsiteY2" fmla="*/ 29 h 58824"/>
                      <a:gd name="connsiteX3" fmla="*/ 60997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1140" y="58853"/>
                        </a:moveTo>
                        <a:lnTo>
                          <a:pt x="60997" y="29"/>
                        </a:lnTo>
                        <a:moveTo>
                          <a:pt x="1140" y="29"/>
                        </a:moveTo>
                        <a:lnTo>
                          <a:pt x="60997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6CDF879D-F42C-F548-8207-34BD2B166729}"/>
                      </a:ext>
                    </a:extLst>
                  </p:cNvPr>
                  <p:cNvSpPr/>
                  <p:nvPr/>
                </p:nvSpPr>
                <p:spPr>
                  <a:xfrm>
                    <a:off x="5887480" y="829346"/>
                    <a:ext cx="59856" cy="58824"/>
                  </a:xfrm>
                  <a:custGeom>
                    <a:avLst/>
                    <a:gdLst>
                      <a:gd name="connsiteX0" fmla="*/ 1162 w 59856"/>
                      <a:gd name="connsiteY0" fmla="*/ 58853 h 58824"/>
                      <a:gd name="connsiteX1" fmla="*/ 61019 w 59856"/>
                      <a:gd name="connsiteY1" fmla="*/ 29 h 58824"/>
                      <a:gd name="connsiteX2" fmla="*/ 1162 w 59856"/>
                      <a:gd name="connsiteY2" fmla="*/ 29 h 58824"/>
                      <a:gd name="connsiteX3" fmla="*/ 61019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1162" y="58853"/>
                        </a:moveTo>
                        <a:lnTo>
                          <a:pt x="61019" y="29"/>
                        </a:lnTo>
                        <a:moveTo>
                          <a:pt x="1162" y="29"/>
                        </a:moveTo>
                        <a:lnTo>
                          <a:pt x="61019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4" name="Freeform 53">
                    <a:extLst>
                      <a:ext uri="{FF2B5EF4-FFF2-40B4-BE49-F238E27FC236}">
                        <a16:creationId xmlns:a16="http://schemas.microsoft.com/office/drawing/2014/main" id="{338532AD-00D3-5442-87A8-523FD33A3FF1}"/>
                      </a:ext>
                    </a:extLst>
                  </p:cNvPr>
                  <p:cNvSpPr/>
                  <p:nvPr/>
                </p:nvSpPr>
                <p:spPr>
                  <a:xfrm>
                    <a:off x="6001611" y="829346"/>
                    <a:ext cx="59856" cy="58824"/>
                  </a:xfrm>
                  <a:custGeom>
                    <a:avLst/>
                    <a:gdLst>
                      <a:gd name="connsiteX0" fmla="*/ 1184 w 59856"/>
                      <a:gd name="connsiteY0" fmla="*/ 58853 h 58824"/>
                      <a:gd name="connsiteX1" fmla="*/ 61040 w 59856"/>
                      <a:gd name="connsiteY1" fmla="*/ 29 h 58824"/>
                      <a:gd name="connsiteX2" fmla="*/ 1184 w 59856"/>
                      <a:gd name="connsiteY2" fmla="*/ 29 h 58824"/>
                      <a:gd name="connsiteX3" fmla="*/ 61040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1184" y="58853"/>
                        </a:moveTo>
                        <a:lnTo>
                          <a:pt x="61040" y="29"/>
                        </a:lnTo>
                        <a:moveTo>
                          <a:pt x="1184" y="29"/>
                        </a:moveTo>
                        <a:lnTo>
                          <a:pt x="61040" y="58853"/>
                        </a:lnTo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20981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5" name="Freeform 54">
                    <a:extLst>
                      <a:ext uri="{FF2B5EF4-FFF2-40B4-BE49-F238E27FC236}">
                        <a16:creationId xmlns:a16="http://schemas.microsoft.com/office/drawing/2014/main" id="{750A72FE-70EF-F94F-8378-DA1B3BE44E4F}"/>
                      </a:ext>
                    </a:extLst>
                  </p:cNvPr>
                  <p:cNvSpPr/>
                  <p:nvPr/>
                </p:nvSpPr>
                <p:spPr>
                  <a:xfrm>
                    <a:off x="6115793" y="829346"/>
                    <a:ext cx="59856" cy="58824"/>
                  </a:xfrm>
                  <a:custGeom>
                    <a:avLst/>
                    <a:gdLst>
                      <a:gd name="connsiteX0" fmla="*/ 1206 w 59856"/>
                      <a:gd name="connsiteY0" fmla="*/ 58853 h 58824"/>
                      <a:gd name="connsiteX1" fmla="*/ 61062 w 59856"/>
                      <a:gd name="connsiteY1" fmla="*/ 29 h 58824"/>
                      <a:gd name="connsiteX2" fmla="*/ 1206 w 59856"/>
                      <a:gd name="connsiteY2" fmla="*/ 29 h 58824"/>
                      <a:gd name="connsiteX3" fmla="*/ 61062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1206" y="58853"/>
                        </a:moveTo>
                        <a:lnTo>
                          <a:pt x="61062" y="29"/>
                        </a:lnTo>
                        <a:moveTo>
                          <a:pt x="1206" y="29"/>
                        </a:moveTo>
                        <a:lnTo>
                          <a:pt x="61062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6" name="Freeform 55">
                    <a:extLst>
                      <a:ext uri="{FF2B5EF4-FFF2-40B4-BE49-F238E27FC236}">
                        <a16:creationId xmlns:a16="http://schemas.microsoft.com/office/drawing/2014/main" id="{175FE905-EABE-7C47-B198-5BEA48B5D3AB}"/>
                      </a:ext>
                    </a:extLst>
                  </p:cNvPr>
                  <p:cNvSpPr/>
                  <p:nvPr/>
                </p:nvSpPr>
                <p:spPr>
                  <a:xfrm>
                    <a:off x="6229923" y="829346"/>
                    <a:ext cx="59856" cy="58824"/>
                  </a:xfrm>
                  <a:custGeom>
                    <a:avLst/>
                    <a:gdLst>
                      <a:gd name="connsiteX0" fmla="*/ 1227 w 59856"/>
                      <a:gd name="connsiteY0" fmla="*/ 58853 h 58824"/>
                      <a:gd name="connsiteX1" fmla="*/ 61084 w 59856"/>
                      <a:gd name="connsiteY1" fmla="*/ 29 h 58824"/>
                      <a:gd name="connsiteX2" fmla="*/ 1227 w 59856"/>
                      <a:gd name="connsiteY2" fmla="*/ 29 h 58824"/>
                      <a:gd name="connsiteX3" fmla="*/ 61084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1227" y="58853"/>
                        </a:moveTo>
                        <a:lnTo>
                          <a:pt x="61084" y="29"/>
                        </a:lnTo>
                        <a:moveTo>
                          <a:pt x="1227" y="29"/>
                        </a:moveTo>
                        <a:lnTo>
                          <a:pt x="61084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7" name="Freeform 56">
                    <a:extLst>
                      <a:ext uri="{FF2B5EF4-FFF2-40B4-BE49-F238E27FC236}">
                        <a16:creationId xmlns:a16="http://schemas.microsoft.com/office/drawing/2014/main" id="{A1E385F2-D948-9A43-A8C6-2C2D6D5997BE}"/>
                      </a:ext>
                    </a:extLst>
                  </p:cNvPr>
                  <p:cNvSpPr/>
                  <p:nvPr/>
                </p:nvSpPr>
                <p:spPr>
                  <a:xfrm>
                    <a:off x="6344053" y="829346"/>
                    <a:ext cx="59856" cy="58824"/>
                  </a:xfrm>
                  <a:custGeom>
                    <a:avLst/>
                    <a:gdLst>
                      <a:gd name="connsiteX0" fmla="*/ 1249 w 59856"/>
                      <a:gd name="connsiteY0" fmla="*/ 58853 h 58824"/>
                      <a:gd name="connsiteX1" fmla="*/ 61106 w 59856"/>
                      <a:gd name="connsiteY1" fmla="*/ 29 h 58824"/>
                      <a:gd name="connsiteX2" fmla="*/ 1249 w 59856"/>
                      <a:gd name="connsiteY2" fmla="*/ 29 h 58824"/>
                      <a:gd name="connsiteX3" fmla="*/ 61106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1249" y="58853"/>
                        </a:moveTo>
                        <a:lnTo>
                          <a:pt x="61106" y="29"/>
                        </a:lnTo>
                        <a:moveTo>
                          <a:pt x="1249" y="29"/>
                        </a:moveTo>
                        <a:lnTo>
                          <a:pt x="61106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8" name="Freeform 57">
                    <a:extLst>
                      <a:ext uri="{FF2B5EF4-FFF2-40B4-BE49-F238E27FC236}">
                        <a16:creationId xmlns:a16="http://schemas.microsoft.com/office/drawing/2014/main" id="{5FCEFE37-9920-DA48-BB0D-6DC462143418}"/>
                      </a:ext>
                    </a:extLst>
                  </p:cNvPr>
                  <p:cNvSpPr/>
                  <p:nvPr/>
                </p:nvSpPr>
                <p:spPr>
                  <a:xfrm>
                    <a:off x="6458236" y="829346"/>
                    <a:ext cx="59856" cy="58824"/>
                  </a:xfrm>
                  <a:custGeom>
                    <a:avLst/>
                    <a:gdLst>
                      <a:gd name="connsiteX0" fmla="*/ 1271 w 59856"/>
                      <a:gd name="connsiteY0" fmla="*/ 58853 h 58824"/>
                      <a:gd name="connsiteX1" fmla="*/ 61127 w 59856"/>
                      <a:gd name="connsiteY1" fmla="*/ 29 h 58824"/>
                      <a:gd name="connsiteX2" fmla="*/ 1271 w 59856"/>
                      <a:gd name="connsiteY2" fmla="*/ 29 h 58824"/>
                      <a:gd name="connsiteX3" fmla="*/ 61127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1271" y="58853"/>
                        </a:moveTo>
                        <a:lnTo>
                          <a:pt x="61127" y="29"/>
                        </a:lnTo>
                        <a:moveTo>
                          <a:pt x="1271" y="29"/>
                        </a:moveTo>
                        <a:lnTo>
                          <a:pt x="61127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9" name="Freeform 58">
                    <a:extLst>
                      <a:ext uri="{FF2B5EF4-FFF2-40B4-BE49-F238E27FC236}">
                        <a16:creationId xmlns:a16="http://schemas.microsoft.com/office/drawing/2014/main" id="{DEC452EC-88FE-6D4B-AA7F-2825E7E7A7F7}"/>
                      </a:ext>
                    </a:extLst>
                  </p:cNvPr>
                  <p:cNvSpPr/>
                  <p:nvPr/>
                </p:nvSpPr>
                <p:spPr>
                  <a:xfrm>
                    <a:off x="837675" y="970941"/>
                    <a:ext cx="5707554" cy="5159"/>
                  </a:xfrm>
                  <a:custGeom>
                    <a:avLst/>
                    <a:gdLst>
                      <a:gd name="connsiteX0" fmla="*/ 0 w 5707554"/>
                      <a:gd name="connsiteY0" fmla="*/ 0 h 5159"/>
                      <a:gd name="connsiteX1" fmla="*/ 5707555 w 5707554"/>
                      <a:gd name="connsiteY1" fmla="*/ 0 h 5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707554" h="5159">
                        <a:moveTo>
                          <a:pt x="0" y="0"/>
                        </a:moveTo>
                        <a:lnTo>
                          <a:pt x="5707555" y="0"/>
                        </a:lnTo>
                      </a:path>
                    </a:pathLst>
                  </a:custGeom>
                  <a:noFill/>
                  <a:ln w="3175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0" name="Freeform 59">
                    <a:extLst>
                      <a:ext uri="{FF2B5EF4-FFF2-40B4-BE49-F238E27FC236}">
                        <a16:creationId xmlns:a16="http://schemas.microsoft.com/office/drawing/2014/main" id="{7D0EC349-95E1-4040-9CCF-9B562568DEF4}"/>
                      </a:ext>
                    </a:extLst>
                  </p:cNvPr>
                  <p:cNvSpPr/>
                  <p:nvPr/>
                </p:nvSpPr>
                <p:spPr>
                  <a:xfrm>
                    <a:off x="837675" y="746575"/>
                    <a:ext cx="5707554" cy="5159"/>
                  </a:xfrm>
                  <a:custGeom>
                    <a:avLst/>
                    <a:gdLst>
                      <a:gd name="connsiteX0" fmla="*/ 0 w 5707554"/>
                      <a:gd name="connsiteY0" fmla="*/ 0 h 5159"/>
                      <a:gd name="connsiteX1" fmla="*/ 5707555 w 5707554"/>
                      <a:gd name="connsiteY1" fmla="*/ 0 h 5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707554" h="5159">
                        <a:moveTo>
                          <a:pt x="0" y="0"/>
                        </a:moveTo>
                        <a:lnTo>
                          <a:pt x="5707555" y="0"/>
                        </a:lnTo>
                      </a:path>
                    </a:pathLst>
                  </a:custGeom>
                  <a:noFill/>
                  <a:ln w="3175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pic>
                <p:nvPicPr>
                  <p:cNvPr id="67" name="Graphic 66">
                    <a:extLst>
                      <a:ext uri="{FF2B5EF4-FFF2-40B4-BE49-F238E27FC236}">
                        <a16:creationId xmlns:a16="http://schemas.microsoft.com/office/drawing/2014/main" id="{1B82A7A4-D3A0-614D-A213-7B4D4CAE28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 rot="5186961">
                    <a:off x="1582034" y="684963"/>
                    <a:ext cx="118870" cy="352473"/>
                  </a:xfrm>
                  <a:prstGeom prst="rect">
                    <a:avLst/>
                  </a:prstGeom>
                </p:spPr>
              </p:pic>
              <p:sp>
                <p:nvSpPr>
                  <p:cNvPr id="626" name="TextBox 625">
                    <a:extLst>
                      <a:ext uri="{FF2B5EF4-FFF2-40B4-BE49-F238E27FC236}">
                        <a16:creationId xmlns:a16="http://schemas.microsoft.com/office/drawing/2014/main" id="{5CA0C00A-3CAA-2642-ABAC-4D2022A9BB91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077" y="531262"/>
                    <a:ext cx="62388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000" dirty="0">
                        <a:solidFill>
                          <a:srgbClr val="A9A9A9"/>
                        </a:solidFill>
                        <a:latin typeface="Helvetica" pitchFamily="2" charset="0"/>
                      </a:rPr>
                      <a:t>1D loop</a:t>
                    </a:r>
                  </a:p>
                </p:txBody>
              </p:sp>
              <p:cxnSp>
                <p:nvCxnSpPr>
                  <p:cNvPr id="630" name="Straight Connector 629">
                    <a:extLst>
                      <a:ext uri="{FF2B5EF4-FFF2-40B4-BE49-F238E27FC236}">
                        <a16:creationId xmlns:a16="http://schemas.microsoft.com/office/drawing/2014/main" id="{09D5EF85-A4AA-8449-ABC6-C0F4C15373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534937" y="668832"/>
                    <a:ext cx="1008863" cy="0"/>
                  </a:xfrm>
                  <a:prstGeom prst="line">
                    <a:avLst/>
                  </a:prstGeom>
                  <a:ln w="12700">
                    <a:solidFill>
                      <a:srgbClr val="37738F"/>
                    </a:solidFill>
                    <a:headEnd type="triangle" w="sm" len="sm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1" name="TextBox 630">
                    <a:extLst>
                      <a:ext uri="{FF2B5EF4-FFF2-40B4-BE49-F238E27FC236}">
                        <a16:creationId xmlns:a16="http://schemas.microsoft.com/office/drawing/2014/main" id="{099F64BF-E7BA-4046-B058-BE04B3ABDFA4}"/>
                      </a:ext>
                    </a:extLst>
                  </p:cNvPr>
                  <p:cNvSpPr txBox="1"/>
                  <p:nvPr/>
                </p:nvSpPr>
                <p:spPr>
                  <a:xfrm>
                    <a:off x="3764191" y="490252"/>
                    <a:ext cx="53572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sz="800" dirty="0">
                        <a:solidFill>
                          <a:srgbClr val="37738F"/>
                        </a:solidFill>
                        <a:latin typeface="Helvetica" pitchFamily="2" charset="0"/>
                      </a:rPr>
                      <a:t>σ = 1</a:t>
                    </a:r>
                    <a:r>
                      <a:rPr lang="en-GB" sz="800" dirty="0">
                        <a:solidFill>
                          <a:srgbClr val="37738F"/>
                        </a:solidFill>
                        <a:latin typeface="Helvetica" pitchFamily="2" charset="0"/>
                      </a:rPr>
                      <a:t> m</a:t>
                    </a:r>
                  </a:p>
                </p:txBody>
              </p:sp>
            </p:grpSp>
            <p:grpSp>
              <p:nvGrpSpPr>
                <p:cNvPr id="503" name="Group 502">
                  <a:extLst>
                    <a:ext uri="{FF2B5EF4-FFF2-40B4-BE49-F238E27FC236}">
                      <a16:creationId xmlns:a16="http://schemas.microsoft.com/office/drawing/2014/main" id="{71271981-2F0A-514F-B105-946DA6B3B8CE}"/>
                    </a:ext>
                  </a:extLst>
                </p:cNvPr>
                <p:cNvGrpSpPr/>
                <p:nvPr/>
              </p:nvGrpSpPr>
              <p:grpSpPr>
                <a:xfrm>
                  <a:off x="636309" y="767917"/>
                  <a:ext cx="6194904" cy="1637"/>
                  <a:chOff x="636309" y="859357"/>
                  <a:chExt cx="6194904" cy="1637"/>
                </a:xfrm>
              </p:grpSpPr>
              <p:grpSp>
                <p:nvGrpSpPr>
                  <p:cNvPr id="497" name="Group 496">
                    <a:extLst>
                      <a:ext uri="{FF2B5EF4-FFF2-40B4-BE49-F238E27FC236}">
                        <a16:creationId xmlns:a16="http://schemas.microsoft.com/office/drawing/2014/main" id="{92095CBC-663E-C541-8A57-3C59BAADB392}"/>
                      </a:ext>
                    </a:extLst>
                  </p:cNvPr>
                  <p:cNvGrpSpPr/>
                  <p:nvPr/>
                </p:nvGrpSpPr>
                <p:grpSpPr>
                  <a:xfrm>
                    <a:off x="636309" y="859357"/>
                    <a:ext cx="2281809" cy="0"/>
                    <a:chOff x="636309" y="862532"/>
                    <a:chExt cx="2281809" cy="0"/>
                  </a:xfrm>
                </p:grpSpPr>
                <p:cxnSp>
                  <p:nvCxnSpPr>
                    <p:cNvPr id="294" name="Straight Arrow Connector 293">
                      <a:extLst>
                        <a:ext uri="{FF2B5EF4-FFF2-40B4-BE49-F238E27FC236}">
                          <a16:creationId xmlns:a16="http://schemas.microsoft.com/office/drawing/2014/main" id="{5E05B35E-A218-3642-8515-BED110CEB6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839740" y="862532"/>
                      <a:ext cx="1078378" cy="0"/>
                    </a:xfrm>
                    <a:prstGeom prst="straightConnector1">
                      <a:avLst/>
                    </a:prstGeom>
                    <a:ln w="25400">
                      <a:solidFill>
                        <a:srgbClr val="4D4D4D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4" name="Straight Arrow Connector 693">
                      <a:extLst>
                        <a:ext uri="{FF2B5EF4-FFF2-40B4-BE49-F238E27FC236}">
                          <a16:creationId xmlns:a16="http://schemas.microsoft.com/office/drawing/2014/main" id="{A2D14ABC-3B11-1745-8D32-CFCB6341BD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09650" y="862532"/>
                      <a:ext cx="427865" cy="0"/>
                    </a:xfrm>
                    <a:prstGeom prst="straightConnector1">
                      <a:avLst/>
                    </a:prstGeom>
                    <a:ln w="25400">
                      <a:solidFill>
                        <a:srgbClr val="4D4D4D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5" name="Straight Arrow Connector 694">
                      <a:extLst>
                        <a:ext uri="{FF2B5EF4-FFF2-40B4-BE49-F238E27FC236}">
                          <a16:creationId xmlns:a16="http://schemas.microsoft.com/office/drawing/2014/main" id="{DE4B8760-83EA-9D48-A791-1433EFDC80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36309" y="862532"/>
                      <a:ext cx="361190" cy="0"/>
                    </a:xfrm>
                    <a:prstGeom prst="straightConnector1">
                      <a:avLst/>
                    </a:prstGeom>
                    <a:ln w="25400">
                      <a:solidFill>
                        <a:srgbClr val="4D4D4D"/>
                      </a:solidFill>
                      <a:prstDash val="sysDot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96" name="Group 695">
                    <a:extLst>
                      <a:ext uri="{FF2B5EF4-FFF2-40B4-BE49-F238E27FC236}">
                        <a16:creationId xmlns:a16="http://schemas.microsoft.com/office/drawing/2014/main" id="{E33E90C2-1EEB-F34D-9FBF-0F7418BBB090}"/>
                      </a:ext>
                    </a:extLst>
                  </p:cNvPr>
                  <p:cNvGrpSpPr/>
                  <p:nvPr/>
                </p:nvGrpSpPr>
                <p:grpSpPr>
                  <a:xfrm>
                    <a:off x="6087157" y="860994"/>
                    <a:ext cx="744056" cy="0"/>
                    <a:chOff x="725209" y="862532"/>
                    <a:chExt cx="744056" cy="0"/>
                  </a:xfrm>
                </p:grpSpPr>
                <p:cxnSp>
                  <p:nvCxnSpPr>
                    <p:cNvPr id="698" name="Straight Arrow Connector 697">
                      <a:extLst>
                        <a:ext uri="{FF2B5EF4-FFF2-40B4-BE49-F238E27FC236}">
                          <a16:creationId xmlns:a16="http://schemas.microsoft.com/office/drawing/2014/main" id="{1AD1C079-35B4-754C-A350-6C82DCE4A9B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08075" y="862532"/>
                      <a:ext cx="361190" cy="0"/>
                    </a:xfrm>
                    <a:prstGeom prst="straightConnector1">
                      <a:avLst/>
                    </a:prstGeom>
                    <a:ln w="25400">
                      <a:solidFill>
                        <a:srgbClr val="4D4D4D"/>
                      </a:solidFill>
                      <a:prstDash val="sysDot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9" name="Straight Arrow Connector 698">
                      <a:extLst>
                        <a:ext uri="{FF2B5EF4-FFF2-40B4-BE49-F238E27FC236}">
                          <a16:creationId xmlns:a16="http://schemas.microsoft.com/office/drawing/2014/main" id="{129784C9-2EAD-B941-9DF6-C12C9F28A1E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5209" y="862532"/>
                      <a:ext cx="361190" cy="0"/>
                    </a:xfrm>
                    <a:prstGeom prst="straightConnector1">
                      <a:avLst/>
                    </a:prstGeom>
                    <a:ln w="25400">
                      <a:solidFill>
                        <a:srgbClr val="4D4D4D"/>
                      </a:solidFill>
                      <a:prstDash val="solid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4D5A0B3C-BB32-BF44-95EF-63709C9E1B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297" y="950745"/>
                <a:ext cx="5739337" cy="0"/>
              </a:xfrm>
              <a:prstGeom prst="line">
                <a:avLst/>
              </a:prstGeom>
              <a:ln w="12700">
                <a:solidFill>
                  <a:srgbClr val="A9A9A9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6" name="TextBox 615">
                <a:extLst>
                  <a:ext uri="{FF2B5EF4-FFF2-40B4-BE49-F238E27FC236}">
                    <a16:creationId xmlns:a16="http://schemas.microsoft.com/office/drawing/2014/main" id="{7216DED2-DB4C-C542-8063-EBDB445F3AA5}"/>
                  </a:ext>
                </a:extLst>
              </p:cNvPr>
              <p:cNvSpPr txBox="1"/>
              <p:nvPr/>
            </p:nvSpPr>
            <p:spPr>
              <a:xfrm>
                <a:off x="3878897" y="909508"/>
                <a:ext cx="5357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>
                    <a:solidFill>
                      <a:srgbClr val="A9A9A9"/>
                    </a:solidFill>
                    <a:latin typeface="Helvetica" pitchFamily="2" charset="0"/>
                  </a:rPr>
                  <a:t>5 m</a:t>
                </a:r>
              </a:p>
            </p:txBody>
          </p:sp>
        </p:grpSp>
        <p:grpSp>
          <p:nvGrpSpPr>
            <p:cNvPr id="749" name="Group 748">
              <a:extLst>
                <a:ext uri="{FF2B5EF4-FFF2-40B4-BE49-F238E27FC236}">
                  <a16:creationId xmlns:a16="http://schemas.microsoft.com/office/drawing/2014/main" id="{3FDFB54D-798E-A94F-BFFB-B3FC51C6D672}"/>
                </a:ext>
              </a:extLst>
            </p:cNvPr>
            <p:cNvGrpSpPr/>
            <p:nvPr/>
          </p:nvGrpSpPr>
          <p:grpSpPr>
            <a:xfrm>
              <a:off x="3540208" y="5253608"/>
              <a:ext cx="3376650" cy="1890229"/>
              <a:chOff x="3540208" y="5253608"/>
              <a:chExt cx="3376650" cy="1890229"/>
            </a:xfrm>
          </p:grpSpPr>
          <p:grpSp>
            <p:nvGrpSpPr>
              <p:cNvPr id="745" name="Group 744">
                <a:extLst>
                  <a:ext uri="{FF2B5EF4-FFF2-40B4-BE49-F238E27FC236}">
                    <a16:creationId xmlns:a16="http://schemas.microsoft.com/office/drawing/2014/main" id="{7E86DE69-11AE-BF4C-9251-6214AC4441CD}"/>
                  </a:ext>
                </a:extLst>
              </p:cNvPr>
              <p:cNvGrpSpPr/>
              <p:nvPr/>
            </p:nvGrpSpPr>
            <p:grpSpPr>
              <a:xfrm>
                <a:off x="3587527" y="5265065"/>
                <a:ext cx="1502634" cy="1794207"/>
                <a:chOff x="3587527" y="5265065"/>
                <a:chExt cx="1502634" cy="1794207"/>
              </a:xfrm>
            </p:grpSpPr>
            <p:sp>
              <p:nvSpPr>
                <p:cNvPr id="588" name="TextBox 587">
                  <a:extLst>
                    <a:ext uri="{FF2B5EF4-FFF2-40B4-BE49-F238E27FC236}">
                      <a16:creationId xmlns:a16="http://schemas.microsoft.com/office/drawing/2014/main" id="{EDF14FE0-67A1-3D48-9806-211324BD92BA}"/>
                    </a:ext>
                  </a:extLst>
                </p:cNvPr>
                <p:cNvSpPr txBox="1"/>
                <p:nvPr/>
              </p:nvSpPr>
              <p:spPr>
                <a:xfrm>
                  <a:off x="3587527" y="5274132"/>
                  <a:ext cx="2936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b="1" dirty="0">
                      <a:latin typeface="Helvetica" pitchFamily="2" charset="0"/>
                    </a:rPr>
                    <a:t>l</a:t>
                  </a:r>
                </a:p>
              </p:txBody>
            </p:sp>
            <p:sp>
              <p:nvSpPr>
                <p:cNvPr id="594" name="TextBox 593">
                  <a:extLst>
                    <a:ext uri="{FF2B5EF4-FFF2-40B4-BE49-F238E27FC236}">
                      <a16:creationId xmlns:a16="http://schemas.microsoft.com/office/drawing/2014/main" id="{FCBF19B3-9F94-5648-A691-C68ABCC89836}"/>
                    </a:ext>
                  </a:extLst>
                </p:cNvPr>
                <p:cNvSpPr txBox="1"/>
                <p:nvPr/>
              </p:nvSpPr>
              <p:spPr>
                <a:xfrm>
                  <a:off x="4332390" y="6843828"/>
                  <a:ext cx="20710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j</a:t>
                  </a:r>
                </a:p>
              </p:txBody>
            </p:sp>
            <p:sp>
              <p:nvSpPr>
                <p:cNvPr id="596" name="TextBox 595">
                  <a:extLst>
                    <a:ext uri="{FF2B5EF4-FFF2-40B4-BE49-F238E27FC236}">
                      <a16:creationId xmlns:a16="http://schemas.microsoft.com/office/drawing/2014/main" id="{06C67D5E-343D-4B47-A6E0-19DA15D66F86}"/>
                    </a:ext>
                  </a:extLst>
                </p:cNvPr>
                <p:cNvSpPr txBox="1"/>
                <p:nvPr/>
              </p:nvSpPr>
              <p:spPr>
                <a:xfrm>
                  <a:off x="3611277" y="6092979"/>
                  <a:ext cx="20710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i</a:t>
                  </a:r>
                </a:p>
              </p:txBody>
            </p:sp>
            <p:cxnSp>
              <p:nvCxnSpPr>
                <p:cNvPr id="597" name="Straight Connector 596">
                  <a:extLst>
                    <a:ext uri="{FF2B5EF4-FFF2-40B4-BE49-F238E27FC236}">
                      <a16:creationId xmlns:a16="http://schemas.microsoft.com/office/drawing/2014/main" id="{A7A7CECA-0068-9445-83DC-2A465D2FB1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7133" y="6271642"/>
                  <a:ext cx="0" cy="144000"/>
                </a:xfrm>
                <a:prstGeom prst="line">
                  <a:avLst/>
                </a:prstGeom>
                <a:ln w="12700">
                  <a:solidFill>
                    <a:srgbClr val="4D4D4D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8" name="Straight Connector 597">
                  <a:extLst>
                    <a:ext uri="{FF2B5EF4-FFF2-40B4-BE49-F238E27FC236}">
                      <a16:creationId xmlns:a16="http://schemas.microsoft.com/office/drawing/2014/main" id="{70773E2D-00AA-9D46-9273-B2512195C4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1988" y="6955488"/>
                  <a:ext cx="144000" cy="0"/>
                </a:xfrm>
                <a:prstGeom prst="line">
                  <a:avLst/>
                </a:prstGeom>
                <a:ln w="12700">
                  <a:solidFill>
                    <a:srgbClr val="4D4D4D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3" name="TextBox 542">
                  <a:extLst>
                    <a:ext uri="{FF2B5EF4-FFF2-40B4-BE49-F238E27FC236}">
                      <a16:creationId xmlns:a16="http://schemas.microsoft.com/office/drawing/2014/main" id="{2FD9A461-4EC9-EF43-9EEE-44F43E8DD007}"/>
                    </a:ext>
                  </a:extLst>
                </p:cNvPr>
                <p:cNvSpPr txBox="1"/>
                <p:nvPr/>
              </p:nvSpPr>
              <p:spPr>
                <a:xfrm>
                  <a:off x="3760074" y="5265659"/>
                  <a:ext cx="41870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left </a:t>
                  </a:r>
                </a:p>
                <a:p>
                  <a:pPr algn="ctr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room</a:t>
                  </a:r>
                </a:p>
              </p:txBody>
            </p:sp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E3BA2FF2-FFC0-0B47-823F-1794873FE84D}"/>
                    </a:ext>
                  </a:extLst>
                </p:cNvPr>
                <p:cNvSpPr txBox="1"/>
                <p:nvPr/>
              </p:nvSpPr>
              <p:spPr>
                <a:xfrm>
                  <a:off x="4671456" y="5265065"/>
                  <a:ext cx="41870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right </a:t>
                  </a:r>
                </a:p>
                <a:p>
                  <a:pPr algn="ctr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room</a:t>
                  </a:r>
                </a:p>
              </p:txBody>
            </p:sp>
            <p:grpSp>
              <p:nvGrpSpPr>
                <p:cNvPr id="560" name="Group 559">
                  <a:extLst>
                    <a:ext uri="{FF2B5EF4-FFF2-40B4-BE49-F238E27FC236}">
                      <a16:creationId xmlns:a16="http://schemas.microsoft.com/office/drawing/2014/main" id="{09B5EAAE-253C-A644-903F-D9A85CE5F4FB}"/>
                    </a:ext>
                  </a:extLst>
                </p:cNvPr>
                <p:cNvGrpSpPr/>
                <p:nvPr/>
              </p:nvGrpSpPr>
              <p:grpSpPr>
                <a:xfrm>
                  <a:off x="4143140" y="5449229"/>
                  <a:ext cx="570597" cy="73903"/>
                  <a:chOff x="1549887" y="7289618"/>
                  <a:chExt cx="570597" cy="73903"/>
                </a:xfrm>
              </p:grpSpPr>
              <p:cxnSp>
                <p:nvCxnSpPr>
                  <p:cNvPr id="557" name="Straight Connector 556">
                    <a:extLst>
                      <a:ext uri="{FF2B5EF4-FFF2-40B4-BE49-F238E27FC236}">
                        <a16:creationId xmlns:a16="http://schemas.microsoft.com/office/drawing/2014/main" id="{72FA55AB-B5A4-354D-A086-A03CA9C6FF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35123" y="7289618"/>
                    <a:ext cx="0" cy="73903"/>
                  </a:xfrm>
                  <a:prstGeom prst="line">
                    <a:avLst/>
                  </a:prstGeom>
                  <a:ln w="12700">
                    <a:solidFill>
                      <a:srgbClr val="4D4D4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Straight Connector 676">
                    <a:extLst>
                      <a:ext uri="{FF2B5EF4-FFF2-40B4-BE49-F238E27FC236}">
                        <a16:creationId xmlns:a16="http://schemas.microsoft.com/office/drawing/2014/main" id="{B0B8A768-2AA3-ED4D-B6C8-96F86B3B39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32484" y="7327949"/>
                    <a:ext cx="288000" cy="0"/>
                  </a:xfrm>
                  <a:prstGeom prst="line">
                    <a:avLst/>
                  </a:prstGeom>
                  <a:ln w="12700">
                    <a:solidFill>
                      <a:srgbClr val="4D4D4D"/>
                    </a:solidFill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Straight Connector 677">
                    <a:extLst>
                      <a:ext uri="{FF2B5EF4-FFF2-40B4-BE49-F238E27FC236}">
                        <a16:creationId xmlns:a16="http://schemas.microsoft.com/office/drawing/2014/main" id="{58050286-4A6D-0C4F-8628-567118A213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9887" y="7327949"/>
                    <a:ext cx="288000" cy="0"/>
                  </a:xfrm>
                  <a:prstGeom prst="line">
                    <a:avLst/>
                  </a:prstGeom>
                  <a:ln w="12700">
                    <a:solidFill>
                      <a:srgbClr val="4D4D4D"/>
                    </a:solidFill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47" name="Group 746">
                <a:extLst>
                  <a:ext uri="{FF2B5EF4-FFF2-40B4-BE49-F238E27FC236}">
                    <a16:creationId xmlns:a16="http://schemas.microsoft.com/office/drawing/2014/main" id="{5D968562-D0F1-204F-BBC9-65CDF94DEAA3}"/>
                  </a:ext>
                </a:extLst>
              </p:cNvPr>
              <p:cNvGrpSpPr/>
              <p:nvPr/>
            </p:nvGrpSpPr>
            <p:grpSpPr>
              <a:xfrm>
                <a:off x="3540208" y="5253608"/>
                <a:ext cx="3376650" cy="1890229"/>
                <a:chOff x="3540208" y="5253608"/>
                <a:chExt cx="3376650" cy="1890229"/>
              </a:xfrm>
            </p:grpSpPr>
            <p:pic>
              <p:nvPicPr>
                <p:cNvPr id="579" name="Graphic 578">
                  <a:extLst>
                    <a:ext uri="{FF2B5EF4-FFF2-40B4-BE49-F238E27FC236}">
                      <a16:creationId xmlns:a16="http://schemas.microsoft.com/office/drawing/2014/main" id="{56536E2F-A5E4-A140-8332-2EBF6E4EC1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/>
              </p:blipFill>
              <p:spPr>
                <a:xfrm>
                  <a:off x="3540208" y="5350765"/>
                  <a:ext cx="1744020" cy="1744020"/>
                </a:xfrm>
                <a:prstGeom prst="rect">
                  <a:avLst/>
                </a:prstGeom>
              </p:spPr>
            </p:pic>
            <p:grpSp>
              <p:nvGrpSpPr>
                <p:cNvPr id="746" name="Group 745">
                  <a:extLst>
                    <a:ext uri="{FF2B5EF4-FFF2-40B4-BE49-F238E27FC236}">
                      <a16:creationId xmlns:a16="http://schemas.microsoft.com/office/drawing/2014/main" id="{DF45264A-1E58-214E-BF37-127B75490BA4}"/>
                    </a:ext>
                  </a:extLst>
                </p:cNvPr>
                <p:cNvGrpSpPr/>
                <p:nvPr/>
              </p:nvGrpSpPr>
              <p:grpSpPr>
                <a:xfrm>
                  <a:off x="4869674" y="5253608"/>
                  <a:ext cx="2047184" cy="1890229"/>
                  <a:chOff x="4869674" y="5253608"/>
                  <a:chExt cx="2047184" cy="1890229"/>
                </a:xfrm>
              </p:grpSpPr>
              <p:grpSp>
                <p:nvGrpSpPr>
                  <p:cNvPr id="474" name="Graphic 579">
                    <a:extLst>
                      <a:ext uri="{FF2B5EF4-FFF2-40B4-BE49-F238E27FC236}">
                        <a16:creationId xmlns:a16="http://schemas.microsoft.com/office/drawing/2014/main" id="{8FD58851-9C1E-7548-9907-B0DEC0813FB7}"/>
                      </a:ext>
                    </a:extLst>
                  </p:cNvPr>
                  <p:cNvGrpSpPr/>
                  <p:nvPr/>
                </p:nvGrpSpPr>
                <p:grpSpPr>
                  <a:xfrm>
                    <a:off x="5039107" y="5294278"/>
                    <a:ext cx="1849559" cy="1849559"/>
                    <a:chOff x="4967667" y="5297995"/>
                    <a:chExt cx="1849559" cy="1849559"/>
                  </a:xfrm>
                </p:grpSpPr>
                <p:sp>
                  <p:nvSpPr>
                    <p:cNvPr id="476" name="Freeform 475">
                      <a:extLst>
                        <a:ext uri="{FF2B5EF4-FFF2-40B4-BE49-F238E27FC236}">
                          <a16:creationId xmlns:a16="http://schemas.microsoft.com/office/drawing/2014/main" id="{F2CAAE64-4805-6A44-8B63-C35A0F1D36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7667" y="5297995"/>
                      <a:ext cx="1849559" cy="1849559"/>
                    </a:xfrm>
                    <a:custGeom>
                      <a:avLst/>
                      <a:gdLst>
                        <a:gd name="connsiteX0" fmla="*/ 0 w 1849559"/>
                        <a:gd name="connsiteY0" fmla="*/ 1849559 h 1849559"/>
                        <a:gd name="connsiteX1" fmla="*/ 1849559 w 1849559"/>
                        <a:gd name="connsiteY1" fmla="*/ 1849559 h 1849559"/>
                        <a:gd name="connsiteX2" fmla="*/ 1849559 w 1849559"/>
                        <a:gd name="connsiteY2" fmla="*/ 0 h 1849559"/>
                        <a:gd name="connsiteX3" fmla="*/ 0 w 1849559"/>
                        <a:gd name="connsiteY3" fmla="*/ 0 h 18495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849559" h="1849559">
                          <a:moveTo>
                            <a:pt x="0" y="1849559"/>
                          </a:moveTo>
                          <a:lnTo>
                            <a:pt x="1849559" y="1849559"/>
                          </a:lnTo>
                          <a:lnTo>
                            <a:pt x="1849559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83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478" name="Graphic 579">
                      <a:extLst>
                        <a:ext uri="{FF2B5EF4-FFF2-40B4-BE49-F238E27FC236}">
                          <a16:creationId xmlns:a16="http://schemas.microsoft.com/office/drawing/2014/main" id="{1EFE16D3-8760-F74C-9A39-4AE525B18D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98861" y="5556273"/>
                      <a:ext cx="1322434" cy="1322439"/>
                      <a:chOff x="5198861" y="5556273"/>
                      <a:chExt cx="1322434" cy="1322439"/>
                    </a:xfrm>
                    <a:noFill/>
                  </p:grpSpPr>
                  <p:sp>
                    <p:nvSpPr>
                      <p:cNvPr id="482" name="Freeform 481">
                        <a:extLst>
                          <a:ext uri="{FF2B5EF4-FFF2-40B4-BE49-F238E27FC236}">
                            <a16:creationId xmlns:a16="http://schemas.microsoft.com/office/drawing/2014/main" id="{9FCB811A-B5FA-E84D-963F-E41B78BA42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98861" y="5557593"/>
                        <a:ext cx="1321111" cy="1321119"/>
                      </a:xfrm>
                      <a:custGeom>
                        <a:avLst/>
                        <a:gdLst>
                          <a:gd name="connsiteX0" fmla="*/ 0 w 1321111"/>
                          <a:gd name="connsiteY0" fmla="*/ 1321120 h 1321119"/>
                          <a:gd name="connsiteX1" fmla="*/ 1321112 w 1321111"/>
                          <a:gd name="connsiteY1" fmla="*/ 1321120 h 1321119"/>
                          <a:gd name="connsiteX2" fmla="*/ 1321112 w 1321111"/>
                          <a:gd name="connsiteY2" fmla="*/ 0 h 1321119"/>
                          <a:gd name="connsiteX3" fmla="*/ 0 w 1321111"/>
                          <a:gd name="connsiteY3" fmla="*/ 0 h 13211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321111" h="1321119">
                            <a:moveTo>
                              <a:pt x="0" y="1321120"/>
                            </a:moveTo>
                            <a:lnTo>
                              <a:pt x="1321112" y="1321120"/>
                            </a:lnTo>
                            <a:lnTo>
                              <a:pt x="1321112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 w="12832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pic>
                    <p:nvPicPr>
                      <p:cNvPr id="492" name="Picture 491">
                        <a:extLst>
                          <a:ext uri="{FF2B5EF4-FFF2-40B4-BE49-F238E27FC236}">
                            <a16:creationId xmlns:a16="http://schemas.microsoft.com/office/drawing/2014/main" id="{41EAA13C-A32F-AA47-AF2A-419685F56DE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 flipV="1">
                        <a:off x="5198861" y="5556273"/>
                        <a:ext cx="1322434" cy="1322434"/>
                      </a:xfrm>
                      <a:custGeom>
                        <a:avLst/>
                        <a:gdLst>
                          <a:gd name="connsiteX0" fmla="*/ 0 w 1322434"/>
                          <a:gd name="connsiteY0" fmla="*/ 40 h 1322434"/>
                          <a:gd name="connsiteX1" fmla="*/ 1322435 w 1322434"/>
                          <a:gd name="connsiteY1" fmla="*/ 40 h 1322434"/>
                          <a:gd name="connsiteX2" fmla="*/ 1322435 w 1322434"/>
                          <a:gd name="connsiteY2" fmla="*/ 1322475 h 1322434"/>
                          <a:gd name="connsiteX3" fmla="*/ 0 w 1322434"/>
                          <a:gd name="connsiteY3" fmla="*/ 1322475 h 13224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322434" h="1322434">
                            <a:moveTo>
                              <a:pt x="0" y="40"/>
                            </a:moveTo>
                            <a:lnTo>
                              <a:pt x="1322435" y="40"/>
                            </a:lnTo>
                            <a:lnTo>
                              <a:pt x="1322435" y="1322475"/>
                            </a:lnTo>
                            <a:lnTo>
                              <a:pt x="0" y="1322475"/>
                            </a:lnTo>
                            <a:close/>
                          </a:path>
                        </a:pathLst>
                      </a:custGeom>
                    </p:spPr>
                  </p:pic>
                  <p:sp>
                    <p:nvSpPr>
                      <p:cNvPr id="494" name="Freeform 493">
                        <a:extLst>
                          <a:ext uri="{FF2B5EF4-FFF2-40B4-BE49-F238E27FC236}">
                            <a16:creationId xmlns:a16="http://schemas.microsoft.com/office/drawing/2014/main" id="{3838FABB-77CB-194A-8591-7F2F146C48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98861" y="5557593"/>
                        <a:ext cx="12844" cy="1321119"/>
                      </a:xfrm>
                      <a:custGeom>
                        <a:avLst/>
                        <a:gdLst>
                          <a:gd name="connsiteX0" fmla="*/ 0 w 12844"/>
                          <a:gd name="connsiteY0" fmla="*/ 1321120 h 1321119"/>
                          <a:gd name="connsiteX1" fmla="*/ 0 w 12844"/>
                          <a:gd name="connsiteY1" fmla="*/ 0 h 13211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2844" h="1321119">
                            <a:moveTo>
                              <a:pt x="0" y="1321120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25400" cap="sq">
                        <a:solidFill>
                          <a:srgbClr val="66C1A4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00" name="Freeform 499">
                        <a:extLst>
                          <a:ext uri="{FF2B5EF4-FFF2-40B4-BE49-F238E27FC236}">
                            <a16:creationId xmlns:a16="http://schemas.microsoft.com/office/drawing/2014/main" id="{FF964B14-7CDE-7D40-8B57-EF6F7F481C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19973" y="5557593"/>
                        <a:ext cx="12844" cy="1321119"/>
                      </a:xfrm>
                      <a:custGeom>
                        <a:avLst/>
                        <a:gdLst>
                          <a:gd name="connsiteX0" fmla="*/ 0 w 12844"/>
                          <a:gd name="connsiteY0" fmla="*/ 1321120 h 1321119"/>
                          <a:gd name="connsiteX1" fmla="*/ 0 w 12844"/>
                          <a:gd name="connsiteY1" fmla="*/ 0 h 13211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2844" h="1321119">
                            <a:moveTo>
                              <a:pt x="0" y="1321120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25400" cap="sq">
                        <a:solidFill>
                          <a:srgbClr val="66C1A4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15" name="Freeform 514">
                        <a:extLst>
                          <a:ext uri="{FF2B5EF4-FFF2-40B4-BE49-F238E27FC236}">
                            <a16:creationId xmlns:a16="http://schemas.microsoft.com/office/drawing/2014/main" id="{0EE35001-50D9-6042-8FC3-C5828DD084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98861" y="6878712"/>
                        <a:ext cx="1321111" cy="12844"/>
                      </a:xfrm>
                      <a:custGeom>
                        <a:avLst/>
                        <a:gdLst>
                          <a:gd name="connsiteX0" fmla="*/ 0 w 1321111"/>
                          <a:gd name="connsiteY0" fmla="*/ 0 h 12844"/>
                          <a:gd name="connsiteX1" fmla="*/ 1321112 w 1321111"/>
                          <a:gd name="connsiteY1" fmla="*/ 0 h 128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21111" h="12844">
                            <a:moveTo>
                              <a:pt x="0" y="0"/>
                            </a:moveTo>
                            <a:lnTo>
                              <a:pt x="1321112" y="0"/>
                            </a:lnTo>
                          </a:path>
                        </a:pathLst>
                      </a:custGeom>
                      <a:noFill/>
                      <a:ln w="25400" cap="sq">
                        <a:solidFill>
                          <a:srgbClr val="66C1A4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18" name="Freeform 517">
                        <a:extLst>
                          <a:ext uri="{FF2B5EF4-FFF2-40B4-BE49-F238E27FC236}">
                            <a16:creationId xmlns:a16="http://schemas.microsoft.com/office/drawing/2014/main" id="{61AD3B33-EF66-9840-BBB9-7E71C4B093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98861" y="5557593"/>
                        <a:ext cx="1321111" cy="12844"/>
                      </a:xfrm>
                      <a:custGeom>
                        <a:avLst/>
                        <a:gdLst>
                          <a:gd name="connsiteX0" fmla="*/ 0 w 1321111"/>
                          <a:gd name="connsiteY0" fmla="*/ 0 h 12844"/>
                          <a:gd name="connsiteX1" fmla="*/ 1321112 w 1321111"/>
                          <a:gd name="connsiteY1" fmla="*/ 0 h 128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21111" h="12844">
                            <a:moveTo>
                              <a:pt x="0" y="0"/>
                            </a:moveTo>
                            <a:lnTo>
                              <a:pt x="1321112" y="0"/>
                            </a:lnTo>
                          </a:path>
                        </a:pathLst>
                      </a:custGeom>
                      <a:noFill/>
                      <a:ln w="25400" cap="sq">
                        <a:solidFill>
                          <a:srgbClr val="66C1A4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  <p:grpSp>
                  <p:nvGrpSpPr>
                    <p:cNvPr id="519" name="Graphic 579">
                      <a:extLst>
                        <a:ext uri="{FF2B5EF4-FFF2-40B4-BE49-F238E27FC236}">
                          <a16:creationId xmlns:a16="http://schemas.microsoft.com/office/drawing/2014/main" id="{675F43B7-17CC-6245-BCB1-A9A1C48532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65223" y="5556933"/>
                      <a:ext cx="112001" cy="1322434"/>
                      <a:chOff x="6565223" y="5556933"/>
                      <a:chExt cx="112001" cy="1322434"/>
                    </a:xfrm>
                  </p:grpSpPr>
                  <p:sp>
                    <p:nvSpPr>
                      <p:cNvPr id="520" name="Freeform 519">
                        <a:extLst>
                          <a:ext uri="{FF2B5EF4-FFF2-40B4-BE49-F238E27FC236}">
                            <a16:creationId xmlns:a16="http://schemas.microsoft.com/office/drawing/2014/main" id="{BDC788D4-FCE1-8545-9CCE-1BEA6E3DBE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66212" y="5557593"/>
                        <a:ext cx="66057" cy="1321119"/>
                      </a:xfrm>
                      <a:custGeom>
                        <a:avLst/>
                        <a:gdLst>
                          <a:gd name="connsiteX0" fmla="*/ 0 w 66057"/>
                          <a:gd name="connsiteY0" fmla="*/ 1321120 h 1321119"/>
                          <a:gd name="connsiteX1" fmla="*/ 0 w 66057"/>
                          <a:gd name="connsiteY1" fmla="*/ 1315956 h 1321119"/>
                          <a:gd name="connsiteX2" fmla="*/ 0 w 66057"/>
                          <a:gd name="connsiteY2" fmla="*/ 5161 h 1321119"/>
                          <a:gd name="connsiteX3" fmla="*/ 0 w 66057"/>
                          <a:gd name="connsiteY3" fmla="*/ 0 h 1321119"/>
                          <a:gd name="connsiteX4" fmla="*/ 66058 w 66057"/>
                          <a:gd name="connsiteY4" fmla="*/ 0 h 1321119"/>
                          <a:gd name="connsiteX5" fmla="*/ 66058 w 66057"/>
                          <a:gd name="connsiteY5" fmla="*/ 5161 h 1321119"/>
                          <a:gd name="connsiteX6" fmla="*/ 66058 w 66057"/>
                          <a:gd name="connsiteY6" fmla="*/ 1315956 h 1321119"/>
                          <a:gd name="connsiteX7" fmla="*/ 66058 w 66057"/>
                          <a:gd name="connsiteY7" fmla="*/ 1321120 h 13211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66057" h="1321119">
                            <a:moveTo>
                              <a:pt x="0" y="1321120"/>
                            </a:moveTo>
                            <a:lnTo>
                              <a:pt x="0" y="1315956"/>
                            </a:lnTo>
                            <a:lnTo>
                              <a:pt x="0" y="5161"/>
                            </a:lnTo>
                            <a:lnTo>
                              <a:pt x="0" y="0"/>
                            </a:lnTo>
                            <a:lnTo>
                              <a:pt x="66058" y="0"/>
                            </a:lnTo>
                            <a:lnTo>
                              <a:pt x="66058" y="5161"/>
                            </a:lnTo>
                            <a:lnTo>
                              <a:pt x="66058" y="1315956"/>
                            </a:lnTo>
                            <a:lnTo>
                              <a:pt x="66058" y="1321120"/>
                            </a:lnTo>
                            <a:close/>
                          </a:path>
                        </a:pathLst>
                      </a:custGeom>
                      <a:noFill/>
                      <a:ln w="12832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pic>
                    <p:nvPicPr>
                      <p:cNvPr id="521" name="Picture 520">
                        <a:extLst>
                          <a:ext uri="{FF2B5EF4-FFF2-40B4-BE49-F238E27FC236}">
                            <a16:creationId xmlns:a16="http://schemas.microsoft.com/office/drawing/2014/main" id="{F61CBA53-CF20-E948-9A27-E13C3E56DFA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 flipV="1">
                        <a:off x="6565223" y="5556933"/>
                        <a:ext cx="67046" cy="1322434"/>
                      </a:xfrm>
                      <a:custGeom>
                        <a:avLst/>
                        <a:gdLst>
                          <a:gd name="connsiteX0" fmla="*/ 0 w 67046"/>
                          <a:gd name="connsiteY0" fmla="*/ 40 h 1322434"/>
                          <a:gd name="connsiteX1" fmla="*/ 67046 w 67046"/>
                          <a:gd name="connsiteY1" fmla="*/ 40 h 1322434"/>
                          <a:gd name="connsiteX2" fmla="*/ 67046 w 67046"/>
                          <a:gd name="connsiteY2" fmla="*/ 1322475 h 1322434"/>
                          <a:gd name="connsiteX3" fmla="*/ 0 w 67046"/>
                          <a:gd name="connsiteY3" fmla="*/ 1322475 h 13224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67046" h="1322434">
                            <a:moveTo>
                              <a:pt x="0" y="40"/>
                            </a:moveTo>
                            <a:lnTo>
                              <a:pt x="67046" y="40"/>
                            </a:lnTo>
                            <a:lnTo>
                              <a:pt x="67046" y="1322475"/>
                            </a:lnTo>
                            <a:lnTo>
                              <a:pt x="0" y="1322475"/>
                            </a:lnTo>
                            <a:close/>
                          </a:path>
                        </a:pathLst>
                      </a:custGeom>
                    </p:spPr>
                  </p:pic>
                  <p:sp>
                    <p:nvSpPr>
                      <p:cNvPr id="522" name="Freeform 521">
                        <a:extLst>
                          <a:ext uri="{FF2B5EF4-FFF2-40B4-BE49-F238E27FC236}">
                            <a16:creationId xmlns:a16="http://schemas.microsoft.com/office/drawing/2014/main" id="{48EC4FA6-ED25-6D49-9BE6-6C45827930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32270" y="6789754"/>
                        <a:ext cx="44954" cy="12844"/>
                      </a:xfrm>
                      <a:custGeom>
                        <a:avLst/>
                        <a:gdLst>
                          <a:gd name="connsiteX0" fmla="*/ 130 w 44954"/>
                          <a:gd name="connsiteY0" fmla="*/ 116 h 12844"/>
                          <a:gd name="connsiteX1" fmla="*/ 45084 w 44954"/>
                          <a:gd name="connsiteY1" fmla="*/ 116 h 128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44954" h="12844">
                            <a:moveTo>
                              <a:pt x="130" y="116"/>
                            </a:moveTo>
                            <a:lnTo>
                              <a:pt x="45084" y="116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5400" cap="flat">
                        <a:solidFill>
                          <a:srgbClr val="4D4D4D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  <p:sp>
                <p:nvSpPr>
                  <p:cNvPr id="583" name="TextBox 582">
                    <a:extLst>
                      <a:ext uri="{FF2B5EF4-FFF2-40B4-BE49-F238E27FC236}">
                        <a16:creationId xmlns:a16="http://schemas.microsoft.com/office/drawing/2014/main" id="{B60AF5A1-C6A2-BB47-9C1A-A1E573CBBA96}"/>
                      </a:ext>
                    </a:extLst>
                  </p:cNvPr>
                  <p:cNvSpPr txBox="1"/>
                  <p:nvPr/>
                </p:nvSpPr>
                <p:spPr>
                  <a:xfrm>
                    <a:off x="6674484" y="6687184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solidFill>
                          <a:srgbClr val="4D4D4D"/>
                        </a:solidFill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589" name="TextBox 588">
                    <a:extLst>
                      <a:ext uri="{FF2B5EF4-FFF2-40B4-BE49-F238E27FC236}">
                        <a16:creationId xmlns:a16="http://schemas.microsoft.com/office/drawing/2014/main" id="{E0EB6B9F-55E5-0841-B382-787D3286A44D}"/>
                      </a:ext>
                    </a:extLst>
                  </p:cNvPr>
                  <p:cNvSpPr txBox="1"/>
                  <p:nvPr/>
                </p:nvSpPr>
                <p:spPr>
                  <a:xfrm>
                    <a:off x="5004833" y="5285421"/>
                    <a:ext cx="29367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b="1" dirty="0">
                        <a:latin typeface="Helvetica" pitchFamily="2" charset="0"/>
                      </a:rPr>
                      <a:t>m</a:t>
                    </a:r>
                  </a:p>
                </p:txBody>
              </p:sp>
              <p:grpSp>
                <p:nvGrpSpPr>
                  <p:cNvPr id="612" name="Group 611">
                    <a:extLst>
                      <a:ext uri="{FF2B5EF4-FFF2-40B4-BE49-F238E27FC236}">
                        <a16:creationId xmlns:a16="http://schemas.microsoft.com/office/drawing/2014/main" id="{5C035C47-B3C8-4E4F-BCAD-443D8642C2D1}"/>
                      </a:ext>
                    </a:extLst>
                  </p:cNvPr>
                  <p:cNvGrpSpPr/>
                  <p:nvPr/>
                </p:nvGrpSpPr>
                <p:grpSpPr>
                  <a:xfrm>
                    <a:off x="4869674" y="6884043"/>
                    <a:ext cx="615874" cy="238522"/>
                    <a:chOff x="1909051" y="2581562"/>
                    <a:chExt cx="615874" cy="238522"/>
                  </a:xfrm>
                </p:grpSpPr>
                <p:sp>
                  <p:nvSpPr>
                    <p:cNvPr id="613" name="Left Brace 612">
                      <a:extLst>
                        <a:ext uri="{FF2B5EF4-FFF2-40B4-BE49-F238E27FC236}">
                          <a16:creationId xmlns:a16="http://schemas.microsoft.com/office/drawing/2014/main" id="{47EBA6EA-5E20-7245-A131-A64F3668FE8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189893" y="2421955"/>
                      <a:ext cx="68711" cy="387925"/>
                    </a:xfrm>
                    <a:prstGeom prst="leftBrace">
                      <a:avLst/>
                    </a:prstGeom>
                    <a:ln w="25400">
                      <a:gradFill>
                        <a:gsLst>
                          <a:gs pos="0">
                            <a:srgbClr val="FD8D62"/>
                          </a:gs>
                          <a:gs pos="100000">
                            <a:srgbClr val="66C1A4"/>
                          </a:gs>
                        </a:gsLst>
                        <a:lin ang="5400000" scaled="1"/>
                      </a:gra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14" name="TextBox 613">
                      <a:extLst>
                        <a:ext uri="{FF2B5EF4-FFF2-40B4-BE49-F238E27FC236}">
                          <a16:creationId xmlns:a16="http://schemas.microsoft.com/office/drawing/2014/main" id="{AF2D5963-5521-5943-A4A5-C937AA7428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09051" y="2604640"/>
                      <a:ext cx="61587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:r>
                        <a:rPr lang="en-GB" sz="800" b="1" dirty="0">
                          <a:solidFill>
                            <a:srgbClr val="4D4D4D"/>
                          </a:solidFill>
                          <a:latin typeface="Helvetica" pitchFamily="2" charset="0"/>
                        </a:rPr>
                        <a:t>R</a:t>
                      </a:r>
                      <a:r>
                        <a:rPr lang="en-GB" sz="800" b="1" baseline="30000" dirty="0">
                          <a:solidFill>
                            <a:srgbClr val="4D4D4D"/>
                          </a:solidFill>
                          <a:latin typeface="Helvetica" pitchFamily="2" charset="0"/>
                        </a:rPr>
                        <a:t>2</a:t>
                      </a:r>
                      <a:r>
                        <a:rPr lang="en-GB" sz="800" b="1" dirty="0">
                          <a:solidFill>
                            <a:srgbClr val="4D4D4D"/>
                          </a:solidFill>
                          <a:latin typeface="Helvetica" pitchFamily="2" charset="0"/>
                        </a:rPr>
                        <a:t> = 0.74</a:t>
                      </a:r>
                    </a:p>
                  </p:txBody>
                </p:sp>
              </p:grpSp>
              <p:sp>
                <p:nvSpPr>
                  <p:cNvPr id="536" name="TextBox 535">
                    <a:extLst>
                      <a:ext uri="{FF2B5EF4-FFF2-40B4-BE49-F238E27FC236}">
                        <a16:creationId xmlns:a16="http://schemas.microsoft.com/office/drawing/2014/main" id="{EF3237B0-1002-474A-90BB-856125A6C848}"/>
                      </a:ext>
                    </a:extLst>
                  </p:cNvPr>
                  <p:cNvSpPr txBox="1"/>
                  <p:nvPr/>
                </p:nvSpPr>
                <p:spPr>
                  <a:xfrm>
                    <a:off x="5613976" y="5254942"/>
                    <a:ext cx="61848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800" dirty="0">
                        <a:solidFill>
                          <a:srgbClr val="4D4D4D"/>
                        </a:solidFill>
                        <a:latin typeface="Helvetica" pitchFamily="2" charset="0"/>
                      </a:rPr>
                      <a:t>near doorway</a:t>
                    </a:r>
                  </a:p>
                </p:txBody>
              </p:sp>
              <p:sp>
                <p:nvSpPr>
                  <p:cNvPr id="617" name="TextBox 616">
                    <a:extLst>
                      <a:ext uri="{FF2B5EF4-FFF2-40B4-BE49-F238E27FC236}">
                        <a16:creationId xmlns:a16="http://schemas.microsoft.com/office/drawing/2014/main" id="{811CB7E0-6919-0546-926B-41AEF2E56A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88445" y="5253608"/>
                    <a:ext cx="64888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800" dirty="0">
                        <a:solidFill>
                          <a:srgbClr val="4D4D4D"/>
                        </a:solidFill>
                        <a:latin typeface="Helvetica" pitchFamily="2" charset="0"/>
                      </a:rPr>
                      <a:t>far from doorway</a:t>
                    </a:r>
                  </a:p>
                </p:txBody>
              </p:sp>
              <p:sp>
                <p:nvSpPr>
                  <p:cNvPr id="693" name="TextBox 692">
                    <a:extLst>
                      <a:ext uri="{FF2B5EF4-FFF2-40B4-BE49-F238E27FC236}">
                        <a16:creationId xmlns:a16="http://schemas.microsoft.com/office/drawing/2014/main" id="{BD610FE2-5444-8A4E-A06B-5E1B09E6B888}"/>
                      </a:ext>
                    </a:extLst>
                  </p:cNvPr>
                  <p:cNvSpPr txBox="1"/>
                  <p:nvPr/>
                </p:nvSpPr>
                <p:spPr>
                  <a:xfrm>
                    <a:off x="5139120" y="5253608"/>
                    <a:ext cx="64888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800" dirty="0">
                        <a:solidFill>
                          <a:srgbClr val="4D4D4D"/>
                        </a:solidFill>
                        <a:latin typeface="Helvetica" pitchFamily="2" charset="0"/>
                      </a:rPr>
                      <a:t>far from doorway</a:t>
                    </a:r>
                  </a:p>
                </p:txBody>
              </p:sp>
            </p:grpSp>
          </p:grpSp>
        </p:grpSp>
        <p:grpSp>
          <p:nvGrpSpPr>
            <p:cNvPr id="744" name="Group 743">
              <a:extLst>
                <a:ext uri="{FF2B5EF4-FFF2-40B4-BE49-F238E27FC236}">
                  <a16:creationId xmlns:a16="http://schemas.microsoft.com/office/drawing/2014/main" id="{7303187F-1351-1044-81CD-4EE43FB7634D}"/>
                </a:ext>
              </a:extLst>
            </p:cNvPr>
            <p:cNvGrpSpPr/>
            <p:nvPr/>
          </p:nvGrpSpPr>
          <p:grpSpPr>
            <a:xfrm>
              <a:off x="575256" y="5274132"/>
              <a:ext cx="3099820" cy="1825082"/>
              <a:chOff x="575256" y="5274132"/>
              <a:chExt cx="3099820" cy="1825082"/>
            </a:xfrm>
          </p:grpSpPr>
          <p:grpSp>
            <p:nvGrpSpPr>
              <p:cNvPr id="743" name="Group 742">
                <a:extLst>
                  <a:ext uri="{FF2B5EF4-FFF2-40B4-BE49-F238E27FC236}">
                    <a16:creationId xmlns:a16="http://schemas.microsoft.com/office/drawing/2014/main" id="{07608352-E76E-C74F-B8DE-37F8D0BA7B77}"/>
                  </a:ext>
                </a:extLst>
              </p:cNvPr>
              <p:cNvGrpSpPr/>
              <p:nvPr/>
            </p:nvGrpSpPr>
            <p:grpSpPr>
              <a:xfrm>
                <a:off x="575256" y="5274132"/>
                <a:ext cx="3099820" cy="1825082"/>
                <a:chOff x="581741" y="5274132"/>
                <a:chExt cx="3099820" cy="1825082"/>
              </a:xfrm>
            </p:grpSpPr>
            <p:sp>
              <p:nvSpPr>
                <p:cNvPr id="457" name="Freeform 456">
                  <a:extLst>
                    <a:ext uri="{FF2B5EF4-FFF2-40B4-BE49-F238E27FC236}">
                      <a16:creationId xmlns:a16="http://schemas.microsoft.com/office/drawing/2014/main" id="{5D62C6DD-0590-0E4C-B8B2-D732423849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8333" y="5570171"/>
                  <a:ext cx="2592000" cy="1288164"/>
                </a:xfrm>
                <a:custGeom>
                  <a:avLst/>
                  <a:gdLst>
                    <a:gd name="connsiteX0" fmla="*/ 1660363 w 2529241"/>
                    <a:gd name="connsiteY0" fmla="*/ 768279 h 1256975"/>
                    <a:gd name="connsiteX1" fmla="*/ 1659734 w 2529241"/>
                    <a:gd name="connsiteY1" fmla="*/ 759780 h 1256975"/>
                    <a:gd name="connsiteX2" fmla="*/ 1659313 w 2529241"/>
                    <a:gd name="connsiteY2" fmla="*/ 749708 h 1256975"/>
                    <a:gd name="connsiteX3" fmla="*/ 1662063 w 2529241"/>
                    <a:gd name="connsiteY3" fmla="*/ 721792 h 1256975"/>
                    <a:gd name="connsiteX4" fmla="*/ 1662734 w 2529241"/>
                    <a:gd name="connsiteY4" fmla="*/ 704234 h 1256975"/>
                    <a:gd name="connsiteX5" fmla="*/ 1662870 w 2529241"/>
                    <a:gd name="connsiteY5" fmla="*/ 694303 h 1256975"/>
                    <a:gd name="connsiteX6" fmla="*/ 1661621 w 2529241"/>
                    <a:gd name="connsiteY6" fmla="*/ 685588 h 1256975"/>
                    <a:gd name="connsiteX7" fmla="*/ 1657682 w 2529241"/>
                    <a:gd name="connsiteY7" fmla="*/ 676265 h 1256975"/>
                    <a:gd name="connsiteX8" fmla="*/ 1652468 w 2529241"/>
                    <a:gd name="connsiteY8" fmla="*/ 668929 h 1256975"/>
                    <a:gd name="connsiteX9" fmla="*/ 1646349 w 2529241"/>
                    <a:gd name="connsiteY9" fmla="*/ 661122 h 1256975"/>
                    <a:gd name="connsiteX10" fmla="*/ 1642073 w 2529241"/>
                    <a:gd name="connsiteY10" fmla="*/ 653063 h 1256975"/>
                    <a:gd name="connsiteX11" fmla="*/ 1638963 w 2529241"/>
                    <a:gd name="connsiteY11" fmla="*/ 644151 h 1256975"/>
                    <a:gd name="connsiteX12" fmla="*/ 1636254 w 2529241"/>
                    <a:gd name="connsiteY12" fmla="*/ 635348 h 1256975"/>
                    <a:gd name="connsiteX13" fmla="*/ 1631889 w 2529241"/>
                    <a:gd name="connsiteY13" fmla="*/ 627162 h 1256975"/>
                    <a:gd name="connsiteX14" fmla="*/ 1619189 w 2529241"/>
                    <a:gd name="connsiteY14" fmla="*/ 601470 h 1256975"/>
                    <a:gd name="connsiteX15" fmla="*/ 1615272 w 2529241"/>
                    <a:gd name="connsiteY15" fmla="*/ 593064 h 1256975"/>
                    <a:gd name="connsiteX16" fmla="*/ 1611663 w 2529241"/>
                    <a:gd name="connsiteY16" fmla="*/ 584268 h 1256975"/>
                    <a:gd name="connsiteX17" fmla="*/ 1608392 w 2529241"/>
                    <a:gd name="connsiteY17" fmla="*/ 574196 h 1256975"/>
                    <a:gd name="connsiteX18" fmla="*/ 1606804 w 2529241"/>
                    <a:gd name="connsiteY18" fmla="*/ 564493 h 1256975"/>
                    <a:gd name="connsiteX19" fmla="*/ 1605392 w 2529241"/>
                    <a:gd name="connsiteY19" fmla="*/ 545073 h 1256975"/>
                    <a:gd name="connsiteX20" fmla="*/ 1603973 w 2529241"/>
                    <a:gd name="connsiteY20" fmla="*/ 535366 h 1256975"/>
                    <a:gd name="connsiteX21" fmla="*/ 1604027 w 2529241"/>
                    <a:gd name="connsiteY21" fmla="*/ 525568 h 1256975"/>
                    <a:gd name="connsiteX22" fmla="*/ 1605588 w 2529241"/>
                    <a:gd name="connsiteY22" fmla="*/ 516331 h 1256975"/>
                    <a:gd name="connsiteX23" fmla="*/ 1607959 w 2529241"/>
                    <a:gd name="connsiteY23" fmla="*/ 507413 h 1256975"/>
                    <a:gd name="connsiteX24" fmla="*/ 1613330 w 2529241"/>
                    <a:gd name="connsiteY24" fmla="*/ 489043 h 1256975"/>
                    <a:gd name="connsiteX25" fmla="*/ 1618064 w 2529241"/>
                    <a:gd name="connsiteY25" fmla="*/ 479303 h 1256975"/>
                    <a:gd name="connsiteX26" fmla="*/ 1623643 w 2529241"/>
                    <a:gd name="connsiteY26" fmla="*/ 472320 h 1256975"/>
                    <a:gd name="connsiteX27" fmla="*/ 1636048 w 2529241"/>
                    <a:gd name="connsiteY27" fmla="*/ 457741 h 1256975"/>
                    <a:gd name="connsiteX28" fmla="*/ 1643018 w 2529241"/>
                    <a:gd name="connsiteY28" fmla="*/ 451596 h 1256975"/>
                    <a:gd name="connsiteX29" fmla="*/ 1651563 w 2529241"/>
                    <a:gd name="connsiteY29" fmla="*/ 446071 h 1256975"/>
                    <a:gd name="connsiteX30" fmla="*/ 1659538 w 2529241"/>
                    <a:gd name="connsiteY30" fmla="*/ 440174 h 1256975"/>
                    <a:gd name="connsiteX31" fmla="*/ 1664602 w 2529241"/>
                    <a:gd name="connsiteY31" fmla="*/ 432831 h 1256975"/>
                    <a:gd name="connsiteX32" fmla="*/ 1681422 w 2529241"/>
                    <a:gd name="connsiteY32" fmla="*/ 399252 h 1256975"/>
                    <a:gd name="connsiteX33" fmla="*/ 1691541 w 2529241"/>
                    <a:gd name="connsiteY33" fmla="*/ 382953 h 1256975"/>
                    <a:gd name="connsiteX34" fmla="*/ 1698412 w 2529241"/>
                    <a:gd name="connsiteY34" fmla="*/ 366092 h 1256975"/>
                    <a:gd name="connsiteX35" fmla="*/ 1707638 w 2529241"/>
                    <a:gd name="connsiteY35" fmla="*/ 350114 h 1256975"/>
                    <a:gd name="connsiteX36" fmla="*/ 1711187 w 2529241"/>
                    <a:gd name="connsiteY36" fmla="*/ 342616 h 1256975"/>
                    <a:gd name="connsiteX37" fmla="*/ 1715098 w 2529241"/>
                    <a:gd name="connsiteY37" fmla="*/ 333700 h 1256975"/>
                    <a:gd name="connsiteX38" fmla="*/ 1719587 w 2529241"/>
                    <a:gd name="connsiteY38" fmla="*/ 324403 h 1256975"/>
                    <a:gd name="connsiteX39" fmla="*/ 1725100 w 2529241"/>
                    <a:gd name="connsiteY39" fmla="*/ 316257 h 1256975"/>
                    <a:gd name="connsiteX40" fmla="*/ 1736578 w 2529241"/>
                    <a:gd name="connsiteY40" fmla="*/ 301963 h 1256975"/>
                    <a:gd name="connsiteX41" fmla="*/ 1740636 w 2529241"/>
                    <a:gd name="connsiteY41" fmla="*/ 292647 h 1256975"/>
                    <a:gd name="connsiteX42" fmla="*/ 1741789 w 2529241"/>
                    <a:gd name="connsiteY42" fmla="*/ 283514 h 1256975"/>
                    <a:gd name="connsiteX43" fmla="*/ 1742182 w 2529241"/>
                    <a:gd name="connsiteY43" fmla="*/ 273727 h 1256975"/>
                    <a:gd name="connsiteX44" fmla="*/ 1740459 w 2529241"/>
                    <a:gd name="connsiteY44" fmla="*/ 264781 h 1256975"/>
                    <a:gd name="connsiteX45" fmla="*/ 1736038 w 2529241"/>
                    <a:gd name="connsiteY45" fmla="*/ 256502 h 1256975"/>
                    <a:gd name="connsiteX46" fmla="*/ 1720434 w 2529241"/>
                    <a:gd name="connsiteY46" fmla="*/ 233309 h 1256975"/>
                    <a:gd name="connsiteX47" fmla="*/ 1710885 w 2529241"/>
                    <a:gd name="connsiteY47" fmla="*/ 217688 h 1256975"/>
                    <a:gd name="connsiteX48" fmla="*/ 1706794 w 2529241"/>
                    <a:gd name="connsiteY48" fmla="*/ 208534 h 1256975"/>
                    <a:gd name="connsiteX49" fmla="*/ 1695655 w 2529241"/>
                    <a:gd name="connsiteY49" fmla="*/ 180918 h 1256975"/>
                    <a:gd name="connsiteX50" fmla="*/ 1686813 w 2529241"/>
                    <a:gd name="connsiteY50" fmla="*/ 165229 h 1256975"/>
                    <a:gd name="connsiteX51" fmla="*/ 1678618 w 2529241"/>
                    <a:gd name="connsiteY51" fmla="*/ 148521 h 1256975"/>
                    <a:gd name="connsiteX52" fmla="*/ 1672324 w 2529241"/>
                    <a:gd name="connsiteY52" fmla="*/ 141188 h 1256975"/>
                    <a:gd name="connsiteX53" fmla="*/ 1664810 w 2529241"/>
                    <a:gd name="connsiteY53" fmla="*/ 134856 h 1256975"/>
                    <a:gd name="connsiteX54" fmla="*/ 1658226 w 2529241"/>
                    <a:gd name="connsiteY54" fmla="*/ 128923 h 1256975"/>
                    <a:gd name="connsiteX55" fmla="*/ 1651727 w 2529241"/>
                    <a:gd name="connsiteY55" fmla="*/ 121514 h 1256975"/>
                    <a:gd name="connsiteX56" fmla="*/ 1646602 w 2529241"/>
                    <a:gd name="connsiteY56" fmla="*/ 113860 h 1256975"/>
                    <a:gd name="connsiteX57" fmla="*/ 1642665 w 2529241"/>
                    <a:gd name="connsiteY57" fmla="*/ 105787 h 1256975"/>
                    <a:gd name="connsiteX58" fmla="*/ 1637245 w 2529241"/>
                    <a:gd name="connsiteY58" fmla="*/ 87604 h 1256975"/>
                    <a:gd name="connsiteX59" fmla="*/ 1633747 w 2529241"/>
                    <a:gd name="connsiteY59" fmla="*/ 77532 h 1256975"/>
                    <a:gd name="connsiteX60" fmla="*/ 1630168 w 2529241"/>
                    <a:gd name="connsiteY60" fmla="*/ 69222 h 1256975"/>
                    <a:gd name="connsiteX61" fmla="*/ 1625656 w 2529241"/>
                    <a:gd name="connsiteY61" fmla="*/ 60217 h 1256975"/>
                    <a:gd name="connsiteX62" fmla="*/ 1621891 w 2529241"/>
                    <a:gd name="connsiteY62" fmla="*/ 51108 h 1256975"/>
                    <a:gd name="connsiteX63" fmla="*/ 1617246 w 2529241"/>
                    <a:gd name="connsiteY63" fmla="*/ 42553 h 1256975"/>
                    <a:gd name="connsiteX64" fmla="*/ 1612006 w 2529241"/>
                    <a:gd name="connsiteY64" fmla="*/ 34531 h 1256975"/>
                    <a:gd name="connsiteX65" fmla="*/ 1592313 w 2529241"/>
                    <a:gd name="connsiteY65" fmla="*/ 35372 h 1256975"/>
                    <a:gd name="connsiteX66" fmla="*/ 1583144 w 2529241"/>
                    <a:gd name="connsiteY66" fmla="*/ 34831 h 1256975"/>
                    <a:gd name="connsiteX67" fmla="*/ 1573541 w 2529241"/>
                    <a:gd name="connsiteY67" fmla="*/ 34724 h 1256975"/>
                    <a:gd name="connsiteX68" fmla="*/ 1564026 w 2529241"/>
                    <a:gd name="connsiteY68" fmla="*/ 35509 h 1256975"/>
                    <a:gd name="connsiteX69" fmla="*/ 1555405 w 2529241"/>
                    <a:gd name="connsiteY69" fmla="*/ 36499 h 1256975"/>
                    <a:gd name="connsiteX70" fmla="*/ 1546493 w 2529241"/>
                    <a:gd name="connsiteY70" fmla="*/ 37788 h 1256975"/>
                    <a:gd name="connsiteX71" fmla="*/ 1537711 w 2529241"/>
                    <a:gd name="connsiteY71" fmla="*/ 38303 h 1256975"/>
                    <a:gd name="connsiteX72" fmla="*/ 1528673 w 2529241"/>
                    <a:gd name="connsiteY72" fmla="*/ 38530 h 1256975"/>
                    <a:gd name="connsiteX73" fmla="*/ 1518979 w 2529241"/>
                    <a:gd name="connsiteY73" fmla="*/ 37603 h 1256975"/>
                    <a:gd name="connsiteX74" fmla="*/ 1510053 w 2529241"/>
                    <a:gd name="connsiteY74" fmla="*/ 35533 h 1256975"/>
                    <a:gd name="connsiteX75" fmla="*/ 1500979 w 2529241"/>
                    <a:gd name="connsiteY75" fmla="*/ 32133 h 1256975"/>
                    <a:gd name="connsiteX76" fmla="*/ 1481370 w 2529241"/>
                    <a:gd name="connsiteY76" fmla="*/ 26020 h 1256975"/>
                    <a:gd name="connsiteX77" fmla="*/ 1473065 w 2529241"/>
                    <a:gd name="connsiteY77" fmla="*/ 22893 h 1256975"/>
                    <a:gd name="connsiteX78" fmla="*/ 1464188 w 2529241"/>
                    <a:gd name="connsiteY78" fmla="*/ 18579 h 1256975"/>
                    <a:gd name="connsiteX79" fmla="*/ 1454932 w 2529241"/>
                    <a:gd name="connsiteY79" fmla="*/ 15790 h 1256975"/>
                    <a:gd name="connsiteX80" fmla="*/ 1446450 w 2529241"/>
                    <a:gd name="connsiteY80" fmla="*/ 15005 h 1256975"/>
                    <a:gd name="connsiteX81" fmla="*/ 1436857 w 2529241"/>
                    <a:gd name="connsiteY81" fmla="*/ 12517 h 1256975"/>
                    <a:gd name="connsiteX82" fmla="*/ 1419046 w 2529241"/>
                    <a:gd name="connsiteY82" fmla="*/ 6802 h 1256975"/>
                    <a:gd name="connsiteX83" fmla="*/ 1410091 w 2529241"/>
                    <a:gd name="connsiteY83" fmla="*/ 5357 h 1256975"/>
                    <a:gd name="connsiteX84" fmla="*/ 1401102 w 2529241"/>
                    <a:gd name="connsiteY84" fmla="*/ 5140 h 1256975"/>
                    <a:gd name="connsiteX85" fmla="*/ 1381359 w 2529241"/>
                    <a:gd name="connsiteY85" fmla="*/ 6186 h 1256975"/>
                    <a:gd name="connsiteX86" fmla="*/ 1371598 w 2529241"/>
                    <a:gd name="connsiteY86" fmla="*/ 7703 h 1256975"/>
                    <a:gd name="connsiteX87" fmla="*/ 1351884 w 2529241"/>
                    <a:gd name="connsiteY87" fmla="*/ 8965 h 1256975"/>
                    <a:gd name="connsiteX88" fmla="*/ 1340720 w 2529241"/>
                    <a:gd name="connsiteY88" fmla="*/ 10130 h 1256975"/>
                    <a:gd name="connsiteX89" fmla="*/ 1331588 w 2529241"/>
                    <a:gd name="connsiteY89" fmla="*/ 13425 h 1256975"/>
                    <a:gd name="connsiteX90" fmla="*/ 1322986 w 2529241"/>
                    <a:gd name="connsiteY90" fmla="*/ 17385 h 1256975"/>
                    <a:gd name="connsiteX91" fmla="*/ 1313777 w 2529241"/>
                    <a:gd name="connsiteY91" fmla="*/ 20635 h 1256975"/>
                    <a:gd name="connsiteX92" fmla="*/ 1310457 w 2529241"/>
                    <a:gd name="connsiteY92" fmla="*/ 28053 h 1256975"/>
                    <a:gd name="connsiteX93" fmla="*/ 1308528 w 2529241"/>
                    <a:gd name="connsiteY93" fmla="*/ 38213 h 1256975"/>
                    <a:gd name="connsiteX94" fmla="*/ 1307691 w 2529241"/>
                    <a:gd name="connsiteY94" fmla="*/ 48210 h 1256975"/>
                    <a:gd name="connsiteX95" fmla="*/ 1308091 w 2529241"/>
                    <a:gd name="connsiteY95" fmla="*/ 57862 h 1256975"/>
                    <a:gd name="connsiteX96" fmla="*/ 1308980 w 2529241"/>
                    <a:gd name="connsiteY96" fmla="*/ 68071 h 1256975"/>
                    <a:gd name="connsiteX97" fmla="*/ 1309407 w 2529241"/>
                    <a:gd name="connsiteY97" fmla="*/ 77775 h 1256975"/>
                    <a:gd name="connsiteX98" fmla="*/ 1311427 w 2529241"/>
                    <a:gd name="connsiteY98" fmla="*/ 86177 h 1256975"/>
                    <a:gd name="connsiteX99" fmla="*/ 1314675 w 2529241"/>
                    <a:gd name="connsiteY99" fmla="*/ 95371 h 1256975"/>
                    <a:gd name="connsiteX100" fmla="*/ 1319318 w 2529241"/>
                    <a:gd name="connsiteY100" fmla="*/ 114859 h 1256975"/>
                    <a:gd name="connsiteX101" fmla="*/ 1320506 w 2529241"/>
                    <a:gd name="connsiteY101" fmla="*/ 123680 h 1256975"/>
                    <a:gd name="connsiteX102" fmla="*/ 1320772 w 2529241"/>
                    <a:gd name="connsiteY102" fmla="*/ 133062 h 1256975"/>
                    <a:gd name="connsiteX103" fmla="*/ 1320136 w 2529241"/>
                    <a:gd name="connsiteY103" fmla="*/ 142794 h 1256975"/>
                    <a:gd name="connsiteX104" fmla="*/ 1318275 w 2529241"/>
                    <a:gd name="connsiteY104" fmla="*/ 162392 h 1256975"/>
                    <a:gd name="connsiteX105" fmla="*/ 1317950 w 2529241"/>
                    <a:gd name="connsiteY105" fmla="*/ 172299 h 1256975"/>
                    <a:gd name="connsiteX106" fmla="*/ 1319194 w 2529241"/>
                    <a:gd name="connsiteY106" fmla="*/ 180621 h 1256975"/>
                    <a:gd name="connsiteX107" fmla="*/ 1325203 w 2529241"/>
                    <a:gd name="connsiteY107" fmla="*/ 199331 h 1256975"/>
                    <a:gd name="connsiteX108" fmla="*/ 1327508 w 2529241"/>
                    <a:gd name="connsiteY108" fmla="*/ 207593 h 1256975"/>
                    <a:gd name="connsiteX109" fmla="*/ 1333865 w 2529241"/>
                    <a:gd name="connsiteY109" fmla="*/ 226597 h 1256975"/>
                    <a:gd name="connsiteX110" fmla="*/ 1336379 w 2529241"/>
                    <a:gd name="connsiteY110" fmla="*/ 235785 h 1256975"/>
                    <a:gd name="connsiteX111" fmla="*/ 1339561 w 2529241"/>
                    <a:gd name="connsiteY111" fmla="*/ 245388 h 1256975"/>
                    <a:gd name="connsiteX112" fmla="*/ 1341620 w 2529241"/>
                    <a:gd name="connsiteY112" fmla="*/ 254010 h 1256975"/>
                    <a:gd name="connsiteX113" fmla="*/ 1345081 w 2529241"/>
                    <a:gd name="connsiteY113" fmla="*/ 262757 h 1256975"/>
                    <a:gd name="connsiteX114" fmla="*/ 1349369 w 2529241"/>
                    <a:gd name="connsiteY114" fmla="*/ 271467 h 1256975"/>
                    <a:gd name="connsiteX115" fmla="*/ 1358347 w 2529241"/>
                    <a:gd name="connsiteY115" fmla="*/ 288297 h 1256975"/>
                    <a:gd name="connsiteX116" fmla="*/ 1370207 w 2529241"/>
                    <a:gd name="connsiteY116" fmla="*/ 312770 h 1256975"/>
                    <a:gd name="connsiteX117" fmla="*/ 1379735 w 2529241"/>
                    <a:gd name="connsiteY117" fmla="*/ 330569 h 1256975"/>
                    <a:gd name="connsiteX118" fmla="*/ 1383344 w 2529241"/>
                    <a:gd name="connsiteY118" fmla="*/ 339602 h 1256975"/>
                    <a:gd name="connsiteX119" fmla="*/ 1391743 w 2529241"/>
                    <a:gd name="connsiteY119" fmla="*/ 355854 h 1256975"/>
                    <a:gd name="connsiteX120" fmla="*/ 1394738 w 2529241"/>
                    <a:gd name="connsiteY120" fmla="*/ 364719 h 1256975"/>
                    <a:gd name="connsiteX121" fmla="*/ 1396087 w 2529241"/>
                    <a:gd name="connsiteY121" fmla="*/ 372928 h 1256975"/>
                    <a:gd name="connsiteX122" fmla="*/ 1396643 w 2529241"/>
                    <a:gd name="connsiteY122" fmla="*/ 381799 h 1256975"/>
                    <a:gd name="connsiteX123" fmla="*/ 1398476 w 2529241"/>
                    <a:gd name="connsiteY123" fmla="*/ 391186 h 1256975"/>
                    <a:gd name="connsiteX124" fmla="*/ 1403722 w 2529241"/>
                    <a:gd name="connsiteY124" fmla="*/ 408313 h 1256975"/>
                    <a:gd name="connsiteX125" fmla="*/ 1407253 w 2529241"/>
                    <a:gd name="connsiteY125" fmla="*/ 417428 h 1256975"/>
                    <a:gd name="connsiteX126" fmla="*/ 1411377 w 2529241"/>
                    <a:gd name="connsiteY126" fmla="*/ 425352 h 1256975"/>
                    <a:gd name="connsiteX127" fmla="*/ 1417274 w 2529241"/>
                    <a:gd name="connsiteY127" fmla="*/ 434174 h 1256975"/>
                    <a:gd name="connsiteX128" fmla="*/ 1434769 w 2529241"/>
                    <a:gd name="connsiteY128" fmla="*/ 457961 h 1256975"/>
                    <a:gd name="connsiteX129" fmla="*/ 1440371 w 2529241"/>
                    <a:gd name="connsiteY129" fmla="*/ 466456 h 1256975"/>
                    <a:gd name="connsiteX130" fmla="*/ 1446202 w 2529241"/>
                    <a:gd name="connsiteY130" fmla="*/ 473909 h 1256975"/>
                    <a:gd name="connsiteX131" fmla="*/ 1451621 w 2529241"/>
                    <a:gd name="connsiteY131" fmla="*/ 482294 h 1256975"/>
                    <a:gd name="connsiteX132" fmla="*/ 1456816 w 2529241"/>
                    <a:gd name="connsiteY132" fmla="*/ 489794 h 1256975"/>
                    <a:gd name="connsiteX133" fmla="*/ 1462049 w 2529241"/>
                    <a:gd name="connsiteY133" fmla="*/ 496665 h 1256975"/>
                    <a:gd name="connsiteX134" fmla="*/ 1467969 w 2529241"/>
                    <a:gd name="connsiteY134" fmla="*/ 505166 h 1256975"/>
                    <a:gd name="connsiteX135" fmla="*/ 1479804 w 2529241"/>
                    <a:gd name="connsiteY135" fmla="*/ 520366 h 1256975"/>
                    <a:gd name="connsiteX136" fmla="*/ 1483680 w 2529241"/>
                    <a:gd name="connsiteY136" fmla="*/ 528909 h 1256975"/>
                    <a:gd name="connsiteX137" fmla="*/ 1487447 w 2529241"/>
                    <a:gd name="connsiteY137" fmla="*/ 548251 h 1256975"/>
                    <a:gd name="connsiteX138" fmla="*/ 1490500 w 2529241"/>
                    <a:gd name="connsiteY138" fmla="*/ 557321 h 1256975"/>
                    <a:gd name="connsiteX139" fmla="*/ 1493773 w 2529241"/>
                    <a:gd name="connsiteY139" fmla="*/ 565633 h 1256975"/>
                    <a:gd name="connsiteX140" fmla="*/ 1498229 w 2529241"/>
                    <a:gd name="connsiteY140" fmla="*/ 572990 h 1256975"/>
                    <a:gd name="connsiteX141" fmla="*/ 1504376 w 2529241"/>
                    <a:gd name="connsiteY141" fmla="*/ 580107 h 1256975"/>
                    <a:gd name="connsiteX142" fmla="*/ 1512704 w 2529241"/>
                    <a:gd name="connsiteY142" fmla="*/ 586053 h 1256975"/>
                    <a:gd name="connsiteX143" fmla="*/ 1527932 w 2529241"/>
                    <a:gd name="connsiteY143" fmla="*/ 594499 h 1256975"/>
                    <a:gd name="connsiteX144" fmla="*/ 1536430 w 2529241"/>
                    <a:gd name="connsiteY144" fmla="*/ 600190 h 1256975"/>
                    <a:gd name="connsiteX145" fmla="*/ 1544396 w 2529241"/>
                    <a:gd name="connsiteY145" fmla="*/ 605074 h 1256975"/>
                    <a:gd name="connsiteX146" fmla="*/ 1561718 w 2529241"/>
                    <a:gd name="connsiteY146" fmla="*/ 614100 h 1256975"/>
                    <a:gd name="connsiteX147" fmla="*/ 1570081 w 2529241"/>
                    <a:gd name="connsiteY147" fmla="*/ 617867 h 1256975"/>
                    <a:gd name="connsiteX148" fmla="*/ 1578381 w 2529241"/>
                    <a:gd name="connsiteY148" fmla="*/ 620696 h 1256975"/>
                    <a:gd name="connsiteX149" fmla="*/ 1587904 w 2529241"/>
                    <a:gd name="connsiteY149" fmla="*/ 624441 h 1256975"/>
                    <a:gd name="connsiteX150" fmla="*/ 1595715 w 2529241"/>
                    <a:gd name="connsiteY150" fmla="*/ 628309 h 1256975"/>
                    <a:gd name="connsiteX151" fmla="*/ 1603190 w 2529241"/>
                    <a:gd name="connsiteY151" fmla="*/ 633282 h 1256975"/>
                    <a:gd name="connsiteX152" fmla="*/ 1611020 w 2529241"/>
                    <a:gd name="connsiteY152" fmla="*/ 640222 h 1256975"/>
                    <a:gd name="connsiteX153" fmla="*/ 1624003 w 2529241"/>
                    <a:gd name="connsiteY153" fmla="*/ 654682 h 1256975"/>
                    <a:gd name="connsiteX154" fmla="*/ 1629602 w 2529241"/>
                    <a:gd name="connsiteY154" fmla="*/ 662149 h 1256975"/>
                    <a:gd name="connsiteX155" fmla="*/ 1640142 w 2529241"/>
                    <a:gd name="connsiteY155" fmla="*/ 678296 h 1256975"/>
                    <a:gd name="connsiteX156" fmla="*/ 1643932 w 2529241"/>
                    <a:gd name="connsiteY156" fmla="*/ 686564 h 1256975"/>
                    <a:gd name="connsiteX157" fmla="*/ 1647023 w 2529241"/>
                    <a:gd name="connsiteY157" fmla="*/ 696416 h 1256975"/>
                    <a:gd name="connsiteX158" fmla="*/ 1656499 w 2529241"/>
                    <a:gd name="connsiteY158" fmla="*/ 721479 h 1256975"/>
                    <a:gd name="connsiteX159" fmla="*/ 1659449 w 2529241"/>
                    <a:gd name="connsiteY159" fmla="*/ 732070 h 1256975"/>
                    <a:gd name="connsiteX160" fmla="*/ 1660742 w 2529241"/>
                    <a:gd name="connsiteY160" fmla="*/ 741379 h 1256975"/>
                    <a:gd name="connsiteX161" fmla="*/ 1661371 w 2529241"/>
                    <a:gd name="connsiteY161" fmla="*/ 750157 h 1256975"/>
                    <a:gd name="connsiteX162" fmla="*/ 1662972 w 2529241"/>
                    <a:gd name="connsiteY162" fmla="*/ 759724 h 1256975"/>
                    <a:gd name="connsiteX163" fmla="*/ 1668605 w 2529241"/>
                    <a:gd name="connsiteY163" fmla="*/ 779191 h 1256975"/>
                    <a:gd name="connsiteX164" fmla="*/ 1677957 w 2529241"/>
                    <a:gd name="connsiteY164" fmla="*/ 806496 h 1256975"/>
                    <a:gd name="connsiteX165" fmla="*/ 1681363 w 2529241"/>
                    <a:gd name="connsiteY165" fmla="*/ 816011 h 1256975"/>
                    <a:gd name="connsiteX166" fmla="*/ 1684966 w 2529241"/>
                    <a:gd name="connsiteY166" fmla="*/ 825132 h 1256975"/>
                    <a:gd name="connsiteX167" fmla="*/ 1688153 w 2529241"/>
                    <a:gd name="connsiteY167" fmla="*/ 834397 h 1256975"/>
                    <a:gd name="connsiteX168" fmla="*/ 1690638 w 2529241"/>
                    <a:gd name="connsiteY168" fmla="*/ 843479 h 1256975"/>
                    <a:gd name="connsiteX169" fmla="*/ 1694498 w 2529241"/>
                    <a:gd name="connsiteY169" fmla="*/ 861987 h 1256975"/>
                    <a:gd name="connsiteX170" fmla="*/ 1697764 w 2529241"/>
                    <a:gd name="connsiteY170" fmla="*/ 870781 h 1256975"/>
                    <a:gd name="connsiteX171" fmla="*/ 1702267 w 2529241"/>
                    <a:gd name="connsiteY171" fmla="*/ 878085 h 1256975"/>
                    <a:gd name="connsiteX172" fmla="*/ 1714077 w 2529241"/>
                    <a:gd name="connsiteY172" fmla="*/ 891906 h 1256975"/>
                    <a:gd name="connsiteX173" fmla="*/ 1719629 w 2529241"/>
                    <a:gd name="connsiteY173" fmla="*/ 898924 h 1256975"/>
                    <a:gd name="connsiteX174" fmla="*/ 1724855 w 2529241"/>
                    <a:gd name="connsiteY174" fmla="*/ 907475 h 1256975"/>
                    <a:gd name="connsiteX175" fmla="*/ 1729730 w 2529241"/>
                    <a:gd name="connsiteY175" fmla="*/ 916470 h 1256975"/>
                    <a:gd name="connsiteX176" fmla="*/ 1736823 w 2529241"/>
                    <a:gd name="connsiteY176" fmla="*/ 934145 h 1256975"/>
                    <a:gd name="connsiteX177" fmla="*/ 1741817 w 2529241"/>
                    <a:gd name="connsiteY177" fmla="*/ 942518 h 1256975"/>
                    <a:gd name="connsiteX178" fmla="*/ 1765155 w 2529241"/>
                    <a:gd name="connsiteY178" fmla="*/ 972753 h 1256975"/>
                    <a:gd name="connsiteX179" fmla="*/ 1769962 w 2529241"/>
                    <a:gd name="connsiteY179" fmla="*/ 980849 h 1256975"/>
                    <a:gd name="connsiteX180" fmla="*/ 1771816 w 2529241"/>
                    <a:gd name="connsiteY180" fmla="*/ 989454 h 1256975"/>
                    <a:gd name="connsiteX181" fmla="*/ 1772723 w 2529241"/>
                    <a:gd name="connsiteY181" fmla="*/ 1007253 h 1256975"/>
                    <a:gd name="connsiteX182" fmla="*/ 1770605 w 2529241"/>
                    <a:gd name="connsiteY182" fmla="*/ 1025621 h 1256975"/>
                    <a:gd name="connsiteX183" fmla="*/ 1768721 w 2529241"/>
                    <a:gd name="connsiteY183" fmla="*/ 1034434 h 1256975"/>
                    <a:gd name="connsiteX184" fmla="*/ 1767699 w 2529241"/>
                    <a:gd name="connsiteY184" fmla="*/ 1044117 h 1256975"/>
                    <a:gd name="connsiteX185" fmla="*/ 1767734 w 2529241"/>
                    <a:gd name="connsiteY185" fmla="*/ 1053829 h 1256975"/>
                    <a:gd name="connsiteX186" fmla="*/ 1766853 w 2529241"/>
                    <a:gd name="connsiteY186" fmla="*/ 1063632 h 1256975"/>
                    <a:gd name="connsiteX187" fmla="*/ 1764853 w 2529241"/>
                    <a:gd name="connsiteY187" fmla="*/ 1072325 h 1256975"/>
                    <a:gd name="connsiteX188" fmla="*/ 1761187 w 2529241"/>
                    <a:gd name="connsiteY188" fmla="*/ 1080949 h 1256975"/>
                    <a:gd name="connsiteX189" fmla="*/ 1756883 w 2529241"/>
                    <a:gd name="connsiteY189" fmla="*/ 1089544 h 1256975"/>
                    <a:gd name="connsiteX190" fmla="*/ 1748705 w 2529241"/>
                    <a:gd name="connsiteY190" fmla="*/ 1107657 h 1256975"/>
                    <a:gd name="connsiteX191" fmla="*/ 1745027 w 2529241"/>
                    <a:gd name="connsiteY191" fmla="*/ 1117038 h 1256975"/>
                    <a:gd name="connsiteX192" fmla="*/ 1741948 w 2529241"/>
                    <a:gd name="connsiteY192" fmla="*/ 1126469 h 1256975"/>
                    <a:gd name="connsiteX193" fmla="*/ 1737288 w 2529241"/>
                    <a:gd name="connsiteY193" fmla="*/ 1154380 h 1256975"/>
                    <a:gd name="connsiteX194" fmla="*/ 1735149 w 2529241"/>
                    <a:gd name="connsiteY194" fmla="*/ 1163780 h 1256975"/>
                    <a:gd name="connsiteX195" fmla="*/ 1734011 w 2529241"/>
                    <a:gd name="connsiteY195" fmla="*/ 1172672 h 1256975"/>
                    <a:gd name="connsiteX196" fmla="*/ 1733599 w 2529241"/>
                    <a:gd name="connsiteY196" fmla="*/ 1182234 h 1256975"/>
                    <a:gd name="connsiteX197" fmla="*/ 1735025 w 2529241"/>
                    <a:gd name="connsiteY197" fmla="*/ 1192245 h 1256975"/>
                    <a:gd name="connsiteX198" fmla="*/ 1737779 w 2529241"/>
                    <a:gd name="connsiteY198" fmla="*/ 1201645 h 1256975"/>
                    <a:gd name="connsiteX199" fmla="*/ 1740679 w 2529241"/>
                    <a:gd name="connsiteY199" fmla="*/ 1210093 h 1256975"/>
                    <a:gd name="connsiteX200" fmla="*/ 1745829 w 2529241"/>
                    <a:gd name="connsiteY200" fmla="*/ 1215740 h 1256975"/>
                    <a:gd name="connsiteX201" fmla="*/ 1754120 w 2529241"/>
                    <a:gd name="connsiteY201" fmla="*/ 1216686 h 1256975"/>
                    <a:gd name="connsiteX202" fmla="*/ 1763605 w 2529241"/>
                    <a:gd name="connsiteY202" fmla="*/ 1218647 h 1256975"/>
                    <a:gd name="connsiteX203" fmla="*/ 1773137 w 2529241"/>
                    <a:gd name="connsiteY203" fmla="*/ 1221228 h 1256975"/>
                    <a:gd name="connsiteX204" fmla="*/ 1781411 w 2529241"/>
                    <a:gd name="connsiteY204" fmla="*/ 1224354 h 1256975"/>
                    <a:gd name="connsiteX205" fmla="*/ 1790815 w 2529241"/>
                    <a:gd name="connsiteY205" fmla="*/ 1227113 h 1256975"/>
                    <a:gd name="connsiteX206" fmla="*/ 1800906 w 2529241"/>
                    <a:gd name="connsiteY206" fmla="*/ 1229032 h 1256975"/>
                    <a:gd name="connsiteX207" fmla="*/ 1818097 w 2529241"/>
                    <a:gd name="connsiteY207" fmla="*/ 1235903 h 1256975"/>
                    <a:gd name="connsiteX208" fmla="*/ 1826472 w 2529241"/>
                    <a:gd name="connsiteY208" fmla="*/ 1238706 h 1256975"/>
                    <a:gd name="connsiteX209" fmla="*/ 1835709 w 2529241"/>
                    <a:gd name="connsiteY209" fmla="*/ 1241269 h 1256975"/>
                    <a:gd name="connsiteX210" fmla="*/ 1844325 w 2529241"/>
                    <a:gd name="connsiteY210" fmla="*/ 1242673 h 1256975"/>
                    <a:gd name="connsiteX211" fmla="*/ 1853936 w 2529241"/>
                    <a:gd name="connsiteY211" fmla="*/ 1243737 h 1256975"/>
                    <a:gd name="connsiteX212" fmla="*/ 1863291 w 2529241"/>
                    <a:gd name="connsiteY212" fmla="*/ 1243522 h 1256975"/>
                    <a:gd name="connsiteX213" fmla="*/ 1872402 w 2529241"/>
                    <a:gd name="connsiteY213" fmla="*/ 1242621 h 1256975"/>
                    <a:gd name="connsiteX214" fmla="*/ 1881962 w 2529241"/>
                    <a:gd name="connsiteY214" fmla="*/ 1241336 h 1256975"/>
                    <a:gd name="connsiteX215" fmla="*/ 1891223 w 2529241"/>
                    <a:gd name="connsiteY215" fmla="*/ 1239799 h 1256975"/>
                    <a:gd name="connsiteX216" fmla="*/ 1900042 w 2529241"/>
                    <a:gd name="connsiteY216" fmla="*/ 1238746 h 1256975"/>
                    <a:gd name="connsiteX217" fmla="*/ 1909073 w 2529241"/>
                    <a:gd name="connsiteY217" fmla="*/ 1237239 h 1256975"/>
                    <a:gd name="connsiteX218" fmla="*/ 1917776 w 2529241"/>
                    <a:gd name="connsiteY218" fmla="*/ 1234304 h 1256975"/>
                    <a:gd name="connsiteX219" fmla="*/ 1925657 w 2529241"/>
                    <a:gd name="connsiteY219" fmla="*/ 1230261 h 1256975"/>
                    <a:gd name="connsiteX220" fmla="*/ 1933335 w 2529241"/>
                    <a:gd name="connsiteY220" fmla="*/ 1225632 h 1256975"/>
                    <a:gd name="connsiteX221" fmla="*/ 1941532 w 2529241"/>
                    <a:gd name="connsiteY221" fmla="*/ 1220306 h 1256975"/>
                    <a:gd name="connsiteX222" fmla="*/ 1949261 w 2529241"/>
                    <a:gd name="connsiteY222" fmla="*/ 1215920 h 1256975"/>
                    <a:gd name="connsiteX223" fmla="*/ 1955628 w 2529241"/>
                    <a:gd name="connsiteY223" fmla="*/ 1209707 h 1256975"/>
                    <a:gd name="connsiteX224" fmla="*/ 1961739 w 2529241"/>
                    <a:gd name="connsiteY224" fmla="*/ 1201208 h 1256975"/>
                    <a:gd name="connsiteX225" fmla="*/ 1972151 w 2529241"/>
                    <a:gd name="connsiteY225" fmla="*/ 1185162 h 1256975"/>
                    <a:gd name="connsiteX226" fmla="*/ 1976319 w 2529241"/>
                    <a:gd name="connsiteY226" fmla="*/ 1177208 h 1256975"/>
                    <a:gd name="connsiteX227" fmla="*/ 1979508 w 2529241"/>
                    <a:gd name="connsiteY227" fmla="*/ 1168200 h 1256975"/>
                    <a:gd name="connsiteX228" fmla="*/ 1983198 w 2529241"/>
                    <a:gd name="connsiteY228" fmla="*/ 1159273 h 1256975"/>
                    <a:gd name="connsiteX229" fmla="*/ 1987345 w 2529241"/>
                    <a:gd name="connsiteY229" fmla="*/ 1151707 h 1256975"/>
                    <a:gd name="connsiteX230" fmla="*/ 1991131 w 2529241"/>
                    <a:gd name="connsiteY230" fmla="*/ 1142794 h 1256975"/>
                    <a:gd name="connsiteX231" fmla="*/ 1997675 w 2529241"/>
                    <a:gd name="connsiteY231" fmla="*/ 1125687 h 1256975"/>
                    <a:gd name="connsiteX232" fmla="*/ 1999709 w 2529241"/>
                    <a:gd name="connsiteY232" fmla="*/ 1116570 h 1256975"/>
                    <a:gd name="connsiteX233" fmla="*/ 2001729 w 2529241"/>
                    <a:gd name="connsiteY233" fmla="*/ 1097996 h 1256975"/>
                    <a:gd name="connsiteX234" fmla="*/ 2002140 w 2529241"/>
                    <a:gd name="connsiteY234" fmla="*/ 1089123 h 1256975"/>
                    <a:gd name="connsiteX235" fmla="*/ 2001932 w 2529241"/>
                    <a:gd name="connsiteY235" fmla="*/ 1079587 h 1256975"/>
                    <a:gd name="connsiteX236" fmla="*/ 2000868 w 2529241"/>
                    <a:gd name="connsiteY236" fmla="*/ 1070322 h 1256975"/>
                    <a:gd name="connsiteX237" fmla="*/ 1999405 w 2529241"/>
                    <a:gd name="connsiteY237" fmla="*/ 1050457 h 1256975"/>
                    <a:gd name="connsiteX238" fmla="*/ 1996087 w 2529241"/>
                    <a:gd name="connsiteY238" fmla="*/ 1010719 h 1256975"/>
                    <a:gd name="connsiteX239" fmla="*/ 1994521 w 2529241"/>
                    <a:gd name="connsiteY239" fmla="*/ 1001927 h 1256975"/>
                    <a:gd name="connsiteX240" fmla="*/ 1991928 w 2529241"/>
                    <a:gd name="connsiteY240" fmla="*/ 993411 h 1256975"/>
                    <a:gd name="connsiteX241" fmla="*/ 1987567 w 2529241"/>
                    <a:gd name="connsiteY241" fmla="*/ 985045 h 1256975"/>
                    <a:gd name="connsiteX242" fmla="*/ 1977161 w 2529241"/>
                    <a:gd name="connsiteY242" fmla="*/ 968994 h 1256975"/>
                    <a:gd name="connsiteX243" fmla="*/ 1971311 w 2529241"/>
                    <a:gd name="connsiteY243" fmla="*/ 960846 h 1256975"/>
                    <a:gd name="connsiteX244" fmla="*/ 1965436 w 2529241"/>
                    <a:gd name="connsiteY244" fmla="*/ 953664 h 1256975"/>
                    <a:gd name="connsiteX245" fmla="*/ 1959813 w 2529241"/>
                    <a:gd name="connsiteY245" fmla="*/ 946340 h 1256975"/>
                    <a:gd name="connsiteX246" fmla="*/ 1954987 w 2529241"/>
                    <a:gd name="connsiteY246" fmla="*/ 939155 h 1256975"/>
                    <a:gd name="connsiteX247" fmla="*/ 1943227 w 2529241"/>
                    <a:gd name="connsiteY247" fmla="*/ 924225 h 1256975"/>
                    <a:gd name="connsiteX248" fmla="*/ 1938224 w 2529241"/>
                    <a:gd name="connsiteY248" fmla="*/ 915803 h 1256975"/>
                    <a:gd name="connsiteX249" fmla="*/ 1924373 w 2529241"/>
                    <a:gd name="connsiteY249" fmla="*/ 890172 h 1256975"/>
                    <a:gd name="connsiteX250" fmla="*/ 1918666 w 2529241"/>
                    <a:gd name="connsiteY250" fmla="*/ 881960 h 1256975"/>
                    <a:gd name="connsiteX251" fmla="*/ 1907930 w 2529241"/>
                    <a:gd name="connsiteY251" fmla="*/ 864959 h 1256975"/>
                    <a:gd name="connsiteX252" fmla="*/ 1903299 w 2529241"/>
                    <a:gd name="connsiteY252" fmla="*/ 856177 h 1256975"/>
                    <a:gd name="connsiteX253" fmla="*/ 1899401 w 2529241"/>
                    <a:gd name="connsiteY253" fmla="*/ 846858 h 1256975"/>
                    <a:gd name="connsiteX254" fmla="*/ 1896341 w 2529241"/>
                    <a:gd name="connsiteY254" fmla="*/ 837921 h 1256975"/>
                    <a:gd name="connsiteX255" fmla="*/ 1893748 w 2529241"/>
                    <a:gd name="connsiteY255" fmla="*/ 829324 h 1256975"/>
                    <a:gd name="connsiteX256" fmla="*/ 1890545 w 2529241"/>
                    <a:gd name="connsiteY256" fmla="*/ 820265 h 1256975"/>
                    <a:gd name="connsiteX257" fmla="*/ 1878600 w 2529241"/>
                    <a:gd name="connsiteY257" fmla="*/ 793707 h 1256975"/>
                    <a:gd name="connsiteX258" fmla="*/ 1875827 w 2529241"/>
                    <a:gd name="connsiteY258" fmla="*/ 785423 h 1256975"/>
                    <a:gd name="connsiteX259" fmla="*/ 1874494 w 2529241"/>
                    <a:gd name="connsiteY259" fmla="*/ 776895 h 1256975"/>
                    <a:gd name="connsiteX260" fmla="*/ 1871214 w 2529241"/>
                    <a:gd name="connsiteY260" fmla="*/ 767198 h 1256975"/>
                    <a:gd name="connsiteX261" fmla="*/ 1863118 w 2529241"/>
                    <a:gd name="connsiteY261" fmla="*/ 748386 h 1256975"/>
                    <a:gd name="connsiteX262" fmla="*/ 1860359 w 2529241"/>
                    <a:gd name="connsiteY262" fmla="*/ 739423 h 1256975"/>
                    <a:gd name="connsiteX263" fmla="*/ 1851685 w 2529241"/>
                    <a:gd name="connsiteY263" fmla="*/ 722576 h 1256975"/>
                    <a:gd name="connsiteX264" fmla="*/ 1848503 w 2529241"/>
                    <a:gd name="connsiteY264" fmla="*/ 712979 h 1256975"/>
                    <a:gd name="connsiteX265" fmla="*/ 1844530 w 2529241"/>
                    <a:gd name="connsiteY265" fmla="*/ 704660 h 1256975"/>
                    <a:gd name="connsiteX266" fmla="*/ 1839176 w 2529241"/>
                    <a:gd name="connsiteY266" fmla="*/ 695599 h 1256975"/>
                    <a:gd name="connsiteX267" fmla="*/ 1835045 w 2529241"/>
                    <a:gd name="connsiteY267" fmla="*/ 686267 h 1256975"/>
                    <a:gd name="connsiteX268" fmla="*/ 1832469 w 2529241"/>
                    <a:gd name="connsiteY268" fmla="*/ 677913 h 1256975"/>
                    <a:gd name="connsiteX269" fmla="*/ 1829401 w 2529241"/>
                    <a:gd name="connsiteY269" fmla="*/ 669158 h 1256975"/>
                    <a:gd name="connsiteX270" fmla="*/ 1824445 w 2529241"/>
                    <a:gd name="connsiteY270" fmla="*/ 660893 h 1256975"/>
                    <a:gd name="connsiteX271" fmla="*/ 1817936 w 2529241"/>
                    <a:gd name="connsiteY271" fmla="*/ 653320 h 1256975"/>
                    <a:gd name="connsiteX272" fmla="*/ 1811064 w 2529241"/>
                    <a:gd name="connsiteY272" fmla="*/ 645960 h 1256975"/>
                    <a:gd name="connsiteX273" fmla="*/ 1796022 w 2529241"/>
                    <a:gd name="connsiteY273" fmla="*/ 633478 h 1256975"/>
                    <a:gd name="connsiteX274" fmla="*/ 1780808 w 2529241"/>
                    <a:gd name="connsiteY274" fmla="*/ 623186 h 1256975"/>
                    <a:gd name="connsiteX275" fmla="*/ 1772906 w 2529241"/>
                    <a:gd name="connsiteY275" fmla="*/ 618143 h 1256975"/>
                    <a:gd name="connsiteX276" fmla="*/ 1764454 w 2529241"/>
                    <a:gd name="connsiteY276" fmla="*/ 613994 h 1256975"/>
                    <a:gd name="connsiteX277" fmla="*/ 1755604 w 2529241"/>
                    <a:gd name="connsiteY277" fmla="*/ 611006 h 1256975"/>
                    <a:gd name="connsiteX278" fmla="*/ 1747330 w 2529241"/>
                    <a:gd name="connsiteY278" fmla="*/ 607833 h 1256975"/>
                    <a:gd name="connsiteX279" fmla="*/ 1739201 w 2529241"/>
                    <a:gd name="connsiteY279" fmla="*/ 602836 h 1256975"/>
                    <a:gd name="connsiteX280" fmla="*/ 1731362 w 2529241"/>
                    <a:gd name="connsiteY280" fmla="*/ 596787 h 1256975"/>
                    <a:gd name="connsiteX281" fmla="*/ 1716751 w 2529241"/>
                    <a:gd name="connsiteY281" fmla="*/ 584354 h 1256975"/>
                    <a:gd name="connsiteX282" fmla="*/ 1708451 w 2529241"/>
                    <a:gd name="connsiteY282" fmla="*/ 578380 h 1256975"/>
                    <a:gd name="connsiteX283" fmla="*/ 1691646 w 2529241"/>
                    <a:gd name="connsiteY283" fmla="*/ 568706 h 1256975"/>
                    <a:gd name="connsiteX284" fmla="*/ 1683142 w 2529241"/>
                    <a:gd name="connsiteY284" fmla="*/ 565107 h 1256975"/>
                    <a:gd name="connsiteX285" fmla="*/ 1666218 w 2529241"/>
                    <a:gd name="connsiteY285" fmla="*/ 559165 h 1256975"/>
                    <a:gd name="connsiteX286" fmla="*/ 1657682 w 2529241"/>
                    <a:gd name="connsiteY286" fmla="*/ 555421 h 1256975"/>
                    <a:gd name="connsiteX287" fmla="*/ 1641124 w 2529241"/>
                    <a:gd name="connsiteY287" fmla="*/ 546479 h 1256975"/>
                    <a:gd name="connsiteX288" fmla="*/ 1632931 w 2529241"/>
                    <a:gd name="connsiteY288" fmla="*/ 540989 h 1256975"/>
                    <a:gd name="connsiteX289" fmla="*/ 1625861 w 2529241"/>
                    <a:gd name="connsiteY289" fmla="*/ 534259 h 1256975"/>
                    <a:gd name="connsiteX290" fmla="*/ 1620853 w 2529241"/>
                    <a:gd name="connsiteY290" fmla="*/ 527194 h 1256975"/>
                    <a:gd name="connsiteX291" fmla="*/ 1616018 w 2529241"/>
                    <a:gd name="connsiteY291" fmla="*/ 518643 h 1256975"/>
                    <a:gd name="connsiteX292" fmla="*/ 1612680 w 2529241"/>
                    <a:gd name="connsiteY292" fmla="*/ 509746 h 1256975"/>
                    <a:gd name="connsiteX293" fmla="*/ 1610351 w 2529241"/>
                    <a:gd name="connsiteY293" fmla="*/ 500444 h 1256975"/>
                    <a:gd name="connsiteX294" fmla="*/ 1607767 w 2529241"/>
                    <a:gd name="connsiteY294" fmla="*/ 491374 h 1256975"/>
                    <a:gd name="connsiteX295" fmla="*/ 1605773 w 2529241"/>
                    <a:gd name="connsiteY295" fmla="*/ 483143 h 1256975"/>
                    <a:gd name="connsiteX296" fmla="*/ 1602166 w 2529241"/>
                    <a:gd name="connsiteY296" fmla="*/ 474925 h 1256975"/>
                    <a:gd name="connsiteX297" fmla="*/ 1597653 w 2529241"/>
                    <a:gd name="connsiteY297" fmla="*/ 466851 h 1256975"/>
                    <a:gd name="connsiteX298" fmla="*/ 1592807 w 2529241"/>
                    <a:gd name="connsiteY298" fmla="*/ 459190 h 1256975"/>
                    <a:gd name="connsiteX299" fmla="*/ 1587525 w 2529241"/>
                    <a:gd name="connsiteY299" fmla="*/ 451636 h 1256975"/>
                    <a:gd name="connsiteX300" fmla="*/ 1582671 w 2529241"/>
                    <a:gd name="connsiteY300" fmla="*/ 442786 h 1256975"/>
                    <a:gd name="connsiteX301" fmla="*/ 1576946 w 2529241"/>
                    <a:gd name="connsiteY301" fmla="*/ 434871 h 1256975"/>
                    <a:gd name="connsiteX302" fmla="*/ 1571175 w 2529241"/>
                    <a:gd name="connsiteY302" fmla="*/ 428302 h 1256975"/>
                    <a:gd name="connsiteX303" fmla="*/ 1565003 w 2529241"/>
                    <a:gd name="connsiteY303" fmla="*/ 420100 h 1256975"/>
                    <a:gd name="connsiteX304" fmla="*/ 1554379 w 2529241"/>
                    <a:gd name="connsiteY304" fmla="*/ 404948 h 1256975"/>
                    <a:gd name="connsiteX305" fmla="*/ 1548571 w 2529241"/>
                    <a:gd name="connsiteY305" fmla="*/ 398089 h 1256975"/>
                    <a:gd name="connsiteX306" fmla="*/ 1541331 w 2529241"/>
                    <a:gd name="connsiteY306" fmla="*/ 391115 h 1256975"/>
                    <a:gd name="connsiteX307" fmla="*/ 1535020 w 2529241"/>
                    <a:gd name="connsiteY307" fmla="*/ 384383 h 1256975"/>
                    <a:gd name="connsiteX308" fmla="*/ 1523319 w 2529241"/>
                    <a:gd name="connsiteY308" fmla="*/ 369996 h 1256975"/>
                    <a:gd name="connsiteX309" fmla="*/ 1518706 w 2529241"/>
                    <a:gd name="connsiteY309" fmla="*/ 361847 h 1256975"/>
                    <a:gd name="connsiteX310" fmla="*/ 1514935 w 2529241"/>
                    <a:gd name="connsiteY310" fmla="*/ 352754 h 1256975"/>
                    <a:gd name="connsiteX311" fmla="*/ 1512360 w 2529241"/>
                    <a:gd name="connsiteY311" fmla="*/ 343426 h 1256975"/>
                    <a:gd name="connsiteX312" fmla="*/ 1510541 w 2529241"/>
                    <a:gd name="connsiteY312" fmla="*/ 334416 h 1256975"/>
                    <a:gd name="connsiteX313" fmla="*/ 1506824 w 2529241"/>
                    <a:gd name="connsiteY313" fmla="*/ 307325 h 1256975"/>
                    <a:gd name="connsiteX314" fmla="*/ 1506651 w 2529241"/>
                    <a:gd name="connsiteY314" fmla="*/ 298243 h 1256975"/>
                    <a:gd name="connsiteX315" fmla="*/ 1505999 w 2529241"/>
                    <a:gd name="connsiteY315" fmla="*/ 289261 h 1256975"/>
                    <a:gd name="connsiteX316" fmla="*/ 1503453 w 2529241"/>
                    <a:gd name="connsiteY316" fmla="*/ 271062 h 1256975"/>
                    <a:gd name="connsiteX317" fmla="*/ 1501645 w 2529241"/>
                    <a:gd name="connsiteY317" fmla="*/ 261224 h 1256975"/>
                    <a:gd name="connsiteX318" fmla="*/ 1499576 w 2529241"/>
                    <a:gd name="connsiteY318" fmla="*/ 252320 h 1256975"/>
                    <a:gd name="connsiteX319" fmla="*/ 1497853 w 2529241"/>
                    <a:gd name="connsiteY319" fmla="*/ 243280 h 1256975"/>
                    <a:gd name="connsiteX320" fmla="*/ 1495097 w 2529241"/>
                    <a:gd name="connsiteY320" fmla="*/ 234395 h 1256975"/>
                    <a:gd name="connsiteX321" fmla="*/ 1492363 w 2529241"/>
                    <a:gd name="connsiteY321" fmla="*/ 224587 h 1256975"/>
                    <a:gd name="connsiteX322" fmla="*/ 1488309 w 2529241"/>
                    <a:gd name="connsiteY322" fmla="*/ 216181 h 1256975"/>
                    <a:gd name="connsiteX323" fmla="*/ 1483018 w 2529241"/>
                    <a:gd name="connsiteY323" fmla="*/ 207204 h 1256975"/>
                    <a:gd name="connsiteX324" fmla="*/ 1476827 w 2529241"/>
                    <a:gd name="connsiteY324" fmla="*/ 199923 h 1256975"/>
                    <a:gd name="connsiteX325" fmla="*/ 1471948 w 2529241"/>
                    <a:gd name="connsiteY325" fmla="*/ 191094 h 1256975"/>
                    <a:gd name="connsiteX326" fmla="*/ 1464735 w 2529241"/>
                    <a:gd name="connsiteY326" fmla="*/ 172859 h 1256975"/>
                    <a:gd name="connsiteX327" fmla="*/ 1460475 w 2529241"/>
                    <a:gd name="connsiteY327" fmla="*/ 163587 h 1256975"/>
                    <a:gd name="connsiteX328" fmla="*/ 1455797 w 2529241"/>
                    <a:gd name="connsiteY328" fmla="*/ 154193 h 1256975"/>
                    <a:gd name="connsiteX329" fmla="*/ 1452087 w 2529241"/>
                    <a:gd name="connsiteY329" fmla="*/ 145895 h 1256975"/>
                    <a:gd name="connsiteX330" fmla="*/ 1447930 w 2529241"/>
                    <a:gd name="connsiteY330" fmla="*/ 137570 h 1256975"/>
                    <a:gd name="connsiteX331" fmla="*/ 1443438 w 2529241"/>
                    <a:gd name="connsiteY331" fmla="*/ 130237 h 1256975"/>
                    <a:gd name="connsiteX332" fmla="*/ 1439887 w 2529241"/>
                    <a:gd name="connsiteY332" fmla="*/ 121018 h 1256975"/>
                    <a:gd name="connsiteX333" fmla="*/ 1436985 w 2529241"/>
                    <a:gd name="connsiteY333" fmla="*/ 112096 h 1256975"/>
                    <a:gd name="connsiteX334" fmla="*/ 1434785 w 2529241"/>
                    <a:gd name="connsiteY334" fmla="*/ 103243 h 1256975"/>
                    <a:gd name="connsiteX335" fmla="*/ 1430701 w 2529241"/>
                    <a:gd name="connsiteY335" fmla="*/ 95515 h 1256975"/>
                    <a:gd name="connsiteX336" fmla="*/ 1426897 w 2529241"/>
                    <a:gd name="connsiteY336" fmla="*/ 87009 h 1256975"/>
                    <a:gd name="connsiteX337" fmla="*/ 1424133 w 2529241"/>
                    <a:gd name="connsiteY337" fmla="*/ 77995 h 1256975"/>
                    <a:gd name="connsiteX338" fmla="*/ 1415586 w 2529241"/>
                    <a:gd name="connsiteY338" fmla="*/ 61692 h 1256975"/>
                    <a:gd name="connsiteX339" fmla="*/ 1409708 w 2529241"/>
                    <a:gd name="connsiteY339" fmla="*/ 53325 h 1256975"/>
                    <a:gd name="connsiteX340" fmla="*/ 1402956 w 2529241"/>
                    <a:gd name="connsiteY340" fmla="*/ 47283 h 1256975"/>
                    <a:gd name="connsiteX341" fmla="*/ 1395201 w 2529241"/>
                    <a:gd name="connsiteY341" fmla="*/ 41417 h 1256975"/>
                    <a:gd name="connsiteX342" fmla="*/ 1380062 w 2529241"/>
                    <a:gd name="connsiteY342" fmla="*/ 29325 h 1256975"/>
                    <a:gd name="connsiteX343" fmla="*/ 1371124 w 2529241"/>
                    <a:gd name="connsiteY343" fmla="*/ 28327 h 1256975"/>
                    <a:gd name="connsiteX344" fmla="*/ 1361547 w 2529241"/>
                    <a:gd name="connsiteY344" fmla="*/ 25649 h 1256975"/>
                    <a:gd name="connsiteX345" fmla="*/ 1353147 w 2529241"/>
                    <a:gd name="connsiteY345" fmla="*/ 22725 h 1256975"/>
                    <a:gd name="connsiteX346" fmla="*/ 1344038 w 2529241"/>
                    <a:gd name="connsiteY346" fmla="*/ 20446 h 1256975"/>
                    <a:gd name="connsiteX347" fmla="*/ 1336388 w 2529241"/>
                    <a:gd name="connsiteY347" fmla="*/ 17467 h 1256975"/>
                    <a:gd name="connsiteX348" fmla="*/ 1318631 w 2529241"/>
                    <a:gd name="connsiteY348" fmla="*/ 11660 h 1256975"/>
                    <a:gd name="connsiteX349" fmla="*/ 1314467 w 2529241"/>
                    <a:gd name="connsiteY349" fmla="*/ 10834 h 1256975"/>
                    <a:gd name="connsiteX350" fmla="*/ 1332827 w 2529241"/>
                    <a:gd name="connsiteY350" fmla="*/ 6679 h 1256975"/>
                    <a:gd name="connsiteX351" fmla="*/ 1342843 w 2529241"/>
                    <a:gd name="connsiteY351" fmla="*/ 5096 h 1256975"/>
                    <a:gd name="connsiteX352" fmla="*/ 1360738 w 2529241"/>
                    <a:gd name="connsiteY352" fmla="*/ 5009 h 1256975"/>
                    <a:gd name="connsiteX353" fmla="*/ 1370062 w 2529241"/>
                    <a:gd name="connsiteY353" fmla="*/ 4342 h 1256975"/>
                    <a:gd name="connsiteX354" fmla="*/ 1380429 w 2529241"/>
                    <a:gd name="connsiteY354" fmla="*/ 4081 h 1256975"/>
                    <a:gd name="connsiteX355" fmla="*/ 1390305 w 2529241"/>
                    <a:gd name="connsiteY355" fmla="*/ 4313 h 1256975"/>
                    <a:gd name="connsiteX356" fmla="*/ 1398983 w 2529241"/>
                    <a:gd name="connsiteY356" fmla="*/ 3096 h 1256975"/>
                    <a:gd name="connsiteX357" fmla="*/ 1417498 w 2529241"/>
                    <a:gd name="connsiteY357" fmla="*/ 2016 h 1256975"/>
                    <a:gd name="connsiteX358" fmla="*/ 1426775 w 2529241"/>
                    <a:gd name="connsiteY358" fmla="*/ 2721 h 1256975"/>
                    <a:gd name="connsiteX359" fmla="*/ 1436188 w 2529241"/>
                    <a:gd name="connsiteY359" fmla="*/ 1668 h 1256975"/>
                    <a:gd name="connsiteX360" fmla="*/ 1446223 w 2529241"/>
                    <a:gd name="connsiteY360" fmla="*/ 1431 h 1256975"/>
                    <a:gd name="connsiteX361" fmla="*/ 1455509 w 2529241"/>
                    <a:gd name="connsiteY361" fmla="*/ 1550 h 1256975"/>
                    <a:gd name="connsiteX362" fmla="*/ 1475158 w 2529241"/>
                    <a:gd name="connsiteY362" fmla="*/ 0 h 1256975"/>
                    <a:gd name="connsiteX363" fmla="*/ 1484356 w 2529241"/>
                    <a:gd name="connsiteY363" fmla="*/ 92 h 1256975"/>
                    <a:gd name="connsiteX364" fmla="*/ 1492686 w 2529241"/>
                    <a:gd name="connsiteY364" fmla="*/ 1259 h 1256975"/>
                    <a:gd name="connsiteX365" fmla="*/ 1502756 w 2529241"/>
                    <a:gd name="connsiteY365" fmla="*/ 4021 h 1256975"/>
                    <a:gd name="connsiteX366" fmla="*/ 1511605 w 2529241"/>
                    <a:gd name="connsiteY366" fmla="*/ 7784 h 1256975"/>
                    <a:gd name="connsiteX367" fmla="*/ 1527087 w 2529241"/>
                    <a:gd name="connsiteY367" fmla="*/ 16877 h 1256975"/>
                    <a:gd name="connsiteX368" fmla="*/ 1550231 w 2529241"/>
                    <a:gd name="connsiteY368" fmla="*/ 32446 h 1256975"/>
                    <a:gd name="connsiteX369" fmla="*/ 1558015 w 2529241"/>
                    <a:gd name="connsiteY369" fmla="*/ 38132 h 1256975"/>
                    <a:gd name="connsiteX370" fmla="*/ 1565669 w 2529241"/>
                    <a:gd name="connsiteY370" fmla="*/ 42073 h 1256975"/>
                    <a:gd name="connsiteX371" fmla="*/ 1573261 w 2529241"/>
                    <a:gd name="connsiteY371" fmla="*/ 47410 h 1256975"/>
                    <a:gd name="connsiteX372" fmla="*/ 1580803 w 2529241"/>
                    <a:gd name="connsiteY372" fmla="*/ 53941 h 1256975"/>
                    <a:gd name="connsiteX373" fmla="*/ 1588914 w 2529241"/>
                    <a:gd name="connsiteY373" fmla="*/ 59101 h 1256975"/>
                    <a:gd name="connsiteX374" fmla="*/ 1617112 w 2529241"/>
                    <a:gd name="connsiteY374" fmla="*/ 70708 h 1256975"/>
                    <a:gd name="connsiteX375" fmla="*/ 1626226 w 2529241"/>
                    <a:gd name="connsiteY375" fmla="*/ 74623 h 1256975"/>
                    <a:gd name="connsiteX376" fmla="*/ 1634236 w 2529241"/>
                    <a:gd name="connsiteY376" fmla="*/ 78485 h 1256975"/>
                    <a:gd name="connsiteX377" fmla="*/ 1643317 w 2529241"/>
                    <a:gd name="connsiteY377" fmla="*/ 83556 h 1256975"/>
                    <a:gd name="connsiteX378" fmla="*/ 1650967 w 2529241"/>
                    <a:gd name="connsiteY378" fmla="*/ 89056 h 1256975"/>
                    <a:gd name="connsiteX379" fmla="*/ 1657415 w 2529241"/>
                    <a:gd name="connsiteY379" fmla="*/ 95218 h 1256975"/>
                    <a:gd name="connsiteX380" fmla="*/ 1664569 w 2529241"/>
                    <a:gd name="connsiteY380" fmla="*/ 101331 h 1256975"/>
                    <a:gd name="connsiteX381" fmla="*/ 1673103 w 2529241"/>
                    <a:gd name="connsiteY381" fmla="*/ 107049 h 1256975"/>
                    <a:gd name="connsiteX382" fmla="*/ 1681410 w 2529241"/>
                    <a:gd name="connsiteY382" fmla="*/ 113304 h 1256975"/>
                    <a:gd name="connsiteX383" fmla="*/ 1687926 w 2529241"/>
                    <a:gd name="connsiteY383" fmla="*/ 119812 h 1256975"/>
                    <a:gd name="connsiteX384" fmla="*/ 1693558 w 2529241"/>
                    <a:gd name="connsiteY384" fmla="*/ 128009 h 1256975"/>
                    <a:gd name="connsiteX385" fmla="*/ 1697103 w 2529241"/>
                    <a:gd name="connsiteY385" fmla="*/ 136622 h 1256975"/>
                    <a:gd name="connsiteX386" fmla="*/ 1698480 w 2529241"/>
                    <a:gd name="connsiteY386" fmla="*/ 145210 h 1256975"/>
                    <a:gd name="connsiteX387" fmla="*/ 1699696 w 2529241"/>
                    <a:gd name="connsiteY387" fmla="*/ 154683 h 1256975"/>
                    <a:gd name="connsiteX388" fmla="*/ 1701421 w 2529241"/>
                    <a:gd name="connsiteY388" fmla="*/ 164626 h 1256975"/>
                    <a:gd name="connsiteX389" fmla="*/ 1702242 w 2529241"/>
                    <a:gd name="connsiteY389" fmla="*/ 173727 h 1256975"/>
                    <a:gd name="connsiteX390" fmla="*/ 1702450 w 2529241"/>
                    <a:gd name="connsiteY390" fmla="*/ 183097 h 1256975"/>
                    <a:gd name="connsiteX391" fmla="*/ 1702108 w 2529241"/>
                    <a:gd name="connsiteY391" fmla="*/ 191568 h 1256975"/>
                    <a:gd name="connsiteX392" fmla="*/ 1700233 w 2529241"/>
                    <a:gd name="connsiteY392" fmla="*/ 201055 h 1256975"/>
                    <a:gd name="connsiteX393" fmla="*/ 1697685 w 2529241"/>
                    <a:gd name="connsiteY393" fmla="*/ 211026 h 1256975"/>
                    <a:gd name="connsiteX394" fmla="*/ 1691543 w 2529241"/>
                    <a:gd name="connsiteY394" fmla="*/ 228706 h 1256975"/>
                    <a:gd name="connsiteX395" fmla="*/ 1689317 w 2529241"/>
                    <a:gd name="connsiteY395" fmla="*/ 247834 h 1256975"/>
                    <a:gd name="connsiteX396" fmla="*/ 1687332 w 2529241"/>
                    <a:gd name="connsiteY396" fmla="*/ 258004 h 1256975"/>
                    <a:gd name="connsiteX397" fmla="*/ 1686067 w 2529241"/>
                    <a:gd name="connsiteY397" fmla="*/ 267222 h 1256975"/>
                    <a:gd name="connsiteX398" fmla="*/ 1684195 w 2529241"/>
                    <a:gd name="connsiteY398" fmla="*/ 277191 h 1256975"/>
                    <a:gd name="connsiteX399" fmla="*/ 1682591 w 2529241"/>
                    <a:gd name="connsiteY399" fmla="*/ 287668 h 1256975"/>
                    <a:gd name="connsiteX400" fmla="*/ 1679339 w 2529241"/>
                    <a:gd name="connsiteY400" fmla="*/ 317720 h 1256975"/>
                    <a:gd name="connsiteX401" fmla="*/ 1675528 w 2529241"/>
                    <a:gd name="connsiteY401" fmla="*/ 326598 h 1256975"/>
                    <a:gd name="connsiteX402" fmla="*/ 1670608 w 2529241"/>
                    <a:gd name="connsiteY402" fmla="*/ 334292 h 1256975"/>
                    <a:gd name="connsiteX403" fmla="*/ 1666360 w 2529241"/>
                    <a:gd name="connsiteY403" fmla="*/ 343014 h 1256975"/>
                    <a:gd name="connsiteX404" fmla="*/ 1660108 w 2529241"/>
                    <a:gd name="connsiteY404" fmla="*/ 351481 h 1256975"/>
                    <a:gd name="connsiteX405" fmla="*/ 1644678 w 2529241"/>
                    <a:gd name="connsiteY405" fmla="*/ 363139 h 1256975"/>
                    <a:gd name="connsiteX406" fmla="*/ 1637051 w 2529241"/>
                    <a:gd name="connsiteY406" fmla="*/ 368573 h 1256975"/>
                    <a:gd name="connsiteX407" fmla="*/ 1629415 w 2529241"/>
                    <a:gd name="connsiteY407" fmla="*/ 374351 h 1256975"/>
                    <a:gd name="connsiteX408" fmla="*/ 1621129 w 2529241"/>
                    <a:gd name="connsiteY408" fmla="*/ 380164 h 1256975"/>
                    <a:gd name="connsiteX409" fmla="*/ 1612984 w 2529241"/>
                    <a:gd name="connsiteY409" fmla="*/ 386372 h 1256975"/>
                    <a:gd name="connsiteX410" fmla="*/ 1604763 w 2529241"/>
                    <a:gd name="connsiteY410" fmla="*/ 391965 h 1256975"/>
                    <a:gd name="connsiteX411" fmla="*/ 1596854 w 2529241"/>
                    <a:gd name="connsiteY411" fmla="*/ 396102 h 1256975"/>
                    <a:gd name="connsiteX412" fmla="*/ 1588418 w 2529241"/>
                    <a:gd name="connsiteY412" fmla="*/ 399987 h 1256975"/>
                    <a:gd name="connsiteX413" fmla="*/ 1579286 w 2529241"/>
                    <a:gd name="connsiteY413" fmla="*/ 404723 h 1256975"/>
                    <a:gd name="connsiteX414" fmla="*/ 1572251 w 2529241"/>
                    <a:gd name="connsiteY414" fmla="*/ 410342 h 1256975"/>
                    <a:gd name="connsiteX415" fmla="*/ 1565517 w 2529241"/>
                    <a:gd name="connsiteY415" fmla="*/ 417957 h 1256975"/>
                    <a:gd name="connsiteX416" fmla="*/ 1558541 w 2529241"/>
                    <a:gd name="connsiteY416" fmla="*/ 424540 h 1256975"/>
                    <a:gd name="connsiteX417" fmla="*/ 1551171 w 2529241"/>
                    <a:gd name="connsiteY417" fmla="*/ 430058 h 1256975"/>
                    <a:gd name="connsiteX418" fmla="*/ 1542694 w 2529241"/>
                    <a:gd name="connsiteY418" fmla="*/ 433694 h 1256975"/>
                    <a:gd name="connsiteX419" fmla="*/ 1534871 w 2529241"/>
                    <a:gd name="connsiteY419" fmla="*/ 438812 h 1256975"/>
                    <a:gd name="connsiteX420" fmla="*/ 1528023 w 2529241"/>
                    <a:gd name="connsiteY420" fmla="*/ 444838 h 1256975"/>
                    <a:gd name="connsiteX421" fmla="*/ 1519613 w 2529241"/>
                    <a:gd name="connsiteY421" fmla="*/ 449984 h 1256975"/>
                    <a:gd name="connsiteX422" fmla="*/ 1512536 w 2529241"/>
                    <a:gd name="connsiteY422" fmla="*/ 455523 h 1256975"/>
                    <a:gd name="connsiteX423" fmla="*/ 1496584 w 2529241"/>
                    <a:gd name="connsiteY423" fmla="*/ 464734 h 1256975"/>
                    <a:gd name="connsiteX424" fmla="*/ 1489431 w 2529241"/>
                    <a:gd name="connsiteY424" fmla="*/ 469201 h 1256975"/>
                    <a:gd name="connsiteX425" fmla="*/ 1481877 w 2529241"/>
                    <a:gd name="connsiteY425" fmla="*/ 474682 h 1256975"/>
                    <a:gd name="connsiteX426" fmla="*/ 1474574 w 2529241"/>
                    <a:gd name="connsiteY426" fmla="*/ 481246 h 1256975"/>
                    <a:gd name="connsiteX427" fmla="*/ 1466229 w 2529241"/>
                    <a:gd name="connsiteY427" fmla="*/ 486277 h 1256975"/>
                    <a:gd name="connsiteX428" fmla="*/ 1458226 w 2529241"/>
                    <a:gd name="connsiteY428" fmla="*/ 490646 h 1256975"/>
                    <a:gd name="connsiteX429" fmla="*/ 1451179 w 2529241"/>
                    <a:gd name="connsiteY429" fmla="*/ 496943 h 1256975"/>
                    <a:gd name="connsiteX430" fmla="*/ 1443277 w 2529241"/>
                    <a:gd name="connsiteY430" fmla="*/ 501701 h 1256975"/>
                    <a:gd name="connsiteX431" fmla="*/ 1435475 w 2529241"/>
                    <a:gd name="connsiteY431" fmla="*/ 507083 h 1256975"/>
                    <a:gd name="connsiteX432" fmla="*/ 1427710 w 2529241"/>
                    <a:gd name="connsiteY432" fmla="*/ 511920 h 1256975"/>
                    <a:gd name="connsiteX433" fmla="*/ 1421019 w 2529241"/>
                    <a:gd name="connsiteY433" fmla="*/ 516956 h 1256975"/>
                    <a:gd name="connsiteX434" fmla="*/ 1412460 w 2529241"/>
                    <a:gd name="connsiteY434" fmla="*/ 520609 h 1256975"/>
                    <a:gd name="connsiteX435" fmla="*/ 1403603 w 2529241"/>
                    <a:gd name="connsiteY435" fmla="*/ 524103 h 1256975"/>
                    <a:gd name="connsiteX436" fmla="*/ 1395376 w 2529241"/>
                    <a:gd name="connsiteY436" fmla="*/ 528687 h 1256975"/>
                    <a:gd name="connsiteX437" fmla="*/ 1387728 w 2529241"/>
                    <a:gd name="connsiteY437" fmla="*/ 534357 h 1256975"/>
                    <a:gd name="connsiteX438" fmla="*/ 1378741 w 2529241"/>
                    <a:gd name="connsiteY438" fmla="*/ 538368 h 1256975"/>
                    <a:gd name="connsiteX439" fmla="*/ 1369478 w 2529241"/>
                    <a:gd name="connsiteY439" fmla="*/ 542061 h 1256975"/>
                    <a:gd name="connsiteX440" fmla="*/ 1361650 w 2529241"/>
                    <a:gd name="connsiteY440" fmla="*/ 547441 h 1256975"/>
                    <a:gd name="connsiteX441" fmla="*/ 1355080 w 2529241"/>
                    <a:gd name="connsiteY441" fmla="*/ 553462 h 1256975"/>
                    <a:gd name="connsiteX442" fmla="*/ 1348237 w 2529241"/>
                    <a:gd name="connsiteY442" fmla="*/ 560986 h 1256975"/>
                    <a:gd name="connsiteX443" fmla="*/ 1340678 w 2529241"/>
                    <a:gd name="connsiteY443" fmla="*/ 566731 h 1256975"/>
                    <a:gd name="connsiteX444" fmla="*/ 1327345 w 2529241"/>
                    <a:gd name="connsiteY444" fmla="*/ 577834 h 1256975"/>
                    <a:gd name="connsiteX445" fmla="*/ 1319241 w 2529241"/>
                    <a:gd name="connsiteY445" fmla="*/ 583233 h 1256975"/>
                    <a:gd name="connsiteX446" fmla="*/ 1310929 w 2529241"/>
                    <a:gd name="connsiteY446" fmla="*/ 588407 h 1256975"/>
                    <a:gd name="connsiteX447" fmla="*/ 1304152 w 2529241"/>
                    <a:gd name="connsiteY447" fmla="*/ 595299 h 1256975"/>
                    <a:gd name="connsiteX448" fmla="*/ 1296195 w 2529241"/>
                    <a:gd name="connsiteY448" fmla="*/ 601308 h 1256975"/>
                    <a:gd name="connsiteX449" fmla="*/ 1288384 w 2529241"/>
                    <a:gd name="connsiteY449" fmla="*/ 606681 h 1256975"/>
                    <a:gd name="connsiteX450" fmla="*/ 1280774 w 2529241"/>
                    <a:gd name="connsiteY450" fmla="*/ 612890 h 1256975"/>
                    <a:gd name="connsiteX451" fmla="*/ 1272824 w 2529241"/>
                    <a:gd name="connsiteY451" fmla="*/ 617696 h 1256975"/>
                    <a:gd name="connsiteX452" fmla="*/ 1265385 w 2529241"/>
                    <a:gd name="connsiteY452" fmla="*/ 623455 h 1256975"/>
                    <a:gd name="connsiteX453" fmla="*/ 1254230 w 2529241"/>
                    <a:gd name="connsiteY453" fmla="*/ 638554 h 1256975"/>
                    <a:gd name="connsiteX454" fmla="*/ 1248479 w 2529241"/>
                    <a:gd name="connsiteY454" fmla="*/ 645310 h 1256975"/>
                    <a:gd name="connsiteX455" fmla="*/ 1241790 w 2529241"/>
                    <a:gd name="connsiteY455" fmla="*/ 652433 h 1256975"/>
                    <a:gd name="connsiteX456" fmla="*/ 1234289 w 2529241"/>
                    <a:gd name="connsiteY456" fmla="*/ 657645 h 1256975"/>
                    <a:gd name="connsiteX457" fmla="*/ 1218443 w 2529241"/>
                    <a:gd name="connsiteY457" fmla="*/ 666628 h 1256975"/>
                    <a:gd name="connsiteX458" fmla="*/ 1210072 w 2529241"/>
                    <a:gd name="connsiteY458" fmla="*/ 673408 h 1256975"/>
                    <a:gd name="connsiteX459" fmla="*/ 1204195 w 2529241"/>
                    <a:gd name="connsiteY459" fmla="*/ 681308 h 1256975"/>
                    <a:gd name="connsiteX460" fmla="*/ 1191820 w 2529241"/>
                    <a:gd name="connsiteY460" fmla="*/ 696215 h 1256975"/>
                    <a:gd name="connsiteX461" fmla="*/ 1180438 w 2529241"/>
                    <a:gd name="connsiteY461" fmla="*/ 710836 h 1256975"/>
                    <a:gd name="connsiteX462" fmla="*/ 1174577 w 2529241"/>
                    <a:gd name="connsiteY462" fmla="*/ 719284 h 1256975"/>
                    <a:gd name="connsiteX463" fmla="*/ 1170616 w 2529241"/>
                    <a:gd name="connsiteY463" fmla="*/ 727205 h 1256975"/>
                    <a:gd name="connsiteX464" fmla="*/ 1166864 w 2529241"/>
                    <a:gd name="connsiteY464" fmla="*/ 735321 h 1256975"/>
                    <a:gd name="connsiteX465" fmla="*/ 1161940 w 2529241"/>
                    <a:gd name="connsiteY465" fmla="*/ 743401 h 1256975"/>
                    <a:gd name="connsiteX466" fmla="*/ 1156380 w 2529241"/>
                    <a:gd name="connsiteY466" fmla="*/ 751264 h 1256975"/>
                    <a:gd name="connsiteX467" fmla="*/ 1152277 w 2529241"/>
                    <a:gd name="connsiteY467" fmla="*/ 760100 h 1256975"/>
                    <a:gd name="connsiteX468" fmla="*/ 1149170 w 2529241"/>
                    <a:gd name="connsiteY468" fmla="*/ 769002 h 1256975"/>
                    <a:gd name="connsiteX469" fmla="*/ 1144398 w 2529241"/>
                    <a:gd name="connsiteY469" fmla="*/ 777087 h 1256975"/>
                    <a:gd name="connsiteX470" fmla="*/ 1138843 w 2529241"/>
                    <a:gd name="connsiteY470" fmla="*/ 784763 h 1256975"/>
                    <a:gd name="connsiteX471" fmla="*/ 1123877 w 2529241"/>
                    <a:gd name="connsiteY471" fmla="*/ 798076 h 1256975"/>
                    <a:gd name="connsiteX472" fmla="*/ 1116445 w 2529241"/>
                    <a:gd name="connsiteY472" fmla="*/ 805499 h 1256975"/>
                    <a:gd name="connsiteX473" fmla="*/ 1110125 w 2529241"/>
                    <a:gd name="connsiteY473" fmla="*/ 812966 h 1256975"/>
                    <a:gd name="connsiteX474" fmla="*/ 1104701 w 2529241"/>
                    <a:gd name="connsiteY474" fmla="*/ 820539 h 1256975"/>
                    <a:gd name="connsiteX475" fmla="*/ 1098461 w 2529241"/>
                    <a:gd name="connsiteY475" fmla="*/ 827931 h 1256975"/>
                    <a:gd name="connsiteX476" fmla="*/ 1084585 w 2529241"/>
                    <a:gd name="connsiteY476" fmla="*/ 842372 h 1256975"/>
                    <a:gd name="connsiteX477" fmla="*/ 1070839 w 2529241"/>
                    <a:gd name="connsiteY477" fmla="*/ 856362 h 1256975"/>
                    <a:gd name="connsiteX478" fmla="*/ 1064686 w 2529241"/>
                    <a:gd name="connsiteY478" fmla="*/ 862280 h 1256975"/>
                    <a:gd name="connsiteX479" fmla="*/ 1058263 w 2529241"/>
                    <a:gd name="connsiteY479" fmla="*/ 869595 h 1256975"/>
                    <a:gd name="connsiteX480" fmla="*/ 1050358 w 2529241"/>
                    <a:gd name="connsiteY480" fmla="*/ 887509 h 1256975"/>
                    <a:gd name="connsiteX481" fmla="*/ 1045982 w 2529241"/>
                    <a:gd name="connsiteY481" fmla="*/ 896015 h 1256975"/>
                    <a:gd name="connsiteX482" fmla="*/ 1039753 w 2529241"/>
                    <a:gd name="connsiteY482" fmla="*/ 903553 h 1256975"/>
                    <a:gd name="connsiteX483" fmla="*/ 1032716 w 2529241"/>
                    <a:gd name="connsiteY483" fmla="*/ 908879 h 1256975"/>
                    <a:gd name="connsiteX484" fmla="*/ 1024390 w 2529241"/>
                    <a:gd name="connsiteY484" fmla="*/ 912143 h 1256975"/>
                    <a:gd name="connsiteX485" fmla="*/ 1014507 w 2529241"/>
                    <a:gd name="connsiteY485" fmla="*/ 914408 h 1256975"/>
                    <a:gd name="connsiteX486" fmla="*/ 1005317 w 2529241"/>
                    <a:gd name="connsiteY486" fmla="*/ 915415 h 1256975"/>
                    <a:gd name="connsiteX487" fmla="*/ 985631 w 2529241"/>
                    <a:gd name="connsiteY487" fmla="*/ 915700 h 1256975"/>
                    <a:gd name="connsiteX488" fmla="*/ 957811 w 2529241"/>
                    <a:gd name="connsiteY488" fmla="*/ 918162 h 1256975"/>
                    <a:gd name="connsiteX489" fmla="*/ 948987 w 2529241"/>
                    <a:gd name="connsiteY489" fmla="*/ 919444 h 1256975"/>
                    <a:gd name="connsiteX490" fmla="*/ 932086 w 2529241"/>
                    <a:gd name="connsiteY490" fmla="*/ 920909 h 1256975"/>
                    <a:gd name="connsiteX491" fmla="*/ 913096 w 2529241"/>
                    <a:gd name="connsiteY491" fmla="*/ 920811 h 1256975"/>
                    <a:gd name="connsiteX492" fmla="*/ 904100 w 2529241"/>
                    <a:gd name="connsiteY492" fmla="*/ 921728 h 1256975"/>
                    <a:gd name="connsiteX493" fmla="*/ 886305 w 2529241"/>
                    <a:gd name="connsiteY493" fmla="*/ 924869 h 1256975"/>
                    <a:gd name="connsiteX494" fmla="*/ 859509 w 2529241"/>
                    <a:gd name="connsiteY494" fmla="*/ 929755 h 1256975"/>
                    <a:gd name="connsiteX495" fmla="*/ 850938 w 2529241"/>
                    <a:gd name="connsiteY495" fmla="*/ 932472 h 1256975"/>
                    <a:gd name="connsiteX496" fmla="*/ 842325 w 2529241"/>
                    <a:gd name="connsiteY496" fmla="*/ 935942 h 1256975"/>
                    <a:gd name="connsiteX497" fmla="*/ 826303 w 2529241"/>
                    <a:gd name="connsiteY497" fmla="*/ 945315 h 1256975"/>
                    <a:gd name="connsiteX498" fmla="*/ 817909 w 2529241"/>
                    <a:gd name="connsiteY498" fmla="*/ 948034 h 1256975"/>
                    <a:gd name="connsiteX499" fmla="*/ 807912 w 2529241"/>
                    <a:gd name="connsiteY499" fmla="*/ 950779 h 1256975"/>
                    <a:gd name="connsiteX500" fmla="*/ 789287 w 2529241"/>
                    <a:gd name="connsiteY500" fmla="*/ 953603 h 1256975"/>
                    <a:gd name="connsiteX501" fmla="*/ 780695 w 2529241"/>
                    <a:gd name="connsiteY501" fmla="*/ 957142 h 1256975"/>
                    <a:gd name="connsiteX502" fmla="*/ 772725 w 2529241"/>
                    <a:gd name="connsiteY502" fmla="*/ 961906 h 1256975"/>
                    <a:gd name="connsiteX503" fmla="*/ 764958 w 2529241"/>
                    <a:gd name="connsiteY503" fmla="*/ 967930 h 1256975"/>
                    <a:gd name="connsiteX504" fmla="*/ 750911 w 2529241"/>
                    <a:gd name="connsiteY504" fmla="*/ 980381 h 1256975"/>
                    <a:gd name="connsiteX505" fmla="*/ 742899 w 2529241"/>
                    <a:gd name="connsiteY505" fmla="*/ 985923 h 1256975"/>
                    <a:gd name="connsiteX506" fmla="*/ 725418 w 2529241"/>
                    <a:gd name="connsiteY506" fmla="*/ 995017 h 1256975"/>
                    <a:gd name="connsiteX507" fmla="*/ 716187 w 2529241"/>
                    <a:gd name="connsiteY507" fmla="*/ 1000284 h 1256975"/>
                    <a:gd name="connsiteX508" fmla="*/ 708243 w 2529241"/>
                    <a:gd name="connsiteY508" fmla="*/ 1005496 h 1256975"/>
                    <a:gd name="connsiteX509" fmla="*/ 704013 w 2529241"/>
                    <a:gd name="connsiteY509" fmla="*/ 1012544 h 1256975"/>
                    <a:gd name="connsiteX510" fmla="*/ 699070 w 2529241"/>
                    <a:gd name="connsiteY510" fmla="*/ 1032328 h 1256975"/>
                    <a:gd name="connsiteX511" fmla="*/ 697067 w 2529241"/>
                    <a:gd name="connsiteY511" fmla="*/ 1040972 h 1256975"/>
                    <a:gd name="connsiteX512" fmla="*/ 695496 w 2529241"/>
                    <a:gd name="connsiteY512" fmla="*/ 1049694 h 1256975"/>
                    <a:gd name="connsiteX513" fmla="*/ 695608 w 2529241"/>
                    <a:gd name="connsiteY513" fmla="*/ 1069243 h 1256975"/>
                    <a:gd name="connsiteX514" fmla="*/ 696485 w 2529241"/>
                    <a:gd name="connsiteY514" fmla="*/ 1078330 h 1256975"/>
                    <a:gd name="connsiteX515" fmla="*/ 700985 w 2529241"/>
                    <a:gd name="connsiteY515" fmla="*/ 1096742 h 1256975"/>
                    <a:gd name="connsiteX516" fmla="*/ 703372 w 2529241"/>
                    <a:gd name="connsiteY516" fmla="*/ 1106112 h 1256975"/>
                    <a:gd name="connsiteX517" fmla="*/ 709054 w 2529241"/>
                    <a:gd name="connsiteY517" fmla="*/ 1123415 h 1256975"/>
                    <a:gd name="connsiteX518" fmla="*/ 711499 w 2529241"/>
                    <a:gd name="connsiteY518" fmla="*/ 1132864 h 1256975"/>
                    <a:gd name="connsiteX519" fmla="*/ 712806 w 2529241"/>
                    <a:gd name="connsiteY519" fmla="*/ 1143161 h 1256975"/>
                    <a:gd name="connsiteX520" fmla="*/ 714539 w 2529241"/>
                    <a:gd name="connsiteY520" fmla="*/ 1151838 h 1256975"/>
                    <a:gd name="connsiteX521" fmla="*/ 716837 w 2529241"/>
                    <a:gd name="connsiteY521" fmla="*/ 1160625 h 1256975"/>
                    <a:gd name="connsiteX522" fmla="*/ 718911 w 2529241"/>
                    <a:gd name="connsiteY522" fmla="*/ 1170299 h 1256975"/>
                    <a:gd name="connsiteX523" fmla="*/ 722759 w 2529241"/>
                    <a:gd name="connsiteY523" fmla="*/ 1179417 h 1256975"/>
                    <a:gd name="connsiteX524" fmla="*/ 725787 w 2529241"/>
                    <a:gd name="connsiteY524" fmla="*/ 1187759 h 1256975"/>
                    <a:gd name="connsiteX525" fmla="*/ 728434 w 2529241"/>
                    <a:gd name="connsiteY525" fmla="*/ 1197375 h 1256975"/>
                    <a:gd name="connsiteX526" fmla="*/ 729984 w 2529241"/>
                    <a:gd name="connsiteY526" fmla="*/ 1206087 h 1256975"/>
                    <a:gd name="connsiteX527" fmla="*/ 732188 w 2529241"/>
                    <a:gd name="connsiteY527" fmla="*/ 1215424 h 1256975"/>
                    <a:gd name="connsiteX528" fmla="*/ 741194 w 2529241"/>
                    <a:gd name="connsiteY528" fmla="*/ 1215927 h 1256975"/>
                    <a:gd name="connsiteX529" fmla="*/ 750535 w 2529241"/>
                    <a:gd name="connsiteY529" fmla="*/ 1215305 h 1256975"/>
                    <a:gd name="connsiteX530" fmla="*/ 769473 w 2529241"/>
                    <a:gd name="connsiteY530" fmla="*/ 1212122 h 1256975"/>
                    <a:gd name="connsiteX531" fmla="*/ 779257 w 2529241"/>
                    <a:gd name="connsiteY531" fmla="*/ 1211383 h 1256975"/>
                    <a:gd name="connsiteX532" fmla="*/ 788569 w 2529241"/>
                    <a:gd name="connsiteY532" fmla="*/ 1210072 h 1256975"/>
                    <a:gd name="connsiteX533" fmla="*/ 808461 w 2529241"/>
                    <a:gd name="connsiteY533" fmla="*/ 1204519 h 1256975"/>
                    <a:gd name="connsiteX534" fmla="*/ 817477 w 2529241"/>
                    <a:gd name="connsiteY534" fmla="*/ 1203239 h 1256975"/>
                    <a:gd name="connsiteX535" fmla="*/ 826780 w 2529241"/>
                    <a:gd name="connsiteY535" fmla="*/ 1203670 h 1256975"/>
                    <a:gd name="connsiteX536" fmla="*/ 836536 w 2529241"/>
                    <a:gd name="connsiteY536" fmla="*/ 1205186 h 1256975"/>
                    <a:gd name="connsiteX537" fmla="*/ 845942 w 2529241"/>
                    <a:gd name="connsiteY537" fmla="*/ 1206326 h 1256975"/>
                    <a:gd name="connsiteX538" fmla="*/ 855002 w 2529241"/>
                    <a:gd name="connsiteY538" fmla="*/ 1208380 h 1256975"/>
                    <a:gd name="connsiteX539" fmla="*/ 871805 w 2529241"/>
                    <a:gd name="connsiteY539" fmla="*/ 1215005 h 1256975"/>
                    <a:gd name="connsiteX540" fmla="*/ 898306 w 2529241"/>
                    <a:gd name="connsiteY540" fmla="*/ 1222316 h 1256975"/>
                    <a:gd name="connsiteX541" fmla="*/ 906683 w 2529241"/>
                    <a:gd name="connsiteY541" fmla="*/ 1225456 h 1256975"/>
                    <a:gd name="connsiteX542" fmla="*/ 914677 w 2529241"/>
                    <a:gd name="connsiteY542" fmla="*/ 1229521 h 1256975"/>
                    <a:gd name="connsiteX543" fmla="*/ 923650 w 2529241"/>
                    <a:gd name="connsiteY543" fmla="*/ 1234941 h 1256975"/>
                    <a:gd name="connsiteX544" fmla="*/ 932305 w 2529241"/>
                    <a:gd name="connsiteY544" fmla="*/ 1235510 h 1256975"/>
                    <a:gd name="connsiteX545" fmla="*/ 941571 w 2529241"/>
                    <a:gd name="connsiteY545" fmla="*/ 1235020 h 1256975"/>
                    <a:gd name="connsiteX546" fmla="*/ 950525 w 2529241"/>
                    <a:gd name="connsiteY546" fmla="*/ 1235262 h 1256975"/>
                    <a:gd name="connsiteX547" fmla="*/ 959719 w 2529241"/>
                    <a:gd name="connsiteY547" fmla="*/ 1236036 h 1256975"/>
                    <a:gd name="connsiteX548" fmla="*/ 987763 w 2529241"/>
                    <a:gd name="connsiteY548" fmla="*/ 1241039 h 1256975"/>
                    <a:gd name="connsiteX549" fmla="*/ 996668 w 2529241"/>
                    <a:gd name="connsiteY549" fmla="*/ 1243110 h 1256975"/>
                    <a:gd name="connsiteX550" fmla="*/ 1005207 w 2529241"/>
                    <a:gd name="connsiteY550" fmla="*/ 1245783 h 1256975"/>
                    <a:gd name="connsiteX551" fmla="*/ 1013778 w 2529241"/>
                    <a:gd name="connsiteY551" fmla="*/ 1246220 h 1256975"/>
                    <a:gd name="connsiteX552" fmla="*/ 1032227 w 2529241"/>
                    <a:gd name="connsiteY552" fmla="*/ 1247739 h 1256975"/>
                    <a:gd name="connsiteX553" fmla="*/ 1041091 w 2529241"/>
                    <a:gd name="connsiteY553" fmla="*/ 1248373 h 1256975"/>
                    <a:gd name="connsiteX554" fmla="*/ 1051408 w 2529241"/>
                    <a:gd name="connsiteY554" fmla="*/ 1248612 h 1256975"/>
                    <a:gd name="connsiteX555" fmla="*/ 1061314 w 2529241"/>
                    <a:gd name="connsiteY555" fmla="*/ 1249581 h 1256975"/>
                    <a:gd name="connsiteX556" fmla="*/ 1071770 w 2529241"/>
                    <a:gd name="connsiteY556" fmla="*/ 1249890 h 1256975"/>
                    <a:gd name="connsiteX557" fmla="*/ 1081435 w 2529241"/>
                    <a:gd name="connsiteY557" fmla="*/ 1247994 h 1256975"/>
                    <a:gd name="connsiteX558" fmla="*/ 1100497 w 2529241"/>
                    <a:gd name="connsiteY558" fmla="*/ 1246918 h 1256975"/>
                    <a:gd name="connsiteX559" fmla="*/ 1110485 w 2529241"/>
                    <a:gd name="connsiteY559" fmla="*/ 1245916 h 1256975"/>
                    <a:gd name="connsiteX560" fmla="*/ 1146439 w 2529241"/>
                    <a:gd name="connsiteY560" fmla="*/ 1238924 h 1256975"/>
                    <a:gd name="connsiteX561" fmla="*/ 1155718 w 2529241"/>
                    <a:gd name="connsiteY561" fmla="*/ 1238292 h 1256975"/>
                    <a:gd name="connsiteX562" fmla="*/ 1203935 w 2529241"/>
                    <a:gd name="connsiteY562" fmla="*/ 1237293 h 1256975"/>
                    <a:gd name="connsiteX563" fmla="*/ 1210944 w 2529241"/>
                    <a:gd name="connsiteY563" fmla="*/ 1236331 h 1256975"/>
                    <a:gd name="connsiteX564" fmla="*/ 1210783 w 2529241"/>
                    <a:gd name="connsiteY564" fmla="*/ 1227244 h 1256975"/>
                    <a:gd name="connsiteX565" fmla="*/ 1210320 w 2529241"/>
                    <a:gd name="connsiteY565" fmla="*/ 1218122 h 1256975"/>
                    <a:gd name="connsiteX566" fmla="*/ 1210552 w 2529241"/>
                    <a:gd name="connsiteY566" fmla="*/ 1207924 h 1256975"/>
                    <a:gd name="connsiteX567" fmla="*/ 1211443 w 2529241"/>
                    <a:gd name="connsiteY567" fmla="*/ 1198105 h 1256975"/>
                    <a:gd name="connsiteX568" fmla="*/ 1210603 w 2529241"/>
                    <a:gd name="connsiteY568" fmla="*/ 1189079 h 1256975"/>
                    <a:gd name="connsiteX569" fmla="*/ 1208108 w 2529241"/>
                    <a:gd name="connsiteY569" fmla="*/ 1180191 h 1256975"/>
                    <a:gd name="connsiteX570" fmla="*/ 1204552 w 2529241"/>
                    <a:gd name="connsiteY570" fmla="*/ 1171327 h 1256975"/>
                    <a:gd name="connsiteX571" fmla="*/ 1199261 w 2529241"/>
                    <a:gd name="connsiteY571" fmla="*/ 1164044 h 1256975"/>
                    <a:gd name="connsiteX572" fmla="*/ 1192397 w 2529241"/>
                    <a:gd name="connsiteY572" fmla="*/ 1158128 h 1256975"/>
                    <a:gd name="connsiteX573" fmla="*/ 1185491 w 2529241"/>
                    <a:gd name="connsiteY573" fmla="*/ 1152702 h 1256975"/>
                    <a:gd name="connsiteX574" fmla="*/ 1161479 w 2529241"/>
                    <a:gd name="connsiteY574" fmla="*/ 1137463 h 1256975"/>
                    <a:gd name="connsiteX575" fmla="*/ 1152815 w 2529241"/>
                    <a:gd name="connsiteY575" fmla="*/ 1132871 h 1256975"/>
                    <a:gd name="connsiteX576" fmla="*/ 1145307 w 2529241"/>
                    <a:gd name="connsiteY576" fmla="*/ 1128268 h 1256975"/>
                    <a:gd name="connsiteX577" fmla="*/ 1138349 w 2529241"/>
                    <a:gd name="connsiteY577" fmla="*/ 1121566 h 1256975"/>
                    <a:gd name="connsiteX578" fmla="*/ 1132268 w 2529241"/>
                    <a:gd name="connsiteY578" fmla="*/ 1114689 h 1256975"/>
                    <a:gd name="connsiteX579" fmla="*/ 1125582 w 2529241"/>
                    <a:gd name="connsiteY579" fmla="*/ 1108005 h 1256975"/>
                    <a:gd name="connsiteX580" fmla="*/ 1118710 w 2529241"/>
                    <a:gd name="connsiteY580" fmla="*/ 1100610 h 1256975"/>
                    <a:gd name="connsiteX581" fmla="*/ 1112919 w 2529241"/>
                    <a:gd name="connsiteY581" fmla="*/ 1093028 h 1256975"/>
                    <a:gd name="connsiteX582" fmla="*/ 1107527 w 2529241"/>
                    <a:gd name="connsiteY582" fmla="*/ 1084307 h 1256975"/>
                    <a:gd name="connsiteX583" fmla="*/ 1103672 w 2529241"/>
                    <a:gd name="connsiteY583" fmla="*/ 1075505 h 1256975"/>
                    <a:gd name="connsiteX584" fmla="*/ 1100361 w 2529241"/>
                    <a:gd name="connsiteY584" fmla="*/ 1066587 h 1256975"/>
                    <a:gd name="connsiteX585" fmla="*/ 1096791 w 2529241"/>
                    <a:gd name="connsiteY585" fmla="*/ 1058390 h 1256975"/>
                    <a:gd name="connsiteX586" fmla="*/ 1093216 w 2529241"/>
                    <a:gd name="connsiteY586" fmla="*/ 1049408 h 1256975"/>
                    <a:gd name="connsiteX587" fmla="*/ 1089352 w 2529241"/>
                    <a:gd name="connsiteY587" fmla="*/ 1040731 h 1256975"/>
                    <a:gd name="connsiteX588" fmla="*/ 1084636 w 2529241"/>
                    <a:gd name="connsiteY588" fmla="*/ 1033165 h 1256975"/>
                    <a:gd name="connsiteX589" fmla="*/ 1080140 w 2529241"/>
                    <a:gd name="connsiteY589" fmla="*/ 1025361 h 1256975"/>
                    <a:gd name="connsiteX590" fmla="*/ 1076411 w 2529241"/>
                    <a:gd name="connsiteY590" fmla="*/ 1016520 h 1256975"/>
                    <a:gd name="connsiteX591" fmla="*/ 1068499 w 2529241"/>
                    <a:gd name="connsiteY591" fmla="*/ 999952 h 1256975"/>
                    <a:gd name="connsiteX592" fmla="*/ 1066229 w 2529241"/>
                    <a:gd name="connsiteY592" fmla="*/ 990587 h 1256975"/>
                    <a:gd name="connsiteX593" fmla="*/ 1065050 w 2529241"/>
                    <a:gd name="connsiteY593" fmla="*/ 981671 h 1256975"/>
                    <a:gd name="connsiteX594" fmla="*/ 1063108 w 2529241"/>
                    <a:gd name="connsiteY594" fmla="*/ 971615 h 1256975"/>
                    <a:gd name="connsiteX595" fmla="*/ 1060954 w 2529241"/>
                    <a:gd name="connsiteY595" fmla="*/ 962489 h 1256975"/>
                    <a:gd name="connsiteX596" fmla="*/ 1059128 w 2529241"/>
                    <a:gd name="connsiteY596" fmla="*/ 952822 h 1256975"/>
                    <a:gd name="connsiteX597" fmla="*/ 1056133 w 2529241"/>
                    <a:gd name="connsiteY597" fmla="*/ 934077 h 1256975"/>
                    <a:gd name="connsiteX598" fmla="*/ 1054167 w 2529241"/>
                    <a:gd name="connsiteY598" fmla="*/ 924972 h 1256975"/>
                    <a:gd name="connsiteX599" fmla="*/ 1052591 w 2529241"/>
                    <a:gd name="connsiteY599" fmla="*/ 914783 h 1256975"/>
                    <a:gd name="connsiteX600" fmla="*/ 1050810 w 2529241"/>
                    <a:gd name="connsiteY600" fmla="*/ 895929 h 1256975"/>
                    <a:gd name="connsiteX601" fmla="*/ 1047981 w 2529241"/>
                    <a:gd name="connsiteY601" fmla="*/ 887029 h 1256975"/>
                    <a:gd name="connsiteX602" fmla="*/ 1044354 w 2529241"/>
                    <a:gd name="connsiteY602" fmla="*/ 879227 h 1256975"/>
                    <a:gd name="connsiteX603" fmla="*/ 1038830 w 2529241"/>
                    <a:gd name="connsiteY603" fmla="*/ 872574 h 1256975"/>
                    <a:gd name="connsiteX604" fmla="*/ 1021133 w 2529241"/>
                    <a:gd name="connsiteY604" fmla="*/ 852365 h 1256975"/>
                    <a:gd name="connsiteX605" fmla="*/ 1014400 w 2529241"/>
                    <a:gd name="connsiteY605" fmla="*/ 846414 h 1256975"/>
                    <a:gd name="connsiteX606" fmla="*/ 1007031 w 2529241"/>
                    <a:gd name="connsiteY606" fmla="*/ 840666 h 1256975"/>
                    <a:gd name="connsiteX607" fmla="*/ 979931 w 2529241"/>
                    <a:gd name="connsiteY607" fmla="*/ 813422 h 1256975"/>
                    <a:gd name="connsiteX608" fmla="*/ 974116 w 2529241"/>
                    <a:gd name="connsiteY608" fmla="*/ 805979 h 1256975"/>
                    <a:gd name="connsiteX609" fmla="*/ 969031 w 2529241"/>
                    <a:gd name="connsiteY609" fmla="*/ 797538 h 1256975"/>
                    <a:gd name="connsiteX610" fmla="*/ 964682 w 2529241"/>
                    <a:gd name="connsiteY610" fmla="*/ 789464 h 1256975"/>
                    <a:gd name="connsiteX611" fmla="*/ 960598 w 2529241"/>
                    <a:gd name="connsiteY611" fmla="*/ 780158 h 1256975"/>
                    <a:gd name="connsiteX612" fmla="*/ 953712 w 2529241"/>
                    <a:gd name="connsiteY612" fmla="*/ 762745 h 1256975"/>
                    <a:gd name="connsiteX613" fmla="*/ 950191 w 2529241"/>
                    <a:gd name="connsiteY613" fmla="*/ 754191 h 1256975"/>
                    <a:gd name="connsiteX614" fmla="*/ 946640 w 2529241"/>
                    <a:gd name="connsiteY614" fmla="*/ 746441 h 1256975"/>
                    <a:gd name="connsiteX615" fmla="*/ 941812 w 2529241"/>
                    <a:gd name="connsiteY615" fmla="*/ 738637 h 1256975"/>
                    <a:gd name="connsiteX616" fmla="*/ 935205 w 2529241"/>
                    <a:gd name="connsiteY616" fmla="*/ 731651 h 1256975"/>
                    <a:gd name="connsiteX617" fmla="*/ 927646 w 2529241"/>
                    <a:gd name="connsiteY617" fmla="*/ 725888 h 1256975"/>
                    <a:gd name="connsiteX618" fmla="*/ 920669 w 2529241"/>
                    <a:gd name="connsiteY618" fmla="*/ 719955 h 1256975"/>
                    <a:gd name="connsiteX619" fmla="*/ 915334 w 2529241"/>
                    <a:gd name="connsiteY619" fmla="*/ 712996 h 1256975"/>
                    <a:gd name="connsiteX620" fmla="*/ 905107 w 2529241"/>
                    <a:gd name="connsiteY620" fmla="*/ 696444 h 1256975"/>
                    <a:gd name="connsiteX621" fmla="*/ 898818 w 2529241"/>
                    <a:gd name="connsiteY621" fmla="*/ 689220 h 1256975"/>
                    <a:gd name="connsiteX622" fmla="*/ 885564 w 2529241"/>
                    <a:gd name="connsiteY622" fmla="*/ 676998 h 1256975"/>
                    <a:gd name="connsiteX623" fmla="*/ 870407 w 2529241"/>
                    <a:gd name="connsiteY623" fmla="*/ 665135 h 1256975"/>
                    <a:gd name="connsiteX624" fmla="*/ 863367 w 2529241"/>
                    <a:gd name="connsiteY624" fmla="*/ 658934 h 1256975"/>
                    <a:gd name="connsiteX625" fmla="*/ 857167 w 2529241"/>
                    <a:gd name="connsiteY625" fmla="*/ 652588 h 1256975"/>
                    <a:gd name="connsiteX626" fmla="*/ 844927 w 2529241"/>
                    <a:gd name="connsiteY626" fmla="*/ 638587 h 1256975"/>
                    <a:gd name="connsiteX627" fmla="*/ 837399 w 2529241"/>
                    <a:gd name="connsiteY627" fmla="*/ 631756 h 1256975"/>
                    <a:gd name="connsiteX628" fmla="*/ 829393 w 2529241"/>
                    <a:gd name="connsiteY628" fmla="*/ 625592 h 1256975"/>
                    <a:gd name="connsiteX629" fmla="*/ 823387 w 2529241"/>
                    <a:gd name="connsiteY629" fmla="*/ 619451 h 1256975"/>
                    <a:gd name="connsiteX630" fmla="*/ 817086 w 2529241"/>
                    <a:gd name="connsiteY630" fmla="*/ 611961 h 1256975"/>
                    <a:gd name="connsiteX631" fmla="*/ 811536 w 2529241"/>
                    <a:gd name="connsiteY631" fmla="*/ 604159 h 1256975"/>
                    <a:gd name="connsiteX632" fmla="*/ 802897 w 2529241"/>
                    <a:gd name="connsiteY632" fmla="*/ 586626 h 1256975"/>
                    <a:gd name="connsiteX633" fmla="*/ 799811 w 2529241"/>
                    <a:gd name="connsiteY633" fmla="*/ 578326 h 1256975"/>
                    <a:gd name="connsiteX634" fmla="*/ 797718 w 2529241"/>
                    <a:gd name="connsiteY634" fmla="*/ 570089 h 1256975"/>
                    <a:gd name="connsiteX635" fmla="*/ 796792 w 2529241"/>
                    <a:gd name="connsiteY635" fmla="*/ 559989 h 1256975"/>
                    <a:gd name="connsiteX636" fmla="*/ 796299 w 2529241"/>
                    <a:gd name="connsiteY636" fmla="*/ 549346 h 1256975"/>
                    <a:gd name="connsiteX637" fmla="*/ 796596 w 2529241"/>
                    <a:gd name="connsiteY637" fmla="*/ 539943 h 1256975"/>
                    <a:gd name="connsiteX638" fmla="*/ 798529 w 2529241"/>
                    <a:gd name="connsiteY638" fmla="*/ 520958 h 1256975"/>
                    <a:gd name="connsiteX639" fmla="*/ 798574 w 2529241"/>
                    <a:gd name="connsiteY639" fmla="*/ 510968 h 1256975"/>
                    <a:gd name="connsiteX640" fmla="*/ 797475 w 2529241"/>
                    <a:gd name="connsiteY640" fmla="*/ 501942 h 1256975"/>
                    <a:gd name="connsiteX641" fmla="*/ 795714 w 2529241"/>
                    <a:gd name="connsiteY641" fmla="*/ 492087 h 1256975"/>
                    <a:gd name="connsiteX642" fmla="*/ 791981 w 2529241"/>
                    <a:gd name="connsiteY642" fmla="*/ 474410 h 1256975"/>
                    <a:gd name="connsiteX643" fmla="*/ 789486 w 2529241"/>
                    <a:gd name="connsiteY643" fmla="*/ 465218 h 1256975"/>
                    <a:gd name="connsiteX644" fmla="*/ 785168 w 2529241"/>
                    <a:gd name="connsiteY644" fmla="*/ 456157 h 1256975"/>
                    <a:gd name="connsiteX645" fmla="*/ 780557 w 2529241"/>
                    <a:gd name="connsiteY645" fmla="*/ 447213 h 1256975"/>
                    <a:gd name="connsiteX646" fmla="*/ 774943 w 2529241"/>
                    <a:gd name="connsiteY646" fmla="*/ 439727 h 1256975"/>
                    <a:gd name="connsiteX647" fmla="*/ 768507 w 2529241"/>
                    <a:gd name="connsiteY647" fmla="*/ 432318 h 1256975"/>
                    <a:gd name="connsiteX648" fmla="*/ 762136 w 2529241"/>
                    <a:gd name="connsiteY648" fmla="*/ 425401 h 1256975"/>
                    <a:gd name="connsiteX649" fmla="*/ 756709 w 2529241"/>
                    <a:gd name="connsiteY649" fmla="*/ 417468 h 1256975"/>
                    <a:gd name="connsiteX650" fmla="*/ 752845 w 2529241"/>
                    <a:gd name="connsiteY650" fmla="*/ 409530 h 1256975"/>
                    <a:gd name="connsiteX651" fmla="*/ 749915 w 2529241"/>
                    <a:gd name="connsiteY651" fmla="*/ 400675 h 1256975"/>
                    <a:gd name="connsiteX652" fmla="*/ 747881 w 2529241"/>
                    <a:gd name="connsiteY652" fmla="*/ 390849 h 1256975"/>
                    <a:gd name="connsiteX653" fmla="*/ 746668 w 2529241"/>
                    <a:gd name="connsiteY653" fmla="*/ 381629 h 1256975"/>
                    <a:gd name="connsiteX654" fmla="*/ 746282 w 2529241"/>
                    <a:gd name="connsiteY654" fmla="*/ 372598 h 1256975"/>
                    <a:gd name="connsiteX655" fmla="*/ 746179 w 2529241"/>
                    <a:gd name="connsiteY655" fmla="*/ 362856 h 1256975"/>
                    <a:gd name="connsiteX656" fmla="*/ 744669 w 2529241"/>
                    <a:gd name="connsiteY656" fmla="*/ 353769 h 1256975"/>
                    <a:gd name="connsiteX657" fmla="*/ 740900 w 2529241"/>
                    <a:gd name="connsiteY657" fmla="*/ 345137 h 1256975"/>
                    <a:gd name="connsiteX658" fmla="*/ 730886 w 2529241"/>
                    <a:gd name="connsiteY658" fmla="*/ 329720 h 1256975"/>
                    <a:gd name="connsiteX659" fmla="*/ 726208 w 2529241"/>
                    <a:gd name="connsiteY659" fmla="*/ 321487 h 1256975"/>
                    <a:gd name="connsiteX660" fmla="*/ 722956 w 2529241"/>
                    <a:gd name="connsiteY660" fmla="*/ 313657 h 1256975"/>
                    <a:gd name="connsiteX661" fmla="*/ 720568 w 2529241"/>
                    <a:gd name="connsiteY661" fmla="*/ 295631 h 1256975"/>
                    <a:gd name="connsiteX662" fmla="*/ 719781 w 2529241"/>
                    <a:gd name="connsiteY662" fmla="*/ 286888 h 1256975"/>
                    <a:gd name="connsiteX663" fmla="*/ 720304 w 2529241"/>
                    <a:gd name="connsiteY663" fmla="*/ 277874 h 1256975"/>
                    <a:gd name="connsiteX664" fmla="*/ 721784 w 2529241"/>
                    <a:gd name="connsiteY664" fmla="*/ 269024 h 1256975"/>
                    <a:gd name="connsiteX665" fmla="*/ 724197 w 2529241"/>
                    <a:gd name="connsiteY665" fmla="*/ 259593 h 1256975"/>
                    <a:gd name="connsiteX666" fmla="*/ 727795 w 2529241"/>
                    <a:gd name="connsiteY666" fmla="*/ 251215 h 1256975"/>
                    <a:gd name="connsiteX667" fmla="*/ 742658 w 2529241"/>
                    <a:gd name="connsiteY667" fmla="*/ 226571 h 1256975"/>
                    <a:gd name="connsiteX668" fmla="*/ 745510 w 2529241"/>
                    <a:gd name="connsiteY668" fmla="*/ 217309 h 1256975"/>
                    <a:gd name="connsiteX669" fmla="*/ 748734 w 2529241"/>
                    <a:gd name="connsiteY669" fmla="*/ 207887 h 1256975"/>
                    <a:gd name="connsiteX670" fmla="*/ 749901 w 2529241"/>
                    <a:gd name="connsiteY670" fmla="*/ 198083 h 1256975"/>
                    <a:gd name="connsiteX671" fmla="*/ 748641 w 2529241"/>
                    <a:gd name="connsiteY671" fmla="*/ 189093 h 1256975"/>
                    <a:gd name="connsiteX672" fmla="*/ 746806 w 2529241"/>
                    <a:gd name="connsiteY672" fmla="*/ 180100 h 1256975"/>
                    <a:gd name="connsiteX673" fmla="*/ 740332 w 2529241"/>
                    <a:gd name="connsiteY673" fmla="*/ 161887 h 1256975"/>
                    <a:gd name="connsiteX674" fmla="*/ 736420 w 2529241"/>
                    <a:gd name="connsiteY674" fmla="*/ 153468 h 1256975"/>
                    <a:gd name="connsiteX675" fmla="*/ 731218 w 2529241"/>
                    <a:gd name="connsiteY675" fmla="*/ 145627 h 1256975"/>
                    <a:gd name="connsiteX676" fmla="*/ 725546 w 2529241"/>
                    <a:gd name="connsiteY676" fmla="*/ 138758 h 1256975"/>
                    <a:gd name="connsiteX677" fmla="*/ 719002 w 2529241"/>
                    <a:gd name="connsiteY677" fmla="*/ 131849 h 1256975"/>
                    <a:gd name="connsiteX678" fmla="*/ 712890 w 2529241"/>
                    <a:gd name="connsiteY678" fmla="*/ 124523 h 1256975"/>
                    <a:gd name="connsiteX679" fmla="*/ 708479 w 2529241"/>
                    <a:gd name="connsiteY679" fmla="*/ 116432 h 1256975"/>
                    <a:gd name="connsiteX680" fmla="*/ 705175 w 2529241"/>
                    <a:gd name="connsiteY680" fmla="*/ 108369 h 1256975"/>
                    <a:gd name="connsiteX681" fmla="*/ 699559 w 2529241"/>
                    <a:gd name="connsiteY681" fmla="*/ 91053 h 1256975"/>
                    <a:gd name="connsiteX682" fmla="*/ 692470 w 2529241"/>
                    <a:gd name="connsiteY682" fmla="*/ 74557 h 1256975"/>
                    <a:gd name="connsiteX683" fmla="*/ 688164 w 2529241"/>
                    <a:gd name="connsiteY683" fmla="*/ 68147 h 1256975"/>
                    <a:gd name="connsiteX684" fmla="*/ 667723 w 2529241"/>
                    <a:gd name="connsiteY684" fmla="*/ 47339 h 1256975"/>
                    <a:gd name="connsiteX685" fmla="*/ 660952 w 2529241"/>
                    <a:gd name="connsiteY685" fmla="*/ 38995 h 1256975"/>
                    <a:gd name="connsiteX686" fmla="*/ 654590 w 2529241"/>
                    <a:gd name="connsiteY686" fmla="*/ 31647 h 1256975"/>
                    <a:gd name="connsiteX687" fmla="*/ 645593 w 2529241"/>
                    <a:gd name="connsiteY687" fmla="*/ 31841 h 1256975"/>
                    <a:gd name="connsiteX688" fmla="*/ 636300 w 2529241"/>
                    <a:gd name="connsiteY688" fmla="*/ 32986 h 1256975"/>
                    <a:gd name="connsiteX689" fmla="*/ 627275 w 2529241"/>
                    <a:gd name="connsiteY689" fmla="*/ 35503 h 1256975"/>
                    <a:gd name="connsiteX690" fmla="*/ 599574 w 2529241"/>
                    <a:gd name="connsiteY690" fmla="*/ 39412 h 1256975"/>
                    <a:gd name="connsiteX691" fmla="*/ 589818 w 2529241"/>
                    <a:gd name="connsiteY691" fmla="*/ 40664 h 1256975"/>
                    <a:gd name="connsiteX692" fmla="*/ 571167 w 2529241"/>
                    <a:gd name="connsiteY692" fmla="*/ 45030 h 1256975"/>
                    <a:gd name="connsiteX693" fmla="*/ 561453 w 2529241"/>
                    <a:gd name="connsiteY693" fmla="*/ 45458 h 1256975"/>
                    <a:gd name="connsiteX694" fmla="*/ 552484 w 2529241"/>
                    <a:gd name="connsiteY694" fmla="*/ 46958 h 1256975"/>
                    <a:gd name="connsiteX695" fmla="*/ 543132 w 2529241"/>
                    <a:gd name="connsiteY695" fmla="*/ 48908 h 1256975"/>
                    <a:gd name="connsiteX696" fmla="*/ 533649 w 2529241"/>
                    <a:gd name="connsiteY696" fmla="*/ 50323 h 1256975"/>
                    <a:gd name="connsiteX697" fmla="*/ 524765 w 2529241"/>
                    <a:gd name="connsiteY697" fmla="*/ 50229 h 1256975"/>
                    <a:gd name="connsiteX698" fmla="*/ 514595 w 2529241"/>
                    <a:gd name="connsiteY698" fmla="*/ 48170 h 1256975"/>
                    <a:gd name="connsiteX699" fmla="*/ 505998 w 2529241"/>
                    <a:gd name="connsiteY699" fmla="*/ 45762 h 1256975"/>
                    <a:gd name="connsiteX700" fmla="*/ 497590 w 2529241"/>
                    <a:gd name="connsiteY700" fmla="*/ 41214 h 1256975"/>
                    <a:gd name="connsiteX701" fmla="*/ 489492 w 2529241"/>
                    <a:gd name="connsiteY701" fmla="*/ 35795 h 1256975"/>
                    <a:gd name="connsiteX702" fmla="*/ 481437 w 2529241"/>
                    <a:gd name="connsiteY702" fmla="*/ 32457 h 1256975"/>
                    <a:gd name="connsiteX703" fmla="*/ 472433 w 2529241"/>
                    <a:gd name="connsiteY703" fmla="*/ 30433 h 1256975"/>
                    <a:gd name="connsiteX704" fmla="*/ 463189 w 2529241"/>
                    <a:gd name="connsiteY704" fmla="*/ 28689 h 1256975"/>
                    <a:gd name="connsiteX705" fmla="*/ 445016 w 2529241"/>
                    <a:gd name="connsiteY705" fmla="*/ 23125 h 1256975"/>
                    <a:gd name="connsiteX706" fmla="*/ 435297 w 2529241"/>
                    <a:gd name="connsiteY706" fmla="*/ 20898 h 1256975"/>
                    <a:gd name="connsiteX707" fmla="*/ 426029 w 2529241"/>
                    <a:gd name="connsiteY707" fmla="*/ 22016 h 1256975"/>
                    <a:gd name="connsiteX708" fmla="*/ 416614 w 2529241"/>
                    <a:gd name="connsiteY708" fmla="*/ 22885 h 1256975"/>
                    <a:gd name="connsiteX709" fmla="*/ 407271 w 2529241"/>
                    <a:gd name="connsiteY709" fmla="*/ 22010 h 1256975"/>
                    <a:gd name="connsiteX710" fmla="*/ 389308 w 2529241"/>
                    <a:gd name="connsiteY710" fmla="*/ 19206 h 1256975"/>
                    <a:gd name="connsiteX711" fmla="*/ 380547 w 2529241"/>
                    <a:gd name="connsiteY711" fmla="*/ 18614 h 1256975"/>
                    <a:gd name="connsiteX712" fmla="*/ 371043 w 2529241"/>
                    <a:gd name="connsiteY712" fmla="*/ 18919 h 1256975"/>
                    <a:gd name="connsiteX713" fmla="*/ 361296 w 2529241"/>
                    <a:gd name="connsiteY713" fmla="*/ 20879 h 1256975"/>
                    <a:gd name="connsiteX714" fmla="*/ 352330 w 2529241"/>
                    <a:gd name="connsiteY714" fmla="*/ 23484 h 1256975"/>
                    <a:gd name="connsiteX715" fmla="*/ 333906 w 2529241"/>
                    <a:gd name="connsiteY715" fmla="*/ 28164 h 1256975"/>
                    <a:gd name="connsiteX716" fmla="*/ 324452 w 2529241"/>
                    <a:gd name="connsiteY716" fmla="*/ 31294 h 1256975"/>
                    <a:gd name="connsiteX717" fmla="*/ 305764 w 2529241"/>
                    <a:gd name="connsiteY717" fmla="*/ 36829 h 1256975"/>
                    <a:gd name="connsiteX718" fmla="*/ 296522 w 2529241"/>
                    <a:gd name="connsiteY718" fmla="*/ 39749 h 1256975"/>
                    <a:gd name="connsiteX719" fmla="*/ 279599 w 2529241"/>
                    <a:gd name="connsiteY719" fmla="*/ 46531 h 1256975"/>
                    <a:gd name="connsiteX720" fmla="*/ 270813 w 2529241"/>
                    <a:gd name="connsiteY720" fmla="*/ 48615 h 1256975"/>
                    <a:gd name="connsiteX721" fmla="*/ 260626 w 2529241"/>
                    <a:gd name="connsiteY721" fmla="*/ 50681 h 1256975"/>
                    <a:gd name="connsiteX722" fmla="*/ 251115 w 2529241"/>
                    <a:gd name="connsiteY722" fmla="*/ 53275 h 1256975"/>
                    <a:gd name="connsiteX723" fmla="*/ 241148 w 2529241"/>
                    <a:gd name="connsiteY723" fmla="*/ 55120 h 1256975"/>
                    <a:gd name="connsiteX724" fmla="*/ 222702 w 2529241"/>
                    <a:gd name="connsiteY724" fmla="*/ 57258 h 1256975"/>
                    <a:gd name="connsiteX725" fmla="*/ 213207 w 2529241"/>
                    <a:gd name="connsiteY725" fmla="*/ 57243 h 1256975"/>
                    <a:gd name="connsiteX726" fmla="*/ 203761 w 2529241"/>
                    <a:gd name="connsiteY726" fmla="*/ 56126 h 1256975"/>
                    <a:gd name="connsiteX727" fmla="*/ 194628 w 2529241"/>
                    <a:gd name="connsiteY727" fmla="*/ 53579 h 1256975"/>
                    <a:gd name="connsiteX728" fmla="*/ 177162 w 2529241"/>
                    <a:gd name="connsiteY728" fmla="*/ 47895 h 1256975"/>
                    <a:gd name="connsiteX729" fmla="*/ 168506 w 2529241"/>
                    <a:gd name="connsiteY729" fmla="*/ 46067 h 1256975"/>
                    <a:gd name="connsiteX730" fmla="*/ 159919 w 2529241"/>
                    <a:gd name="connsiteY730" fmla="*/ 43811 h 1256975"/>
                    <a:gd name="connsiteX731" fmla="*/ 151125 w 2529241"/>
                    <a:gd name="connsiteY731" fmla="*/ 39725 h 1256975"/>
                    <a:gd name="connsiteX732" fmla="*/ 143808 w 2529241"/>
                    <a:gd name="connsiteY732" fmla="*/ 34191 h 1256975"/>
                    <a:gd name="connsiteX733" fmla="*/ 136300 w 2529241"/>
                    <a:gd name="connsiteY733" fmla="*/ 28131 h 1256975"/>
                    <a:gd name="connsiteX734" fmla="*/ 129026 w 2529241"/>
                    <a:gd name="connsiteY734" fmla="*/ 23200 h 1256975"/>
                    <a:gd name="connsiteX735" fmla="*/ 120076 w 2529241"/>
                    <a:gd name="connsiteY735" fmla="*/ 23744 h 1256975"/>
                    <a:gd name="connsiteX736" fmla="*/ 110537 w 2529241"/>
                    <a:gd name="connsiteY736" fmla="*/ 26358 h 1256975"/>
                    <a:gd name="connsiteX737" fmla="*/ 101554 w 2529241"/>
                    <a:gd name="connsiteY737" fmla="*/ 29438 h 1256975"/>
                    <a:gd name="connsiteX738" fmla="*/ 92690 w 2529241"/>
                    <a:gd name="connsiteY738" fmla="*/ 34393 h 1256975"/>
                    <a:gd name="connsiteX739" fmla="*/ 84699 w 2529241"/>
                    <a:gd name="connsiteY739" fmla="*/ 41209 h 1256975"/>
                    <a:gd name="connsiteX740" fmla="*/ 78263 w 2529241"/>
                    <a:gd name="connsiteY740" fmla="*/ 48924 h 1256975"/>
                    <a:gd name="connsiteX741" fmla="*/ 73060 w 2529241"/>
                    <a:gd name="connsiteY741" fmla="*/ 57154 h 1256975"/>
                    <a:gd name="connsiteX742" fmla="*/ 68403 w 2529241"/>
                    <a:gd name="connsiteY742" fmla="*/ 65472 h 1256975"/>
                    <a:gd name="connsiteX743" fmla="*/ 66779 w 2529241"/>
                    <a:gd name="connsiteY743" fmla="*/ 74354 h 1256975"/>
                    <a:gd name="connsiteX744" fmla="*/ 67977 w 2529241"/>
                    <a:gd name="connsiteY744" fmla="*/ 83890 h 1256975"/>
                    <a:gd name="connsiteX745" fmla="*/ 70213 w 2529241"/>
                    <a:gd name="connsiteY745" fmla="*/ 92895 h 1256975"/>
                    <a:gd name="connsiteX746" fmla="*/ 73829 w 2529241"/>
                    <a:gd name="connsiteY746" fmla="*/ 102489 h 1256975"/>
                    <a:gd name="connsiteX747" fmla="*/ 77260 w 2529241"/>
                    <a:gd name="connsiteY747" fmla="*/ 110745 h 1256975"/>
                    <a:gd name="connsiteX748" fmla="*/ 80513 w 2529241"/>
                    <a:gd name="connsiteY748" fmla="*/ 119587 h 1256975"/>
                    <a:gd name="connsiteX749" fmla="*/ 84051 w 2529241"/>
                    <a:gd name="connsiteY749" fmla="*/ 128011 h 1256975"/>
                    <a:gd name="connsiteX750" fmla="*/ 87417 w 2529241"/>
                    <a:gd name="connsiteY750" fmla="*/ 137026 h 1256975"/>
                    <a:gd name="connsiteX751" fmla="*/ 88989 w 2529241"/>
                    <a:gd name="connsiteY751" fmla="*/ 146919 h 1256975"/>
                    <a:gd name="connsiteX752" fmla="*/ 87981 w 2529241"/>
                    <a:gd name="connsiteY752" fmla="*/ 155583 h 1256975"/>
                    <a:gd name="connsiteX753" fmla="*/ 86176 w 2529241"/>
                    <a:gd name="connsiteY753" fmla="*/ 164852 h 1256975"/>
                    <a:gd name="connsiteX754" fmla="*/ 83012 w 2529241"/>
                    <a:gd name="connsiteY754" fmla="*/ 174396 h 1256975"/>
                    <a:gd name="connsiteX755" fmla="*/ 78067 w 2529241"/>
                    <a:gd name="connsiteY755" fmla="*/ 182895 h 1256975"/>
                    <a:gd name="connsiteX756" fmla="*/ 72796 w 2529241"/>
                    <a:gd name="connsiteY756" fmla="*/ 190016 h 1256975"/>
                    <a:gd name="connsiteX757" fmla="*/ 67864 w 2529241"/>
                    <a:gd name="connsiteY757" fmla="*/ 197670 h 1256975"/>
                    <a:gd name="connsiteX758" fmla="*/ 61605 w 2529241"/>
                    <a:gd name="connsiteY758" fmla="*/ 205449 h 1256975"/>
                    <a:gd name="connsiteX759" fmla="*/ 55061 w 2529241"/>
                    <a:gd name="connsiteY759" fmla="*/ 212753 h 1256975"/>
                    <a:gd name="connsiteX760" fmla="*/ 49040 w 2529241"/>
                    <a:gd name="connsiteY760" fmla="*/ 218978 h 1256975"/>
                    <a:gd name="connsiteX761" fmla="*/ 34693 w 2529241"/>
                    <a:gd name="connsiteY761" fmla="*/ 231923 h 1256975"/>
                    <a:gd name="connsiteX762" fmla="*/ 30187 w 2529241"/>
                    <a:gd name="connsiteY762" fmla="*/ 239622 h 1256975"/>
                    <a:gd name="connsiteX763" fmla="*/ 29403 w 2529241"/>
                    <a:gd name="connsiteY763" fmla="*/ 249308 h 1256975"/>
                    <a:gd name="connsiteX764" fmla="*/ 29534 w 2529241"/>
                    <a:gd name="connsiteY764" fmla="*/ 258577 h 1256975"/>
                    <a:gd name="connsiteX765" fmla="*/ 33212 w 2529241"/>
                    <a:gd name="connsiteY765" fmla="*/ 277116 h 1256975"/>
                    <a:gd name="connsiteX766" fmla="*/ 39898 w 2529241"/>
                    <a:gd name="connsiteY766" fmla="*/ 305385 h 1256975"/>
                    <a:gd name="connsiteX767" fmla="*/ 42592 w 2529241"/>
                    <a:gd name="connsiteY767" fmla="*/ 314698 h 1256975"/>
                    <a:gd name="connsiteX768" fmla="*/ 46089 w 2529241"/>
                    <a:gd name="connsiteY768" fmla="*/ 322854 h 1256975"/>
                    <a:gd name="connsiteX769" fmla="*/ 49739 w 2529241"/>
                    <a:gd name="connsiteY769" fmla="*/ 332156 h 1256975"/>
                    <a:gd name="connsiteX770" fmla="*/ 51305 w 2529241"/>
                    <a:gd name="connsiteY770" fmla="*/ 341238 h 1256975"/>
                    <a:gd name="connsiteX771" fmla="*/ 51236 w 2529241"/>
                    <a:gd name="connsiteY771" fmla="*/ 351127 h 1256975"/>
                    <a:gd name="connsiteX772" fmla="*/ 50078 w 2529241"/>
                    <a:gd name="connsiteY772" fmla="*/ 369696 h 1256975"/>
                    <a:gd name="connsiteX773" fmla="*/ 48535 w 2529241"/>
                    <a:gd name="connsiteY773" fmla="*/ 378696 h 1256975"/>
                    <a:gd name="connsiteX774" fmla="*/ 46011 w 2529241"/>
                    <a:gd name="connsiteY774" fmla="*/ 388066 h 1256975"/>
                    <a:gd name="connsiteX775" fmla="*/ 43233 w 2529241"/>
                    <a:gd name="connsiteY775" fmla="*/ 397076 h 1256975"/>
                    <a:gd name="connsiteX776" fmla="*/ 39247 w 2529241"/>
                    <a:gd name="connsiteY776" fmla="*/ 406375 h 1256975"/>
                    <a:gd name="connsiteX777" fmla="*/ 34045 w 2529241"/>
                    <a:gd name="connsiteY777" fmla="*/ 414521 h 1256975"/>
                    <a:gd name="connsiteX778" fmla="*/ 28343 w 2529241"/>
                    <a:gd name="connsiteY778" fmla="*/ 422188 h 1256975"/>
                    <a:gd name="connsiteX779" fmla="*/ 24302 w 2529241"/>
                    <a:gd name="connsiteY779" fmla="*/ 431143 h 1256975"/>
                    <a:gd name="connsiteX780" fmla="*/ 19356 w 2529241"/>
                    <a:gd name="connsiteY780" fmla="*/ 450007 h 1256975"/>
                    <a:gd name="connsiteX781" fmla="*/ 13289 w 2529241"/>
                    <a:gd name="connsiteY781" fmla="*/ 487992 h 1256975"/>
                    <a:gd name="connsiteX782" fmla="*/ 12210 w 2529241"/>
                    <a:gd name="connsiteY782" fmla="*/ 496981 h 1256975"/>
                    <a:gd name="connsiteX783" fmla="*/ 12507 w 2529241"/>
                    <a:gd name="connsiteY783" fmla="*/ 506914 h 1256975"/>
                    <a:gd name="connsiteX784" fmla="*/ 13452 w 2529241"/>
                    <a:gd name="connsiteY784" fmla="*/ 516062 h 1256975"/>
                    <a:gd name="connsiteX785" fmla="*/ 12429 w 2529241"/>
                    <a:gd name="connsiteY785" fmla="*/ 535651 h 1256975"/>
                    <a:gd name="connsiteX786" fmla="*/ 13664 w 2529241"/>
                    <a:gd name="connsiteY786" fmla="*/ 545578 h 1256975"/>
                    <a:gd name="connsiteX787" fmla="*/ 16992 w 2529241"/>
                    <a:gd name="connsiteY787" fmla="*/ 554602 h 1256975"/>
                    <a:gd name="connsiteX788" fmla="*/ 19289 w 2529241"/>
                    <a:gd name="connsiteY788" fmla="*/ 563244 h 1256975"/>
                    <a:gd name="connsiteX789" fmla="*/ 19833 w 2529241"/>
                    <a:gd name="connsiteY789" fmla="*/ 572256 h 1256975"/>
                    <a:gd name="connsiteX790" fmla="*/ 20907 w 2529241"/>
                    <a:gd name="connsiteY790" fmla="*/ 581586 h 1256975"/>
                    <a:gd name="connsiteX791" fmla="*/ 21353 w 2529241"/>
                    <a:gd name="connsiteY791" fmla="*/ 590857 h 1256975"/>
                    <a:gd name="connsiteX792" fmla="*/ 21272 w 2529241"/>
                    <a:gd name="connsiteY792" fmla="*/ 608509 h 1256975"/>
                    <a:gd name="connsiteX793" fmla="*/ 21465 w 2529241"/>
                    <a:gd name="connsiteY793" fmla="*/ 627558 h 1256975"/>
                    <a:gd name="connsiteX794" fmla="*/ 22583 w 2529241"/>
                    <a:gd name="connsiteY794" fmla="*/ 637257 h 1256975"/>
                    <a:gd name="connsiteX795" fmla="*/ 25086 w 2529241"/>
                    <a:gd name="connsiteY795" fmla="*/ 647325 h 1256975"/>
                    <a:gd name="connsiteX796" fmla="*/ 28490 w 2529241"/>
                    <a:gd name="connsiteY796" fmla="*/ 656503 h 1256975"/>
                    <a:gd name="connsiteX797" fmla="*/ 37797 w 2529241"/>
                    <a:gd name="connsiteY797" fmla="*/ 674377 h 1256975"/>
                    <a:gd name="connsiteX798" fmla="*/ 43113 w 2529241"/>
                    <a:gd name="connsiteY798" fmla="*/ 682401 h 1256975"/>
                    <a:gd name="connsiteX799" fmla="*/ 46867 w 2529241"/>
                    <a:gd name="connsiteY799" fmla="*/ 691630 h 1256975"/>
                    <a:gd name="connsiteX800" fmla="*/ 49911 w 2529241"/>
                    <a:gd name="connsiteY800" fmla="*/ 700771 h 1256975"/>
                    <a:gd name="connsiteX801" fmla="*/ 53699 w 2529241"/>
                    <a:gd name="connsiteY801" fmla="*/ 709848 h 1256975"/>
                    <a:gd name="connsiteX802" fmla="*/ 63907 w 2529241"/>
                    <a:gd name="connsiteY802" fmla="*/ 726636 h 1256975"/>
                    <a:gd name="connsiteX803" fmla="*/ 67820 w 2529241"/>
                    <a:gd name="connsiteY803" fmla="*/ 734457 h 1256975"/>
                    <a:gd name="connsiteX804" fmla="*/ 71688 w 2529241"/>
                    <a:gd name="connsiteY804" fmla="*/ 742779 h 1256975"/>
                    <a:gd name="connsiteX805" fmla="*/ 76735 w 2529241"/>
                    <a:gd name="connsiteY805" fmla="*/ 751355 h 1256975"/>
                    <a:gd name="connsiteX806" fmla="*/ 88620 w 2529241"/>
                    <a:gd name="connsiteY806" fmla="*/ 766369 h 1256975"/>
                    <a:gd name="connsiteX807" fmla="*/ 93224 w 2529241"/>
                    <a:gd name="connsiteY807" fmla="*/ 774483 h 1256975"/>
                    <a:gd name="connsiteX808" fmla="*/ 98708 w 2529241"/>
                    <a:gd name="connsiteY808" fmla="*/ 782795 h 1256975"/>
                    <a:gd name="connsiteX809" fmla="*/ 104187 w 2529241"/>
                    <a:gd name="connsiteY809" fmla="*/ 790339 h 1256975"/>
                    <a:gd name="connsiteX810" fmla="*/ 110935 w 2529241"/>
                    <a:gd name="connsiteY810" fmla="*/ 797095 h 1256975"/>
                    <a:gd name="connsiteX811" fmla="*/ 122406 w 2529241"/>
                    <a:gd name="connsiteY811" fmla="*/ 810610 h 1256975"/>
                    <a:gd name="connsiteX812" fmla="*/ 129472 w 2529241"/>
                    <a:gd name="connsiteY812" fmla="*/ 817267 h 1256975"/>
                    <a:gd name="connsiteX813" fmla="*/ 136904 w 2529241"/>
                    <a:gd name="connsiteY813" fmla="*/ 822558 h 1256975"/>
                    <a:gd name="connsiteX814" fmla="*/ 145601 w 2529241"/>
                    <a:gd name="connsiteY814" fmla="*/ 827447 h 1256975"/>
                    <a:gd name="connsiteX815" fmla="*/ 163156 w 2529241"/>
                    <a:gd name="connsiteY815" fmla="*/ 835949 h 1256975"/>
                    <a:gd name="connsiteX816" fmla="*/ 171169 w 2529241"/>
                    <a:gd name="connsiteY816" fmla="*/ 839489 h 1256975"/>
                    <a:gd name="connsiteX817" fmla="*/ 179358 w 2529241"/>
                    <a:gd name="connsiteY817" fmla="*/ 842707 h 1256975"/>
                    <a:gd name="connsiteX818" fmla="*/ 188553 w 2529241"/>
                    <a:gd name="connsiteY818" fmla="*/ 845721 h 1256975"/>
                    <a:gd name="connsiteX819" fmla="*/ 197568 w 2529241"/>
                    <a:gd name="connsiteY819" fmla="*/ 847724 h 1256975"/>
                    <a:gd name="connsiteX820" fmla="*/ 207949 w 2529241"/>
                    <a:gd name="connsiteY820" fmla="*/ 849341 h 1256975"/>
                    <a:gd name="connsiteX821" fmla="*/ 216695 w 2529241"/>
                    <a:gd name="connsiteY821" fmla="*/ 851391 h 1256975"/>
                    <a:gd name="connsiteX822" fmla="*/ 225561 w 2529241"/>
                    <a:gd name="connsiteY822" fmla="*/ 852245 h 1256975"/>
                    <a:gd name="connsiteX823" fmla="*/ 234443 w 2529241"/>
                    <a:gd name="connsiteY823" fmla="*/ 852613 h 1256975"/>
                    <a:gd name="connsiteX824" fmla="*/ 244239 w 2529241"/>
                    <a:gd name="connsiteY824" fmla="*/ 853448 h 1256975"/>
                    <a:gd name="connsiteX825" fmla="*/ 273740 w 2529241"/>
                    <a:gd name="connsiteY825" fmla="*/ 856668 h 1256975"/>
                    <a:gd name="connsiteX826" fmla="*/ 301712 w 2529241"/>
                    <a:gd name="connsiteY826" fmla="*/ 855842 h 1256975"/>
                    <a:gd name="connsiteX827" fmla="*/ 311092 w 2529241"/>
                    <a:gd name="connsiteY827" fmla="*/ 854955 h 1256975"/>
                    <a:gd name="connsiteX828" fmla="*/ 320171 w 2529241"/>
                    <a:gd name="connsiteY828" fmla="*/ 854911 h 1256975"/>
                    <a:gd name="connsiteX829" fmla="*/ 329441 w 2529241"/>
                    <a:gd name="connsiteY829" fmla="*/ 856420 h 1256975"/>
                    <a:gd name="connsiteX830" fmla="*/ 338438 w 2529241"/>
                    <a:gd name="connsiteY830" fmla="*/ 858741 h 1256975"/>
                    <a:gd name="connsiteX831" fmla="*/ 347273 w 2529241"/>
                    <a:gd name="connsiteY831" fmla="*/ 862160 h 1256975"/>
                    <a:gd name="connsiteX832" fmla="*/ 355007 w 2529241"/>
                    <a:gd name="connsiteY832" fmla="*/ 866033 h 1256975"/>
                    <a:gd name="connsiteX833" fmla="*/ 363957 w 2529241"/>
                    <a:gd name="connsiteY833" fmla="*/ 871357 h 1256975"/>
                    <a:gd name="connsiteX834" fmla="*/ 370922 w 2529241"/>
                    <a:gd name="connsiteY834" fmla="*/ 877048 h 1256975"/>
                    <a:gd name="connsiteX835" fmla="*/ 378593 w 2529241"/>
                    <a:gd name="connsiteY835" fmla="*/ 882431 h 1256975"/>
                    <a:gd name="connsiteX836" fmla="*/ 386371 w 2529241"/>
                    <a:gd name="connsiteY836" fmla="*/ 888377 h 1256975"/>
                    <a:gd name="connsiteX837" fmla="*/ 392792 w 2529241"/>
                    <a:gd name="connsiteY837" fmla="*/ 894311 h 1256975"/>
                    <a:gd name="connsiteX838" fmla="*/ 399132 w 2529241"/>
                    <a:gd name="connsiteY838" fmla="*/ 901650 h 1256975"/>
                    <a:gd name="connsiteX839" fmla="*/ 405089 w 2529241"/>
                    <a:gd name="connsiteY839" fmla="*/ 909616 h 1256975"/>
                    <a:gd name="connsiteX840" fmla="*/ 409326 w 2529241"/>
                    <a:gd name="connsiteY840" fmla="*/ 918003 h 1256975"/>
                    <a:gd name="connsiteX841" fmla="*/ 411224 w 2529241"/>
                    <a:gd name="connsiteY841" fmla="*/ 927574 h 1256975"/>
                    <a:gd name="connsiteX842" fmla="*/ 411238 w 2529241"/>
                    <a:gd name="connsiteY842" fmla="*/ 936661 h 1256975"/>
                    <a:gd name="connsiteX843" fmla="*/ 409108 w 2529241"/>
                    <a:gd name="connsiteY843" fmla="*/ 955445 h 1256975"/>
                    <a:gd name="connsiteX844" fmla="*/ 407549 w 2529241"/>
                    <a:gd name="connsiteY844" fmla="*/ 974119 h 1256975"/>
                    <a:gd name="connsiteX845" fmla="*/ 407582 w 2529241"/>
                    <a:gd name="connsiteY845" fmla="*/ 983866 h 1256975"/>
                    <a:gd name="connsiteX846" fmla="*/ 408662 w 2529241"/>
                    <a:gd name="connsiteY846" fmla="*/ 993823 h 1256975"/>
                    <a:gd name="connsiteX847" fmla="*/ 408608 w 2529241"/>
                    <a:gd name="connsiteY847" fmla="*/ 1012111 h 1256975"/>
                    <a:gd name="connsiteX848" fmla="*/ 408056 w 2529241"/>
                    <a:gd name="connsiteY848" fmla="*/ 1021413 h 1256975"/>
                    <a:gd name="connsiteX849" fmla="*/ 406908 w 2529241"/>
                    <a:gd name="connsiteY849" fmla="*/ 1030860 h 1256975"/>
                    <a:gd name="connsiteX850" fmla="*/ 405167 w 2529241"/>
                    <a:gd name="connsiteY850" fmla="*/ 1041459 h 1256975"/>
                    <a:gd name="connsiteX851" fmla="*/ 400629 w 2529241"/>
                    <a:gd name="connsiteY851" fmla="*/ 1060365 h 1256975"/>
                    <a:gd name="connsiteX852" fmla="*/ 398026 w 2529241"/>
                    <a:gd name="connsiteY852" fmla="*/ 1068663 h 1256975"/>
                    <a:gd name="connsiteX853" fmla="*/ 393451 w 2529241"/>
                    <a:gd name="connsiteY853" fmla="*/ 1076715 h 1256975"/>
                    <a:gd name="connsiteX854" fmla="*/ 388681 w 2529241"/>
                    <a:gd name="connsiteY854" fmla="*/ 1083637 h 1256975"/>
                    <a:gd name="connsiteX855" fmla="*/ 383306 w 2529241"/>
                    <a:gd name="connsiteY855" fmla="*/ 1090487 h 1256975"/>
                    <a:gd name="connsiteX856" fmla="*/ 377976 w 2529241"/>
                    <a:gd name="connsiteY856" fmla="*/ 1098076 h 1256975"/>
                    <a:gd name="connsiteX857" fmla="*/ 368161 w 2529241"/>
                    <a:gd name="connsiteY857" fmla="*/ 1115061 h 1256975"/>
                    <a:gd name="connsiteX858" fmla="*/ 356464 w 2529241"/>
                    <a:gd name="connsiteY858" fmla="*/ 1130602 h 1256975"/>
                    <a:gd name="connsiteX859" fmla="*/ 344825 w 2529241"/>
                    <a:gd name="connsiteY859" fmla="*/ 1156755 h 1256975"/>
                    <a:gd name="connsiteX860" fmla="*/ 341133 w 2529241"/>
                    <a:gd name="connsiteY860" fmla="*/ 1166033 h 1256975"/>
                    <a:gd name="connsiteX861" fmla="*/ 333437 w 2529241"/>
                    <a:gd name="connsiteY861" fmla="*/ 1183196 h 1256975"/>
                    <a:gd name="connsiteX862" fmla="*/ 330603 w 2529241"/>
                    <a:gd name="connsiteY862" fmla="*/ 1192224 h 1256975"/>
                    <a:gd name="connsiteX863" fmla="*/ 329375 w 2529241"/>
                    <a:gd name="connsiteY863" fmla="*/ 1201873 h 1256975"/>
                    <a:gd name="connsiteX864" fmla="*/ 329142 w 2529241"/>
                    <a:gd name="connsiteY864" fmla="*/ 1211406 h 1256975"/>
                    <a:gd name="connsiteX865" fmla="*/ 321531 w 2529241"/>
                    <a:gd name="connsiteY865" fmla="*/ 1213604 h 1256975"/>
                    <a:gd name="connsiteX866" fmla="*/ 311864 w 2529241"/>
                    <a:gd name="connsiteY866" fmla="*/ 1213370 h 1256975"/>
                    <a:gd name="connsiteX867" fmla="*/ 302007 w 2529241"/>
                    <a:gd name="connsiteY867" fmla="*/ 1211900 h 1256975"/>
                    <a:gd name="connsiteX868" fmla="*/ 292463 w 2529241"/>
                    <a:gd name="connsiteY868" fmla="*/ 1209483 h 1256975"/>
                    <a:gd name="connsiteX869" fmla="*/ 284004 w 2529241"/>
                    <a:gd name="connsiteY869" fmla="*/ 1205996 h 1256975"/>
                    <a:gd name="connsiteX870" fmla="*/ 275454 w 2529241"/>
                    <a:gd name="connsiteY870" fmla="*/ 1202898 h 1256975"/>
                    <a:gd name="connsiteX871" fmla="*/ 266570 w 2529241"/>
                    <a:gd name="connsiteY871" fmla="*/ 1200518 h 1256975"/>
                    <a:gd name="connsiteX872" fmla="*/ 257825 w 2529241"/>
                    <a:gd name="connsiteY872" fmla="*/ 1199092 h 1256975"/>
                    <a:gd name="connsiteX873" fmla="*/ 247629 w 2529241"/>
                    <a:gd name="connsiteY873" fmla="*/ 1199039 h 1256975"/>
                    <a:gd name="connsiteX874" fmla="*/ 238287 w 2529241"/>
                    <a:gd name="connsiteY874" fmla="*/ 1200658 h 1256975"/>
                    <a:gd name="connsiteX875" fmla="*/ 229543 w 2529241"/>
                    <a:gd name="connsiteY875" fmla="*/ 1203307 h 1256975"/>
                    <a:gd name="connsiteX876" fmla="*/ 221299 w 2529241"/>
                    <a:gd name="connsiteY876" fmla="*/ 1206646 h 1256975"/>
                    <a:gd name="connsiteX877" fmla="*/ 196396 w 2529241"/>
                    <a:gd name="connsiteY877" fmla="*/ 1219285 h 1256975"/>
                    <a:gd name="connsiteX878" fmla="*/ 177682 w 2529241"/>
                    <a:gd name="connsiteY878" fmla="*/ 1227736 h 1256975"/>
                    <a:gd name="connsiteX879" fmla="*/ 169575 w 2529241"/>
                    <a:gd name="connsiteY879" fmla="*/ 1232938 h 1256975"/>
                    <a:gd name="connsiteX880" fmla="*/ 161611 w 2529241"/>
                    <a:gd name="connsiteY880" fmla="*/ 1236846 h 1256975"/>
                    <a:gd name="connsiteX881" fmla="*/ 152301 w 2529241"/>
                    <a:gd name="connsiteY881" fmla="*/ 1237232 h 1256975"/>
                    <a:gd name="connsiteX882" fmla="*/ 143084 w 2529241"/>
                    <a:gd name="connsiteY882" fmla="*/ 1237035 h 1256975"/>
                    <a:gd name="connsiteX883" fmla="*/ 133668 w 2529241"/>
                    <a:gd name="connsiteY883" fmla="*/ 1235262 h 1256975"/>
                    <a:gd name="connsiteX884" fmla="*/ 124830 w 2529241"/>
                    <a:gd name="connsiteY884" fmla="*/ 1234094 h 1256975"/>
                    <a:gd name="connsiteX885" fmla="*/ 115694 w 2529241"/>
                    <a:gd name="connsiteY885" fmla="*/ 1233319 h 1256975"/>
                    <a:gd name="connsiteX886" fmla="*/ 107053 w 2529241"/>
                    <a:gd name="connsiteY886" fmla="*/ 1231290 h 1256975"/>
                    <a:gd name="connsiteX887" fmla="*/ 97509 w 2529241"/>
                    <a:gd name="connsiteY887" fmla="*/ 1228751 h 1256975"/>
                    <a:gd name="connsiteX888" fmla="*/ 86834 w 2529241"/>
                    <a:gd name="connsiteY888" fmla="*/ 1226924 h 1256975"/>
                    <a:gd name="connsiteX889" fmla="*/ 77930 w 2529241"/>
                    <a:gd name="connsiteY889" fmla="*/ 1224076 h 1256975"/>
                    <a:gd name="connsiteX890" fmla="*/ 69229 w 2529241"/>
                    <a:gd name="connsiteY890" fmla="*/ 1219938 h 1256975"/>
                    <a:gd name="connsiteX891" fmla="*/ 60170 w 2529241"/>
                    <a:gd name="connsiteY891" fmla="*/ 1215064 h 1256975"/>
                    <a:gd name="connsiteX892" fmla="*/ 53194 w 2529241"/>
                    <a:gd name="connsiteY892" fmla="*/ 1210246 h 1256975"/>
                    <a:gd name="connsiteX893" fmla="*/ 44965 w 2529241"/>
                    <a:gd name="connsiteY893" fmla="*/ 1206251 h 1256975"/>
                    <a:gd name="connsiteX894" fmla="*/ 38826 w 2529241"/>
                    <a:gd name="connsiteY894" fmla="*/ 1201798 h 1256975"/>
                    <a:gd name="connsiteX895" fmla="*/ 39843 w 2529241"/>
                    <a:gd name="connsiteY895" fmla="*/ 1192182 h 1256975"/>
                    <a:gd name="connsiteX896" fmla="*/ 41317 w 2529241"/>
                    <a:gd name="connsiteY896" fmla="*/ 1182496 h 1256975"/>
                    <a:gd name="connsiteX897" fmla="*/ 43945 w 2529241"/>
                    <a:gd name="connsiteY897" fmla="*/ 1173606 h 1256975"/>
                    <a:gd name="connsiteX898" fmla="*/ 47296 w 2529241"/>
                    <a:gd name="connsiteY898" fmla="*/ 1164641 h 1256975"/>
                    <a:gd name="connsiteX899" fmla="*/ 50365 w 2529241"/>
                    <a:gd name="connsiteY899" fmla="*/ 1155421 h 1256975"/>
                    <a:gd name="connsiteX900" fmla="*/ 54507 w 2529241"/>
                    <a:gd name="connsiteY900" fmla="*/ 1137247 h 1256975"/>
                    <a:gd name="connsiteX901" fmla="*/ 57074 w 2529241"/>
                    <a:gd name="connsiteY901" fmla="*/ 1128523 h 1256975"/>
                    <a:gd name="connsiteX902" fmla="*/ 57708 w 2529241"/>
                    <a:gd name="connsiteY902" fmla="*/ 1120031 h 1256975"/>
                    <a:gd name="connsiteX903" fmla="*/ 57417 w 2529241"/>
                    <a:gd name="connsiteY903" fmla="*/ 1110390 h 1256975"/>
                    <a:gd name="connsiteX904" fmla="*/ 59299 w 2529241"/>
                    <a:gd name="connsiteY904" fmla="*/ 1101221 h 1256975"/>
                    <a:gd name="connsiteX905" fmla="*/ 63821 w 2529241"/>
                    <a:gd name="connsiteY905" fmla="*/ 1092897 h 1256975"/>
                    <a:gd name="connsiteX906" fmla="*/ 68823 w 2529241"/>
                    <a:gd name="connsiteY906" fmla="*/ 1084646 h 1256975"/>
                    <a:gd name="connsiteX907" fmla="*/ 73168 w 2529241"/>
                    <a:gd name="connsiteY907" fmla="*/ 1076144 h 1256975"/>
                    <a:gd name="connsiteX908" fmla="*/ 78556 w 2529241"/>
                    <a:gd name="connsiteY908" fmla="*/ 1068838 h 1256975"/>
                    <a:gd name="connsiteX909" fmla="*/ 85421 w 2529241"/>
                    <a:gd name="connsiteY909" fmla="*/ 1062108 h 1256975"/>
                    <a:gd name="connsiteX910" fmla="*/ 92197 w 2529241"/>
                    <a:gd name="connsiteY910" fmla="*/ 1054849 h 1256975"/>
                    <a:gd name="connsiteX911" fmla="*/ 105586 w 2529241"/>
                    <a:gd name="connsiteY911" fmla="*/ 1041803 h 1256975"/>
                    <a:gd name="connsiteX912" fmla="*/ 112197 w 2529241"/>
                    <a:gd name="connsiteY912" fmla="*/ 1034637 h 1256975"/>
                    <a:gd name="connsiteX913" fmla="*/ 117689 w 2529241"/>
                    <a:gd name="connsiteY913" fmla="*/ 1028125 h 1256975"/>
                    <a:gd name="connsiteX914" fmla="*/ 122778 w 2529241"/>
                    <a:gd name="connsiteY914" fmla="*/ 1020896 h 1256975"/>
                    <a:gd name="connsiteX915" fmla="*/ 127228 w 2529241"/>
                    <a:gd name="connsiteY915" fmla="*/ 1011662 h 1256975"/>
                    <a:gd name="connsiteX916" fmla="*/ 130018 w 2529241"/>
                    <a:gd name="connsiteY916" fmla="*/ 1001597 h 1256975"/>
                    <a:gd name="connsiteX917" fmla="*/ 130463 w 2529241"/>
                    <a:gd name="connsiteY917" fmla="*/ 993599 h 1256975"/>
                    <a:gd name="connsiteX918" fmla="*/ 130611 w 2529241"/>
                    <a:gd name="connsiteY918" fmla="*/ 984545 h 1256975"/>
                    <a:gd name="connsiteX919" fmla="*/ 130319 w 2529241"/>
                    <a:gd name="connsiteY919" fmla="*/ 974374 h 1256975"/>
                    <a:gd name="connsiteX920" fmla="*/ 126991 w 2529241"/>
                    <a:gd name="connsiteY920" fmla="*/ 964958 h 1256975"/>
                    <a:gd name="connsiteX921" fmla="*/ 121496 w 2529241"/>
                    <a:gd name="connsiteY921" fmla="*/ 947308 h 1256975"/>
                    <a:gd name="connsiteX922" fmla="*/ 117949 w 2529241"/>
                    <a:gd name="connsiteY922" fmla="*/ 938978 h 1256975"/>
                    <a:gd name="connsiteX923" fmla="*/ 108764 w 2529241"/>
                    <a:gd name="connsiteY923" fmla="*/ 923100 h 1256975"/>
                    <a:gd name="connsiteX924" fmla="*/ 103608 w 2529241"/>
                    <a:gd name="connsiteY924" fmla="*/ 915059 h 1256975"/>
                    <a:gd name="connsiteX925" fmla="*/ 91277 w 2529241"/>
                    <a:gd name="connsiteY925" fmla="*/ 901215 h 1256975"/>
                    <a:gd name="connsiteX926" fmla="*/ 86687 w 2529241"/>
                    <a:gd name="connsiteY926" fmla="*/ 893298 h 1256975"/>
                    <a:gd name="connsiteX927" fmla="*/ 81020 w 2529241"/>
                    <a:gd name="connsiteY927" fmla="*/ 885482 h 1256975"/>
                    <a:gd name="connsiteX928" fmla="*/ 74204 w 2529241"/>
                    <a:gd name="connsiteY928" fmla="*/ 877776 h 1256975"/>
                    <a:gd name="connsiteX929" fmla="*/ 60550 w 2529241"/>
                    <a:gd name="connsiteY929" fmla="*/ 863817 h 1256975"/>
                    <a:gd name="connsiteX930" fmla="*/ 55398 w 2529241"/>
                    <a:gd name="connsiteY930" fmla="*/ 856890 h 1256975"/>
                    <a:gd name="connsiteX931" fmla="*/ 50843 w 2529241"/>
                    <a:gd name="connsiteY931" fmla="*/ 848524 h 1256975"/>
                    <a:gd name="connsiteX932" fmla="*/ 45715 w 2529241"/>
                    <a:gd name="connsiteY932" fmla="*/ 840327 h 1256975"/>
                    <a:gd name="connsiteX933" fmla="*/ 41738 w 2529241"/>
                    <a:gd name="connsiteY933" fmla="*/ 831954 h 1256975"/>
                    <a:gd name="connsiteX934" fmla="*/ 38664 w 2529241"/>
                    <a:gd name="connsiteY934" fmla="*/ 823775 h 1256975"/>
                    <a:gd name="connsiteX935" fmla="*/ 29746 w 2529241"/>
                    <a:gd name="connsiteY935" fmla="*/ 796192 h 1256975"/>
                    <a:gd name="connsiteX936" fmla="*/ 26713 w 2529241"/>
                    <a:gd name="connsiteY936" fmla="*/ 787751 h 1256975"/>
                    <a:gd name="connsiteX937" fmla="*/ 24136 w 2529241"/>
                    <a:gd name="connsiteY937" fmla="*/ 778980 h 1256975"/>
                    <a:gd name="connsiteX938" fmla="*/ 24405 w 2529241"/>
                    <a:gd name="connsiteY938" fmla="*/ 769990 h 1256975"/>
                    <a:gd name="connsiteX939" fmla="*/ 25301 w 2529241"/>
                    <a:gd name="connsiteY939" fmla="*/ 760393 h 1256975"/>
                    <a:gd name="connsiteX940" fmla="*/ 25276 w 2529241"/>
                    <a:gd name="connsiteY940" fmla="*/ 750957 h 1256975"/>
                    <a:gd name="connsiteX941" fmla="*/ 25834 w 2529241"/>
                    <a:gd name="connsiteY941" fmla="*/ 741428 h 1256975"/>
                    <a:gd name="connsiteX942" fmla="*/ 23688 w 2529241"/>
                    <a:gd name="connsiteY942" fmla="*/ 722127 h 1256975"/>
                    <a:gd name="connsiteX943" fmla="*/ 23610 w 2529241"/>
                    <a:gd name="connsiteY943" fmla="*/ 712128 h 1256975"/>
                    <a:gd name="connsiteX944" fmla="*/ 28355 w 2529241"/>
                    <a:gd name="connsiteY944" fmla="*/ 682771 h 1256975"/>
                    <a:gd name="connsiteX945" fmla="*/ 28404 w 2529241"/>
                    <a:gd name="connsiteY945" fmla="*/ 673747 h 1256975"/>
                    <a:gd name="connsiteX946" fmla="*/ 26625 w 2529241"/>
                    <a:gd name="connsiteY946" fmla="*/ 654097 h 1256975"/>
                    <a:gd name="connsiteX947" fmla="*/ 24462 w 2529241"/>
                    <a:gd name="connsiteY947" fmla="*/ 644304 h 1256975"/>
                    <a:gd name="connsiteX948" fmla="*/ 23228 w 2529241"/>
                    <a:gd name="connsiteY948" fmla="*/ 635093 h 1256975"/>
                    <a:gd name="connsiteX949" fmla="*/ 22422 w 2529241"/>
                    <a:gd name="connsiteY949" fmla="*/ 625660 h 1256975"/>
                    <a:gd name="connsiteX950" fmla="*/ 22241 w 2529241"/>
                    <a:gd name="connsiteY950" fmla="*/ 616662 h 1256975"/>
                    <a:gd name="connsiteX951" fmla="*/ 18825 w 2529241"/>
                    <a:gd name="connsiteY951" fmla="*/ 598641 h 1256975"/>
                    <a:gd name="connsiteX952" fmla="*/ 18611 w 2529241"/>
                    <a:gd name="connsiteY952" fmla="*/ 589479 h 1256975"/>
                    <a:gd name="connsiteX953" fmla="*/ 19424 w 2529241"/>
                    <a:gd name="connsiteY953" fmla="*/ 579388 h 1256975"/>
                    <a:gd name="connsiteX954" fmla="*/ 22257 w 2529241"/>
                    <a:gd name="connsiteY954" fmla="*/ 561430 h 1256975"/>
                    <a:gd name="connsiteX955" fmla="*/ 22918 w 2529241"/>
                    <a:gd name="connsiteY955" fmla="*/ 550942 h 1256975"/>
                    <a:gd name="connsiteX956" fmla="*/ 23241 w 2529241"/>
                    <a:gd name="connsiteY956" fmla="*/ 541200 h 1256975"/>
                    <a:gd name="connsiteX957" fmla="*/ 24250 w 2529241"/>
                    <a:gd name="connsiteY957" fmla="*/ 531427 h 1256975"/>
                    <a:gd name="connsiteX958" fmla="*/ 26300 w 2529241"/>
                    <a:gd name="connsiteY958" fmla="*/ 522666 h 1256975"/>
                    <a:gd name="connsiteX959" fmla="*/ 29355 w 2529241"/>
                    <a:gd name="connsiteY959" fmla="*/ 512908 h 1256975"/>
                    <a:gd name="connsiteX960" fmla="*/ 31835 w 2529241"/>
                    <a:gd name="connsiteY960" fmla="*/ 503376 h 1256975"/>
                    <a:gd name="connsiteX961" fmla="*/ 35806 w 2529241"/>
                    <a:gd name="connsiteY961" fmla="*/ 484704 h 1256975"/>
                    <a:gd name="connsiteX962" fmla="*/ 35813 w 2529241"/>
                    <a:gd name="connsiteY962" fmla="*/ 474433 h 1256975"/>
                    <a:gd name="connsiteX963" fmla="*/ 33390 w 2529241"/>
                    <a:gd name="connsiteY963" fmla="*/ 456138 h 1256975"/>
                    <a:gd name="connsiteX964" fmla="*/ 35626 w 2529241"/>
                    <a:gd name="connsiteY964" fmla="*/ 446841 h 1256975"/>
                    <a:gd name="connsiteX965" fmla="*/ 40971 w 2529241"/>
                    <a:gd name="connsiteY965" fmla="*/ 428693 h 1256975"/>
                    <a:gd name="connsiteX966" fmla="*/ 42188 w 2529241"/>
                    <a:gd name="connsiteY966" fmla="*/ 418614 h 1256975"/>
                    <a:gd name="connsiteX967" fmla="*/ 42453 w 2529241"/>
                    <a:gd name="connsiteY967" fmla="*/ 408875 h 1256975"/>
                    <a:gd name="connsiteX968" fmla="*/ 43165 w 2529241"/>
                    <a:gd name="connsiteY968" fmla="*/ 399018 h 1256975"/>
                    <a:gd name="connsiteX969" fmla="*/ 44207 w 2529241"/>
                    <a:gd name="connsiteY969" fmla="*/ 389870 h 1256975"/>
                    <a:gd name="connsiteX970" fmla="*/ 45612 w 2529241"/>
                    <a:gd name="connsiteY970" fmla="*/ 380360 h 1256975"/>
                    <a:gd name="connsiteX971" fmla="*/ 49219 w 2529241"/>
                    <a:gd name="connsiteY971" fmla="*/ 361754 h 1256975"/>
                    <a:gd name="connsiteX972" fmla="*/ 50589 w 2529241"/>
                    <a:gd name="connsiteY972" fmla="*/ 352859 h 1256975"/>
                    <a:gd name="connsiteX973" fmla="*/ 52307 w 2529241"/>
                    <a:gd name="connsiteY973" fmla="*/ 343435 h 1256975"/>
                    <a:gd name="connsiteX974" fmla="*/ 53570 w 2529241"/>
                    <a:gd name="connsiteY974" fmla="*/ 323680 h 1256975"/>
                    <a:gd name="connsiteX975" fmla="*/ 55967 w 2529241"/>
                    <a:gd name="connsiteY975" fmla="*/ 315386 h 1256975"/>
                    <a:gd name="connsiteX976" fmla="*/ 60073 w 2529241"/>
                    <a:gd name="connsiteY976" fmla="*/ 306744 h 1256975"/>
                    <a:gd name="connsiteX977" fmla="*/ 64948 w 2529241"/>
                    <a:gd name="connsiteY977" fmla="*/ 299307 h 1256975"/>
                    <a:gd name="connsiteX978" fmla="*/ 70655 w 2529241"/>
                    <a:gd name="connsiteY978" fmla="*/ 291985 h 1256975"/>
                    <a:gd name="connsiteX979" fmla="*/ 76775 w 2529241"/>
                    <a:gd name="connsiteY979" fmla="*/ 284602 h 1256975"/>
                    <a:gd name="connsiteX980" fmla="*/ 83441 w 2529241"/>
                    <a:gd name="connsiteY980" fmla="*/ 278295 h 1256975"/>
                    <a:gd name="connsiteX981" fmla="*/ 99921 w 2529241"/>
                    <a:gd name="connsiteY981" fmla="*/ 267245 h 1256975"/>
                    <a:gd name="connsiteX982" fmla="*/ 114278 w 2529241"/>
                    <a:gd name="connsiteY982" fmla="*/ 255177 h 1256975"/>
                    <a:gd name="connsiteX983" fmla="*/ 121543 w 2529241"/>
                    <a:gd name="connsiteY983" fmla="*/ 248438 h 1256975"/>
                    <a:gd name="connsiteX984" fmla="*/ 127211 w 2529241"/>
                    <a:gd name="connsiteY984" fmla="*/ 240308 h 1256975"/>
                    <a:gd name="connsiteX985" fmla="*/ 131787 w 2529241"/>
                    <a:gd name="connsiteY985" fmla="*/ 232281 h 1256975"/>
                    <a:gd name="connsiteX986" fmla="*/ 137354 w 2529241"/>
                    <a:gd name="connsiteY986" fmla="*/ 225668 h 1256975"/>
                    <a:gd name="connsiteX987" fmla="*/ 144718 w 2529241"/>
                    <a:gd name="connsiteY987" fmla="*/ 219897 h 1256975"/>
                    <a:gd name="connsiteX988" fmla="*/ 160537 w 2529241"/>
                    <a:gd name="connsiteY988" fmla="*/ 209068 h 1256975"/>
                    <a:gd name="connsiteX989" fmla="*/ 175178 w 2529241"/>
                    <a:gd name="connsiteY989" fmla="*/ 195364 h 1256975"/>
                    <a:gd name="connsiteX990" fmla="*/ 183462 w 2529241"/>
                    <a:gd name="connsiteY990" fmla="*/ 189875 h 1256975"/>
                    <a:gd name="connsiteX991" fmla="*/ 199710 w 2529241"/>
                    <a:gd name="connsiteY991" fmla="*/ 180842 h 1256975"/>
                    <a:gd name="connsiteX992" fmla="*/ 208283 w 2529241"/>
                    <a:gd name="connsiteY992" fmla="*/ 176478 h 1256975"/>
                    <a:gd name="connsiteX993" fmla="*/ 217948 w 2529241"/>
                    <a:gd name="connsiteY993" fmla="*/ 172473 h 1256975"/>
                    <a:gd name="connsiteX994" fmla="*/ 227588 w 2529241"/>
                    <a:gd name="connsiteY994" fmla="*/ 170172 h 1256975"/>
                    <a:gd name="connsiteX995" fmla="*/ 236963 w 2529241"/>
                    <a:gd name="connsiteY995" fmla="*/ 168325 h 1256975"/>
                    <a:gd name="connsiteX996" fmla="*/ 245792 w 2529241"/>
                    <a:gd name="connsiteY996" fmla="*/ 168082 h 1256975"/>
                    <a:gd name="connsiteX997" fmla="*/ 254910 w 2529241"/>
                    <a:gd name="connsiteY997" fmla="*/ 168144 h 1256975"/>
                    <a:gd name="connsiteX998" fmla="*/ 264578 w 2529241"/>
                    <a:gd name="connsiteY998" fmla="*/ 169510 h 1256975"/>
                    <a:gd name="connsiteX999" fmla="*/ 274753 w 2529241"/>
                    <a:gd name="connsiteY999" fmla="*/ 172225 h 1256975"/>
                    <a:gd name="connsiteX1000" fmla="*/ 292173 w 2529241"/>
                    <a:gd name="connsiteY1000" fmla="*/ 177710 h 1256975"/>
                    <a:gd name="connsiteX1001" fmla="*/ 301558 w 2529241"/>
                    <a:gd name="connsiteY1001" fmla="*/ 179945 h 1256975"/>
                    <a:gd name="connsiteX1002" fmla="*/ 310265 w 2529241"/>
                    <a:gd name="connsiteY1002" fmla="*/ 182544 h 1256975"/>
                    <a:gd name="connsiteX1003" fmla="*/ 319268 w 2529241"/>
                    <a:gd name="connsiteY1003" fmla="*/ 186275 h 1256975"/>
                    <a:gd name="connsiteX1004" fmla="*/ 327877 w 2529241"/>
                    <a:gd name="connsiteY1004" fmla="*/ 190737 h 1256975"/>
                    <a:gd name="connsiteX1005" fmla="*/ 336008 w 2529241"/>
                    <a:gd name="connsiteY1005" fmla="*/ 195860 h 1256975"/>
                    <a:gd name="connsiteX1006" fmla="*/ 344383 w 2529241"/>
                    <a:gd name="connsiteY1006" fmla="*/ 200580 h 1256975"/>
                    <a:gd name="connsiteX1007" fmla="*/ 352641 w 2529241"/>
                    <a:gd name="connsiteY1007" fmla="*/ 204411 h 1256975"/>
                    <a:gd name="connsiteX1008" fmla="*/ 369870 w 2529241"/>
                    <a:gd name="connsiteY1008" fmla="*/ 213434 h 1256975"/>
                    <a:gd name="connsiteX1009" fmla="*/ 378446 w 2529241"/>
                    <a:gd name="connsiteY1009" fmla="*/ 215964 h 1256975"/>
                    <a:gd name="connsiteX1010" fmla="*/ 387012 w 2529241"/>
                    <a:gd name="connsiteY1010" fmla="*/ 218772 h 1256975"/>
                    <a:gd name="connsiteX1011" fmla="*/ 404210 w 2529241"/>
                    <a:gd name="connsiteY1011" fmla="*/ 225970 h 1256975"/>
                    <a:gd name="connsiteX1012" fmla="*/ 414000 w 2529241"/>
                    <a:gd name="connsiteY1012" fmla="*/ 229230 h 1256975"/>
                    <a:gd name="connsiteX1013" fmla="*/ 422889 w 2529241"/>
                    <a:gd name="connsiteY1013" fmla="*/ 232532 h 1256975"/>
                    <a:gd name="connsiteX1014" fmla="*/ 449708 w 2529241"/>
                    <a:gd name="connsiteY1014" fmla="*/ 240317 h 1256975"/>
                    <a:gd name="connsiteX1015" fmla="*/ 459612 w 2529241"/>
                    <a:gd name="connsiteY1015" fmla="*/ 242732 h 1256975"/>
                    <a:gd name="connsiteX1016" fmla="*/ 468688 w 2529241"/>
                    <a:gd name="connsiteY1016" fmla="*/ 245241 h 1256975"/>
                    <a:gd name="connsiteX1017" fmla="*/ 477229 w 2529241"/>
                    <a:gd name="connsiteY1017" fmla="*/ 248023 h 1256975"/>
                    <a:gd name="connsiteX1018" fmla="*/ 484778 w 2529241"/>
                    <a:gd name="connsiteY1018" fmla="*/ 251372 h 1256975"/>
                    <a:gd name="connsiteX1019" fmla="*/ 492599 w 2529241"/>
                    <a:gd name="connsiteY1019" fmla="*/ 256708 h 1256975"/>
                    <a:gd name="connsiteX1020" fmla="*/ 507253 w 2529241"/>
                    <a:gd name="connsiteY1020" fmla="*/ 269157 h 1256975"/>
                    <a:gd name="connsiteX1021" fmla="*/ 515602 w 2529241"/>
                    <a:gd name="connsiteY1021" fmla="*/ 273353 h 1256975"/>
                    <a:gd name="connsiteX1022" fmla="*/ 533491 w 2529241"/>
                    <a:gd name="connsiteY1022" fmla="*/ 281682 h 1256975"/>
                    <a:gd name="connsiteX1023" fmla="*/ 551016 w 2529241"/>
                    <a:gd name="connsiteY1023" fmla="*/ 289357 h 1256975"/>
                    <a:gd name="connsiteX1024" fmla="*/ 560200 w 2529241"/>
                    <a:gd name="connsiteY1024" fmla="*/ 294000 h 1256975"/>
                    <a:gd name="connsiteX1025" fmla="*/ 568161 w 2529241"/>
                    <a:gd name="connsiteY1025" fmla="*/ 298538 h 1256975"/>
                    <a:gd name="connsiteX1026" fmla="*/ 584436 w 2529241"/>
                    <a:gd name="connsiteY1026" fmla="*/ 309054 h 1256975"/>
                    <a:gd name="connsiteX1027" fmla="*/ 592656 w 2529241"/>
                    <a:gd name="connsiteY1027" fmla="*/ 315590 h 1256975"/>
                    <a:gd name="connsiteX1028" fmla="*/ 603764 w 2529241"/>
                    <a:gd name="connsiteY1028" fmla="*/ 329643 h 1256975"/>
                    <a:gd name="connsiteX1029" fmla="*/ 613990 w 2529241"/>
                    <a:gd name="connsiteY1029" fmla="*/ 345689 h 1256975"/>
                    <a:gd name="connsiteX1030" fmla="*/ 619258 w 2529241"/>
                    <a:gd name="connsiteY1030" fmla="*/ 352847 h 1256975"/>
                    <a:gd name="connsiteX1031" fmla="*/ 631345 w 2529241"/>
                    <a:gd name="connsiteY1031" fmla="*/ 367262 h 1256975"/>
                    <a:gd name="connsiteX1032" fmla="*/ 638149 w 2529241"/>
                    <a:gd name="connsiteY1032" fmla="*/ 374126 h 1256975"/>
                    <a:gd name="connsiteX1033" fmla="*/ 645310 w 2529241"/>
                    <a:gd name="connsiteY1033" fmla="*/ 380136 h 1256975"/>
                    <a:gd name="connsiteX1034" fmla="*/ 653444 w 2529241"/>
                    <a:gd name="connsiteY1034" fmla="*/ 385700 h 1256975"/>
                    <a:gd name="connsiteX1035" fmla="*/ 661146 w 2529241"/>
                    <a:gd name="connsiteY1035" fmla="*/ 389803 h 1256975"/>
                    <a:gd name="connsiteX1036" fmla="*/ 669878 w 2529241"/>
                    <a:gd name="connsiteY1036" fmla="*/ 393846 h 1256975"/>
                    <a:gd name="connsiteX1037" fmla="*/ 677921 w 2529241"/>
                    <a:gd name="connsiteY1037" fmla="*/ 398007 h 1256975"/>
                    <a:gd name="connsiteX1038" fmla="*/ 685372 w 2529241"/>
                    <a:gd name="connsiteY1038" fmla="*/ 403214 h 1256975"/>
                    <a:gd name="connsiteX1039" fmla="*/ 693216 w 2529241"/>
                    <a:gd name="connsiteY1039" fmla="*/ 409102 h 1256975"/>
                    <a:gd name="connsiteX1040" fmla="*/ 701951 w 2529241"/>
                    <a:gd name="connsiteY1040" fmla="*/ 413422 h 1256975"/>
                    <a:gd name="connsiteX1041" fmla="*/ 711233 w 2529241"/>
                    <a:gd name="connsiteY1041" fmla="*/ 416915 h 1256975"/>
                    <a:gd name="connsiteX1042" fmla="*/ 719736 w 2529241"/>
                    <a:gd name="connsiteY1042" fmla="*/ 418984 h 1256975"/>
                    <a:gd name="connsiteX1043" fmla="*/ 728985 w 2529241"/>
                    <a:gd name="connsiteY1043" fmla="*/ 420676 h 1256975"/>
                    <a:gd name="connsiteX1044" fmla="*/ 738015 w 2529241"/>
                    <a:gd name="connsiteY1044" fmla="*/ 421640 h 1256975"/>
                    <a:gd name="connsiteX1045" fmla="*/ 747484 w 2529241"/>
                    <a:gd name="connsiteY1045" fmla="*/ 422143 h 1256975"/>
                    <a:gd name="connsiteX1046" fmla="*/ 766171 w 2529241"/>
                    <a:gd name="connsiteY1046" fmla="*/ 420397 h 1256975"/>
                    <a:gd name="connsiteX1047" fmla="*/ 776379 w 2529241"/>
                    <a:gd name="connsiteY1047" fmla="*/ 419113 h 1256975"/>
                    <a:gd name="connsiteX1048" fmla="*/ 786337 w 2529241"/>
                    <a:gd name="connsiteY1048" fmla="*/ 417227 h 1256975"/>
                    <a:gd name="connsiteX1049" fmla="*/ 804314 w 2529241"/>
                    <a:gd name="connsiteY1049" fmla="*/ 413173 h 1256975"/>
                    <a:gd name="connsiteX1050" fmla="*/ 814028 w 2529241"/>
                    <a:gd name="connsiteY1050" fmla="*/ 411760 h 1256975"/>
                    <a:gd name="connsiteX1051" fmla="*/ 823277 w 2529241"/>
                    <a:gd name="connsiteY1051" fmla="*/ 409181 h 1256975"/>
                    <a:gd name="connsiteX1052" fmla="*/ 832681 w 2529241"/>
                    <a:gd name="connsiteY1052" fmla="*/ 407520 h 1256975"/>
                    <a:gd name="connsiteX1053" fmla="*/ 842206 w 2529241"/>
                    <a:gd name="connsiteY1053" fmla="*/ 406677 h 1256975"/>
                    <a:gd name="connsiteX1054" fmla="*/ 852035 w 2529241"/>
                    <a:gd name="connsiteY1054" fmla="*/ 407274 h 1256975"/>
                    <a:gd name="connsiteX1055" fmla="*/ 862121 w 2529241"/>
                    <a:gd name="connsiteY1055" fmla="*/ 409177 h 1256975"/>
                    <a:gd name="connsiteX1056" fmla="*/ 871515 w 2529241"/>
                    <a:gd name="connsiteY1056" fmla="*/ 411603 h 1256975"/>
                    <a:gd name="connsiteX1057" fmla="*/ 880816 w 2529241"/>
                    <a:gd name="connsiteY1057" fmla="*/ 412720 h 1256975"/>
                    <a:gd name="connsiteX1058" fmla="*/ 889899 w 2529241"/>
                    <a:gd name="connsiteY1058" fmla="*/ 414568 h 1256975"/>
                    <a:gd name="connsiteX1059" fmla="*/ 898804 w 2529241"/>
                    <a:gd name="connsiteY1059" fmla="*/ 417643 h 1256975"/>
                    <a:gd name="connsiteX1060" fmla="*/ 914670 w 2529241"/>
                    <a:gd name="connsiteY1060" fmla="*/ 424692 h 1256975"/>
                    <a:gd name="connsiteX1061" fmla="*/ 923091 w 2529241"/>
                    <a:gd name="connsiteY1061" fmla="*/ 427472 h 1256975"/>
                    <a:gd name="connsiteX1062" fmla="*/ 933203 w 2529241"/>
                    <a:gd name="connsiteY1062" fmla="*/ 429557 h 1256975"/>
                    <a:gd name="connsiteX1063" fmla="*/ 942597 w 2529241"/>
                    <a:gd name="connsiteY1063" fmla="*/ 429456 h 1256975"/>
                    <a:gd name="connsiteX1064" fmla="*/ 952454 w 2529241"/>
                    <a:gd name="connsiteY1064" fmla="*/ 427951 h 1256975"/>
                    <a:gd name="connsiteX1065" fmla="*/ 961764 w 2529241"/>
                    <a:gd name="connsiteY1065" fmla="*/ 425111 h 1256975"/>
                    <a:gd name="connsiteX1066" fmla="*/ 971642 w 2529241"/>
                    <a:gd name="connsiteY1066" fmla="*/ 422567 h 1256975"/>
                    <a:gd name="connsiteX1067" fmla="*/ 987819 w 2529241"/>
                    <a:gd name="connsiteY1067" fmla="*/ 415015 h 1256975"/>
                    <a:gd name="connsiteX1068" fmla="*/ 996301 w 2529241"/>
                    <a:gd name="connsiteY1068" fmla="*/ 409715 h 1256975"/>
                    <a:gd name="connsiteX1069" fmla="*/ 1003629 w 2529241"/>
                    <a:gd name="connsiteY1069" fmla="*/ 403715 h 1256975"/>
                    <a:gd name="connsiteX1070" fmla="*/ 1010357 w 2529241"/>
                    <a:gd name="connsiteY1070" fmla="*/ 396505 h 1256975"/>
                    <a:gd name="connsiteX1071" fmla="*/ 1015976 w 2529241"/>
                    <a:gd name="connsiteY1071" fmla="*/ 389440 h 1256975"/>
                    <a:gd name="connsiteX1072" fmla="*/ 1020991 w 2529241"/>
                    <a:gd name="connsiteY1072" fmla="*/ 381802 h 1256975"/>
                    <a:gd name="connsiteX1073" fmla="*/ 1025985 w 2529241"/>
                    <a:gd name="connsiteY1073" fmla="*/ 373242 h 1256975"/>
                    <a:gd name="connsiteX1074" fmla="*/ 1030153 w 2529241"/>
                    <a:gd name="connsiteY1074" fmla="*/ 365564 h 1256975"/>
                    <a:gd name="connsiteX1075" fmla="*/ 1033651 w 2529241"/>
                    <a:gd name="connsiteY1075" fmla="*/ 357441 h 1256975"/>
                    <a:gd name="connsiteX1076" fmla="*/ 1035884 w 2529241"/>
                    <a:gd name="connsiteY1076" fmla="*/ 348158 h 1256975"/>
                    <a:gd name="connsiteX1077" fmla="*/ 1037165 w 2529241"/>
                    <a:gd name="connsiteY1077" fmla="*/ 338348 h 1256975"/>
                    <a:gd name="connsiteX1078" fmla="*/ 1039057 w 2529241"/>
                    <a:gd name="connsiteY1078" fmla="*/ 328784 h 1256975"/>
                    <a:gd name="connsiteX1079" fmla="*/ 1041467 w 2529241"/>
                    <a:gd name="connsiteY1079" fmla="*/ 319847 h 1256975"/>
                    <a:gd name="connsiteX1080" fmla="*/ 1052086 w 2529241"/>
                    <a:gd name="connsiteY1080" fmla="*/ 292516 h 1256975"/>
                    <a:gd name="connsiteX1081" fmla="*/ 1057581 w 2529241"/>
                    <a:gd name="connsiteY1081" fmla="*/ 275953 h 1256975"/>
                    <a:gd name="connsiteX1082" fmla="*/ 1059570 w 2529241"/>
                    <a:gd name="connsiteY1082" fmla="*/ 266117 h 1256975"/>
                    <a:gd name="connsiteX1083" fmla="*/ 1061069 w 2529241"/>
                    <a:gd name="connsiteY1083" fmla="*/ 257215 h 1256975"/>
                    <a:gd name="connsiteX1084" fmla="*/ 1063369 w 2529241"/>
                    <a:gd name="connsiteY1084" fmla="*/ 248445 h 1256975"/>
                    <a:gd name="connsiteX1085" fmla="*/ 1069074 w 2529241"/>
                    <a:gd name="connsiteY1085" fmla="*/ 231537 h 1256975"/>
                    <a:gd name="connsiteX1086" fmla="*/ 1076327 w 2529241"/>
                    <a:gd name="connsiteY1086" fmla="*/ 205564 h 1256975"/>
                    <a:gd name="connsiteX1087" fmla="*/ 1077575 w 2529241"/>
                    <a:gd name="connsiteY1087" fmla="*/ 196276 h 1256975"/>
                    <a:gd name="connsiteX1088" fmla="*/ 1078389 w 2529241"/>
                    <a:gd name="connsiteY1088" fmla="*/ 187218 h 1256975"/>
                    <a:gd name="connsiteX1089" fmla="*/ 1080809 w 2529241"/>
                    <a:gd name="connsiteY1089" fmla="*/ 178473 h 1256975"/>
                    <a:gd name="connsiteX1090" fmla="*/ 1084320 w 2529241"/>
                    <a:gd name="connsiteY1090" fmla="*/ 169465 h 1256975"/>
                    <a:gd name="connsiteX1091" fmla="*/ 1088664 w 2529241"/>
                    <a:gd name="connsiteY1091" fmla="*/ 161135 h 1256975"/>
                    <a:gd name="connsiteX1092" fmla="*/ 1094573 w 2529241"/>
                    <a:gd name="connsiteY1092" fmla="*/ 153387 h 1256975"/>
                    <a:gd name="connsiteX1093" fmla="*/ 1101362 w 2529241"/>
                    <a:gd name="connsiteY1093" fmla="*/ 146424 h 1256975"/>
                    <a:gd name="connsiteX1094" fmla="*/ 1114151 w 2529241"/>
                    <a:gd name="connsiteY1094" fmla="*/ 134540 h 1256975"/>
                    <a:gd name="connsiteX1095" fmla="*/ 1127365 w 2529241"/>
                    <a:gd name="connsiteY1095" fmla="*/ 121297 h 1256975"/>
                    <a:gd name="connsiteX1096" fmla="*/ 1134613 w 2529241"/>
                    <a:gd name="connsiteY1096" fmla="*/ 115278 h 1256975"/>
                    <a:gd name="connsiteX1097" fmla="*/ 1143100 w 2529241"/>
                    <a:gd name="connsiteY1097" fmla="*/ 110776 h 1256975"/>
                    <a:gd name="connsiteX1098" fmla="*/ 1152429 w 2529241"/>
                    <a:gd name="connsiteY1098" fmla="*/ 107098 h 1256975"/>
                    <a:gd name="connsiteX1099" fmla="*/ 1160292 w 2529241"/>
                    <a:gd name="connsiteY1099" fmla="*/ 103318 h 1256975"/>
                    <a:gd name="connsiteX1100" fmla="*/ 1169382 w 2529241"/>
                    <a:gd name="connsiteY1100" fmla="*/ 99698 h 1256975"/>
                    <a:gd name="connsiteX1101" fmla="*/ 1186510 w 2529241"/>
                    <a:gd name="connsiteY1101" fmla="*/ 90707 h 1256975"/>
                    <a:gd name="connsiteX1102" fmla="*/ 1195359 w 2529241"/>
                    <a:gd name="connsiteY1102" fmla="*/ 85289 h 1256975"/>
                    <a:gd name="connsiteX1103" fmla="*/ 1203451 w 2529241"/>
                    <a:gd name="connsiteY1103" fmla="*/ 81097 h 1256975"/>
                    <a:gd name="connsiteX1104" fmla="*/ 1212635 w 2529241"/>
                    <a:gd name="connsiteY1104" fmla="*/ 75783 h 1256975"/>
                    <a:gd name="connsiteX1105" fmla="*/ 1216883 w 2529241"/>
                    <a:gd name="connsiteY1105" fmla="*/ 68981 h 1256975"/>
                    <a:gd name="connsiteX1106" fmla="*/ 1217797 w 2529241"/>
                    <a:gd name="connsiteY1106" fmla="*/ 59052 h 1256975"/>
                    <a:gd name="connsiteX1107" fmla="*/ 1219651 w 2529241"/>
                    <a:gd name="connsiteY1107" fmla="*/ 50145 h 1256975"/>
                    <a:gd name="connsiteX1108" fmla="*/ 1223834 w 2529241"/>
                    <a:gd name="connsiteY1108" fmla="*/ 42150 h 1256975"/>
                    <a:gd name="connsiteX1109" fmla="*/ 1224823 w 2529241"/>
                    <a:gd name="connsiteY1109" fmla="*/ 47543 h 1256975"/>
                    <a:gd name="connsiteX1110" fmla="*/ 1223303 w 2529241"/>
                    <a:gd name="connsiteY1110" fmla="*/ 56822 h 1256975"/>
                    <a:gd name="connsiteX1111" fmla="*/ 1221515 w 2529241"/>
                    <a:gd name="connsiteY1111" fmla="*/ 76056 h 1256975"/>
                    <a:gd name="connsiteX1112" fmla="*/ 1221487 w 2529241"/>
                    <a:gd name="connsiteY1112" fmla="*/ 85681 h 1256975"/>
                    <a:gd name="connsiteX1113" fmla="*/ 1220542 w 2529241"/>
                    <a:gd name="connsiteY1113" fmla="*/ 95621 h 1256975"/>
                    <a:gd name="connsiteX1114" fmla="*/ 1216848 w 2529241"/>
                    <a:gd name="connsiteY1114" fmla="*/ 113079 h 1256975"/>
                    <a:gd name="connsiteX1115" fmla="*/ 1216030 w 2529241"/>
                    <a:gd name="connsiteY1115" fmla="*/ 131906 h 1256975"/>
                    <a:gd name="connsiteX1116" fmla="*/ 1214515 w 2529241"/>
                    <a:gd name="connsiteY1116" fmla="*/ 141027 h 1256975"/>
                    <a:gd name="connsiteX1117" fmla="*/ 1211718 w 2529241"/>
                    <a:gd name="connsiteY1117" fmla="*/ 150332 h 1256975"/>
                    <a:gd name="connsiteX1118" fmla="*/ 1208534 w 2529241"/>
                    <a:gd name="connsiteY1118" fmla="*/ 159625 h 1256975"/>
                    <a:gd name="connsiteX1119" fmla="*/ 1204817 w 2529241"/>
                    <a:gd name="connsiteY1119" fmla="*/ 167492 h 1256975"/>
                    <a:gd name="connsiteX1120" fmla="*/ 1199430 w 2529241"/>
                    <a:gd name="connsiteY1120" fmla="*/ 174771 h 1256975"/>
                    <a:gd name="connsiteX1121" fmla="*/ 1192678 w 2529241"/>
                    <a:gd name="connsiteY1121" fmla="*/ 182176 h 1256975"/>
                    <a:gd name="connsiteX1122" fmla="*/ 1186297 w 2529241"/>
                    <a:gd name="connsiteY1122" fmla="*/ 187996 h 1256975"/>
                    <a:gd name="connsiteX1123" fmla="*/ 1178035 w 2529241"/>
                    <a:gd name="connsiteY1123" fmla="*/ 193751 h 1256975"/>
                    <a:gd name="connsiteX1124" fmla="*/ 1169674 w 2529241"/>
                    <a:gd name="connsiteY1124" fmla="*/ 199163 h 1256975"/>
                    <a:gd name="connsiteX1125" fmla="*/ 1156104 w 2529241"/>
                    <a:gd name="connsiteY1125" fmla="*/ 209863 h 1256975"/>
                    <a:gd name="connsiteX1126" fmla="*/ 1147942 w 2529241"/>
                    <a:gd name="connsiteY1126" fmla="*/ 214822 h 1256975"/>
                    <a:gd name="connsiteX1127" fmla="*/ 1140437 w 2529241"/>
                    <a:gd name="connsiteY1127" fmla="*/ 220155 h 1256975"/>
                    <a:gd name="connsiteX1128" fmla="*/ 1132544 w 2529241"/>
                    <a:gd name="connsiteY1128" fmla="*/ 226328 h 1256975"/>
                    <a:gd name="connsiteX1129" fmla="*/ 1118420 w 2529241"/>
                    <a:gd name="connsiteY1129" fmla="*/ 238649 h 1256975"/>
                    <a:gd name="connsiteX1130" fmla="*/ 1110527 w 2529241"/>
                    <a:gd name="connsiteY1130" fmla="*/ 243247 h 1256975"/>
                    <a:gd name="connsiteX1131" fmla="*/ 1100906 w 2529241"/>
                    <a:gd name="connsiteY1131" fmla="*/ 246760 h 1256975"/>
                    <a:gd name="connsiteX1132" fmla="*/ 1091994 w 2529241"/>
                    <a:gd name="connsiteY1132" fmla="*/ 249205 h 1256975"/>
                    <a:gd name="connsiteX1133" fmla="*/ 1073451 w 2529241"/>
                    <a:gd name="connsiteY1133" fmla="*/ 252844 h 1256975"/>
                    <a:gd name="connsiteX1134" fmla="*/ 1064375 w 2529241"/>
                    <a:gd name="connsiteY1134" fmla="*/ 254094 h 1256975"/>
                    <a:gd name="connsiteX1135" fmla="*/ 1055869 w 2529241"/>
                    <a:gd name="connsiteY1135" fmla="*/ 255732 h 1256975"/>
                    <a:gd name="connsiteX1136" fmla="*/ 1046405 w 2529241"/>
                    <a:gd name="connsiteY1136" fmla="*/ 256270 h 1256975"/>
                    <a:gd name="connsiteX1137" fmla="*/ 1037179 w 2529241"/>
                    <a:gd name="connsiteY1137" fmla="*/ 254871 h 1256975"/>
                    <a:gd name="connsiteX1138" fmla="*/ 1027981 w 2529241"/>
                    <a:gd name="connsiteY1138" fmla="*/ 253892 h 1256975"/>
                    <a:gd name="connsiteX1139" fmla="*/ 1018080 w 2529241"/>
                    <a:gd name="connsiteY1139" fmla="*/ 251960 h 1256975"/>
                    <a:gd name="connsiteX1140" fmla="*/ 989533 w 2529241"/>
                    <a:gd name="connsiteY1140" fmla="*/ 248122 h 1256975"/>
                    <a:gd name="connsiteX1141" fmla="*/ 980111 w 2529241"/>
                    <a:gd name="connsiteY1141" fmla="*/ 247883 h 1256975"/>
                    <a:gd name="connsiteX1142" fmla="*/ 942658 w 2529241"/>
                    <a:gd name="connsiteY1142" fmla="*/ 253174 h 1256975"/>
                    <a:gd name="connsiteX1143" fmla="*/ 932948 w 2529241"/>
                    <a:gd name="connsiteY1143" fmla="*/ 251941 h 1256975"/>
                    <a:gd name="connsiteX1144" fmla="*/ 905898 w 2529241"/>
                    <a:gd name="connsiteY1144" fmla="*/ 246753 h 1256975"/>
                    <a:gd name="connsiteX1145" fmla="*/ 886371 w 2529241"/>
                    <a:gd name="connsiteY1145" fmla="*/ 245454 h 1256975"/>
                    <a:gd name="connsiteX1146" fmla="*/ 876637 w 2529241"/>
                    <a:gd name="connsiteY1146" fmla="*/ 244284 h 1256975"/>
                    <a:gd name="connsiteX1147" fmla="*/ 866977 w 2529241"/>
                    <a:gd name="connsiteY1147" fmla="*/ 244066 h 1256975"/>
                    <a:gd name="connsiteX1148" fmla="*/ 857022 w 2529241"/>
                    <a:gd name="connsiteY1148" fmla="*/ 244977 h 1256975"/>
                    <a:gd name="connsiteX1149" fmla="*/ 837817 w 2529241"/>
                    <a:gd name="connsiteY1149" fmla="*/ 245714 h 1256975"/>
                    <a:gd name="connsiteX1150" fmla="*/ 828802 w 2529241"/>
                    <a:gd name="connsiteY1150" fmla="*/ 247385 h 1256975"/>
                    <a:gd name="connsiteX1151" fmla="*/ 819812 w 2529241"/>
                    <a:gd name="connsiteY1151" fmla="*/ 250027 h 1256975"/>
                    <a:gd name="connsiteX1152" fmla="*/ 810715 w 2529241"/>
                    <a:gd name="connsiteY1152" fmla="*/ 252348 h 1256975"/>
                    <a:gd name="connsiteX1153" fmla="*/ 801464 w 2529241"/>
                    <a:gd name="connsiteY1153" fmla="*/ 254428 h 1256975"/>
                    <a:gd name="connsiteX1154" fmla="*/ 791585 w 2529241"/>
                    <a:gd name="connsiteY1154" fmla="*/ 256340 h 1256975"/>
                    <a:gd name="connsiteX1155" fmla="*/ 782299 w 2529241"/>
                    <a:gd name="connsiteY1155" fmla="*/ 258994 h 1256975"/>
                    <a:gd name="connsiteX1156" fmla="*/ 773501 w 2529241"/>
                    <a:gd name="connsiteY1156" fmla="*/ 261996 h 1256975"/>
                    <a:gd name="connsiteX1157" fmla="*/ 765231 w 2529241"/>
                    <a:gd name="connsiteY1157" fmla="*/ 265357 h 1256975"/>
                    <a:gd name="connsiteX1158" fmla="*/ 755931 w 2529241"/>
                    <a:gd name="connsiteY1158" fmla="*/ 269609 h 1256975"/>
                    <a:gd name="connsiteX1159" fmla="*/ 749052 w 2529241"/>
                    <a:gd name="connsiteY1159" fmla="*/ 274507 h 1256975"/>
                    <a:gd name="connsiteX1160" fmla="*/ 733210 w 2529241"/>
                    <a:gd name="connsiteY1160" fmla="*/ 287359 h 1256975"/>
                    <a:gd name="connsiteX1161" fmla="*/ 724073 w 2529241"/>
                    <a:gd name="connsiteY1161" fmla="*/ 292451 h 1256975"/>
                    <a:gd name="connsiteX1162" fmla="*/ 706634 w 2529241"/>
                    <a:gd name="connsiteY1162" fmla="*/ 299530 h 1256975"/>
                    <a:gd name="connsiteX1163" fmla="*/ 698327 w 2529241"/>
                    <a:gd name="connsiteY1163" fmla="*/ 303592 h 1256975"/>
                    <a:gd name="connsiteX1164" fmla="*/ 682256 w 2529241"/>
                    <a:gd name="connsiteY1164" fmla="*/ 314174 h 1256975"/>
                    <a:gd name="connsiteX1165" fmla="*/ 665501 w 2529241"/>
                    <a:gd name="connsiteY1165" fmla="*/ 323603 h 1256975"/>
                    <a:gd name="connsiteX1166" fmla="*/ 656970 w 2529241"/>
                    <a:gd name="connsiteY1166" fmla="*/ 328330 h 1256975"/>
                    <a:gd name="connsiteX1167" fmla="*/ 646765 w 2529241"/>
                    <a:gd name="connsiteY1167" fmla="*/ 331828 h 1256975"/>
                    <a:gd name="connsiteX1168" fmla="*/ 637607 w 2529241"/>
                    <a:gd name="connsiteY1168" fmla="*/ 334569 h 1256975"/>
                    <a:gd name="connsiteX1169" fmla="*/ 628154 w 2529241"/>
                    <a:gd name="connsiteY1169" fmla="*/ 336368 h 1256975"/>
                    <a:gd name="connsiteX1170" fmla="*/ 618218 w 2529241"/>
                    <a:gd name="connsiteY1170" fmla="*/ 338893 h 1256975"/>
                    <a:gd name="connsiteX1171" fmla="*/ 609060 w 2529241"/>
                    <a:gd name="connsiteY1171" fmla="*/ 340651 h 1256975"/>
                    <a:gd name="connsiteX1172" fmla="*/ 599366 w 2529241"/>
                    <a:gd name="connsiteY1172" fmla="*/ 341853 h 1256975"/>
                    <a:gd name="connsiteX1173" fmla="*/ 589755 w 2529241"/>
                    <a:gd name="connsiteY1173" fmla="*/ 342326 h 1256975"/>
                    <a:gd name="connsiteX1174" fmla="*/ 570443 w 2529241"/>
                    <a:gd name="connsiteY1174" fmla="*/ 340983 h 1256975"/>
                    <a:gd name="connsiteX1175" fmla="*/ 560780 w 2529241"/>
                    <a:gd name="connsiteY1175" fmla="*/ 340562 h 1256975"/>
                    <a:gd name="connsiteX1176" fmla="*/ 551009 w 2529241"/>
                    <a:gd name="connsiteY1176" fmla="*/ 338942 h 1256975"/>
                    <a:gd name="connsiteX1177" fmla="*/ 520688 w 2529241"/>
                    <a:gd name="connsiteY1177" fmla="*/ 336654 h 1256975"/>
                    <a:gd name="connsiteX1178" fmla="*/ 512250 w 2529241"/>
                    <a:gd name="connsiteY1178" fmla="*/ 336785 h 1256975"/>
                    <a:gd name="connsiteX1179" fmla="*/ 502636 w 2529241"/>
                    <a:gd name="connsiteY1179" fmla="*/ 336527 h 1256975"/>
                    <a:gd name="connsiteX1180" fmla="*/ 492804 w 2529241"/>
                    <a:gd name="connsiteY1180" fmla="*/ 336888 h 1256975"/>
                    <a:gd name="connsiteX1181" fmla="*/ 483452 w 2529241"/>
                    <a:gd name="connsiteY1181" fmla="*/ 337625 h 1256975"/>
                    <a:gd name="connsiteX1182" fmla="*/ 474655 w 2529241"/>
                    <a:gd name="connsiteY1182" fmla="*/ 338692 h 1256975"/>
                    <a:gd name="connsiteX1183" fmla="*/ 465688 w 2529241"/>
                    <a:gd name="connsiteY1183" fmla="*/ 341112 h 1256975"/>
                    <a:gd name="connsiteX1184" fmla="*/ 457335 w 2529241"/>
                    <a:gd name="connsiteY1184" fmla="*/ 344313 h 1256975"/>
                    <a:gd name="connsiteX1185" fmla="*/ 440690 w 2529241"/>
                    <a:gd name="connsiteY1185" fmla="*/ 351511 h 1256975"/>
                    <a:gd name="connsiteX1186" fmla="*/ 431123 w 2529241"/>
                    <a:gd name="connsiteY1186" fmla="*/ 353940 h 1256975"/>
                    <a:gd name="connsiteX1187" fmla="*/ 421306 w 2529241"/>
                    <a:gd name="connsiteY1187" fmla="*/ 355185 h 1256975"/>
                    <a:gd name="connsiteX1188" fmla="*/ 401732 w 2529241"/>
                    <a:gd name="connsiteY1188" fmla="*/ 356655 h 1256975"/>
                    <a:gd name="connsiteX1189" fmla="*/ 393301 w 2529241"/>
                    <a:gd name="connsiteY1189" fmla="*/ 358880 h 1256975"/>
                    <a:gd name="connsiteX1190" fmla="*/ 383026 w 2529241"/>
                    <a:gd name="connsiteY1190" fmla="*/ 361302 h 1256975"/>
                    <a:gd name="connsiteX1191" fmla="*/ 365460 w 2529241"/>
                    <a:gd name="connsiteY1191" fmla="*/ 366689 h 1256975"/>
                    <a:gd name="connsiteX1192" fmla="*/ 356503 w 2529241"/>
                    <a:gd name="connsiteY1192" fmla="*/ 370918 h 1256975"/>
                    <a:gd name="connsiteX1193" fmla="*/ 339649 w 2529241"/>
                    <a:gd name="connsiteY1193" fmla="*/ 378479 h 1256975"/>
                    <a:gd name="connsiteX1194" fmla="*/ 331183 w 2529241"/>
                    <a:gd name="connsiteY1194" fmla="*/ 382478 h 1256975"/>
                    <a:gd name="connsiteX1195" fmla="*/ 322181 w 2529241"/>
                    <a:gd name="connsiteY1195" fmla="*/ 387065 h 1256975"/>
                    <a:gd name="connsiteX1196" fmla="*/ 313844 w 2529241"/>
                    <a:gd name="connsiteY1196" fmla="*/ 392667 h 1256975"/>
                    <a:gd name="connsiteX1197" fmla="*/ 305792 w 2529241"/>
                    <a:gd name="connsiteY1197" fmla="*/ 398396 h 1256975"/>
                    <a:gd name="connsiteX1198" fmla="*/ 297597 w 2529241"/>
                    <a:gd name="connsiteY1198" fmla="*/ 402964 h 1256975"/>
                    <a:gd name="connsiteX1199" fmla="*/ 289699 w 2529241"/>
                    <a:gd name="connsiteY1199" fmla="*/ 406354 h 1256975"/>
                    <a:gd name="connsiteX1200" fmla="*/ 280616 w 2529241"/>
                    <a:gd name="connsiteY1200" fmla="*/ 409076 h 1256975"/>
                    <a:gd name="connsiteX1201" fmla="*/ 254393 w 2529241"/>
                    <a:gd name="connsiteY1201" fmla="*/ 418015 h 1256975"/>
                    <a:gd name="connsiteX1202" fmla="*/ 244377 w 2529241"/>
                    <a:gd name="connsiteY1202" fmla="*/ 419927 h 1256975"/>
                    <a:gd name="connsiteX1203" fmla="*/ 234436 w 2529241"/>
                    <a:gd name="connsiteY1203" fmla="*/ 421011 h 1256975"/>
                    <a:gd name="connsiteX1204" fmla="*/ 226239 w 2529241"/>
                    <a:gd name="connsiteY1204" fmla="*/ 419777 h 1256975"/>
                    <a:gd name="connsiteX1205" fmla="*/ 216356 w 2529241"/>
                    <a:gd name="connsiteY1205" fmla="*/ 416742 h 1256975"/>
                    <a:gd name="connsiteX1206" fmla="*/ 207872 w 2529241"/>
                    <a:gd name="connsiteY1206" fmla="*/ 413744 h 1256975"/>
                    <a:gd name="connsiteX1207" fmla="*/ 198533 w 2529241"/>
                    <a:gd name="connsiteY1207" fmla="*/ 411741 h 1256975"/>
                    <a:gd name="connsiteX1208" fmla="*/ 189145 w 2529241"/>
                    <a:gd name="connsiteY1208" fmla="*/ 410939 h 1256975"/>
                    <a:gd name="connsiteX1209" fmla="*/ 179098 w 2529241"/>
                    <a:gd name="connsiteY1209" fmla="*/ 410445 h 1256975"/>
                    <a:gd name="connsiteX1210" fmla="*/ 169133 w 2529241"/>
                    <a:gd name="connsiteY1210" fmla="*/ 410503 h 1256975"/>
                    <a:gd name="connsiteX1211" fmla="*/ 159099 w 2529241"/>
                    <a:gd name="connsiteY1211" fmla="*/ 410106 h 1256975"/>
                    <a:gd name="connsiteX1212" fmla="*/ 149754 w 2529241"/>
                    <a:gd name="connsiteY1212" fmla="*/ 408102 h 1256975"/>
                    <a:gd name="connsiteX1213" fmla="*/ 131442 w 2529241"/>
                    <a:gd name="connsiteY1213" fmla="*/ 406591 h 1256975"/>
                    <a:gd name="connsiteX1214" fmla="*/ 122272 w 2529241"/>
                    <a:gd name="connsiteY1214" fmla="*/ 407187 h 1256975"/>
                    <a:gd name="connsiteX1215" fmla="*/ 111352 w 2529241"/>
                    <a:gd name="connsiteY1215" fmla="*/ 408484 h 1256975"/>
                    <a:gd name="connsiteX1216" fmla="*/ 102293 w 2529241"/>
                    <a:gd name="connsiteY1216" fmla="*/ 408868 h 1256975"/>
                    <a:gd name="connsiteX1217" fmla="*/ 92989 w 2529241"/>
                    <a:gd name="connsiteY1217" fmla="*/ 408369 h 1256975"/>
                    <a:gd name="connsiteX1218" fmla="*/ 84075 w 2529241"/>
                    <a:gd name="connsiteY1218" fmla="*/ 408327 h 1256975"/>
                    <a:gd name="connsiteX1219" fmla="*/ 75166 w 2529241"/>
                    <a:gd name="connsiteY1219" fmla="*/ 409771 h 1256975"/>
                    <a:gd name="connsiteX1220" fmla="*/ 64728 w 2529241"/>
                    <a:gd name="connsiteY1220" fmla="*/ 412539 h 1256975"/>
                    <a:gd name="connsiteX1221" fmla="*/ 55344 w 2529241"/>
                    <a:gd name="connsiteY1221" fmla="*/ 415404 h 1256975"/>
                    <a:gd name="connsiteX1222" fmla="*/ 47492 w 2529241"/>
                    <a:gd name="connsiteY1222" fmla="*/ 419461 h 1256975"/>
                    <a:gd name="connsiteX1223" fmla="*/ 41090 w 2529241"/>
                    <a:gd name="connsiteY1223" fmla="*/ 425157 h 1256975"/>
                    <a:gd name="connsiteX1224" fmla="*/ 28513 w 2529241"/>
                    <a:gd name="connsiteY1224" fmla="*/ 438735 h 1256975"/>
                    <a:gd name="connsiteX1225" fmla="*/ 27184 w 2529241"/>
                    <a:gd name="connsiteY1225" fmla="*/ 448048 h 1256975"/>
                    <a:gd name="connsiteX1226" fmla="*/ 27006 w 2529241"/>
                    <a:gd name="connsiteY1226" fmla="*/ 458432 h 1256975"/>
                    <a:gd name="connsiteX1227" fmla="*/ 28094 w 2529241"/>
                    <a:gd name="connsiteY1227" fmla="*/ 468281 h 1256975"/>
                    <a:gd name="connsiteX1228" fmla="*/ 28725 w 2529241"/>
                    <a:gd name="connsiteY1228" fmla="*/ 477352 h 1256975"/>
                    <a:gd name="connsiteX1229" fmla="*/ 28458 w 2529241"/>
                    <a:gd name="connsiteY1229" fmla="*/ 496611 h 1256975"/>
                    <a:gd name="connsiteX1230" fmla="*/ 26675 w 2529241"/>
                    <a:gd name="connsiteY1230" fmla="*/ 505515 h 1256975"/>
                    <a:gd name="connsiteX1231" fmla="*/ 19051 w 2529241"/>
                    <a:gd name="connsiteY1231" fmla="*/ 522390 h 1256975"/>
                    <a:gd name="connsiteX1232" fmla="*/ 16979 w 2529241"/>
                    <a:gd name="connsiteY1232" fmla="*/ 531682 h 1256975"/>
                    <a:gd name="connsiteX1233" fmla="*/ 13559 w 2529241"/>
                    <a:gd name="connsiteY1233" fmla="*/ 559708 h 1256975"/>
                    <a:gd name="connsiteX1234" fmla="*/ 11258 w 2529241"/>
                    <a:gd name="connsiteY1234" fmla="*/ 568219 h 1256975"/>
                    <a:gd name="connsiteX1235" fmla="*/ 10706 w 2529241"/>
                    <a:gd name="connsiteY1235" fmla="*/ 576934 h 1256975"/>
                    <a:gd name="connsiteX1236" fmla="*/ 11455 w 2529241"/>
                    <a:gd name="connsiteY1236" fmla="*/ 586697 h 1256975"/>
                    <a:gd name="connsiteX1237" fmla="*/ 14769 w 2529241"/>
                    <a:gd name="connsiteY1237" fmla="*/ 605939 h 1256975"/>
                    <a:gd name="connsiteX1238" fmla="*/ 15299 w 2529241"/>
                    <a:gd name="connsiteY1238" fmla="*/ 615983 h 1256975"/>
                    <a:gd name="connsiteX1239" fmla="*/ 13432 w 2529241"/>
                    <a:gd name="connsiteY1239" fmla="*/ 626123 h 1256975"/>
                    <a:gd name="connsiteX1240" fmla="*/ 11214 w 2529241"/>
                    <a:gd name="connsiteY1240" fmla="*/ 634082 h 1256975"/>
                    <a:gd name="connsiteX1241" fmla="*/ 8486 w 2529241"/>
                    <a:gd name="connsiteY1241" fmla="*/ 653687 h 1256975"/>
                    <a:gd name="connsiteX1242" fmla="*/ 5127 w 2529241"/>
                    <a:gd name="connsiteY1242" fmla="*/ 672743 h 1256975"/>
                    <a:gd name="connsiteX1243" fmla="*/ 4071 w 2529241"/>
                    <a:gd name="connsiteY1243" fmla="*/ 692054 h 1256975"/>
                    <a:gd name="connsiteX1244" fmla="*/ 2907 w 2529241"/>
                    <a:gd name="connsiteY1244" fmla="*/ 700736 h 1256975"/>
                    <a:gd name="connsiteX1245" fmla="*/ 1730 w 2529241"/>
                    <a:gd name="connsiteY1245" fmla="*/ 718233 h 1256975"/>
                    <a:gd name="connsiteX1246" fmla="*/ 871 w 2529241"/>
                    <a:gd name="connsiteY1246" fmla="*/ 727858 h 1256975"/>
                    <a:gd name="connsiteX1247" fmla="*/ 2153 w 2529241"/>
                    <a:gd name="connsiteY1247" fmla="*/ 736771 h 1256975"/>
                    <a:gd name="connsiteX1248" fmla="*/ 4323 w 2529241"/>
                    <a:gd name="connsiteY1248" fmla="*/ 745837 h 1256975"/>
                    <a:gd name="connsiteX1249" fmla="*/ 7979 w 2529241"/>
                    <a:gd name="connsiteY1249" fmla="*/ 764392 h 1256975"/>
                    <a:gd name="connsiteX1250" fmla="*/ 11266 w 2529241"/>
                    <a:gd name="connsiteY1250" fmla="*/ 773828 h 1256975"/>
                    <a:gd name="connsiteX1251" fmla="*/ 14994 w 2529241"/>
                    <a:gd name="connsiteY1251" fmla="*/ 782495 h 1256975"/>
                    <a:gd name="connsiteX1252" fmla="*/ 19152 w 2529241"/>
                    <a:gd name="connsiteY1252" fmla="*/ 790721 h 1256975"/>
                    <a:gd name="connsiteX1253" fmla="*/ 23229 w 2529241"/>
                    <a:gd name="connsiteY1253" fmla="*/ 799546 h 1256975"/>
                    <a:gd name="connsiteX1254" fmla="*/ 29870 w 2529241"/>
                    <a:gd name="connsiteY1254" fmla="*/ 817801 h 1256975"/>
                    <a:gd name="connsiteX1255" fmla="*/ 31846 w 2529241"/>
                    <a:gd name="connsiteY1255" fmla="*/ 827466 h 1256975"/>
                    <a:gd name="connsiteX1256" fmla="*/ 34504 w 2529241"/>
                    <a:gd name="connsiteY1256" fmla="*/ 845244 h 1256975"/>
                    <a:gd name="connsiteX1257" fmla="*/ 37704 w 2529241"/>
                    <a:gd name="connsiteY1257" fmla="*/ 853483 h 1256975"/>
                    <a:gd name="connsiteX1258" fmla="*/ 42369 w 2529241"/>
                    <a:gd name="connsiteY1258" fmla="*/ 861152 h 1256975"/>
                    <a:gd name="connsiteX1259" fmla="*/ 46486 w 2529241"/>
                    <a:gd name="connsiteY1259" fmla="*/ 869649 h 1256975"/>
                    <a:gd name="connsiteX1260" fmla="*/ 49986 w 2529241"/>
                    <a:gd name="connsiteY1260" fmla="*/ 878272 h 1256975"/>
                    <a:gd name="connsiteX1261" fmla="*/ 52892 w 2529241"/>
                    <a:gd name="connsiteY1261" fmla="*/ 887429 h 1256975"/>
                    <a:gd name="connsiteX1262" fmla="*/ 56510 w 2529241"/>
                    <a:gd name="connsiteY1262" fmla="*/ 896427 h 1256975"/>
                    <a:gd name="connsiteX1263" fmla="*/ 60544 w 2529241"/>
                    <a:gd name="connsiteY1263" fmla="*/ 905078 h 1256975"/>
                    <a:gd name="connsiteX1264" fmla="*/ 65083 w 2529241"/>
                    <a:gd name="connsiteY1264" fmla="*/ 913259 h 1256975"/>
                    <a:gd name="connsiteX1265" fmla="*/ 71095 w 2529241"/>
                    <a:gd name="connsiteY1265" fmla="*/ 920322 h 1256975"/>
                    <a:gd name="connsiteX1266" fmla="*/ 85720 w 2529241"/>
                    <a:gd name="connsiteY1266" fmla="*/ 933820 h 1256975"/>
                    <a:gd name="connsiteX1267" fmla="*/ 94368 w 2529241"/>
                    <a:gd name="connsiteY1267" fmla="*/ 939928 h 1256975"/>
                    <a:gd name="connsiteX1268" fmla="*/ 102475 w 2529241"/>
                    <a:gd name="connsiteY1268" fmla="*/ 944900 h 1256975"/>
                    <a:gd name="connsiteX1269" fmla="*/ 111256 w 2529241"/>
                    <a:gd name="connsiteY1269" fmla="*/ 949363 h 1256975"/>
                    <a:gd name="connsiteX1270" fmla="*/ 119930 w 2529241"/>
                    <a:gd name="connsiteY1270" fmla="*/ 953458 h 1256975"/>
                    <a:gd name="connsiteX1271" fmla="*/ 129238 w 2529241"/>
                    <a:gd name="connsiteY1271" fmla="*/ 956807 h 1256975"/>
                    <a:gd name="connsiteX1272" fmla="*/ 137822 w 2529241"/>
                    <a:gd name="connsiteY1272" fmla="*/ 961426 h 1256975"/>
                    <a:gd name="connsiteX1273" fmla="*/ 154763 w 2529241"/>
                    <a:gd name="connsiteY1273" fmla="*/ 971086 h 1256975"/>
                    <a:gd name="connsiteX1274" fmla="*/ 164139 w 2529241"/>
                    <a:gd name="connsiteY1274" fmla="*/ 975165 h 1256975"/>
                    <a:gd name="connsiteX1275" fmla="*/ 173172 w 2529241"/>
                    <a:gd name="connsiteY1275" fmla="*/ 977798 h 1256975"/>
                    <a:gd name="connsiteX1276" fmla="*/ 182183 w 2529241"/>
                    <a:gd name="connsiteY1276" fmla="*/ 981252 h 1256975"/>
                    <a:gd name="connsiteX1277" fmla="*/ 190001 w 2529241"/>
                    <a:gd name="connsiteY1277" fmla="*/ 986131 h 1256975"/>
                    <a:gd name="connsiteX1278" fmla="*/ 197373 w 2529241"/>
                    <a:gd name="connsiteY1278" fmla="*/ 991420 h 1256975"/>
                    <a:gd name="connsiteX1279" fmla="*/ 205541 w 2529241"/>
                    <a:gd name="connsiteY1279" fmla="*/ 996629 h 1256975"/>
                    <a:gd name="connsiteX1280" fmla="*/ 222545 w 2529241"/>
                    <a:gd name="connsiteY1280" fmla="*/ 1006081 h 1256975"/>
                    <a:gd name="connsiteX1281" fmla="*/ 238899 w 2529241"/>
                    <a:gd name="connsiteY1281" fmla="*/ 1015219 h 1256975"/>
                    <a:gd name="connsiteX1282" fmla="*/ 246596 w 2529241"/>
                    <a:gd name="connsiteY1282" fmla="*/ 1020896 h 1256975"/>
                    <a:gd name="connsiteX1283" fmla="*/ 254064 w 2529241"/>
                    <a:gd name="connsiteY1283" fmla="*/ 1027577 h 1256975"/>
                    <a:gd name="connsiteX1284" fmla="*/ 259993 w 2529241"/>
                    <a:gd name="connsiteY1284" fmla="*/ 1033231 h 1256975"/>
                    <a:gd name="connsiteX1285" fmla="*/ 265957 w 2529241"/>
                    <a:gd name="connsiteY1285" fmla="*/ 1039322 h 1256975"/>
                    <a:gd name="connsiteX1286" fmla="*/ 271786 w 2529241"/>
                    <a:gd name="connsiteY1286" fmla="*/ 1045746 h 1256975"/>
                    <a:gd name="connsiteX1287" fmla="*/ 277203 w 2529241"/>
                    <a:gd name="connsiteY1287" fmla="*/ 1054596 h 1256975"/>
                    <a:gd name="connsiteX1288" fmla="*/ 290576 w 2529241"/>
                    <a:gd name="connsiteY1288" fmla="*/ 1078562 h 1256975"/>
                    <a:gd name="connsiteX1289" fmla="*/ 296293 w 2529241"/>
                    <a:gd name="connsiteY1289" fmla="*/ 1086916 h 1256975"/>
                    <a:gd name="connsiteX1290" fmla="*/ 302827 w 2529241"/>
                    <a:gd name="connsiteY1290" fmla="*/ 1093805 h 1256975"/>
                    <a:gd name="connsiteX1291" fmla="*/ 323802 w 2529241"/>
                    <a:gd name="connsiteY1291" fmla="*/ 1114398 h 1256975"/>
                    <a:gd name="connsiteX1292" fmla="*/ 330096 w 2529241"/>
                    <a:gd name="connsiteY1292" fmla="*/ 1120904 h 1256975"/>
                    <a:gd name="connsiteX1293" fmla="*/ 338295 w 2529241"/>
                    <a:gd name="connsiteY1293" fmla="*/ 1127075 h 1256975"/>
                    <a:gd name="connsiteX1294" fmla="*/ 346314 w 2529241"/>
                    <a:gd name="connsiteY1294" fmla="*/ 1131500 h 1256975"/>
                    <a:gd name="connsiteX1295" fmla="*/ 355187 w 2529241"/>
                    <a:gd name="connsiteY1295" fmla="*/ 1135750 h 1256975"/>
                    <a:gd name="connsiteX1296" fmla="*/ 364163 w 2529241"/>
                    <a:gd name="connsiteY1296" fmla="*/ 1138731 h 1256975"/>
                    <a:gd name="connsiteX1297" fmla="*/ 373996 w 2529241"/>
                    <a:gd name="connsiteY1297" fmla="*/ 1140245 h 1256975"/>
                    <a:gd name="connsiteX1298" fmla="*/ 383192 w 2529241"/>
                    <a:gd name="connsiteY1298" fmla="*/ 1140631 h 1256975"/>
                    <a:gd name="connsiteX1299" fmla="*/ 392153 w 2529241"/>
                    <a:gd name="connsiteY1299" fmla="*/ 1141851 h 1256975"/>
                    <a:gd name="connsiteX1300" fmla="*/ 400783 w 2529241"/>
                    <a:gd name="connsiteY1300" fmla="*/ 1144352 h 1256975"/>
                    <a:gd name="connsiteX1301" fmla="*/ 427754 w 2529241"/>
                    <a:gd name="connsiteY1301" fmla="*/ 1153516 h 1256975"/>
                    <a:gd name="connsiteX1302" fmla="*/ 436178 w 2529241"/>
                    <a:gd name="connsiteY1302" fmla="*/ 1157286 h 1256975"/>
                    <a:gd name="connsiteX1303" fmla="*/ 445275 w 2529241"/>
                    <a:gd name="connsiteY1303" fmla="*/ 1160352 h 1256975"/>
                    <a:gd name="connsiteX1304" fmla="*/ 454793 w 2529241"/>
                    <a:gd name="connsiteY1304" fmla="*/ 1161653 h 1256975"/>
                    <a:gd name="connsiteX1305" fmla="*/ 472836 w 2529241"/>
                    <a:gd name="connsiteY1305" fmla="*/ 1160857 h 1256975"/>
                    <a:gd name="connsiteX1306" fmla="*/ 482431 w 2529241"/>
                    <a:gd name="connsiteY1306" fmla="*/ 1159989 h 1256975"/>
                    <a:gd name="connsiteX1307" fmla="*/ 511315 w 2529241"/>
                    <a:gd name="connsiteY1307" fmla="*/ 1161503 h 1256975"/>
                    <a:gd name="connsiteX1308" fmla="*/ 529867 w 2529241"/>
                    <a:gd name="connsiteY1308" fmla="*/ 1164632 h 1256975"/>
                    <a:gd name="connsiteX1309" fmla="*/ 539336 w 2529241"/>
                    <a:gd name="connsiteY1309" fmla="*/ 1165228 h 1256975"/>
                    <a:gd name="connsiteX1310" fmla="*/ 548437 w 2529241"/>
                    <a:gd name="connsiteY1310" fmla="*/ 1165357 h 1256975"/>
                    <a:gd name="connsiteX1311" fmla="*/ 567076 w 2529241"/>
                    <a:gd name="connsiteY1311" fmla="*/ 1166525 h 1256975"/>
                    <a:gd name="connsiteX1312" fmla="*/ 588270 w 2529241"/>
                    <a:gd name="connsiteY1312" fmla="*/ 1169094 h 1256975"/>
                    <a:gd name="connsiteX1313" fmla="*/ 597963 w 2529241"/>
                    <a:gd name="connsiteY1313" fmla="*/ 1169920 h 1256975"/>
                    <a:gd name="connsiteX1314" fmla="*/ 608150 w 2529241"/>
                    <a:gd name="connsiteY1314" fmla="*/ 1168149 h 1256975"/>
                    <a:gd name="connsiteX1315" fmla="*/ 617689 w 2529241"/>
                    <a:gd name="connsiteY1315" fmla="*/ 1165830 h 1256975"/>
                    <a:gd name="connsiteX1316" fmla="*/ 634675 w 2529241"/>
                    <a:gd name="connsiteY1316" fmla="*/ 1160038 h 1256975"/>
                    <a:gd name="connsiteX1317" fmla="*/ 661590 w 2529241"/>
                    <a:gd name="connsiteY1317" fmla="*/ 1154136 h 1256975"/>
                    <a:gd name="connsiteX1318" fmla="*/ 671503 w 2529241"/>
                    <a:gd name="connsiteY1318" fmla="*/ 1152304 h 1256975"/>
                    <a:gd name="connsiteX1319" fmla="*/ 680509 w 2529241"/>
                    <a:gd name="connsiteY1319" fmla="*/ 1150331 h 1256975"/>
                    <a:gd name="connsiteX1320" fmla="*/ 689531 w 2529241"/>
                    <a:gd name="connsiteY1320" fmla="*/ 1147483 h 1256975"/>
                    <a:gd name="connsiteX1321" fmla="*/ 698760 w 2529241"/>
                    <a:gd name="connsiteY1321" fmla="*/ 1144123 h 1256975"/>
                    <a:gd name="connsiteX1322" fmla="*/ 707324 w 2529241"/>
                    <a:gd name="connsiteY1322" fmla="*/ 1140528 h 1256975"/>
                    <a:gd name="connsiteX1323" fmla="*/ 715240 w 2529241"/>
                    <a:gd name="connsiteY1323" fmla="*/ 1135499 h 1256975"/>
                    <a:gd name="connsiteX1324" fmla="*/ 730790 w 2529241"/>
                    <a:gd name="connsiteY1324" fmla="*/ 1125025 h 1256975"/>
                    <a:gd name="connsiteX1325" fmla="*/ 738821 w 2529241"/>
                    <a:gd name="connsiteY1325" fmla="*/ 1118449 h 1256975"/>
                    <a:gd name="connsiteX1326" fmla="*/ 746177 w 2529241"/>
                    <a:gd name="connsiteY1326" fmla="*/ 1111859 h 1256975"/>
                    <a:gd name="connsiteX1327" fmla="*/ 752814 w 2529241"/>
                    <a:gd name="connsiteY1327" fmla="*/ 1105120 h 1256975"/>
                    <a:gd name="connsiteX1328" fmla="*/ 759557 w 2529241"/>
                    <a:gd name="connsiteY1328" fmla="*/ 1097425 h 1256975"/>
                    <a:gd name="connsiteX1329" fmla="*/ 765762 w 2529241"/>
                    <a:gd name="connsiteY1329" fmla="*/ 1090791 h 1256975"/>
                    <a:gd name="connsiteX1330" fmla="*/ 772049 w 2529241"/>
                    <a:gd name="connsiteY1330" fmla="*/ 1084662 h 1256975"/>
                    <a:gd name="connsiteX1331" fmla="*/ 778053 w 2529241"/>
                    <a:gd name="connsiteY1331" fmla="*/ 1077214 h 1256975"/>
                    <a:gd name="connsiteX1332" fmla="*/ 783816 w 2529241"/>
                    <a:gd name="connsiteY1332" fmla="*/ 1069606 h 1256975"/>
                    <a:gd name="connsiteX1333" fmla="*/ 790122 w 2529241"/>
                    <a:gd name="connsiteY1333" fmla="*/ 1063400 h 1256975"/>
                    <a:gd name="connsiteX1334" fmla="*/ 797276 w 2529241"/>
                    <a:gd name="connsiteY1334" fmla="*/ 1056738 h 1256975"/>
                    <a:gd name="connsiteX1335" fmla="*/ 812076 w 2529241"/>
                    <a:gd name="connsiteY1335" fmla="*/ 1044305 h 1256975"/>
                    <a:gd name="connsiteX1336" fmla="*/ 817932 w 2529241"/>
                    <a:gd name="connsiteY1336" fmla="*/ 1037326 h 1256975"/>
                    <a:gd name="connsiteX1337" fmla="*/ 828126 w 2529241"/>
                    <a:gd name="connsiteY1337" fmla="*/ 1021065 h 1256975"/>
                    <a:gd name="connsiteX1338" fmla="*/ 838792 w 2529241"/>
                    <a:gd name="connsiteY1338" fmla="*/ 1006013 h 1256975"/>
                    <a:gd name="connsiteX1339" fmla="*/ 843475 w 2529241"/>
                    <a:gd name="connsiteY1339" fmla="*/ 997478 h 1256975"/>
                    <a:gd name="connsiteX1340" fmla="*/ 848766 w 2529241"/>
                    <a:gd name="connsiteY1340" fmla="*/ 989426 h 1256975"/>
                    <a:gd name="connsiteX1341" fmla="*/ 860183 w 2529241"/>
                    <a:gd name="connsiteY1341" fmla="*/ 975175 h 1256975"/>
                    <a:gd name="connsiteX1342" fmla="*/ 871143 w 2529241"/>
                    <a:gd name="connsiteY1342" fmla="*/ 959830 h 1256975"/>
                    <a:gd name="connsiteX1343" fmla="*/ 877138 w 2529241"/>
                    <a:gd name="connsiteY1343" fmla="*/ 952599 h 1256975"/>
                    <a:gd name="connsiteX1344" fmla="*/ 883689 w 2529241"/>
                    <a:gd name="connsiteY1344" fmla="*/ 946522 h 1256975"/>
                    <a:gd name="connsiteX1345" fmla="*/ 898923 w 2529241"/>
                    <a:gd name="connsiteY1345" fmla="*/ 934957 h 1256975"/>
                    <a:gd name="connsiteX1346" fmla="*/ 913131 w 2529241"/>
                    <a:gd name="connsiteY1346" fmla="*/ 922068 h 1256975"/>
                    <a:gd name="connsiteX1347" fmla="*/ 937753 w 2529241"/>
                    <a:gd name="connsiteY1347" fmla="*/ 907388 h 1256975"/>
                    <a:gd name="connsiteX1348" fmla="*/ 945405 w 2529241"/>
                    <a:gd name="connsiteY1348" fmla="*/ 901575 h 1256975"/>
                    <a:gd name="connsiteX1349" fmla="*/ 952398 w 2529241"/>
                    <a:gd name="connsiteY1349" fmla="*/ 895900 h 1256975"/>
                    <a:gd name="connsiteX1350" fmla="*/ 958973 w 2529241"/>
                    <a:gd name="connsiteY1350" fmla="*/ 889994 h 1256975"/>
                    <a:gd name="connsiteX1351" fmla="*/ 965524 w 2529241"/>
                    <a:gd name="connsiteY1351" fmla="*/ 882992 h 1256975"/>
                    <a:gd name="connsiteX1352" fmla="*/ 971107 w 2529241"/>
                    <a:gd name="connsiteY1352" fmla="*/ 875146 h 1256975"/>
                    <a:gd name="connsiteX1353" fmla="*/ 975390 w 2529241"/>
                    <a:gd name="connsiteY1353" fmla="*/ 867543 h 1256975"/>
                    <a:gd name="connsiteX1354" fmla="*/ 985572 w 2529241"/>
                    <a:gd name="connsiteY1354" fmla="*/ 852110 h 1256975"/>
                    <a:gd name="connsiteX1355" fmla="*/ 989760 w 2529241"/>
                    <a:gd name="connsiteY1355" fmla="*/ 843081 h 1256975"/>
                    <a:gd name="connsiteX1356" fmla="*/ 999986 w 2529241"/>
                    <a:gd name="connsiteY1356" fmla="*/ 817529 h 1256975"/>
                    <a:gd name="connsiteX1357" fmla="*/ 1005880 w 2529241"/>
                    <a:gd name="connsiteY1357" fmla="*/ 809706 h 1256975"/>
                    <a:gd name="connsiteX1358" fmla="*/ 1012006 w 2529241"/>
                    <a:gd name="connsiteY1358" fmla="*/ 803641 h 1256975"/>
                    <a:gd name="connsiteX1359" fmla="*/ 1019069 w 2529241"/>
                    <a:gd name="connsiteY1359" fmla="*/ 798022 h 1256975"/>
                    <a:gd name="connsiteX1360" fmla="*/ 1033293 w 2529241"/>
                    <a:gd name="connsiteY1360" fmla="*/ 788077 h 1256975"/>
                    <a:gd name="connsiteX1361" fmla="*/ 1041158 w 2529241"/>
                    <a:gd name="connsiteY1361" fmla="*/ 782467 h 1256975"/>
                    <a:gd name="connsiteX1362" fmla="*/ 1049037 w 2529241"/>
                    <a:gd name="connsiteY1362" fmla="*/ 776383 h 1256975"/>
                    <a:gd name="connsiteX1363" fmla="*/ 1055965 w 2529241"/>
                    <a:gd name="connsiteY1363" fmla="*/ 770081 h 1256975"/>
                    <a:gd name="connsiteX1364" fmla="*/ 1063704 w 2529241"/>
                    <a:gd name="connsiteY1364" fmla="*/ 763407 h 1256975"/>
                    <a:gd name="connsiteX1365" fmla="*/ 1078410 w 2529241"/>
                    <a:gd name="connsiteY1365" fmla="*/ 751367 h 1256975"/>
                    <a:gd name="connsiteX1366" fmla="*/ 1085169 w 2529241"/>
                    <a:gd name="connsiteY1366" fmla="*/ 745322 h 1256975"/>
                    <a:gd name="connsiteX1367" fmla="*/ 1092270 w 2529241"/>
                    <a:gd name="connsiteY1367" fmla="*/ 739376 h 1256975"/>
                    <a:gd name="connsiteX1368" fmla="*/ 1098412 w 2529241"/>
                    <a:gd name="connsiteY1368" fmla="*/ 733580 h 1256975"/>
                    <a:gd name="connsiteX1369" fmla="*/ 1105599 w 2529241"/>
                    <a:gd name="connsiteY1369" fmla="*/ 727947 h 1256975"/>
                    <a:gd name="connsiteX1370" fmla="*/ 1112407 w 2529241"/>
                    <a:gd name="connsiteY1370" fmla="*/ 721757 h 1256975"/>
                    <a:gd name="connsiteX1371" fmla="*/ 1117735 w 2529241"/>
                    <a:gd name="connsiteY1371" fmla="*/ 714376 h 1256975"/>
                    <a:gd name="connsiteX1372" fmla="*/ 1122944 w 2529241"/>
                    <a:gd name="connsiteY1372" fmla="*/ 706500 h 1256975"/>
                    <a:gd name="connsiteX1373" fmla="*/ 1127003 w 2529241"/>
                    <a:gd name="connsiteY1373" fmla="*/ 698978 h 1256975"/>
                    <a:gd name="connsiteX1374" fmla="*/ 1130035 w 2529241"/>
                    <a:gd name="connsiteY1374" fmla="*/ 691174 h 1256975"/>
                    <a:gd name="connsiteX1375" fmla="*/ 1135766 w 2529241"/>
                    <a:gd name="connsiteY1375" fmla="*/ 673223 h 1256975"/>
                    <a:gd name="connsiteX1376" fmla="*/ 1143970 w 2529241"/>
                    <a:gd name="connsiteY1376" fmla="*/ 646471 h 1256975"/>
                    <a:gd name="connsiteX1377" fmla="*/ 1147828 w 2529241"/>
                    <a:gd name="connsiteY1377" fmla="*/ 638928 h 1256975"/>
                    <a:gd name="connsiteX1378" fmla="*/ 1152639 w 2529241"/>
                    <a:gd name="connsiteY1378" fmla="*/ 631140 h 1256975"/>
                    <a:gd name="connsiteX1379" fmla="*/ 1157325 w 2529241"/>
                    <a:gd name="connsiteY1379" fmla="*/ 622536 h 1256975"/>
                    <a:gd name="connsiteX1380" fmla="*/ 1161648 w 2529241"/>
                    <a:gd name="connsiteY1380" fmla="*/ 615450 h 1256975"/>
                    <a:gd name="connsiteX1381" fmla="*/ 1166981 w 2529241"/>
                    <a:gd name="connsiteY1381" fmla="*/ 608151 h 1256975"/>
                    <a:gd name="connsiteX1382" fmla="*/ 1186466 w 2529241"/>
                    <a:gd name="connsiteY1382" fmla="*/ 584902 h 1256975"/>
                    <a:gd name="connsiteX1383" fmla="*/ 1192792 w 2529241"/>
                    <a:gd name="connsiteY1383" fmla="*/ 577640 h 1256975"/>
                    <a:gd name="connsiteX1384" fmla="*/ 1200342 w 2529241"/>
                    <a:gd name="connsiteY1384" fmla="*/ 570182 h 1256975"/>
                    <a:gd name="connsiteX1385" fmla="*/ 1208646 w 2529241"/>
                    <a:gd name="connsiteY1385" fmla="*/ 564259 h 1256975"/>
                    <a:gd name="connsiteX1386" fmla="*/ 1232817 w 2529241"/>
                    <a:gd name="connsiteY1386" fmla="*/ 550111 h 1256975"/>
                    <a:gd name="connsiteX1387" fmla="*/ 1241102 w 2529241"/>
                    <a:gd name="connsiteY1387" fmla="*/ 545999 h 1256975"/>
                    <a:gd name="connsiteX1388" fmla="*/ 1251434 w 2529241"/>
                    <a:gd name="connsiteY1388" fmla="*/ 542793 h 1256975"/>
                    <a:gd name="connsiteX1389" fmla="*/ 1260520 w 2529241"/>
                    <a:gd name="connsiteY1389" fmla="*/ 539578 h 1256975"/>
                    <a:gd name="connsiteX1390" fmla="*/ 1269757 w 2529241"/>
                    <a:gd name="connsiteY1390" fmla="*/ 537041 h 1256975"/>
                    <a:gd name="connsiteX1391" fmla="*/ 1278553 w 2529241"/>
                    <a:gd name="connsiteY1391" fmla="*/ 535321 h 1256975"/>
                    <a:gd name="connsiteX1392" fmla="*/ 1296415 w 2529241"/>
                    <a:gd name="connsiteY1392" fmla="*/ 532785 h 1256975"/>
                    <a:gd name="connsiteX1393" fmla="*/ 1304654 w 2529241"/>
                    <a:gd name="connsiteY1393" fmla="*/ 533400 h 1256975"/>
                    <a:gd name="connsiteX1394" fmla="*/ 1313632 w 2529241"/>
                    <a:gd name="connsiteY1394" fmla="*/ 535927 h 1256975"/>
                    <a:gd name="connsiteX1395" fmla="*/ 1331020 w 2529241"/>
                    <a:gd name="connsiteY1395" fmla="*/ 543327 h 1256975"/>
                    <a:gd name="connsiteX1396" fmla="*/ 1349076 w 2529241"/>
                    <a:gd name="connsiteY1396" fmla="*/ 548496 h 1256975"/>
                    <a:gd name="connsiteX1397" fmla="*/ 1368063 w 2529241"/>
                    <a:gd name="connsiteY1397" fmla="*/ 553256 h 1256975"/>
                    <a:gd name="connsiteX1398" fmla="*/ 1387303 w 2529241"/>
                    <a:gd name="connsiteY1398" fmla="*/ 555531 h 1256975"/>
                    <a:gd name="connsiteX1399" fmla="*/ 1416514 w 2529241"/>
                    <a:gd name="connsiteY1399" fmla="*/ 558133 h 1256975"/>
                    <a:gd name="connsiteX1400" fmla="*/ 1425938 w 2529241"/>
                    <a:gd name="connsiteY1400" fmla="*/ 561044 h 1256975"/>
                    <a:gd name="connsiteX1401" fmla="*/ 1433834 w 2529241"/>
                    <a:gd name="connsiteY1401" fmla="*/ 565514 h 1256975"/>
                    <a:gd name="connsiteX1402" fmla="*/ 1442213 w 2529241"/>
                    <a:gd name="connsiteY1402" fmla="*/ 570826 h 1256975"/>
                    <a:gd name="connsiteX1403" fmla="*/ 1450857 w 2529241"/>
                    <a:gd name="connsiteY1403" fmla="*/ 575960 h 1256975"/>
                    <a:gd name="connsiteX1404" fmla="*/ 1459243 w 2529241"/>
                    <a:gd name="connsiteY1404" fmla="*/ 579173 h 1256975"/>
                    <a:gd name="connsiteX1405" fmla="*/ 1478616 w 2529241"/>
                    <a:gd name="connsiteY1405" fmla="*/ 581157 h 1256975"/>
                    <a:gd name="connsiteX1406" fmla="*/ 1487736 w 2529241"/>
                    <a:gd name="connsiteY1406" fmla="*/ 583629 h 1256975"/>
                    <a:gd name="connsiteX1407" fmla="*/ 1495987 w 2529241"/>
                    <a:gd name="connsiteY1407" fmla="*/ 586551 h 1256975"/>
                    <a:gd name="connsiteX1408" fmla="*/ 1504435 w 2529241"/>
                    <a:gd name="connsiteY1408" fmla="*/ 588047 h 1256975"/>
                    <a:gd name="connsiteX1409" fmla="*/ 1513829 w 2529241"/>
                    <a:gd name="connsiteY1409" fmla="*/ 588470 h 1256975"/>
                    <a:gd name="connsiteX1410" fmla="*/ 1523061 w 2529241"/>
                    <a:gd name="connsiteY1410" fmla="*/ 586661 h 1256975"/>
                    <a:gd name="connsiteX1411" fmla="*/ 1532037 w 2529241"/>
                    <a:gd name="connsiteY1411" fmla="*/ 582447 h 1256975"/>
                    <a:gd name="connsiteX1412" fmla="*/ 1549221 w 2529241"/>
                    <a:gd name="connsiteY1412" fmla="*/ 573079 h 1256975"/>
                    <a:gd name="connsiteX1413" fmla="*/ 1558349 w 2529241"/>
                    <a:gd name="connsiteY1413" fmla="*/ 566965 h 1256975"/>
                    <a:gd name="connsiteX1414" fmla="*/ 1565620 w 2529241"/>
                    <a:gd name="connsiteY1414" fmla="*/ 561393 h 1256975"/>
                    <a:gd name="connsiteX1415" fmla="*/ 1573382 w 2529241"/>
                    <a:gd name="connsiteY1415" fmla="*/ 554859 h 1256975"/>
                    <a:gd name="connsiteX1416" fmla="*/ 1580611 w 2529241"/>
                    <a:gd name="connsiteY1416" fmla="*/ 548407 h 1256975"/>
                    <a:gd name="connsiteX1417" fmla="*/ 1587263 w 2529241"/>
                    <a:gd name="connsiteY1417" fmla="*/ 541502 h 1256975"/>
                    <a:gd name="connsiteX1418" fmla="*/ 1598245 w 2529241"/>
                    <a:gd name="connsiteY1418" fmla="*/ 526880 h 1256975"/>
                    <a:gd name="connsiteX1419" fmla="*/ 1603975 w 2529241"/>
                    <a:gd name="connsiteY1419" fmla="*/ 517925 h 1256975"/>
                    <a:gd name="connsiteX1420" fmla="*/ 1608983 w 2529241"/>
                    <a:gd name="connsiteY1420" fmla="*/ 510771 h 1256975"/>
                    <a:gd name="connsiteX1421" fmla="*/ 1614036 w 2529241"/>
                    <a:gd name="connsiteY1421" fmla="*/ 502955 h 1256975"/>
                    <a:gd name="connsiteX1422" fmla="*/ 1618719 w 2529241"/>
                    <a:gd name="connsiteY1422" fmla="*/ 494652 h 1256975"/>
                    <a:gd name="connsiteX1423" fmla="*/ 1624723 w 2529241"/>
                    <a:gd name="connsiteY1423" fmla="*/ 475552 h 1256975"/>
                    <a:gd name="connsiteX1424" fmla="*/ 1628471 w 2529241"/>
                    <a:gd name="connsiteY1424" fmla="*/ 467116 h 1256975"/>
                    <a:gd name="connsiteX1425" fmla="*/ 1630586 w 2529241"/>
                    <a:gd name="connsiteY1425" fmla="*/ 458750 h 1256975"/>
                    <a:gd name="connsiteX1426" fmla="*/ 1631360 w 2529241"/>
                    <a:gd name="connsiteY1426" fmla="*/ 440317 h 1256975"/>
                    <a:gd name="connsiteX1427" fmla="*/ 1632709 w 2529241"/>
                    <a:gd name="connsiteY1427" fmla="*/ 431455 h 1256975"/>
                    <a:gd name="connsiteX1428" fmla="*/ 1634935 w 2529241"/>
                    <a:gd name="connsiteY1428" fmla="*/ 422798 h 1256975"/>
                    <a:gd name="connsiteX1429" fmla="*/ 1643997 w 2529241"/>
                    <a:gd name="connsiteY1429" fmla="*/ 395620 h 1256975"/>
                    <a:gd name="connsiteX1430" fmla="*/ 1646761 w 2529241"/>
                    <a:gd name="connsiteY1430" fmla="*/ 385808 h 1256975"/>
                    <a:gd name="connsiteX1431" fmla="*/ 1650146 w 2529241"/>
                    <a:gd name="connsiteY1431" fmla="*/ 376646 h 1256975"/>
                    <a:gd name="connsiteX1432" fmla="*/ 1653782 w 2529241"/>
                    <a:gd name="connsiteY1432" fmla="*/ 368297 h 1256975"/>
                    <a:gd name="connsiteX1433" fmla="*/ 1657476 w 2529241"/>
                    <a:gd name="connsiteY1433" fmla="*/ 360776 h 1256975"/>
                    <a:gd name="connsiteX1434" fmla="*/ 1664364 w 2529241"/>
                    <a:gd name="connsiteY1434" fmla="*/ 343276 h 1256975"/>
                    <a:gd name="connsiteX1435" fmla="*/ 1668642 w 2529241"/>
                    <a:gd name="connsiteY1435" fmla="*/ 333258 h 1256975"/>
                    <a:gd name="connsiteX1436" fmla="*/ 1672212 w 2529241"/>
                    <a:gd name="connsiteY1436" fmla="*/ 324148 h 1256975"/>
                    <a:gd name="connsiteX1437" fmla="*/ 1674812 w 2529241"/>
                    <a:gd name="connsiteY1437" fmla="*/ 316114 h 1256975"/>
                    <a:gd name="connsiteX1438" fmla="*/ 1677424 w 2529241"/>
                    <a:gd name="connsiteY1438" fmla="*/ 306363 h 1256975"/>
                    <a:gd name="connsiteX1439" fmla="*/ 1678581 w 2529241"/>
                    <a:gd name="connsiteY1439" fmla="*/ 296240 h 1256975"/>
                    <a:gd name="connsiteX1440" fmla="*/ 1677861 w 2529241"/>
                    <a:gd name="connsiteY1440" fmla="*/ 287181 h 1256975"/>
                    <a:gd name="connsiteX1441" fmla="*/ 1676746 w 2529241"/>
                    <a:gd name="connsiteY1441" fmla="*/ 277507 h 1256975"/>
                    <a:gd name="connsiteX1442" fmla="*/ 1675411 w 2529241"/>
                    <a:gd name="connsiteY1442" fmla="*/ 268949 h 1256975"/>
                    <a:gd name="connsiteX1443" fmla="*/ 1673384 w 2529241"/>
                    <a:gd name="connsiteY1443" fmla="*/ 260494 h 1256975"/>
                    <a:gd name="connsiteX1444" fmla="*/ 1671829 w 2529241"/>
                    <a:gd name="connsiteY1444" fmla="*/ 250958 h 1256975"/>
                    <a:gd name="connsiteX1445" fmla="*/ 1671050 w 2529241"/>
                    <a:gd name="connsiteY1445" fmla="*/ 240987 h 1256975"/>
                    <a:gd name="connsiteX1446" fmla="*/ 1675140 w 2529241"/>
                    <a:gd name="connsiteY1446" fmla="*/ 204764 h 1256975"/>
                    <a:gd name="connsiteX1447" fmla="*/ 1676809 w 2529241"/>
                    <a:gd name="connsiteY1447" fmla="*/ 196181 h 1256975"/>
                    <a:gd name="connsiteX1448" fmla="*/ 1679210 w 2529241"/>
                    <a:gd name="connsiteY1448" fmla="*/ 185702 h 1256975"/>
                    <a:gd name="connsiteX1449" fmla="*/ 1681756 w 2529241"/>
                    <a:gd name="connsiteY1449" fmla="*/ 176052 h 1256975"/>
                    <a:gd name="connsiteX1450" fmla="*/ 1684938 w 2529241"/>
                    <a:gd name="connsiteY1450" fmla="*/ 167331 h 1256975"/>
                    <a:gd name="connsiteX1451" fmla="*/ 1689001 w 2529241"/>
                    <a:gd name="connsiteY1451" fmla="*/ 158630 h 1256975"/>
                    <a:gd name="connsiteX1452" fmla="*/ 1693724 w 2529241"/>
                    <a:gd name="connsiteY1452" fmla="*/ 150270 h 1256975"/>
                    <a:gd name="connsiteX1453" fmla="*/ 1698438 w 2529241"/>
                    <a:gd name="connsiteY1453" fmla="*/ 142800 h 1256975"/>
                    <a:gd name="connsiteX1454" fmla="*/ 1702924 w 2529241"/>
                    <a:gd name="connsiteY1454" fmla="*/ 134520 h 1256975"/>
                    <a:gd name="connsiteX1455" fmla="*/ 1707685 w 2529241"/>
                    <a:gd name="connsiteY1455" fmla="*/ 126347 h 1256975"/>
                    <a:gd name="connsiteX1456" fmla="*/ 1712477 w 2529241"/>
                    <a:gd name="connsiteY1456" fmla="*/ 118876 h 1256975"/>
                    <a:gd name="connsiteX1457" fmla="*/ 1720263 w 2529241"/>
                    <a:gd name="connsiteY1457" fmla="*/ 102446 h 1256975"/>
                    <a:gd name="connsiteX1458" fmla="*/ 1725874 w 2529241"/>
                    <a:gd name="connsiteY1458" fmla="*/ 95136 h 1256975"/>
                    <a:gd name="connsiteX1459" fmla="*/ 1738888 w 2529241"/>
                    <a:gd name="connsiteY1459" fmla="*/ 81514 h 1256975"/>
                    <a:gd name="connsiteX1460" fmla="*/ 1744377 w 2529241"/>
                    <a:gd name="connsiteY1460" fmla="*/ 74972 h 1256975"/>
                    <a:gd name="connsiteX1461" fmla="*/ 1756549 w 2529241"/>
                    <a:gd name="connsiteY1461" fmla="*/ 59044 h 1256975"/>
                    <a:gd name="connsiteX1462" fmla="*/ 1763081 w 2529241"/>
                    <a:gd name="connsiteY1462" fmla="*/ 51241 h 1256975"/>
                    <a:gd name="connsiteX1463" fmla="*/ 1769572 w 2529241"/>
                    <a:gd name="connsiteY1463" fmla="*/ 45137 h 1256975"/>
                    <a:gd name="connsiteX1464" fmla="*/ 1777446 w 2529241"/>
                    <a:gd name="connsiteY1464" fmla="*/ 39678 h 1256975"/>
                    <a:gd name="connsiteX1465" fmla="*/ 1785477 w 2529241"/>
                    <a:gd name="connsiteY1465" fmla="*/ 34944 h 1256975"/>
                    <a:gd name="connsiteX1466" fmla="*/ 1794845 w 2529241"/>
                    <a:gd name="connsiteY1466" fmla="*/ 30980 h 1256975"/>
                    <a:gd name="connsiteX1467" fmla="*/ 1803945 w 2529241"/>
                    <a:gd name="connsiteY1467" fmla="*/ 28521 h 1256975"/>
                    <a:gd name="connsiteX1468" fmla="*/ 1812780 w 2529241"/>
                    <a:gd name="connsiteY1468" fmla="*/ 26571 h 1256975"/>
                    <a:gd name="connsiteX1469" fmla="*/ 1821220 w 2529241"/>
                    <a:gd name="connsiteY1469" fmla="*/ 23627 h 1256975"/>
                    <a:gd name="connsiteX1470" fmla="*/ 1830250 w 2529241"/>
                    <a:gd name="connsiteY1470" fmla="*/ 18656 h 1256975"/>
                    <a:gd name="connsiteX1471" fmla="*/ 1837935 w 2529241"/>
                    <a:gd name="connsiteY1471" fmla="*/ 14755 h 1256975"/>
                    <a:gd name="connsiteX1472" fmla="*/ 1846988 w 2529241"/>
                    <a:gd name="connsiteY1472" fmla="*/ 14333 h 1256975"/>
                    <a:gd name="connsiteX1473" fmla="*/ 1866657 w 2529241"/>
                    <a:gd name="connsiteY1473" fmla="*/ 11031 h 1256975"/>
                    <a:gd name="connsiteX1474" fmla="*/ 1875818 w 2529241"/>
                    <a:gd name="connsiteY1474" fmla="*/ 9291 h 1256975"/>
                    <a:gd name="connsiteX1475" fmla="*/ 1886133 w 2529241"/>
                    <a:gd name="connsiteY1475" fmla="*/ 8457 h 1256975"/>
                    <a:gd name="connsiteX1476" fmla="*/ 1895434 w 2529241"/>
                    <a:gd name="connsiteY1476" fmla="*/ 8972 h 1256975"/>
                    <a:gd name="connsiteX1477" fmla="*/ 1904318 w 2529241"/>
                    <a:gd name="connsiteY1477" fmla="*/ 11125 h 1256975"/>
                    <a:gd name="connsiteX1478" fmla="*/ 1913852 w 2529241"/>
                    <a:gd name="connsiteY1478" fmla="*/ 12992 h 1256975"/>
                    <a:gd name="connsiteX1479" fmla="*/ 1923314 w 2529241"/>
                    <a:gd name="connsiteY1479" fmla="*/ 13379 h 1256975"/>
                    <a:gd name="connsiteX1480" fmla="*/ 1933087 w 2529241"/>
                    <a:gd name="connsiteY1480" fmla="*/ 12541 h 1256975"/>
                    <a:gd name="connsiteX1481" fmla="*/ 1953142 w 2529241"/>
                    <a:gd name="connsiteY1481" fmla="*/ 11990 h 1256975"/>
                    <a:gd name="connsiteX1482" fmla="*/ 1962780 w 2529241"/>
                    <a:gd name="connsiteY1482" fmla="*/ 12241 h 1256975"/>
                    <a:gd name="connsiteX1483" fmla="*/ 1971959 w 2529241"/>
                    <a:gd name="connsiteY1483" fmla="*/ 12958 h 1256975"/>
                    <a:gd name="connsiteX1484" fmla="*/ 1980806 w 2529241"/>
                    <a:gd name="connsiteY1484" fmla="*/ 14457 h 1256975"/>
                    <a:gd name="connsiteX1485" fmla="*/ 1990193 w 2529241"/>
                    <a:gd name="connsiteY1485" fmla="*/ 16446 h 1256975"/>
                    <a:gd name="connsiteX1486" fmla="*/ 1999618 w 2529241"/>
                    <a:gd name="connsiteY1486" fmla="*/ 17873 h 1256975"/>
                    <a:gd name="connsiteX1487" fmla="*/ 2035258 w 2529241"/>
                    <a:gd name="connsiteY1487" fmla="*/ 24714 h 1256975"/>
                    <a:gd name="connsiteX1488" fmla="*/ 2045061 w 2529241"/>
                    <a:gd name="connsiteY1488" fmla="*/ 25027 h 1256975"/>
                    <a:gd name="connsiteX1489" fmla="*/ 2054399 w 2529241"/>
                    <a:gd name="connsiteY1489" fmla="*/ 27146 h 1256975"/>
                    <a:gd name="connsiteX1490" fmla="*/ 2072343 w 2529241"/>
                    <a:gd name="connsiteY1490" fmla="*/ 35619 h 1256975"/>
                    <a:gd name="connsiteX1491" fmla="*/ 2081504 w 2529241"/>
                    <a:gd name="connsiteY1491" fmla="*/ 38587 h 1256975"/>
                    <a:gd name="connsiteX1492" fmla="*/ 2099871 w 2529241"/>
                    <a:gd name="connsiteY1492" fmla="*/ 44220 h 1256975"/>
                    <a:gd name="connsiteX1493" fmla="*/ 2107982 w 2529241"/>
                    <a:gd name="connsiteY1493" fmla="*/ 46776 h 1256975"/>
                    <a:gd name="connsiteX1494" fmla="*/ 2125678 w 2529241"/>
                    <a:gd name="connsiteY1494" fmla="*/ 53373 h 1256975"/>
                    <a:gd name="connsiteX1495" fmla="*/ 2135033 w 2529241"/>
                    <a:gd name="connsiteY1495" fmla="*/ 55979 h 1256975"/>
                    <a:gd name="connsiteX1496" fmla="*/ 2144366 w 2529241"/>
                    <a:gd name="connsiteY1496" fmla="*/ 57116 h 1256975"/>
                    <a:gd name="connsiteX1497" fmla="*/ 2154424 w 2529241"/>
                    <a:gd name="connsiteY1497" fmla="*/ 57043 h 1256975"/>
                    <a:gd name="connsiteX1498" fmla="*/ 2174009 w 2529241"/>
                    <a:gd name="connsiteY1498" fmla="*/ 57678 h 1256975"/>
                    <a:gd name="connsiteX1499" fmla="*/ 2183890 w 2529241"/>
                    <a:gd name="connsiteY1499" fmla="*/ 56749 h 1256975"/>
                    <a:gd name="connsiteX1500" fmla="*/ 2193403 w 2529241"/>
                    <a:gd name="connsiteY1500" fmla="*/ 54784 h 1256975"/>
                    <a:gd name="connsiteX1501" fmla="*/ 2203125 w 2529241"/>
                    <a:gd name="connsiteY1501" fmla="*/ 54240 h 1256975"/>
                    <a:gd name="connsiteX1502" fmla="*/ 2211904 w 2529241"/>
                    <a:gd name="connsiteY1502" fmla="*/ 55134 h 1256975"/>
                    <a:gd name="connsiteX1503" fmla="*/ 2220957 w 2529241"/>
                    <a:gd name="connsiteY1503" fmla="*/ 58946 h 1256975"/>
                    <a:gd name="connsiteX1504" fmla="*/ 2238747 w 2529241"/>
                    <a:gd name="connsiteY1504" fmla="*/ 67015 h 1256975"/>
                    <a:gd name="connsiteX1505" fmla="*/ 2247271 w 2529241"/>
                    <a:gd name="connsiteY1505" fmla="*/ 70304 h 1256975"/>
                    <a:gd name="connsiteX1506" fmla="*/ 2256420 w 2529241"/>
                    <a:gd name="connsiteY1506" fmla="*/ 73407 h 1256975"/>
                    <a:gd name="connsiteX1507" fmla="*/ 2283204 w 2529241"/>
                    <a:gd name="connsiteY1507" fmla="*/ 83906 h 1256975"/>
                    <a:gd name="connsiteX1508" fmla="*/ 2292301 w 2529241"/>
                    <a:gd name="connsiteY1508" fmla="*/ 87820 h 1256975"/>
                    <a:gd name="connsiteX1509" fmla="*/ 2300276 w 2529241"/>
                    <a:gd name="connsiteY1509" fmla="*/ 91662 h 1256975"/>
                    <a:gd name="connsiteX1510" fmla="*/ 2307676 w 2529241"/>
                    <a:gd name="connsiteY1510" fmla="*/ 96331 h 1256975"/>
                    <a:gd name="connsiteX1511" fmla="*/ 2314987 w 2529241"/>
                    <a:gd name="connsiteY1511" fmla="*/ 102609 h 1256975"/>
                    <a:gd name="connsiteX1512" fmla="*/ 2321159 w 2529241"/>
                    <a:gd name="connsiteY1512" fmla="*/ 109790 h 1256975"/>
                    <a:gd name="connsiteX1513" fmla="*/ 2326373 w 2529241"/>
                    <a:gd name="connsiteY1513" fmla="*/ 116901 h 1256975"/>
                    <a:gd name="connsiteX1514" fmla="*/ 2331937 w 2529241"/>
                    <a:gd name="connsiteY1514" fmla="*/ 124909 h 1256975"/>
                    <a:gd name="connsiteX1515" fmla="*/ 2338156 w 2529241"/>
                    <a:gd name="connsiteY1515" fmla="*/ 132025 h 1256975"/>
                    <a:gd name="connsiteX1516" fmla="*/ 2344305 w 2529241"/>
                    <a:gd name="connsiteY1516" fmla="*/ 138576 h 1256975"/>
                    <a:gd name="connsiteX1517" fmla="*/ 2363921 w 2529241"/>
                    <a:gd name="connsiteY1517" fmla="*/ 161593 h 1256975"/>
                    <a:gd name="connsiteX1518" fmla="*/ 2371052 w 2529241"/>
                    <a:gd name="connsiteY1518" fmla="*/ 167931 h 1256975"/>
                    <a:gd name="connsiteX1519" fmla="*/ 2386600 w 2529241"/>
                    <a:gd name="connsiteY1519" fmla="*/ 178565 h 1256975"/>
                    <a:gd name="connsiteX1520" fmla="*/ 2395391 w 2529241"/>
                    <a:gd name="connsiteY1520" fmla="*/ 182791 h 1256975"/>
                    <a:gd name="connsiteX1521" fmla="*/ 2404252 w 2529241"/>
                    <a:gd name="connsiteY1521" fmla="*/ 186438 h 1256975"/>
                    <a:gd name="connsiteX1522" fmla="*/ 2413487 w 2529241"/>
                    <a:gd name="connsiteY1522" fmla="*/ 191231 h 1256975"/>
                    <a:gd name="connsiteX1523" fmla="*/ 2430087 w 2529241"/>
                    <a:gd name="connsiteY1523" fmla="*/ 202055 h 1256975"/>
                    <a:gd name="connsiteX1524" fmla="*/ 2438059 w 2529241"/>
                    <a:gd name="connsiteY1524" fmla="*/ 207121 h 1256975"/>
                    <a:gd name="connsiteX1525" fmla="*/ 2447224 w 2529241"/>
                    <a:gd name="connsiteY1525" fmla="*/ 211904 h 1256975"/>
                    <a:gd name="connsiteX1526" fmla="*/ 2455407 w 2529241"/>
                    <a:gd name="connsiteY1526" fmla="*/ 217040 h 1256975"/>
                    <a:gd name="connsiteX1527" fmla="*/ 2462562 w 2529241"/>
                    <a:gd name="connsiteY1527" fmla="*/ 223614 h 1256975"/>
                    <a:gd name="connsiteX1528" fmla="*/ 2468570 w 2529241"/>
                    <a:gd name="connsiteY1528" fmla="*/ 230281 h 1256975"/>
                    <a:gd name="connsiteX1529" fmla="*/ 2475982 w 2529241"/>
                    <a:gd name="connsiteY1529" fmla="*/ 236669 h 1256975"/>
                    <a:gd name="connsiteX1530" fmla="*/ 2484586 w 2529241"/>
                    <a:gd name="connsiteY1530" fmla="*/ 242087 h 1256975"/>
                    <a:gd name="connsiteX1531" fmla="*/ 2491763 w 2529241"/>
                    <a:gd name="connsiteY1531" fmla="*/ 247354 h 1256975"/>
                    <a:gd name="connsiteX1532" fmla="*/ 2498240 w 2529241"/>
                    <a:gd name="connsiteY1532" fmla="*/ 254180 h 1256975"/>
                    <a:gd name="connsiteX1533" fmla="*/ 2501747 w 2529241"/>
                    <a:gd name="connsiteY1533" fmla="*/ 262354 h 1256975"/>
                    <a:gd name="connsiteX1534" fmla="*/ 2501279 w 2529241"/>
                    <a:gd name="connsiteY1534" fmla="*/ 272129 h 1256975"/>
                    <a:gd name="connsiteX1535" fmla="*/ 2499900 w 2529241"/>
                    <a:gd name="connsiteY1535" fmla="*/ 283170 h 1256975"/>
                    <a:gd name="connsiteX1536" fmla="*/ 2497562 w 2529241"/>
                    <a:gd name="connsiteY1536" fmla="*/ 292554 h 1256975"/>
                    <a:gd name="connsiteX1537" fmla="*/ 2494943 w 2529241"/>
                    <a:gd name="connsiteY1537" fmla="*/ 301893 h 1256975"/>
                    <a:gd name="connsiteX1538" fmla="*/ 2491717 w 2529241"/>
                    <a:gd name="connsiteY1538" fmla="*/ 311303 h 1256975"/>
                    <a:gd name="connsiteX1539" fmla="*/ 2490127 w 2529241"/>
                    <a:gd name="connsiteY1539" fmla="*/ 319982 h 1256975"/>
                    <a:gd name="connsiteX1540" fmla="*/ 2487812 w 2529241"/>
                    <a:gd name="connsiteY1540" fmla="*/ 329909 h 1256975"/>
                    <a:gd name="connsiteX1541" fmla="*/ 2484773 w 2529241"/>
                    <a:gd name="connsiteY1541" fmla="*/ 338839 h 1256975"/>
                    <a:gd name="connsiteX1542" fmla="*/ 2476824 w 2529241"/>
                    <a:gd name="connsiteY1542" fmla="*/ 355506 h 1256975"/>
                    <a:gd name="connsiteX1543" fmla="*/ 2470230 w 2529241"/>
                    <a:gd name="connsiteY1543" fmla="*/ 372982 h 1256975"/>
                    <a:gd name="connsiteX1544" fmla="*/ 2466536 w 2529241"/>
                    <a:gd name="connsiteY1544" fmla="*/ 382235 h 1256975"/>
                    <a:gd name="connsiteX1545" fmla="*/ 2460434 w 2529241"/>
                    <a:gd name="connsiteY1545" fmla="*/ 400911 h 1256975"/>
                    <a:gd name="connsiteX1546" fmla="*/ 2458330 w 2529241"/>
                    <a:gd name="connsiteY1546" fmla="*/ 409488 h 1256975"/>
                    <a:gd name="connsiteX1547" fmla="*/ 2456576 w 2529241"/>
                    <a:gd name="connsiteY1547" fmla="*/ 428759 h 1256975"/>
                    <a:gd name="connsiteX1548" fmla="*/ 2453116 w 2529241"/>
                    <a:gd name="connsiteY1548" fmla="*/ 447527 h 1256975"/>
                    <a:gd name="connsiteX1549" fmla="*/ 2450731 w 2529241"/>
                    <a:gd name="connsiteY1549" fmla="*/ 455960 h 1256975"/>
                    <a:gd name="connsiteX1550" fmla="*/ 2446780 w 2529241"/>
                    <a:gd name="connsiteY1550" fmla="*/ 464284 h 1256975"/>
                    <a:gd name="connsiteX1551" fmla="*/ 2441590 w 2529241"/>
                    <a:gd name="connsiteY1551" fmla="*/ 471965 h 1256975"/>
                    <a:gd name="connsiteX1552" fmla="*/ 2429245 w 2529241"/>
                    <a:gd name="connsiteY1552" fmla="*/ 486979 h 1256975"/>
                    <a:gd name="connsiteX1553" fmla="*/ 2424172 w 2529241"/>
                    <a:gd name="connsiteY1553" fmla="*/ 495230 h 1256975"/>
                    <a:gd name="connsiteX1554" fmla="*/ 2420197 w 2529241"/>
                    <a:gd name="connsiteY1554" fmla="*/ 502861 h 1256975"/>
                    <a:gd name="connsiteX1555" fmla="*/ 2416316 w 2529241"/>
                    <a:gd name="connsiteY1555" fmla="*/ 511071 h 1256975"/>
                    <a:gd name="connsiteX1556" fmla="*/ 2409255 w 2529241"/>
                    <a:gd name="connsiteY1556" fmla="*/ 528600 h 1256975"/>
                    <a:gd name="connsiteX1557" fmla="*/ 2407174 w 2529241"/>
                    <a:gd name="connsiteY1557" fmla="*/ 537275 h 1256975"/>
                    <a:gd name="connsiteX1558" fmla="*/ 2403971 w 2529241"/>
                    <a:gd name="connsiteY1558" fmla="*/ 556039 h 1256975"/>
                    <a:gd name="connsiteX1559" fmla="*/ 2401961 w 2529241"/>
                    <a:gd name="connsiteY1559" fmla="*/ 564957 h 1256975"/>
                    <a:gd name="connsiteX1560" fmla="*/ 2398477 w 2529241"/>
                    <a:gd name="connsiteY1560" fmla="*/ 574996 h 1256975"/>
                    <a:gd name="connsiteX1561" fmla="*/ 2390644 w 2529241"/>
                    <a:gd name="connsiteY1561" fmla="*/ 593141 h 1256975"/>
                    <a:gd name="connsiteX1562" fmla="*/ 2388049 w 2529241"/>
                    <a:gd name="connsiteY1562" fmla="*/ 601793 h 1256975"/>
                    <a:gd name="connsiteX1563" fmla="*/ 2387535 w 2529241"/>
                    <a:gd name="connsiteY1563" fmla="*/ 610299 h 1256975"/>
                    <a:gd name="connsiteX1564" fmla="*/ 2387348 w 2529241"/>
                    <a:gd name="connsiteY1564" fmla="*/ 618904 h 1256975"/>
                    <a:gd name="connsiteX1565" fmla="*/ 2386272 w 2529241"/>
                    <a:gd name="connsiteY1565" fmla="*/ 628409 h 1256975"/>
                    <a:gd name="connsiteX1566" fmla="*/ 2384192 w 2529241"/>
                    <a:gd name="connsiteY1566" fmla="*/ 637227 h 1256975"/>
                    <a:gd name="connsiteX1567" fmla="*/ 2379025 w 2529241"/>
                    <a:gd name="connsiteY1567" fmla="*/ 645167 h 1256975"/>
                    <a:gd name="connsiteX1568" fmla="*/ 2372057 w 2529241"/>
                    <a:gd name="connsiteY1568" fmla="*/ 651184 h 1256975"/>
                    <a:gd name="connsiteX1569" fmla="*/ 2364576 w 2529241"/>
                    <a:gd name="connsiteY1569" fmla="*/ 657202 h 1256975"/>
                    <a:gd name="connsiteX1570" fmla="*/ 2348864 w 2529241"/>
                    <a:gd name="connsiteY1570" fmla="*/ 668288 h 1256975"/>
                    <a:gd name="connsiteX1571" fmla="*/ 2339302 w 2529241"/>
                    <a:gd name="connsiteY1571" fmla="*/ 671117 h 1256975"/>
                    <a:gd name="connsiteX1572" fmla="*/ 2330067 w 2529241"/>
                    <a:gd name="connsiteY1572" fmla="*/ 670543 h 1256975"/>
                    <a:gd name="connsiteX1573" fmla="*/ 2321486 w 2529241"/>
                    <a:gd name="connsiteY1573" fmla="*/ 668931 h 1256975"/>
                    <a:gd name="connsiteX1574" fmla="*/ 2311643 w 2529241"/>
                    <a:gd name="connsiteY1574" fmla="*/ 667469 h 1256975"/>
                    <a:gd name="connsiteX1575" fmla="*/ 2302011 w 2529241"/>
                    <a:gd name="connsiteY1575" fmla="*/ 666720 h 1256975"/>
                    <a:gd name="connsiteX1576" fmla="*/ 2292161 w 2529241"/>
                    <a:gd name="connsiteY1576" fmla="*/ 666327 h 1256975"/>
                    <a:gd name="connsiteX1577" fmla="*/ 2282783 w 2529241"/>
                    <a:gd name="connsiteY1577" fmla="*/ 665568 h 1256975"/>
                    <a:gd name="connsiteX1578" fmla="*/ 2274371 w 2529241"/>
                    <a:gd name="connsiteY1578" fmla="*/ 664466 h 1256975"/>
                    <a:gd name="connsiteX1579" fmla="*/ 2264383 w 2529241"/>
                    <a:gd name="connsiteY1579" fmla="*/ 662657 h 1256975"/>
                    <a:gd name="connsiteX1580" fmla="*/ 2255157 w 2529241"/>
                    <a:gd name="connsiteY1580" fmla="*/ 659765 h 1256975"/>
                    <a:gd name="connsiteX1581" fmla="*/ 2246761 w 2529241"/>
                    <a:gd name="connsiteY1581" fmla="*/ 655950 h 1256975"/>
                    <a:gd name="connsiteX1582" fmla="*/ 2238627 w 2529241"/>
                    <a:gd name="connsiteY1582" fmla="*/ 651265 h 1256975"/>
                    <a:gd name="connsiteX1583" fmla="*/ 2231361 w 2529241"/>
                    <a:gd name="connsiteY1583" fmla="*/ 645485 h 1256975"/>
                    <a:gd name="connsiteX1584" fmla="*/ 2217443 w 2529241"/>
                    <a:gd name="connsiteY1584" fmla="*/ 633244 h 1256975"/>
                    <a:gd name="connsiteX1585" fmla="*/ 2210681 w 2529241"/>
                    <a:gd name="connsiteY1585" fmla="*/ 626851 h 1256975"/>
                    <a:gd name="connsiteX1586" fmla="*/ 2202227 w 2529241"/>
                    <a:gd name="connsiteY1586" fmla="*/ 620767 h 1256975"/>
                    <a:gd name="connsiteX1587" fmla="*/ 2193731 w 2529241"/>
                    <a:gd name="connsiteY1587" fmla="*/ 615665 h 1256975"/>
                    <a:gd name="connsiteX1588" fmla="*/ 2185300 w 2529241"/>
                    <a:gd name="connsiteY1588" fmla="*/ 612869 h 1256975"/>
                    <a:gd name="connsiteX1589" fmla="*/ 2175445 w 2529241"/>
                    <a:gd name="connsiteY1589" fmla="*/ 612190 h 1256975"/>
                    <a:gd name="connsiteX1590" fmla="*/ 2157426 w 2529241"/>
                    <a:gd name="connsiteY1590" fmla="*/ 613016 h 1256975"/>
                    <a:gd name="connsiteX1591" fmla="*/ 2147637 w 2529241"/>
                    <a:gd name="connsiteY1591" fmla="*/ 614736 h 1256975"/>
                    <a:gd name="connsiteX1592" fmla="*/ 2138654 w 2529241"/>
                    <a:gd name="connsiteY1592" fmla="*/ 617242 h 1256975"/>
                    <a:gd name="connsiteX1593" fmla="*/ 2129059 w 2529241"/>
                    <a:gd name="connsiteY1593" fmla="*/ 618969 h 1256975"/>
                    <a:gd name="connsiteX1594" fmla="*/ 2109981 w 2529241"/>
                    <a:gd name="connsiteY1594" fmla="*/ 620135 h 1256975"/>
                    <a:gd name="connsiteX1595" fmla="*/ 2101288 w 2529241"/>
                    <a:gd name="connsiteY1595" fmla="*/ 619075 h 1256975"/>
                    <a:gd name="connsiteX1596" fmla="*/ 2091903 w 2529241"/>
                    <a:gd name="connsiteY1596" fmla="*/ 617556 h 1256975"/>
                    <a:gd name="connsiteX1597" fmla="*/ 2072713 w 2529241"/>
                    <a:gd name="connsiteY1597" fmla="*/ 616437 h 1256975"/>
                    <a:gd name="connsiteX1598" fmla="*/ 2064263 w 2529241"/>
                    <a:gd name="connsiteY1598" fmla="*/ 616625 h 1256975"/>
                    <a:gd name="connsiteX1599" fmla="*/ 2055727 w 2529241"/>
                    <a:gd name="connsiteY1599" fmla="*/ 619103 h 1256975"/>
                    <a:gd name="connsiteX1600" fmla="*/ 2046749 w 2529241"/>
                    <a:gd name="connsiteY1600" fmla="*/ 622215 h 1256975"/>
                    <a:gd name="connsiteX1601" fmla="*/ 2038562 w 2529241"/>
                    <a:gd name="connsiteY1601" fmla="*/ 624541 h 1256975"/>
                    <a:gd name="connsiteX1602" fmla="*/ 2029320 w 2529241"/>
                    <a:gd name="connsiteY1602" fmla="*/ 628124 h 1256975"/>
                    <a:gd name="connsiteX1603" fmla="*/ 2011813 w 2529241"/>
                    <a:gd name="connsiteY1603" fmla="*/ 637342 h 1256975"/>
                    <a:gd name="connsiteX1604" fmla="*/ 2002577 w 2529241"/>
                    <a:gd name="connsiteY1604" fmla="*/ 641732 h 1256975"/>
                    <a:gd name="connsiteX1605" fmla="*/ 1993824 w 2529241"/>
                    <a:gd name="connsiteY1605" fmla="*/ 645270 h 1256975"/>
                    <a:gd name="connsiteX1606" fmla="*/ 1985197 w 2529241"/>
                    <a:gd name="connsiteY1606" fmla="*/ 648340 h 1256975"/>
                    <a:gd name="connsiteX1607" fmla="*/ 1976576 w 2529241"/>
                    <a:gd name="connsiteY1607" fmla="*/ 650896 h 1256975"/>
                    <a:gd name="connsiteX1608" fmla="*/ 1968104 w 2529241"/>
                    <a:gd name="connsiteY1608" fmla="*/ 654453 h 1256975"/>
                    <a:gd name="connsiteX1609" fmla="*/ 1960519 w 2529241"/>
                    <a:gd name="connsiteY1609" fmla="*/ 659465 h 1256975"/>
                    <a:gd name="connsiteX1610" fmla="*/ 1953881 w 2529241"/>
                    <a:gd name="connsiteY1610" fmla="*/ 665961 h 1256975"/>
                    <a:gd name="connsiteX1611" fmla="*/ 1948284 w 2529241"/>
                    <a:gd name="connsiteY1611" fmla="*/ 672790 h 1256975"/>
                    <a:gd name="connsiteX1612" fmla="*/ 1942409 w 2529241"/>
                    <a:gd name="connsiteY1612" fmla="*/ 680524 h 1256975"/>
                    <a:gd name="connsiteX1613" fmla="*/ 1937006 w 2529241"/>
                    <a:gd name="connsiteY1613" fmla="*/ 688904 h 1256975"/>
                    <a:gd name="connsiteX1614" fmla="*/ 1932446 w 2529241"/>
                    <a:gd name="connsiteY1614" fmla="*/ 696701 h 1256975"/>
                    <a:gd name="connsiteX1615" fmla="*/ 1922498 w 2529241"/>
                    <a:gd name="connsiteY1615" fmla="*/ 712432 h 1256975"/>
                    <a:gd name="connsiteX1616" fmla="*/ 1917923 w 2529241"/>
                    <a:gd name="connsiteY1616" fmla="*/ 720412 h 1256975"/>
                    <a:gd name="connsiteX1617" fmla="*/ 1908793 w 2529241"/>
                    <a:gd name="connsiteY1617" fmla="*/ 737803 h 1256975"/>
                    <a:gd name="connsiteX1618" fmla="*/ 1898602 w 2529241"/>
                    <a:gd name="connsiteY1618" fmla="*/ 753775 h 1256975"/>
                    <a:gd name="connsiteX1619" fmla="*/ 1895373 w 2529241"/>
                    <a:gd name="connsiteY1619" fmla="*/ 762705 h 1256975"/>
                    <a:gd name="connsiteX1620" fmla="*/ 1891889 w 2529241"/>
                    <a:gd name="connsiteY1620" fmla="*/ 780909 h 1256975"/>
                    <a:gd name="connsiteX1621" fmla="*/ 1889645 w 2529241"/>
                    <a:gd name="connsiteY1621" fmla="*/ 790112 h 1256975"/>
                    <a:gd name="connsiteX1622" fmla="*/ 1889285 w 2529241"/>
                    <a:gd name="connsiteY1622" fmla="*/ 799627 h 1256975"/>
                    <a:gd name="connsiteX1623" fmla="*/ 1890662 w 2529241"/>
                    <a:gd name="connsiteY1623" fmla="*/ 808993 h 1256975"/>
                    <a:gd name="connsiteX1624" fmla="*/ 1893290 w 2529241"/>
                    <a:gd name="connsiteY1624" fmla="*/ 818945 h 1256975"/>
                    <a:gd name="connsiteX1625" fmla="*/ 1896462 w 2529241"/>
                    <a:gd name="connsiteY1625" fmla="*/ 828051 h 1256975"/>
                    <a:gd name="connsiteX1626" fmla="*/ 1898915 w 2529241"/>
                    <a:gd name="connsiteY1626" fmla="*/ 836206 h 1256975"/>
                    <a:gd name="connsiteX1627" fmla="*/ 1903698 w 2529241"/>
                    <a:gd name="connsiteY1627" fmla="*/ 854969 h 1256975"/>
                    <a:gd name="connsiteX1628" fmla="*/ 1905286 w 2529241"/>
                    <a:gd name="connsiteY1628" fmla="*/ 864545 h 1256975"/>
                    <a:gd name="connsiteX1629" fmla="*/ 1905782 w 2529241"/>
                    <a:gd name="connsiteY1629" fmla="*/ 874228 h 1256975"/>
                    <a:gd name="connsiteX1630" fmla="*/ 1904447 w 2529241"/>
                    <a:gd name="connsiteY1630" fmla="*/ 883615 h 1256975"/>
                    <a:gd name="connsiteX1631" fmla="*/ 1904115 w 2529241"/>
                    <a:gd name="connsiteY1631" fmla="*/ 893221 h 1256975"/>
                    <a:gd name="connsiteX1632" fmla="*/ 1905847 w 2529241"/>
                    <a:gd name="connsiteY1632" fmla="*/ 911975 h 1256975"/>
                    <a:gd name="connsiteX1633" fmla="*/ 1905604 w 2529241"/>
                    <a:gd name="connsiteY1633" fmla="*/ 921974 h 1256975"/>
                    <a:gd name="connsiteX1634" fmla="*/ 1902459 w 2529241"/>
                    <a:gd name="connsiteY1634" fmla="*/ 950589 h 1256975"/>
                    <a:gd name="connsiteX1635" fmla="*/ 1899584 w 2529241"/>
                    <a:gd name="connsiteY1635" fmla="*/ 960027 h 1256975"/>
                    <a:gd name="connsiteX1636" fmla="*/ 1895773 w 2529241"/>
                    <a:gd name="connsiteY1636" fmla="*/ 967579 h 1256975"/>
                    <a:gd name="connsiteX1637" fmla="*/ 1890973 w 2529241"/>
                    <a:gd name="connsiteY1637" fmla="*/ 975259 h 1256975"/>
                    <a:gd name="connsiteX1638" fmla="*/ 1885647 w 2529241"/>
                    <a:gd name="connsiteY1638" fmla="*/ 982939 h 1256975"/>
                    <a:gd name="connsiteX1639" fmla="*/ 1881057 w 2529241"/>
                    <a:gd name="connsiteY1639" fmla="*/ 992283 h 1256975"/>
                    <a:gd name="connsiteX1640" fmla="*/ 1878069 w 2529241"/>
                    <a:gd name="connsiteY1640" fmla="*/ 1002046 h 1256975"/>
                    <a:gd name="connsiteX1641" fmla="*/ 1876599 w 2529241"/>
                    <a:gd name="connsiteY1641" fmla="*/ 1011117 h 1256975"/>
                    <a:gd name="connsiteX1642" fmla="*/ 1874522 w 2529241"/>
                    <a:gd name="connsiteY1642" fmla="*/ 1019766 h 1256975"/>
                    <a:gd name="connsiteX1643" fmla="*/ 1871941 w 2529241"/>
                    <a:gd name="connsiteY1643" fmla="*/ 1028848 h 1256975"/>
                    <a:gd name="connsiteX1644" fmla="*/ 1871448 w 2529241"/>
                    <a:gd name="connsiteY1644" fmla="*/ 1038358 h 1256975"/>
                    <a:gd name="connsiteX1645" fmla="*/ 1873304 w 2529241"/>
                    <a:gd name="connsiteY1645" fmla="*/ 1048500 h 1256975"/>
                    <a:gd name="connsiteX1646" fmla="*/ 1876573 w 2529241"/>
                    <a:gd name="connsiteY1646" fmla="*/ 1056944 h 1256975"/>
                    <a:gd name="connsiteX1647" fmla="*/ 1881878 w 2529241"/>
                    <a:gd name="connsiteY1647" fmla="*/ 1074317 h 1256975"/>
                    <a:gd name="connsiteX1648" fmla="*/ 1890671 w 2529241"/>
                    <a:gd name="connsiteY1648" fmla="*/ 1101383 h 1256975"/>
                    <a:gd name="connsiteX1649" fmla="*/ 1898263 w 2529241"/>
                    <a:gd name="connsiteY1649" fmla="*/ 1118819 h 1256975"/>
                    <a:gd name="connsiteX1650" fmla="*/ 1900420 w 2529241"/>
                    <a:gd name="connsiteY1650" fmla="*/ 1127548 h 1256975"/>
                    <a:gd name="connsiteX1651" fmla="*/ 1902679 w 2529241"/>
                    <a:gd name="connsiteY1651" fmla="*/ 1145681 h 1256975"/>
                    <a:gd name="connsiteX1652" fmla="*/ 1904108 w 2529241"/>
                    <a:gd name="connsiteY1652" fmla="*/ 1154927 h 1256975"/>
                    <a:gd name="connsiteX1653" fmla="*/ 1905045 w 2529241"/>
                    <a:gd name="connsiteY1653" fmla="*/ 1164503 h 1256975"/>
                    <a:gd name="connsiteX1654" fmla="*/ 1904811 w 2529241"/>
                    <a:gd name="connsiteY1654" fmla="*/ 1174231 h 1256975"/>
                    <a:gd name="connsiteX1655" fmla="*/ 1905314 w 2529241"/>
                    <a:gd name="connsiteY1655" fmla="*/ 1184193 h 1256975"/>
                    <a:gd name="connsiteX1656" fmla="*/ 1905010 w 2529241"/>
                    <a:gd name="connsiteY1656" fmla="*/ 1194190 h 1256975"/>
                    <a:gd name="connsiteX1657" fmla="*/ 1906747 w 2529241"/>
                    <a:gd name="connsiteY1657" fmla="*/ 1213440 h 1256975"/>
                    <a:gd name="connsiteX1658" fmla="*/ 1869065 w 2529241"/>
                    <a:gd name="connsiteY1658" fmla="*/ 1216180 h 1256975"/>
                    <a:gd name="connsiteX1659" fmla="*/ 1860104 w 2529241"/>
                    <a:gd name="connsiteY1659" fmla="*/ 1217186 h 1256975"/>
                    <a:gd name="connsiteX1660" fmla="*/ 1850857 w 2529241"/>
                    <a:gd name="connsiteY1660" fmla="*/ 1219332 h 1256975"/>
                    <a:gd name="connsiteX1661" fmla="*/ 1824262 w 2529241"/>
                    <a:gd name="connsiteY1661" fmla="*/ 1224544 h 1256975"/>
                    <a:gd name="connsiteX1662" fmla="*/ 1814069 w 2529241"/>
                    <a:gd name="connsiteY1662" fmla="*/ 1225374 h 1256975"/>
                    <a:gd name="connsiteX1663" fmla="*/ 1805642 w 2529241"/>
                    <a:gd name="connsiteY1663" fmla="*/ 1224789 h 1256975"/>
                    <a:gd name="connsiteX1664" fmla="*/ 1797153 w 2529241"/>
                    <a:gd name="connsiteY1664" fmla="*/ 1223472 h 1256975"/>
                    <a:gd name="connsiteX1665" fmla="*/ 1787918 w 2529241"/>
                    <a:gd name="connsiteY1665" fmla="*/ 1222578 h 1256975"/>
                    <a:gd name="connsiteX1666" fmla="*/ 1778402 w 2529241"/>
                    <a:gd name="connsiteY1666" fmla="*/ 1222262 h 1256975"/>
                    <a:gd name="connsiteX1667" fmla="*/ 1768332 w 2529241"/>
                    <a:gd name="connsiteY1667" fmla="*/ 1223009 h 1256975"/>
                    <a:gd name="connsiteX1668" fmla="*/ 1759373 w 2529241"/>
                    <a:gd name="connsiteY1668" fmla="*/ 1224691 h 1256975"/>
                    <a:gd name="connsiteX1669" fmla="*/ 1749458 w 2529241"/>
                    <a:gd name="connsiteY1669" fmla="*/ 1226891 h 1256975"/>
                    <a:gd name="connsiteX1670" fmla="*/ 1739631 w 2529241"/>
                    <a:gd name="connsiteY1670" fmla="*/ 1229470 h 1256975"/>
                    <a:gd name="connsiteX1671" fmla="*/ 1730969 w 2529241"/>
                    <a:gd name="connsiteY1671" fmla="*/ 1232512 h 1256975"/>
                    <a:gd name="connsiteX1672" fmla="*/ 1722187 w 2529241"/>
                    <a:gd name="connsiteY1672" fmla="*/ 1235308 h 1256975"/>
                    <a:gd name="connsiteX1673" fmla="*/ 1712772 w 2529241"/>
                    <a:gd name="connsiteY1673" fmla="*/ 1237796 h 1256975"/>
                    <a:gd name="connsiteX1674" fmla="*/ 1703233 w 2529241"/>
                    <a:gd name="connsiteY1674" fmla="*/ 1241351 h 1256975"/>
                    <a:gd name="connsiteX1675" fmla="*/ 1694250 w 2529241"/>
                    <a:gd name="connsiteY1675" fmla="*/ 1242074 h 1256975"/>
                    <a:gd name="connsiteX1676" fmla="*/ 1674854 w 2529241"/>
                    <a:gd name="connsiteY1676" fmla="*/ 1237702 h 1256975"/>
                    <a:gd name="connsiteX1677" fmla="*/ 1648217 w 2529241"/>
                    <a:gd name="connsiteY1677" fmla="*/ 1230214 h 1256975"/>
                    <a:gd name="connsiteX1678" fmla="*/ 1639616 w 2529241"/>
                    <a:gd name="connsiteY1678" fmla="*/ 1229577 h 1256975"/>
                    <a:gd name="connsiteX1679" fmla="*/ 1629883 w 2529241"/>
                    <a:gd name="connsiteY1679" fmla="*/ 1230099 h 1256975"/>
                    <a:gd name="connsiteX1680" fmla="*/ 1621531 w 2529241"/>
                    <a:gd name="connsiteY1680" fmla="*/ 1231215 h 1256975"/>
                    <a:gd name="connsiteX1681" fmla="*/ 1612789 w 2529241"/>
                    <a:gd name="connsiteY1681" fmla="*/ 1233268 h 1256975"/>
                    <a:gd name="connsiteX1682" fmla="*/ 1603797 w 2529241"/>
                    <a:gd name="connsiteY1682" fmla="*/ 1236076 h 1256975"/>
                    <a:gd name="connsiteX1683" fmla="*/ 1595074 w 2529241"/>
                    <a:gd name="connsiteY1683" fmla="*/ 1239125 h 1256975"/>
                    <a:gd name="connsiteX1684" fmla="*/ 1586592 w 2529241"/>
                    <a:gd name="connsiteY1684" fmla="*/ 1242684 h 1256975"/>
                    <a:gd name="connsiteX1685" fmla="*/ 1577759 w 2529241"/>
                    <a:gd name="connsiteY1685" fmla="*/ 1242530 h 1256975"/>
                    <a:gd name="connsiteX1686" fmla="*/ 1559270 w 2529241"/>
                    <a:gd name="connsiteY1686" fmla="*/ 1239614 h 1256975"/>
                    <a:gd name="connsiteX1687" fmla="*/ 1548995 w 2529241"/>
                    <a:gd name="connsiteY1687" fmla="*/ 1238479 h 1256975"/>
                    <a:gd name="connsiteX1688" fmla="*/ 1540087 w 2529241"/>
                    <a:gd name="connsiteY1688" fmla="*/ 1238016 h 1256975"/>
                    <a:gd name="connsiteX1689" fmla="*/ 1520179 w 2529241"/>
                    <a:gd name="connsiteY1689" fmla="*/ 1234599 h 1256975"/>
                    <a:gd name="connsiteX1690" fmla="*/ 1510478 w 2529241"/>
                    <a:gd name="connsiteY1690" fmla="*/ 1232718 h 1256975"/>
                    <a:gd name="connsiteX1691" fmla="*/ 1500715 w 2529241"/>
                    <a:gd name="connsiteY1691" fmla="*/ 1230476 h 1256975"/>
                    <a:gd name="connsiteX1692" fmla="*/ 1492420 w 2529241"/>
                    <a:gd name="connsiteY1692" fmla="*/ 1227504 h 1256975"/>
                    <a:gd name="connsiteX1693" fmla="*/ 1484290 w 2529241"/>
                    <a:gd name="connsiteY1693" fmla="*/ 1222321 h 1256975"/>
                    <a:gd name="connsiteX1694" fmla="*/ 1477120 w 2529241"/>
                    <a:gd name="connsiteY1694" fmla="*/ 1216934 h 1256975"/>
                    <a:gd name="connsiteX1695" fmla="*/ 1469112 w 2529241"/>
                    <a:gd name="connsiteY1695" fmla="*/ 1211395 h 1256975"/>
                    <a:gd name="connsiteX1696" fmla="*/ 1458890 w 2529241"/>
                    <a:gd name="connsiteY1696" fmla="*/ 1205790 h 1256975"/>
                    <a:gd name="connsiteX1697" fmla="*/ 1451048 w 2529241"/>
                    <a:gd name="connsiteY1697" fmla="*/ 1202905 h 1256975"/>
                    <a:gd name="connsiteX1698" fmla="*/ 1434159 w 2529241"/>
                    <a:gd name="connsiteY1698" fmla="*/ 1193900 h 1256975"/>
                    <a:gd name="connsiteX1699" fmla="*/ 1426055 w 2529241"/>
                    <a:gd name="connsiteY1699" fmla="*/ 1188737 h 1256975"/>
                    <a:gd name="connsiteX1700" fmla="*/ 1419322 w 2529241"/>
                    <a:gd name="connsiteY1700" fmla="*/ 1181094 h 1256975"/>
                    <a:gd name="connsiteX1701" fmla="*/ 1413757 w 2529241"/>
                    <a:gd name="connsiteY1701" fmla="*/ 1172586 h 1256975"/>
                    <a:gd name="connsiteX1702" fmla="*/ 1409102 w 2529241"/>
                    <a:gd name="connsiteY1702" fmla="*/ 1164033 h 1256975"/>
                    <a:gd name="connsiteX1703" fmla="*/ 1404150 w 2529241"/>
                    <a:gd name="connsiteY1703" fmla="*/ 1155866 h 1256975"/>
                    <a:gd name="connsiteX1704" fmla="*/ 1398439 w 2529241"/>
                    <a:gd name="connsiteY1704" fmla="*/ 1148291 h 1256975"/>
                    <a:gd name="connsiteX1705" fmla="*/ 1392400 w 2529241"/>
                    <a:gd name="connsiteY1705" fmla="*/ 1140823 h 1256975"/>
                    <a:gd name="connsiteX1706" fmla="*/ 1386166 w 2529241"/>
                    <a:gd name="connsiteY1706" fmla="*/ 1133662 h 1256975"/>
                    <a:gd name="connsiteX1707" fmla="*/ 1380597 w 2529241"/>
                    <a:gd name="connsiteY1707" fmla="*/ 1126686 h 1256975"/>
                    <a:gd name="connsiteX1708" fmla="*/ 1371570 w 2529241"/>
                    <a:gd name="connsiteY1708" fmla="*/ 1110261 h 1256975"/>
                    <a:gd name="connsiteX1709" fmla="*/ 1365358 w 2529241"/>
                    <a:gd name="connsiteY1709" fmla="*/ 1092083 h 1256975"/>
                    <a:gd name="connsiteX1710" fmla="*/ 1361573 w 2529241"/>
                    <a:gd name="connsiteY1710" fmla="*/ 1083324 h 1256975"/>
                    <a:gd name="connsiteX1711" fmla="*/ 1358199 w 2529241"/>
                    <a:gd name="connsiteY1711" fmla="*/ 1073493 h 1256975"/>
                    <a:gd name="connsiteX1712" fmla="*/ 1355698 w 2529241"/>
                    <a:gd name="connsiteY1712" fmla="*/ 1064816 h 1256975"/>
                    <a:gd name="connsiteX1713" fmla="*/ 1351770 w 2529241"/>
                    <a:gd name="connsiteY1713" fmla="*/ 1047251 h 1256975"/>
                    <a:gd name="connsiteX1714" fmla="*/ 1350594 w 2529241"/>
                    <a:gd name="connsiteY1714" fmla="*/ 1037867 h 1256975"/>
                    <a:gd name="connsiteX1715" fmla="*/ 1350168 w 2529241"/>
                    <a:gd name="connsiteY1715" fmla="*/ 1027554 h 1256975"/>
                    <a:gd name="connsiteX1716" fmla="*/ 1350683 w 2529241"/>
                    <a:gd name="connsiteY1716" fmla="*/ 1017903 h 1256975"/>
                    <a:gd name="connsiteX1717" fmla="*/ 1354208 w 2529241"/>
                    <a:gd name="connsiteY1717" fmla="*/ 999301 h 1256975"/>
                    <a:gd name="connsiteX1718" fmla="*/ 1355183 w 2529241"/>
                    <a:gd name="connsiteY1718" fmla="*/ 990189 h 1256975"/>
                    <a:gd name="connsiteX1719" fmla="*/ 1358321 w 2529241"/>
                    <a:gd name="connsiteY1719" fmla="*/ 980782 h 1256975"/>
                    <a:gd name="connsiteX1720" fmla="*/ 1363476 w 2529241"/>
                    <a:gd name="connsiteY1720" fmla="*/ 972673 h 1256975"/>
                    <a:gd name="connsiteX1721" fmla="*/ 1368337 w 2529241"/>
                    <a:gd name="connsiteY1721" fmla="*/ 964214 h 1256975"/>
                    <a:gd name="connsiteX1722" fmla="*/ 1372622 w 2529241"/>
                    <a:gd name="connsiteY1722" fmla="*/ 955354 h 1256975"/>
                    <a:gd name="connsiteX1723" fmla="*/ 1375440 w 2529241"/>
                    <a:gd name="connsiteY1723" fmla="*/ 945762 h 1256975"/>
                    <a:gd name="connsiteX1724" fmla="*/ 1376683 w 2529241"/>
                    <a:gd name="connsiteY1724" fmla="*/ 936401 h 1256975"/>
                    <a:gd name="connsiteX1725" fmla="*/ 1375697 w 2529241"/>
                    <a:gd name="connsiteY1725" fmla="*/ 927230 h 1256975"/>
                    <a:gd name="connsiteX1726" fmla="*/ 1375898 w 2529241"/>
                    <a:gd name="connsiteY1726" fmla="*/ 917572 h 1256975"/>
                    <a:gd name="connsiteX1727" fmla="*/ 1378683 w 2529241"/>
                    <a:gd name="connsiteY1727" fmla="*/ 899282 h 1256975"/>
                    <a:gd name="connsiteX1728" fmla="*/ 1379419 w 2529241"/>
                    <a:gd name="connsiteY1728" fmla="*/ 890326 h 1256975"/>
                    <a:gd name="connsiteX1729" fmla="*/ 1379770 w 2529241"/>
                    <a:gd name="connsiteY1729" fmla="*/ 880975 h 1256975"/>
                    <a:gd name="connsiteX1730" fmla="*/ 1379136 w 2529241"/>
                    <a:gd name="connsiteY1730" fmla="*/ 871638 h 1256975"/>
                    <a:gd name="connsiteX1731" fmla="*/ 1377612 w 2529241"/>
                    <a:gd name="connsiteY1731" fmla="*/ 862500 h 1256975"/>
                    <a:gd name="connsiteX1732" fmla="*/ 1377072 w 2529241"/>
                    <a:gd name="connsiteY1732" fmla="*/ 852552 h 1256975"/>
                    <a:gd name="connsiteX1733" fmla="*/ 1376286 w 2529241"/>
                    <a:gd name="connsiteY1733" fmla="*/ 843320 h 1256975"/>
                    <a:gd name="connsiteX1734" fmla="*/ 1372232 w 2529241"/>
                    <a:gd name="connsiteY1734" fmla="*/ 834170 h 1256975"/>
                    <a:gd name="connsiteX1735" fmla="*/ 1367645 w 2529241"/>
                    <a:gd name="connsiteY1735" fmla="*/ 827178 h 1256975"/>
                    <a:gd name="connsiteX1736" fmla="*/ 1361379 w 2529241"/>
                    <a:gd name="connsiteY1736" fmla="*/ 819022 h 1256975"/>
                    <a:gd name="connsiteX1737" fmla="*/ 1356841 w 2529241"/>
                    <a:gd name="connsiteY1737" fmla="*/ 811246 h 1256975"/>
                    <a:gd name="connsiteX1738" fmla="*/ 1352476 w 2529241"/>
                    <a:gd name="connsiteY1738" fmla="*/ 802829 h 1256975"/>
                    <a:gd name="connsiteX1739" fmla="*/ 1349490 w 2529241"/>
                    <a:gd name="connsiteY1739" fmla="*/ 794334 h 1256975"/>
                    <a:gd name="connsiteX1740" fmla="*/ 1347844 w 2529241"/>
                    <a:gd name="connsiteY1740" fmla="*/ 785924 h 1256975"/>
                    <a:gd name="connsiteX1741" fmla="*/ 1346346 w 2529241"/>
                    <a:gd name="connsiteY1741" fmla="*/ 775856 h 1256975"/>
                    <a:gd name="connsiteX1742" fmla="*/ 1344576 w 2529241"/>
                    <a:gd name="connsiteY1742" fmla="*/ 765794 h 1256975"/>
                    <a:gd name="connsiteX1743" fmla="*/ 1342654 w 2529241"/>
                    <a:gd name="connsiteY1743" fmla="*/ 756745 h 1256975"/>
                    <a:gd name="connsiteX1744" fmla="*/ 1341272 w 2529241"/>
                    <a:gd name="connsiteY1744" fmla="*/ 747768 h 1256975"/>
                    <a:gd name="connsiteX1745" fmla="*/ 1341129 w 2529241"/>
                    <a:gd name="connsiteY1745" fmla="*/ 738681 h 1256975"/>
                    <a:gd name="connsiteX1746" fmla="*/ 1341246 w 2529241"/>
                    <a:gd name="connsiteY1746" fmla="*/ 729344 h 1256975"/>
                    <a:gd name="connsiteX1747" fmla="*/ 1340309 w 2529241"/>
                    <a:gd name="connsiteY1747" fmla="*/ 711952 h 1256975"/>
                    <a:gd name="connsiteX1748" fmla="*/ 1340148 w 2529241"/>
                    <a:gd name="connsiteY1748" fmla="*/ 703195 h 1256975"/>
                    <a:gd name="connsiteX1749" fmla="*/ 1341436 w 2529241"/>
                    <a:gd name="connsiteY1749" fmla="*/ 693580 h 1256975"/>
                    <a:gd name="connsiteX1750" fmla="*/ 1344036 w 2529241"/>
                    <a:gd name="connsiteY1750" fmla="*/ 683632 h 1256975"/>
                    <a:gd name="connsiteX1751" fmla="*/ 1347077 w 2529241"/>
                    <a:gd name="connsiteY1751" fmla="*/ 674105 h 1256975"/>
                    <a:gd name="connsiteX1752" fmla="*/ 1350937 w 2529241"/>
                    <a:gd name="connsiteY1752" fmla="*/ 665016 h 1256975"/>
                    <a:gd name="connsiteX1753" fmla="*/ 1353593 w 2529241"/>
                    <a:gd name="connsiteY1753" fmla="*/ 656039 h 1256975"/>
                    <a:gd name="connsiteX1754" fmla="*/ 1354999 w 2529241"/>
                    <a:gd name="connsiteY1754" fmla="*/ 646796 h 1256975"/>
                    <a:gd name="connsiteX1755" fmla="*/ 1356114 w 2529241"/>
                    <a:gd name="connsiteY1755" fmla="*/ 637133 h 1256975"/>
                    <a:gd name="connsiteX1756" fmla="*/ 1356310 w 2529241"/>
                    <a:gd name="connsiteY1756" fmla="*/ 627951 h 1256975"/>
                    <a:gd name="connsiteX1757" fmla="*/ 1353678 w 2529241"/>
                    <a:gd name="connsiteY1757" fmla="*/ 598980 h 1256975"/>
                    <a:gd name="connsiteX1758" fmla="*/ 1353413 w 2529241"/>
                    <a:gd name="connsiteY1758" fmla="*/ 589984 h 1256975"/>
                    <a:gd name="connsiteX1759" fmla="*/ 1353823 w 2529241"/>
                    <a:gd name="connsiteY1759" fmla="*/ 580065 h 1256975"/>
                    <a:gd name="connsiteX1760" fmla="*/ 1355539 w 2529241"/>
                    <a:gd name="connsiteY1760" fmla="*/ 570449 h 1256975"/>
                    <a:gd name="connsiteX1761" fmla="*/ 1361456 w 2529241"/>
                    <a:gd name="connsiteY1761" fmla="*/ 552402 h 1256975"/>
                    <a:gd name="connsiteX1762" fmla="*/ 1371905 w 2529241"/>
                    <a:gd name="connsiteY1762" fmla="*/ 537516 h 1256975"/>
                    <a:gd name="connsiteX1763" fmla="*/ 1376029 w 2529241"/>
                    <a:gd name="connsiteY1763" fmla="*/ 528235 h 1256975"/>
                    <a:gd name="connsiteX1764" fmla="*/ 1377020 w 2529241"/>
                    <a:gd name="connsiteY1764" fmla="*/ 519043 h 1256975"/>
                    <a:gd name="connsiteX1765" fmla="*/ 1374724 w 2529241"/>
                    <a:gd name="connsiteY1765" fmla="*/ 499316 h 1256975"/>
                    <a:gd name="connsiteX1766" fmla="*/ 1375730 w 2529241"/>
                    <a:gd name="connsiteY1766" fmla="*/ 490435 h 1256975"/>
                    <a:gd name="connsiteX1767" fmla="*/ 1378624 w 2529241"/>
                    <a:gd name="connsiteY1767" fmla="*/ 481021 h 1256975"/>
                    <a:gd name="connsiteX1768" fmla="*/ 1382622 w 2529241"/>
                    <a:gd name="connsiteY1768" fmla="*/ 462826 h 1256975"/>
                    <a:gd name="connsiteX1769" fmla="*/ 1389461 w 2529241"/>
                    <a:gd name="connsiteY1769" fmla="*/ 444562 h 1256975"/>
                    <a:gd name="connsiteX1770" fmla="*/ 1392477 w 2529241"/>
                    <a:gd name="connsiteY1770" fmla="*/ 435945 h 1256975"/>
                    <a:gd name="connsiteX1771" fmla="*/ 1396098 w 2529241"/>
                    <a:gd name="connsiteY1771" fmla="*/ 426999 h 1256975"/>
                    <a:gd name="connsiteX1772" fmla="*/ 1399734 w 2529241"/>
                    <a:gd name="connsiteY1772" fmla="*/ 419188 h 1256975"/>
                    <a:gd name="connsiteX1773" fmla="*/ 1403190 w 2529241"/>
                    <a:gd name="connsiteY1773" fmla="*/ 410365 h 1256975"/>
                    <a:gd name="connsiteX1774" fmla="*/ 1404857 w 2529241"/>
                    <a:gd name="connsiteY1774" fmla="*/ 401763 h 1256975"/>
                    <a:gd name="connsiteX1775" fmla="*/ 1405499 w 2529241"/>
                    <a:gd name="connsiteY1775" fmla="*/ 392019 h 1256975"/>
                    <a:gd name="connsiteX1776" fmla="*/ 1406432 w 2529241"/>
                    <a:gd name="connsiteY1776" fmla="*/ 383278 h 1256975"/>
                    <a:gd name="connsiteX1777" fmla="*/ 1407092 w 2529241"/>
                    <a:gd name="connsiteY1777" fmla="*/ 372956 h 1256975"/>
                    <a:gd name="connsiteX1778" fmla="*/ 1406694 w 2529241"/>
                    <a:gd name="connsiteY1778" fmla="*/ 363563 h 1256975"/>
                    <a:gd name="connsiteX1779" fmla="*/ 1405867 w 2529241"/>
                    <a:gd name="connsiteY1779" fmla="*/ 354900 h 1256975"/>
                    <a:gd name="connsiteX1780" fmla="*/ 1404256 w 2529241"/>
                    <a:gd name="connsiteY1780" fmla="*/ 346232 h 1256975"/>
                    <a:gd name="connsiteX1781" fmla="*/ 1401520 w 2529241"/>
                    <a:gd name="connsiteY1781" fmla="*/ 336424 h 1256975"/>
                    <a:gd name="connsiteX1782" fmla="*/ 1398165 w 2529241"/>
                    <a:gd name="connsiteY1782" fmla="*/ 328744 h 1256975"/>
                    <a:gd name="connsiteX1783" fmla="*/ 1395191 w 2529241"/>
                    <a:gd name="connsiteY1783" fmla="*/ 319858 h 1256975"/>
                    <a:gd name="connsiteX1784" fmla="*/ 1392516 w 2529241"/>
                    <a:gd name="connsiteY1784" fmla="*/ 309473 h 1256975"/>
                    <a:gd name="connsiteX1785" fmla="*/ 1388051 w 2529241"/>
                    <a:gd name="connsiteY1785" fmla="*/ 301182 h 1256975"/>
                    <a:gd name="connsiteX1786" fmla="*/ 1382783 w 2529241"/>
                    <a:gd name="connsiteY1786" fmla="*/ 293864 h 1256975"/>
                    <a:gd name="connsiteX1787" fmla="*/ 1366214 w 2529241"/>
                    <a:gd name="connsiteY1787" fmla="*/ 269592 h 1256975"/>
                    <a:gd name="connsiteX1788" fmla="*/ 1354917 w 2529241"/>
                    <a:gd name="connsiteY1788" fmla="*/ 253359 h 1256975"/>
                    <a:gd name="connsiteX1789" fmla="*/ 1348632 w 2529241"/>
                    <a:gd name="connsiteY1789" fmla="*/ 245424 h 1256975"/>
                    <a:gd name="connsiteX1790" fmla="*/ 1336566 w 2529241"/>
                    <a:gd name="connsiteY1790" fmla="*/ 231423 h 1256975"/>
                    <a:gd name="connsiteX1791" fmla="*/ 1330124 w 2529241"/>
                    <a:gd name="connsiteY1791" fmla="*/ 224699 h 1256975"/>
                    <a:gd name="connsiteX1792" fmla="*/ 1323985 w 2529241"/>
                    <a:gd name="connsiteY1792" fmla="*/ 217499 h 1256975"/>
                    <a:gd name="connsiteX1793" fmla="*/ 1318065 w 2529241"/>
                    <a:gd name="connsiteY1793" fmla="*/ 209779 h 1256975"/>
                    <a:gd name="connsiteX1794" fmla="*/ 1311729 w 2529241"/>
                    <a:gd name="connsiteY1794" fmla="*/ 202532 h 1256975"/>
                    <a:gd name="connsiteX1795" fmla="*/ 1304890 w 2529241"/>
                    <a:gd name="connsiteY1795" fmla="*/ 195539 h 1256975"/>
                    <a:gd name="connsiteX1796" fmla="*/ 1300883 w 2529241"/>
                    <a:gd name="connsiteY1796" fmla="*/ 187488 h 1256975"/>
                    <a:gd name="connsiteX1797" fmla="*/ 1293055 w 2529241"/>
                    <a:gd name="connsiteY1797" fmla="*/ 169792 h 1256975"/>
                    <a:gd name="connsiteX1798" fmla="*/ 1287998 w 2529241"/>
                    <a:gd name="connsiteY1798" fmla="*/ 150597 h 1256975"/>
                    <a:gd name="connsiteX1799" fmla="*/ 1284648 w 2529241"/>
                    <a:gd name="connsiteY1799" fmla="*/ 141761 h 1256975"/>
                    <a:gd name="connsiteX1800" fmla="*/ 1282509 w 2529241"/>
                    <a:gd name="connsiteY1800" fmla="*/ 132747 h 1256975"/>
                    <a:gd name="connsiteX1801" fmla="*/ 1281461 w 2529241"/>
                    <a:gd name="connsiteY1801" fmla="*/ 123415 h 1256975"/>
                    <a:gd name="connsiteX1802" fmla="*/ 1279497 w 2529241"/>
                    <a:gd name="connsiteY1802" fmla="*/ 113683 h 1256975"/>
                    <a:gd name="connsiteX1803" fmla="*/ 1277716 w 2529241"/>
                    <a:gd name="connsiteY1803" fmla="*/ 103317 h 1256975"/>
                    <a:gd name="connsiteX1804" fmla="*/ 1276752 w 2529241"/>
                    <a:gd name="connsiteY1804" fmla="*/ 94133 h 1256975"/>
                    <a:gd name="connsiteX1805" fmla="*/ 1276133 w 2529241"/>
                    <a:gd name="connsiteY1805" fmla="*/ 85158 h 1256975"/>
                    <a:gd name="connsiteX1806" fmla="*/ 1276505 w 2529241"/>
                    <a:gd name="connsiteY1806" fmla="*/ 75811 h 1256975"/>
                    <a:gd name="connsiteX1807" fmla="*/ 1275724 w 2529241"/>
                    <a:gd name="connsiteY1807" fmla="*/ 66880 h 1256975"/>
                    <a:gd name="connsiteX1808" fmla="*/ 1275551 w 2529241"/>
                    <a:gd name="connsiteY1808" fmla="*/ 57408 h 1256975"/>
                    <a:gd name="connsiteX1809" fmla="*/ 1276273 w 2529241"/>
                    <a:gd name="connsiteY1809" fmla="*/ 48738 h 1256975"/>
                    <a:gd name="connsiteX1810" fmla="*/ 1280884 w 2529241"/>
                    <a:gd name="connsiteY1810" fmla="*/ 41247 h 1256975"/>
                    <a:gd name="connsiteX1811" fmla="*/ 1289876 w 2529241"/>
                    <a:gd name="connsiteY1811" fmla="*/ 39347 h 1256975"/>
                    <a:gd name="connsiteX1812" fmla="*/ 1299445 w 2529241"/>
                    <a:gd name="connsiteY1812" fmla="*/ 36591 h 1256975"/>
                    <a:gd name="connsiteX1813" fmla="*/ 1308863 w 2529241"/>
                    <a:gd name="connsiteY1813" fmla="*/ 34366 h 1256975"/>
                    <a:gd name="connsiteX1814" fmla="*/ 1318670 w 2529241"/>
                    <a:gd name="connsiteY1814" fmla="*/ 33262 h 1256975"/>
                    <a:gd name="connsiteX1815" fmla="*/ 1337318 w 2529241"/>
                    <a:gd name="connsiteY1815" fmla="*/ 34857 h 1256975"/>
                    <a:gd name="connsiteX1816" fmla="*/ 1345445 w 2529241"/>
                    <a:gd name="connsiteY1816" fmla="*/ 34458 h 1256975"/>
                    <a:gd name="connsiteX1817" fmla="*/ 1354388 w 2529241"/>
                    <a:gd name="connsiteY1817" fmla="*/ 34295 h 1256975"/>
                    <a:gd name="connsiteX1818" fmla="*/ 1363787 w 2529241"/>
                    <a:gd name="connsiteY1818" fmla="*/ 32463 h 1256975"/>
                    <a:gd name="connsiteX1819" fmla="*/ 1372793 w 2529241"/>
                    <a:gd name="connsiteY1819" fmla="*/ 30327 h 1256975"/>
                    <a:gd name="connsiteX1820" fmla="*/ 1381619 w 2529241"/>
                    <a:gd name="connsiteY1820" fmla="*/ 26849 h 1256975"/>
                    <a:gd name="connsiteX1821" fmla="*/ 1390945 w 2529241"/>
                    <a:gd name="connsiteY1821" fmla="*/ 21960 h 1256975"/>
                    <a:gd name="connsiteX1822" fmla="*/ 1399227 w 2529241"/>
                    <a:gd name="connsiteY1822" fmla="*/ 19659 h 1256975"/>
                    <a:gd name="connsiteX1823" fmla="*/ 1408417 w 2529241"/>
                    <a:gd name="connsiteY1823" fmla="*/ 19903 h 1256975"/>
                    <a:gd name="connsiteX1824" fmla="*/ 1417949 w 2529241"/>
                    <a:gd name="connsiteY1824" fmla="*/ 20593 h 1256975"/>
                    <a:gd name="connsiteX1825" fmla="*/ 1427133 w 2529241"/>
                    <a:gd name="connsiteY1825" fmla="*/ 21937 h 1256975"/>
                    <a:gd name="connsiteX1826" fmla="*/ 1436429 w 2529241"/>
                    <a:gd name="connsiteY1826" fmla="*/ 24067 h 1256975"/>
                    <a:gd name="connsiteX1827" fmla="*/ 1445309 w 2529241"/>
                    <a:gd name="connsiteY1827" fmla="*/ 26894 h 1256975"/>
                    <a:gd name="connsiteX1828" fmla="*/ 1453256 w 2529241"/>
                    <a:gd name="connsiteY1828" fmla="*/ 30493 h 1256975"/>
                    <a:gd name="connsiteX1829" fmla="*/ 1469671 w 2529241"/>
                    <a:gd name="connsiteY1829" fmla="*/ 39402 h 1256975"/>
                    <a:gd name="connsiteX1830" fmla="*/ 1485995 w 2529241"/>
                    <a:gd name="connsiteY1830" fmla="*/ 51173 h 1256975"/>
                    <a:gd name="connsiteX1831" fmla="*/ 1493776 w 2529241"/>
                    <a:gd name="connsiteY1831" fmla="*/ 56306 h 1256975"/>
                    <a:gd name="connsiteX1832" fmla="*/ 1510551 w 2529241"/>
                    <a:gd name="connsiteY1832" fmla="*/ 65418 h 1256975"/>
                    <a:gd name="connsiteX1833" fmla="*/ 1519454 w 2529241"/>
                    <a:gd name="connsiteY1833" fmla="*/ 69195 h 1256975"/>
                    <a:gd name="connsiteX1834" fmla="*/ 1528986 w 2529241"/>
                    <a:gd name="connsiteY1834" fmla="*/ 72466 h 1256975"/>
                    <a:gd name="connsiteX1835" fmla="*/ 1537003 w 2529241"/>
                    <a:gd name="connsiteY1835" fmla="*/ 76574 h 1256975"/>
                    <a:gd name="connsiteX1836" fmla="*/ 1545899 w 2529241"/>
                    <a:gd name="connsiteY1836" fmla="*/ 80831 h 1256975"/>
                    <a:gd name="connsiteX1837" fmla="*/ 1555695 w 2529241"/>
                    <a:gd name="connsiteY1837" fmla="*/ 83963 h 1256975"/>
                    <a:gd name="connsiteX1838" fmla="*/ 1584577 w 2529241"/>
                    <a:gd name="connsiteY1838" fmla="*/ 87574 h 1256975"/>
                    <a:gd name="connsiteX1839" fmla="*/ 1593272 w 2529241"/>
                    <a:gd name="connsiteY1839" fmla="*/ 87783 h 1256975"/>
                    <a:gd name="connsiteX1840" fmla="*/ 1602318 w 2529241"/>
                    <a:gd name="connsiteY1840" fmla="*/ 87262 h 1256975"/>
                    <a:gd name="connsiteX1841" fmla="*/ 1611791 w 2529241"/>
                    <a:gd name="connsiteY1841" fmla="*/ 84355 h 1256975"/>
                    <a:gd name="connsiteX1842" fmla="*/ 1620435 w 2529241"/>
                    <a:gd name="connsiteY1842" fmla="*/ 81359 h 1256975"/>
                    <a:gd name="connsiteX1843" fmla="*/ 1628812 w 2529241"/>
                    <a:gd name="connsiteY1843" fmla="*/ 77917 h 1256975"/>
                    <a:gd name="connsiteX1844" fmla="*/ 1638126 w 2529241"/>
                    <a:gd name="connsiteY1844" fmla="*/ 75402 h 1256975"/>
                    <a:gd name="connsiteX1845" fmla="*/ 1646396 w 2529241"/>
                    <a:gd name="connsiteY1845" fmla="*/ 72324 h 1256975"/>
                    <a:gd name="connsiteX1846" fmla="*/ 1655818 w 2529241"/>
                    <a:gd name="connsiteY1846" fmla="*/ 67544 h 1256975"/>
                    <a:gd name="connsiteX1847" fmla="*/ 1663735 w 2529241"/>
                    <a:gd name="connsiteY1847" fmla="*/ 63867 h 1256975"/>
                    <a:gd name="connsiteX1848" fmla="*/ 1672984 w 2529241"/>
                    <a:gd name="connsiteY1848" fmla="*/ 59875 h 1256975"/>
                    <a:gd name="connsiteX1849" fmla="*/ 1681679 w 2529241"/>
                    <a:gd name="connsiteY1849" fmla="*/ 57658 h 1256975"/>
                    <a:gd name="connsiteX1850" fmla="*/ 1691085 w 2529241"/>
                    <a:gd name="connsiteY1850" fmla="*/ 56112 h 1256975"/>
                    <a:gd name="connsiteX1851" fmla="*/ 1709927 w 2529241"/>
                    <a:gd name="connsiteY1851" fmla="*/ 49615 h 1256975"/>
                    <a:gd name="connsiteX1852" fmla="*/ 1719171 w 2529241"/>
                    <a:gd name="connsiteY1852" fmla="*/ 48198 h 1256975"/>
                    <a:gd name="connsiteX1853" fmla="*/ 1728053 w 2529241"/>
                    <a:gd name="connsiteY1853" fmla="*/ 46305 h 1256975"/>
                    <a:gd name="connsiteX1854" fmla="*/ 1737534 w 2529241"/>
                    <a:gd name="connsiteY1854" fmla="*/ 42470 h 1256975"/>
                    <a:gd name="connsiteX1855" fmla="*/ 1746491 w 2529241"/>
                    <a:gd name="connsiteY1855" fmla="*/ 37391 h 1256975"/>
                    <a:gd name="connsiteX1856" fmla="*/ 1755504 w 2529241"/>
                    <a:gd name="connsiteY1856" fmla="*/ 34600 h 1256975"/>
                    <a:gd name="connsiteX1857" fmla="*/ 1773668 w 2529241"/>
                    <a:gd name="connsiteY1857" fmla="*/ 30200 h 1256975"/>
                    <a:gd name="connsiteX1858" fmla="*/ 1782676 w 2529241"/>
                    <a:gd name="connsiteY1858" fmla="*/ 28639 h 1256975"/>
                    <a:gd name="connsiteX1859" fmla="*/ 1791631 w 2529241"/>
                    <a:gd name="connsiteY1859" fmla="*/ 26048 h 1256975"/>
                    <a:gd name="connsiteX1860" fmla="*/ 1801093 w 2529241"/>
                    <a:gd name="connsiteY1860" fmla="*/ 24410 h 1256975"/>
                    <a:gd name="connsiteX1861" fmla="*/ 1811436 w 2529241"/>
                    <a:gd name="connsiteY1861" fmla="*/ 24625 h 1256975"/>
                    <a:gd name="connsiteX1862" fmla="*/ 1820849 w 2529241"/>
                    <a:gd name="connsiteY1862" fmla="*/ 25898 h 1256975"/>
                    <a:gd name="connsiteX1863" fmla="*/ 1830264 w 2529241"/>
                    <a:gd name="connsiteY1863" fmla="*/ 26622 h 1256975"/>
                    <a:gd name="connsiteX1864" fmla="*/ 1848559 w 2529241"/>
                    <a:gd name="connsiteY1864" fmla="*/ 25258 h 1256975"/>
                    <a:gd name="connsiteX1865" fmla="*/ 1858103 w 2529241"/>
                    <a:gd name="connsiteY1865" fmla="*/ 25189 h 1256975"/>
                    <a:gd name="connsiteX1866" fmla="*/ 1866809 w 2529241"/>
                    <a:gd name="connsiteY1866" fmla="*/ 26384 h 1256975"/>
                    <a:gd name="connsiteX1867" fmla="*/ 1874882 w 2529241"/>
                    <a:gd name="connsiteY1867" fmla="*/ 29892 h 1256975"/>
                    <a:gd name="connsiteX1868" fmla="*/ 1882726 w 2529241"/>
                    <a:gd name="connsiteY1868" fmla="*/ 32693 h 1256975"/>
                    <a:gd name="connsiteX1869" fmla="*/ 1891915 w 2529241"/>
                    <a:gd name="connsiteY1869" fmla="*/ 36346 h 1256975"/>
                    <a:gd name="connsiteX1870" fmla="*/ 1900666 w 2529241"/>
                    <a:gd name="connsiteY1870" fmla="*/ 39153 h 1256975"/>
                    <a:gd name="connsiteX1871" fmla="*/ 1910177 w 2529241"/>
                    <a:gd name="connsiteY1871" fmla="*/ 40529 h 1256975"/>
                    <a:gd name="connsiteX1872" fmla="*/ 1919419 w 2529241"/>
                    <a:gd name="connsiteY1872" fmla="*/ 40872 h 1256975"/>
                    <a:gd name="connsiteX1873" fmla="*/ 1928666 w 2529241"/>
                    <a:gd name="connsiteY1873" fmla="*/ 39508 h 1256975"/>
                    <a:gd name="connsiteX1874" fmla="*/ 1937569 w 2529241"/>
                    <a:gd name="connsiteY1874" fmla="*/ 38601 h 1256975"/>
                    <a:gd name="connsiteX1875" fmla="*/ 1946276 w 2529241"/>
                    <a:gd name="connsiteY1875" fmla="*/ 38579 h 1256975"/>
                    <a:gd name="connsiteX1876" fmla="*/ 1955682 w 2529241"/>
                    <a:gd name="connsiteY1876" fmla="*/ 39110 h 1256975"/>
                    <a:gd name="connsiteX1877" fmla="*/ 1964007 w 2529241"/>
                    <a:gd name="connsiteY1877" fmla="*/ 39084 h 1256975"/>
                    <a:gd name="connsiteX1878" fmla="*/ 1973761 w 2529241"/>
                    <a:gd name="connsiteY1878" fmla="*/ 38347 h 1256975"/>
                    <a:gd name="connsiteX1879" fmla="*/ 1982337 w 2529241"/>
                    <a:gd name="connsiteY1879" fmla="*/ 38286 h 1256975"/>
                    <a:gd name="connsiteX1880" fmla="*/ 2001448 w 2529241"/>
                    <a:gd name="connsiteY1880" fmla="*/ 39532 h 1256975"/>
                    <a:gd name="connsiteX1881" fmla="*/ 2030439 w 2529241"/>
                    <a:gd name="connsiteY1881" fmla="*/ 41303 h 1256975"/>
                    <a:gd name="connsiteX1882" fmla="*/ 2050843 w 2529241"/>
                    <a:gd name="connsiteY1882" fmla="*/ 42341 h 1256975"/>
                    <a:gd name="connsiteX1883" fmla="*/ 2060679 w 2529241"/>
                    <a:gd name="connsiteY1883" fmla="*/ 42864 h 1256975"/>
                    <a:gd name="connsiteX1884" fmla="*/ 2070517 w 2529241"/>
                    <a:gd name="connsiteY1884" fmla="*/ 42156 h 1256975"/>
                    <a:gd name="connsiteX1885" fmla="*/ 2080288 w 2529241"/>
                    <a:gd name="connsiteY1885" fmla="*/ 40841 h 1256975"/>
                    <a:gd name="connsiteX1886" fmla="*/ 2090531 w 2529241"/>
                    <a:gd name="connsiteY1886" fmla="*/ 39760 h 1256975"/>
                    <a:gd name="connsiteX1887" fmla="*/ 2099729 w 2529241"/>
                    <a:gd name="connsiteY1887" fmla="*/ 39402 h 1256975"/>
                    <a:gd name="connsiteX1888" fmla="*/ 2118281 w 2529241"/>
                    <a:gd name="connsiteY1888" fmla="*/ 37693 h 1256975"/>
                    <a:gd name="connsiteX1889" fmla="*/ 2128341 w 2529241"/>
                    <a:gd name="connsiteY1889" fmla="*/ 38280 h 1256975"/>
                    <a:gd name="connsiteX1890" fmla="*/ 2155792 w 2529241"/>
                    <a:gd name="connsiteY1890" fmla="*/ 37857 h 1256975"/>
                    <a:gd name="connsiteX1891" fmla="*/ 2165298 w 2529241"/>
                    <a:gd name="connsiteY1891" fmla="*/ 36108 h 1256975"/>
                    <a:gd name="connsiteX1892" fmla="*/ 2192954 w 2529241"/>
                    <a:gd name="connsiteY1892" fmla="*/ 29014 h 1256975"/>
                    <a:gd name="connsiteX1893" fmla="*/ 2201091 w 2529241"/>
                    <a:gd name="connsiteY1893" fmla="*/ 24870 h 1256975"/>
                    <a:gd name="connsiteX1894" fmla="*/ 2209554 w 2529241"/>
                    <a:gd name="connsiteY1894" fmla="*/ 20253 h 1256975"/>
                    <a:gd name="connsiteX1895" fmla="*/ 2219229 w 2529241"/>
                    <a:gd name="connsiteY1895" fmla="*/ 20529 h 1256975"/>
                    <a:gd name="connsiteX1896" fmla="*/ 2228429 w 2529241"/>
                    <a:gd name="connsiteY1896" fmla="*/ 21297 h 1256975"/>
                    <a:gd name="connsiteX1897" fmla="*/ 2248197 w 2529241"/>
                    <a:gd name="connsiteY1897" fmla="*/ 22302 h 1256975"/>
                    <a:gd name="connsiteX1898" fmla="*/ 2256836 w 2529241"/>
                    <a:gd name="connsiteY1898" fmla="*/ 24934 h 1256975"/>
                    <a:gd name="connsiteX1899" fmla="*/ 2265089 w 2529241"/>
                    <a:gd name="connsiteY1899" fmla="*/ 28880 h 1256975"/>
                    <a:gd name="connsiteX1900" fmla="*/ 2282072 w 2529241"/>
                    <a:gd name="connsiteY1900" fmla="*/ 38671 h 1256975"/>
                    <a:gd name="connsiteX1901" fmla="*/ 2291298 w 2529241"/>
                    <a:gd name="connsiteY1901" fmla="*/ 43259 h 1256975"/>
                    <a:gd name="connsiteX1902" fmla="*/ 2300351 w 2529241"/>
                    <a:gd name="connsiteY1902" fmla="*/ 46731 h 1256975"/>
                    <a:gd name="connsiteX1903" fmla="*/ 2309193 w 2529241"/>
                    <a:gd name="connsiteY1903" fmla="*/ 48448 h 1256975"/>
                    <a:gd name="connsiteX1904" fmla="*/ 2318096 w 2529241"/>
                    <a:gd name="connsiteY1904" fmla="*/ 49683 h 1256975"/>
                    <a:gd name="connsiteX1905" fmla="*/ 2328103 w 2529241"/>
                    <a:gd name="connsiteY1905" fmla="*/ 50721 h 1256975"/>
                    <a:gd name="connsiteX1906" fmla="*/ 2337829 w 2529241"/>
                    <a:gd name="connsiteY1906" fmla="*/ 51019 h 1256975"/>
                    <a:gd name="connsiteX1907" fmla="*/ 2346456 w 2529241"/>
                    <a:gd name="connsiteY1907" fmla="*/ 51988 h 1256975"/>
                    <a:gd name="connsiteX1908" fmla="*/ 2355107 w 2529241"/>
                    <a:gd name="connsiteY1908" fmla="*/ 54676 h 1256975"/>
                    <a:gd name="connsiteX1909" fmla="*/ 2363781 w 2529241"/>
                    <a:gd name="connsiteY1909" fmla="*/ 57834 h 1256975"/>
                    <a:gd name="connsiteX1910" fmla="*/ 2372805 w 2529241"/>
                    <a:gd name="connsiteY1910" fmla="*/ 60478 h 1256975"/>
                    <a:gd name="connsiteX1911" fmla="*/ 2390294 w 2529241"/>
                    <a:gd name="connsiteY1911" fmla="*/ 64879 h 1256975"/>
                    <a:gd name="connsiteX1912" fmla="*/ 2399669 w 2529241"/>
                    <a:gd name="connsiteY1912" fmla="*/ 68070 h 1256975"/>
                    <a:gd name="connsiteX1913" fmla="*/ 2409536 w 2529241"/>
                    <a:gd name="connsiteY1913" fmla="*/ 69201 h 1256975"/>
                    <a:gd name="connsiteX1914" fmla="*/ 2418490 w 2529241"/>
                    <a:gd name="connsiteY1914" fmla="*/ 67926 h 1256975"/>
                    <a:gd name="connsiteX1915" fmla="*/ 2436353 w 2529241"/>
                    <a:gd name="connsiteY1915" fmla="*/ 62958 h 1256975"/>
                    <a:gd name="connsiteX1916" fmla="*/ 2445541 w 2529241"/>
                    <a:gd name="connsiteY1916" fmla="*/ 59602 h 1256975"/>
                    <a:gd name="connsiteX1917" fmla="*/ 2464409 w 2529241"/>
                    <a:gd name="connsiteY1917" fmla="*/ 55978 h 1256975"/>
                    <a:gd name="connsiteX1918" fmla="*/ 2473153 w 2529241"/>
                    <a:gd name="connsiteY1918" fmla="*/ 51804 h 1256975"/>
                    <a:gd name="connsiteX1919" fmla="*/ 2481336 w 2529241"/>
                    <a:gd name="connsiteY1919" fmla="*/ 47358 h 1256975"/>
                    <a:gd name="connsiteX1920" fmla="*/ 2485661 w 2529241"/>
                    <a:gd name="connsiteY1920" fmla="*/ 44584 h 1256975"/>
                    <a:gd name="connsiteX1921" fmla="*/ 2485381 w 2529241"/>
                    <a:gd name="connsiteY1921" fmla="*/ 53389 h 1256975"/>
                    <a:gd name="connsiteX1922" fmla="*/ 2484422 w 2529241"/>
                    <a:gd name="connsiteY1922" fmla="*/ 63656 h 1256975"/>
                    <a:gd name="connsiteX1923" fmla="*/ 2482902 w 2529241"/>
                    <a:gd name="connsiteY1923" fmla="*/ 72616 h 1256975"/>
                    <a:gd name="connsiteX1924" fmla="*/ 2480588 w 2529241"/>
                    <a:gd name="connsiteY1924" fmla="*/ 81482 h 1256975"/>
                    <a:gd name="connsiteX1925" fmla="*/ 2476987 w 2529241"/>
                    <a:gd name="connsiteY1925" fmla="*/ 89553 h 1256975"/>
                    <a:gd name="connsiteX1926" fmla="*/ 2466794 w 2529241"/>
                    <a:gd name="connsiteY1926" fmla="*/ 104567 h 1256975"/>
                    <a:gd name="connsiteX1927" fmla="*/ 2461884 w 2529241"/>
                    <a:gd name="connsiteY1927" fmla="*/ 114337 h 1256975"/>
                    <a:gd name="connsiteX1928" fmla="*/ 2452836 w 2529241"/>
                    <a:gd name="connsiteY1928" fmla="*/ 130378 h 1256975"/>
                    <a:gd name="connsiteX1929" fmla="*/ 2449095 w 2529241"/>
                    <a:gd name="connsiteY1929" fmla="*/ 139091 h 1256975"/>
                    <a:gd name="connsiteX1930" fmla="*/ 2444840 w 2529241"/>
                    <a:gd name="connsiteY1930" fmla="*/ 147718 h 1256975"/>
                    <a:gd name="connsiteX1931" fmla="*/ 2439345 w 2529241"/>
                    <a:gd name="connsiteY1931" fmla="*/ 155029 h 1256975"/>
                    <a:gd name="connsiteX1932" fmla="*/ 2433126 w 2529241"/>
                    <a:gd name="connsiteY1932" fmla="*/ 161837 h 1256975"/>
                    <a:gd name="connsiteX1933" fmla="*/ 2426650 w 2529241"/>
                    <a:gd name="connsiteY1933" fmla="*/ 168420 h 1256975"/>
                    <a:gd name="connsiteX1934" fmla="*/ 2419589 w 2529241"/>
                    <a:gd name="connsiteY1934" fmla="*/ 174290 h 1256975"/>
                    <a:gd name="connsiteX1935" fmla="*/ 2411757 w 2529241"/>
                    <a:gd name="connsiteY1935" fmla="*/ 180161 h 1256975"/>
                    <a:gd name="connsiteX1936" fmla="*/ 2404158 w 2529241"/>
                    <a:gd name="connsiteY1936" fmla="*/ 186632 h 1256975"/>
                    <a:gd name="connsiteX1937" fmla="*/ 2397331 w 2529241"/>
                    <a:gd name="connsiteY1937" fmla="*/ 192909 h 1256975"/>
                    <a:gd name="connsiteX1938" fmla="*/ 2389686 w 2529241"/>
                    <a:gd name="connsiteY1938" fmla="*/ 198749 h 1256975"/>
                    <a:gd name="connsiteX1939" fmla="*/ 2381971 w 2529241"/>
                    <a:gd name="connsiteY1939" fmla="*/ 204175 h 1256975"/>
                    <a:gd name="connsiteX1940" fmla="*/ 2374068 w 2529241"/>
                    <a:gd name="connsiteY1940" fmla="*/ 210177 h 1256975"/>
                    <a:gd name="connsiteX1941" fmla="*/ 2366797 w 2529241"/>
                    <a:gd name="connsiteY1941" fmla="*/ 216369 h 1256975"/>
                    <a:gd name="connsiteX1942" fmla="*/ 2360251 w 2529241"/>
                    <a:gd name="connsiteY1942" fmla="*/ 222659 h 1256975"/>
                    <a:gd name="connsiteX1943" fmla="*/ 2354967 w 2529241"/>
                    <a:gd name="connsiteY1943" fmla="*/ 230716 h 1256975"/>
                    <a:gd name="connsiteX1944" fmla="*/ 2351226 w 2529241"/>
                    <a:gd name="connsiteY1944" fmla="*/ 238593 h 1256975"/>
                    <a:gd name="connsiteX1945" fmla="*/ 2347532 w 2529241"/>
                    <a:gd name="connsiteY1945" fmla="*/ 247066 h 1256975"/>
                    <a:gd name="connsiteX1946" fmla="*/ 2344235 w 2529241"/>
                    <a:gd name="connsiteY1946" fmla="*/ 255701 h 1256975"/>
                    <a:gd name="connsiteX1947" fmla="*/ 2341359 w 2529241"/>
                    <a:gd name="connsiteY1947" fmla="*/ 265727 h 1256975"/>
                    <a:gd name="connsiteX1948" fmla="*/ 2339021 w 2529241"/>
                    <a:gd name="connsiteY1948" fmla="*/ 275824 h 1256975"/>
                    <a:gd name="connsiteX1949" fmla="*/ 2336754 w 2529241"/>
                    <a:gd name="connsiteY1949" fmla="*/ 284450 h 1256975"/>
                    <a:gd name="connsiteX1950" fmla="*/ 2332662 w 2529241"/>
                    <a:gd name="connsiteY1950" fmla="*/ 294662 h 1256975"/>
                    <a:gd name="connsiteX1951" fmla="*/ 2327542 w 2529241"/>
                    <a:gd name="connsiteY1951" fmla="*/ 302808 h 1256975"/>
                    <a:gd name="connsiteX1952" fmla="*/ 2323403 w 2529241"/>
                    <a:gd name="connsiteY1952" fmla="*/ 311029 h 1256975"/>
                    <a:gd name="connsiteX1953" fmla="*/ 2319943 w 2529241"/>
                    <a:gd name="connsiteY1953" fmla="*/ 319355 h 1256975"/>
                    <a:gd name="connsiteX1954" fmla="*/ 2316693 w 2529241"/>
                    <a:gd name="connsiteY1954" fmla="*/ 328517 h 1256975"/>
                    <a:gd name="connsiteX1955" fmla="*/ 2312181 w 2529241"/>
                    <a:gd name="connsiteY1955" fmla="*/ 337302 h 1256975"/>
                    <a:gd name="connsiteX1956" fmla="*/ 2306334 w 2529241"/>
                    <a:gd name="connsiteY1956" fmla="*/ 345469 h 1256975"/>
                    <a:gd name="connsiteX1957" fmla="*/ 2293140 w 2529241"/>
                    <a:gd name="connsiteY1957" fmla="*/ 361120 h 1256975"/>
                    <a:gd name="connsiteX1958" fmla="*/ 2287522 w 2529241"/>
                    <a:gd name="connsiteY1958" fmla="*/ 368847 h 1256975"/>
                    <a:gd name="connsiteX1959" fmla="*/ 2283162 w 2529241"/>
                    <a:gd name="connsiteY1959" fmla="*/ 376862 h 1256975"/>
                    <a:gd name="connsiteX1960" fmla="*/ 2278554 w 2529241"/>
                    <a:gd name="connsiteY1960" fmla="*/ 386311 h 1256975"/>
                    <a:gd name="connsiteX1961" fmla="*/ 2274827 w 2529241"/>
                    <a:gd name="connsiteY1961" fmla="*/ 395117 h 1256975"/>
                    <a:gd name="connsiteX1962" fmla="*/ 2271292 w 2529241"/>
                    <a:gd name="connsiteY1962" fmla="*/ 413740 h 1256975"/>
                    <a:gd name="connsiteX1963" fmla="*/ 2267511 w 2529241"/>
                    <a:gd name="connsiteY1963" fmla="*/ 422866 h 1256975"/>
                    <a:gd name="connsiteX1964" fmla="*/ 2264701 w 2529241"/>
                    <a:gd name="connsiteY1964" fmla="*/ 431918 h 1256975"/>
                    <a:gd name="connsiteX1965" fmla="*/ 2263824 w 2529241"/>
                    <a:gd name="connsiteY1965" fmla="*/ 441739 h 1256975"/>
                    <a:gd name="connsiteX1966" fmla="*/ 2264556 w 2529241"/>
                    <a:gd name="connsiteY1966" fmla="*/ 451781 h 1256975"/>
                    <a:gd name="connsiteX1967" fmla="*/ 2263815 w 2529241"/>
                    <a:gd name="connsiteY1967" fmla="*/ 480497 h 1256975"/>
                    <a:gd name="connsiteX1968" fmla="*/ 2262744 w 2529241"/>
                    <a:gd name="connsiteY1968" fmla="*/ 499705 h 1256975"/>
                    <a:gd name="connsiteX1969" fmla="*/ 2262318 w 2529241"/>
                    <a:gd name="connsiteY1969" fmla="*/ 508541 h 1256975"/>
                    <a:gd name="connsiteX1970" fmla="*/ 2262924 w 2529241"/>
                    <a:gd name="connsiteY1970" fmla="*/ 517618 h 1256975"/>
                    <a:gd name="connsiteX1971" fmla="*/ 2265900 w 2529241"/>
                    <a:gd name="connsiteY1971" fmla="*/ 526953 h 1256975"/>
                    <a:gd name="connsiteX1972" fmla="*/ 2269716 w 2529241"/>
                    <a:gd name="connsiteY1972" fmla="*/ 536164 h 1256975"/>
                    <a:gd name="connsiteX1973" fmla="*/ 2273279 w 2529241"/>
                    <a:gd name="connsiteY1973" fmla="*/ 545634 h 1256975"/>
                    <a:gd name="connsiteX1974" fmla="*/ 2277204 w 2529241"/>
                    <a:gd name="connsiteY1974" fmla="*/ 554239 h 1256975"/>
                    <a:gd name="connsiteX1975" fmla="*/ 2282947 w 2529241"/>
                    <a:gd name="connsiteY1975" fmla="*/ 561809 h 1256975"/>
                    <a:gd name="connsiteX1976" fmla="*/ 2289743 w 2529241"/>
                    <a:gd name="connsiteY1976" fmla="*/ 568034 h 1256975"/>
                    <a:gd name="connsiteX1977" fmla="*/ 2297615 w 2529241"/>
                    <a:gd name="connsiteY1977" fmla="*/ 574088 h 1256975"/>
                    <a:gd name="connsiteX1978" fmla="*/ 2306322 w 2529241"/>
                    <a:gd name="connsiteY1978" fmla="*/ 580060 h 1256975"/>
                    <a:gd name="connsiteX1979" fmla="*/ 2313981 w 2529241"/>
                    <a:gd name="connsiteY1979" fmla="*/ 584328 h 1256975"/>
                    <a:gd name="connsiteX1980" fmla="*/ 2322866 w 2529241"/>
                    <a:gd name="connsiteY1980" fmla="*/ 586877 h 1256975"/>
                    <a:gd name="connsiteX1981" fmla="*/ 2332078 w 2529241"/>
                    <a:gd name="connsiteY1981" fmla="*/ 588475 h 1256975"/>
                    <a:gd name="connsiteX1982" fmla="*/ 2341546 w 2529241"/>
                    <a:gd name="connsiteY1982" fmla="*/ 590534 h 1256975"/>
                    <a:gd name="connsiteX1983" fmla="*/ 2350805 w 2529241"/>
                    <a:gd name="connsiteY1983" fmla="*/ 594913 h 1256975"/>
                    <a:gd name="connsiteX1984" fmla="*/ 2367054 w 2529241"/>
                    <a:gd name="connsiteY1984" fmla="*/ 606672 h 1256975"/>
                    <a:gd name="connsiteX1985" fmla="*/ 2375401 w 2529241"/>
                    <a:gd name="connsiteY1985" fmla="*/ 613433 h 1256975"/>
                    <a:gd name="connsiteX1986" fmla="*/ 2382041 w 2529241"/>
                    <a:gd name="connsiteY1986" fmla="*/ 620474 h 1256975"/>
                    <a:gd name="connsiteX1987" fmla="*/ 2387254 w 2529241"/>
                    <a:gd name="connsiteY1987" fmla="*/ 627948 h 1256975"/>
                    <a:gd name="connsiteX1988" fmla="*/ 2391907 w 2529241"/>
                    <a:gd name="connsiteY1988" fmla="*/ 636392 h 1256975"/>
                    <a:gd name="connsiteX1989" fmla="*/ 2396864 w 2529241"/>
                    <a:gd name="connsiteY1989" fmla="*/ 644802 h 1256975"/>
                    <a:gd name="connsiteX1990" fmla="*/ 2403597 w 2529241"/>
                    <a:gd name="connsiteY1990" fmla="*/ 651862 h 1256975"/>
                    <a:gd name="connsiteX1991" fmla="*/ 2411172 w 2529241"/>
                    <a:gd name="connsiteY1991" fmla="*/ 657228 h 1256975"/>
                    <a:gd name="connsiteX1992" fmla="*/ 2419402 w 2529241"/>
                    <a:gd name="connsiteY1992" fmla="*/ 662695 h 1256975"/>
                    <a:gd name="connsiteX1993" fmla="*/ 2426930 w 2529241"/>
                    <a:gd name="connsiteY1993" fmla="*/ 669397 h 1256975"/>
                    <a:gd name="connsiteX1994" fmla="*/ 2440397 w 2529241"/>
                    <a:gd name="connsiteY1994" fmla="*/ 682581 h 1256975"/>
                    <a:gd name="connsiteX1995" fmla="*/ 2446991 w 2529241"/>
                    <a:gd name="connsiteY1995" fmla="*/ 689681 h 1256975"/>
                    <a:gd name="connsiteX1996" fmla="*/ 2453233 w 2529241"/>
                    <a:gd name="connsiteY1996" fmla="*/ 697001 h 1256975"/>
                    <a:gd name="connsiteX1997" fmla="*/ 2458985 w 2529241"/>
                    <a:gd name="connsiteY1997" fmla="*/ 704871 h 1256975"/>
                    <a:gd name="connsiteX1998" fmla="*/ 2467986 w 2529241"/>
                    <a:gd name="connsiteY1998" fmla="*/ 722270 h 1256975"/>
                    <a:gd name="connsiteX1999" fmla="*/ 2473363 w 2529241"/>
                    <a:gd name="connsiteY1999" fmla="*/ 729225 h 1256975"/>
                    <a:gd name="connsiteX2000" fmla="*/ 2479045 w 2529241"/>
                    <a:gd name="connsiteY2000" fmla="*/ 736069 h 1256975"/>
                    <a:gd name="connsiteX2001" fmla="*/ 2489005 w 2529241"/>
                    <a:gd name="connsiteY2001" fmla="*/ 752439 h 1256975"/>
                    <a:gd name="connsiteX2002" fmla="*/ 2493751 w 2529241"/>
                    <a:gd name="connsiteY2002" fmla="*/ 761142 h 1256975"/>
                    <a:gd name="connsiteX2003" fmla="*/ 2500484 w 2529241"/>
                    <a:gd name="connsiteY2003" fmla="*/ 779509 h 1256975"/>
                    <a:gd name="connsiteX2004" fmla="*/ 2504856 w 2529241"/>
                    <a:gd name="connsiteY2004" fmla="*/ 787669 h 1256975"/>
                    <a:gd name="connsiteX2005" fmla="*/ 2508714 w 2529241"/>
                    <a:gd name="connsiteY2005" fmla="*/ 796632 h 1256975"/>
                    <a:gd name="connsiteX2006" fmla="*/ 2510117 w 2529241"/>
                    <a:gd name="connsiteY2006" fmla="*/ 807032 h 1256975"/>
                    <a:gd name="connsiteX2007" fmla="*/ 2511917 w 2529241"/>
                    <a:gd name="connsiteY2007" fmla="*/ 836812 h 1256975"/>
                    <a:gd name="connsiteX2008" fmla="*/ 2513203 w 2529241"/>
                    <a:gd name="connsiteY2008" fmla="*/ 846715 h 1256975"/>
                    <a:gd name="connsiteX2009" fmla="*/ 2514769 w 2529241"/>
                    <a:gd name="connsiteY2009" fmla="*/ 856315 h 1256975"/>
                    <a:gd name="connsiteX2010" fmla="*/ 2517061 w 2529241"/>
                    <a:gd name="connsiteY2010" fmla="*/ 865088 h 1256975"/>
                    <a:gd name="connsiteX2011" fmla="*/ 2518300 w 2529241"/>
                    <a:gd name="connsiteY2011" fmla="*/ 874168 h 1256975"/>
                    <a:gd name="connsiteX2012" fmla="*/ 2519118 w 2529241"/>
                    <a:gd name="connsiteY2012" fmla="*/ 883367 h 1256975"/>
                    <a:gd name="connsiteX2013" fmla="*/ 2518767 w 2529241"/>
                    <a:gd name="connsiteY2013" fmla="*/ 892538 h 1256975"/>
                    <a:gd name="connsiteX2014" fmla="*/ 2515728 w 2529241"/>
                    <a:gd name="connsiteY2014" fmla="*/ 900854 h 1256975"/>
                    <a:gd name="connsiteX2015" fmla="*/ 2510538 w 2529241"/>
                    <a:gd name="connsiteY2015" fmla="*/ 907915 h 1256975"/>
                    <a:gd name="connsiteX2016" fmla="*/ 2491249 w 2529241"/>
                    <a:gd name="connsiteY2016" fmla="*/ 929432 h 1256975"/>
                    <a:gd name="connsiteX2017" fmla="*/ 2477712 w 2529241"/>
                    <a:gd name="connsiteY2017" fmla="*/ 943091 h 1256975"/>
                    <a:gd name="connsiteX2018" fmla="*/ 2469950 w 2529241"/>
                    <a:gd name="connsiteY2018" fmla="*/ 950664 h 1256975"/>
                    <a:gd name="connsiteX2019" fmla="*/ 2462889 w 2529241"/>
                    <a:gd name="connsiteY2019" fmla="*/ 956978 h 1256975"/>
                    <a:gd name="connsiteX2020" fmla="*/ 2455174 w 2529241"/>
                    <a:gd name="connsiteY2020" fmla="*/ 963083 h 1256975"/>
                    <a:gd name="connsiteX2021" fmla="*/ 2446616 w 2529241"/>
                    <a:gd name="connsiteY2021" fmla="*/ 967366 h 1256975"/>
                    <a:gd name="connsiteX2022" fmla="*/ 2430321 w 2529241"/>
                    <a:gd name="connsiteY2022" fmla="*/ 976340 h 1256975"/>
                    <a:gd name="connsiteX2023" fmla="*/ 2421740 w 2529241"/>
                    <a:gd name="connsiteY2023" fmla="*/ 979293 h 1256975"/>
                    <a:gd name="connsiteX2024" fmla="*/ 2402241 w 2529241"/>
                    <a:gd name="connsiteY2024" fmla="*/ 985265 h 1256975"/>
                    <a:gd name="connsiteX2025" fmla="*/ 2392959 w 2529241"/>
                    <a:gd name="connsiteY2025" fmla="*/ 986978 h 1256975"/>
                    <a:gd name="connsiteX2026" fmla="*/ 2382859 w 2529241"/>
                    <a:gd name="connsiteY2026" fmla="*/ 987123 h 1256975"/>
                    <a:gd name="connsiteX2027" fmla="*/ 2373226 w 2529241"/>
                    <a:gd name="connsiteY2027" fmla="*/ 986660 h 1256975"/>
                    <a:gd name="connsiteX2028" fmla="*/ 2363781 w 2529241"/>
                    <a:gd name="connsiteY2028" fmla="*/ 984561 h 1256975"/>
                    <a:gd name="connsiteX2029" fmla="*/ 2354967 w 2529241"/>
                    <a:gd name="connsiteY2029" fmla="*/ 980267 h 1256975"/>
                    <a:gd name="connsiteX2030" fmla="*/ 2346573 w 2529241"/>
                    <a:gd name="connsiteY2030" fmla="*/ 975009 h 1256975"/>
                    <a:gd name="connsiteX2031" fmla="*/ 2338975 w 2529241"/>
                    <a:gd name="connsiteY2031" fmla="*/ 969074 h 1256975"/>
                    <a:gd name="connsiteX2032" fmla="*/ 2326630 w 2529241"/>
                    <a:gd name="connsiteY2032" fmla="*/ 954614 h 1256975"/>
                    <a:gd name="connsiteX2033" fmla="*/ 2322375 w 2529241"/>
                    <a:gd name="connsiteY2033" fmla="*/ 945319 h 1256975"/>
                    <a:gd name="connsiteX2034" fmla="*/ 2319826 w 2529241"/>
                    <a:gd name="connsiteY2034" fmla="*/ 936825 h 1256975"/>
                    <a:gd name="connsiteX2035" fmla="*/ 2316132 w 2529241"/>
                    <a:gd name="connsiteY2035" fmla="*/ 928358 h 1256975"/>
                    <a:gd name="connsiteX2036" fmla="*/ 2311924 w 2529241"/>
                    <a:gd name="connsiteY2036" fmla="*/ 920467 h 1256975"/>
                    <a:gd name="connsiteX2037" fmla="*/ 2308272 w 2529241"/>
                    <a:gd name="connsiteY2037" fmla="*/ 912497 h 1256975"/>
                    <a:gd name="connsiteX2038" fmla="*/ 2301391 w 2529241"/>
                    <a:gd name="connsiteY2038" fmla="*/ 895594 h 1256975"/>
                    <a:gd name="connsiteX2039" fmla="*/ 2286781 w 2529241"/>
                    <a:gd name="connsiteY2039" fmla="*/ 873257 h 1256975"/>
                    <a:gd name="connsiteX2040" fmla="*/ 2280611 w 2529241"/>
                    <a:gd name="connsiteY2040" fmla="*/ 867086 h 1256975"/>
                    <a:gd name="connsiteX2041" fmla="*/ 2272863 w 2529241"/>
                    <a:gd name="connsiteY2041" fmla="*/ 860773 h 1256975"/>
                    <a:gd name="connsiteX2042" fmla="*/ 2265433 w 2529241"/>
                    <a:gd name="connsiteY2042" fmla="*/ 855706 h 1256975"/>
                    <a:gd name="connsiteX2043" fmla="*/ 2257032 w 2529241"/>
                    <a:gd name="connsiteY2043" fmla="*/ 850914 h 1256975"/>
                    <a:gd name="connsiteX2044" fmla="*/ 2249555 w 2529241"/>
                    <a:gd name="connsiteY2044" fmla="*/ 845637 h 1256975"/>
                    <a:gd name="connsiteX2045" fmla="*/ 2241973 w 2529241"/>
                    <a:gd name="connsiteY2045" fmla="*/ 839943 h 1256975"/>
                    <a:gd name="connsiteX2046" fmla="*/ 2234082 w 2529241"/>
                    <a:gd name="connsiteY2046" fmla="*/ 833112 h 1256975"/>
                    <a:gd name="connsiteX2047" fmla="*/ 2208133 w 2529241"/>
                    <a:gd name="connsiteY2047" fmla="*/ 821210 h 1256975"/>
                    <a:gd name="connsiteX2048" fmla="*/ 2200342 w 2529241"/>
                    <a:gd name="connsiteY2048" fmla="*/ 815688 h 1256975"/>
                    <a:gd name="connsiteX2049" fmla="*/ 2193455 w 2529241"/>
                    <a:gd name="connsiteY2049" fmla="*/ 808401 h 1256975"/>
                    <a:gd name="connsiteX2050" fmla="*/ 2188253 w 2529241"/>
                    <a:gd name="connsiteY2050" fmla="*/ 801998 h 1256975"/>
                    <a:gd name="connsiteX2051" fmla="*/ 2182686 w 2529241"/>
                    <a:gd name="connsiteY2051" fmla="*/ 793831 h 1256975"/>
                    <a:gd name="connsiteX2052" fmla="*/ 2176408 w 2529241"/>
                    <a:gd name="connsiteY2052" fmla="*/ 786443 h 1256975"/>
                    <a:gd name="connsiteX2053" fmla="*/ 2169109 w 2529241"/>
                    <a:gd name="connsiteY2053" fmla="*/ 780714 h 1256975"/>
                    <a:gd name="connsiteX2054" fmla="*/ 2153033 w 2529241"/>
                    <a:gd name="connsiteY2054" fmla="*/ 769592 h 1256975"/>
                    <a:gd name="connsiteX2055" fmla="*/ 2145661 w 2529241"/>
                    <a:gd name="connsiteY2055" fmla="*/ 763526 h 1256975"/>
                    <a:gd name="connsiteX2056" fmla="*/ 2137378 w 2529241"/>
                    <a:gd name="connsiteY2056" fmla="*/ 758298 h 1256975"/>
                    <a:gd name="connsiteX2057" fmla="*/ 2120060 w 2529241"/>
                    <a:gd name="connsiteY2057" fmla="*/ 748706 h 1256975"/>
                    <a:gd name="connsiteX2058" fmla="*/ 2111033 w 2529241"/>
                    <a:gd name="connsiteY2058" fmla="*/ 745041 h 1256975"/>
                    <a:gd name="connsiteX2059" fmla="*/ 2102389 w 2529241"/>
                    <a:gd name="connsiteY2059" fmla="*/ 740804 h 1256975"/>
                    <a:gd name="connsiteX2060" fmla="*/ 2094447 w 2529241"/>
                    <a:gd name="connsiteY2060" fmla="*/ 735962 h 1256975"/>
                    <a:gd name="connsiteX2061" fmla="*/ 2085888 w 2529241"/>
                    <a:gd name="connsiteY2061" fmla="*/ 731490 h 1256975"/>
                    <a:gd name="connsiteX2062" fmla="*/ 2077209 w 2529241"/>
                    <a:gd name="connsiteY2062" fmla="*/ 728275 h 1256975"/>
                    <a:gd name="connsiteX2063" fmla="*/ 2067990 w 2529241"/>
                    <a:gd name="connsiteY2063" fmla="*/ 726381 h 1256975"/>
                    <a:gd name="connsiteX2064" fmla="*/ 2057904 w 2529241"/>
                    <a:gd name="connsiteY2064" fmla="*/ 725511 h 1256975"/>
                    <a:gd name="connsiteX2065" fmla="*/ 2048928 w 2529241"/>
                    <a:gd name="connsiteY2065" fmla="*/ 725134 h 1256975"/>
                    <a:gd name="connsiteX2066" fmla="*/ 2039516 w 2529241"/>
                    <a:gd name="connsiteY2066" fmla="*/ 724079 h 1256975"/>
                    <a:gd name="connsiteX2067" fmla="*/ 2030323 w 2529241"/>
                    <a:gd name="connsiteY2067" fmla="*/ 721425 h 1256975"/>
                    <a:gd name="connsiteX2068" fmla="*/ 2020585 w 2529241"/>
                    <a:gd name="connsiteY2068" fmla="*/ 718289 h 1256975"/>
                    <a:gd name="connsiteX2069" fmla="*/ 2011651 w 2529241"/>
                    <a:gd name="connsiteY2069" fmla="*/ 716632 h 1256975"/>
                    <a:gd name="connsiteX2070" fmla="*/ 2002021 w 2529241"/>
                    <a:gd name="connsiteY2070" fmla="*/ 716012 h 1256975"/>
                    <a:gd name="connsiteX2071" fmla="*/ 1982291 w 2529241"/>
                    <a:gd name="connsiteY2071" fmla="*/ 716632 h 1256975"/>
                    <a:gd name="connsiteX2072" fmla="*/ 1964321 w 2529241"/>
                    <a:gd name="connsiteY2072" fmla="*/ 714119 h 1256975"/>
                    <a:gd name="connsiteX2073" fmla="*/ 1944831 w 2529241"/>
                    <a:gd name="connsiteY2073" fmla="*/ 712577 h 1256975"/>
                    <a:gd name="connsiteX2074" fmla="*/ 1916340 w 2529241"/>
                    <a:gd name="connsiteY2074" fmla="*/ 708213 h 1256975"/>
                    <a:gd name="connsiteX2075" fmla="*/ 1906499 w 2529241"/>
                    <a:gd name="connsiteY2075" fmla="*/ 707670 h 1256975"/>
                    <a:gd name="connsiteX2076" fmla="*/ 1896820 w 2529241"/>
                    <a:gd name="connsiteY2076" fmla="*/ 706460 h 1256975"/>
                    <a:gd name="connsiteX2077" fmla="*/ 1887812 w 2529241"/>
                    <a:gd name="connsiteY2077" fmla="*/ 704185 h 1256975"/>
                    <a:gd name="connsiteX2078" fmla="*/ 1868544 w 2529241"/>
                    <a:gd name="connsiteY2078" fmla="*/ 701010 h 1256975"/>
                    <a:gd name="connsiteX2079" fmla="*/ 1859038 w 2529241"/>
                    <a:gd name="connsiteY2079" fmla="*/ 699945 h 1256975"/>
                    <a:gd name="connsiteX2080" fmla="*/ 1839211 w 2529241"/>
                    <a:gd name="connsiteY2080" fmla="*/ 697293 h 1256975"/>
                    <a:gd name="connsiteX2081" fmla="*/ 1819806 w 2529241"/>
                    <a:gd name="connsiteY2081" fmla="*/ 694937 h 1256975"/>
                    <a:gd name="connsiteX2082" fmla="*/ 1811083 w 2529241"/>
                    <a:gd name="connsiteY2082" fmla="*/ 693821 h 1256975"/>
                    <a:gd name="connsiteX2083" fmla="*/ 1801598 w 2529241"/>
                    <a:gd name="connsiteY2083" fmla="*/ 693378 h 1256975"/>
                    <a:gd name="connsiteX2084" fmla="*/ 1791949 w 2529241"/>
                    <a:gd name="connsiteY2084" fmla="*/ 694300 h 1256975"/>
                    <a:gd name="connsiteX2085" fmla="*/ 1782847 w 2529241"/>
                    <a:gd name="connsiteY2085" fmla="*/ 695726 h 1256975"/>
                    <a:gd name="connsiteX2086" fmla="*/ 1773995 w 2529241"/>
                    <a:gd name="connsiteY2086" fmla="*/ 697944 h 1256975"/>
                    <a:gd name="connsiteX2087" fmla="*/ 1765735 w 2529241"/>
                    <a:gd name="connsiteY2087" fmla="*/ 702250 h 1256975"/>
                    <a:gd name="connsiteX2088" fmla="*/ 1758323 w 2529241"/>
                    <a:gd name="connsiteY2088" fmla="*/ 707604 h 1256975"/>
                    <a:gd name="connsiteX2089" fmla="*/ 1750458 w 2529241"/>
                    <a:gd name="connsiteY2089" fmla="*/ 714011 h 1256975"/>
                    <a:gd name="connsiteX2090" fmla="*/ 1743580 w 2529241"/>
                    <a:gd name="connsiteY2090" fmla="*/ 720646 h 1256975"/>
                    <a:gd name="connsiteX2091" fmla="*/ 1736475 w 2529241"/>
                    <a:gd name="connsiteY2091" fmla="*/ 725174 h 1256975"/>
                    <a:gd name="connsiteX2092" fmla="*/ 1727359 w 2529241"/>
                    <a:gd name="connsiteY2092" fmla="*/ 727713 h 1256975"/>
                    <a:gd name="connsiteX2093" fmla="*/ 1718222 w 2529241"/>
                    <a:gd name="connsiteY2093" fmla="*/ 729917 h 1256975"/>
                    <a:gd name="connsiteX2094" fmla="*/ 1708671 w 2529241"/>
                    <a:gd name="connsiteY2094" fmla="*/ 731609 h 1256975"/>
                    <a:gd name="connsiteX2095" fmla="*/ 1699307 w 2529241"/>
                    <a:gd name="connsiteY2095" fmla="*/ 731452 h 1256975"/>
                    <a:gd name="connsiteX2096" fmla="*/ 1681649 w 2529241"/>
                    <a:gd name="connsiteY2096" fmla="*/ 728038 h 1256975"/>
                    <a:gd name="connsiteX2097" fmla="*/ 1672977 w 2529241"/>
                    <a:gd name="connsiteY2097" fmla="*/ 724432 h 1256975"/>
                    <a:gd name="connsiteX2098" fmla="*/ 1665633 w 2529241"/>
                    <a:gd name="connsiteY2098" fmla="*/ 719532 h 1256975"/>
                    <a:gd name="connsiteX2099" fmla="*/ 1657373 w 2529241"/>
                    <a:gd name="connsiteY2099" fmla="*/ 714383 h 1256975"/>
                    <a:gd name="connsiteX2100" fmla="*/ 1648980 w 2529241"/>
                    <a:gd name="connsiteY2100" fmla="*/ 710349 h 1256975"/>
                    <a:gd name="connsiteX2101" fmla="*/ 1640018 w 2529241"/>
                    <a:gd name="connsiteY2101" fmla="*/ 708000 h 1256975"/>
                    <a:gd name="connsiteX2102" fmla="*/ 1630902 w 2529241"/>
                    <a:gd name="connsiteY2102" fmla="*/ 706956 h 1256975"/>
                    <a:gd name="connsiteX2103" fmla="*/ 1622511 w 2529241"/>
                    <a:gd name="connsiteY2103" fmla="*/ 705154 h 1256975"/>
                    <a:gd name="connsiteX2104" fmla="*/ 1612046 w 2529241"/>
                    <a:gd name="connsiteY2104" fmla="*/ 702205 h 1256975"/>
                    <a:gd name="connsiteX2105" fmla="*/ 1602458 w 2529241"/>
                    <a:gd name="connsiteY2105" fmla="*/ 701396 h 1256975"/>
                    <a:gd name="connsiteX2106" fmla="*/ 1591970 w 2529241"/>
                    <a:gd name="connsiteY2106" fmla="*/ 703127 h 1256975"/>
                    <a:gd name="connsiteX2107" fmla="*/ 1582732 w 2529241"/>
                    <a:gd name="connsiteY2107" fmla="*/ 704960 h 1256975"/>
                    <a:gd name="connsiteX2108" fmla="*/ 1572887 w 2529241"/>
                    <a:gd name="connsiteY2108" fmla="*/ 705730 h 1256975"/>
                    <a:gd name="connsiteX2109" fmla="*/ 1563808 w 2529241"/>
                    <a:gd name="connsiteY2109" fmla="*/ 703558 h 1256975"/>
                    <a:gd name="connsiteX2110" fmla="*/ 1554646 w 2529241"/>
                    <a:gd name="connsiteY2110" fmla="*/ 702233 h 1256975"/>
                    <a:gd name="connsiteX2111" fmla="*/ 1526302 w 2529241"/>
                    <a:gd name="connsiteY2111" fmla="*/ 701812 h 1256975"/>
                    <a:gd name="connsiteX2112" fmla="*/ 1517308 w 2529241"/>
                    <a:gd name="connsiteY2112" fmla="*/ 700614 h 1256975"/>
                    <a:gd name="connsiteX2113" fmla="*/ 1508353 w 2529241"/>
                    <a:gd name="connsiteY2113" fmla="*/ 698077 h 1256975"/>
                    <a:gd name="connsiteX2114" fmla="*/ 1500261 w 2529241"/>
                    <a:gd name="connsiteY2114" fmla="*/ 695213 h 1256975"/>
                    <a:gd name="connsiteX2115" fmla="*/ 1490888 w 2529241"/>
                    <a:gd name="connsiteY2115" fmla="*/ 693825 h 1256975"/>
                    <a:gd name="connsiteX2116" fmla="*/ 1481929 w 2529241"/>
                    <a:gd name="connsiteY2116" fmla="*/ 691532 h 1256975"/>
                    <a:gd name="connsiteX2117" fmla="*/ 1472399 w 2529241"/>
                    <a:gd name="connsiteY2117" fmla="*/ 689814 h 1256975"/>
                    <a:gd name="connsiteX2118" fmla="*/ 1463019 w 2529241"/>
                    <a:gd name="connsiteY2118" fmla="*/ 687676 h 1256975"/>
                    <a:gd name="connsiteX2119" fmla="*/ 1454114 w 2529241"/>
                    <a:gd name="connsiteY2119" fmla="*/ 683679 h 1256975"/>
                    <a:gd name="connsiteX2120" fmla="*/ 1437689 w 2529241"/>
                    <a:gd name="connsiteY2120" fmla="*/ 679843 h 1256975"/>
                    <a:gd name="connsiteX2121" fmla="*/ 1429607 w 2529241"/>
                    <a:gd name="connsiteY2121" fmla="*/ 676876 h 1256975"/>
                    <a:gd name="connsiteX2122" fmla="*/ 1421073 w 2529241"/>
                    <a:gd name="connsiteY2122" fmla="*/ 673331 h 1256975"/>
                    <a:gd name="connsiteX2123" fmla="*/ 1412032 w 2529241"/>
                    <a:gd name="connsiteY2123" fmla="*/ 670345 h 1256975"/>
                    <a:gd name="connsiteX2124" fmla="*/ 1402820 w 2529241"/>
                    <a:gd name="connsiteY2124" fmla="*/ 668178 h 1256975"/>
                    <a:gd name="connsiteX2125" fmla="*/ 1393772 w 2529241"/>
                    <a:gd name="connsiteY2125" fmla="*/ 665323 h 1256975"/>
                    <a:gd name="connsiteX2126" fmla="*/ 1386071 w 2529241"/>
                    <a:gd name="connsiteY2126" fmla="*/ 662175 h 1256975"/>
                    <a:gd name="connsiteX2127" fmla="*/ 1375783 w 2529241"/>
                    <a:gd name="connsiteY2127" fmla="*/ 660584 h 1256975"/>
                    <a:gd name="connsiteX2128" fmla="*/ 1367042 w 2529241"/>
                    <a:gd name="connsiteY2128" fmla="*/ 660820 h 1256975"/>
                    <a:gd name="connsiteX2129" fmla="*/ 1358721 w 2529241"/>
                    <a:gd name="connsiteY2129" fmla="*/ 658473 h 1256975"/>
                    <a:gd name="connsiteX2130" fmla="*/ 1348824 w 2529241"/>
                    <a:gd name="connsiteY2130" fmla="*/ 657787 h 1256975"/>
                    <a:gd name="connsiteX2131" fmla="*/ 1338523 w 2529241"/>
                    <a:gd name="connsiteY2131" fmla="*/ 656332 h 1256975"/>
                    <a:gd name="connsiteX2132" fmla="*/ 1329963 w 2529241"/>
                    <a:gd name="connsiteY2132" fmla="*/ 654062 h 1256975"/>
                    <a:gd name="connsiteX2133" fmla="*/ 1321245 w 2529241"/>
                    <a:gd name="connsiteY2133" fmla="*/ 650765 h 1256975"/>
                    <a:gd name="connsiteX2134" fmla="*/ 1311811 w 2529241"/>
                    <a:gd name="connsiteY2134" fmla="*/ 646866 h 1256975"/>
                    <a:gd name="connsiteX2135" fmla="*/ 1303160 w 2529241"/>
                    <a:gd name="connsiteY2135" fmla="*/ 642382 h 1256975"/>
                    <a:gd name="connsiteX2136" fmla="*/ 1295707 w 2529241"/>
                    <a:gd name="connsiteY2136" fmla="*/ 638098 h 1256975"/>
                    <a:gd name="connsiteX2137" fmla="*/ 1287086 w 2529241"/>
                    <a:gd name="connsiteY2137" fmla="*/ 634281 h 1256975"/>
                    <a:gd name="connsiteX2138" fmla="*/ 1277697 w 2529241"/>
                    <a:gd name="connsiteY2138" fmla="*/ 630852 h 1256975"/>
                    <a:gd name="connsiteX2139" fmla="*/ 1268576 w 2529241"/>
                    <a:gd name="connsiteY2139" fmla="*/ 628526 h 1256975"/>
                    <a:gd name="connsiteX2140" fmla="*/ 1258303 w 2529241"/>
                    <a:gd name="connsiteY2140" fmla="*/ 628643 h 1256975"/>
                    <a:gd name="connsiteX2141" fmla="*/ 1240120 w 2529241"/>
                    <a:gd name="connsiteY2141" fmla="*/ 632706 h 1256975"/>
                    <a:gd name="connsiteX2142" fmla="*/ 1222485 w 2529241"/>
                    <a:gd name="connsiteY2142" fmla="*/ 637992 h 1256975"/>
                    <a:gd name="connsiteX2143" fmla="*/ 1204807 w 2529241"/>
                    <a:gd name="connsiteY2143" fmla="*/ 644385 h 1256975"/>
                    <a:gd name="connsiteX2144" fmla="*/ 1187331 w 2529241"/>
                    <a:gd name="connsiteY2144" fmla="*/ 647479 h 1256975"/>
                    <a:gd name="connsiteX2145" fmla="*/ 1169934 w 2529241"/>
                    <a:gd name="connsiteY2145" fmla="*/ 653802 h 1256975"/>
                    <a:gd name="connsiteX2146" fmla="*/ 1161051 w 2529241"/>
                    <a:gd name="connsiteY2146" fmla="*/ 656411 h 1256975"/>
                    <a:gd name="connsiteX2147" fmla="*/ 1152256 w 2529241"/>
                    <a:gd name="connsiteY2147" fmla="*/ 659449 h 1256975"/>
                    <a:gd name="connsiteX2148" fmla="*/ 1134828 w 2529241"/>
                    <a:gd name="connsiteY2148" fmla="*/ 667218 h 1256975"/>
                    <a:gd name="connsiteX2149" fmla="*/ 1126115 w 2529241"/>
                    <a:gd name="connsiteY2149" fmla="*/ 670232 h 1256975"/>
                    <a:gd name="connsiteX2150" fmla="*/ 1117118 w 2529241"/>
                    <a:gd name="connsiteY2150" fmla="*/ 672090 h 1256975"/>
                    <a:gd name="connsiteX2151" fmla="*/ 1107899 w 2529241"/>
                    <a:gd name="connsiteY2151" fmla="*/ 673431 h 1256975"/>
                    <a:gd name="connsiteX2152" fmla="*/ 1089008 w 2529241"/>
                    <a:gd name="connsiteY2152" fmla="*/ 672972 h 1256975"/>
                    <a:gd name="connsiteX2153" fmla="*/ 1079079 w 2529241"/>
                    <a:gd name="connsiteY2153" fmla="*/ 673352 h 1256975"/>
                    <a:gd name="connsiteX2154" fmla="*/ 1070372 w 2529241"/>
                    <a:gd name="connsiteY2154" fmla="*/ 674255 h 1256975"/>
                    <a:gd name="connsiteX2155" fmla="*/ 1050770 w 2529241"/>
                    <a:gd name="connsiteY2155" fmla="*/ 675029 h 1256975"/>
                    <a:gd name="connsiteX2156" fmla="*/ 1023532 w 2529241"/>
                    <a:gd name="connsiteY2156" fmla="*/ 674882 h 1256975"/>
                    <a:gd name="connsiteX2157" fmla="*/ 1004819 w 2529241"/>
                    <a:gd name="connsiteY2157" fmla="*/ 672832 h 1256975"/>
                    <a:gd name="connsiteX2158" fmla="*/ 995137 w 2529241"/>
                    <a:gd name="connsiteY2158" fmla="*/ 671435 h 1256975"/>
                    <a:gd name="connsiteX2159" fmla="*/ 986977 w 2529241"/>
                    <a:gd name="connsiteY2159" fmla="*/ 669584 h 1256975"/>
                    <a:gd name="connsiteX2160" fmla="*/ 978172 w 2529241"/>
                    <a:gd name="connsiteY2160" fmla="*/ 666022 h 1256975"/>
                    <a:gd name="connsiteX2161" fmla="*/ 969283 w 2529241"/>
                    <a:gd name="connsiteY2161" fmla="*/ 660914 h 1256975"/>
                    <a:gd name="connsiteX2162" fmla="*/ 961690 w 2529241"/>
                    <a:gd name="connsiteY2162" fmla="*/ 654450 h 1256975"/>
                    <a:gd name="connsiteX2163" fmla="*/ 955412 w 2529241"/>
                    <a:gd name="connsiteY2163" fmla="*/ 648286 h 1256975"/>
                    <a:gd name="connsiteX2164" fmla="*/ 949268 w 2529241"/>
                    <a:gd name="connsiteY2164" fmla="*/ 641594 h 1256975"/>
                    <a:gd name="connsiteX2165" fmla="*/ 943918 w 2529241"/>
                    <a:gd name="connsiteY2165" fmla="*/ 633679 h 1256975"/>
                    <a:gd name="connsiteX2166" fmla="*/ 935296 w 2529241"/>
                    <a:gd name="connsiteY2166" fmla="*/ 618518 h 1256975"/>
                    <a:gd name="connsiteX2167" fmla="*/ 930140 w 2529241"/>
                    <a:gd name="connsiteY2167" fmla="*/ 610156 h 1256975"/>
                    <a:gd name="connsiteX2168" fmla="*/ 925708 w 2529241"/>
                    <a:gd name="connsiteY2168" fmla="*/ 602408 h 1256975"/>
                    <a:gd name="connsiteX2169" fmla="*/ 920793 w 2529241"/>
                    <a:gd name="connsiteY2169" fmla="*/ 594585 h 1256975"/>
                    <a:gd name="connsiteX2170" fmla="*/ 908675 w 2529241"/>
                    <a:gd name="connsiteY2170" fmla="*/ 579529 h 1256975"/>
                    <a:gd name="connsiteX2171" fmla="*/ 897729 w 2529241"/>
                    <a:gd name="connsiteY2171" fmla="*/ 563843 h 1256975"/>
                    <a:gd name="connsiteX2172" fmla="*/ 892810 w 2529241"/>
                    <a:gd name="connsiteY2172" fmla="*/ 555709 h 1256975"/>
                    <a:gd name="connsiteX2173" fmla="*/ 887502 w 2529241"/>
                    <a:gd name="connsiteY2173" fmla="*/ 548150 h 1256975"/>
                    <a:gd name="connsiteX2174" fmla="*/ 880827 w 2529241"/>
                    <a:gd name="connsiteY2174" fmla="*/ 540734 h 1256975"/>
                    <a:gd name="connsiteX2175" fmla="*/ 866509 w 2529241"/>
                    <a:gd name="connsiteY2175" fmla="*/ 529008 h 1256975"/>
                    <a:gd name="connsiteX2176" fmla="*/ 857658 w 2529241"/>
                    <a:gd name="connsiteY2176" fmla="*/ 524302 h 1256975"/>
                    <a:gd name="connsiteX2177" fmla="*/ 848551 w 2529241"/>
                    <a:gd name="connsiteY2177" fmla="*/ 522128 h 1256975"/>
                    <a:gd name="connsiteX2178" fmla="*/ 840398 w 2529241"/>
                    <a:gd name="connsiteY2178" fmla="*/ 519390 h 1256975"/>
                    <a:gd name="connsiteX2179" fmla="*/ 832603 w 2529241"/>
                    <a:gd name="connsiteY2179" fmla="*/ 514405 h 1256975"/>
                    <a:gd name="connsiteX2180" fmla="*/ 825739 w 2529241"/>
                    <a:gd name="connsiteY2180" fmla="*/ 508220 h 1256975"/>
                    <a:gd name="connsiteX2181" fmla="*/ 819726 w 2529241"/>
                    <a:gd name="connsiteY2181" fmla="*/ 500715 h 1256975"/>
                    <a:gd name="connsiteX2182" fmla="*/ 815639 w 2529241"/>
                    <a:gd name="connsiteY2182" fmla="*/ 492123 h 1256975"/>
                    <a:gd name="connsiteX2183" fmla="*/ 810453 w 2529241"/>
                    <a:gd name="connsiteY2183" fmla="*/ 473341 h 1256975"/>
                    <a:gd name="connsiteX2184" fmla="*/ 808309 w 2529241"/>
                    <a:gd name="connsiteY2184" fmla="*/ 463847 h 1256975"/>
                    <a:gd name="connsiteX2185" fmla="*/ 807617 w 2529241"/>
                    <a:gd name="connsiteY2185" fmla="*/ 454723 h 1256975"/>
                    <a:gd name="connsiteX2186" fmla="*/ 808129 w 2529241"/>
                    <a:gd name="connsiteY2186" fmla="*/ 444477 h 1256975"/>
                    <a:gd name="connsiteX2187" fmla="*/ 808284 w 2529241"/>
                    <a:gd name="connsiteY2187" fmla="*/ 434848 h 1256975"/>
                    <a:gd name="connsiteX2188" fmla="*/ 807807 w 2529241"/>
                    <a:gd name="connsiteY2188" fmla="*/ 424776 h 1256975"/>
                    <a:gd name="connsiteX2189" fmla="*/ 809256 w 2529241"/>
                    <a:gd name="connsiteY2189" fmla="*/ 416064 h 1256975"/>
                    <a:gd name="connsiteX2190" fmla="*/ 821339 w 2529241"/>
                    <a:gd name="connsiteY2190" fmla="*/ 371493 h 1256975"/>
                    <a:gd name="connsiteX2191" fmla="*/ 826798 w 2529241"/>
                    <a:gd name="connsiteY2191" fmla="*/ 354301 h 1256975"/>
                    <a:gd name="connsiteX2192" fmla="*/ 829531 w 2529241"/>
                    <a:gd name="connsiteY2192" fmla="*/ 345321 h 1256975"/>
                    <a:gd name="connsiteX2193" fmla="*/ 831738 w 2529241"/>
                    <a:gd name="connsiteY2193" fmla="*/ 336221 h 1256975"/>
                    <a:gd name="connsiteX2194" fmla="*/ 834680 w 2529241"/>
                    <a:gd name="connsiteY2194" fmla="*/ 327644 h 1256975"/>
                    <a:gd name="connsiteX2195" fmla="*/ 840064 w 2529241"/>
                    <a:gd name="connsiteY2195" fmla="*/ 319215 h 1256975"/>
                    <a:gd name="connsiteX2196" fmla="*/ 851184 w 2529241"/>
                    <a:gd name="connsiteY2196" fmla="*/ 305176 h 1256975"/>
                    <a:gd name="connsiteX2197" fmla="*/ 854567 w 2529241"/>
                    <a:gd name="connsiteY2197" fmla="*/ 296520 h 1256975"/>
                    <a:gd name="connsiteX2198" fmla="*/ 856510 w 2529241"/>
                    <a:gd name="connsiteY2198" fmla="*/ 287094 h 1256975"/>
                    <a:gd name="connsiteX2199" fmla="*/ 859762 w 2529241"/>
                    <a:gd name="connsiteY2199" fmla="*/ 278752 h 1256975"/>
                    <a:gd name="connsiteX2200" fmla="*/ 864795 w 2529241"/>
                    <a:gd name="connsiteY2200" fmla="*/ 270819 h 1256975"/>
                    <a:gd name="connsiteX2201" fmla="*/ 869401 w 2529241"/>
                    <a:gd name="connsiteY2201" fmla="*/ 262074 h 1256975"/>
                    <a:gd name="connsiteX2202" fmla="*/ 872083 w 2529241"/>
                    <a:gd name="connsiteY2202" fmla="*/ 253181 h 1256975"/>
                    <a:gd name="connsiteX2203" fmla="*/ 876418 w 2529241"/>
                    <a:gd name="connsiteY2203" fmla="*/ 234334 h 1256975"/>
                    <a:gd name="connsiteX2204" fmla="*/ 877713 w 2529241"/>
                    <a:gd name="connsiteY2204" fmla="*/ 224800 h 1256975"/>
                    <a:gd name="connsiteX2205" fmla="*/ 877720 w 2529241"/>
                    <a:gd name="connsiteY2205" fmla="*/ 215673 h 1256975"/>
                    <a:gd name="connsiteX2206" fmla="*/ 876270 w 2529241"/>
                    <a:gd name="connsiteY2206" fmla="*/ 206836 h 1256975"/>
                    <a:gd name="connsiteX2207" fmla="*/ 874101 w 2529241"/>
                    <a:gd name="connsiteY2207" fmla="*/ 197025 h 1256975"/>
                    <a:gd name="connsiteX2208" fmla="*/ 873364 w 2529241"/>
                    <a:gd name="connsiteY2208" fmla="*/ 159082 h 1256975"/>
                    <a:gd name="connsiteX2209" fmla="*/ 871335 w 2529241"/>
                    <a:gd name="connsiteY2209" fmla="*/ 131694 h 1256975"/>
                    <a:gd name="connsiteX2210" fmla="*/ 869432 w 2529241"/>
                    <a:gd name="connsiteY2210" fmla="*/ 123089 h 1256975"/>
                    <a:gd name="connsiteX2211" fmla="*/ 859441 w 2529241"/>
                    <a:gd name="connsiteY2211" fmla="*/ 97438 h 1256975"/>
                    <a:gd name="connsiteX2212" fmla="*/ 849280 w 2529241"/>
                    <a:gd name="connsiteY2212" fmla="*/ 80360 h 1256975"/>
                    <a:gd name="connsiteX2213" fmla="*/ 844642 w 2529241"/>
                    <a:gd name="connsiteY2213" fmla="*/ 71875 h 1256975"/>
                    <a:gd name="connsiteX2214" fmla="*/ 832861 w 2529241"/>
                    <a:gd name="connsiteY2214" fmla="*/ 46075 h 1256975"/>
                    <a:gd name="connsiteX2215" fmla="*/ 827497 w 2529241"/>
                    <a:gd name="connsiteY2215" fmla="*/ 37707 h 1256975"/>
                    <a:gd name="connsiteX2216" fmla="*/ 821750 w 2529241"/>
                    <a:gd name="connsiteY2216" fmla="*/ 31420 h 1256975"/>
                    <a:gd name="connsiteX2217" fmla="*/ 802121 w 2529241"/>
                    <a:gd name="connsiteY2217" fmla="*/ 31822 h 1256975"/>
                    <a:gd name="connsiteX2218" fmla="*/ 792937 w 2529241"/>
                    <a:gd name="connsiteY2218" fmla="*/ 32871 h 1256975"/>
                    <a:gd name="connsiteX2219" fmla="*/ 784527 w 2529241"/>
                    <a:gd name="connsiteY2219" fmla="*/ 34541 h 1256975"/>
                    <a:gd name="connsiteX2220" fmla="*/ 774799 w 2529241"/>
                    <a:gd name="connsiteY2220" fmla="*/ 35824 h 1256975"/>
                    <a:gd name="connsiteX2221" fmla="*/ 765096 w 2529241"/>
                    <a:gd name="connsiteY2221" fmla="*/ 36648 h 1256975"/>
                    <a:gd name="connsiteX2222" fmla="*/ 718315 w 2529241"/>
                    <a:gd name="connsiteY2222" fmla="*/ 47051 h 1256975"/>
                    <a:gd name="connsiteX2223" fmla="*/ 709528 w 2529241"/>
                    <a:gd name="connsiteY2223" fmla="*/ 48850 h 1256975"/>
                    <a:gd name="connsiteX2224" fmla="*/ 700190 w 2529241"/>
                    <a:gd name="connsiteY2224" fmla="*/ 50281 h 1256975"/>
                    <a:gd name="connsiteX2225" fmla="*/ 681372 w 2529241"/>
                    <a:gd name="connsiteY2225" fmla="*/ 51093 h 1256975"/>
                    <a:gd name="connsiteX2226" fmla="*/ 663217 w 2529241"/>
                    <a:gd name="connsiteY2226" fmla="*/ 53320 h 1256975"/>
                    <a:gd name="connsiteX2227" fmla="*/ 653853 w 2529241"/>
                    <a:gd name="connsiteY2227" fmla="*/ 54054 h 1256975"/>
                    <a:gd name="connsiteX2228" fmla="*/ 635446 w 2529241"/>
                    <a:gd name="connsiteY2228" fmla="*/ 54518 h 1256975"/>
                    <a:gd name="connsiteX2229" fmla="*/ 617200 w 2529241"/>
                    <a:gd name="connsiteY2229" fmla="*/ 54401 h 1256975"/>
                    <a:gd name="connsiteX2230" fmla="*/ 607860 w 2529241"/>
                    <a:gd name="connsiteY2230" fmla="*/ 56646 h 1256975"/>
                    <a:gd name="connsiteX2231" fmla="*/ 599591 w 2529241"/>
                    <a:gd name="connsiteY2231" fmla="*/ 61263 h 1256975"/>
                    <a:gd name="connsiteX2232" fmla="*/ 592305 w 2529241"/>
                    <a:gd name="connsiteY2232" fmla="*/ 67562 h 1256975"/>
                    <a:gd name="connsiteX2233" fmla="*/ 585850 w 2529241"/>
                    <a:gd name="connsiteY2233" fmla="*/ 74424 h 1256975"/>
                    <a:gd name="connsiteX2234" fmla="*/ 578689 w 2529241"/>
                    <a:gd name="connsiteY2234" fmla="*/ 80349 h 1256975"/>
                    <a:gd name="connsiteX2235" fmla="*/ 573349 w 2529241"/>
                    <a:gd name="connsiteY2235" fmla="*/ 87941 h 1256975"/>
                    <a:gd name="connsiteX2236" fmla="*/ 570627 w 2529241"/>
                    <a:gd name="connsiteY2236" fmla="*/ 97120 h 1256975"/>
                    <a:gd name="connsiteX2237" fmla="*/ 568911 w 2529241"/>
                    <a:gd name="connsiteY2237" fmla="*/ 106918 h 1256975"/>
                    <a:gd name="connsiteX2238" fmla="*/ 565972 w 2529241"/>
                    <a:gd name="connsiteY2238" fmla="*/ 115295 h 1256975"/>
                    <a:gd name="connsiteX2239" fmla="*/ 560359 w 2529241"/>
                    <a:gd name="connsiteY2239" fmla="*/ 123921 h 1256975"/>
                    <a:gd name="connsiteX2240" fmla="*/ 553682 w 2529241"/>
                    <a:gd name="connsiteY2240" fmla="*/ 130547 h 1256975"/>
                    <a:gd name="connsiteX2241" fmla="*/ 538665 w 2529241"/>
                    <a:gd name="connsiteY2241" fmla="*/ 142221 h 1256975"/>
                    <a:gd name="connsiteX2242" fmla="*/ 530353 w 2529241"/>
                    <a:gd name="connsiteY2242" fmla="*/ 146797 h 1256975"/>
                    <a:gd name="connsiteX2243" fmla="*/ 521125 w 2529241"/>
                    <a:gd name="connsiteY2243" fmla="*/ 149991 h 1256975"/>
                    <a:gd name="connsiteX2244" fmla="*/ 512322 w 2529241"/>
                    <a:gd name="connsiteY2244" fmla="*/ 152742 h 1256975"/>
                    <a:gd name="connsiteX2245" fmla="*/ 502697 w 2529241"/>
                    <a:gd name="connsiteY2245" fmla="*/ 154095 h 1256975"/>
                    <a:gd name="connsiteX2246" fmla="*/ 492709 w 2529241"/>
                    <a:gd name="connsiteY2246" fmla="*/ 153698 h 1256975"/>
                    <a:gd name="connsiteX2247" fmla="*/ 482947 w 2529241"/>
                    <a:gd name="connsiteY2247" fmla="*/ 151536 h 1256975"/>
                    <a:gd name="connsiteX2248" fmla="*/ 472723 w 2529241"/>
                    <a:gd name="connsiteY2248" fmla="*/ 150474 h 1256975"/>
                    <a:gd name="connsiteX2249" fmla="*/ 463806 w 2529241"/>
                    <a:gd name="connsiteY2249" fmla="*/ 150862 h 1256975"/>
                    <a:gd name="connsiteX2250" fmla="*/ 454777 w 2529241"/>
                    <a:gd name="connsiteY2250" fmla="*/ 152025 h 1256975"/>
                    <a:gd name="connsiteX2251" fmla="*/ 445705 w 2529241"/>
                    <a:gd name="connsiteY2251" fmla="*/ 154893 h 1256975"/>
                    <a:gd name="connsiteX2252" fmla="*/ 438182 w 2529241"/>
                    <a:gd name="connsiteY2252" fmla="*/ 158784 h 1256975"/>
                    <a:gd name="connsiteX2253" fmla="*/ 429711 w 2529241"/>
                    <a:gd name="connsiteY2253" fmla="*/ 163637 h 1256975"/>
                    <a:gd name="connsiteX2254" fmla="*/ 421472 w 2529241"/>
                    <a:gd name="connsiteY2254" fmla="*/ 168686 h 1256975"/>
                    <a:gd name="connsiteX2255" fmla="*/ 413976 w 2529241"/>
                    <a:gd name="connsiteY2255" fmla="*/ 174551 h 1256975"/>
                    <a:gd name="connsiteX2256" fmla="*/ 399820 w 2529241"/>
                    <a:gd name="connsiteY2256" fmla="*/ 187893 h 1256975"/>
                    <a:gd name="connsiteX2257" fmla="*/ 391513 w 2529241"/>
                    <a:gd name="connsiteY2257" fmla="*/ 193456 h 1256975"/>
                    <a:gd name="connsiteX2258" fmla="*/ 383577 w 2529241"/>
                    <a:gd name="connsiteY2258" fmla="*/ 197002 h 1256975"/>
                    <a:gd name="connsiteX2259" fmla="*/ 375329 w 2529241"/>
                    <a:gd name="connsiteY2259" fmla="*/ 201219 h 1256975"/>
                    <a:gd name="connsiteX2260" fmla="*/ 357567 w 2529241"/>
                    <a:gd name="connsiteY2260" fmla="*/ 209577 h 1256975"/>
                    <a:gd name="connsiteX2261" fmla="*/ 349017 w 2529241"/>
                    <a:gd name="connsiteY2261" fmla="*/ 212112 h 1256975"/>
                    <a:gd name="connsiteX2262" fmla="*/ 340399 w 2529241"/>
                    <a:gd name="connsiteY2262" fmla="*/ 213645 h 1256975"/>
                    <a:gd name="connsiteX2263" fmla="*/ 329873 w 2529241"/>
                    <a:gd name="connsiteY2263" fmla="*/ 214904 h 1256975"/>
                    <a:gd name="connsiteX2264" fmla="*/ 321260 w 2529241"/>
                    <a:gd name="connsiteY2264" fmla="*/ 215004 h 1256975"/>
                    <a:gd name="connsiteX2265" fmla="*/ 311099 w 2529241"/>
                    <a:gd name="connsiteY2265" fmla="*/ 214393 h 1256975"/>
                    <a:gd name="connsiteX2266" fmla="*/ 301427 w 2529241"/>
                    <a:gd name="connsiteY2266" fmla="*/ 214202 h 1256975"/>
                    <a:gd name="connsiteX2267" fmla="*/ 292208 w 2529241"/>
                    <a:gd name="connsiteY2267" fmla="*/ 215690 h 1256975"/>
                    <a:gd name="connsiteX2268" fmla="*/ 265445 w 2529241"/>
                    <a:gd name="connsiteY2268" fmla="*/ 226869 h 1256975"/>
                    <a:gd name="connsiteX2269" fmla="*/ 257631 w 2529241"/>
                    <a:gd name="connsiteY2269" fmla="*/ 231746 h 1256975"/>
                    <a:gd name="connsiteX2270" fmla="*/ 232942 w 2529241"/>
                    <a:gd name="connsiteY2270" fmla="*/ 245136 h 1256975"/>
                    <a:gd name="connsiteX2271" fmla="*/ 226662 w 2529241"/>
                    <a:gd name="connsiteY2271" fmla="*/ 250523 h 1256975"/>
                    <a:gd name="connsiteX2272" fmla="*/ 221222 w 2529241"/>
                    <a:gd name="connsiteY2272" fmla="*/ 257868 h 1256975"/>
                    <a:gd name="connsiteX2273" fmla="*/ 216831 w 2529241"/>
                    <a:gd name="connsiteY2273" fmla="*/ 266489 h 1256975"/>
                    <a:gd name="connsiteX2274" fmla="*/ 212975 w 2529241"/>
                    <a:gd name="connsiteY2274" fmla="*/ 275550 h 1256975"/>
                    <a:gd name="connsiteX2275" fmla="*/ 208828 w 2529241"/>
                    <a:gd name="connsiteY2275" fmla="*/ 284246 h 1256975"/>
                    <a:gd name="connsiteX2276" fmla="*/ 204245 w 2529241"/>
                    <a:gd name="connsiteY2276" fmla="*/ 292778 h 1256975"/>
                    <a:gd name="connsiteX2277" fmla="*/ 200042 w 2529241"/>
                    <a:gd name="connsiteY2277" fmla="*/ 301517 h 1256975"/>
                    <a:gd name="connsiteX2278" fmla="*/ 192890 w 2529241"/>
                    <a:gd name="connsiteY2278" fmla="*/ 319917 h 1256975"/>
                    <a:gd name="connsiteX2279" fmla="*/ 190286 w 2529241"/>
                    <a:gd name="connsiteY2279" fmla="*/ 329306 h 1256975"/>
                    <a:gd name="connsiteX2280" fmla="*/ 188191 w 2529241"/>
                    <a:gd name="connsiteY2280" fmla="*/ 338926 h 1256975"/>
                    <a:gd name="connsiteX2281" fmla="*/ 186439 w 2529241"/>
                    <a:gd name="connsiteY2281" fmla="*/ 348541 h 1256975"/>
                    <a:gd name="connsiteX2282" fmla="*/ 181494 w 2529241"/>
                    <a:gd name="connsiteY2282" fmla="*/ 366216 h 1256975"/>
                    <a:gd name="connsiteX2283" fmla="*/ 178541 w 2529241"/>
                    <a:gd name="connsiteY2283" fmla="*/ 376167 h 1256975"/>
                    <a:gd name="connsiteX2284" fmla="*/ 175347 w 2529241"/>
                    <a:gd name="connsiteY2284" fmla="*/ 385160 h 1256975"/>
                    <a:gd name="connsiteX2285" fmla="*/ 171076 w 2529241"/>
                    <a:gd name="connsiteY2285" fmla="*/ 394092 h 1256975"/>
                    <a:gd name="connsiteX2286" fmla="*/ 166266 w 2529241"/>
                    <a:gd name="connsiteY2286" fmla="*/ 402559 h 1256975"/>
                    <a:gd name="connsiteX2287" fmla="*/ 157944 w 2529241"/>
                    <a:gd name="connsiteY2287" fmla="*/ 418930 h 1256975"/>
                    <a:gd name="connsiteX2288" fmla="*/ 152262 w 2529241"/>
                    <a:gd name="connsiteY2288" fmla="*/ 426267 h 1256975"/>
                    <a:gd name="connsiteX2289" fmla="*/ 138844 w 2529241"/>
                    <a:gd name="connsiteY2289" fmla="*/ 439512 h 1256975"/>
                    <a:gd name="connsiteX2290" fmla="*/ 122943 w 2529241"/>
                    <a:gd name="connsiteY2290" fmla="*/ 449380 h 1256975"/>
                    <a:gd name="connsiteX2291" fmla="*/ 114414 w 2529241"/>
                    <a:gd name="connsiteY2291" fmla="*/ 454037 h 1256975"/>
                    <a:gd name="connsiteX2292" fmla="*/ 105358 w 2529241"/>
                    <a:gd name="connsiteY2292" fmla="*/ 457922 h 1256975"/>
                    <a:gd name="connsiteX2293" fmla="*/ 97013 w 2529241"/>
                    <a:gd name="connsiteY2293" fmla="*/ 460737 h 1256975"/>
                    <a:gd name="connsiteX2294" fmla="*/ 87479 w 2529241"/>
                    <a:gd name="connsiteY2294" fmla="*/ 462805 h 1256975"/>
                    <a:gd name="connsiteX2295" fmla="*/ 78822 w 2529241"/>
                    <a:gd name="connsiteY2295" fmla="*/ 463428 h 1256975"/>
                    <a:gd name="connsiteX2296" fmla="*/ 59483 w 2529241"/>
                    <a:gd name="connsiteY2296" fmla="*/ 465667 h 1256975"/>
                    <a:gd name="connsiteX2297" fmla="*/ 50445 w 2529241"/>
                    <a:gd name="connsiteY2297" fmla="*/ 467118 h 1256975"/>
                    <a:gd name="connsiteX2298" fmla="*/ 41764 w 2529241"/>
                    <a:gd name="connsiteY2298" fmla="*/ 468894 h 1256975"/>
                    <a:gd name="connsiteX2299" fmla="*/ 40061 w 2529241"/>
                    <a:gd name="connsiteY2299" fmla="*/ 477808 h 1256975"/>
                    <a:gd name="connsiteX2300" fmla="*/ 38788 w 2529241"/>
                    <a:gd name="connsiteY2300" fmla="*/ 488037 h 1256975"/>
                    <a:gd name="connsiteX2301" fmla="*/ 37102 w 2529241"/>
                    <a:gd name="connsiteY2301" fmla="*/ 496917 h 1256975"/>
                    <a:gd name="connsiteX2302" fmla="*/ 34784 w 2529241"/>
                    <a:gd name="connsiteY2302" fmla="*/ 506149 h 1256975"/>
                    <a:gd name="connsiteX2303" fmla="*/ 29464 w 2529241"/>
                    <a:gd name="connsiteY2303" fmla="*/ 523981 h 1256975"/>
                    <a:gd name="connsiteX2304" fmla="*/ 24479 w 2529241"/>
                    <a:gd name="connsiteY2304" fmla="*/ 542630 h 1256975"/>
                    <a:gd name="connsiteX2305" fmla="*/ 23940 w 2529241"/>
                    <a:gd name="connsiteY2305" fmla="*/ 551052 h 1256975"/>
                    <a:gd name="connsiteX2306" fmla="*/ 24643 w 2529241"/>
                    <a:gd name="connsiteY2306" fmla="*/ 570522 h 1256975"/>
                    <a:gd name="connsiteX2307" fmla="*/ 26163 w 2529241"/>
                    <a:gd name="connsiteY2307" fmla="*/ 579234 h 1256975"/>
                    <a:gd name="connsiteX2308" fmla="*/ 29921 w 2529241"/>
                    <a:gd name="connsiteY2308" fmla="*/ 589633 h 1256975"/>
                    <a:gd name="connsiteX2309" fmla="*/ 42840 w 2529241"/>
                    <a:gd name="connsiteY2309" fmla="*/ 615103 h 1256975"/>
                    <a:gd name="connsiteX2310" fmla="*/ 56631 w 2529241"/>
                    <a:gd name="connsiteY2310" fmla="*/ 639347 h 1256975"/>
                    <a:gd name="connsiteX2311" fmla="*/ 65686 w 2529241"/>
                    <a:gd name="connsiteY2311" fmla="*/ 656238 h 1256975"/>
                    <a:gd name="connsiteX2312" fmla="*/ 70791 w 2529241"/>
                    <a:gd name="connsiteY2312" fmla="*/ 663989 h 1256975"/>
                    <a:gd name="connsiteX2313" fmla="*/ 76890 w 2529241"/>
                    <a:gd name="connsiteY2313" fmla="*/ 672107 h 1256975"/>
                    <a:gd name="connsiteX2314" fmla="*/ 83911 w 2529241"/>
                    <a:gd name="connsiteY2314" fmla="*/ 678114 h 1256975"/>
                    <a:gd name="connsiteX2315" fmla="*/ 91176 w 2529241"/>
                    <a:gd name="connsiteY2315" fmla="*/ 684713 h 1256975"/>
                    <a:gd name="connsiteX2316" fmla="*/ 97396 w 2529241"/>
                    <a:gd name="connsiteY2316" fmla="*/ 693215 h 1256975"/>
                    <a:gd name="connsiteX2317" fmla="*/ 101264 w 2529241"/>
                    <a:gd name="connsiteY2317" fmla="*/ 702907 h 1256975"/>
                    <a:gd name="connsiteX2318" fmla="*/ 109051 w 2529241"/>
                    <a:gd name="connsiteY2318" fmla="*/ 729491 h 1256975"/>
                    <a:gd name="connsiteX2319" fmla="*/ 111706 w 2529241"/>
                    <a:gd name="connsiteY2319" fmla="*/ 739198 h 1256975"/>
                    <a:gd name="connsiteX2320" fmla="*/ 113855 w 2529241"/>
                    <a:gd name="connsiteY2320" fmla="*/ 748381 h 1256975"/>
                    <a:gd name="connsiteX2321" fmla="*/ 113735 w 2529241"/>
                    <a:gd name="connsiteY2321" fmla="*/ 759141 h 1256975"/>
                    <a:gd name="connsiteX2322" fmla="*/ 113929 w 2529241"/>
                    <a:gd name="connsiteY2322" fmla="*/ 768651 h 1256975"/>
                    <a:gd name="connsiteX2323" fmla="*/ 116721 w 2529241"/>
                    <a:gd name="connsiteY2323" fmla="*/ 779161 h 1256975"/>
                    <a:gd name="connsiteX2324" fmla="*/ 120340 w 2529241"/>
                    <a:gd name="connsiteY2324" fmla="*/ 788257 h 1256975"/>
                    <a:gd name="connsiteX2325" fmla="*/ 123205 w 2529241"/>
                    <a:gd name="connsiteY2325" fmla="*/ 796496 h 1256975"/>
                    <a:gd name="connsiteX2326" fmla="*/ 127385 w 2529241"/>
                    <a:gd name="connsiteY2326" fmla="*/ 805866 h 1256975"/>
                    <a:gd name="connsiteX2327" fmla="*/ 131693 w 2529241"/>
                    <a:gd name="connsiteY2327" fmla="*/ 814330 h 1256975"/>
                    <a:gd name="connsiteX2328" fmla="*/ 141428 w 2529241"/>
                    <a:gd name="connsiteY2328" fmla="*/ 831161 h 1256975"/>
                    <a:gd name="connsiteX2329" fmla="*/ 146990 w 2529241"/>
                    <a:gd name="connsiteY2329" fmla="*/ 838069 h 1256975"/>
                    <a:gd name="connsiteX2330" fmla="*/ 154476 w 2529241"/>
                    <a:gd name="connsiteY2330" fmla="*/ 844006 h 1256975"/>
                    <a:gd name="connsiteX2331" fmla="*/ 170160 w 2529241"/>
                    <a:gd name="connsiteY2331" fmla="*/ 855809 h 1256975"/>
                    <a:gd name="connsiteX2332" fmla="*/ 176638 w 2529241"/>
                    <a:gd name="connsiteY2332" fmla="*/ 862078 h 1256975"/>
                    <a:gd name="connsiteX2333" fmla="*/ 182777 w 2529241"/>
                    <a:gd name="connsiteY2333" fmla="*/ 868413 h 1256975"/>
                    <a:gd name="connsiteX2334" fmla="*/ 189585 w 2529241"/>
                    <a:gd name="connsiteY2334" fmla="*/ 874264 h 1256975"/>
                    <a:gd name="connsiteX2335" fmla="*/ 205220 w 2529241"/>
                    <a:gd name="connsiteY2335" fmla="*/ 885440 h 1256975"/>
                    <a:gd name="connsiteX2336" fmla="*/ 212318 w 2529241"/>
                    <a:gd name="connsiteY2336" fmla="*/ 891557 h 1256975"/>
                    <a:gd name="connsiteX2337" fmla="*/ 218573 w 2529241"/>
                    <a:gd name="connsiteY2337" fmla="*/ 899043 h 1256975"/>
                    <a:gd name="connsiteX2338" fmla="*/ 224852 w 2529241"/>
                    <a:gd name="connsiteY2338" fmla="*/ 906138 h 1256975"/>
                    <a:gd name="connsiteX2339" fmla="*/ 247106 w 2529241"/>
                    <a:gd name="connsiteY2339" fmla="*/ 922161 h 1256975"/>
                    <a:gd name="connsiteX2340" fmla="*/ 263610 w 2529241"/>
                    <a:gd name="connsiteY2340" fmla="*/ 931634 h 1256975"/>
                    <a:gd name="connsiteX2341" fmla="*/ 271292 w 2529241"/>
                    <a:gd name="connsiteY2341" fmla="*/ 936413 h 1256975"/>
                    <a:gd name="connsiteX2342" fmla="*/ 290003 w 2529241"/>
                    <a:gd name="connsiteY2342" fmla="*/ 955153 h 1256975"/>
                    <a:gd name="connsiteX2343" fmla="*/ 295243 w 2529241"/>
                    <a:gd name="connsiteY2343" fmla="*/ 962802 h 1256975"/>
                    <a:gd name="connsiteX2344" fmla="*/ 300721 w 2529241"/>
                    <a:gd name="connsiteY2344" fmla="*/ 972023 h 1256975"/>
                    <a:gd name="connsiteX2345" fmla="*/ 304113 w 2529241"/>
                    <a:gd name="connsiteY2345" fmla="*/ 979909 h 1256975"/>
                    <a:gd name="connsiteX2346" fmla="*/ 307597 w 2529241"/>
                    <a:gd name="connsiteY2346" fmla="*/ 989438 h 1256975"/>
                    <a:gd name="connsiteX2347" fmla="*/ 310466 w 2529241"/>
                    <a:gd name="connsiteY2347" fmla="*/ 998908 h 1256975"/>
                    <a:gd name="connsiteX2348" fmla="*/ 311840 w 2529241"/>
                    <a:gd name="connsiteY2348" fmla="*/ 1018212 h 1256975"/>
                    <a:gd name="connsiteX2349" fmla="*/ 313269 w 2529241"/>
                    <a:gd name="connsiteY2349" fmla="*/ 1027687 h 1256975"/>
                    <a:gd name="connsiteX2350" fmla="*/ 315123 w 2529241"/>
                    <a:gd name="connsiteY2350" fmla="*/ 1036266 h 1256975"/>
                    <a:gd name="connsiteX2351" fmla="*/ 316919 w 2529241"/>
                    <a:gd name="connsiteY2351" fmla="*/ 1046425 h 1256975"/>
                    <a:gd name="connsiteX2352" fmla="*/ 317688 w 2529241"/>
                    <a:gd name="connsiteY2352" fmla="*/ 1056150 h 1256975"/>
                    <a:gd name="connsiteX2353" fmla="*/ 319710 w 2529241"/>
                    <a:gd name="connsiteY2353" fmla="*/ 1066339 h 1256975"/>
                    <a:gd name="connsiteX2354" fmla="*/ 322165 w 2529241"/>
                    <a:gd name="connsiteY2354" fmla="*/ 1074984 h 1256975"/>
                    <a:gd name="connsiteX2355" fmla="*/ 326864 w 2529241"/>
                    <a:gd name="connsiteY2355" fmla="*/ 1094739 h 1256975"/>
                    <a:gd name="connsiteX2356" fmla="*/ 328393 w 2529241"/>
                    <a:gd name="connsiteY2356" fmla="*/ 1104430 h 1256975"/>
                    <a:gd name="connsiteX2357" fmla="*/ 328391 w 2529241"/>
                    <a:gd name="connsiteY2357" fmla="*/ 1114003 h 1256975"/>
                    <a:gd name="connsiteX2358" fmla="*/ 327302 w 2529241"/>
                    <a:gd name="connsiteY2358" fmla="*/ 1124122 h 1256975"/>
                    <a:gd name="connsiteX2359" fmla="*/ 327194 w 2529241"/>
                    <a:gd name="connsiteY2359" fmla="*/ 1133122 h 1256975"/>
                    <a:gd name="connsiteX2360" fmla="*/ 327407 w 2529241"/>
                    <a:gd name="connsiteY2360" fmla="*/ 1143432 h 1256975"/>
                    <a:gd name="connsiteX2361" fmla="*/ 329693 w 2529241"/>
                    <a:gd name="connsiteY2361" fmla="*/ 1152631 h 1256975"/>
                    <a:gd name="connsiteX2362" fmla="*/ 333268 w 2529241"/>
                    <a:gd name="connsiteY2362" fmla="*/ 1162219 h 1256975"/>
                    <a:gd name="connsiteX2363" fmla="*/ 336801 w 2529241"/>
                    <a:gd name="connsiteY2363" fmla="*/ 1170468 h 1256975"/>
                    <a:gd name="connsiteX2364" fmla="*/ 341276 w 2529241"/>
                    <a:gd name="connsiteY2364" fmla="*/ 1178247 h 1256975"/>
                    <a:gd name="connsiteX2365" fmla="*/ 346791 w 2529241"/>
                    <a:gd name="connsiteY2365" fmla="*/ 1185833 h 1256975"/>
                    <a:gd name="connsiteX2366" fmla="*/ 353120 w 2529241"/>
                    <a:gd name="connsiteY2366" fmla="*/ 1192936 h 1256975"/>
                    <a:gd name="connsiteX2367" fmla="*/ 359463 w 2529241"/>
                    <a:gd name="connsiteY2367" fmla="*/ 1199654 h 1256975"/>
                    <a:gd name="connsiteX2368" fmla="*/ 371997 w 2529241"/>
                    <a:gd name="connsiteY2368" fmla="*/ 1214479 h 1256975"/>
                    <a:gd name="connsiteX2369" fmla="*/ 378478 w 2529241"/>
                    <a:gd name="connsiteY2369" fmla="*/ 1220996 h 1256975"/>
                    <a:gd name="connsiteX2370" fmla="*/ 387632 w 2529241"/>
                    <a:gd name="connsiteY2370" fmla="*/ 1221261 h 1256975"/>
                    <a:gd name="connsiteX2371" fmla="*/ 407521 w 2529241"/>
                    <a:gd name="connsiteY2371" fmla="*/ 1225124 h 1256975"/>
                    <a:gd name="connsiteX2372" fmla="*/ 427378 w 2529241"/>
                    <a:gd name="connsiteY2372" fmla="*/ 1227970 h 1256975"/>
                    <a:gd name="connsiteX2373" fmla="*/ 437031 w 2529241"/>
                    <a:gd name="connsiteY2373" fmla="*/ 1230277 h 1256975"/>
                    <a:gd name="connsiteX2374" fmla="*/ 445422 w 2529241"/>
                    <a:gd name="connsiteY2374" fmla="*/ 1233478 h 1256975"/>
                    <a:gd name="connsiteX2375" fmla="*/ 471269 w 2529241"/>
                    <a:gd name="connsiteY2375" fmla="*/ 1245521 h 1256975"/>
                    <a:gd name="connsiteX2376" fmla="*/ 480165 w 2529241"/>
                    <a:gd name="connsiteY2376" fmla="*/ 1247065 h 1256975"/>
                    <a:gd name="connsiteX2377" fmla="*/ 498472 w 2529241"/>
                    <a:gd name="connsiteY2377" fmla="*/ 1246702 h 1256975"/>
                    <a:gd name="connsiteX2378" fmla="*/ 506685 w 2529241"/>
                    <a:gd name="connsiteY2378" fmla="*/ 1247840 h 1256975"/>
                    <a:gd name="connsiteX2379" fmla="*/ 515832 w 2529241"/>
                    <a:gd name="connsiteY2379" fmla="*/ 1249791 h 1256975"/>
                    <a:gd name="connsiteX2380" fmla="*/ 525310 w 2529241"/>
                    <a:gd name="connsiteY2380" fmla="*/ 1250557 h 1256975"/>
                    <a:gd name="connsiteX2381" fmla="*/ 534975 w 2529241"/>
                    <a:gd name="connsiteY2381" fmla="*/ 1250505 h 1256975"/>
                    <a:gd name="connsiteX2382" fmla="*/ 544708 w 2529241"/>
                    <a:gd name="connsiteY2382" fmla="*/ 1249939 h 1256975"/>
                    <a:gd name="connsiteX2383" fmla="*/ 554044 w 2529241"/>
                    <a:gd name="connsiteY2383" fmla="*/ 1250107 h 1256975"/>
                    <a:gd name="connsiteX2384" fmla="*/ 563438 w 2529241"/>
                    <a:gd name="connsiteY2384" fmla="*/ 1250547 h 1256975"/>
                    <a:gd name="connsiteX2385" fmla="*/ 572381 w 2529241"/>
                    <a:gd name="connsiteY2385" fmla="*/ 1249684 h 1256975"/>
                    <a:gd name="connsiteX2386" fmla="*/ 601204 w 2529241"/>
                    <a:gd name="connsiteY2386" fmla="*/ 1243981 h 1256975"/>
                    <a:gd name="connsiteX2387" fmla="*/ 619300 w 2529241"/>
                    <a:gd name="connsiteY2387" fmla="*/ 1245357 h 1256975"/>
                    <a:gd name="connsiteX2388" fmla="*/ 628816 w 2529241"/>
                    <a:gd name="connsiteY2388" fmla="*/ 1246782 h 1256975"/>
                    <a:gd name="connsiteX2389" fmla="*/ 639218 w 2529241"/>
                    <a:gd name="connsiteY2389" fmla="*/ 1247863 h 1256975"/>
                    <a:gd name="connsiteX2390" fmla="*/ 659371 w 2529241"/>
                    <a:gd name="connsiteY2390" fmla="*/ 1246342 h 1256975"/>
                    <a:gd name="connsiteX2391" fmla="*/ 669252 w 2529241"/>
                    <a:gd name="connsiteY2391" fmla="*/ 1246234 h 1256975"/>
                    <a:gd name="connsiteX2392" fmla="*/ 690160 w 2529241"/>
                    <a:gd name="connsiteY2392" fmla="*/ 1249094 h 1256975"/>
                    <a:gd name="connsiteX2393" fmla="*/ 699447 w 2529241"/>
                    <a:gd name="connsiteY2393" fmla="*/ 1250292 h 1256975"/>
                    <a:gd name="connsiteX2394" fmla="*/ 709094 w 2529241"/>
                    <a:gd name="connsiteY2394" fmla="*/ 1250690 h 1256975"/>
                    <a:gd name="connsiteX2395" fmla="*/ 719685 w 2529241"/>
                    <a:gd name="connsiteY2395" fmla="*/ 1249857 h 1256975"/>
                    <a:gd name="connsiteX2396" fmla="*/ 729617 w 2529241"/>
                    <a:gd name="connsiteY2396" fmla="*/ 1248556 h 1256975"/>
                    <a:gd name="connsiteX2397" fmla="*/ 748536 w 2529241"/>
                    <a:gd name="connsiteY2397" fmla="*/ 1246597 h 1256975"/>
                    <a:gd name="connsiteX2398" fmla="*/ 758549 w 2529241"/>
                    <a:gd name="connsiteY2398" fmla="*/ 1244147 h 1256975"/>
                    <a:gd name="connsiteX2399" fmla="*/ 767572 w 2529241"/>
                    <a:gd name="connsiteY2399" fmla="*/ 1241561 h 1256975"/>
                    <a:gd name="connsiteX2400" fmla="*/ 776295 w 2529241"/>
                    <a:gd name="connsiteY2400" fmla="*/ 1237281 h 1256975"/>
                    <a:gd name="connsiteX2401" fmla="*/ 784193 w 2529241"/>
                    <a:gd name="connsiteY2401" fmla="*/ 1232828 h 1256975"/>
                    <a:gd name="connsiteX2402" fmla="*/ 806558 w 2529241"/>
                    <a:gd name="connsiteY2402" fmla="*/ 1217507 h 1256975"/>
                    <a:gd name="connsiteX2403" fmla="*/ 823261 w 2529241"/>
                    <a:gd name="connsiteY2403" fmla="*/ 1208107 h 1256975"/>
                    <a:gd name="connsiteX2404" fmla="*/ 830443 w 2529241"/>
                    <a:gd name="connsiteY2404" fmla="*/ 1202067 h 1256975"/>
                    <a:gd name="connsiteX2405" fmla="*/ 836209 w 2529241"/>
                    <a:gd name="connsiteY2405" fmla="*/ 1194333 h 1256975"/>
                    <a:gd name="connsiteX2406" fmla="*/ 846185 w 2529241"/>
                    <a:gd name="connsiteY2406" fmla="*/ 1177741 h 1256975"/>
                    <a:gd name="connsiteX2407" fmla="*/ 851188 w 2529241"/>
                    <a:gd name="connsiteY2407" fmla="*/ 1168792 h 1256975"/>
                    <a:gd name="connsiteX2408" fmla="*/ 855212 w 2529241"/>
                    <a:gd name="connsiteY2408" fmla="*/ 1160997 h 1256975"/>
                    <a:gd name="connsiteX2409" fmla="*/ 858153 w 2529241"/>
                    <a:gd name="connsiteY2409" fmla="*/ 1152320 h 1256975"/>
                    <a:gd name="connsiteX2410" fmla="*/ 860706 w 2529241"/>
                    <a:gd name="connsiteY2410" fmla="*/ 1143606 h 1256975"/>
                    <a:gd name="connsiteX2411" fmla="*/ 862320 w 2529241"/>
                    <a:gd name="connsiteY2411" fmla="*/ 1134329 h 1256975"/>
                    <a:gd name="connsiteX2412" fmla="*/ 863299 w 2529241"/>
                    <a:gd name="connsiteY2412" fmla="*/ 1114412 h 1256975"/>
                    <a:gd name="connsiteX2413" fmla="*/ 863217 w 2529241"/>
                    <a:gd name="connsiteY2413" fmla="*/ 1104853 h 1256975"/>
                    <a:gd name="connsiteX2414" fmla="*/ 862630 w 2529241"/>
                    <a:gd name="connsiteY2414" fmla="*/ 1095497 h 1256975"/>
                    <a:gd name="connsiteX2415" fmla="*/ 861709 w 2529241"/>
                    <a:gd name="connsiteY2415" fmla="*/ 1086366 h 1256975"/>
                    <a:gd name="connsiteX2416" fmla="*/ 860430 w 2529241"/>
                    <a:gd name="connsiteY2416" fmla="*/ 1057938 h 1256975"/>
                    <a:gd name="connsiteX2417" fmla="*/ 859643 w 2529241"/>
                    <a:gd name="connsiteY2417" fmla="*/ 1049041 h 1256975"/>
                    <a:gd name="connsiteX2418" fmla="*/ 857824 w 2529241"/>
                    <a:gd name="connsiteY2418" fmla="*/ 1040048 h 1256975"/>
                    <a:gd name="connsiteX2419" fmla="*/ 856598 w 2529241"/>
                    <a:gd name="connsiteY2419" fmla="*/ 1031013 h 1256975"/>
                    <a:gd name="connsiteX2420" fmla="*/ 856629 w 2529241"/>
                    <a:gd name="connsiteY2420" fmla="*/ 1021636 h 1256975"/>
                    <a:gd name="connsiteX2421" fmla="*/ 857559 w 2529241"/>
                    <a:gd name="connsiteY2421" fmla="*/ 1013092 h 1256975"/>
                    <a:gd name="connsiteX2422" fmla="*/ 860080 w 2529241"/>
                    <a:gd name="connsiteY2422" fmla="*/ 1003135 h 1256975"/>
                    <a:gd name="connsiteX2423" fmla="*/ 863664 w 2529241"/>
                    <a:gd name="connsiteY2423" fmla="*/ 984313 h 1256975"/>
                    <a:gd name="connsiteX2424" fmla="*/ 866624 w 2529241"/>
                    <a:gd name="connsiteY2424" fmla="*/ 974531 h 1256975"/>
                    <a:gd name="connsiteX2425" fmla="*/ 871742 w 2529241"/>
                    <a:gd name="connsiteY2425" fmla="*/ 966577 h 1256975"/>
                    <a:gd name="connsiteX2426" fmla="*/ 878031 w 2529241"/>
                    <a:gd name="connsiteY2426" fmla="*/ 958663 h 1256975"/>
                    <a:gd name="connsiteX2427" fmla="*/ 884540 w 2529241"/>
                    <a:gd name="connsiteY2427" fmla="*/ 951310 h 1256975"/>
                    <a:gd name="connsiteX2428" fmla="*/ 892024 w 2529241"/>
                    <a:gd name="connsiteY2428" fmla="*/ 944673 h 1256975"/>
                    <a:gd name="connsiteX2429" fmla="*/ 899492 w 2529241"/>
                    <a:gd name="connsiteY2429" fmla="*/ 939689 h 1256975"/>
                    <a:gd name="connsiteX2430" fmla="*/ 907385 w 2529241"/>
                    <a:gd name="connsiteY2430" fmla="*/ 935306 h 1256975"/>
                    <a:gd name="connsiteX2431" fmla="*/ 915685 w 2529241"/>
                    <a:gd name="connsiteY2431" fmla="*/ 931054 h 1256975"/>
                    <a:gd name="connsiteX2432" fmla="*/ 923851 w 2529241"/>
                    <a:gd name="connsiteY2432" fmla="*/ 928173 h 1256975"/>
                    <a:gd name="connsiteX2433" fmla="*/ 943243 w 2529241"/>
                    <a:gd name="connsiteY2433" fmla="*/ 926683 h 1256975"/>
                    <a:gd name="connsiteX2434" fmla="*/ 953523 w 2529241"/>
                    <a:gd name="connsiteY2434" fmla="*/ 926203 h 1256975"/>
                    <a:gd name="connsiteX2435" fmla="*/ 962798 w 2529241"/>
                    <a:gd name="connsiteY2435" fmla="*/ 926341 h 1256975"/>
                    <a:gd name="connsiteX2436" fmla="*/ 972313 w 2529241"/>
                    <a:gd name="connsiteY2436" fmla="*/ 925746 h 1256975"/>
                    <a:gd name="connsiteX2437" fmla="*/ 982484 w 2529241"/>
                    <a:gd name="connsiteY2437" fmla="*/ 926013 h 1256975"/>
                    <a:gd name="connsiteX2438" fmla="*/ 991600 w 2529241"/>
                    <a:gd name="connsiteY2438" fmla="*/ 925885 h 1256975"/>
                    <a:gd name="connsiteX2439" fmla="*/ 1019469 w 2529241"/>
                    <a:gd name="connsiteY2439" fmla="*/ 924394 h 1256975"/>
                    <a:gd name="connsiteX2440" fmla="*/ 1039564 w 2529241"/>
                    <a:gd name="connsiteY2440" fmla="*/ 924223 h 1256975"/>
                    <a:gd name="connsiteX2441" fmla="*/ 1049161 w 2529241"/>
                    <a:gd name="connsiteY2441" fmla="*/ 923710 h 1256975"/>
                    <a:gd name="connsiteX2442" fmla="*/ 1058406 w 2529241"/>
                    <a:gd name="connsiteY2442" fmla="*/ 922501 h 1256975"/>
                    <a:gd name="connsiteX2443" fmla="*/ 1093651 w 2529241"/>
                    <a:gd name="connsiteY2443" fmla="*/ 911649 h 1256975"/>
                    <a:gd name="connsiteX2444" fmla="*/ 1102833 w 2529241"/>
                    <a:gd name="connsiteY2444" fmla="*/ 909061 h 1256975"/>
                    <a:gd name="connsiteX2445" fmla="*/ 1111614 w 2529241"/>
                    <a:gd name="connsiteY2445" fmla="*/ 907147 h 1256975"/>
                    <a:gd name="connsiteX2446" fmla="*/ 1121523 w 2529241"/>
                    <a:gd name="connsiteY2446" fmla="*/ 907681 h 1256975"/>
                    <a:gd name="connsiteX2447" fmla="*/ 1131567 w 2529241"/>
                    <a:gd name="connsiteY2447" fmla="*/ 910405 h 1256975"/>
                    <a:gd name="connsiteX2448" fmla="*/ 1140042 w 2529241"/>
                    <a:gd name="connsiteY2448" fmla="*/ 913952 h 1256975"/>
                    <a:gd name="connsiteX2449" fmla="*/ 1148545 w 2529241"/>
                    <a:gd name="connsiteY2449" fmla="*/ 918178 h 1256975"/>
                    <a:gd name="connsiteX2450" fmla="*/ 1156918 w 2529241"/>
                    <a:gd name="connsiteY2450" fmla="*/ 921513 h 1256975"/>
                    <a:gd name="connsiteX2451" fmla="*/ 1166398 w 2529241"/>
                    <a:gd name="connsiteY2451" fmla="*/ 924326 h 1256975"/>
                    <a:gd name="connsiteX2452" fmla="*/ 1175271 w 2529241"/>
                    <a:gd name="connsiteY2452" fmla="*/ 926542 h 1256975"/>
                    <a:gd name="connsiteX2453" fmla="*/ 1184324 w 2529241"/>
                    <a:gd name="connsiteY2453" fmla="*/ 928218 h 1256975"/>
                    <a:gd name="connsiteX2454" fmla="*/ 1193732 w 2529241"/>
                    <a:gd name="connsiteY2454" fmla="*/ 930483 h 1256975"/>
                    <a:gd name="connsiteX2455" fmla="*/ 1203613 w 2529241"/>
                    <a:gd name="connsiteY2455" fmla="*/ 933488 h 1256975"/>
                    <a:gd name="connsiteX2456" fmla="*/ 1213198 w 2529241"/>
                    <a:gd name="connsiteY2456" fmla="*/ 937131 h 1256975"/>
                    <a:gd name="connsiteX2457" fmla="*/ 1213636 w 2529241"/>
                    <a:gd name="connsiteY2457" fmla="*/ 946929 h 1256975"/>
                    <a:gd name="connsiteX2458" fmla="*/ 1214676 w 2529241"/>
                    <a:gd name="connsiteY2458" fmla="*/ 957411 h 1256975"/>
                    <a:gd name="connsiteX2459" fmla="*/ 1215146 w 2529241"/>
                    <a:gd name="connsiteY2459" fmla="*/ 966909 h 1256975"/>
                    <a:gd name="connsiteX2460" fmla="*/ 1216511 w 2529241"/>
                    <a:gd name="connsiteY2460" fmla="*/ 976143 h 1256975"/>
                    <a:gd name="connsiteX2461" fmla="*/ 1217549 w 2529241"/>
                    <a:gd name="connsiteY2461" fmla="*/ 985806 h 1256975"/>
                    <a:gd name="connsiteX2462" fmla="*/ 1217786 w 2529241"/>
                    <a:gd name="connsiteY2462" fmla="*/ 995871 h 1256975"/>
                    <a:gd name="connsiteX2463" fmla="*/ 1217026 w 2529241"/>
                    <a:gd name="connsiteY2463" fmla="*/ 1024104 h 1256975"/>
                    <a:gd name="connsiteX2464" fmla="*/ 1216469 w 2529241"/>
                    <a:gd name="connsiteY2464" fmla="*/ 1033392 h 1256975"/>
                    <a:gd name="connsiteX2465" fmla="*/ 1217718 w 2529241"/>
                    <a:gd name="connsiteY2465" fmla="*/ 1052085 h 1256975"/>
                    <a:gd name="connsiteX2466" fmla="*/ 1219078 w 2529241"/>
                    <a:gd name="connsiteY2466" fmla="*/ 1062700 h 1256975"/>
                    <a:gd name="connsiteX2467" fmla="*/ 1219174 w 2529241"/>
                    <a:gd name="connsiteY2467" fmla="*/ 1071443 h 1256975"/>
                    <a:gd name="connsiteX2468" fmla="*/ 1220236 w 2529241"/>
                    <a:gd name="connsiteY2468" fmla="*/ 1081821 h 1256975"/>
                    <a:gd name="connsiteX2469" fmla="*/ 1221748 w 2529241"/>
                    <a:gd name="connsiteY2469" fmla="*/ 1091285 h 1256975"/>
                    <a:gd name="connsiteX2470" fmla="*/ 1225828 w 2529241"/>
                    <a:gd name="connsiteY2470" fmla="*/ 1110048 h 1256975"/>
                    <a:gd name="connsiteX2471" fmla="*/ 1227159 w 2529241"/>
                    <a:gd name="connsiteY2471" fmla="*/ 1118959 h 1256975"/>
                    <a:gd name="connsiteX2472" fmla="*/ 1228900 w 2529241"/>
                    <a:gd name="connsiteY2472" fmla="*/ 1139543 h 1256975"/>
                    <a:gd name="connsiteX2473" fmla="*/ 1230427 w 2529241"/>
                    <a:gd name="connsiteY2473" fmla="*/ 1148394 h 1256975"/>
                    <a:gd name="connsiteX2474" fmla="*/ 1233373 w 2529241"/>
                    <a:gd name="connsiteY2474" fmla="*/ 1157075 h 1256975"/>
                    <a:gd name="connsiteX2475" fmla="*/ 1236651 w 2529241"/>
                    <a:gd name="connsiteY2475" fmla="*/ 1164323 h 1256975"/>
                    <a:gd name="connsiteX2476" fmla="*/ 1236698 w 2529241"/>
                    <a:gd name="connsiteY2476" fmla="*/ 1173498 h 1256975"/>
                    <a:gd name="connsiteX2477" fmla="*/ 1235784 w 2529241"/>
                    <a:gd name="connsiteY2477" fmla="*/ 1182939 h 1256975"/>
                    <a:gd name="connsiteX2478" fmla="*/ 1233431 w 2529241"/>
                    <a:gd name="connsiteY2478" fmla="*/ 1192383 h 1256975"/>
                    <a:gd name="connsiteX2479" fmla="*/ 1229917 w 2529241"/>
                    <a:gd name="connsiteY2479" fmla="*/ 1210756 h 1256975"/>
                    <a:gd name="connsiteX2480" fmla="*/ 1225938 w 2529241"/>
                    <a:gd name="connsiteY2480" fmla="*/ 1217647 h 1256975"/>
                    <a:gd name="connsiteX2481" fmla="*/ 1217117 w 2529241"/>
                    <a:gd name="connsiteY2481" fmla="*/ 1217399 h 1256975"/>
                    <a:gd name="connsiteX2482" fmla="*/ 1188191 w 2529241"/>
                    <a:gd name="connsiteY2482" fmla="*/ 1220484 h 1256975"/>
                    <a:gd name="connsiteX2483" fmla="*/ 1178940 w 2529241"/>
                    <a:gd name="connsiteY2483" fmla="*/ 1222913 h 1256975"/>
                    <a:gd name="connsiteX2484" fmla="*/ 1170792 w 2529241"/>
                    <a:gd name="connsiteY2484" fmla="*/ 1225938 h 1256975"/>
                    <a:gd name="connsiteX2485" fmla="*/ 1162952 w 2529241"/>
                    <a:gd name="connsiteY2485" fmla="*/ 1229835 h 1256975"/>
                    <a:gd name="connsiteX2486" fmla="*/ 1154856 w 2529241"/>
                    <a:gd name="connsiteY2486" fmla="*/ 1233357 h 1256975"/>
                    <a:gd name="connsiteX2487" fmla="*/ 1145452 w 2529241"/>
                    <a:gd name="connsiteY2487" fmla="*/ 1233415 h 1256975"/>
                    <a:gd name="connsiteX2488" fmla="*/ 1136042 w 2529241"/>
                    <a:gd name="connsiteY2488" fmla="*/ 1232491 h 1256975"/>
                    <a:gd name="connsiteX2489" fmla="*/ 1126486 w 2529241"/>
                    <a:gd name="connsiteY2489" fmla="*/ 1233127 h 1256975"/>
                    <a:gd name="connsiteX2490" fmla="*/ 1116699 w 2529241"/>
                    <a:gd name="connsiteY2490" fmla="*/ 1235376 h 1256975"/>
                    <a:gd name="connsiteX2491" fmla="*/ 1090958 w 2529241"/>
                    <a:gd name="connsiteY2491" fmla="*/ 1245242 h 1256975"/>
                    <a:gd name="connsiteX2492" fmla="*/ 1081891 w 2529241"/>
                    <a:gd name="connsiteY2492" fmla="*/ 1246286 h 1256975"/>
                    <a:gd name="connsiteX2493" fmla="*/ 1072495 w 2529241"/>
                    <a:gd name="connsiteY2493" fmla="*/ 1245724 h 1256975"/>
                    <a:gd name="connsiteX2494" fmla="*/ 1063482 w 2529241"/>
                    <a:gd name="connsiteY2494" fmla="*/ 1244491 h 1256975"/>
                    <a:gd name="connsiteX2495" fmla="*/ 1054600 w 2529241"/>
                    <a:gd name="connsiteY2495" fmla="*/ 1241585 h 1256975"/>
                    <a:gd name="connsiteX2496" fmla="*/ 1036908 w 2529241"/>
                    <a:gd name="connsiteY2496" fmla="*/ 1232547 h 1256975"/>
                    <a:gd name="connsiteX2497" fmla="*/ 1028751 w 2529241"/>
                    <a:gd name="connsiteY2497" fmla="*/ 1227740 h 1256975"/>
                    <a:gd name="connsiteX2498" fmla="*/ 1012822 w 2529241"/>
                    <a:gd name="connsiteY2498" fmla="*/ 1215588 h 1256975"/>
                    <a:gd name="connsiteX2499" fmla="*/ 1003984 w 2529241"/>
                    <a:gd name="connsiteY2499" fmla="*/ 1211254 h 1256975"/>
                    <a:gd name="connsiteX2500" fmla="*/ 994090 w 2529241"/>
                    <a:gd name="connsiteY2500" fmla="*/ 1208111 h 1256975"/>
                    <a:gd name="connsiteX2501" fmla="*/ 985514 w 2529241"/>
                    <a:gd name="connsiteY2501" fmla="*/ 1206071 h 1256975"/>
                    <a:gd name="connsiteX2502" fmla="*/ 975383 w 2529241"/>
                    <a:gd name="connsiteY2502" fmla="*/ 1205561 h 1256975"/>
                    <a:gd name="connsiteX2503" fmla="*/ 965493 w 2529241"/>
                    <a:gd name="connsiteY2503" fmla="*/ 1205685 h 1256975"/>
                    <a:gd name="connsiteX2504" fmla="*/ 955971 w 2529241"/>
                    <a:gd name="connsiteY2504" fmla="*/ 1207035 h 1256975"/>
                    <a:gd name="connsiteX2505" fmla="*/ 944938 w 2529241"/>
                    <a:gd name="connsiteY2505" fmla="*/ 1207557 h 1256975"/>
                    <a:gd name="connsiteX2506" fmla="*/ 925441 w 2529241"/>
                    <a:gd name="connsiteY2506" fmla="*/ 1205710 h 1256975"/>
                    <a:gd name="connsiteX2507" fmla="*/ 905844 w 2529241"/>
                    <a:gd name="connsiteY2507" fmla="*/ 1205013 h 1256975"/>
                    <a:gd name="connsiteX2508" fmla="*/ 895393 w 2529241"/>
                    <a:gd name="connsiteY2508" fmla="*/ 1203288 h 1256975"/>
                    <a:gd name="connsiteX2509" fmla="*/ 886502 w 2529241"/>
                    <a:gd name="connsiteY2509" fmla="*/ 1199455 h 1256975"/>
                    <a:gd name="connsiteX2510" fmla="*/ 878274 w 2529241"/>
                    <a:gd name="connsiteY2510" fmla="*/ 1194347 h 1256975"/>
                    <a:gd name="connsiteX2511" fmla="*/ 870030 w 2529241"/>
                    <a:gd name="connsiteY2511" fmla="*/ 1187998 h 1256975"/>
                    <a:gd name="connsiteX2512" fmla="*/ 863051 w 2529241"/>
                    <a:gd name="connsiteY2512" fmla="*/ 1182112 h 1256975"/>
                    <a:gd name="connsiteX2513" fmla="*/ 857309 w 2529241"/>
                    <a:gd name="connsiteY2513" fmla="*/ 1174963 h 1256975"/>
                    <a:gd name="connsiteX2514" fmla="*/ 850328 w 2529241"/>
                    <a:gd name="connsiteY2514" fmla="*/ 1168514 h 1256975"/>
                    <a:gd name="connsiteX2515" fmla="*/ 842348 w 2529241"/>
                    <a:gd name="connsiteY2515" fmla="*/ 1162717 h 1256975"/>
                    <a:gd name="connsiteX2516" fmla="*/ 833857 w 2529241"/>
                    <a:gd name="connsiteY2516" fmla="*/ 1157799 h 1256975"/>
                    <a:gd name="connsiteX2517" fmla="*/ 809329 w 2529241"/>
                    <a:gd name="connsiteY2517" fmla="*/ 1142225 h 1256975"/>
                    <a:gd name="connsiteX2518" fmla="*/ 800828 w 2529241"/>
                    <a:gd name="connsiteY2518" fmla="*/ 1137467 h 1256975"/>
                    <a:gd name="connsiteX2519" fmla="*/ 792677 w 2529241"/>
                    <a:gd name="connsiteY2519" fmla="*/ 1134217 h 1256975"/>
                    <a:gd name="connsiteX2520" fmla="*/ 784630 w 2529241"/>
                    <a:gd name="connsiteY2520" fmla="*/ 1130672 h 1256975"/>
                    <a:gd name="connsiteX2521" fmla="*/ 776580 w 2529241"/>
                    <a:gd name="connsiteY2521" fmla="*/ 1125046 h 1256975"/>
                    <a:gd name="connsiteX2522" fmla="*/ 768371 w 2529241"/>
                    <a:gd name="connsiteY2522" fmla="*/ 1118313 h 1256975"/>
                    <a:gd name="connsiteX2523" fmla="*/ 761923 w 2529241"/>
                    <a:gd name="connsiteY2523" fmla="*/ 1113715 h 1256975"/>
                    <a:gd name="connsiteX2524" fmla="*/ 754804 w 2529241"/>
                    <a:gd name="connsiteY2524" fmla="*/ 1107673 h 1256975"/>
                    <a:gd name="connsiteX2525" fmla="*/ 747911 w 2529241"/>
                    <a:gd name="connsiteY2525" fmla="*/ 1100964 h 1256975"/>
                    <a:gd name="connsiteX2526" fmla="*/ 741176 w 2529241"/>
                    <a:gd name="connsiteY2526" fmla="*/ 1093819 h 1256975"/>
                    <a:gd name="connsiteX2527" fmla="*/ 735939 w 2529241"/>
                    <a:gd name="connsiteY2527" fmla="*/ 1086312 h 1256975"/>
                    <a:gd name="connsiteX2528" fmla="*/ 731725 w 2529241"/>
                    <a:gd name="connsiteY2528" fmla="*/ 1079201 h 1256975"/>
                    <a:gd name="connsiteX2529" fmla="*/ 727784 w 2529241"/>
                    <a:gd name="connsiteY2529" fmla="*/ 1070916 h 1256975"/>
                    <a:gd name="connsiteX2530" fmla="*/ 724389 w 2529241"/>
                    <a:gd name="connsiteY2530" fmla="*/ 1062712 h 1256975"/>
                    <a:gd name="connsiteX2531" fmla="*/ 719736 w 2529241"/>
                    <a:gd name="connsiteY2531" fmla="*/ 1054428 h 1256975"/>
                    <a:gd name="connsiteX2532" fmla="*/ 714637 w 2529241"/>
                    <a:gd name="connsiteY2532" fmla="*/ 1046797 h 1256975"/>
                    <a:gd name="connsiteX2533" fmla="*/ 709318 w 2529241"/>
                    <a:gd name="connsiteY2533" fmla="*/ 1037658 h 1256975"/>
                    <a:gd name="connsiteX2534" fmla="*/ 705222 w 2529241"/>
                    <a:gd name="connsiteY2534" fmla="*/ 1030013 h 1256975"/>
                    <a:gd name="connsiteX2535" fmla="*/ 694909 w 2529241"/>
                    <a:gd name="connsiteY2535" fmla="*/ 1012058 h 1256975"/>
                    <a:gd name="connsiteX2536" fmla="*/ 690331 w 2529241"/>
                    <a:gd name="connsiteY2536" fmla="*/ 1004129 h 1256975"/>
                    <a:gd name="connsiteX2537" fmla="*/ 684848 w 2529241"/>
                    <a:gd name="connsiteY2537" fmla="*/ 996603 h 1256975"/>
                    <a:gd name="connsiteX2538" fmla="*/ 675990 w 2529241"/>
                    <a:gd name="connsiteY2538" fmla="*/ 980009 h 1256975"/>
                    <a:gd name="connsiteX2539" fmla="*/ 668281 w 2529241"/>
                    <a:gd name="connsiteY2539" fmla="*/ 961354 h 1256975"/>
                    <a:gd name="connsiteX2540" fmla="*/ 664377 w 2529241"/>
                    <a:gd name="connsiteY2540" fmla="*/ 952562 h 1256975"/>
                    <a:gd name="connsiteX2541" fmla="*/ 661326 w 2529241"/>
                    <a:gd name="connsiteY2541" fmla="*/ 944566 h 1256975"/>
                    <a:gd name="connsiteX2542" fmla="*/ 653629 w 2529241"/>
                    <a:gd name="connsiteY2542" fmla="*/ 926535 h 1256975"/>
                    <a:gd name="connsiteX2543" fmla="*/ 649750 w 2529241"/>
                    <a:gd name="connsiteY2543" fmla="*/ 918770 h 1256975"/>
                    <a:gd name="connsiteX2544" fmla="*/ 646080 w 2529241"/>
                    <a:gd name="connsiteY2544" fmla="*/ 910505 h 1256975"/>
                    <a:gd name="connsiteX2545" fmla="*/ 639344 w 2529241"/>
                    <a:gd name="connsiteY2545" fmla="*/ 892430 h 1256975"/>
                    <a:gd name="connsiteX2546" fmla="*/ 636625 w 2529241"/>
                    <a:gd name="connsiteY2546" fmla="*/ 883285 h 1256975"/>
                    <a:gd name="connsiteX2547" fmla="*/ 633012 w 2529241"/>
                    <a:gd name="connsiteY2547" fmla="*/ 873505 h 1256975"/>
                    <a:gd name="connsiteX2548" fmla="*/ 628986 w 2529241"/>
                    <a:gd name="connsiteY2548" fmla="*/ 864706 h 1256975"/>
                    <a:gd name="connsiteX2549" fmla="*/ 622898 w 2529241"/>
                    <a:gd name="connsiteY2549" fmla="*/ 846650 h 1256975"/>
                    <a:gd name="connsiteX2550" fmla="*/ 621311 w 2529241"/>
                    <a:gd name="connsiteY2550" fmla="*/ 837430 h 1256975"/>
                    <a:gd name="connsiteX2551" fmla="*/ 619207 w 2529241"/>
                    <a:gd name="connsiteY2551" fmla="*/ 828346 h 1256975"/>
                    <a:gd name="connsiteX2552" fmla="*/ 615686 w 2529241"/>
                    <a:gd name="connsiteY2552" fmla="*/ 819928 h 1256975"/>
                    <a:gd name="connsiteX2553" fmla="*/ 611292 w 2529241"/>
                    <a:gd name="connsiteY2553" fmla="*/ 810965 h 1256975"/>
                    <a:gd name="connsiteX2554" fmla="*/ 607687 w 2529241"/>
                    <a:gd name="connsiteY2554" fmla="*/ 802838 h 1256975"/>
                    <a:gd name="connsiteX2555" fmla="*/ 604377 w 2529241"/>
                    <a:gd name="connsiteY2555" fmla="*/ 794423 h 1256975"/>
                    <a:gd name="connsiteX2556" fmla="*/ 600238 w 2529241"/>
                    <a:gd name="connsiteY2556" fmla="*/ 785755 h 1256975"/>
                    <a:gd name="connsiteX2557" fmla="*/ 595560 w 2529241"/>
                    <a:gd name="connsiteY2557" fmla="*/ 777745 h 1256975"/>
                    <a:gd name="connsiteX2558" fmla="*/ 590622 w 2529241"/>
                    <a:gd name="connsiteY2558" fmla="*/ 769903 h 1256975"/>
                    <a:gd name="connsiteX2559" fmla="*/ 584805 w 2529241"/>
                    <a:gd name="connsiteY2559" fmla="*/ 761465 h 1256975"/>
                    <a:gd name="connsiteX2560" fmla="*/ 579250 w 2529241"/>
                    <a:gd name="connsiteY2560" fmla="*/ 753906 h 1256975"/>
                    <a:gd name="connsiteX2561" fmla="*/ 573543 w 2529241"/>
                    <a:gd name="connsiteY2561" fmla="*/ 745680 h 1256975"/>
                    <a:gd name="connsiteX2562" fmla="*/ 570006 w 2529241"/>
                    <a:gd name="connsiteY2562" fmla="*/ 736975 h 1256975"/>
                    <a:gd name="connsiteX2563" fmla="*/ 568867 w 2529241"/>
                    <a:gd name="connsiteY2563" fmla="*/ 726840 h 1256975"/>
                    <a:gd name="connsiteX2564" fmla="*/ 567041 w 2529241"/>
                    <a:gd name="connsiteY2564" fmla="*/ 716040 h 1256975"/>
                    <a:gd name="connsiteX2565" fmla="*/ 564990 w 2529241"/>
                    <a:gd name="connsiteY2565" fmla="*/ 706605 h 1256975"/>
                    <a:gd name="connsiteX2566" fmla="*/ 563980 w 2529241"/>
                    <a:gd name="connsiteY2566" fmla="*/ 697680 h 1256975"/>
                    <a:gd name="connsiteX2567" fmla="*/ 564039 w 2529241"/>
                    <a:gd name="connsiteY2567" fmla="*/ 689274 h 1256975"/>
                    <a:gd name="connsiteX2568" fmla="*/ 564815 w 2529241"/>
                    <a:gd name="connsiteY2568" fmla="*/ 679700 h 1256975"/>
                    <a:gd name="connsiteX2569" fmla="*/ 564988 w 2529241"/>
                    <a:gd name="connsiteY2569" fmla="*/ 670464 h 1256975"/>
                    <a:gd name="connsiteX2570" fmla="*/ 563225 w 2529241"/>
                    <a:gd name="connsiteY2570" fmla="*/ 651834 h 1256975"/>
                    <a:gd name="connsiteX2571" fmla="*/ 563389 w 2529241"/>
                    <a:gd name="connsiteY2571" fmla="*/ 641980 h 1256975"/>
                    <a:gd name="connsiteX2572" fmla="*/ 563847 w 2529241"/>
                    <a:gd name="connsiteY2572" fmla="*/ 633010 h 1256975"/>
                    <a:gd name="connsiteX2573" fmla="*/ 562655 w 2529241"/>
                    <a:gd name="connsiteY2573" fmla="*/ 623605 h 1256975"/>
                    <a:gd name="connsiteX2574" fmla="*/ 559480 w 2529241"/>
                    <a:gd name="connsiteY2574" fmla="*/ 605113 h 1256975"/>
                    <a:gd name="connsiteX2575" fmla="*/ 553684 w 2529241"/>
                    <a:gd name="connsiteY2575" fmla="*/ 586226 h 1256975"/>
                    <a:gd name="connsiteX2576" fmla="*/ 549821 w 2529241"/>
                    <a:gd name="connsiteY2576" fmla="*/ 578420 h 1256975"/>
                    <a:gd name="connsiteX2577" fmla="*/ 544811 w 2529241"/>
                    <a:gd name="connsiteY2577" fmla="*/ 570290 h 1256975"/>
                    <a:gd name="connsiteX2578" fmla="*/ 541021 w 2529241"/>
                    <a:gd name="connsiteY2578" fmla="*/ 561025 h 1256975"/>
                    <a:gd name="connsiteX2579" fmla="*/ 536869 w 2529241"/>
                    <a:gd name="connsiteY2579" fmla="*/ 553153 h 1256975"/>
                    <a:gd name="connsiteX2580" fmla="*/ 531973 w 2529241"/>
                    <a:gd name="connsiteY2580" fmla="*/ 545459 h 1256975"/>
                    <a:gd name="connsiteX2581" fmla="*/ 521309 w 2529241"/>
                    <a:gd name="connsiteY2581" fmla="*/ 530407 h 1256975"/>
                    <a:gd name="connsiteX2582" fmla="*/ 516126 w 2529241"/>
                    <a:gd name="connsiteY2582" fmla="*/ 523139 h 1256975"/>
                    <a:gd name="connsiteX2583" fmla="*/ 511336 w 2529241"/>
                    <a:gd name="connsiteY2583" fmla="*/ 515112 h 1256975"/>
                    <a:gd name="connsiteX2584" fmla="*/ 508282 w 2529241"/>
                    <a:gd name="connsiteY2584" fmla="*/ 507251 h 1256975"/>
                    <a:gd name="connsiteX2585" fmla="*/ 505596 w 2529241"/>
                    <a:gd name="connsiteY2585" fmla="*/ 498209 h 1256975"/>
                    <a:gd name="connsiteX2586" fmla="*/ 501591 w 2529241"/>
                    <a:gd name="connsiteY2586" fmla="*/ 488179 h 1256975"/>
                    <a:gd name="connsiteX2587" fmla="*/ 492984 w 2529241"/>
                    <a:gd name="connsiteY2587" fmla="*/ 472065 h 1256975"/>
                    <a:gd name="connsiteX2588" fmla="*/ 490158 w 2529241"/>
                    <a:gd name="connsiteY2588" fmla="*/ 463140 h 1256975"/>
                    <a:gd name="connsiteX2589" fmla="*/ 485328 w 2529241"/>
                    <a:gd name="connsiteY2589" fmla="*/ 445116 h 1256975"/>
                    <a:gd name="connsiteX2590" fmla="*/ 482859 w 2529241"/>
                    <a:gd name="connsiteY2590" fmla="*/ 436622 h 1256975"/>
                    <a:gd name="connsiteX2591" fmla="*/ 478903 w 2529241"/>
                    <a:gd name="connsiteY2591" fmla="*/ 428363 h 1256975"/>
                    <a:gd name="connsiteX2592" fmla="*/ 468742 w 2529241"/>
                    <a:gd name="connsiteY2592" fmla="*/ 413007 h 1256975"/>
                    <a:gd name="connsiteX2593" fmla="*/ 462845 w 2529241"/>
                    <a:gd name="connsiteY2593" fmla="*/ 405283 h 1256975"/>
                    <a:gd name="connsiteX2594" fmla="*/ 457148 w 2529241"/>
                    <a:gd name="connsiteY2594" fmla="*/ 398562 h 1256975"/>
                    <a:gd name="connsiteX2595" fmla="*/ 452093 w 2529241"/>
                    <a:gd name="connsiteY2595" fmla="*/ 389861 h 1256975"/>
                    <a:gd name="connsiteX2596" fmla="*/ 447976 w 2529241"/>
                    <a:gd name="connsiteY2596" fmla="*/ 381755 h 1256975"/>
                    <a:gd name="connsiteX2597" fmla="*/ 443222 w 2529241"/>
                    <a:gd name="connsiteY2597" fmla="*/ 373476 h 1256975"/>
                    <a:gd name="connsiteX2598" fmla="*/ 438528 w 2529241"/>
                    <a:gd name="connsiteY2598" fmla="*/ 366883 h 1256975"/>
                    <a:gd name="connsiteX2599" fmla="*/ 433153 w 2529241"/>
                    <a:gd name="connsiteY2599" fmla="*/ 358737 h 1256975"/>
                    <a:gd name="connsiteX2600" fmla="*/ 427595 w 2529241"/>
                    <a:gd name="connsiteY2600" fmla="*/ 351329 h 1256975"/>
                    <a:gd name="connsiteX2601" fmla="*/ 421481 w 2529241"/>
                    <a:gd name="connsiteY2601" fmla="*/ 344346 h 1256975"/>
                    <a:gd name="connsiteX2602" fmla="*/ 415094 w 2529241"/>
                    <a:gd name="connsiteY2602" fmla="*/ 337739 h 1256975"/>
                    <a:gd name="connsiteX2603" fmla="*/ 408529 w 2529241"/>
                    <a:gd name="connsiteY2603" fmla="*/ 330022 h 1256975"/>
                    <a:gd name="connsiteX2604" fmla="*/ 401554 w 2529241"/>
                    <a:gd name="connsiteY2604" fmla="*/ 323694 h 1256975"/>
                    <a:gd name="connsiteX2605" fmla="*/ 394526 w 2529241"/>
                    <a:gd name="connsiteY2605" fmla="*/ 318356 h 1256975"/>
                    <a:gd name="connsiteX2606" fmla="*/ 387393 w 2529241"/>
                    <a:gd name="connsiteY2606" fmla="*/ 311792 h 1256975"/>
                    <a:gd name="connsiteX2607" fmla="*/ 374672 w 2529241"/>
                    <a:gd name="connsiteY2607" fmla="*/ 298275 h 1256975"/>
                    <a:gd name="connsiteX2608" fmla="*/ 367312 w 2529241"/>
                    <a:gd name="connsiteY2608" fmla="*/ 291440 h 1256975"/>
                    <a:gd name="connsiteX2609" fmla="*/ 360158 w 2529241"/>
                    <a:gd name="connsiteY2609" fmla="*/ 285428 h 1256975"/>
                    <a:gd name="connsiteX2610" fmla="*/ 353936 w 2529241"/>
                    <a:gd name="connsiteY2610" fmla="*/ 278934 h 1256975"/>
                    <a:gd name="connsiteX2611" fmla="*/ 348804 w 2529241"/>
                    <a:gd name="connsiteY2611" fmla="*/ 271872 h 1256975"/>
                    <a:gd name="connsiteX2612" fmla="*/ 344479 w 2529241"/>
                    <a:gd name="connsiteY2612" fmla="*/ 262876 h 1256975"/>
                    <a:gd name="connsiteX2613" fmla="*/ 341002 w 2529241"/>
                    <a:gd name="connsiteY2613" fmla="*/ 253832 h 1256975"/>
                    <a:gd name="connsiteX2614" fmla="*/ 336628 w 2529241"/>
                    <a:gd name="connsiteY2614" fmla="*/ 245035 h 1256975"/>
                    <a:gd name="connsiteX2615" fmla="*/ 312619 w 2529241"/>
                    <a:gd name="connsiteY2615" fmla="*/ 205975 h 1256975"/>
                    <a:gd name="connsiteX2616" fmla="*/ 308256 w 2529241"/>
                    <a:gd name="connsiteY2616" fmla="*/ 197289 h 1256975"/>
                    <a:gd name="connsiteX2617" fmla="*/ 304120 w 2529241"/>
                    <a:gd name="connsiteY2617" fmla="*/ 188265 h 1256975"/>
                    <a:gd name="connsiteX2618" fmla="*/ 300842 w 2529241"/>
                    <a:gd name="connsiteY2618" fmla="*/ 179473 h 1256975"/>
                    <a:gd name="connsiteX2619" fmla="*/ 297983 w 2529241"/>
                    <a:gd name="connsiteY2619" fmla="*/ 170748 h 1256975"/>
                    <a:gd name="connsiteX2620" fmla="*/ 294256 w 2529241"/>
                    <a:gd name="connsiteY2620" fmla="*/ 162348 h 1256975"/>
                    <a:gd name="connsiteX2621" fmla="*/ 289501 w 2529241"/>
                    <a:gd name="connsiteY2621" fmla="*/ 153931 h 1256975"/>
                    <a:gd name="connsiteX2622" fmla="*/ 283237 w 2529241"/>
                    <a:gd name="connsiteY2622" fmla="*/ 146504 h 1256975"/>
                    <a:gd name="connsiteX2623" fmla="*/ 276522 w 2529241"/>
                    <a:gd name="connsiteY2623" fmla="*/ 140224 h 1256975"/>
                    <a:gd name="connsiteX2624" fmla="*/ 268538 w 2529241"/>
                    <a:gd name="connsiteY2624" fmla="*/ 134678 h 1256975"/>
                    <a:gd name="connsiteX2625" fmla="*/ 260182 w 2529241"/>
                    <a:gd name="connsiteY2625" fmla="*/ 130978 h 1256975"/>
                    <a:gd name="connsiteX2626" fmla="*/ 252506 w 2529241"/>
                    <a:gd name="connsiteY2626" fmla="*/ 125492 h 1256975"/>
                    <a:gd name="connsiteX2627" fmla="*/ 246533 w 2529241"/>
                    <a:gd name="connsiteY2627" fmla="*/ 118654 h 1256975"/>
                    <a:gd name="connsiteX2628" fmla="*/ 236218 w 2529241"/>
                    <a:gd name="connsiteY2628" fmla="*/ 103464 h 1256975"/>
                    <a:gd name="connsiteX2629" fmla="*/ 230716 w 2529241"/>
                    <a:gd name="connsiteY2629" fmla="*/ 96070 h 1256975"/>
                    <a:gd name="connsiteX2630" fmla="*/ 218255 w 2529241"/>
                    <a:gd name="connsiteY2630" fmla="*/ 80784 h 1256975"/>
                    <a:gd name="connsiteX2631" fmla="*/ 212442 w 2529241"/>
                    <a:gd name="connsiteY2631" fmla="*/ 74670 h 1256975"/>
                    <a:gd name="connsiteX2632" fmla="*/ 205028 w 2529241"/>
                    <a:gd name="connsiteY2632" fmla="*/ 68253 h 1256975"/>
                    <a:gd name="connsiteX2633" fmla="*/ 198816 w 2529241"/>
                    <a:gd name="connsiteY2633" fmla="*/ 60826 h 1256975"/>
                    <a:gd name="connsiteX2634" fmla="*/ 192996 w 2529241"/>
                    <a:gd name="connsiteY2634" fmla="*/ 53246 h 1256975"/>
                    <a:gd name="connsiteX2635" fmla="*/ 179380 w 2529241"/>
                    <a:gd name="connsiteY2635" fmla="*/ 39593 h 1256975"/>
                    <a:gd name="connsiteX2636" fmla="*/ 171882 w 2529241"/>
                    <a:gd name="connsiteY2636" fmla="*/ 32515 h 1256975"/>
                    <a:gd name="connsiteX2637" fmla="*/ 164238 w 2529241"/>
                    <a:gd name="connsiteY2637" fmla="*/ 26960 h 1256975"/>
                    <a:gd name="connsiteX2638" fmla="*/ 156315 w 2529241"/>
                    <a:gd name="connsiteY2638" fmla="*/ 21832 h 1256975"/>
                    <a:gd name="connsiteX2639" fmla="*/ 148805 w 2529241"/>
                    <a:gd name="connsiteY2639" fmla="*/ 18049 h 1256975"/>
                    <a:gd name="connsiteX2640" fmla="*/ 130767 w 2529241"/>
                    <a:gd name="connsiteY2640" fmla="*/ 16650 h 1256975"/>
                    <a:gd name="connsiteX2641" fmla="*/ 121934 w 2529241"/>
                    <a:gd name="connsiteY2641" fmla="*/ 16580 h 1256975"/>
                    <a:gd name="connsiteX2642" fmla="*/ 112502 w 2529241"/>
                    <a:gd name="connsiteY2642" fmla="*/ 16873 h 1256975"/>
                    <a:gd name="connsiteX2643" fmla="*/ 93119 w 2529241"/>
                    <a:gd name="connsiteY2643" fmla="*/ 18876 h 1256975"/>
                    <a:gd name="connsiteX2644" fmla="*/ 83891 w 2529241"/>
                    <a:gd name="connsiteY2644" fmla="*/ 20851 h 1256975"/>
                    <a:gd name="connsiteX2645" fmla="*/ 75489 w 2529241"/>
                    <a:gd name="connsiteY2645" fmla="*/ 24956 h 1256975"/>
                    <a:gd name="connsiteX2646" fmla="*/ 67076 w 2529241"/>
                    <a:gd name="connsiteY2646" fmla="*/ 30809 h 1256975"/>
                    <a:gd name="connsiteX2647" fmla="*/ 59735 w 2529241"/>
                    <a:gd name="connsiteY2647" fmla="*/ 37338 h 1256975"/>
                    <a:gd name="connsiteX2648" fmla="*/ 54137 w 2529241"/>
                    <a:gd name="connsiteY2648" fmla="*/ 44186 h 1256975"/>
                    <a:gd name="connsiteX2649" fmla="*/ 51202 w 2529241"/>
                    <a:gd name="connsiteY2649" fmla="*/ 52394 h 1256975"/>
                    <a:gd name="connsiteX2650" fmla="*/ 48447 w 2529241"/>
                    <a:gd name="connsiteY2650" fmla="*/ 61587 h 1256975"/>
                    <a:gd name="connsiteX2651" fmla="*/ 44125 w 2529241"/>
                    <a:gd name="connsiteY2651" fmla="*/ 70314 h 1256975"/>
                    <a:gd name="connsiteX2652" fmla="*/ 39236 w 2529241"/>
                    <a:gd name="connsiteY2652" fmla="*/ 78034 h 1256975"/>
                    <a:gd name="connsiteX2653" fmla="*/ 33199 w 2529241"/>
                    <a:gd name="connsiteY2653" fmla="*/ 84809 h 1256975"/>
                    <a:gd name="connsiteX2654" fmla="*/ 28507 w 2529241"/>
                    <a:gd name="connsiteY2654" fmla="*/ 91849 h 1256975"/>
                    <a:gd name="connsiteX2655" fmla="*/ 28878 w 2529241"/>
                    <a:gd name="connsiteY2655" fmla="*/ 101093 h 1256975"/>
                    <a:gd name="connsiteX2656" fmla="*/ 31339 w 2529241"/>
                    <a:gd name="connsiteY2656" fmla="*/ 130049 h 1256975"/>
                    <a:gd name="connsiteX2657" fmla="*/ 32364 w 2529241"/>
                    <a:gd name="connsiteY2657" fmla="*/ 139686 h 1256975"/>
                    <a:gd name="connsiteX2658" fmla="*/ 32222 w 2529241"/>
                    <a:gd name="connsiteY2658" fmla="*/ 149194 h 1256975"/>
                    <a:gd name="connsiteX2659" fmla="*/ 32405 w 2529241"/>
                    <a:gd name="connsiteY2659" fmla="*/ 158599 h 1256975"/>
                    <a:gd name="connsiteX2660" fmla="*/ 33509 w 2529241"/>
                    <a:gd name="connsiteY2660" fmla="*/ 167759 h 1256975"/>
                    <a:gd name="connsiteX2661" fmla="*/ 35278 w 2529241"/>
                    <a:gd name="connsiteY2661" fmla="*/ 177971 h 1256975"/>
                    <a:gd name="connsiteX2662" fmla="*/ 36366 w 2529241"/>
                    <a:gd name="connsiteY2662" fmla="*/ 187624 h 1256975"/>
                    <a:gd name="connsiteX2663" fmla="*/ 37800 w 2529241"/>
                    <a:gd name="connsiteY2663" fmla="*/ 196024 h 1256975"/>
                    <a:gd name="connsiteX2664" fmla="*/ 39995 w 2529241"/>
                    <a:gd name="connsiteY2664" fmla="*/ 206052 h 1256975"/>
                    <a:gd name="connsiteX2665" fmla="*/ 41333 w 2529241"/>
                    <a:gd name="connsiteY2665" fmla="*/ 215397 h 1256975"/>
                    <a:gd name="connsiteX2666" fmla="*/ 42662 w 2529241"/>
                    <a:gd name="connsiteY2666" fmla="*/ 233884 h 1256975"/>
                    <a:gd name="connsiteX2667" fmla="*/ 45048 w 2529241"/>
                    <a:gd name="connsiteY2667" fmla="*/ 253855 h 1256975"/>
                    <a:gd name="connsiteX2668" fmla="*/ 49003 w 2529241"/>
                    <a:gd name="connsiteY2668" fmla="*/ 270634 h 1256975"/>
                    <a:gd name="connsiteX2669" fmla="*/ 51644 w 2529241"/>
                    <a:gd name="connsiteY2669" fmla="*/ 280130 h 1256975"/>
                    <a:gd name="connsiteX2670" fmla="*/ 55468 w 2529241"/>
                    <a:gd name="connsiteY2670" fmla="*/ 288435 h 1256975"/>
                    <a:gd name="connsiteX2671" fmla="*/ 59724 w 2529241"/>
                    <a:gd name="connsiteY2671" fmla="*/ 296584 h 1256975"/>
                    <a:gd name="connsiteX2672" fmla="*/ 67296 w 2529241"/>
                    <a:gd name="connsiteY2672" fmla="*/ 314142 h 1256975"/>
                    <a:gd name="connsiteX2673" fmla="*/ 71038 w 2529241"/>
                    <a:gd name="connsiteY2673" fmla="*/ 332619 h 1256975"/>
                    <a:gd name="connsiteX2674" fmla="*/ 78044 w 2529241"/>
                    <a:gd name="connsiteY2674" fmla="*/ 351649 h 1256975"/>
                    <a:gd name="connsiteX2675" fmla="*/ 81306 w 2529241"/>
                    <a:gd name="connsiteY2675" fmla="*/ 359673 h 1256975"/>
                    <a:gd name="connsiteX2676" fmla="*/ 86248 w 2529241"/>
                    <a:gd name="connsiteY2676" fmla="*/ 367564 h 1256975"/>
                    <a:gd name="connsiteX2677" fmla="*/ 91811 w 2529241"/>
                    <a:gd name="connsiteY2677" fmla="*/ 374756 h 1256975"/>
                    <a:gd name="connsiteX2678" fmla="*/ 97818 w 2529241"/>
                    <a:gd name="connsiteY2678" fmla="*/ 381654 h 1256975"/>
                    <a:gd name="connsiteX2679" fmla="*/ 104248 w 2529241"/>
                    <a:gd name="connsiteY2679" fmla="*/ 387865 h 1256975"/>
                    <a:gd name="connsiteX2680" fmla="*/ 109489 w 2529241"/>
                    <a:gd name="connsiteY2680" fmla="*/ 395456 h 1256975"/>
                    <a:gd name="connsiteX2681" fmla="*/ 114914 w 2529241"/>
                    <a:gd name="connsiteY2681" fmla="*/ 402589 h 1256975"/>
                    <a:gd name="connsiteX2682" fmla="*/ 119546 w 2529241"/>
                    <a:gd name="connsiteY2682" fmla="*/ 410611 h 1256975"/>
                    <a:gd name="connsiteX2683" fmla="*/ 122977 w 2529241"/>
                    <a:gd name="connsiteY2683" fmla="*/ 419745 h 1256975"/>
                    <a:gd name="connsiteX2684" fmla="*/ 126092 w 2529241"/>
                    <a:gd name="connsiteY2684" fmla="*/ 429276 h 1256975"/>
                    <a:gd name="connsiteX2685" fmla="*/ 128258 w 2529241"/>
                    <a:gd name="connsiteY2685" fmla="*/ 437988 h 1256975"/>
                    <a:gd name="connsiteX2686" fmla="*/ 133057 w 2529241"/>
                    <a:gd name="connsiteY2686" fmla="*/ 465436 h 1256975"/>
                    <a:gd name="connsiteX2687" fmla="*/ 135838 w 2529241"/>
                    <a:gd name="connsiteY2687" fmla="*/ 483904 h 1256975"/>
                    <a:gd name="connsiteX2688" fmla="*/ 139239 w 2529241"/>
                    <a:gd name="connsiteY2688" fmla="*/ 502347 h 1256975"/>
                    <a:gd name="connsiteX2689" fmla="*/ 141643 w 2529241"/>
                    <a:gd name="connsiteY2689" fmla="*/ 512250 h 1256975"/>
                    <a:gd name="connsiteX2690" fmla="*/ 144422 w 2529241"/>
                    <a:gd name="connsiteY2690" fmla="*/ 521433 h 1256975"/>
                    <a:gd name="connsiteX2691" fmla="*/ 148210 w 2529241"/>
                    <a:gd name="connsiteY2691" fmla="*/ 538902 h 1256975"/>
                    <a:gd name="connsiteX2692" fmla="*/ 149401 w 2529241"/>
                    <a:gd name="connsiteY2692" fmla="*/ 547661 h 1256975"/>
                    <a:gd name="connsiteX2693" fmla="*/ 147841 w 2529241"/>
                    <a:gd name="connsiteY2693" fmla="*/ 557059 h 1256975"/>
                    <a:gd name="connsiteX2694" fmla="*/ 146093 w 2529241"/>
                    <a:gd name="connsiteY2694" fmla="*/ 565549 h 1256975"/>
                    <a:gd name="connsiteX2695" fmla="*/ 142576 w 2529241"/>
                    <a:gd name="connsiteY2695" fmla="*/ 575520 h 1256975"/>
                    <a:gd name="connsiteX2696" fmla="*/ 138166 w 2529241"/>
                    <a:gd name="connsiteY2696" fmla="*/ 583165 h 1256975"/>
                    <a:gd name="connsiteX2697" fmla="*/ 133663 w 2529241"/>
                    <a:gd name="connsiteY2697" fmla="*/ 591763 h 1256975"/>
                    <a:gd name="connsiteX2698" fmla="*/ 129830 w 2529241"/>
                    <a:gd name="connsiteY2698" fmla="*/ 600494 h 1256975"/>
                    <a:gd name="connsiteX2699" fmla="*/ 125558 w 2529241"/>
                    <a:gd name="connsiteY2699" fmla="*/ 608923 h 1256975"/>
                    <a:gd name="connsiteX2700" fmla="*/ 116534 w 2529241"/>
                    <a:gd name="connsiteY2700" fmla="*/ 624281 h 1256975"/>
                    <a:gd name="connsiteX2701" fmla="*/ 111221 w 2529241"/>
                    <a:gd name="connsiteY2701" fmla="*/ 632774 h 1256975"/>
                    <a:gd name="connsiteX2702" fmla="*/ 101141 w 2529241"/>
                    <a:gd name="connsiteY2702" fmla="*/ 647818 h 1256975"/>
                    <a:gd name="connsiteX2703" fmla="*/ 96755 w 2529241"/>
                    <a:gd name="connsiteY2703" fmla="*/ 655810 h 1256975"/>
                    <a:gd name="connsiteX2704" fmla="*/ 91801 w 2529241"/>
                    <a:gd name="connsiteY2704" fmla="*/ 663963 h 1256975"/>
                    <a:gd name="connsiteX2705" fmla="*/ 85509 w 2529241"/>
                    <a:gd name="connsiteY2705" fmla="*/ 671332 h 1256975"/>
                    <a:gd name="connsiteX2706" fmla="*/ 74191 w 2529241"/>
                    <a:gd name="connsiteY2706" fmla="*/ 686639 h 1256975"/>
                    <a:gd name="connsiteX2707" fmla="*/ 68511 w 2529241"/>
                    <a:gd name="connsiteY2707" fmla="*/ 693498 h 1256975"/>
                    <a:gd name="connsiteX2708" fmla="*/ 61732 w 2529241"/>
                    <a:gd name="connsiteY2708" fmla="*/ 701012 h 1256975"/>
                    <a:gd name="connsiteX2709" fmla="*/ 55209 w 2529241"/>
                    <a:gd name="connsiteY2709" fmla="*/ 709149 h 1256975"/>
                    <a:gd name="connsiteX2710" fmla="*/ 49636 w 2529241"/>
                    <a:gd name="connsiteY2710" fmla="*/ 717501 h 1256975"/>
                    <a:gd name="connsiteX2711" fmla="*/ 44648 w 2529241"/>
                    <a:gd name="connsiteY2711" fmla="*/ 725803 h 1256975"/>
                    <a:gd name="connsiteX2712" fmla="*/ 35787 w 2529241"/>
                    <a:gd name="connsiteY2712" fmla="*/ 742121 h 1256975"/>
                    <a:gd name="connsiteX2713" fmla="*/ 28693 w 2529241"/>
                    <a:gd name="connsiteY2713" fmla="*/ 760500 h 1256975"/>
                    <a:gd name="connsiteX2714" fmla="*/ 24784 w 2529241"/>
                    <a:gd name="connsiteY2714" fmla="*/ 768487 h 1256975"/>
                    <a:gd name="connsiteX2715" fmla="*/ 19813 w 2529241"/>
                    <a:gd name="connsiteY2715" fmla="*/ 776439 h 1256975"/>
                    <a:gd name="connsiteX2716" fmla="*/ 19298 w 2529241"/>
                    <a:gd name="connsiteY2716" fmla="*/ 785980 h 1256975"/>
                    <a:gd name="connsiteX2717" fmla="*/ 18138 w 2529241"/>
                    <a:gd name="connsiteY2717" fmla="*/ 794926 h 1256975"/>
                    <a:gd name="connsiteX2718" fmla="*/ 16094 w 2529241"/>
                    <a:gd name="connsiteY2718" fmla="*/ 804284 h 1256975"/>
                    <a:gd name="connsiteX2719" fmla="*/ 13459 w 2529241"/>
                    <a:gd name="connsiteY2719" fmla="*/ 813261 h 1256975"/>
                    <a:gd name="connsiteX2720" fmla="*/ 7594 w 2529241"/>
                    <a:gd name="connsiteY2720" fmla="*/ 830924 h 1256975"/>
                    <a:gd name="connsiteX2721" fmla="*/ 3175 w 2529241"/>
                    <a:gd name="connsiteY2721" fmla="*/ 847694 h 1256975"/>
                    <a:gd name="connsiteX2722" fmla="*/ 985 w 2529241"/>
                    <a:gd name="connsiteY2722" fmla="*/ 866731 h 1256975"/>
                    <a:gd name="connsiteX2723" fmla="*/ 0 w 2529241"/>
                    <a:gd name="connsiteY2723" fmla="*/ 877062 h 1256975"/>
                    <a:gd name="connsiteX2724" fmla="*/ 144 w 2529241"/>
                    <a:gd name="connsiteY2724" fmla="*/ 886233 h 1256975"/>
                    <a:gd name="connsiteX2725" fmla="*/ 2206 w 2529241"/>
                    <a:gd name="connsiteY2725" fmla="*/ 895624 h 1256975"/>
                    <a:gd name="connsiteX2726" fmla="*/ 9289 w 2529241"/>
                    <a:gd name="connsiteY2726" fmla="*/ 913777 h 1256975"/>
                    <a:gd name="connsiteX2727" fmla="*/ 12860 w 2529241"/>
                    <a:gd name="connsiteY2727" fmla="*/ 921925 h 1256975"/>
                    <a:gd name="connsiteX2728" fmla="*/ 16209 w 2529241"/>
                    <a:gd name="connsiteY2728" fmla="*/ 931328 h 1256975"/>
                    <a:gd name="connsiteX2729" fmla="*/ 18302 w 2529241"/>
                    <a:gd name="connsiteY2729" fmla="*/ 940454 h 1256975"/>
                    <a:gd name="connsiteX2730" fmla="*/ 21385 w 2529241"/>
                    <a:gd name="connsiteY2730" fmla="*/ 948504 h 1256975"/>
                    <a:gd name="connsiteX2731" fmla="*/ 25831 w 2529241"/>
                    <a:gd name="connsiteY2731" fmla="*/ 957579 h 1256975"/>
                    <a:gd name="connsiteX2732" fmla="*/ 29760 w 2529241"/>
                    <a:gd name="connsiteY2732" fmla="*/ 966537 h 1256975"/>
                    <a:gd name="connsiteX2733" fmla="*/ 32606 w 2529241"/>
                    <a:gd name="connsiteY2733" fmla="*/ 976057 h 1256975"/>
                    <a:gd name="connsiteX2734" fmla="*/ 34416 w 2529241"/>
                    <a:gd name="connsiteY2734" fmla="*/ 986152 h 1256975"/>
                    <a:gd name="connsiteX2735" fmla="*/ 38362 w 2529241"/>
                    <a:gd name="connsiteY2735" fmla="*/ 1005386 h 1256975"/>
                    <a:gd name="connsiteX2736" fmla="*/ 41206 w 2529241"/>
                    <a:gd name="connsiteY2736" fmla="*/ 1013759 h 1256975"/>
                    <a:gd name="connsiteX2737" fmla="*/ 45072 w 2529241"/>
                    <a:gd name="connsiteY2737" fmla="*/ 1023009 h 1256975"/>
                    <a:gd name="connsiteX2738" fmla="*/ 49731 w 2529241"/>
                    <a:gd name="connsiteY2738" fmla="*/ 1031780 h 1256975"/>
                    <a:gd name="connsiteX2739" fmla="*/ 54786 w 2529241"/>
                    <a:gd name="connsiteY2739" fmla="*/ 1039802 h 1256975"/>
                    <a:gd name="connsiteX2740" fmla="*/ 59760 w 2529241"/>
                    <a:gd name="connsiteY2740" fmla="*/ 1048657 h 1256975"/>
                    <a:gd name="connsiteX2741" fmla="*/ 63585 w 2529241"/>
                    <a:gd name="connsiteY2741" fmla="*/ 1056492 h 1256975"/>
                    <a:gd name="connsiteX2742" fmla="*/ 68457 w 2529241"/>
                    <a:gd name="connsiteY2742" fmla="*/ 1064902 h 1256975"/>
                    <a:gd name="connsiteX2743" fmla="*/ 90126 w 2529241"/>
                    <a:gd name="connsiteY2743" fmla="*/ 1108223 h 1256975"/>
                    <a:gd name="connsiteX2744" fmla="*/ 95312 w 2529241"/>
                    <a:gd name="connsiteY2744" fmla="*/ 1116125 h 1256975"/>
                    <a:gd name="connsiteX2745" fmla="*/ 99828 w 2529241"/>
                    <a:gd name="connsiteY2745" fmla="*/ 1124302 h 1256975"/>
                    <a:gd name="connsiteX2746" fmla="*/ 107859 w 2529241"/>
                    <a:gd name="connsiteY2746" fmla="*/ 1142211 h 1256975"/>
                    <a:gd name="connsiteX2747" fmla="*/ 111335 w 2529241"/>
                    <a:gd name="connsiteY2747" fmla="*/ 1151857 h 1256975"/>
                    <a:gd name="connsiteX2748" fmla="*/ 113995 w 2529241"/>
                    <a:gd name="connsiteY2748" fmla="*/ 1160576 h 1256975"/>
                    <a:gd name="connsiteX2749" fmla="*/ 118691 w 2529241"/>
                    <a:gd name="connsiteY2749" fmla="*/ 1198337 h 1256975"/>
                    <a:gd name="connsiteX2750" fmla="*/ 118682 w 2529241"/>
                    <a:gd name="connsiteY2750" fmla="*/ 1208065 h 1256975"/>
                    <a:gd name="connsiteX2751" fmla="*/ 122902 w 2529241"/>
                    <a:gd name="connsiteY2751" fmla="*/ 1213489 h 1256975"/>
                    <a:gd name="connsiteX2752" fmla="*/ 132355 w 2529241"/>
                    <a:gd name="connsiteY2752" fmla="*/ 1213753 h 1256975"/>
                    <a:gd name="connsiteX2753" fmla="*/ 141725 w 2529241"/>
                    <a:gd name="connsiteY2753" fmla="*/ 1215040 h 1256975"/>
                    <a:gd name="connsiteX2754" fmla="*/ 151808 w 2529241"/>
                    <a:gd name="connsiteY2754" fmla="*/ 1215925 h 1256975"/>
                    <a:gd name="connsiteX2755" fmla="*/ 161185 w 2529241"/>
                    <a:gd name="connsiteY2755" fmla="*/ 1215939 h 1256975"/>
                    <a:gd name="connsiteX2756" fmla="*/ 170217 w 2529241"/>
                    <a:gd name="connsiteY2756" fmla="*/ 1215394 h 1256975"/>
                    <a:gd name="connsiteX2757" fmla="*/ 178894 w 2529241"/>
                    <a:gd name="connsiteY2757" fmla="*/ 1213510 h 1256975"/>
                    <a:gd name="connsiteX2758" fmla="*/ 187320 w 2529241"/>
                    <a:gd name="connsiteY2758" fmla="*/ 1211980 h 1256975"/>
                    <a:gd name="connsiteX2759" fmla="*/ 197890 w 2529241"/>
                    <a:gd name="connsiteY2759" fmla="*/ 1212153 h 1256975"/>
                    <a:gd name="connsiteX2760" fmla="*/ 207647 w 2529241"/>
                    <a:gd name="connsiteY2760" fmla="*/ 1213786 h 1256975"/>
                    <a:gd name="connsiteX2761" fmla="*/ 216506 w 2529241"/>
                    <a:gd name="connsiteY2761" fmla="*/ 1215871 h 1256975"/>
                    <a:gd name="connsiteX2762" fmla="*/ 226078 w 2529241"/>
                    <a:gd name="connsiteY2762" fmla="*/ 1216835 h 1256975"/>
                    <a:gd name="connsiteX2763" fmla="*/ 235343 w 2529241"/>
                    <a:gd name="connsiteY2763" fmla="*/ 1215983 h 1256975"/>
                    <a:gd name="connsiteX2764" fmla="*/ 244330 w 2529241"/>
                    <a:gd name="connsiteY2764" fmla="*/ 1214687 h 1256975"/>
                    <a:gd name="connsiteX2765" fmla="*/ 262127 w 2529241"/>
                    <a:gd name="connsiteY2765" fmla="*/ 1213122 h 1256975"/>
                    <a:gd name="connsiteX2766" fmla="*/ 271592 w 2529241"/>
                    <a:gd name="connsiteY2766" fmla="*/ 1211259 h 1256975"/>
                    <a:gd name="connsiteX2767" fmla="*/ 280287 w 2529241"/>
                    <a:gd name="connsiteY2767" fmla="*/ 1209122 h 1256975"/>
                    <a:gd name="connsiteX2768" fmla="*/ 289695 w 2529241"/>
                    <a:gd name="connsiteY2768" fmla="*/ 1206291 h 1256975"/>
                    <a:gd name="connsiteX2769" fmla="*/ 299318 w 2529241"/>
                    <a:gd name="connsiteY2769" fmla="*/ 1201199 h 1256975"/>
                    <a:gd name="connsiteX2770" fmla="*/ 314805 w 2529241"/>
                    <a:gd name="connsiteY2770" fmla="*/ 1191070 h 1256975"/>
                    <a:gd name="connsiteX2771" fmla="*/ 322022 w 2529241"/>
                    <a:gd name="connsiteY2771" fmla="*/ 1186224 h 1256975"/>
                    <a:gd name="connsiteX2772" fmla="*/ 338489 w 2529241"/>
                    <a:gd name="connsiteY2772" fmla="*/ 1175829 h 1256975"/>
                    <a:gd name="connsiteX2773" fmla="*/ 345087 w 2529241"/>
                    <a:gd name="connsiteY2773" fmla="*/ 1170447 h 1256975"/>
                    <a:gd name="connsiteX2774" fmla="*/ 353733 w 2529241"/>
                    <a:gd name="connsiteY2774" fmla="*/ 1164955 h 1256975"/>
                    <a:gd name="connsiteX2775" fmla="*/ 362577 w 2529241"/>
                    <a:gd name="connsiteY2775" fmla="*/ 1160607 h 1256975"/>
                    <a:gd name="connsiteX2776" fmla="*/ 371733 w 2529241"/>
                    <a:gd name="connsiteY2776" fmla="*/ 1157155 h 1256975"/>
                    <a:gd name="connsiteX2777" fmla="*/ 380718 w 2529241"/>
                    <a:gd name="connsiteY2777" fmla="*/ 1154342 h 1256975"/>
                    <a:gd name="connsiteX2778" fmla="*/ 389633 w 2529241"/>
                    <a:gd name="connsiteY2778" fmla="*/ 1150720 h 1256975"/>
                    <a:gd name="connsiteX2779" fmla="*/ 397545 w 2529241"/>
                    <a:gd name="connsiteY2779" fmla="*/ 1146269 h 1256975"/>
                    <a:gd name="connsiteX2780" fmla="*/ 413773 w 2529241"/>
                    <a:gd name="connsiteY2780" fmla="*/ 1136120 h 1256975"/>
                    <a:gd name="connsiteX2781" fmla="*/ 421565 w 2529241"/>
                    <a:gd name="connsiteY2781" fmla="*/ 1130807 h 1256975"/>
                    <a:gd name="connsiteX2782" fmla="*/ 427918 w 2529241"/>
                    <a:gd name="connsiteY2782" fmla="*/ 1124419 h 1256975"/>
                    <a:gd name="connsiteX2783" fmla="*/ 440807 w 2529241"/>
                    <a:gd name="connsiteY2783" fmla="*/ 1110086 h 1256975"/>
                    <a:gd name="connsiteX2784" fmla="*/ 447730 w 2529241"/>
                    <a:gd name="connsiteY2784" fmla="*/ 1103512 h 1256975"/>
                    <a:gd name="connsiteX2785" fmla="*/ 452680 w 2529241"/>
                    <a:gd name="connsiteY2785" fmla="*/ 1096031 h 1256975"/>
                    <a:gd name="connsiteX2786" fmla="*/ 456879 w 2529241"/>
                    <a:gd name="connsiteY2786" fmla="*/ 1088283 h 1256975"/>
                    <a:gd name="connsiteX2787" fmla="*/ 461136 w 2529241"/>
                    <a:gd name="connsiteY2787" fmla="*/ 1079596 h 1256975"/>
                    <a:gd name="connsiteX2788" fmla="*/ 464741 w 2529241"/>
                    <a:gd name="connsiteY2788" fmla="*/ 1070544 h 1256975"/>
                    <a:gd name="connsiteX2789" fmla="*/ 468045 w 2529241"/>
                    <a:gd name="connsiteY2789" fmla="*/ 1061125 h 1256975"/>
                    <a:gd name="connsiteX2790" fmla="*/ 470837 w 2529241"/>
                    <a:gd name="connsiteY2790" fmla="*/ 1051472 h 1256975"/>
                    <a:gd name="connsiteX2791" fmla="*/ 473233 w 2529241"/>
                    <a:gd name="connsiteY2791" fmla="*/ 1042215 h 1256975"/>
                    <a:gd name="connsiteX2792" fmla="*/ 484404 w 2529241"/>
                    <a:gd name="connsiteY2792" fmla="*/ 1007113 h 1256975"/>
                    <a:gd name="connsiteX2793" fmla="*/ 486277 w 2529241"/>
                    <a:gd name="connsiteY2793" fmla="*/ 998466 h 1256975"/>
                    <a:gd name="connsiteX2794" fmla="*/ 491327 w 2529241"/>
                    <a:gd name="connsiteY2794" fmla="*/ 979539 h 1256975"/>
                    <a:gd name="connsiteX2795" fmla="*/ 492554 w 2529241"/>
                    <a:gd name="connsiteY2795" fmla="*/ 969926 h 1256975"/>
                    <a:gd name="connsiteX2796" fmla="*/ 492430 w 2529241"/>
                    <a:gd name="connsiteY2796" fmla="*/ 961321 h 1256975"/>
                    <a:gd name="connsiteX2797" fmla="*/ 489290 w 2529241"/>
                    <a:gd name="connsiteY2797" fmla="*/ 944138 h 1256975"/>
                    <a:gd name="connsiteX2798" fmla="*/ 487434 w 2529241"/>
                    <a:gd name="connsiteY2798" fmla="*/ 925112 h 1256975"/>
                    <a:gd name="connsiteX2799" fmla="*/ 486985 w 2529241"/>
                    <a:gd name="connsiteY2799" fmla="*/ 914986 h 1256975"/>
                    <a:gd name="connsiteX2800" fmla="*/ 487327 w 2529241"/>
                    <a:gd name="connsiteY2800" fmla="*/ 905956 h 1256975"/>
                    <a:gd name="connsiteX2801" fmla="*/ 488809 w 2529241"/>
                    <a:gd name="connsiteY2801" fmla="*/ 896308 h 1256975"/>
                    <a:gd name="connsiteX2802" fmla="*/ 489477 w 2529241"/>
                    <a:gd name="connsiteY2802" fmla="*/ 886863 h 1256975"/>
                    <a:gd name="connsiteX2803" fmla="*/ 489008 w 2529241"/>
                    <a:gd name="connsiteY2803" fmla="*/ 877079 h 1256975"/>
                    <a:gd name="connsiteX2804" fmla="*/ 486464 w 2529241"/>
                    <a:gd name="connsiteY2804" fmla="*/ 858718 h 1256975"/>
                    <a:gd name="connsiteX2805" fmla="*/ 480754 w 2529241"/>
                    <a:gd name="connsiteY2805" fmla="*/ 839346 h 1256975"/>
                    <a:gd name="connsiteX2806" fmla="*/ 478931 w 2529241"/>
                    <a:gd name="connsiteY2806" fmla="*/ 831395 h 1256975"/>
                    <a:gd name="connsiteX2807" fmla="*/ 478372 w 2529241"/>
                    <a:gd name="connsiteY2807" fmla="*/ 822446 h 1256975"/>
                    <a:gd name="connsiteX2808" fmla="*/ 478954 w 2529241"/>
                    <a:gd name="connsiteY2808" fmla="*/ 812798 h 1256975"/>
                    <a:gd name="connsiteX2809" fmla="*/ 480635 w 2529241"/>
                    <a:gd name="connsiteY2809" fmla="*/ 803339 h 1256975"/>
                    <a:gd name="connsiteX2810" fmla="*/ 481103 w 2529241"/>
                    <a:gd name="connsiteY2810" fmla="*/ 793632 h 1256975"/>
                    <a:gd name="connsiteX2811" fmla="*/ 478587 w 2529241"/>
                    <a:gd name="connsiteY2811" fmla="*/ 784016 h 1256975"/>
                    <a:gd name="connsiteX2812" fmla="*/ 474453 w 2529241"/>
                    <a:gd name="connsiteY2812" fmla="*/ 774857 h 1256975"/>
                    <a:gd name="connsiteX2813" fmla="*/ 459995 w 2529241"/>
                    <a:gd name="connsiteY2813" fmla="*/ 752020 h 1256975"/>
                    <a:gd name="connsiteX2814" fmla="*/ 454676 w 2529241"/>
                    <a:gd name="connsiteY2814" fmla="*/ 745341 h 1256975"/>
                    <a:gd name="connsiteX2815" fmla="*/ 447765 w 2529241"/>
                    <a:gd name="connsiteY2815" fmla="*/ 739053 h 1256975"/>
                    <a:gd name="connsiteX2816" fmla="*/ 439573 w 2529241"/>
                    <a:gd name="connsiteY2816" fmla="*/ 733617 h 1256975"/>
                    <a:gd name="connsiteX2817" fmla="*/ 432203 w 2529241"/>
                    <a:gd name="connsiteY2817" fmla="*/ 729351 h 1256975"/>
                    <a:gd name="connsiteX2818" fmla="*/ 423188 w 2529241"/>
                    <a:gd name="connsiteY2818" fmla="*/ 725405 h 1256975"/>
                    <a:gd name="connsiteX2819" fmla="*/ 414371 w 2529241"/>
                    <a:gd name="connsiteY2819" fmla="*/ 724067 h 1256975"/>
                    <a:gd name="connsiteX2820" fmla="*/ 404418 w 2529241"/>
                    <a:gd name="connsiteY2820" fmla="*/ 721989 h 1256975"/>
                    <a:gd name="connsiteX2821" fmla="*/ 394802 w 2529241"/>
                    <a:gd name="connsiteY2821" fmla="*/ 720285 h 1256975"/>
                    <a:gd name="connsiteX2822" fmla="*/ 386371 w 2529241"/>
                    <a:gd name="connsiteY2822" fmla="*/ 720508 h 1256975"/>
                    <a:gd name="connsiteX2823" fmla="*/ 378240 w 2529241"/>
                    <a:gd name="connsiteY2823" fmla="*/ 721837 h 1256975"/>
                    <a:gd name="connsiteX2824" fmla="*/ 359456 w 2529241"/>
                    <a:gd name="connsiteY2824" fmla="*/ 725787 h 1256975"/>
                    <a:gd name="connsiteX2825" fmla="*/ 350862 w 2529241"/>
                    <a:gd name="connsiteY2825" fmla="*/ 727016 h 1256975"/>
                    <a:gd name="connsiteX2826" fmla="*/ 340631 w 2529241"/>
                    <a:gd name="connsiteY2826" fmla="*/ 728017 h 1256975"/>
                    <a:gd name="connsiteX2827" fmla="*/ 331003 w 2529241"/>
                    <a:gd name="connsiteY2827" fmla="*/ 727893 h 1256975"/>
                    <a:gd name="connsiteX2828" fmla="*/ 321749 w 2529241"/>
                    <a:gd name="connsiteY2828" fmla="*/ 727027 h 1256975"/>
                    <a:gd name="connsiteX2829" fmla="*/ 311808 w 2529241"/>
                    <a:gd name="connsiteY2829" fmla="*/ 727299 h 1256975"/>
                    <a:gd name="connsiteX2830" fmla="*/ 302297 w 2529241"/>
                    <a:gd name="connsiteY2830" fmla="*/ 728593 h 1256975"/>
                    <a:gd name="connsiteX2831" fmla="*/ 274505 w 2529241"/>
                    <a:gd name="connsiteY2831" fmla="*/ 733886 h 1256975"/>
                    <a:gd name="connsiteX2832" fmla="*/ 264837 w 2529241"/>
                    <a:gd name="connsiteY2832" fmla="*/ 734422 h 1256975"/>
                    <a:gd name="connsiteX2833" fmla="*/ 246647 w 2529241"/>
                    <a:gd name="connsiteY2833" fmla="*/ 732587 h 1256975"/>
                    <a:gd name="connsiteX2834" fmla="*/ 237181 w 2529241"/>
                    <a:gd name="connsiteY2834" fmla="*/ 732042 h 1256975"/>
                    <a:gd name="connsiteX2835" fmla="*/ 227532 w 2529241"/>
                    <a:gd name="connsiteY2835" fmla="*/ 732082 h 1256975"/>
                    <a:gd name="connsiteX2836" fmla="*/ 218561 w 2529241"/>
                    <a:gd name="connsiteY2836" fmla="*/ 734319 h 1256975"/>
                    <a:gd name="connsiteX2837" fmla="*/ 209211 w 2529241"/>
                    <a:gd name="connsiteY2837" fmla="*/ 737216 h 1256975"/>
                    <a:gd name="connsiteX2838" fmla="*/ 200574 w 2529241"/>
                    <a:gd name="connsiteY2838" fmla="*/ 739477 h 1256975"/>
                    <a:gd name="connsiteX2839" fmla="*/ 191287 w 2529241"/>
                    <a:gd name="connsiteY2839" fmla="*/ 742875 h 1256975"/>
                    <a:gd name="connsiteX2840" fmla="*/ 174463 w 2529241"/>
                    <a:gd name="connsiteY2840" fmla="*/ 750578 h 1256975"/>
                    <a:gd name="connsiteX2841" fmla="*/ 166270 w 2529241"/>
                    <a:gd name="connsiteY2841" fmla="*/ 755354 h 1256975"/>
                    <a:gd name="connsiteX2842" fmla="*/ 157338 w 2529241"/>
                    <a:gd name="connsiteY2842" fmla="*/ 758209 h 1256975"/>
                    <a:gd name="connsiteX2843" fmla="*/ 147335 w 2529241"/>
                    <a:gd name="connsiteY2843" fmla="*/ 760545 h 1256975"/>
                    <a:gd name="connsiteX2844" fmla="*/ 138201 w 2529241"/>
                    <a:gd name="connsiteY2844" fmla="*/ 761188 h 1256975"/>
                    <a:gd name="connsiteX2845" fmla="*/ 128921 w 2529241"/>
                    <a:gd name="connsiteY2845" fmla="*/ 761142 h 1256975"/>
                    <a:gd name="connsiteX2846" fmla="*/ 110878 w 2529241"/>
                    <a:gd name="connsiteY2846" fmla="*/ 762101 h 1256975"/>
                    <a:gd name="connsiteX2847" fmla="*/ 101522 w 2529241"/>
                    <a:gd name="connsiteY2847" fmla="*/ 762225 h 1256975"/>
                    <a:gd name="connsiteX2848" fmla="*/ 92192 w 2529241"/>
                    <a:gd name="connsiteY2848" fmla="*/ 763508 h 1256975"/>
                    <a:gd name="connsiteX2849" fmla="*/ 82881 w 2529241"/>
                    <a:gd name="connsiteY2849" fmla="*/ 766468 h 1256975"/>
                    <a:gd name="connsiteX2850" fmla="*/ 74352 w 2529241"/>
                    <a:gd name="connsiteY2850" fmla="*/ 769896 h 1256975"/>
                    <a:gd name="connsiteX2851" fmla="*/ 64896 w 2529241"/>
                    <a:gd name="connsiteY2851" fmla="*/ 772203 h 1256975"/>
                    <a:gd name="connsiteX2852" fmla="*/ 46821 w 2529241"/>
                    <a:gd name="connsiteY2852" fmla="*/ 777930 h 1256975"/>
                    <a:gd name="connsiteX2853" fmla="*/ 38008 w 2529241"/>
                    <a:gd name="connsiteY2853" fmla="*/ 782011 h 1256975"/>
                    <a:gd name="connsiteX2854" fmla="*/ 37988 w 2529241"/>
                    <a:gd name="connsiteY2854" fmla="*/ 791966 h 1256975"/>
                    <a:gd name="connsiteX2855" fmla="*/ 37074 w 2529241"/>
                    <a:gd name="connsiteY2855" fmla="*/ 801579 h 1256975"/>
                    <a:gd name="connsiteX2856" fmla="*/ 35438 w 2529241"/>
                    <a:gd name="connsiteY2856" fmla="*/ 810399 h 1256975"/>
                    <a:gd name="connsiteX2857" fmla="*/ 29914 w 2529241"/>
                    <a:gd name="connsiteY2857" fmla="*/ 829200 h 1256975"/>
                    <a:gd name="connsiteX2858" fmla="*/ 26395 w 2529241"/>
                    <a:gd name="connsiteY2858" fmla="*/ 837514 h 1256975"/>
                    <a:gd name="connsiteX2859" fmla="*/ 21456 w 2529241"/>
                    <a:gd name="connsiteY2859" fmla="*/ 845943 h 1256975"/>
                    <a:gd name="connsiteX2860" fmla="*/ 18016 w 2529241"/>
                    <a:gd name="connsiteY2860" fmla="*/ 854801 h 1256975"/>
                    <a:gd name="connsiteX2861" fmla="*/ 15915 w 2529241"/>
                    <a:gd name="connsiteY2861" fmla="*/ 873676 h 1256975"/>
                    <a:gd name="connsiteX2862" fmla="*/ 14331 w 2529241"/>
                    <a:gd name="connsiteY2862" fmla="*/ 882873 h 1256975"/>
                    <a:gd name="connsiteX2863" fmla="*/ 13349 w 2529241"/>
                    <a:gd name="connsiteY2863" fmla="*/ 892776 h 1256975"/>
                    <a:gd name="connsiteX2864" fmla="*/ 13848 w 2529241"/>
                    <a:gd name="connsiteY2864" fmla="*/ 901482 h 1256975"/>
                    <a:gd name="connsiteX2865" fmla="*/ 17537 w 2529241"/>
                    <a:gd name="connsiteY2865" fmla="*/ 920221 h 1256975"/>
                    <a:gd name="connsiteX2866" fmla="*/ 24487 w 2529241"/>
                    <a:gd name="connsiteY2866" fmla="*/ 947297 h 1256975"/>
                    <a:gd name="connsiteX2867" fmla="*/ 26742 w 2529241"/>
                    <a:gd name="connsiteY2867" fmla="*/ 956634 h 1256975"/>
                    <a:gd name="connsiteX2868" fmla="*/ 28564 w 2529241"/>
                    <a:gd name="connsiteY2868" fmla="*/ 965597 h 1256975"/>
                    <a:gd name="connsiteX2869" fmla="*/ 32941 w 2529241"/>
                    <a:gd name="connsiteY2869" fmla="*/ 994460 h 1256975"/>
                    <a:gd name="connsiteX2870" fmla="*/ 36350 w 2529241"/>
                    <a:gd name="connsiteY2870" fmla="*/ 1012816 h 1256975"/>
                    <a:gd name="connsiteX2871" fmla="*/ 37443 w 2529241"/>
                    <a:gd name="connsiteY2871" fmla="*/ 1022221 h 1256975"/>
                    <a:gd name="connsiteX2872" fmla="*/ 39940 w 2529241"/>
                    <a:gd name="connsiteY2872" fmla="*/ 1032077 h 1256975"/>
                    <a:gd name="connsiteX2873" fmla="*/ 41129 w 2529241"/>
                    <a:gd name="connsiteY2873" fmla="*/ 1041347 h 1256975"/>
                    <a:gd name="connsiteX2874" fmla="*/ 41037 w 2529241"/>
                    <a:gd name="connsiteY2874" fmla="*/ 1051793 h 1256975"/>
                    <a:gd name="connsiteX2875" fmla="*/ 40140 w 2529241"/>
                    <a:gd name="connsiteY2875" fmla="*/ 1061860 h 1256975"/>
                    <a:gd name="connsiteX2876" fmla="*/ 37481 w 2529241"/>
                    <a:gd name="connsiteY2876" fmla="*/ 1080986 h 1256975"/>
                    <a:gd name="connsiteX2877" fmla="*/ 36899 w 2529241"/>
                    <a:gd name="connsiteY2877" fmla="*/ 1090232 h 1256975"/>
                    <a:gd name="connsiteX2878" fmla="*/ 35006 w 2529241"/>
                    <a:gd name="connsiteY2878" fmla="*/ 1099440 h 1256975"/>
                    <a:gd name="connsiteX2879" fmla="*/ 27441 w 2529241"/>
                    <a:gd name="connsiteY2879" fmla="*/ 1116448 h 1256975"/>
                    <a:gd name="connsiteX2880" fmla="*/ 23081 w 2529241"/>
                    <a:gd name="connsiteY2880" fmla="*/ 1124693 h 1256975"/>
                    <a:gd name="connsiteX2881" fmla="*/ 18761 w 2529241"/>
                    <a:gd name="connsiteY2881" fmla="*/ 1133583 h 1256975"/>
                    <a:gd name="connsiteX2882" fmla="*/ 17680 w 2529241"/>
                    <a:gd name="connsiteY2882" fmla="*/ 1141897 h 1256975"/>
                    <a:gd name="connsiteX2883" fmla="*/ 17768 w 2529241"/>
                    <a:gd name="connsiteY2883" fmla="*/ 1150596 h 1256975"/>
                    <a:gd name="connsiteX2884" fmla="*/ 18492 w 2529241"/>
                    <a:gd name="connsiteY2884" fmla="*/ 1159453 h 1256975"/>
                    <a:gd name="connsiteX2885" fmla="*/ 16834 w 2529241"/>
                    <a:gd name="connsiteY2885" fmla="*/ 1187305 h 1256975"/>
                    <a:gd name="connsiteX2886" fmla="*/ 17382 w 2529241"/>
                    <a:gd name="connsiteY2886" fmla="*/ 1197120 h 1256975"/>
                    <a:gd name="connsiteX2887" fmla="*/ 17008 w 2529241"/>
                    <a:gd name="connsiteY2887" fmla="*/ 1205963 h 1256975"/>
                    <a:gd name="connsiteX2888" fmla="*/ 19341 w 2529241"/>
                    <a:gd name="connsiteY2888" fmla="*/ 1213634 h 1256975"/>
                    <a:gd name="connsiteX2889" fmla="*/ 28314 w 2529241"/>
                    <a:gd name="connsiteY2889" fmla="*/ 1212918 h 1256975"/>
                    <a:gd name="connsiteX2890" fmla="*/ 37443 w 2529241"/>
                    <a:gd name="connsiteY2890" fmla="*/ 1211511 h 1256975"/>
                    <a:gd name="connsiteX2891" fmla="*/ 46979 w 2529241"/>
                    <a:gd name="connsiteY2891" fmla="*/ 1209040 h 1256975"/>
                    <a:gd name="connsiteX2892" fmla="*/ 64690 w 2529241"/>
                    <a:gd name="connsiteY2892" fmla="*/ 1202820 h 1256975"/>
                    <a:gd name="connsiteX2893" fmla="*/ 73532 w 2529241"/>
                    <a:gd name="connsiteY2893" fmla="*/ 1199291 h 1256975"/>
                    <a:gd name="connsiteX2894" fmla="*/ 82503 w 2529241"/>
                    <a:gd name="connsiteY2894" fmla="*/ 1197190 h 1256975"/>
                    <a:gd name="connsiteX2895" fmla="*/ 101548 w 2529241"/>
                    <a:gd name="connsiteY2895" fmla="*/ 1191171 h 1256975"/>
                    <a:gd name="connsiteX2896" fmla="*/ 110035 w 2529241"/>
                    <a:gd name="connsiteY2896" fmla="*/ 1186493 h 1256975"/>
                    <a:gd name="connsiteX2897" fmla="*/ 118627 w 2529241"/>
                    <a:gd name="connsiteY2897" fmla="*/ 1180931 h 1256975"/>
                    <a:gd name="connsiteX2898" fmla="*/ 125240 w 2529241"/>
                    <a:gd name="connsiteY2898" fmla="*/ 1175876 h 1256975"/>
                    <a:gd name="connsiteX2899" fmla="*/ 133832 w 2529241"/>
                    <a:gd name="connsiteY2899" fmla="*/ 1170007 h 1256975"/>
                    <a:gd name="connsiteX2900" fmla="*/ 143423 w 2529241"/>
                    <a:gd name="connsiteY2900" fmla="*/ 1165362 h 1256975"/>
                    <a:gd name="connsiteX2901" fmla="*/ 151751 w 2529241"/>
                    <a:gd name="connsiteY2901" fmla="*/ 1162299 h 1256975"/>
                    <a:gd name="connsiteX2902" fmla="*/ 160772 w 2529241"/>
                    <a:gd name="connsiteY2902" fmla="*/ 1160813 h 1256975"/>
                    <a:gd name="connsiteX2903" fmla="*/ 169721 w 2529241"/>
                    <a:gd name="connsiteY2903" fmla="*/ 1161639 h 1256975"/>
                    <a:gd name="connsiteX2904" fmla="*/ 179326 w 2529241"/>
                    <a:gd name="connsiteY2904" fmla="*/ 1163097 h 1256975"/>
                    <a:gd name="connsiteX2905" fmla="*/ 188319 w 2529241"/>
                    <a:gd name="connsiteY2905" fmla="*/ 1164178 h 1256975"/>
                    <a:gd name="connsiteX2906" fmla="*/ 197237 w 2529241"/>
                    <a:gd name="connsiteY2906" fmla="*/ 1165643 h 1256975"/>
                    <a:gd name="connsiteX2907" fmla="*/ 214937 w 2529241"/>
                    <a:gd name="connsiteY2907" fmla="*/ 1172101 h 1256975"/>
                    <a:gd name="connsiteX2908" fmla="*/ 225042 w 2529241"/>
                    <a:gd name="connsiteY2908" fmla="*/ 1174713 h 1256975"/>
                    <a:gd name="connsiteX2909" fmla="*/ 244728 w 2529241"/>
                    <a:gd name="connsiteY2909" fmla="*/ 1177212 h 1256975"/>
                    <a:gd name="connsiteX2910" fmla="*/ 254258 w 2529241"/>
                    <a:gd name="connsiteY2910" fmla="*/ 1178920 h 1256975"/>
                    <a:gd name="connsiteX2911" fmla="*/ 264379 w 2529241"/>
                    <a:gd name="connsiteY2911" fmla="*/ 1179922 h 1256975"/>
                    <a:gd name="connsiteX2912" fmla="*/ 273425 w 2529241"/>
                    <a:gd name="connsiteY2912" fmla="*/ 1179639 h 1256975"/>
                    <a:gd name="connsiteX2913" fmla="*/ 282138 w 2529241"/>
                    <a:gd name="connsiteY2913" fmla="*/ 1178174 h 1256975"/>
                    <a:gd name="connsiteX2914" fmla="*/ 290707 w 2529241"/>
                    <a:gd name="connsiteY2914" fmla="*/ 1176279 h 1256975"/>
                    <a:gd name="connsiteX2915" fmla="*/ 299346 w 2529241"/>
                    <a:gd name="connsiteY2915" fmla="*/ 1175078 h 1256975"/>
                    <a:gd name="connsiteX2916" fmla="*/ 308677 w 2529241"/>
                    <a:gd name="connsiteY2916" fmla="*/ 1174790 h 1256975"/>
                    <a:gd name="connsiteX2917" fmla="*/ 317351 w 2529241"/>
                    <a:gd name="connsiteY2917" fmla="*/ 1174189 h 1256975"/>
                    <a:gd name="connsiteX2918" fmla="*/ 326231 w 2529241"/>
                    <a:gd name="connsiteY2918" fmla="*/ 1171369 h 1256975"/>
                    <a:gd name="connsiteX2919" fmla="*/ 334606 w 2529241"/>
                    <a:gd name="connsiteY2919" fmla="*/ 1167971 h 1256975"/>
                    <a:gd name="connsiteX2920" fmla="*/ 350965 w 2529241"/>
                    <a:gd name="connsiteY2920" fmla="*/ 1159717 h 1256975"/>
                    <a:gd name="connsiteX2921" fmla="*/ 368598 w 2529241"/>
                    <a:gd name="connsiteY2921" fmla="*/ 1152103 h 1256975"/>
                    <a:gd name="connsiteX2922" fmla="*/ 385890 w 2529241"/>
                    <a:gd name="connsiteY2922" fmla="*/ 1146086 h 1256975"/>
                    <a:gd name="connsiteX2923" fmla="*/ 393853 w 2529241"/>
                    <a:gd name="connsiteY2923" fmla="*/ 1143552 h 1256975"/>
                    <a:gd name="connsiteX2924" fmla="*/ 411708 w 2529241"/>
                    <a:gd name="connsiteY2924" fmla="*/ 1140191 h 1256975"/>
                    <a:gd name="connsiteX2925" fmla="*/ 419737 w 2529241"/>
                    <a:gd name="connsiteY2925" fmla="*/ 1137643 h 1256975"/>
                    <a:gd name="connsiteX2926" fmla="*/ 428364 w 2529241"/>
                    <a:gd name="connsiteY2926" fmla="*/ 1133559 h 1256975"/>
                    <a:gd name="connsiteX2927" fmla="*/ 437541 w 2529241"/>
                    <a:gd name="connsiteY2927" fmla="*/ 1128629 h 1256975"/>
                    <a:gd name="connsiteX2928" fmla="*/ 454749 w 2529241"/>
                    <a:gd name="connsiteY2928" fmla="*/ 1122549 h 1256975"/>
                    <a:gd name="connsiteX2929" fmla="*/ 471790 w 2529241"/>
                    <a:gd name="connsiteY2929" fmla="*/ 1117260 h 1256975"/>
                    <a:gd name="connsiteX2930" fmla="*/ 480203 w 2529241"/>
                    <a:gd name="connsiteY2930" fmla="*/ 1114171 h 1256975"/>
                    <a:gd name="connsiteX2931" fmla="*/ 488697 w 2529241"/>
                    <a:gd name="connsiteY2931" fmla="*/ 1109007 h 1256975"/>
                    <a:gd name="connsiteX2932" fmla="*/ 496651 w 2529241"/>
                    <a:gd name="connsiteY2932" fmla="*/ 1103077 h 1256975"/>
                    <a:gd name="connsiteX2933" fmla="*/ 505376 w 2529241"/>
                    <a:gd name="connsiteY2933" fmla="*/ 1099298 h 1256975"/>
                    <a:gd name="connsiteX2934" fmla="*/ 514408 w 2529241"/>
                    <a:gd name="connsiteY2934" fmla="*/ 1096321 h 1256975"/>
                    <a:gd name="connsiteX2935" fmla="*/ 523049 w 2529241"/>
                    <a:gd name="connsiteY2935" fmla="*/ 1094156 h 1256975"/>
                    <a:gd name="connsiteX2936" fmla="*/ 532092 w 2529241"/>
                    <a:gd name="connsiteY2936" fmla="*/ 1092301 h 1256975"/>
                    <a:gd name="connsiteX2937" fmla="*/ 541620 w 2529241"/>
                    <a:gd name="connsiteY2937" fmla="*/ 1090632 h 1256975"/>
                    <a:gd name="connsiteX2938" fmla="*/ 550490 w 2529241"/>
                    <a:gd name="connsiteY2938" fmla="*/ 1089855 h 1256975"/>
                    <a:gd name="connsiteX2939" fmla="*/ 559931 w 2529241"/>
                    <a:gd name="connsiteY2939" fmla="*/ 1088650 h 1256975"/>
                    <a:gd name="connsiteX2940" fmla="*/ 568659 w 2529241"/>
                    <a:gd name="connsiteY2940" fmla="*/ 1087031 h 1256975"/>
                    <a:gd name="connsiteX2941" fmla="*/ 578051 w 2529241"/>
                    <a:gd name="connsiteY2941" fmla="*/ 1085926 h 1256975"/>
                    <a:gd name="connsiteX2942" fmla="*/ 586325 w 2529241"/>
                    <a:gd name="connsiteY2942" fmla="*/ 1083811 h 1256975"/>
                    <a:gd name="connsiteX2943" fmla="*/ 605148 w 2529241"/>
                    <a:gd name="connsiteY2943" fmla="*/ 1078201 h 1256975"/>
                    <a:gd name="connsiteX2944" fmla="*/ 614311 w 2529241"/>
                    <a:gd name="connsiteY2944" fmla="*/ 1074062 h 1256975"/>
                    <a:gd name="connsiteX2945" fmla="*/ 622519 w 2529241"/>
                    <a:gd name="connsiteY2945" fmla="*/ 1071127 h 1256975"/>
                    <a:gd name="connsiteX2946" fmla="*/ 641408 w 2529241"/>
                    <a:gd name="connsiteY2946" fmla="*/ 1067568 h 1256975"/>
                    <a:gd name="connsiteX2947" fmla="*/ 659341 w 2529241"/>
                    <a:gd name="connsiteY2947" fmla="*/ 1062934 h 1256975"/>
                    <a:gd name="connsiteX2948" fmla="*/ 668393 w 2529241"/>
                    <a:gd name="connsiteY2948" fmla="*/ 1061182 h 1256975"/>
                    <a:gd name="connsiteX2949" fmla="*/ 678234 w 2529241"/>
                    <a:gd name="connsiteY2949" fmla="*/ 1059630 h 1256975"/>
                    <a:gd name="connsiteX2950" fmla="*/ 687142 w 2529241"/>
                    <a:gd name="connsiteY2950" fmla="*/ 1057550 h 1256975"/>
                    <a:gd name="connsiteX2951" fmla="*/ 695991 w 2529241"/>
                    <a:gd name="connsiteY2951" fmla="*/ 1055015 h 1256975"/>
                    <a:gd name="connsiteX2952" fmla="*/ 703571 w 2529241"/>
                    <a:gd name="connsiteY2952" fmla="*/ 1051678 h 1256975"/>
                    <a:gd name="connsiteX2953" fmla="*/ 710438 w 2529241"/>
                    <a:gd name="connsiteY2953" fmla="*/ 1045767 h 1256975"/>
                    <a:gd name="connsiteX2954" fmla="*/ 717141 w 2529241"/>
                    <a:gd name="connsiteY2954" fmla="*/ 1039484 h 1256975"/>
                    <a:gd name="connsiteX2955" fmla="*/ 725626 w 2529241"/>
                    <a:gd name="connsiteY2955" fmla="*/ 1032711 h 1256975"/>
                    <a:gd name="connsiteX2956" fmla="*/ 734475 w 2529241"/>
                    <a:gd name="connsiteY2956" fmla="*/ 1026941 h 1256975"/>
                    <a:gd name="connsiteX2957" fmla="*/ 742803 w 2529241"/>
                    <a:gd name="connsiteY2957" fmla="*/ 1022218 h 1256975"/>
                    <a:gd name="connsiteX2958" fmla="*/ 749810 w 2529241"/>
                    <a:gd name="connsiteY2958" fmla="*/ 1016375 h 1256975"/>
                    <a:gd name="connsiteX2959" fmla="*/ 756595 w 2529241"/>
                    <a:gd name="connsiteY2959" fmla="*/ 1009692 h 1256975"/>
                    <a:gd name="connsiteX2960" fmla="*/ 764217 w 2529241"/>
                    <a:gd name="connsiteY2960" fmla="*/ 1003153 h 1256975"/>
                    <a:gd name="connsiteX2961" fmla="*/ 771581 w 2529241"/>
                    <a:gd name="connsiteY2961" fmla="*/ 997605 h 1256975"/>
                    <a:gd name="connsiteX2962" fmla="*/ 787319 w 2529241"/>
                    <a:gd name="connsiteY2962" fmla="*/ 986814 h 1256975"/>
                    <a:gd name="connsiteX2963" fmla="*/ 795289 w 2529241"/>
                    <a:gd name="connsiteY2963" fmla="*/ 981500 h 1256975"/>
                    <a:gd name="connsiteX2964" fmla="*/ 803152 w 2529241"/>
                    <a:gd name="connsiteY2964" fmla="*/ 977208 h 1256975"/>
                    <a:gd name="connsiteX2965" fmla="*/ 820065 w 2529241"/>
                    <a:gd name="connsiteY2965" fmla="*/ 970600 h 1256975"/>
                    <a:gd name="connsiteX2966" fmla="*/ 828814 w 2529241"/>
                    <a:gd name="connsiteY2966" fmla="*/ 966561 h 1256975"/>
                    <a:gd name="connsiteX2967" fmla="*/ 845666 w 2529241"/>
                    <a:gd name="connsiteY2967" fmla="*/ 956901 h 1256975"/>
                    <a:gd name="connsiteX2968" fmla="*/ 855027 w 2529241"/>
                    <a:gd name="connsiteY2968" fmla="*/ 952019 h 1256975"/>
                    <a:gd name="connsiteX2969" fmla="*/ 864068 w 2529241"/>
                    <a:gd name="connsiteY2969" fmla="*/ 946875 h 1256975"/>
                    <a:gd name="connsiteX2970" fmla="*/ 871281 w 2529241"/>
                    <a:gd name="connsiteY2970" fmla="*/ 941949 h 1256975"/>
                    <a:gd name="connsiteX2971" fmla="*/ 883963 w 2529241"/>
                    <a:gd name="connsiteY2971" fmla="*/ 927134 h 1256975"/>
                    <a:gd name="connsiteX2972" fmla="*/ 891365 w 2529241"/>
                    <a:gd name="connsiteY2972" fmla="*/ 922007 h 1256975"/>
                    <a:gd name="connsiteX2973" fmla="*/ 898208 w 2529241"/>
                    <a:gd name="connsiteY2973" fmla="*/ 916908 h 1256975"/>
                    <a:gd name="connsiteX2974" fmla="*/ 905304 w 2529241"/>
                    <a:gd name="connsiteY2974" fmla="*/ 909997 h 1256975"/>
                    <a:gd name="connsiteX2975" fmla="*/ 912453 w 2529241"/>
                    <a:gd name="connsiteY2975" fmla="*/ 904833 h 1256975"/>
                    <a:gd name="connsiteX2976" fmla="*/ 920760 w 2529241"/>
                    <a:gd name="connsiteY2976" fmla="*/ 900466 h 1256975"/>
                    <a:gd name="connsiteX2977" fmla="*/ 927826 w 2529241"/>
                    <a:gd name="connsiteY2977" fmla="*/ 895116 h 1256975"/>
                    <a:gd name="connsiteX2978" fmla="*/ 933416 w 2529241"/>
                    <a:gd name="connsiteY2978" fmla="*/ 887804 h 1256975"/>
                    <a:gd name="connsiteX2979" fmla="*/ 940928 w 2529241"/>
                    <a:gd name="connsiteY2979" fmla="*/ 881495 h 1256975"/>
                    <a:gd name="connsiteX2980" fmla="*/ 949665 w 2529241"/>
                    <a:gd name="connsiteY2980" fmla="*/ 878396 h 1256975"/>
                    <a:gd name="connsiteX2981" fmla="*/ 958884 w 2529241"/>
                    <a:gd name="connsiteY2981" fmla="*/ 875494 h 1256975"/>
                    <a:gd name="connsiteX2982" fmla="*/ 966230 w 2529241"/>
                    <a:gd name="connsiteY2982" fmla="*/ 871608 h 1256975"/>
                    <a:gd name="connsiteX2983" fmla="*/ 981378 w 2529241"/>
                    <a:gd name="connsiteY2983" fmla="*/ 860075 h 1256975"/>
                    <a:gd name="connsiteX2984" fmla="*/ 987560 w 2529241"/>
                    <a:gd name="connsiteY2984" fmla="*/ 853373 h 1256975"/>
                    <a:gd name="connsiteX2985" fmla="*/ 992944 w 2529241"/>
                    <a:gd name="connsiteY2985" fmla="*/ 845471 h 1256975"/>
                    <a:gd name="connsiteX2986" fmla="*/ 998803 w 2529241"/>
                    <a:gd name="connsiteY2986" fmla="*/ 838340 h 1256975"/>
                    <a:gd name="connsiteX2987" fmla="*/ 1006939 w 2529241"/>
                    <a:gd name="connsiteY2987" fmla="*/ 831811 h 1256975"/>
                    <a:gd name="connsiteX2988" fmla="*/ 1014725 w 2529241"/>
                    <a:gd name="connsiteY2988" fmla="*/ 826375 h 1256975"/>
                    <a:gd name="connsiteX2989" fmla="*/ 1022553 w 2529241"/>
                    <a:gd name="connsiteY2989" fmla="*/ 819165 h 1256975"/>
                    <a:gd name="connsiteX2990" fmla="*/ 1029436 w 2529241"/>
                    <a:gd name="connsiteY2990" fmla="*/ 814148 h 1256975"/>
                    <a:gd name="connsiteX2991" fmla="*/ 1046148 w 2529241"/>
                    <a:gd name="connsiteY2991" fmla="*/ 808929 h 1256975"/>
                    <a:gd name="connsiteX2992" fmla="*/ 1054125 w 2529241"/>
                    <a:gd name="connsiteY2992" fmla="*/ 804815 h 1256975"/>
                    <a:gd name="connsiteX2993" fmla="*/ 1061936 w 2529241"/>
                    <a:gd name="connsiteY2993" fmla="*/ 799241 h 1256975"/>
                    <a:gd name="connsiteX2994" fmla="*/ 1067905 w 2529241"/>
                    <a:gd name="connsiteY2994" fmla="*/ 792190 h 1256975"/>
                    <a:gd name="connsiteX2995" fmla="*/ 1074194 w 2529241"/>
                    <a:gd name="connsiteY2995" fmla="*/ 786085 h 1256975"/>
                    <a:gd name="connsiteX2996" fmla="*/ 1080537 w 2529241"/>
                    <a:gd name="connsiteY2996" fmla="*/ 778744 h 1256975"/>
                    <a:gd name="connsiteX2997" fmla="*/ 1087423 w 2529241"/>
                    <a:gd name="connsiteY2997" fmla="*/ 771754 h 1256975"/>
                    <a:gd name="connsiteX2998" fmla="*/ 1095805 w 2529241"/>
                    <a:gd name="connsiteY2998" fmla="*/ 765742 h 1256975"/>
                    <a:gd name="connsiteX2999" fmla="*/ 1103265 w 2529241"/>
                    <a:gd name="connsiteY2999" fmla="*/ 761273 h 1256975"/>
                    <a:gd name="connsiteX3000" fmla="*/ 1111593 w 2529241"/>
                    <a:gd name="connsiteY3000" fmla="*/ 755963 h 1256975"/>
                    <a:gd name="connsiteX3001" fmla="*/ 1118051 w 2529241"/>
                    <a:gd name="connsiteY3001" fmla="*/ 748982 h 1256975"/>
                    <a:gd name="connsiteX3002" fmla="*/ 1122603 w 2529241"/>
                    <a:gd name="connsiteY3002" fmla="*/ 741293 h 1256975"/>
                    <a:gd name="connsiteX3003" fmla="*/ 1129369 w 2529241"/>
                    <a:gd name="connsiteY3003" fmla="*/ 734602 h 1256975"/>
                    <a:gd name="connsiteX3004" fmla="*/ 1137791 w 2529241"/>
                    <a:gd name="connsiteY3004" fmla="*/ 729849 h 1256975"/>
                    <a:gd name="connsiteX3005" fmla="*/ 1145934 w 2529241"/>
                    <a:gd name="connsiteY3005" fmla="*/ 725628 h 1256975"/>
                    <a:gd name="connsiteX3006" fmla="*/ 1153874 w 2529241"/>
                    <a:gd name="connsiteY3006" fmla="*/ 721107 h 1256975"/>
                    <a:gd name="connsiteX3007" fmla="*/ 1161440 w 2529241"/>
                    <a:gd name="connsiteY3007" fmla="*/ 714554 h 1256975"/>
                    <a:gd name="connsiteX3008" fmla="*/ 1167673 w 2529241"/>
                    <a:gd name="connsiteY3008" fmla="*/ 707700 h 1256975"/>
                    <a:gd name="connsiteX3009" fmla="*/ 1175556 w 2529241"/>
                    <a:gd name="connsiteY3009" fmla="*/ 700773 h 1256975"/>
                    <a:gd name="connsiteX3010" fmla="*/ 1182802 w 2529241"/>
                    <a:gd name="connsiteY3010" fmla="*/ 694759 h 1256975"/>
                    <a:gd name="connsiteX3011" fmla="*/ 1191114 w 2529241"/>
                    <a:gd name="connsiteY3011" fmla="*/ 689545 h 1256975"/>
                    <a:gd name="connsiteX3012" fmla="*/ 1200070 w 2529241"/>
                    <a:gd name="connsiteY3012" fmla="*/ 685747 h 1256975"/>
                    <a:gd name="connsiteX3013" fmla="*/ 1208880 w 2529241"/>
                    <a:gd name="connsiteY3013" fmla="*/ 683779 h 1256975"/>
                    <a:gd name="connsiteX3014" fmla="*/ 1218884 w 2529241"/>
                    <a:gd name="connsiteY3014" fmla="*/ 682394 h 1256975"/>
                    <a:gd name="connsiteX3015" fmla="*/ 1227813 w 2529241"/>
                    <a:gd name="connsiteY3015" fmla="*/ 680608 h 1256975"/>
                    <a:gd name="connsiteX3016" fmla="*/ 1237023 w 2529241"/>
                    <a:gd name="connsiteY3016" fmla="*/ 679696 h 1256975"/>
                    <a:gd name="connsiteX3017" fmla="*/ 1245893 w 2529241"/>
                    <a:gd name="connsiteY3017" fmla="*/ 678437 h 1256975"/>
                    <a:gd name="connsiteX3018" fmla="*/ 1254602 w 2529241"/>
                    <a:gd name="connsiteY3018" fmla="*/ 673492 h 1256975"/>
                    <a:gd name="connsiteX3019" fmla="*/ 1278115 w 2529241"/>
                    <a:gd name="connsiteY3019" fmla="*/ 657731 h 1256975"/>
                    <a:gd name="connsiteX3020" fmla="*/ 1286095 w 2529241"/>
                    <a:gd name="connsiteY3020" fmla="*/ 651542 h 1256975"/>
                    <a:gd name="connsiteX3021" fmla="*/ 1294091 w 2529241"/>
                    <a:gd name="connsiteY3021" fmla="*/ 646145 h 1256975"/>
                    <a:gd name="connsiteX3022" fmla="*/ 1301734 w 2529241"/>
                    <a:gd name="connsiteY3022" fmla="*/ 640583 h 1256975"/>
                    <a:gd name="connsiteX3023" fmla="*/ 1308580 w 2529241"/>
                    <a:gd name="connsiteY3023" fmla="*/ 634056 h 1256975"/>
                    <a:gd name="connsiteX3024" fmla="*/ 1315259 w 2529241"/>
                    <a:gd name="connsiteY3024" fmla="*/ 627288 h 1256975"/>
                    <a:gd name="connsiteX3025" fmla="*/ 1320784 w 2529241"/>
                    <a:gd name="connsiteY3025" fmla="*/ 620720 h 1256975"/>
                    <a:gd name="connsiteX3026" fmla="*/ 1325371 w 2529241"/>
                    <a:gd name="connsiteY3026" fmla="*/ 612990 h 1256975"/>
                    <a:gd name="connsiteX3027" fmla="*/ 1330066 w 2529241"/>
                    <a:gd name="connsiteY3027" fmla="*/ 604311 h 1256975"/>
                    <a:gd name="connsiteX3028" fmla="*/ 1339932 w 2529241"/>
                    <a:gd name="connsiteY3028" fmla="*/ 586994 h 1256975"/>
                    <a:gd name="connsiteX3029" fmla="*/ 1344564 w 2529241"/>
                    <a:gd name="connsiteY3029" fmla="*/ 578045 h 1256975"/>
                    <a:gd name="connsiteX3030" fmla="*/ 1348489 w 2529241"/>
                    <a:gd name="connsiteY3030" fmla="*/ 569560 h 1256975"/>
                    <a:gd name="connsiteX3031" fmla="*/ 1351059 w 2529241"/>
                    <a:gd name="connsiteY3031" fmla="*/ 560073 h 1256975"/>
                    <a:gd name="connsiteX3032" fmla="*/ 1352438 w 2529241"/>
                    <a:gd name="connsiteY3032" fmla="*/ 550645 h 1256975"/>
                    <a:gd name="connsiteX3033" fmla="*/ 1355141 w 2529241"/>
                    <a:gd name="connsiteY3033" fmla="*/ 540945 h 1256975"/>
                    <a:gd name="connsiteX3034" fmla="*/ 1358674 w 2529241"/>
                    <a:gd name="connsiteY3034" fmla="*/ 531874 h 1256975"/>
                    <a:gd name="connsiteX3035" fmla="*/ 1363093 w 2529241"/>
                    <a:gd name="connsiteY3035" fmla="*/ 523253 h 1256975"/>
                    <a:gd name="connsiteX3036" fmla="*/ 1366763 w 2529241"/>
                    <a:gd name="connsiteY3036" fmla="*/ 515238 h 1256975"/>
                    <a:gd name="connsiteX3037" fmla="*/ 1370663 w 2529241"/>
                    <a:gd name="connsiteY3037" fmla="*/ 505882 h 1256975"/>
                    <a:gd name="connsiteX3038" fmla="*/ 1374348 w 2529241"/>
                    <a:gd name="connsiteY3038" fmla="*/ 498151 h 1256975"/>
                    <a:gd name="connsiteX3039" fmla="*/ 1378746 w 2529241"/>
                    <a:gd name="connsiteY3039" fmla="*/ 490077 h 1256975"/>
                    <a:gd name="connsiteX3040" fmla="*/ 1382928 w 2529241"/>
                    <a:gd name="connsiteY3040" fmla="*/ 481697 h 1256975"/>
                    <a:gd name="connsiteX3041" fmla="*/ 1389405 w 2529241"/>
                    <a:gd name="connsiteY3041" fmla="*/ 463678 h 1256975"/>
                    <a:gd name="connsiteX3042" fmla="*/ 1393604 w 2529241"/>
                    <a:gd name="connsiteY3042" fmla="*/ 454329 h 1256975"/>
                    <a:gd name="connsiteX3043" fmla="*/ 1396671 w 2529241"/>
                    <a:gd name="connsiteY3043" fmla="*/ 445484 h 1256975"/>
                    <a:gd name="connsiteX3044" fmla="*/ 1399624 w 2529241"/>
                    <a:gd name="connsiteY3044" fmla="*/ 435990 h 1256975"/>
                    <a:gd name="connsiteX3045" fmla="*/ 1403021 w 2529241"/>
                    <a:gd name="connsiteY3045" fmla="*/ 427577 h 1256975"/>
                    <a:gd name="connsiteX3046" fmla="*/ 1411113 w 2529241"/>
                    <a:gd name="connsiteY3046" fmla="*/ 410705 h 1256975"/>
                    <a:gd name="connsiteX3047" fmla="*/ 1420191 w 2529241"/>
                    <a:gd name="connsiteY3047" fmla="*/ 394326 h 1256975"/>
                    <a:gd name="connsiteX3048" fmla="*/ 1423642 w 2529241"/>
                    <a:gd name="connsiteY3048" fmla="*/ 386393 h 1256975"/>
                    <a:gd name="connsiteX3049" fmla="*/ 1426212 w 2529241"/>
                    <a:gd name="connsiteY3049" fmla="*/ 377592 h 1256975"/>
                    <a:gd name="connsiteX3050" fmla="*/ 1428000 w 2529241"/>
                    <a:gd name="connsiteY3050" fmla="*/ 369207 h 1256975"/>
                    <a:gd name="connsiteX3051" fmla="*/ 1429286 w 2529241"/>
                    <a:gd name="connsiteY3051" fmla="*/ 360085 h 1256975"/>
                    <a:gd name="connsiteX3052" fmla="*/ 1429518 w 2529241"/>
                    <a:gd name="connsiteY3052" fmla="*/ 350865 h 1256975"/>
                    <a:gd name="connsiteX3053" fmla="*/ 1430729 w 2529241"/>
                    <a:gd name="connsiteY3053" fmla="*/ 341458 h 1256975"/>
                    <a:gd name="connsiteX3054" fmla="*/ 1433712 w 2529241"/>
                    <a:gd name="connsiteY3054" fmla="*/ 332994 h 1256975"/>
                    <a:gd name="connsiteX3055" fmla="*/ 1437476 w 2529241"/>
                    <a:gd name="connsiteY3055" fmla="*/ 324696 h 1256975"/>
                    <a:gd name="connsiteX3056" fmla="*/ 1442688 w 2529241"/>
                    <a:gd name="connsiteY3056" fmla="*/ 316077 h 1256975"/>
                    <a:gd name="connsiteX3057" fmla="*/ 1446969 w 2529241"/>
                    <a:gd name="connsiteY3057" fmla="*/ 307973 h 1256975"/>
                    <a:gd name="connsiteX3058" fmla="*/ 1451647 w 2529241"/>
                    <a:gd name="connsiteY3058" fmla="*/ 298416 h 1256975"/>
                    <a:gd name="connsiteX3059" fmla="*/ 1460160 w 2529241"/>
                    <a:gd name="connsiteY3059" fmla="*/ 282274 h 1256975"/>
                    <a:gd name="connsiteX3060" fmla="*/ 1465469 w 2529241"/>
                    <a:gd name="connsiteY3060" fmla="*/ 274025 h 1256975"/>
                    <a:gd name="connsiteX3061" fmla="*/ 1472974 w 2529241"/>
                    <a:gd name="connsiteY3061" fmla="*/ 267519 h 1256975"/>
                    <a:gd name="connsiteX3062" fmla="*/ 1481272 w 2529241"/>
                    <a:gd name="connsiteY3062" fmla="*/ 263501 h 1256975"/>
                    <a:gd name="connsiteX3063" fmla="*/ 1489792 w 2529241"/>
                    <a:gd name="connsiteY3063" fmla="*/ 259979 h 1256975"/>
                    <a:gd name="connsiteX3064" fmla="*/ 1498435 w 2529241"/>
                    <a:gd name="connsiteY3064" fmla="*/ 256846 h 1256975"/>
                    <a:gd name="connsiteX3065" fmla="*/ 1508157 w 2529241"/>
                    <a:gd name="connsiteY3065" fmla="*/ 255386 h 1256975"/>
                    <a:gd name="connsiteX3066" fmla="*/ 1517796 w 2529241"/>
                    <a:gd name="connsiteY3066" fmla="*/ 255025 h 1256975"/>
                    <a:gd name="connsiteX3067" fmla="*/ 1535603 w 2529241"/>
                    <a:gd name="connsiteY3067" fmla="*/ 253052 h 1256975"/>
                    <a:gd name="connsiteX3068" fmla="*/ 1544377 w 2529241"/>
                    <a:gd name="connsiteY3068" fmla="*/ 250621 h 1256975"/>
                    <a:gd name="connsiteX3069" fmla="*/ 1552946 w 2529241"/>
                    <a:gd name="connsiteY3069" fmla="*/ 244988 h 1256975"/>
                    <a:gd name="connsiteX3070" fmla="*/ 1560783 w 2529241"/>
                    <a:gd name="connsiteY3070" fmla="*/ 239468 h 1256975"/>
                    <a:gd name="connsiteX3071" fmla="*/ 1569141 w 2529241"/>
                    <a:gd name="connsiteY3071" fmla="*/ 234458 h 1256975"/>
                    <a:gd name="connsiteX3072" fmla="*/ 1577500 w 2529241"/>
                    <a:gd name="connsiteY3072" fmla="*/ 228685 h 1256975"/>
                    <a:gd name="connsiteX3073" fmla="*/ 1584829 w 2529241"/>
                    <a:gd name="connsiteY3073" fmla="*/ 222858 h 1256975"/>
                    <a:gd name="connsiteX3074" fmla="*/ 1604810 w 2529241"/>
                    <a:gd name="connsiteY3074" fmla="*/ 205696 h 1256975"/>
                    <a:gd name="connsiteX3075" fmla="*/ 1612497 w 2529241"/>
                    <a:gd name="connsiteY3075" fmla="*/ 199942 h 1256975"/>
                    <a:gd name="connsiteX3076" fmla="*/ 1620507 w 2529241"/>
                    <a:gd name="connsiteY3076" fmla="*/ 194509 h 1256975"/>
                    <a:gd name="connsiteX3077" fmla="*/ 1637095 w 2529241"/>
                    <a:gd name="connsiteY3077" fmla="*/ 184208 h 1256975"/>
                    <a:gd name="connsiteX3078" fmla="*/ 1652169 w 2529241"/>
                    <a:gd name="connsiteY3078" fmla="*/ 170918 h 1256975"/>
                    <a:gd name="connsiteX3079" fmla="*/ 1667239 w 2529241"/>
                    <a:gd name="connsiteY3079" fmla="*/ 159103 h 1256975"/>
                    <a:gd name="connsiteX3080" fmla="*/ 1673732 w 2529241"/>
                    <a:gd name="connsiteY3080" fmla="*/ 152125 h 1256975"/>
                    <a:gd name="connsiteX3081" fmla="*/ 1678352 w 2529241"/>
                    <a:gd name="connsiteY3081" fmla="*/ 144976 h 1256975"/>
                    <a:gd name="connsiteX3082" fmla="*/ 1682808 w 2529241"/>
                    <a:gd name="connsiteY3082" fmla="*/ 136978 h 1256975"/>
                    <a:gd name="connsiteX3083" fmla="*/ 1688291 w 2529241"/>
                    <a:gd name="connsiteY3083" fmla="*/ 128549 h 1256975"/>
                    <a:gd name="connsiteX3084" fmla="*/ 1692838 w 2529241"/>
                    <a:gd name="connsiteY3084" fmla="*/ 120952 h 1256975"/>
                    <a:gd name="connsiteX3085" fmla="*/ 1696909 w 2529241"/>
                    <a:gd name="connsiteY3085" fmla="*/ 113002 h 1256975"/>
                    <a:gd name="connsiteX3086" fmla="*/ 1699721 w 2529241"/>
                    <a:gd name="connsiteY3086" fmla="*/ 104057 h 1256975"/>
                    <a:gd name="connsiteX3087" fmla="*/ 1700413 w 2529241"/>
                    <a:gd name="connsiteY3087" fmla="*/ 94914 h 1256975"/>
                    <a:gd name="connsiteX3088" fmla="*/ 1700275 w 2529241"/>
                    <a:gd name="connsiteY3088" fmla="*/ 66929 h 1256975"/>
                    <a:gd name="connsiteX3089" fmla="*/ 1700565 w 2529241"/>
                    <a:gd name="connsiteY3089" fmla="*/ 57664 h 1256975"/>
                    <a:gd name="connsiteX3090" fmla="*/ 1699455 w 2529241"/>
                    <a:gd name="connsiteY3090" fmla="*/ 48199 h 1256975"/>
                    <a:gd name="connsiteX3091" fmla="*/ 1694819 w 2529241"/>
                    <a:gd name="connsiteY3091" fmla="*/ 42447 h 1256975"/>
                    <a:gd name="connsiteX3092" fmla="*/ 1685698 w 2529241"/>
                    <a:gd name="connsiteY3092" fmla="*/ 43324 h 1256975"/>
                    <a:gd name="connsiteX3093" fmla="*/ 1675495 w 2529241"/>
                    <a:gd name="connsiteY3093" fmla="*/ 43928 h 1256975"/>
                    <a:gd name="connsiteX3094" fmla="*/ 1665759 w 2529241"/>
                    <a:gd name="connsiteY3094" fmla="*/ 42775 h 1256975"/>
                    <a:gd name="connsiteX3095" fmla="*/ 1655764 w 2529241"/>
                    <a:gd name="connsiteY3095" fmla="*/ 41316 h 1256975"/>
                    <a:gd name="connsiteX3096" fmla="*/ 1645636 w 2529241"/>
                    <a:gd name="connsiteY3096" fmla="*/ 40765 h 1256975"/>
                    <a:gd name="connsiteX3097" fmla="*/ 1635718 w 2529241"/>
                    <a:gd name="connsiteY3097" fmla="*/ 39823 h 1256975"/>
                    <a:gd name="connsiteX3098" fmla="*/ 1617704 w 2529241"/>
                    <a:gd name="connsiteY3098" fmla="*/ 35998 h 1256975"/>
                    <a:gd name="connsiteX3099" fmla="*/ 1609332 w 2529241"/>
                    <a:gd name="connsiteY3099" fmla="*/ 34241 h 1256975"/>
                    <a:gd name="connsiteX3100" fmla="*/ 1600768 w 2529241"/>
                    <a:gd name="connsiteY3100" fmla="*/ 31540 h 1256975"/>
                    <a:gd name="connsiteX3101" fmla="*/ 1591853 w 2529241"/>
                    <a:gd name="connsiteY3101" fmla="*/ 27276 h 1256975"/>
                    <a:gd name="connsiteX3102" fmla="*/ 1572828 w 2529241"/>
                    <a:gd name="connsiteY3102" fmla="*/ 22317 h 1256975"/>
                    <a:gd name="connsiteX3103" fmla="*/ 1564159 w 2529241"/>
                    <a:gd name="connsiteY3103" fmla="*/ 18341 h 1256975"/>
                    <a:gd name="connsiteX3104" fmla="*/ 1554896 w 2529241"/>
                    <a:gd name="connsiteY3104" fmla="*/ 15670 h 1256975"/>
                    <a:gd name="connsiteX3105" fmla="*/ 1546028 w 2529241"/>
                    <a:gd name="connsiteY3105" fmla="*/ 13586 h 1256975"/>
                    <a:gd name="connsiteX3106" fmla="*/ 1535892 w 2529241"/>
                    <a:gd name="connsiteY3106" fmla="*/ 12878 h 1256975"/>
                    <a:gd name="connsiteX3107" fmla="*/ 1526936 w 2529241"/>
                    <a:gd name="connsiteY3107" fmla="*/ 13882 h 1256975"/>
                    <a:gd name="connsiteX3108" fmla="*/ 1517121 w 2529241"/>
                    <a:gd name="connsiteY3108" fmla="*/ 15342 h 1256975"/>
                    <a:gd name="connsiteX3109" fmla="*/ 1507488 w 2529241"/>
                    <a:gd name="connsiteY3109" fmla="*/ 17667 h 1256975"/>
                    <a:gd name="connsiteX3110" fmla="*/ 1498180 w 2529241"/>
                    <a:gd name="connsiteY3110" fmla="*/ 21162 h 1256975"/>
                    <a:gd name="connsiteX3111" fmla="*/ 1489623 w 2529241"/>
                    <a:gd name="connsiteY3111" fmla="*/ 25161 h 1256975"/>
                    <a:gd name="connsiteX3112" fmla="*/ 1473891 w 2529241"/>
                    <a:gd name="connsiteY3112" fmla="*/ 33264 h 1256975"/>
                    <a:gd name="connsiteX3113" fmla="*/ 1466435 w 2529241"/>
                    <a:gd name="connsiteY3113" fmla="*/ 38787 h 1256975"/>
                    <a:gd name="connsiteX3114" fmla="*/ 1459683 w 2529241"/>
                    <a:gd name="connsiteY3114" fmla="*/ 45867 h 1256975"/>
                    <a:gd name="connsiteX3115" fmla="*/ 1454352 w 2529241"/>
                    <a:gd name="connsiteY3115" fmla="*/ 53100 h 1256975"/>
                    <a:gd name="connsiteX3116" fmla="*/ 1441371 w 2529241"/>
                    <a:gd name="connsiteY3116" fmla="*/ 65832 h 1256975"/>
                    <a:gd name="connsiteX3117" fmla="*/ 1434968 w 2529241"/>
                    <a:gd name="connsiteY3117" fmla="*/ 73235 h 1256975"/>
                    <a:gd name="connsiteX3118" fmla="*/ 1423846 w 2529241"/>
                    <a:gd name="connsiteY3118" fmla="*/ 87312 h 1256975"/>
                    <a:gd name="connsiteX3119" fmla="*/ 1418288 w 2529241"/>
                    <a:gd name="connsiteY3119" fmla="*/ 94835 h 1256975"/>
                    <a:gd name="connsiteX3120" fmla="*/ 1413797 w 2529241"/>
                    <a:gd name="connsiteY3120" fmla="*/ 102632 h 1256975"/>
                    <a:gd name="connsiteX3121" fmla="*/ 1405528 w 2529241"/>
                    <a:gd name="connsiteY3121" fmla="*/ 120060 h 1256975"/>
                    <a:gd name="connsiteX3122" fmla="*/ 1400007 w 2529241"/>
                    <a:gd name="connsiteY3122" fmla="*/ 128673 h 1256975"/>
                    <a:gd name="connsiteX3123" fmla="*/ 1393190 w 2529241"/>
                    <a:gd name="connsiteY3123" fmla="*/ 135345 h 1256975"/>
                    <a:gd name="connsiteX3124" fmla="*/ 1386732 w 2529241"/>
                    <a:gd name="connsiteY3124" fmla="*/ 141075 h 1256975"/>
                    <a:gd name="connsiteX3125" fmla="*/ 1374357 w 2529241"/>
                    <a:gd name="connsiteY3125" fmla="*/ 154491 h 1256975"/>
                    <a:gd name="connsiteX3126" fmla="*/ 1369557 w 2529241"/>
                    <a:gd name="connsiteY3126" fmla="*/ 162929 h 1256975"/>
                    <a:gd name="connsiteX3127" fmla="*/ 1367979 w 2529241"/>
                    <a:gd name="connsiteY3127" fmla="*/ 170898 h 1256975"/>
                    <a:gd name="connsiteX3128" fmla="*/ 1364802 w 2529241"/>
                    <a:gd name="connsiteY3128" fmla="*/ 180070 h 1256975"/>
                    <a:gd name="connsiteX3129" fmla="*/ 1362382 w 2529241"/>
                    <a:gd name="connsiteY3129" fmla="*/ 189400 h 1256975"/>
                    <a:gd name="connsiteX3130" fmla="*/ 1362567 w 2529241"/>
                    <a:gd name="connsiteY3130" fmla="*/ 199271 h 1256975"/>
                    <a:gd name="connsiteX3131" fmla="*/ 1364367 w 2529241"/>
                    <a:gd name="connsiteY3131" fmla="*/ 208729 h 1256975"/>
                    <a:gd name="connsiteX3132" fmla="*/ 1363815 w 2529241"/>
                    <a:gd name="connsiteY3132" fmla="*/ 216961 h 1256975"/>
                    <a:gd name="connsiteX3133" fmla="*/ 1359892 w 2529241"/>
                    <a:gd name="connsiteY3133" fmla="*/ 245419 h 1256975"/>
                    <a:gd name="connsiteX3134" fmla="*/ 1360042 w 2529241"/>
                    <a:gd name="connsiteY3134" fmla="*/ 254290 h 1256975"/>
                    <a:gd name="connsiteX3135" fmla="*/ 1359887 w 2529241"/>
                    <a:gd name="connsiteY3135" fmla="*/ 263681 h 1256975"/>
                    <a:gd name="connsiteX3136" fmla="*/ 1355983 w 2529241"/>
                    <a:gd name="connsiteY3136" fmla="*/ 281555 h 1256975"/>
                    <a:gd name="connsiteX3137" fmla="*/ 1352955 w 2529241"/>
                    <a:gd name="connsiteY3137" fmla="*/ 290693 h 1256975"/>
                    <a:gd name="connsiteX3138" fmla="*/ 1350512 w 2529241"/>
                    <a:gd name="connsiteY3138" fmla="*/ 299464 h 1256975"/>
                    <a:gd name="connsiteX3139" fmla="*/ 1348176 w 2529241"/>
                    <a:gd name="connsiteY3139" fmla="*/ 309239 h 1256975"/>
                    <a:gd name="connsiteX3140" fmla="*/ 1343374 w 2529241"/>
                    <a:gd name="connsiteY3140" fmla="*/ 317673 h 1256975"/>
                    <a:gd name="connsiteX3141" fmla="*/ 1338988 w 2529241"/>
                    <a:gd name="connsiteY3141" fmla="*/ 325999 h 1256975"/>
                    <a:gd name="connsiteX3142" fmla="*/ 1336203 w 2529241"/>
                    <a:gd name="connsiteY3142" fmla="*/ 333771 h 1256975"/>
                    <a:gd name="connsiteX3143" fmla="*/ 1333690 w 2529241"/>
                    <a:gd name="connsiteY3143" fmla="*/ 342946 h 1256975"/>
                    <a:gd name="connsiteX3144" fmla="*/ 1330230 w 2529241"/>
                    <a:gd name="connsiteY3144" fmla="*/ 351914 h 1256975"/>
                    <a:gd name="connsiteX3145" fmla="*/ 1327092 w 2529241"/>
                    <a:gd name="connsiteY3145" fmla="*/ 361181 h 1256975"/>
                    <a:gd name="connsiteX3146" fmla="*/ 1324635 w 2529241"/>
                    <a:gd name="connsiteY3146" fmla="*/ 371243 h 1256975"/>
                    <a:gd name="connsiteX3147" fmla="*/ 1321944 w 2529241"/>
                    <a:gd name="connsiteY3147" fmla="*/ 380746 h 1256975"/>
                    <a:gd name="connsiteX3148" fmla="*/ 1319171 w 2529241"/>
                    <a:gd name="connsiteY3148" fmla="*/ 399371 h 1256975"/>
                    <a:gd name="connsiteX3149" fmla="*/ 1316571 w 2529241"/>
                    <a:gd name="connsiteY3149" fmla="*/ 408014 h 1256975"/>
                    <a:gd name="connsiteX3150" fmla="*/ 1314848 w 2529241"/>
                    <a:gd name="connsiteY3150" fmla="*/ 416880 h 1256975"/>
                    <a:gd name="connsiteX3151" fmla="*/ 1309852 w 2529241"/>
                    <a:gd name="connsiteY3151" fmla="*/ 435903 h 1256975"/>
                    <a:gd name="connsiteX3152" fmla="*/ 1308891 w 2529241"/>
                    <a:gd name="connsiteY3152" fmla="*/ 445292 h 1256975"/>
                    <a:gd name="connsiteX3153" fmla="*/ 1306328 w 2529241"/>
                    <a:gd name="connsiteY3153" fmla="*/ 455326 h 1256975"/>
                    <a:gd name="connsiteX3154" fmla="*/ 1304208 w 2529241"/>
                    <a:gd name="connsiteY3154" fmla="*/ 465709 h 1256975"/>
                    <a:gd name="connsiteX3155" fmla="*/ 1303123 w 2529241"/>
                    <a:gd name="connsiteY3155" fmla="*/ 475285 h 1256975"/>
                    <a:gd name="connsiteX3156" fmla="*/ 1302057 w 2529241"/>
                    <a:gd name="connsiteY3156" fmla="*/ 494669 h 1256975"/>
                    <a:gd name="connsiteX3157" fmla="*/ 1300951 w 2529241"/>
                    <a:gd name="connsiteY3157" fmla="*/ 505129 h 1256975"/>
                    <a:gd name="connsiteX3158" fmla="*/ 1299468 w 2529241"/>
                    <a:gd name="connsiteY3158" fmla="*/ 513897 h 1256975"/>
                    <a:gd name="connsiteX3159" fmla="*/ 1293754 w 2529241"/>
                    <a:gd name="connsiteY3159" fmla="*/ 531867 h 1256975"/>
                    <a:gd name="connsiteX3160" fmla="*/ 1282560 w 2529241"/>
                    <a:gd name="connsiteY3160" fmla="*/ 558753 h 1256975"/>
                    <a:gd name="connsiteX3161" fmla="*/ 1279729 w 2529241"/>
                    <a:gd name="connsiteY3161" fmla="*/ 567922 h 1256975"/>
                    <a:gd name="connsiteX3162" fmla="*/ 1275284 w 2529241"/>
                    <a:gd name="connsiteY3162" fmla="*/ 576356 h 1256975"/>
                    <a:gd name="connsiteX3163" fmla="*/ 1272411 w 2529241"/>
                    <a:gd name="connsiteY3163" fmla="*/ 585248 h 1256975"/>
                    <a:gd name="connsiteX3164" fmla="*/ 1265951 w 2529241"/>
                    <a:gd name="connsiteY3164" fmla="*/ 603232 h 1256975"/>
                    <a:gd name="connsiteX3165" fmla="*/ 1263180 w 2529241"/>
                    <a:gd name="connsiteY3165" fmla="*/ 613295 h 1256975"/>
                    <a:gd name="connsiteX3166" fmla="*/ 1255509 w 2529241"/>
                    <a:gd name="connsiteY3166" fmla="*/ 650538 h 1256975"/>
                    <a:gd name="connsiteX3167" fmla="*/ 1254006 w 2529241"/>
                    <a:gd name="connsiteY3167" fmla="*/ 660390 h 1256975"/>
                    <a:gd name="connsiteX3168" fmla="*/ 1254258 w 2529241"/>
                    <a:gd name="connsiteY3168" fmla="*/ 670586 h 1256975"/>
                    <a:gd name="connsiteX3169" fmla="*/ 1256276 w 2529241"/>
                    <a:gd name="connsiteY3169" fmla="*/ 679480 h 1256975"/>
                    <a:gd name="connsiteX3170" fmla="*/ 1264356 w 2529241"/>
                    <a:gd name="connsiteY3170" fmla="*/ 697958 h 1256975"/>
                    <a:gd name="connsiteX3171" fmla="*/ 1268677 w 2529241"/>
                    <a:gd name="connsiteY3171" fmla="*/ 706092 h 1256975"/>
                    <a:gd name="connsiteX3172" fmla="*/ 1277994 w 2529241"/>
                    <a:gd name="connsiteY3172" fmla="*/ 721614 h 1256975"/>
                    <a:gd name="connsiteX3173" fmla="*/ 1289006 w 2529241"/>
                    <a:gd name="connsiteY3173" fmla="*/ 737586 h 1256975"/>
                    <a:gd name="connsiteX3174" fmla="*/ 1293976 w 2529241"/>
                    <a:gd name="connsiteY3174" fmla="*/ 746432 h 1256975"/>
                    <a:gd name="connsiteX3175" fmla="*/ 1297451 w 2529241"/>
                    <a:gd name="connsiteY3175" fmla="*/ 755095 h 1256975"/>
                    <a:gd name="connsiteX3176" fmla="*/ 1300516 w 2529241"/>
                    <a:gd name="connsiteY3176" fmla="*/ 763447 h 1256975"/>
                    <a:gd name="connsiteX3177" fmla="*/ 1314308 w 2529241"/>
                    <a:gd name="connsiteY3177" fmla="*/ 789361 h 1256975"/>
                    <a:gd name="connsiteX3178" fmla="*/ 1320118 w 2529241"/>
                    <a:gd name="connsiteY3178" fmla="*/ 796412 h 1256975"/>
                    <a:gd name="connsiteX3179" fmla="*/ 1338455 w 2529241"/>
                    <a:gd name="connsiteY3179" fmla="*/ 817054 h 1256975"/>
                    <a:gd name="connsiteX3180" fmla="*/ 1352831 w 2529241"/>
                    <a:gd name="connsiteY3180" fmla="*/ 829834 h 1256975"/>
                    <a:gd name="connsiteX3181" fmla="*/ 1359850 w 2529241"/>
                    <a:gd name="connsiteY3181" fmla="*/ 835244 h 1256975"/>
                    <a:gd name="connsiteX3182" fmla="*/ 1366852 w 2529241"/>
                    <a:gd name="connsiteY3182" fmla="*/ 841577 h 1256975"/>
                    <a:gd name="connsiteX3183" fmla="*/ 1373169 w 2529241"/>
                    <a:gd name="connsiteY3183" fmla="*/ 849102 h 1256975"/>
                    <a:gd name="connsiteX3184" fmla="*/ 1384825 w 2529241"/>
                    <a:gd name="connsiteY3184" fmla="*/ 864685 h 1256975"/>
                    <a:gd name="connsiteX3185" fmla="*/ 1391542 w 2529241"/>
                    <a:gd name="connsiteY3185" fmla="*/ 871984 h 1256975"/>
                    <a:gd name="connsiteX3186" fmla="*/ 1404973 w 2529241"/>
                    <a:gd name="connsiteY3186" fmla="*/ 884867 h 1256975"/>
                    <a:gd name="connsiteX3187" fmla="*/ 1425679 w 2529241"/>
                    <a:gd name="connsiteY3187" fmla="*/ 905567 h 1256975"/>
                    <a:gd name="connsiteX3188" fmla="*/ 1433406 w 2529241"/>
                    <a:gd name="connsiteY3188" fmla="*/ 912429 h 1256975"/>
                    <a:gd name="connsiteX3189" fmla="*/ 1441189 w 2529241"/>
                    <a:gd name="connsiteY3189" fmla="*/ 918164 h 1256975"/>
                    <a:gd name="connsiteX3190" fmla="*/ 1449127 w 2529241"/>
                    <a:gd name="connsiteY3190" fmla="*/ 922798 h 1256975"/>
                    <a:gd name="connsiteX3191" fmla="*/ 1457099 w 2529241"/>
                    <a:gd name="connsiteY3191" fmla="*/ 926732 h 1256975"/>
                    <a:gd name="connsiteX3192" fmla="*/ 1465610 w 2529241"/>
                    <a:gd name="connsiteY3192" fmla="*/ 930027 h 1256975"/>
                    <a:gd name="connsiteX3193" fmla="*/ 1482401 w 2529241"/>
                    <a:gd name="connsiteY3193" fmla="*/ 937145 h 1256975"/>
                    <a:gd name="connsiteX3194" fmla="*/ 1490619 w 2529241"/>
                    <a:gd name="connsiteY3194" fmla="*/ 939701 h 1256975"/>
                    <a:gd name="connsiteX3195" fmla="*/ 1500458 w 2529241"/>
                    <a:gd name="connsiteY3195" fmla="*/ 942132 h 1256975"/>
                    <a:gd name="connsiteX3196" fmla="*/ 1518755 w 2529241"/>
                    <a:gd name="connsiteY3196" fmla="*/ 947278 h 1256975"/>
                    <a:gd name="connsiteX3197" fmla="*/ 1527200 w 2529241"/>
                    <a:gd name="connsiteY3197" fmla="*/ 950070 h 1256975"/>
                    <a:gd name="connsiteX3198" fmla="*/ 1536395 w 2529241"/>
                    <a:gd name="connsiteY3198" fmla="*/ 951006 h 1256975"/>
                    <a:gd name="connsiteX3199" fmla="*/ 1546411 w 2529241"/>
                    <a:gd name="connsiteY3199" fmla="*/ 950203 h 1256975"/>
                    <a:gd name="connsiteX3200" fmla="*/ 1555737 w 2529241"/>
                    <a:gd name="connsiteY3200" fmla="*/ 950304 h 1256975"/>
                    <a:gd name="connsiteX3201" fmla="*/ 1565414 w 2529241"/>
                    <a:gd name="connsiteY3201" fmla="*/ 952014 h 1256975"/>
                    <a:gd name="connsiteX3202" fmla="*/ 1573799 w 2529241"/>
                    <a:gd name="connsiteY3202" fmla="*/ 954504 h 1256975"/>
                    <a:gd name="connsiteX3203" fmla="*/ 1591327 w 2529241"/>
                    <a:gd name="connsiteY3203" fmla="*/ 961756 h 1256975"/>
                    <a:gd name="connsiteX3204" fmla="*/ 1601097 w 2529241"/>
                    <a:gd name="connsiteY3204" fmla="*/ 963933 h 1256975"/>
                    <a:gd name="connsiteX3205" fmla="*/ 1619053 w 2529241"/>
                    <a:gd name="connsiteY3205" fmla="*/ 965477 h 1256975"/>
                    <a:gd name="connsiteX3206" fmla="*/ 1629527 w 2529241"/>
                    <a:gd name="connsiteY3206" fmla="*/ 965552 h 1256975"/>
                    <a:gd name="connsiteX3207" fmla="*/ 1639059 w 2529241"/>
                    <a:gd name="connsiteY3207" fmla="*/ 964368 h 1256975"/>
                    <a:gd name="connsiteX3208" fmla="*/ 1648344 w 2529241"/>
                    <a:gd name="connsiteY3208" fmla="*/ 962166 h 1256975"/>
                    <a:gd name="connsiteX3209" fmla="*/ 1656742 w 2529241"/>
                    <a:gd name="connsiteY3209" fmla="*/ 959793 h 1256975"/>
                    <a:gd name="connsiteX3210" fmla="*/ 1665783 w 2529241"/>
                    <a:gd name="connsiteY3210" fmla="*/ 957645 h 1256975"/>
                    <a:gd name="connsiteX3211" fmla="*/ 1675128 w 2529241"/>
                    <a:gd name="connsiteY3211" fmla="*/ 956894 h 1256975"/>
                    <a:gd name="connsiteX3212" fmla="*/ 1694657 w 2529241"/>
                    <a:gd name="connsiteY3212" fmla="*/ 958768 h 1256975"/>
                    <a:gd name="connsiteX3213" fmla="*/ 1703277 w 2529241"/>
                    <a:gd name="connsiteY3213" fmla="*/ 960926 h 1256975"/>
                    <a:gd name="connsiteX3214" fmla="*/ 1711884 w 2529241"/>
                    <a:gd name="connsiteY3214" fmla="*/ 964066 h 1256975"/>
                    <a:gd name="connsiteX3215" fmla="*/ 1721107 w 2529241"/>
                    <a:gd name="connsiteY3215" fmla="*/ 966352 h 1256975"/>
                    <a:gd name="connsiteX3216" fmla="*/ 1749280 w 2529241"/>
                    <a:gd name="connsiteY3216" fmla="*/ 971217 h 1256975"/>
                    <a:gd name="connsiteX3217" fmla="*/ 1758878 w 2529241"/>
                    <a:gd name="connsiteY3217" fmla="*/ 972427 h 1256975"/>
                    <a:gd name="connsiteX3218" fmla="*/ 1778430 w 2529241"/>
                    <a:gd name="connsiteY3218" fmla="*/ 973450 h 1256975"/>
                    <a:gd name="connsiteX3219" fmla="*/ 1788299 w 2529241"/>
                    <a:gd name="connsiteY3219" fmla="*/ 974950 h 1256975"/>
                    <a:gd name="connsiteX3220" fmla="*/ 1796639 w 2529241"/>
                    <a:gd name="connsiteY3220" fmla="*/ 977344 h 1256975"/>
                    <a:gd name="connsiteX3221" fmla="*/ 1806052 w 2529241"/>
                    <a:gd name="connsiteY3221" fmla="*/ 980449 h 1256975"/>
                    <a:gd name="connsiteX3222" fmla="*/ 1813790 w 2529241"/>
                    <a:gd name="connsiteY3222" fmla="*/ 984224 h 1256975"/>
                    <a:gd name="connsiteX3223" fmla="*/ 1821253 w 2529241"/>
                    <a:gd name="connsiteY3223" fmla="*/ 988279 h 1256975"/>
                    <a:gd name="connsiteX3224" fmla="*/ 1829640 w 2529241"/>
                    <a:gd name="connsiteY3224" fmla="*/ 993914 h 1256975"/>
                    <a:gd name="connsiteX3225" fmla="*/ 1836719 w 2529241"/>
                    <a:gd name="connsiteY3225" fmla="*/ 999145 h 1256975"/>
                    <a:gd name="connsiteX3226" fmla="*/ 1845316 w 2529241"/>
                    <a:gd name="connsiteY3226" fmla="*/ 1003792 h 1256975"/>
                    <a:gd name="connsiteX3227" fmla="*/ 1854539 w 2529241"/>
                    <a:gd name="connsiteY3227" fmla="*/ 1006521 h 1256975"/>
                    <a:gd name="connsiteX3228" fmla="*/ 1864387 w 2529241"/>
                    <a:gd name="connsiteY3228" fmla="*/ 1007805 h 1256975"/>
                    <a:gd name="connsiteX3229" fmla="*/ 1873938 w 2529241"/>
                    <a:gd name="connsiteY3229" fmla="*/ 1009387 h 1256975"/>
                    <a:gd name="connsiteX3230" fmla="*/ 1882981 w 2529241"/>
                    <a:gd name="connsiteY3230" fmla="*/ 1011618 h 1256975"/>
                    <a:gd name="connsiteX3231" fmla="*/ 1891592 w 2529241"/>
                    <a:gd name="connsiteY3231" fmla="*/ 1014093 h 1256975"/>
                    <a:gd name="connsiteX3232" fmla="*/ 1918051 w 2529241"/>
                    <a:gd name="connsiteY3232" fmla="*/ 1023693 h 1256975"/>
                    <a:gd name="connsiteX3233" fmla="*/ 1926852 w 2529241"/>
                    <a:gd name="connsiteY3233" fmla="*/ 1027336 h 1256975"/>
                    <a:gd name="connsiteX3234" fmla="*/ 1934967 w 2529241"/>
                    <a:gd name="connsiteY3234" fmla="*/ 1031588 h 1256975"/>
                    <a:gd name="connsiteX3235" fmla="*/ 1942292 w 2529241"/>
                    <a:gd name="connsiteY3235" fmla="*/ 1036158 h 1256975"/>
                    <a:gd name="connsiteX3236" fmla="*/ 1951116 w 2529241"/>
                    <a:gd name="connsiteY3236" fmla="*/ 1040324 h 1256975"/>
                    <a:gd name="connsiteX3237" fmla="*/ 1959098 w 2529241"/>
                    <a:gd name="connsiteY3237" fmla="*/ 1043350 h 1256975"/>
                    <a:gd name="connsiteX3238" fmla="*/ 1966556 w 2529241"/>
                    <a:gd name="connsiteY3238" fmla="*/ 1048191 h 1256975"/>
                    <a:gd name="connsiteX3239" fmla="*/ 1974372 w 2529241"/>
                    <a:gd name="connsiteY3239" fmla="*/ 1053759 h 1256975"/>
                    <a:gd name="connsiteX3240" fmla="*/ 1991341 w 2529241"/>
                    <a:gd name="connsiteY3240" fmla="*/ 1064886 h 1256975"/>
                    <a:gd name="connsiteX3241" fmla="*/ 1999264 w 2529241"/>
                    <a:gd name="connsiteY3241" fmla="*/ 1069739 h 1256975"/>
                    <a:gd name="connsiteX3242" fmla="*/ 2008245 w 2529241"/>
                    <a:gd name="connsiteY3242" fmla="*/ 1073589 h 1256975"/>
                    <a:gd name="connsiteX3243" fmla="*/ 2017043 w 2529241"/>
                    <a:gd name="connsiteY3243" fmla="*/ 1075700 h 1256975"/>
                    <a:gd name="connsiteX3244" fmla="*/ 2026694 w 2529241"/>
                    <a:gd name="connsiteY3244" fmla="*/ 1077457 h 1256975"/>
                    <a:gd name="connsiteX3245" fmla="*/ 2036584 w 2529241"/>
                    <a:gd name="connsiteY3245" fmla="*/ 1078831 h 1256975"/>
                    <a:gd name="connsiteX3246" fmla="*/ 2044996 w 2529241"/>
                    <a:gd name="connsiteY3246" fmla="*/ 1081721 h 1256975"/>
                    <a:gd name="connsiteX3247" fmla="*/ 2053335 w 2529241"/>
                    <a:gd name="connsiteY3247" fmla="*/ 1083827 h 1256975"/>
                    <a:gd name="connsiteX3248" fmla="*/ 2062746 w 2529241"/>
                    <a:gd name="connsiteY3248" fmla="*/ 1085184 h 1256975"/>
                    <a:gd name="connsiteX3249" fmla="*/ 2082018 w 2529241"/>
                    <a:gd name="connsiteY3249" fmla="*/ 1083829 h 1256975"/>
                    <a:gd name="connsiteX3250" fmla="*/ 2092013 w 2529241"/>
                    <a:gd name="connsiteY3250" fmla="*/ 1082018 h 1256975"/>
                    <a:gd name="connsiteX3251" fmla="*/ 2108094 w 2529241"/>
                    <a:gd name="connsiteY3251" fmla="*/ 1075087 h 1256975"/>
                    <a:gd name="connsiteX3252" fmla="*/ 2117582 w 2529241"/>
                    <a:gd name="connsiteY3252" fmla="*/ 1072475 h 1256975"/>
                    <a:gd name="connsiteX3253" fmla="*/ 2136108 w 2529241"/>
                    <a:gd name="connsiteY3253" fmla="*/ 1067949 h 1256975"/>
                    <a:gd name="connsiteX3254" fmla="*/ 2146634 w 2529241"/>
                    <a:gd name="connsiteY3254" fmla="*/ 1066646 h 1256975"/>
                    <a:gd name="connsiteX3255" fmla="*/ 2156161 w 2529241"/>
                    <a:gd name="connsiteY3255" fmla="*/ 1067533 h 1256975"/>
                    <a:gd name="connsiteX3256" fmla="*/ 2165200 w 2529241"/>
                    <a:gd name="connsiteY3256" fmla="*/ 1070254 h 1256975"/>
                    <a:gd name="connsiteX3257" fmla="*/ 2173897 w 2529241"/>
                    <a:gd name="connsiteY3257" fmla="*/ 1074775 h 1256975"/>
                    <a:gd name="connsiteX3258" fmla="*/ 2181068 w 2529241"/>
                    <a:gd name="connsiteY3258" fmla="*/ 1080209 h 1256975"/>
                    <a:gd name="connsiteX3259" fmla="*/ 2188636 w 2529241"/>
                    <a:gd name="connsiteY3259" fmla="*/ 1086876 h 1256975"/>
                    <a:gd name="connsiteX3260" fmla="*/ 2195739 w 2529241"/>
                    <a:gd name="connsiteY3260" fmla="*/ 1093534 h 1256975"/>
                    <a:gd name="connsiteX3261" fmla="*/ 2203602 w 2529241"/>
                    <a:gd name="connsiteY3261" fmla="*/ 1098542 h 1256975"/>
                    <a:gd name="connsiteX3262" fmla="*/ 2212308 w 2529241"/>
                    <a:gd name="connsiteY3262" fmla="*/ 1101921 h 1256975"/>
                    <a:gd name="connsiteX3263" fmla="*/ 2221974 w 2529241"/>
                    <a:gd name="connsiteY3263" fmla="*/ 1105167 h 1256975"/>
                    <a:gd name="connsiteX3264" fmla="*/ 2231929 w 2529241"/>
                    <a:gd name="connsiteY3264" fmla="*/ 1107369 h 1256975"/>
                    <a:gd name="connsiteX3265" fmla="*/ 2242703 w 2529241"/>
                    <a:gd name="connsiteY3265" fmla="*/ 1108588 h 1256975"/>
                    <a:gd name="connsiteX3266" fmla="*/ 2260967 w 2529241"/>
                    <a:gd name="connsiteY3266" fmla="*/ 1111665 h 1256975"/>
                    <a:gd name="connsiteX3267" fmla="*/ 2269777 w 2529241"/>
                    <a:gd name="connsiteY3267" fmla="*/ 1112047 h 1256975"/>
                    <a:gd name="connsiteX3268" fmla="*/ 2278341 w 2529241"/>
                    <a:gd name="connsiteY3268" fmla="*/ 1113207 h 1256975"/>
                    <a:gd name="connsiteX3269" fmla="*/ 2298055 w 2529241"/>
                    <a:gd name="connsiteY3269" fmla="*/ 1115295 h 1256975"/>
                    <a:gd name="connsiteX3270" fmla="*/ 2307528 w 2529241"/>
                    <a:gd name="connsiteY3270" fmla="*/ 1117202 h 1256975"/>
                    <a:gd name="connsiteX3271" fmla="*/ 2324993 w 2529241"/>
                    <a:gd name="connsiteY3271" fmla="*/ 1122353 h 1256975"/>
                    <a:gd name="connsiteX3272" fmla="*/ 2334041 w 2529241"/>
                    <a:gd name="connsiteY3272" fmla="*/ 1123637 h 1256975"/>
                    <a:gd name="connsiteX3273" fmla="*/ 2342458 w 2529241"/>
                    <a:gd name="connsiteY3273" fmla="*/ 1125800 h 1256975"/>
                    <a:gd name="connsiteX3274" fmla="*/ 2359573 w 2529241"/>
                    <a:gd name="connsiteY3274" fmla="*/ 1132981 h 1256975"/>
                    <a:gd name="connsiteX3275" fmla="*/ 2369018 w 2529241"/>
                    <a:gd name="connsiteY3275" fmla="*/ 1135469 h 1256975"/>
                    <a:gd name="connsiteX3276" fmla="*/ 2378557 w 2529241"/>
                    <a:gd name="connsiteY3276" fmla="*/ 1136098 h 1256975"/>
                    <a:gd name="connsiteX3277" fmla="*/ 2388494 w 2529241"/>
                    <a:gd name="connsiteY3277" fmla="*/ 1136248 h 1256975"/>
                    <a:gd name="connsiteX3278" fmla="*/ 2416737 w 2529241"/>
                    <a:gd name="connsiteY3278" fmla="*/ 1138008 h 1256975"/>
                    <a:gd name="connsiteX3279" fmla="*/ 2425995 w 2529241"/>
                    <a:gd name="connsiteY3279" fmla="*/ 1137404 h 1256975"/>
                    <a:gd name="connsiteX3280" fmla="*/ 2452976 w 2529241"/>
                    <a:gd name="connsiteY3280" fmla="*/ 1133506 h 1256975"/>
                    <a:gd name="connsiteX3281" fmla="*/ 2472405 w 2529241"/>
                    <a:gd name="connsiteY3281" fmla="*/ 1132654 h 1256975"/>
                    <a:gd name="connsiteX3282" fmla="*/ 2481523 w 2529241"/>
                    <a:gd name="connsiteY3282" fmla="*/ 1133314 h 1256975"/>
                    <a:gd name="connsiteX3283" fmla="*/ 2481616 w 2529241"/>
                    <a:gd name="connsiteY3283" fmla="*/ 1143224 h 1256975"/>
                    <a:gd name="connsiteX3284" fmla="*/ 2482926 w 2529241"/>
                    <a:gd name="connsiteY3284" fmla="*/ 1152313 h 1256975"/>
                    <a:gd name="connsiteX3285" fmla="*/ 2485521 w 2529241"/>
                    <a:gd name="connsiteY3285" fmla="*/ 1161861 h 1256975"/>
                    <a:gd name="connsiteX3286" fmla="*/ 2489005 w 2529241"/>
                    <a:gd name="connsiteY3286" fmla="*/ 1171938 h 1256975"/>
                    <a:gd name="connsiteX3287" fmla="*/ 2492769 w 2529241"/>
                    <a:gd name="connsiteY3287" fmla="*/ 1179786 h 1256975"/>
                    <a:gd name="connsiteX3288" fmla="*/ 2498357 w 2529241"/>
                    <a:gd name="connsiteY3288" fmla="*/ 1187724 h 1256975"/>
                    <a:gd name="connsiteX3289" fmla="*/ 2500671 w 2529241"/>
                    <a:gd name="connsiteY3289" fmla="*/ 1207049 h 1256975"/>
                    <a:gd name="connsiteX3290" fmla="*/ 2502822 w 2529241"/>
                    <a:gd name="connsiteY3290" fmla="*/ 1215630 h 1256975"/>
                    <a:gd name="connsiteX3291" fmla="*/ 2493891 w 2529241"/>
                    <a:gd name="connsiteY3291" fmla="*/ 1215494 h 1256975"/>
                    <a:gd name="connsiteX3292" fmla="*/ 2474626 w 2529241"/>
                    <a:gd name="connsiteY3292" fmla="*/ 1216248 h 1256975"/>
                    <a:gd name="connsiteX3293" fmla="*/ 2465414 w 2529241"/>
                    <a:gd name="connsiteY3293" fmla="*/ 1215993 h 1256975"/>
                    <a:gd name="connsiteX3294" fmla="*/ 2456179 w 2529241"/>
                    <a:gd name="connsiteY3294" fmla="*/ 1214219 h 1256975"/>
                    <a:gd name="connsiteX3295" fmla="*/ 2437311 w 2529241"/>
                    <a:gd name="connsiteY3295" fmla="*/ 1208296 h 1256975"/>
                    <a:gd name="connsiteX3296" fmla="*/ 2420594 w 2529241"/>
                    <a:gd name="connsiteY3296" fmla="*/ 1199762 h 1256975"/>
                    <a:gd name="connsiteX3297" fmla="*/ 2411804 w 2529241"/>
                    <a:gd name="connsiteY3297" fmla="*/ 1197904 h 1256975"/>
                    <a:gd name="connsiteX3298" fmla="*/ 2403691 w 2529241"/>
                    <a:gd name="connsiteY3298" fmla="*/ 1197623 h 1256975"/>
                    <a:gd name="connsiteX3299" fmla="*/ 2393894 w 2529241"/>
                    <a:gd name="connsiteY3299" fmla="*/ 1197880 h 1256975"/>
                    <a:gd name="connsiteX3300" fmla="*/ 2374629 w 2529241"/>
                    <a:gd name="connsiteY3300" fmla="*/ 1200089 h 1256975"/>
                    <a:gd name="connsiteX3301" fmla="*/ 2336052 w 2529241"/>
                    <a:gd name="connsiteY3301" fmla="*/ 1200522 h 1256975"/>
                    <a:gd name="connsiteX3302" fmla="*/ 2326981 w 2529241"/>
                    <a:gd name="connsiteY3302" fmla="*/ 1201030 h 1256975"/>
                    <a:gd name="connsiteX3303" fmla="*/ 2317348 w 2529241"/>
                    <a:gd name="connsiteY3303" fmla="*/ 1203808 h 1256975"/>
                    <a:gd name="connsiteX3304" fmla="*/ 2309864 w 2529241"/>
                    <a:gd name="connsiteY3304" fmla="*/ 1208271 h 1256975"/>
                    <a:gd name="connsiteX3305" fmla="*/ 2301578 w 2529241"/>
                    <a:gd name="connsiteY3305" fmla="*/ 1212869 h 1256975"/>
                    <a:gd name="connsiteX3306" fmla="*/ 2292397 w 2529241"/>
                    <a:gd name="connsiteY3306" fmla="*/ 1216917 h 1256975"/>
                    <a:gd name="connsiteX3307" fmla="*/ 2283033 w 2529241"/>
                    <a:gd name="connsiteY3307" fmla="*/ 1221710 h 1256975"/>
                    <a:gd name="connsiteX3308" fmla="*/ 2275493 w 2529241"/>
                    <a:gd name="connsiteY3308" fmla="*/ 1227219 h 1256975"/>
                    <a:gd name="connsiteX3309" fmla="*/ 2266686 w 2529241"/>
                    <a:gd name="connsiteY3309" fmla="*/ 1228742 h 1256975"/>
                    <a:gd name="connsiteX3310" fmla="*/ 2257130 w 2529241"/>
                    <a:gd name="connsiteY3310" fmla="*/ 1229545 h 1256975"/>
                    <a:gd name="connsiteX3311" fmla="*/ 2247552 w 2529241"/>
                    <a:gd name="connsiteY3311" fmla="*/ 1231602 h 1256975"/>
                    <a:gd name="connsiteX3312" fmla="*/ 2237994 w 2529241"/>
                    <a:gd name="connsiteY3312" fmla="*/ 1234569 h 1256975"/>
                    <a:gd name="connsiteX3313" fmla="*/ 2229946 w 2529241"/>
                    <a:gd name="connsiteY3313" fmla="*/ 1237648 h 1256975"/>
                    <a:gd name="connsiteX3314" fmla="*/ 2220882 w 2529241"/>
                    <a:gd name="connsiteY3314" fmla="*/ 1239708 h 1256975"/>
                    <a:gd name="connsiteX3315" fmla="*/ 2211291 w 2529241"/>
                    <a:gd name="connsiteY3315" fmla="*/ 1241421 h 1256975"/>
                    <a:gd name="connsiteX3316" fmla="*/ 2194280 w 2529241"/>
                    <a:gd name="connsiteY3316" fmla="*/ 1246010 h 1256975"/>
                    <a:gd name="connsiteX3317" fmla="*/ 2185311 w 2529241"/>
                    <a:gd name="connsiteY3317" fmla="*/ 1247781 h 1256975"/>
                    <a:gd name="connsiteX3318" fmla="*/ 2176546 w 2529241"/>
                    <a:gd name="connsiteY3318" fmla="*/ 1249162 h 1256975"/>
                    <a:gd name="connsiteX3319" fmla="*/ 2168052 w 2529241"/>
                    <a:gd name="connsiteY3319" fmla="*/ 1249791 h 1256975"/>
                    <a:gd name="connsiteX3320" fmla="*/ 2158913 w 2529241"/>
                    <a:gd name="connsiteY3320" fmla="*/ 1250084 h 1256975"/>
                    <a:gd name="connsiteX3321" fmla="*/ 2149736 w 2529241"/>
                    <a:gd name="connsiteY3321" fmla="*/ 1251458 h 1256975"/>
                    <a:gd name="connsiteX3322" fmla="*/ 2141324 w 2529241"/>
                    <a:gd name="connsiteY3322" fmla="*/ 1251259 h 1256975"/>
                    <a:gd name="connsiteX3323" fmla="*/ 2132063 w 2529241"/>
                    <a:gd name="connsiteY3323" fmla="*/ 1249417 h 1256975"/>
                    <a:gd name="connsiteX3324" fmla="*/ 2122333 w 2529241"/>
                    <a:gd name="connsiteY3324" fmla="*/ 1246925 h 1256975"/>
                    <a:gd name="connsiteX3325" fmla="*/ 2112775 w 2529241"/>
                    <a:gd name="connsiteY3325" fmla="*/ 1243555 h 1256975"/>
                    <a:gd name="connsiteX3326" fmla="*/ 2102209 w 2529241"/>
                    <a:gd name="connsiteY3326" fmla="*/ 1240768 h 1256975"/>
                    <a:gd name="connsiteX3327" fmla="*/ 2092586 w 2529241"/>
                    <a:gd name="connsiteY3327" fmla="*/ 1240665 h 1256975"/>
                    <a:gd name="connsiteX3328" fmla="*/ 2083828 w 2529241"/>
                    <a:gd name="connsiteY3328" fmla="*/ 1241835 h 1256975"/>
                    <a:gd name="connsiteX3329" fmla="*/ 2074621 w 2529241"/>
                    <a:gd name="connsiteY3329" fmla="*/ 1243377 h 1256975"/>
                    <a:gd name="connsiteX3330" fmla="*/ 2065138 w 2529241"/>
                    <a:gd name="connsiteY3330" fmla="*/ 1244688 h 1256975"/>
                    <a:gd name="connsiteX3331" fmla="*/ 2055669 w 2529241"/>
                    <a:gd name="connsiteY3331" fmla="*/ 1246529 h 1256975"/>
                    <a:gd name="connsiteX3332" fmla="*/ 2046911 w 2529241"/>
                    <a:gd name="connsiteY3332" fmla="*/ 1248914 h 1256975"/>
                    <a:gd name="connsiteX3333" fmla="*/ 2037386 w 2529241"/>
                    <a:gd name="connsiteY3333" fmla="*/ 1250564 h 1256975"/>
                    <a:gd name="connsiteX3334" fmla="*/ 2027014 w 2529241"/>
                    <a:gd name="connsiteY3334" fmla="*/ 1251074 h 1256975"/>
                    <a:gd name="connsiteX3335" fmla="*/ 2009051 w 2529241"/>
                    <a:gd name="connsiteY3335" fmla="*/ 1250222 h 1256975"/>
                    <a:gd name="connsiteX3336" fmla="*/ 1990312 w 2529241"/>
                    <a:gd name="connsiteY3336" fmla="*/ 1251556 h 1256975"/>
                    <a:gd name="connsiteX3337" fmla="*/ 1980170 w 2529241"/>
                    <a:gd name="connsiteY3337" fmla="*/ 1252714 h 1256975"/>
                    <a:gd name="connsiteX3338" fmla="*/ 1970203 w 2529241"/>
                    <a:gd name="connsiteY3338" fmla="*/ 1252901 h 1256975"/>
                    <a:gd name="connsiteX3339" fmla="*/ 1960000 w 2529241"/>
                    <a:gd name="connsiteY3339" fmla="*/ 1252005 h 1256975"/>
                    <a:gd name="connsiteX3340" fmla="*/ 1950339 w 2529241"/>
                    <a:gd name="connsiteY3340" fmla="*/ 1251518 h 1256975"/>
                    <a:gd name="connsiteX3341" fmla="*/ 1940337 w 2529241"/>
                    <a:gd name="connsiteY3341" fmla="*/ 1251533 h 1256975"/>
                    <a:gd name="connsiteX3342" fmla="*/ 1930787 w 2529241"/>
                    <a:gd name="connsiteY3342" fmla="*/ 1251972 h 1256975"/>
                    <a:gd name="connsiteX3343" fmla="*/ 1912644 w 2529241"/>
                    <a:gd name="connsiteY3343" fmla="*/ 1253409 h 1256975"/>
                    <a:gd name="connsiteX3344" fmla="*/ 1894405 w 2529241"/>
                    <a:gd name="connsiteY3344" fmla="*/ 1255656 h 1256975"/>
                    <a:gd name="connsiteX3345" fmla="*/ 1884842 w 2529241"/>
                    <a:gd name="connsiteY3345" fmla="*/ 1254921 h 1256975"/>
                    <a:gd name="connsiteX3346" fmla="*/ 1875649 w 2529241"/>
                    <a:gd name="connsiteY3346" fmla="*/ 1252431 h 1256975"/>
                    <a:gd name="connsiteX3347" fmla="*/ 1866078 w 2529241"/>
                    <a:gd name="connsiteY3347" fmla="*/ 1248778 h 1256975"/>
                    <a:gd name="connsiteX3348" fmla="*/ 1856415 w 2529241"/>
                    <a:gd name="connsiteY3348" fmla="*/ 1245867 h 1256975"/>
                    <a:gd name="connsiteX3349" fmla="*/ 1838185 w 2529241"/>
                    <a:gd name="connsiteY3349" fmla="*/ 1242851 h 1256975"/>
                    <a:gd name="connsiteX3350" fmla="*/ 1818660 w 2529241"/>
                    <a:gd name="connsiteY3350" fmla="*/ 1240162 h 1256975"/>
                    <a:gd name="connsiteX3351" fmla="*/ 1808518 w 2529241"/>
                    <a:gd name="connsiteY3351" fmla="*/ 1237883 h 1256975"/>
                    <a:gd name="connsiteX3352" fmla="*/ 1798603 w 2529241"/>
                    <a:gd name="connsiteY3352" fmla="*/ 1237096 h 1256975"/>
                    <a:gd name="connsiteX3353" fmla="*/ 1789971 w 2529241"/>
                    <a:gd name="connsiteY3353" fmla="*/ 1236829 h 1256975"/>
                    <a:gd name="connsiteX3354" fmla="*/ 1770411 w 2529241"/>
                    <a:gd name="connsiteY3354" fmla="*/ 1236970 h 1256975"/>
                    <a:gd name="connsiteX3355" fmla="*/ 1751534 w 2529241"/>
                    <a:gd name="connsiteY3355" fmla="*/ 1235046 h 1256975"/>
                    <a:gd name="connsiteX3356" fmla="*/ 1741476 w 2529241"/>
                    <a:gd name="connsiteY3356" fmla="*/ 1234012 h 1256975"/>
                    <a:gd name="connsiteX3357" fmla="*/ 1732736 w 2529241"/>
                    <a:gd name="connsiteY3357" fmla="*/ 1232694 h 1256975"/>
                    <a:gd name="connsiteX3358" fmla="*/ 1723200 w 2529241"/>
                    <a:gd name="connsiteY3358" fmla="*/ 1231784 h 1256975"/>
                    <a:gd name="connsiteX3359" fmla="*/ 1713911 w 2529241"/>
                    <a:gd name="connsiteY3359" fmla="*/ 1231529 h 1256975"/>
                    <a:gd name="connsiteX3360" fmla="*/ 1704512 w 2529241"/>
                    <a:gd name="connsiteY3360" fmla="*/ 1230673 h 1256975"/>
                    <a:gd name="connsiteX3361" fmla="*/ 1694875 w 2529241"/>
                    <a:gd name="connsiteY3361" fmla="*/ 1230860 h 1256975"/>
                    <a:gd name="connsiteX3362" fmla="*/ 1685452 w 2529241"/>
                    <a:gd name="connsiteY3362" fmla="*/ 1231756 h 1256975"/>
                    <a:gd name="connsiteX3363" fmla="*/ 1676154 w 2529241"/>
                    <a:gd name="connsiteY3363" fmla="*/ 1232320 h 1256975"/>
                    <a:gd name="connsiteX3364" fmla="*/ 1637528 w 2529241"/>
                    <a:gd name="connsiteY3364" fmla="*/ 1227679 h 1256975"/>
                    <a:gd name="connsiteX3365" fmla="*/ 1617790 w 2529241"/>
                    <a:gd name="connsiteY3365" fmla="*/ 1223507 h 1256975"/>
                    <a:gd name="connsiteX3366" fmla="*/ 1599921 w 2529241"/>
                    <a:gd name="connsiteY3366" fmla="*/ 1221223 h 1256975"/>
                    <a:gd name="connsiteX3367" fmla="*/ 1590478 w 2529241"/>
                    <a:gd name="connsiteY3367" fmla="*/ 1218656 h 1256975"/>
                    <a:gd name="connsiteX3368" fmla="*/ 1581605 w 2529241"/>
                    <a:gd name="connsiteY3368" fmla="*/ 1215361 h 1256975"/>
                    <a:gd name="connsiteX3369" fmla="*/ 1572976 w 2529241"/>
                    <a:gd name="connsiteY3369" fmla="*/ 1211444 h 1256975"/>
                    <a:gd name="connsiteX3370" fmla="*/ 1564905 w 2529241"/>
                    <a:gd name="connsiteY3370" fmla="*/ 1207070 h 1256975"/>
                    <a:gd name="connsiteX3371" fmla="*/ 1555782 w 2529241"/>
                    <a:gd name="connsiteY3371" fmla="*/ 1202535 h 1256975"/>
                    <a:gd name="connsiteX3372" fmla="*/ 1546982 w 2529241"/>
                    <a:gd name="connsiteY3372" fmla="*/ 1198870 h 1256975"/>
                    <a:gd name="connsiteX3373" fmla="*/ 1538366 w 2529241"/>
                    <a:gd name="connsiteY3373" fmla="*/ 1196860 h 1256975"/>
                    <a:gd name="connsiteX3374" fmla="*/ 1509148 w 2529241"/>
                    <a:gd name="connsiteY3374" fmla="*/ 1189002 h 1256975"/>
                    <a:gd name="connsiteX3375" fmla="*/ 1501285 w 2529241"/>
                    <a:gd name="connsiteY3375" fmla="*/ 1185833 h 1256975"/>
                    <a:gd name="connsiteX3376" fmla="*/ 1484798 w 2529241"/>
                    <a:gd name="connsiteY3376" fmla="*/ 1177112 h 1256975"/>
                    <a:gd name="connsiteX3377" fmla="*/ 1476638 w 2529241"/>
                    <a:gd name="connsiteY3377" fmla="*/ 1172387 h 1256975"/>
                    <a:gd name="connsiteX3378" fmla="*/ 1468656 w 2529241"/>
                    <a:gd name="connsiteY3378" fmla="*/ 1166101 h 1256975"/>
                    <a:gd name="connsiteX3379" fmla="*/ 1462652 w 2529241"/>
                    <a:gd name="connsiteY3379" fmla="*/ 1159610 h 1256975"/>
                    <a:gd name="connsiteX3380" fmla="*/ 1457796 w 2529241"/>
                    <a:gd name="connsiteY3380" fmla="*/ 1153015 h 1256975"/>
                    <a:gd name="connsiteX3381" fmla="*/ 1452867 w 2529241"/>
                    <a:gd name="connsiteY3381" fmla="*/ 1145489 h 1256975"/>
                    <a:gd name="connsiteX3382" fmla="*/ 1443784 w 2529241"/>
                    <a:gd name="connsiteY3382" fmla="*/ 1128750 h 1256975"/>
                    <a:gd name="connsiteX3383" fmla="*/ 1439590 w 2529241"/>
                    <a:gd name="connsiteY3383" fmla="*/ 1120052 h 1256975"/>
                    <a:gd name="connsiteX3384" fmla="*/ 1436340 w 2529241"/>
                    <a:gd name="connsiteY3384" fmla="*/ 1110832 h 1256975"/>
                    <a:gd name="connsiteX3385" fmla="*/ 1433780 w 2529241"/>
                    <a:gd name="connsiteY3385" fmla="*/ 1102089 h 1256975"/>
                    <a:gd name="connsiteX3386" fmla="*/ 1429803 w 2529241"/>
                    <a:gd name="connsiteY3386" fmla="*/ 1093305 h 1256975"/>
                    <a:gd name="connsiteX3387" fmla="*/ 1419871 w 2529241"/>
                    <a:gd name="connsiteY3387" fmla="*/ 1078220 h 1256975"/>
                    <a:gd name="connsiteX3388" fmla="*/ 1415483 w 2529241"/>
                    <a:gd name="connsiteY3388" fmla="*/ 1069917 h 1256975"/>
                    <a:gd name="connsiteX3389" fmla="*/ 1413189 w 2529241"/>
                    <a:gd name="connsiteY3389" fmla="*/ 1059834 h 1256975"/>
                    <a:gd name="connsiteX3390" fmla="*/ 1412731 w 2529241"/>
                    <a:gd name="connsiteY3390" fmla="*/ 1050539 h 1256975"/>
                    <a:gd name="connsiteX3391" fmla="*/ 1410970 w 2529241"/>
                    <a:gd name="connsiteY3391" fmla="*/ 1040305 h 1256975"/>
                    <a:gd name="connsiteX3392" fmla="*/ 1409869 w 2529241"/>
                    <a:gd name="connsiteY3392" fmla="*/ 1031787 h 1256975"/>
                    <a:gd name="connsiteX3393" fmla="*/ 1402862 w 2529241"/>
                    <a:gd name="connsiteY3393" fmla="*/ 1014468 h 1256975"/>
                    <a:gd name="connsiteX3394" fmla="*/ 1391167 w 2529241"/>
                    <a:gd name="connsiteY3394" fmla="*/ 998047 h 1256975"/>
                    <a:gd name="connsiteX3395" fmla="*/ 1387261 w 2529241"/>
                    <a:gd name="connsiteY3395" fmla="*/ 989145 h 1256975"/>
                    <a:gd name="connsiteX3396" fmla="*/ 1385512 w 2529241"/>
                    <a:gd name="connsiteY3396" fmla="*/ 979864 h 1256975"/>
                    <a:gd name="connsiteX3397" fmla="*/ 1380773 w 2529241"/>
                    <a:gd name="connsiteY3397" fmla="*/ 961831 h 1256975"/>
                    <a:gd name="connsiteX3398" fmla="*/ 1377125 w 2529241"/>
                    <a:gd name="connsiteY3398" fmla="*/ 942935 h 1256975"/>
                    <a:gd name="connsiteX3399" fmla="*/ 1370679 w 2529241"/>
                    <a:gd name="connsiteY3399" fmla="*/ 925353 h 1256975"/>
                    <a:gd name="connsiteX3400" fmla="*/ 1368573 w 2529241"/>
                    <a:gd name="connsiteY3400" fmla="*/ 916049 h 1256975"/>
                    <a:gd name="connsiteX3401" fmla="*/ 1365889 w 2529241"/>
                    <a:gd name="connsiteY3401" fmla="*/ 907337 h 1256975"/>
                    <a:gd name="connsiteX3402" fmla="*/ 1364500 w 2529241"/>
                    <a:gd name="connsiteY3402" fmla="*/ 897209 h 1256975"/>
                    <a:gd name="connsiteX3403" fmla="*/ 1362588 w 2529241"/>
                    <a:gd name="connsiteY3403" fmla="*/ 888386 h 1256975"/>
                    <a:gd name="connsiteX3404" fmla="*/ 1359689 w 2529241"/>
                    <a:gd name="connsiteY3404" fmla="*/ 879484 h 1256975"/>
                    <a:gd name="connsiteX3405" fmla="*/ 1351047 w 2529241"/>
                    <a:gd name="connsiteY3405" fmla="*/ 861498 h 1256975"/>
                    <a:gd name="connsiteX3406" fmla="*/ 1349892 w 2529241"/>
                    <a:gd name="connsiteY3406" fmla="*/ 852213 h 1256975"/>
                    <a:gd name="connsiteX3407" fmla="*/ 1347564 w 2529241"/>
                    <a:gd name="connsiteY3407" fmla="*/ 842599 h 1256975"/>
                    <a:gd name="connsiteX3408" fmla="*/ 1343068 w 2529241"/>
                    <a:gd name="connsiteY3408" fmla="*/ 833796 h 1256975"/>
                    <a:gd name="connsiteX3409" fmla="*/ 1339418 w 2529241"/>
                    <a:gd name="connsiteY3409" fmla="*/ 825474 h 1256975"/>
                    <a:gd name="connsiteX3410" fmla="*/ 1336449 w 2529241"/>
                    <a:gd name="connsiteY3410" fmla="*/ 816633 h 1256975"/>
                    <a:gd name="connsiteX3411" fmla="*/ 1328965 w 2529241"/>
                    <a:gd name="connsiteY3411" fmla="*/ 800149 h 1256975"/>
                    <a:gd name="connsiteX3412" fmla="*/ 1327012 w 2529241"/>
                    <a:gd name="connsiteY3412" fmla="*/ 790737 h 1256975"/>
                    <a:gd name="connsiteX3413" fmla="*/ 1324576 w 2529241"/>
                    <a:gd name="connsiteY3413" fmla="*/ 781386 h 1256975"/>
                    <a:gd name="connsiteX3414" fmla="*/ 1320015 w 2529241"/>
                    <a:gd name="connsiteY3414" fmla="*/ 772098 h 1256975"/>
                    <a:gd name="connsiteX3415" fmla="*/ 1316695 w 2529241"/>
                    <a:gd name="connsiteY3415" fmla="*/ 762808 h 1256975"/>
                    <a:gd name="connsiteX3416" fmla="*/ 1312257 w 2529241"/>
                    <a:gd name="connsiteY3416" fmla="*/ 754266 h 1256975"/>
                    <a:gd name="connsiteX3417" fmla="*/ 1309101 w 2529241"/>
                    <a:gd name="connsiteY3417" fmla="*/ 745739 h 1256975"/>
                    <a:gd name="connsiteX3418" fmla="*/ 1305084 w 2529241"/>
                    <a:gd name="connsiteY3418" fmla="*/ 736947 h 1256975"/>
                    <a:gd name="connsiteX3419" fmla="*/ 1302643 w 2529241"/>
                    <a:gd name="connsiteY3419" fmla="*/ 728047 h 1256975"/>
                    <a:gd name="connsiteX3420" fmla="*/ 1295466 w 2529241"/>
                    <a:gd name="connsiteY3420" fmla="*/ 709085 h 1256975"/>
                    <a:gd name="connsiteX3421" fmla="*/ 1292034 w 2529241"/>
                    <a:gd name="connsiteY3421" fmla="*/ 701826 h 1256975"/>
                    <a:gd name="connsiteX3422" fmla="*/ 1288543 w 2529241"/>
                    <a:gd name="connsiteY3422" fmla="*/ 693280 h 1256975"/>
                    <a:gd name="connsiteX3423" fmla="*/ 1285917 w 2529241"/>
                    <a:gd name="connsiteY3423" fmla="*/ 684554 h 1256975"/>
                    <a:gd name="connsiteX3424" fmla="*/ 1282462 w 2529241"/>
                    <a:gd name="connsiteY3424" fmla="*/ 676927 h 1256975"/>
                    <a:gd name="connsiteX3425" fmla="*/ 1279088 w 2529241"/>
                    <a:gd name="connsiteY3425" fmla="*/ 667766 h 1256975"/>
                    <a:gd name="connsiteX3426" fmla="*/ 1276764 w 2529241"/>
                    <a:gd name="connsiteY3426" fmla="*/ 657888 h 1256975"/>
                    <a:gd name="connsiteX3427" fmla="*/ 1272680 w 2529241"/>
                    <a:gd name="connsiteY3427" fmla="*/ 649478 h 1256975"/>
                    <a:gd name="connsiteX3428" fmla="*/ 1267452 w 2529241"/>
                    <a:gd name="connsiteY3428" fmla="*/ 642553 h 1256975"/>
                    <a:gd name="connsiteX3429" fmla="*/ 1262308 w 2529241"/>
                    <a:gd name="connsiteY3429" fmla="*/ 634068 h 1256975"/>
                    <a:gd name="connsiteX3430" fmla="*/ 1259678 w 2529241"/>
                    <a:gd name="connsiteY3430" fmla="*/ 624696 h 1256975"/>
                    <a:gd name="connsiteX3431" fmla="*/ 1258621 w 2529241"/>
                    <a:gd name="connsiteY3431" fmla="*/ 615712 h 1256975"/>
                    <a:gd name="connsiteX3432" fmla="*/ 1258946 w 2529241"/>
                    <a:gd name="connsiteY3432" fmla="*/ 606213 h 1256975"/>
                    <a:gd name="connsiteX3433" fmla="*/ 1259933 w 2529241"/>
                    <a:gd name="connsiteY3433" fmla="*/ 597049 h 1256975"/>
                    <a:gd name="connsiteX3434" fmla="*/ 1260396 w 2529241"/>
                    <a:gd name="connsiteY3434" fmla="*/ 587373 h 1256975"/>
                    <a:gd name="connsiteX3435" fmla="*/ 1260587 w 2529241"/>
                    <a:gd name="connsiteY3435" fmla="*/ 567398 h 1256975"/>
                    <a:gd name="connsiteX3436" fmla="*/ 1259996 w 2529241"/>
                    <a:gd name="connsiteY3436" fmla="*/ 557604 h 1256975"/>
                    <a:gd name="connsiteX3437" fmla="*/ 1260106 w 2529241"/>
                    <a:gd name="connsiteY3437" fmla="*/ 549039 h 1256975"/>
                    <a:gd name="connsiteX3438" fmla="*/ 1262488 w 2529241"/>
                    <a:gd name="connsiteY3438" fmla="*/ 540205 h 1256975"/>
                    <a:gd name="connsiteX3439" fmla="*/ 1265408 w 2529241"/>
                    <a:gd name="connsiteY3439" fmla="*/ 531556 h 1256975"/>
                    <a:gd name="connsiteX3440" fmla="*/ 1267788 w 2529241"/>
                    <a:gd name="connsiteY3440" fmla="*/ 522638 h 1256975"/>
                    <a:gd name="connsiteX3441" fmla="*/ 1269238 w 2529241"/>
                    <a:gd name="connsiteY3441" fmla="*/ 513277 h 1256975"/>
                    <a:gd name="connsiteX3442" fmla="*/ 1274650 w 2529241"/>
                    <a:gd name="connsiteY3442" fmla="*/ 494963 h 1256975"/>
                    <a:gd name="connsiteX3443" fmla="*/ 1280372 w 2529241"/>
                    <a:gd name="connsiteY3443" fmla="*/ 467076 h 1256975"/>
                    <a:gd name="connsiteX3444" fmla="*/ 1283766 w 2529241"/>
                    <a:gd name="connsiteY3444" fmla="*/ 458764 h 1256975"/>
                    <a:gd name="connsiteX3445" fmla="*/ 1288531 w 2529241"/>
                    <a:gd name="connsiteY3445" fmla="*/ 450564 h 1256975"/>
                    <a:gd name="connsiteX3446" fmla="*/ 1296656 w 2529241"/>
                    <a:gd name="connsiteY3446" fmla="*/ 434675 h 1256975"/>
                    <a:gd name="connsiteX3447" fmla="*/ 1302038 w 2529241"/>
                    <a:gd name="connsiteY3447" fmla="*/ 427065 h 1256975"/>
                    <a:gd name="connsiteX3448" fmla="*/ 1318692 w 2529241"/>
                    <a:gd name="connsiteY3448" fmla="*/ 405086 h 1256975"/>
                    <a:gd name="connsiteX3449" fmla="*/ 1323155 w 2529241"/>
                    <a:gd name="connsiteY3449" fmla="*/ 396659 h 1256975"/>
                    <a:gd name="connsiteX3450" fmla="*/ 1326194 w 2529241"/>
                    <a:gd name="connsiteY3450" fmla="*/ 388251 h 1256975"/>
                    <a:gd name="connsiteX3451" fmla="*/ 1328969 w 2529241"/>
                    <a:gd name="connsiteY3451" fmla="*/ 379050 h 1256975"/>
                    <a:gd name="connsiteX3452" fmla="*/ 1332042 w 2529241"/>
                    <a:gd name="connsiteY3452" fmla="*/ 370581 h 1256975"/>
                    <a:gd name="connsiteX3453" fmla="*/ 1334228 w 2529241"/>
                    <a:gd name="connsiteY3453" fmla="*/ 361906 h 1256975"/>
                    <a:gd name="connsiteX3454" fmla="*/ 1335020 w 2529241"/>
                    <a:gd name="connsiteY3454" fmla="*/ 352566 h 1256975"/>
                    <a:gd name="connsiteX3455" fmla="*/ 1336124 w 2529241"/>
                    <a:gd name="connsiteY3455" fmla="*/ 343264 h 1256975"/>
                    <a:gd name="connsiteX3456" fmla="*/ 1339661 w 2529241"/>
                    <a:gd name="connsiteY3456" fmla="*/ 325154 h 1256975"/>
                    <a:gd name="connsiteX3457" fmla="*/ 1342016 w 2529241"/>
                    <a:gd name="connsiteY3457" fmla="*/ 316454 h 1256975"/>
                    <a:gd name="connsiteX3458" fmla="*/ 1345939 w 2529241"/>
                    <a:gd name="connsiteY3458" fmla="*/ 306686 h 1256975"/>
                    <a:gd name="connsiteX3459" fmla="*/ 1350051 w 2529241"/>
                    <a:gd name="connsiteY3459" fmla="*/ 298069 h 1256975"/>
                    <a:gd name="connsiteX3460" fmla="*/ 1353967 w 2529241"/>
                    <a:gd name="connsiteY3460" fmla="*/ 288915 h 1256975"/>
                    <a:gd name="connsiteX3461" fmla="*/ 1359324 w 2529241"/>
                    <a:gd name="connsiteY3461" fmla="*/ 271289 h 1256975"/>
                    <a:gd name="connsiteX3462" fmla="*/ 1362777 w 2529241"/>
                    <a:gd name="connsiteY3462" fmla="*/ 262298 h 1256975"/>
                    <a:gd name="connsiteX3463" fmla="*/ 1365728 w 2529241"/>
                    <a:gd name="connsiteY3463" fmla="*/ 252727 h 1256975"/>
                    <a:gd name="connsiteX3464" fmla="*/ 1370488 w 2529241"/>
                    <a:gd name="connsiteY3464" fmla="*/ 243687 h 1256975"/>
                    <a:gd name="connsiteX3465" fmla="*/ 1375346 w 2529241"/>
                    <a:gd name="connsiteY3465" fmla="*/ 235513 h 1256975"/>
                    <a:gd name="connsiteX3466" fmla="*/ 1378133 w 2529241"/>
                    <a:gd name="connsiteY3466" fmla="*/ 226429 h 1256975"/>
                    <a:gd name="connsiteX3467" fmla="*/ 1379043 w 2529241"/>
                    <a:gd name="connsiteY3467" fmla="*/ 216979 h 1256975"/>
                    <a:gd name="connsiteX3468" fmla="*/ 1378297 w 2529241"/>
                    <a:gd name="connsiteY3468" fmla="*/ 207142 h 1256975"/>
                    <a:gd name="connsiteX3469" fmla="*/ 1375870 w 2529241"/>
                    <a:gd name="connsiteY3469" fmla="*/ 197817 h 1256975"/>
                    <a:gd name="connsiteX3470" fmla="*/ 1370055 w 2529241"/>
                    <a:gd name="connsiteY3470" fmla="*/ 180019 h 1256975"/>
                    <a:gd name="connsiteX3471" fmla="*/ 1368150 w 2529241"/>
                    <a:gd name="connsiteY3471" fmla="*/ 170605 h 1256975"/>
                    <a:gd name="connsiteX3472" fmla="*/ 1367371 w 2529241"/>
                    <a:gd name="connsiteY3472" fmla="*/ 160170 h 1256975"/>
                    <a:gd name="connsiteX3473" fmla="*/ 1367163 w 2529241"/>
                    <a:gd name="connsiteY3473" fmla="*/ 150787 h 1256975"/>
                    <a:gd name="connsiteX3474" fmla="*/ 1367371 w 2529241"/>
                    <a:gd name="connsiteY3474" fmla="*/ 141894 h 1256975"/>
                    <a:gd name="connsiteX3475" fmla="*/ 1368103 w 2529241"/>
                    <a:gd name="connsiteY3475" fmla="*/ 133330 h 1256975"/>
                    <a:gd name="connsiteX3476" fmla="*/ 1369412 w 2529241"/>
                    <a:gd name="connsiteY3476" fmla="*/ 124347 h 1256975"/>
                    <a:gd name="connsiteX3477" fmla="*/ 1372632 w 2529241"/>
                    <a:gd name="connsiteY3477" fmla="*/ 115723 h 1256975"/>
                    <a:gd name="connsiteX3478" fmla="*/ 1375566 w 2529241"/>
                    <a:gd name="connsiteY3478" fmla="*/ 105231 h 1256975"/>
                    <a:gd name="connsiteX3479" fmla="*/ 1378982 w 2529241"/>
                    <a:gd name="connsiteY3479" fmla="*/ 85261 h 1256975"/>
                    <a:gd name="connsiteX3480" fmla="*/ 1384834 w 2529241"/>
                    <a:gd name="connsiteY3480" fmla="*/ 66629 h 1256975"/>
                    <a:gd name="connsiteX3481" fmla="*/ 1387985 w 2529241"/>
                    <a:gd name="connsiteY3481" fmla="*/ 47235 h 1256975"/>
                    <a:gd name="connsiteX3482" fmla="*/ 1392785 w 2529241"/>
                    <a:gd name="connsiteY3482" fmla="*/ 42182 h 1256975"/>
                    <a:gd name="connsiteX3483" fmla="*/ 1401560 w 2529241"/>
                    <a:gd name="connsiteY3483" fmla="*/ 41807 h 1256975"/>
                    <a:gd name="connsiteX3484" fmla="*/ 1410349 w 2529241"/>
                    <a:gd name="connsiteY3484" fmla="*/ 40440 h 1256975"/>
                    <a:gd name="connsiteX3485" fmla="*/ 1418868 w 2529241"/>
                    <a:gd name="connsiteY3485" fmla="*/ 37821 h 1256975"/>
                    <a:gd name="connsiteX3486" fmla="*/ 1436854 w 2529241"/>
                    <a:gd name="connsiteY3486" fmla="*/ 31460 h 1256975"/>
                    <a:gd name="connsiteX3487" fmla="*/ 1445706 w 2529241"/>
                    <a:gd name="connsiteY3487" fmla="*/ 29064 h 1256975"/>
                    <a:gd name="connsiteX3488" fmla="*/ 1455252 w 2529241"/>
                    <a:gd name="connsiteY3488" fmla="*/ 24906 h 1256975"/>
                    <a:gd name="connsiteX3489" fmla="*/ 1463613 w 2529241"/>
                    <a:gd name="connsiteY3489" fmla="*/ 22421 h 1256975"/>
                    <a:gd name="connsiteX3490" fmla="*/ 1471796 w 2529241"/>
                    <a:gd name="connsiteY3490" fmla="*/ 20574 h 1256975"/>
                    <a:gd name="connsiteX3491" fmla="*/ 1490011 w 2529241"/>
                    <a:gd name="connsiteY3491" fmla="*/ 17604 h 1256975"/>
                    <a:gd name="connsiteX3492" fmla="*/ 1499347 w 2529241"/>
                    <a:gd name="connsiteY3492" fmla="*/ 14800 h 1256975"/>
                    <a:gd name="connsiteX3493" fmla="*/ 1508468 w 2529241"/>
                    <a:gd name="connsiteY3493" fmla="*/ 13396 h 1256975"/>
                    <a:gd name="connsiteX3494" fmla="*/ 1517499 w 2529241"/>
                    <a:gd name="connsiteY3494" fmla="*/ 13151 h 1256975"/>
                    <a:gd name="connsiteX3495" fmla="*/ 1526905 w 2529241"/>
                    <a:gd name="connsiteY3495" fmla="*/ 13723 h 1256975"/>
                    <a:gd name="connsiteX3496" fmla="*/ 1536886 w 2529241"/>
                    <a:gd name="connsiteY3496" fmla="*/ 15137 h 1256975"/>
                    <a:gd name="connsiteX3497" fmla="*/ 1565160 w 2529241"/>
                    <a:gd name="connsiteY3497" fmla="*/ 15398 h 1256975"/>
                    <a:gd name="connsiteX3498" fmla="*/ 1574565 w 2529241"/>
                    <a:gd name="connsiteY3498" fmla="*/ 14888 h 1256975"/>
                    <a:gd name="connsiteX3499" fmla="*/ 1583314 w 2529241"/>
                    <a:gd name="connsiteY3499" fmla="*/ 12824 h 1256975"/>
                    <a:gd name="connsiteX3500" fmla="*/ 1591853 w 2529241"/>
                    <a:gd name="connsiteY3500" fmla="*/ 10148 h 1256975"/>
                    <a:gd name="connsiteX3501" fmla="*/ 1610760 w 2529241"/>
                    <a:gd name="connsiteY3501" fmla="*/ 8571 h 1256975"/>
                    <a:gd name="connsiteX3502" fmla="*/ 1620657 w 2529241"/>
                    <a:gd name="connsiteY3502" fmla="*/ 7523 h 1256975"/>
                    <a:gd name="connsiteX3503" fmla="*/ 1639144 w 2529241"/>
                    <a:gd name="connsiteY3503" fmla="*/ 4487 h 1256975"/>
                    <a:gd name="connsiteX3504" fmla="*/ 1648559 w 2529241"/>
                    <a:gd name="connsiteY3504" fmla="*/ 3521 h 1256975"/>
                    <a:gd name="connsiteX3505" fmla="*/ 1659115 w 2529241"/>
                    <a:gd name="connsiteY3505" fmla="*/ 4284 h 1256975"/>
                    <a:gd name="connsiteX3506" fmla="*/ 1677066 w 2529241"/>
                    <a:gd name="connsiteY3506" fmla="*/ 8861 h 1256975"/>
                    <a:gd name="connsiteX3507" fmla="*/ 1714605 w 2529241"/>
                    <a:gd name="connsiteY3507" fmla="*/ 17116 h 1256975"/>
                    <a:gd name="connsiteX3508" fmla="*/ 1722456 w 2529241"/>
                    <a:gd name="connsiteY3508" fmla="*/ 19115 h 1256975"/>
                    <a:gd name="connsiteX3509" fmla="*/ 1732014 w 2529241"/>
                    <a:gd name="connsiteY3509" fmla="*/ 20199 h 1256975"/>
                    <a:gd name="connsiteX3510" fmla="*/ 1740702 w 2529241"/>
                    <a:gd name="connsiteY3510" fmla="*/ 19778 h 1256975"/>
                    <a:gd name="connsiteX3511" fmla="*/ 1758485 w 2529241"/>
                    <a:gd name="connsiteY3511" fmla="*/ 15292 h 1256975"/>
                    <a:gd name="connsiteX3512" fmla="*/ 1768302 w 2529241"/>
                    <a:gd name="connsiteY3512" fmla="*/ 13837 h 1256975"/>
                    <a:gd name="connsiteX3513" fmla="*/ 1777252 w 2529241"/>
                    <a:gd name="connsiteY3513" fmla="*/ 13777 h 1256975"/>
                    <a:gd name="connsiteX3514" fmla="*/ 1794771 w 2529241"/>
                    <a:gd name="connsiteY3514" fmla="*/ 16173 h 1256975"/>
                    <a:gd name="connsiteX3515" fmla="*/ 1803353 w 2529241"/>
                    <a:gd name="connsiteY3515" fmla="*/ 15364 h 1256975"/>
                    <a:gd name="connsiteX3516" fmla="*/ 1813267 w 2529241"/>
                    <a:gd name="connsiteY3516" fmla="*/ 12470 h 1256975"/>
                    <a:gd name="connsiteX3517" fmla="*/ 1830248 w 2529241"/>
                    <a:gd name="connsiteY3517" fmla="*/ 10796 h 1256975"/>
                    <a:gd name="connsiteX3518" fmla="*/ 1839871 w 2529241"/>
                    <a:gd name="connsiteY3518" fmla="*/ 10509 h 1256975"/>
                    <a:gd name="connsiteX3519" fmla="*/ 1859449 w 2529241"/>
                    <a:gd name="connsiteY3519" fmla="*/ 10920 h 1256975"/>
                    <a:gd name="connsiteX3520" fmla="*/ 1876928 w 2529241"/>
                    <a:gd name="connsiteY3520" fmla="*/ 10483 h 1256975"/>
                    <a:gd name="connsiteX3521" fmla="*/ 1887704 w 2529241"/>
                    <a:gd name="connsiteY3521" fmla="*/ 10796 h 1256975"/>
                    <a:gd name="connsiteX3522" fmla="*/ 1896972 w 2529241"/>
                    <a:gd name="connsiteY3522" fmla="*/ 12002 h 1256975"/>
                    <a:gd name="connsiteX3523" fmla="*/ 1905471 w 2529241"/>
                    <a:gd name="connsiteY3523" fmla="*/ 13855 h 1256975"/>
                    <a:gd name="connsiteX3524" fmla="*/ 1914509 w 2529241"/>
                    <a:gd name="connsiteY3524" fmla="*/ 16456 h 1256975"/>
                    <a:gd name="connsiteX3525" fmla="*/ 1923389 w 2529241"/>
                    <a:gd name="connsiteY3525" fmla="*/ 20573 h 1256975"/>
                    <a:gd name="connsiteX3526" fmla="*/ 1932065 w 2529241"/>
                    <a:gd name="connsiteY3526" fmla="*/ 25691 h 1256975"/>
                    <a:gd name="connsiteX3527" fmla="*/ 1941170 w 2529241"/>
                    <a:gd name="connsiteY3527" fmla="*/ 29366 h 1256975"/>
                    <a:gd name="connsiteX3528" fmla="*/ 1950877 w 2529241"/>
                    <a:gd name="connsiteY3528" fmla="*/ 31949 h 1256975"/>
                    <a:gd name="connsiteX3529" fmla="*/ 1960781 w 2529241"/>
                    <a:gd name="connsiteY3529" fmla="*/ 35675 h 1256975"/>
                    <a:gd name="connsiteX3530" fmla="*/ 1968835 w 2529241"/>
                    <a:gd name="connsiteY3530" fmla="*/ 39451 h 1256975"/>
                    <a:gd name="connsiteX3531" fmla="*/ 1977783 w 2529241"/>
                    <a:gd name="connsiteY3531" fmla="*/ 42384 h 1256975"/>
                    <a:gd name="connsiteX3532" fmla="*/ 1987277 w 2529241"/>
                    <a:gd name="connsiteY3532" fmla="*/ 42222 h 1256975"/>
                    <a:gd name="connsiteX3533" fmla="*/ 1996148 w 2529241"/>
                    <a:gd name="connsiteY3533" fmla="*/ 39784 h 1256975"/>
                    <a:gd name="connsiteX3534" fmla="*/ 2005577 w 2529241"/>
                    <a:gd name="connsiteY3534" fmla="*/ 36906 h 1256975"/>
                    <a:gd name="connsiteX3535" fmla="*/ 2014478 w 2529241"/>
                    <a:gd name="connsiteY3535" fmla="*/ 32240 h 1256975"/>
                    <a:gd name="connsiteX3536" fmla="*/ 2022301 w 2529241"/>
                    <a:gd name="connsiteY3536" fmla="*/ 26431 h 1256975"/>
                    <a:gd name="connsiteX3537" fmla="*/ 2030898 w 2529241"/>
                    <a:gd name="connsiteY3537" fmla="*/ 24132 h 1256975"/>
                    <a:gd name="connsiteX3538" fmla="*/ 2041148 w 2529241"/>
                    <a:gd name="connsiteY3538" fmla="*/ 22801 h 1256975"/>
                    <a:gd name="connsiteX3539" fmla="*/ 2060427 w 2529241"/>
                    <a:gd name="connsiteY3539" fmla="*/ 18010 h 1256975"/>
                    <a:gd name="connsiteX3540" fmla="*/ 2077408 w 2529241"/>
                    <a:gd name="connsiteY3540" fmla="*/ 12684 h 1256975"/>
                    <a:gd name="connsiteX3541" fmla="*/ 2087508 w 2529241"/>
                    <a:gd name="connsiteY3541" fmla="*/ 9707 h 1256975"/>
                    <a:gd name="connsiteX3542" fmla="*/ 2097250 w 2529241"/>
                    <a:gd name="connsiteY3542" fmla="*/ 10026 h 1256975"/>
                    <a:gd name="connsiteX3543" fmla="*/ 2107068 w 2529241"/>
                    <a:gd name="connsiteY3543" fmla="*/ 11503 h 1256975"/>
                    <a:gd name="connsiteX3544" fmla="*/ 2115700 w 2529241"/>
                    <a:gd name="connsiteY3544" fmla="*/ 13263 h 1256975"/>
                    <a:gd name="connsiteX3545" fmla="*/ 2125536 w 2529241"/>
                    <a:gd name="connsiteY3545" fmla="*/ 14375 h 1256975"/>
                    <a:gd name="connsiteX3546" fmla="*/ 2135189 w 2529241"/>
                    <a:gd name="connsiteY3546" fmla="*/ 16169 h 1256975"/>
                    <a:gd name="connsiteX3547" fmla="*/ 2144153 w 2529241"/>
                    <a:gd name="connsiteY3547" fmla="*/ 17482 h 1256975"/>
                    <a:gd name="connsiteX3548" fmla="*/ 2153012 w 2529241"/>
                    <a:gd name="connsiteY3548" fmla="*/ 19293 h 1256975"/>
                    <a:gd name="connsiteX3549" fmla="*/ 2162920 w 2529241"/>
                    <a:gd name="connsiteY3549" fmla="*/ 22108 h 1256975"/>
                    <a:gd name="connsiteX3550" fmla="*/ 2172123 w 2529241"/>
                    <a:gd name="connsiteY3550" fmla="*/ 25591 h 1256975"/>
                    <a:gd name="connsiteX3551" fmla="*/ 2180663 w 2529241"/>
                    <a:gd name="connsiteY3551" fmla="*/ 29562 h 1256975"/>
                    <a:gd name="connsiteX3552" fmla="*/ 2189536 w 2529241"/>
                    <a:gd name="connsiteY3552" fmla="*/ 32600 h 1256975"/>
                    <a:gd name="connsiteX3553" fmla="*/ 2198842 w 2529241"/>
                    <a:gd name="connsiteY3553" fmla="*/ 35051 h 1256975"/>
                    <a:gd name="connsiteX3554" fmla="*/ 2208208 w 2529241"/>
                    <a:gd name="connsiteY3554" fmla="*/ 37243 h 1256975"/>
                    <a:gd name="connsiteX3555" fmla="*/ 2216496 w 2529241"/>
                    <a:gd name="connsiteY3555" fmla="*/ 40453 h 1256975"/>
                    <a:gd name="connsiteX3556" fmla="*/ 2233846 w 2529241"/>
                    <a:gd name="connsiteY3556" fmla="*/ 48359 h 1256975"/>
                    <a:gd name="connsiteX3557" fmla="*/ 2242876 w 2529241"/>
                    <a:gd name="connsiteY3557" fmla="*/ 50807 h 1256975"/>
                    <a:gd name="connsiteX3558" fmla="*/ 2251783 w 2529241"/>
                    <a:gd name="connsiteY3558" fmla="*/ 51173 h 1256975"/>
                    <a:gd name="connsiteX3559" fmla="*/ 2261332 w 2529241"/>
                    <a:gd name="connsiteY3559" fmla="*/ 53146 h 1256975"/>
                    <a:gd name="connsiteX3560" fmla="*/ 2269707 w 2529241"/>
                    <a:gd name="connsiteY3560" fmla="*/ 55638 h 1256975"/>
                    <a:gd name="connsiteX3561" fmla="*/ 2278857 w 2529241"/>
                    <a:gd name="connsiteY3561" fmla="*/ 56734 h 1256975"/>
                    <a:gd name="connsiteX3562" fmla="*/ 2288808 w 2529241"/>
                    <a:gd name="connsiteY3562" fmla="*/ 57291 h 1256975"/>
                    <a:gd name="connsiteX3563" fmla="*/ 2297587 w 2529241"/>
                    <a:gd name="connsiteY3563" fmla="*/ 57300 h 1256975"/>
                    <a:gd name="connsiteX3564" fmla="*/ 2305803 w 2529241"/>
                    <a:gd name="connsiteY3564" fmla="*/ 55984 h 1256975"/>
                    <a:gd name="connsiteX3565" fmla="*/ 2314706 w 2529241"/>
                    <a:gd name="connsiteY3565" fmla="*/ 53748 h 1256975"/>
                    <a:gd name="connsiteX3566" fmla="*/ 2331984 w 2529241"/>
                    <a:gd name="connsiteY3566" fmla="*/ 48586 h 1256975"/>
                    <a:gd name="connsiteX3567" fmla="*/ 2341196 w 2529241"/>
                    <a:gd name="connsiteY3567" fmla="*/ 46397 h 1256975"/>
                    <a:gd name="connsiteX3568" fmla="*/ 2350922 w 2529241"/>
                    <a:gd name="connsiteY3568" fmla="*/ 44707 h 1256975"/>
                    <a:gd name="connsiteX3569" fmla="*/ 2360321 w 2529241"/>
                    <a:gd name="connsiteY3569" fmla="*/ 43674 h 1256975"/>
                    <a:gd name="connsiteX3570" fmla="*/ 2369930 w 2529241"/>
                    <a:gd name="connsiteY3570" fmla="*/ 41282 h 1256975"/>
                    <a:gd name="connsiteX3571" fmla="*/ 2378557 w 2529241"/>
                    <a:gd name="connsiteY3571" fmla="*/ 38713 h 1256975"/>
                    <a:gd name="connsiteX3572" fmla="*/ 2398337 w 2529241"/>
                    <a:gd name="connsiteY3572" fmla="*/ 35724 h 1256975"/>
                    <a:gd name="connsiteX3573" fmla="*/ 2417625 w 2529241"/>
                    <a:gd name="connsiteY3573" fmla="*/ 31626 h 1256975"/>
                    <a:gd name="connsiteX3574" fmla="*/ 2426626 w 2529241"/>
                    <a:gd name="connsiteY3574" fmla="*/ 30726 h 1256975"/>
                    <a:gd name="connsiteX3575" fmla="*/ 2445985 w 2529241"/>
                    <a:gd name="connsiteY3575" fmla="*/ 29852 h 1256975"/>
                    <a:gd name="connsiteX3576" fmla="*/ 2455852 w 2529241"/>
                    <a:gd name="connsiteY3576" fmla="*/ 30577 h 1256975"/>
                    <a:gd name="connsiteX3577" fmla="*/ 2466045 w 2529241"/>
                    <a:gd name="connsiteY3577" fmla="*/ 32606 h 1256975"/>
                    <a:gd name="connsiteX3578" fmla="*/ 2475023 w 2529241"/>
                    <a:gd name="connsiteY3578" fmla="*/ 36022 h 1256975"/>
                    <a:gd name="connsiteX3579" fmla="*/ 2483113 w 2529241"/>
                    <a:gd name="connsiteY3579" fmla="*/ 40993 h 1256975"/>
                    <a:gd name="connsiteX3580" fmla="*/ 2489612 w 2529241"/>
                    <a:gd name="connsiteY3580" fmla="*/ 46819 h 1256975"/>
                    <a:gd name="connsiteX3581" fmla="*/ 2490945 w 2529241"/>
                    <a:gd name="connsiteY3581" fmla="*/ 75374 h 1256975"/>
                    <a:gd name="connsiteX3582" fmla="*/ 2488514 w 2529241"/>
                    <a:gd name="connsiteY3582" fmla="*/ 84547 h 1256975"/>
                    <a:gd name="connsiteX3583" fmla="*/ 2486690 w 2529241"/>
                    <a:gd name="connsiteY3583" fmla="*/ 94025 h 1256975"/>
                    <a:gd name="connsiteX3584" fmla="*/ 2487064 w 2529241"/>
                    <a:gd name="connsiteY3584" fmla="*/ 103855 h 1256975"/>
                    <a:gd name="connsiteX3585" fmla="*/ 2487836 w 2529241"/>
                    <a:gd name="connsiteY3585" fmla="*/ 113817 h 1256975"/>
                    <a:gd name="connsiteX3586" fmla="*/ 2489028 w 2529241"/>
                    <a:gd name="connsiteY3586" fmla="*/ 123020 h 1256975"/>
                    <a:gd name="connsiteX3587" fmla="*/ 2490922 w 2529241"/>
                    <a:gd name="connsiteY3587" fmla="*/ 131872 h 1256975"/>
                    <a:gd name="connsiteX3588" fmla="*/ 2491997 w 2529241"/>
                    <a:gd name="connsiteY3588" fmla="*/ 141042 h 1256975"/>
                    <a:gd name="connsiteX3589" fmla="*/ 2494569 w 2529241"/>
                    <a:gd name="connsiteY3589" fmla="*/ 149640 h 1256975"/>
                    <a:gd name="connsiteX3590" fmla="*/ 2499549 w 2529241"/>
                    <a:gd name="connsiteY3590" fmla="*/ 157544 h 1256975"/>
                    <a:gd name="connsiteX3591" fmla="*/ 2500554 w 2529241"/>
                    <a:gd name="connsiteY3591" fmla="*/ 166161 h 1256975"/>
                    <a:gd name="connsiteX3592" fmla="*/ 2500414 w 2529241"/>
                    <a:gd name="connsiteY3592" fmla="*/ 176646 h 1256975"/>
                    <a:gd name="connsiteX3593" fmla="*/ 2499315 w 2529241"/>
                    <a:gd name="connsiteY3593" fmla="*/ 185828 h 1256975"/>
                    <a:gd name="connsiteX3594" fmla="*/ 2497585 w 2529241"/>
                    <a:gd name="connsiteY3594" fmla="*/ 194892 h 1256975"/>
                    <a:gd name="connsiteX3595" fmla="*/ 2497258 w 2529241"/>
                    <a:gd name="connsiteY3595" fmla="*/ 204161 h 1256975"/>
                    <a:gd name="connsiteX3596" fmla="*/ 2497351 w 2529241"/>
                    <a:gd name="connsiteY3596" fmla="*/ 213696 h 1256975"/>
                    <a:gd name="connsiteX3597" fmla="*/ 2495855 w 2529241"/>
                    <a:gd name="connsiteY3597" fmla="*/ 223803 h 1256975"/>
                    <a:gd name="connsiteX3598" fmla="*/ 2491436 w 2529241"/>
                    <a:gd name="connsiteY3598" fmla="*/ 242222 h 1256975"/>
                    <a:gd name="connsiteX3599" fmla="*/ 2488163 w 2529241"/>
                    <a:gd name="connsiteY3599" fmla="*/ 260775 h 1256975"/>
                    <a:gd name="connsiteX3600" fmla="*/ 2485614 w 2529241"/>
                    <a:gd name="connsiteY3600" fmla="*/ 268626 h 1256975"/>
                    <a:gd name="connsiteX3601" fmla="*/ 2482107 w 2529241"/>
                    <a:gd name="connsiteY3601" fmla="*/ 277614 h 1256975"/>
                    <a:gd name="connsiteX3602" fmla="*/ 2477034 w 2529241"/>
                    <a:gd name="connsiteY3602" fmla="*/ 285840 h 1256975"/>
                    <a:gd name="connsiteX3603" fmla="*/ 2472685 w 2529241"/>
                    <a:gd name="connsiteY3603" fmla="*/ 294054 h 1256975"/>
                    <a:gd name="connsiteX3604" fmla="*/ 2468921 w 2529241"/>
                    <a:gd name="connsiteY3604" fmla="*/ 302502 h 1256975"/>
                    <a:gd name="connsiteX3605" fmla="*/ 2459078 w 2529241"/>
                    <a:gd name="connsiteY3605" fmla="*/ 330646 h 1256975"/>
                    <a:gd name="connsiteX3606" fmla="*/ 2453888 w 2529241"/>
                    <a:gd name="connsiteY3606" fmla="*/ 349166 h 1256975"/>
                    <a:gd name="connsiteX3607" fmla="*/ 2446009 w 2529241"/>
                    <a:gd name="connsiteY3607" fmla="*/ 367773 h 1256975"/>
                    <a:gd name="connsiteX3608" fmla="*/ 2442268 w 2529241"/>
                    <a:gd name="connsiteY3608" fmla="*/ 376976 h 1256975"/>
                    <a:gd name="connsiteX3609" fmla="*/ 2438083 w 2529241"/>
                    <a:gd name="connsiteY3609" fmla="*/ 385296 h 1256975"/>
                    <a:gd name="connsiteX3610" fmla="*/ 2433687 w 2529241"/>
                    <a:gd name="connsiteY3610" fmla="*/ 393310 h 1256975"/>
                    <a:gd name="connsiteX3611" fmla="*/ 2428029 w 2529241"/>
                    <a:gd name="connsiteY3611" fmla="*/ 401162 h 1256975"/>
                    <a:gd name="connsiteX3612" fmla="*/ 2421109 w 2529241"/>
                    <a:gd name="connsiteY3612" fmla="*/ 407304 h 1256975"/>
                    <a:gd name="connsiteX3613" fmla="*/ 2413136 w 2529241"/>
                    <a:gd name="connsiteY3613" fmla="*/ 411952 h 1256975"/>
                    <a:gd name="connsiteX3614" fmla="*/ 2405608 w 2529241"/>
                    <a:gd name="connsiteY3614" fmla="*/ 416794 h 1256975"/>
                    <a:gd name="connsiteX3615" fmla="*/ 2396420 w 2529241"/>
                    <a:gd name="connsiteY3615" fmla="*/ 420926 h 1256975"/>
                    <a:gd name="connsiteX3616" fmla="*/ 2379960 w 2529241"/>
                    <a:gd name="connsiteY3616" fmla="*/ 426990 h 1256975"/>
                    <a:gd name="connsiteX3617" fmla="*/ 2362401 w 2529241"/>
                    <a:gd name="connsiteY3617" fmla="*/ 434129 h 1256975"/>
                    <a:gd name="connsiteX3618" fmla="*/ 2353470 w 2529241"/>
                    <a:gd name="connsiteY3618" fmla="*/ 436023 h 1256975"/>
                    <a:gd name="connsiteX3619" fmla="*/ 2344469 w 2529241"/>
                    <a:gd name="connsiteY3619" fmla="*/ 435894 h 1256975"/>
                    <a:gd name="connsiteX3620" fmla="*/ 2324479 w 2529241"/>
                    <a:gd name="connsiteY3620" fmla="*/ 433795 h 1256975"/>
                    <a:gd name="connsiteX3621" fmla="*/ 2315758 w 2529241"/>
                    <a:gd name="connsiteY3621" fmla="*/ 434069 h 1256975"/>
                    <a:gd name="connsiteX3622" fmla="*/ 2306105 w 2529241"/>
                    <a:gd name="connsiteY3622" fmla="*/ 435409 h 1256975"/>
                    <a:gd name="connsiteX3623" fmla="*/ 2287992 w 2529241"/>
                    <a:gd name="connsiteY3623" fmla="*/ 435929 h 1256975"/>
                    <a:gd name="connsiteX3624" fmla="*/ 2269127 w 2529241"/>
                    <a:gd name="connsiteY3624" fmla="*/ 438051 h 1256975"/>
                    <a:gd name="connsiteX3625" fmla="*/ 2250596 w 2529241"/>
                    <a:gd name="connsiteY3625" fmla="*/ 441388 h 1256975"/>
                    <a:gd name="connsiteX3626" fmla="*/ 2241215 w 2529241"/>
                    <a:gd name="connsiteY3626" fmla="*/ 442119 h 1256975"/>
                    <a:gd name="connsiteX3627" fmla="*/ 2232757 w 2529241"/>
                    <a:gd name="connsiteY3627" fmla="*/ 441929 h 1256975"/>
                    <a:gd name="connsiteX3628" fmla="*/ 2223765 w 2529241"/>
                    <a:gd name="connsiteY3628" fmla="*/ 442371 h 1256975"/>
                    <a:gd name="connsiteX3629" fmla="*/ 2214838 w 2529241"/>
                    <a:gd name="connsiteY3629" fmla="*/ 444176 h 1256975"/>
                    <a:gd name="connsiteX3630" fmla="*/ 2206085 w 2529241"/>
                    <a:gd name="connsiteY3630" fmla="*/ 447213 h 1256975"/>
                    <a:gd name="connsiteX3631" fmla="*/ 2197803 w 2529241"/>
                    <a:gd name="connsiteY3631" fmla="*/ 450850 h 1256975"/>
                    <a:gd name="connsiteX3632" fmla="*/ 2190109 w 2529241"/>
                    <a:gd name="connsiteY3632" fmla="*/ 454828 h 1256975"/>
                    <a:gd name="connsiteX3633" fmla="*/ 2174192 w 2529241"/>
                    <a:gd name="connsiteY3633" fmla="*/ 464497 h 1256975"/>
                    <a:gd name="connsiteX3634" fmla="*/ 2166743 w 2529241"/>
                    <a:gd name="connsiteY3634" fmla="*/ 469744 h 1256975"/>
                    <a:gd name="connsiteX3635" fmla="*/ 2159093 w 2529241"/>
                    <a:gd name="connsiteY3635" fmla="*/ 477031 h 1256975"/>
                    <a:gd name="connsiteX3636" fmla="*/ 2144869 w 2529241"/>
                    <a:gd name="connsiteY3636" fmla="*/ 489497 h 1256975"/>
                    <a:gd name="connsiteX3637" fmla="*/ 2138362 w 2529241"/>
                    <a:gd name="connsiteY3637" fmla="*/ 495897 h 1256975"/>
                    <a:gd name="connsiteX3638" fmla="*/ 2130656 w 2529241"/>
                    <a:gd name="connsiteY3638" fmla="*/ 500329 h 1256975"/>
                    <a:gd name="connsiteX3639" fmla="*/ 2114535 w 2529241"/>
                    <a:gd name="connsiteY3639" fmla="*/ 508115 h 1256975"/>
                    <a:gd name="connsiteX3640" fmla="*/ 2107257 w 2529241"/>
                    <a:gd name="connsiteY3640" fmla="*/ 511890 h 1256975"/>
                    <a:gd name="connsiteX3641" fmla="*/ 2098808 w 2529241"/>
                    <a:gd name="connsiteY3641" fmla="*/ 517124 h 1256975"/>
                    <a:gd name="connsiteX3642" fmla="*/ 2092654 w 2529241"/>
                    <a:gd name="connsiteY3642" fmla="*/ 522369 h 1256975"/>
                    <a:gd name="connsiteX3643" fmla="*/ 2086453 w 2529241"/>
                    <a:gd name="connsiteY3643" fmla="*/ 528682 h 1256975"/>
                    <a:gd name="connsiteX3644" fmla="*/ 2078549 w 2529241"/>
                    <a:gd name="connsiteY3644" fmla="*/ 534350 h 1256975"/>
                    <a:gd name="connsiteX3645" fmla="*/ 2069685 w 2529241"/>
                    <a:gd name="connsiteY3645" fmla="*/ 537753 h 1256975"/>
                    <a:gd name="connsiteX3646" fmla="*/ 2052239 w 2529241"/>
                    <a:gd name="connsiteY3646" fmla="*/ 545653 h 1256975"/>
                    <a:gd name="connsiteX3647" fmla="*/ 2025249 w 2529241"/>
                    <a:gd name="connsiteY3647" fmla="*/ 555821 h 1256975"/>
                    <a:gd name="connsiteX3648" fmla="*/ 2015687 w 2529241"/>
                    <a:gd name="connsiteY3648" fmla="*/ 559940 h 1256975"/>
                    <a:gd name="connsiteX3649" fmla="*/ 2006931 w 2529241"/>
                    <a:gd name="connsiteY3649" fmla="*/ 563127 h 1256975"/>
                    <a:gd name="connsiteX3650" fmla="*/ 1997462 w 2529241"/>
                    <a:gd name="connsiteY3650" fmla="*/ 565308 h 1256975"/>
                    <a:gd name="connsiteX3651" fmla="*/ 1987348 w 2529241"/>
                    <a:gd name="connsiteY3651" fmla="*/ 565769 h 1256975"/>
                    <a:gd name="connsiteX3652" fmla="*/ 1978473 w 2529241"/>
                    <a:gd name="connsiteY3652" fmla="*/ 564863 h 1256975"/>
                    <a:gd name="connsiteX3653" fmla="*/ 1969654 w 2529241"/>
                    <a:gd name="connsiteY3653" fmla="*/ 562420 h 1256975"/>
                    <a:gd name="connsiteX3654" fmla="*/ 1960830 w 2529241"/>
                    <a:gd name="connsiteY3654" fmla="*/ 557824 h 1256975"/>
                    <a:gd name="connsiteX3655" fmla="*/ 1953302 w 2529241"/>
                    <a:gd name="connsiteY3655" fmla="*/ 553598 h 1256975"/>
                    <a:gd name="connsiteX3656" fmla="*/ 1944964 w 2529241"/>
                    <a:gd name="connsiteY3656" fmla="*/ 551113 h 1256975"/>
                    <a:gd name="connsiteX3657" fmla="*/ 1935731 w 2529241"/>
                    <a:gd name="connsiteY3657" fmla="*/ 548917 h 1256975"/>
                    <a:gd name="connsiteX3658" fmla="*/ 1920298 w 2529241"/>
                    <a:gd name="connsiteY3658" fmla="*/ 540285 h 1256975"/>
                    <a:gd name="connsiteX3659" fmla="*/ 1911110 w 2529241"/>
                    <a:gd name="connsiteY3659" fmla="*/ 536693 h 1256975"/>
                    <a:gd name="connsiteX3660" fmla="*/ 1902087 w 2529241"/>
                    <a:gd name="connsiteY3660" fmla="*/ 533894 h 1256975"/>
                    <a:gd name="connsiteX3661" fmla="*/ 1867352 w 2529241"/>
                    <a:gd name="connsiteY3661" fmla="*/ 520609 h 1256975"/>
                    <a:gd name="connsiteX3662" fmla="*/ 1858170 w 2529241"/>
                    <a:gd name="connsiteY3662" fmla="*/ 517850 h 1256975"/>
                    <a:gd name="connsiteX3663" fmla="*/ 1839162 w 2529241"/>
                    <a:gd name="connsiteY3663" fmla="*/ 514848 h 1256975"/>
                    <a:gd name="connsiteX3664" fmla="*/ 1829838 w 2529241"/>
                    <a:gd name="connsiteY3664" fmla="*/ 512594 h 1256975"/>
                    <a:gd name="connsiteX3665" fmla="*/ 1810756 w 2529241"/>
                    <a:gd name="connsiteY3665" fmla="*/ 507062 h 1256975"/>
                    <a:gd name="connsiteX3666" fmla="*/ 1802575 w 2529241"/>
                    <a:gd name="connsiteY3666" fmla="*/ 503856 h 1256975"/>
                    <a:gd name="connsiteX3667" fmla="*/ 1793836 w 2529241"/>
                    <a:gd name="connsiteY3667" fmla="*/ 502049 h 1256975"/>
                    <a:gd name="connsiteX3668" fmla="*/ 1784032 w 2529241"/>
                    <a:gd name="connsiteY3668" fmla="*/ 500851 h 1256975"/>
                    <a:gd name="connsiteX3669" fmla="*/ 1774131 w 2529241"/>
                    <a:gd name="connsiteY3669" fmla="*/ 502693 h 1256975"/>
                    <a:gd name="connsiteX3670" fmla="*/ 1765143 w 2529241"/>
                    <a:gd name="connsiteY3670" fmla="*/ 505920 h 1256975"/>
                    <a:gd name="connsiteX3671" fmla="*/ 1757133 w 2529241"/>
                    <a:gd name="connsiteY3671" fmla="*/ 510514 h 1256975"/>
                    <a:gd name="connsiteX3672" fmla="*/ 1750082 w 2529241"/>
                    <a:gd name="connsiteY3672" fmla="*/ 516432 h 1256975"/>
                    <a:gd name="connsiteX3673" fmla="*/ 1742137 w 2529241"/>
                    <a:gd name="connsiteY3673" fmla="*/ 521472 h 1256975"/>
                    <a:gd name="connsiteX3674" fmla="*/ 1733286 w 2529241"/>
                    <a:gd name="connsiteY3674" fmla="*/ 525795 h 1256975"/>
                    <a:gd name="connsiteX3675" fmla="*/ 1723106 w 2529241"/>
                    <a:gd name="connsiteY3675" fmla="*/ 529129 h 1256975"/>
                    <a:gd name="connsiteX3676" fmla="*/ 1714236 w 2529241"/>
                    <a:gd name="connsiteY3676" fmla="*/ 531322 h 1256975"/>
                    <a:gd name="connsiteX3677" fmla="*/ 1695915 w 2529241"/>
                    <a:gd name="connsiteY3677" fmla="*/ 537062 h 1256975"/>
                    <a:gd name="connsiteX3678" fmla="*/ 1687045 w 2529241"/>
                    <a:gd name="connsiteY3678" fmla="*/ 540481 h 1256975"/>
                    <a:gd name="connsiteX3679" fmla="*/ 1678216 w 2529241"/>
                    <a:gd name="connsiteY3679" fmla="*/ 543084 h 1256975"/>
                    <a:gd name="connsiteX3680" fmla="*/ 1668780 w 2529241"/>
                    <a:gd name="connsiteY3680" fmla="*/ 545480 h 1256975"/>
                    <a:gd name="connsiteX3681" fmla="*/ 1659412 w 2529241"/>
                    <a:gd name="connsiteY3681" fmla="*/ 548459 h 1256975"/>
                    <a:gd name="connsiteX3682" fmla="*/ 1650406 w 2529241"/>
                    <a:gd name="connsiteY3682" fmla="*/ 551620 h 1256975"/>
                    <a:gd name="connsiteX3683" fmla="*/ 1641493 w 2529241"/>
                    <a:gd name="connsiteY3683" fmla="*/ 552451 h 1256975"/>
                    <a:gd name="connsiteX3684" fmla="*/ 1622445 w 2529241"/>
                    <a:gd name="connsiteY3684" fmla="*/ 552521 h 1256975"/>
                    <a:gd name="connsiteX3685" fmla="*/ 1613956 w 2529241"/>
                    <a:gd name="connsiteY3685" fmla="*/ 552833 h 1256975"/>
                    <a:gd name="connsiteX3686" fmla="*/ 1596512 w 2529241"/>
                    <a:gd name="connsiteY3686" fmla="*/ 555074 h 1256975"/>
                    <a:gd name="connsiteX3687" fmla="*/ 1587647 w 2529241"/>
                    <a:gd name="connsiteY3687" fmla="*/ 557309 h 1256975"/>
                    <a:gd name="connsiteX3688" fmla="*/ 1579209 w 2529241"/>
                    <a:gd name="connsiteY3688" fmla="*/ 559888 h 1256975"/>
                    <a:gd name="connsiteX3689" fmla="*/ 1561529 w 2529241"/>
                    <a:gd name="connsiteY3689" fmla="*/ 563351 h 1256975"/>
                    <a:gd name="connsiteX3690" fmla="*/ 1552221 w 2529241"/>
                    <a:gd name="connsiteY3690" fmla="*/ 564285 h 1256975"/>
                    <a:gd name="connsiteX3691" fmla="*/ 1543274 w 2529241"/>
                    <a:gd name="connsiteY3691" fmla="*/ 566897 h 1256975"/>
                    <a:gd name="connsiteX3692" fmla="*/ 1533606 w 2529241"/>
                    <a:gd name="connsiteY3692" fmla="*/ 569089 h 1256975"/>
                    <a:gd name="connsiteX3693" fmla="*/ 1524951 w 2529241"/>
                    <a:gd name="connsiteY3693" fmla="*/ 569314 h 1256975"/>
                    <a:gd name="connsiteX3694" fmla="*/ 1515110 w 2529241"/>
                    <a:gd name="connsiteY3694" fmla="*/ 571022 h 1256975"/>
                    <a:gd name="connsiteX3695" fmla="*/ 1486558 w 2529241"/>
                    <a:gd name="connsiteY3695" fmla="*/ 573405 h 1256975"/>
                    <a:gd name="connsiteX3696" fmla="*/ 1477819 w 2529241"/>
                    <a:gd name="connsiteY3696" fmla="*/ 575843 h 1256975"/>
                    <a:gd name="connsiteX3697" fmla="*/ 1469437 w 2529241"/>
                    <a:gd name="connsiteY3697" fmla="*/ 578553 h 1256975"/>
                    <a:gd name="connsiteX3698" fmla="*/ 1442110 w 2529241"/>
                    <a:gd name="connsiteY3698" fmla="*/ 585941 h 1256975"/>
                    <a:gd name="connsiteX3699" fmla="*/ 1432195 w 2529241"/>
                    <a:gd name="connsiteY3699" fmla="*/ 589549 h 1256975"/>
                    <a:gd name="connsiteX3700" fmla="*/ 1424101 w 2529241"/>
                    <a:gd name="connsiteY3700" fmla="*/ 591735 h 1256975"/>
                    <a:gd name="connsiteX3701" fmla="*/ 1415059 w 2529241"/>
                    <a:gd name="connsiteY3701" fmla="*/ 595151 h 1256975"/>
                    <a:gd name="connsiteX3702" fmla="*/ 1405845 w 2529241"/>
                    <a:gd name="connsiteY3702" fmla="*/ 597644 h 1256975"/>
                    <a:gd name="connsiteX3703" fmla="*/ 1395633 w 2529241"/>
                    <a:gd name="connsiteY3703" fmla="*/ 599038 h 1256975"/>
                    <a:gd name="connsiteX3704" fmla="*/ 1377467 w 2529241"/>
                    <a:gd name="connsiteY3704" fmla="*/ 605146 h 1256975"/>
                    <a:gd name="connsiteX3705" fmla="*/ 1368281 w 2529241"/>
                    <a:gd name="connsiteY3705" fmla="*/ 606506 h 1256975"/>
                    <a:gd name="connsiteX3706" fmla="*/ 1359796 w 2529241"/>
                    <a:gd name="connsiteY3706" fmla="*/ 608724 h 1256975"/>
                    <a:gd name="connsiteX3707" fmla="*/ 1350166 w 2529241"/>
                    <a:gd name="connsiteY3707" fmla="*/ 609986 h 1256975"/>
                    <a:gd name="connsiteX3708" fmla="*/ 1340365 w 2529241"/>
                    <a:gd name="connsiteY3708" fmla="*/ 611968 h 1256975"/>
                    <a:gd name="connsiteX3709" fmla="*/ 1331069 w 2529241"/>
                    <a:gd name="connsiteY3709" fmla="*/ 614984 h 1256975"/>
                    <a:gd name="connsiteX3710" fmla="*/ 1312428 w 2529241"/>
                    <a:gd name="connsiteY3710" fmla="*/ 617329 h 1256975"/>
                    <a:gd name="connsiteX3711" fmla="*/ 1303298 w 2529241"/>
                    <a:gd name="connsiteY3711" fmla="*/ 621129 h 1256975"/>
                    <a:gd name="connsiteX3712" fmla="*/ 1293867 w 2529241"/>
                    <a:gd name="connsiteY3712" fmla="*/ 623556 h 1256975"/>
                    <a:gd name="connsiteX3713" fmla="*/ 1284096 w 2529241"/>
                    <a:gd name="connsiteY3713" fmla="*/ 623444 h 1256975"/>
                    <a:gd name="connsiteX3714" fmla="*/ 1274688 w 2529241"/>
                    <a:gd name="connsiteY3714" fmla="*/ 622632 h 1256975"/>
                    <a:gd name="connsiteX3715" fmla="*/ 1265200 w 2529241"/>
                    <a:gd name="connsiteY3715" fmla="*/ 622702 h 1256975"/>
                    <a:gd name="connsiteX3716" fmla="*/ 1256398 w 2529241"/>
                    <a:gd name="connsiteY3716" fmla="*/ 623303 h 1256975"/>
                    <a:gd name="connsiteX3717" fmla="*/ 1247347 w 2529241"/>
                    <a:gd name="connsiteY3717" fmla="*/ 623320 h 1256975"/>
                    <a:gd name="connsiteX3718" fmla="*/ 1237939 w 2529241"/>
                    <a:gd name="connsiteY3718" fmla="*/ 621983 h 1256975"/>
                    <a:gd name="connsiteX3719" fmla="*/ 1220467 w 2529241"/>
                    <a:gd name="connsiteY3719" fmla="*/ 616316 h 1256975"/>
                    <a:gd name="connsiteX3720" fmla="*/ 1211155 w 2529241"/>
                    <a:gd name="connsiteY3720" fmla="*/ 614549 h 1256975"/>
                    <a:gd name="connsiteX3721" fmla="*/ 1201819 w 2529241"/>
                    <a:gd name="connsiteY3721" fmla="*/ 614530 h 1256975"/>
                    <a:gd name="connsiteX3722" fmla="*/ 1183980 w 2529241"/>
                    <a:gd name="connsiteY3722" fmla="*/ 617345 h 1256975"/>
                    <a:gd name="connsiteX3723" fmla="*/ 1165561 w 2529241"/>
                    <a:gd name="connsiteY3723" fmla="*/ 620448 h 1256975"/>
                    <a:gd name="connsiteX3724" fmla="*/ 1154968 w 2529241"/>
                    <a:gd name="connsiteY3724" fmla="*/ 620577 h 1256975"/>
                    <a:gd name="connsiteX3725" fmla="*/ 1145995 w 2529241"/>
                    <a:gd name="connsiteY3725" fmla="*/ 619573 h 1256975"/>
                    <a:gd name="connsiteX3726" fmla="*/ 1136872 w 2529241"/>
                    <a:gd name="connsiteY3726" fmla="*/ 616332 h 1256975"/>
                    <a:gd name="connsiteX3727" fmla="*/ 1127791 w 2529241"/>
                    <a:gd name="connsiteY3727" fmla="*/ 611911 h 1256975"/>
                    <a:gd name="connsiteX3728" fmla="*/ 1120506 w 2529241"/>
                    <a:gd name="connsiteY3728" fmla="*/ 606925 h 1256975"/>
                    <a:gd name="connsiteX3729" fmla="*/ 1113833 w 2529241"/>
                    <a:gd name="connsiteY3729" fmla="*/ 600152 h 1256975"/>
                    <a:gd name="connsiteX3730" fmla="*/ 1109428 w 2529241"/>
                    <a:gd name="connsiteY3730" fmla="*/ 592353 h 1256975"/>
                    <a:gd name="connsiteX3731" fmla="*/ 1104336 w 2529241"/>
                    <a:gd name="connsiteY3731" fmla="*/ 584144 h 1256975"/>
                    <a:gd name="connsiteX3732" fmla="*/ 1098830 w 2529241"/>
                    <a:gd name="connsiteY3732" fmla="*/ 575995 h 1256975"/>
                    <a:gd name="connsiteX3733" fmla="*/ 1094175 w 2529241"/>
                    <a:gd name="connsiteY3733" fmla="*/ 568020 h 1256975"/>
                    <a:gd name="connsiteX3734" fmla="*/ 1090900 w 2529241"/>
                    <a:gd name="connsiteY3734" fmla="*/ 558758 h 1256975"/>
                    <a:gd name="connsiteX3735" fmla="*/ 1088466 w 2529241"/>
                    <a:gd name="connsiteY3735" fmla="*/ 549594 h 1256975"/>
                    <a:gd name="connsiteX3736" fmla="*/ 1085176 w 2529241"/>
                    <a:gd name="connsiteY3736" fmla="*/ 540491 h 1256975"/>
                    <a:gd name="connsiteX3737" fmla="*/ 1083303 w 2529241"/>
                    <a:gd name="connsiteY3737" fmla="*/ 531579 h 1256975"/>
                    <a:gd name="connsiteX3738" fmla="*/ 1082971 w 2529241"/>
                    <a:gd name="connsiteY3738" fmla="*/ 521910 h 1256975"/>
                    <a:gd name="connsiteX3739" fmla="*/ 1083331 w 2529241"/>
                    <a:gd name="connsiteY3739" fmla="*/ 512327 h 1256975"/>
                    <a:gd name="connsiteX3740" fmla="*/ 1086380 w 2529241"/>
                    <a:gd name="connsiteY3740" fmla="*/ 492492 h 1256975"/>
                    <a:gd name="connsiteX3741" fmla="*/ 1088244 w 2529241"/>
                    <a:gd name="connsiteY3741" fmla="*/ 473483 h 1256975"/>
                    <a:gd name="connsiteX3742" fmla="*/ 1088414 w 2529241"/>
                    <a:gd name="connsiteY3742" fmla="*/ 464493 h 1256975"/>
                    <a:gd name="connsiteX3743" fmla="*/ 1086916 w 2529241"/>
                    <a:gd name="connsiteY3743" fmla="*/ 455740 h 1256975"/>
                    <a:gd name="connsiteX3744" fmla="*/ 1084678 w 2529241"/>
                    <a:gd name="connsiteY3744" fmla="*/ 446546 h 1256975"/>
                    <a:gd name="connsiteX3745" fmla="*/ 1082146 w 2529241"/>
                    <a:gd name="connsiteY3745" fmla="*/ 437347 h 1256975"/>
                    <a:gd name="connsiteX3746" fmla="*/ 1078789 w 2529241"/>
                    <a:gd name="connsiteY3746" fmla="*/ 429313 h 1256975"/>
                    <a:gd name="connsiteX3747" fmla="*/ 1074223 w 2529241"/>
                    <a:gd name="connsiteY3747" fmla="*/ 421177 h 1256975"/>
                    <a:gd name="connsiteX3748" fmla="*/ 1069909 w 2529241"/>
                    <a:gd name="connsiteY3748" fmla="*/ 412811 h 1256975"/>
                    <a:gd name="connsiteX3749" fmla="*/ 1066484 w 2529241"/>
                    <a:gd name="connsiteY3749" fmla="*/ 404562 h 1256975"/>
                    <a:gd name="connsiteX3750" fmla="*/ 1063087 w 2529241"/>
                    <a:gd name="connsiteY3750" fmla="*/ 395449 h 1256975"/>
                    <a:gd name="connsiteX3751" fmla="*/ 1060877 w 2529241"/>
                    <a:gd name="connsiteY3751" fmla="*/ 386360 h 1256975"/>
                    <a:gd name="connsiteX3752" fmla="*/ 1059224 w 2529241"/>
                    <a:gd name="connsiteY3752" fmla="*/ 376674 h 1256975"/>
                    <a:gd name="connsiteX3753" fmla="*/ 1056776 w 2529241"/>
                    <a:gd name="connsiteY3753" fmla="*/ 358265 h 1256975"/>
                    <a:gd name="connsiteX3754" fmla="*/ 1056131 w 2529241"/>
                    <a:gd name="connsiteY3754" fmla="*/ 348801 h 1256975"/>
                    <a:gd name="connsiteX3755" fmla="*/ 1054796 w 2529241"/>
                    <a:gd name="connsiteY3755" fmla="*/ 338905 h 1256975"/>
                    <a:gd name="connsiteX3756" fmla="*/ 1051034 w 2529241"/>
                    <a:gd name="connsiteY3756" fmla="*/ 318553 h 1256975"/>
                    <a:gd name="connsiteX3757" fmla="*/ 1049536 w 2529241"/>
                    <a:gd name="connsiteY3757" fmla="*/ 307793 h 1256975"/>
                    <a:gd name="connsiteX3758" fmla="*/ 1048745 w 2529241"/>
                    <a:gd name="connsiteY3758" fmla="*/ 298779 h 1256975"/>
                    <a:gd name="connsiteX3759" fmla="*/ 1048553 w 2529241"/>
                    <a:gd name="connsiteY3759" fmla="*/ 289238 h 1256975"/>
                    <a:gd name="connsiteX3760" fmla="*/ 1049797 w 2529241"/>
                    <a:gd name="connsiteY3760" fmla="*/ 279632 h 1256975"/>
                    <a:gd name="connsiteX3761" fmla="*/ 1052689 w 2529241"/>
                    <a:gd name="connsiteY3761" fmla="*/ 270554 h 1256975"/>
                    <a:gd name="connsiteX3762" fmla="*/ 1059068 w 2529241"/>
                    <a:gd name="connsiteY3762" fmla="*/ 252746 h 1256975"/>
                    <a:gd name="connsiteX3763" fmla="*/ 1063264 w 2529241"/>
                    <a:gd name="connsiteY3763" fmla="*/ 243998 h 1256975"/>
                    <a:gd name="connsiteX3764" fmla="*/ 1069310 w 2529241"/>
                    <a:gd name="connsiteY3764" fmla="*/ 236246 h 1256975"/>
                    <a:gd name="connsiteX3765" fmla="*/ 1076530 w 2529241"/>
                    <a:gd name="connsiteY3765" fmla="*/ 229235 h 1256975"/>
                    <a:gd name="connsiteX3766" fmla="*/ 1084421 w 2529241"/>
                    <a:gd name="connsiteY3766" fmla="*/ 223124 h 1256975"/>
                    <a:gd name="connsiteX3767" fmla="*/ 1092199 w 2529241"/>
                    <a:gd name="connsiteY3767" fmla="*/ 217602 h 1256975"/>
                    <a:gd name="connsiteX3768" fmla="*/ 1106730 w 2529241"/>
                    <a:gd name="connsiteY3768" fmla="*/ 205373 h 1256975"/>
                    <a:gd name="connsiteX3769" fmla="*/ 1122318 w 2529241"/>
                    <a:gd name="connsiteY3769" fmla="*/ 195327 h 1256975"/>
                    <a:gd name="connsiteX3770" fmla="*/ 1130335 w 2529241"/>
                    <a:gd name="connsiteY3770" fmla="*/ 189349 h 1256975"/>
                    <a:gd name="connsiteX3771" fmla="*/ 1144971 w 2529241"/>
                    <a:gd name="connsiteY3771" fmla="*/ 179703 h 1256975"/>
                    <a:gd name="connsiteX3772" fmla="*/ 1151784 w 2529241"/>
                    <a:gd name="connsiteY3772" fmla="*/ 174115 h 1256975"/>
                    <a:gd name="connsiteX3773" fmla="*/ 1160565 w 2529241"/>
                    <a:gd name="connsiteY3773" fmla="*/ 167768 h 1256975"/>
                    <a:gd name="connsiteX3774" fmla="*/ 1168704 w 2529241"/>
                    <a:gd name="connsiteY3774" fmla="*/ 163260 h 1256975"/>
                    <a:gd name="connsiteX3775" fmla="*/ 1184686 w 2529241"/>
                    <a:gd name="connsiteY3775" fmla="*/ 152968 h 1256975"/>
                    <a:gd name="connsiteX3776" fmla="*/ 1198721 w 2529241"/>
                    <a:gd name="connsiteY3776" fmla="*/ 141254 h 1256975"/>
                    <a:gd name="connsiteX3777" fmla="*/ 1204938 w 2529241"/>
                    <a:gd name="connsiteY3777" fmla="*/ 134955 h 1256975"/>
                    <a:gd name="connsiteX3778" fmla="*/ 1225585 w 2529241"/>
                    <a:gd name="connsiteY3778" fmla="*/ 115525 h 1256975"/>
                    <a:gd name="connsiteX3779" fmla="*/ 1228113 w 2529241"/>
                    <a:gd name="connsiteY3779" fmla="*/ 107397 h 1256975"/>
                    <a:gd name="connsiteX3780" fmla="*/ 1227007 w 2529241"/>
                    <a:gd name="connsiteY3780" fmla="*/ 98263 h 1256975"/>
                    <a:gd name="connsiteX3781" fmla="*/ 1226558 w 2529241"/>
                    <a:gd name="connsiteY3781" fmla="*/ 89536 h 1256975"/>
                    <a:gd name="connsiteX3782" fmla="*/ 1228575 w 2529241"/>
                    <a:gd name="connsiteY3782" fmla="*/ 80385 h 1256975"/>
                    <a:gd name="connsiteX3783" fmla="*/ 1231414 w 2529241"/>
                    <a:gd name="connsiteY3783" fmla="*/ 71609 h 1256975"/>
                    <a:gd name="connsiteX3784" fmla="*/ 1233654 w 2529241"/>
                    <a:gd name="connsiteY3784" fmla="*/ 61733 h 1256975"/>
                    <a:gd name="connsiteX3785" fmla="*/ 1235120 w 2529241"/>
                    <a:gd name="connsiteY3785" fmla="*/ 53103 h 1256975"/>
                    <a:gd name="connsiteX3786" fmla="*/ 1236242 w 2529241"/>
                    <a:gd name="connsiteY3786" fmla="*/ 43804 h 1256975"/>
                    <a:gd name="connsiteX3787" fmla="*/ 1218933 w 2529241"/>
                    <a:gd name="connsiteY3787" fmla="*/ 43955 h 1256975"/>
                    <a:gd name="connsiteX3788" fmla="*/ 1209771 w 2529241"/>
                    <a:gd name="connsiteY3788" fmla="*/ 42569 h 1256975"/>
                    <a:gd name="connsiteX3789" fmla="*/ 1200007 w 2529241"/>
                    <a:gd name="connsiteY3789" fmla="*/ 41744 h 1256975"/>
                    <a:gd name="connsiteX3790" fmla="*/ 1191081 w 2529241"/>
                    <a:gd name="connsiteY3790" fmla="*/ 41265 h 1256975"/>
                    <a:gd name="connsiteX3791" fmla="*/ 1169087 w 2529241"/>
                    <a:gd name="connsiteY3791" fmla="*/ 40643 h 1256975"/>
                    <a:gd name="connsiteX3792" fmla="*/ 1158907 w 2529241"/>
                    <a:gd name="connsiteY3792" fmla="*/ 39643 h 1256975"/>
                    <a:gd name="connsiteX3793" fmla="*/ 1149831 w 2529241"/>
                    <a:gd name="connsiteY3793" fmla="*/ 38120 h 1256975"/>
                    <a:gd name="connsiteX3794" fmla="*/ 1140421 w 2529241"/>
                    <a:gd name="connsiteY3794" fmla="*/ 35989 h 1256975"/>
                    <a:gd name="connsiteX3795" fmla="*/ 1130950 w 2529241"/>
                    <a:gd name="connsiteY3795" fmla="*/ 34904 h 1256975"/>
                    <a:gd name="connsiteX3796" fmla="*/ 1121296 w 2529241"/>
                    <a:gd name="connsiteY3796" fmla="*/ 33528 h 1256975"/>
                    <a:gd name="connsiteX3797" fmla="*/ 1112304 w 2529241"/>
                    <a:gd name="connsiteY3797" fmla="*/ 30136 h 1256975"/>
                    <a:gd name="connsiteX3798" fmla="*/ 1102837 w 2529241"/>
                    <a:gd name="connsiteY3798" fmla="*/ 27277 h 1256975"/>
                    <a:gd name="connsiteX3799" fmla="*/ 1093343 w 2529241"/>
                    <a:gd name="connsiteY3799" fmla="*/ 27912 h 1256975"/>
                    <a:gd name="connsiteX3800" fmla="*/ 1084276 w 2529241"/>
                    <a:gd name="connsiteY3800" fmla="*/ 29029 h 1256975"/>
                    <a:gd name="connsiteX3801" fmla="*/ 1054876 w 2529241"/>
                    <a:gd name="connsiteY3801" fmla="*/ 27764 h 1256975"/>
                    <a:gd name="connsiteX3802" fmla="*/ 1045107 w 2529241"/>
                    <a:gd name="connsiteY3802" fmla="*/ 28408 h 1256975"/>
                    <a:gd name="connsiteX3803" fmla="*/ 1036059 w 2529241"/>
                    <a:gd name="connsiteY3803" fmla="*/ 30337 h 1256975"/>
                    <a:gd name="connsiteX3804" fmla="*/ 1018498 w 2529241"/>
                    <a:gd name="connsiteY3804" fmla="*/ 36133 h 1256975"/>
                    <a:gd name="connsiteX3805" fmla="*/ 1008719 w 2529241"/>
                    <a:gd name="connsiteY3805" fmla="*/ 37300 h 1256975"/>
                    <a:gd name="connsiteX3806" fmla="*/ 998822 w 2529241"/>
                    <a:gd name="connsiteY3806" fmla="*/ 36830 h 1256975"/>
                    <a:gd name="connsiteX3807" fmla="*/ 989414 w 2529241"/>
                    <a:gd name="connsiteY3807" fmla="*/ 34552 h 1256975"/>
                    <a:gd name="connsiteX3808" fmla="*/ 980672 w 2529241"/>
                    <a:gd name="connsiteY3808" fmla="*/ 30820 h 1256975"/>
                    <a:gd name="connsiteX3809" fmla="*/ 973450 w 2529241"/>
                    <a:gd name="connsiteY3809" fmla="*/ 26150 h 1256975"/>
                    <a:gd name="connsiteX3810" fmla="*/ 964991 w 2529241"/>
                    <a:gd name="connsiteY3810" fmla="*/ 21375 h 1256975"/>
                    <a:gd name="connsiteX3811" fmla="*/ 956095 w 2529241"/>
                    <a:gd name="connsiteY3811" fmla="*/ 17485 h 1256975"/>
                    <a:gd name="connsiteX3812" fmla="*/ 946525 w 2529241"/>
                    <a:gd name="connsiteY3812" fmla="*/ 15123 h 1256975"/>
                    <a:gd name="connsiteX3813" fmla="*/ 926584 w 2529241"/>
                    <a:gd name="connsiteY3813" fmla="*/ 18127 h 1256975"/>
                    <a:gd name="connsiteX3814" fmla="*/ 916398 w 2529241"/>
                    <a:gd name="connsiteY3814" fmla="*/ 18485 h 1256975"/>
                    <a:gd name="connsiteX3815" fmla="*/ 908310 w 2529241"/>
                    <a:gd name="connsiteY3815" fmla="*/ 19186 h 1256975"/>
                    <a:gd name="connsiteX3816" fmla="*/ 889677 w 2529241"/>
                    <a:gd name="connsiteY3816" fmla="*/ 23008 h 1256975"/>
                    <a:gd name="connsiteX3817" fmla="*/ 880381 w 2529241"/>
                    <a:gd name="connsiteY3817" fmla="*/ 23097 h 1256975"/>
                    <a:gd name="connsiteX3818" fmla="*/ 861417 w 2529241"/>
                    <a:gd name="connsiteY3818" fmla="*/ 19278 h 1256975"/>
                    <a:gd name="connsiteX3819" fmla="*/ 853047 w 2529241"/>
                    <a:gd name="connsiteY3819" fmla="*/ 18392 h 1256975"/>
                    <a:gd name="connsiteX3820" fmla="*/ 824095 w 2529241"/>
                    <a:gd name="connsiteY3820" fmla="*/ 18730 h 1256975"/>
                    <a:gd name="connsiteX3821" fmla="*/ 815527 w 2529241"/>
                    <a:gd name="connsiteY3821" fmla="*/ 18139 h 1256975"/>
                    <a:gd name="connsiteX3822" fmla="*/ 805522 w 2529241"/>
                    <a:gd name="connsiteY3822" fmla="*/ 17864 h 1256975"/>
                    <a:gd name="connsiteX3823" fmla="*/ 786879 w 2529241"/>
                    <a:gd name="connsiteY3823" fmla="*/ 20116 h 1256975"/>
                    <a:gd name="connsiteX3824" fmla="*/ 768376 w 2529241"/>
                    <a:gd name="connsiteY3824" fmla="*/ 17811 h 1256975"/>
                    <a:gd name="connsiteX3825" fmla="*/ 759040 w 2529241"/>
                    <a:gd name="connsiteY3825" fmla="*/ 18074 h 1256975"/>
                    <a:gd name="connsiteX3826" fmla="*/ 739649 w 2529241"/>
                    <a:gd name="connsiteY3826" fmla="*/ 19183 h 1256975"/>
                    <a:gd name="connsiteX3827" fmla="*/ 730444 w 2529241"/>
                    <a:gd name="connsiteY3827" fmla="*/ 20154 h 1256975"/>
                    <a:gd name="connsiteX3828" fmla="*/ 720447 w 2529241"/>
                    <a:gd name="connsiteY3828" fmla="*/ 20946 h 1256975"/>
                    <a:gd name="connsiteX3829" fmla="*/ 710132 w 2529241"/>
                    <a:gd name="connsiteY3829" fmla="*/ 20639 h 1256975"/>
                    <a:gd name="connsiteX3830" fmla="*/ 699945 w 2529241"/>
                    <a:gd name="connsiteY3830" fmla="*/ 19091 h 1256975"/>
                    <a:gd name="connsiteX3831" fmla="*/ 690499 w 2529241"/>
                    <a:gd name="connsiteY3831" fmla="*/ 18439 h 1256975"/>
                    <a:gd name="connsiteX3832" fmla="*/ 680710 w 2529241"/>
                    <a:gd name="connsiteY3832" fmla="*/ 18617 h 1256975"/>
                    <a:gd name="connsiteX3833" fmla="*/ 671395 w 2529241"/>
                    <a:gd name="connsiteY3833" fmla="*/ 18434 h 1256975"/>
                    <a:gd name="connsiteX3834" fmla="*/ 652345 w 2529241"/>
                    <a:gd name="connsiteY3834" fmla="*/ 17335 h 1256975"/>
                    <a:gd name="connsiteX3835" fmla="*/ 642867 w 2529241"/>
                    <a:gd name="connsiteY3835" fmla="*/ 16004 h 1256975"/>
                    <a:gd name="connsiteX3836" fmla="*/ 625641 w 2529241"/>
                    <a:gd name="connsiteY3836" fmla="*/ 12450 h 1256975"/>
                    <a:gd name="connsiteX3837" fmla="*/ 607923 w 2529241"/>
                    <a:gd name="connsiteY3837" fmla="*/ 8142 h 1256975"/>
                    <a:gd name="connsiteX3838" fmla="*/ 599542 w 2529241"/>
                    <a:gd name="connsiteY3838" fmla="*/ 6561 h 1256975"/>
                    <a:gd name="connsiteX3839" fmla="*/ 590002 w 2529241"/>
                    <a:gd name="connsiteY3839" fmla="*/ 6208 h 1256975"/>
                    <a:gd name="connsiteX3840" fmla="*/ 581111 w 2529241"/>
                    <a:gd name="connsiteY3840" fmla="*/ 7270 h 1256975"/>
                    <a:gd name="connsiteX3841" fmla="*/ 571754 w 2529241"/>
                    <a:gd name="connsiteY3841" fmla="*/ 9335 h 1256975"/>
                    <a:gd name="connsiteX3842" fmla="*/ 553132 w 2529241"/>
                    <a:gd name="connsiteY3842" fmla="*/ 14352 h 1256975"/>
                    <a:gd name="connsiteX3843" fmla="*/ 543397 w 2529241"/>
                    <a:gd name="connsiteY3843" fmla="*/ 15775 h 1256975"/>
                    <a:gd name="connsiteX3844" fmla="*/ 533638 w 2529241"/>
                    <a:gd name="connsiteY3844" fmla="*/ 16834 h 1256975"/>
                    <a:gd name="connsiteX3845" fmla="*/ 524590 w 2529241"/>
                    <a:gd name="connsiteY3845" fmla="*/ 17280 h 1256975"/>
                    <a:gd name="connsiteX3846" fmla="*/ 515322 w 2529241"/>
                    <a:gd name="connsiteY3846" fmla="*/ 18075 h 1256975"/>
                    <a:gd name="connsiteX3847" fmla="*/ 505271 w 2529241"/>
                    <a:gd name="connsiteY3847" fmla="*/ 20212 h 1256975"/>
                    <a:gd name="connsiteX3848" fmla="*/ 496587 w 2529241"/>
                    <a:gd name="connsiteY3848" fmla="*/ 23734 h 1256975"/>
                    <a:gd name="connsiteX3849" fmla="*/ 488982 w 2529241"/>
                    <a:gd name="connsiteY3849" fmla="*/ 27951 h 1256975"/>
                    <a:gd name="connsiteX3850" fmla="*/ 480355 w 2529241"/>
                    <a:gd name="connsiteY3850" fmla="*/ 32212 h 1256975"/>
                    <a:gd name="connsiteX3851" fmla="*/ 462120 w 2529241"/>
                    <a:gd name="connsiteY3851" fmla="*/ 39639 h 1256975"/>
                    <a:gd name="connsiteX3852" fmla="*/ 452542 w 2529241"/>
                    <a:gd name="connsiteY3852" fmla="*/ 42946 h 1256975"/>
                    <a:gd name="connsiteX3853" fmla="*/ 444625 w 2529241"/>
                    <a:gd name="connsiteY3853" fmla="*/ 47431 h 1256975"/>
                    <a:gd name="connsiteX3854" fmla="*/ 436466 w 2529241"/>
                    <a:gd name="connsiteY3854" fmla="*/ 51544 h 1256975"/>
                    <a:gd name="connsiteX3855" fmla="*/ 428432 w 2529241"/>
                    <a:gd name="connsiteY3855" fmla="*/ 54961 h 1256975"/>
                    <a:gd name="connsiteX3856" fmla="*/ 419955 w 2529241"/>
                    <a:gd name="connsiteY3856" fmla="*/ 59147 h 1256975"/>
                    <a:gd name="connsiteX3857" fmla="*/ 411250 w 2529241"/>
                    <a:gd name="connsiteY3857" fmla="*/ 62967 h 1256975"/>
                    <a:gd name="connsiteX3858" fmla="*/ 403317 w 2529241"/>
                    <a:gd name="connsiteY3858" fmla="*/ 66949 h 1256975"/>
                    <a:gd name="connsiteX3859" fmla="*/ 385216 w 2529241"/>
                    <a:gd name="connsiteY3859" fmla="*/ 72984 h 1256975"/>
                    <a:gd name="connsiteX3860" fmla="*/ 376147 w 2529241"/>
                    <a:gd name="connsiteY3860" fmla="*/ 77639 h 1256975"/>
                    <a:gd name="connsiteX3861" fmla="*/ 360686 w 2529241"/>
                    <a:gd name="connsiteY3861" fmla="*/ 88005 h 1256975"/>
                    <a:gd name="connsiteX3862" fmla="*/ 351512 w 2529241"/>
                    <a:gd name="connsiteY3862" fmla="*/ 92125 h 1256975"/>
                    <a:gd name="connsiteX3863" fmla="*/ 342274 w 2529241"/>
                    <a:gd name="connsiteY3863" fmla="*/ 94264 h 1256975"/>
                    <a:gd name="connsiteX3864" fmla="*/ 332550 w 2529241"/>
                    <a:gd name="connsiteY3864" fmla="*/ 94736 h 1256975"/>
                    <a:gd name="connsiteX3865" fmla="*/ 313984 w 2529241"/>
                    <a:gd name="connsiteY3865" fmla="*/ 93676 h 1256975"/>
                    <a:gd name="connsiteX3866" fmla="*/ 304789 w 2529241"/>
                    <a:gd name="connsiteY3866" fmla="*/ 92798 h 1256975"/>
                    <a:gd name="connsiteX3867" fmla="*/ 286209 w 2529241"/>
                    <a:gd name="connsiteY3867" fmla="*/ 92340 h 1256975"/>
                    <a:gd name="connsiteX3868" fmla="*/ 247760 w 2529241"/>
                    <a:gd name="connsiteY3868" fmla="*/ 96559 h 1256975"/>
                    <a:gd name="connsiteX3869" fmla="*/ 228979 w 2529241"/>
                    <a:gd name="connsiteY3869" fmla="*/ 100567 h 1256975"/>
                    <a:gd name="connsiteX3870" fmla="*/ 218769 w 2529241"/>
                    <a:gd name="connsiteY3870" fmla="*/ 102984 h 1256975"/>
                    <a:gd name="connsiteX3871" fmla="*/ 209136 w 2529241"/>
                    <a:gd name="connsiteY3871" fmla="*/ 104202 h 1256975"/>
                    <a:gd name="connsiteX3872" fmla="*/ 199793 w 2529241"/>
                    <a:gd name="connsiteY3872" fmla="*/ 105717 h 1256975"/>
                    <a:gd name="connsiteX3873" fmla="*/ 190699 w 2529241"/>
                    <a:gd name="connsiteY3873" fmla="*/ 107984 h 1256975"/>
                    <a:gd name="connsiteX3874" fmla="*/ 182219 w 2529241"/>
                    <a:gd name="connsiteY3874" fmla="*/ 110953 h 1256975"/>
                    <a:gd name="connsiteX3875" fmla="*/ 173277 w 2529241"/>
                    <a:gd name="connsiteY3875" fmla="*/ 115311 h 1256975"/>
                    <a:gd name="connsiteX3876" fmla="*/ 164336 w 2529241"/>
                    <a:gd name="connsiteY3876" fmla="*/ 118947 h 1256975"/>
                    <a:gd name="connsiteX3877" fmla="*/ 154704 w 2529241"/>
                    <a:gd name="connsiteY3877" fmla="*/ 119985 h 1256975"/>
                    <a:gd name="connsiteX3878" fmla="*/ 144928 w 2529241"/>
                    <a:gd name="connsiteY3878" fmla="*/ 120255 h 1256975"/>
                    <a:gd name="connsiteX3879" fmla="*/ 126529 w 2529241"/>
                    <a:gd name="connsiteY3879" fmla="*/ 122665 h 1256975"/>
                    <a:gd name="connsiteX3880" fmla="*/ 117370 w 2529241"/>
                    <a:gd name="connsiteY3880" fmla="*/ 124575 h 1256975"/>
                    <a:gd name="connsiteX3881" fmla="*/ 107341 w 2529241"/>
                    <a:gd name="connsiteY3881" fmla="*/ 127229 h 1256975"/>
                    <a:gd name="connsiteX3882" fmla="*/ 97984 w 2529241"/>
                    <a:gd name="connsiteY3882" fmla="*/ 129031 h 1256975"/>
                    <a:gd name="connsiteX3883" fmla="*/ 88758 w 2529241"/>
                    <a:gd name="connsiteY3883" fmla="*/ 130247 h 1256975"/>
                    <a:gd name="connsiteX3884" fmla="*/ 79184 w 2529241"/>
                    <a:gd name="connsiteY3884" fmla="*/ 132472 h 1256975"/>
                    <a:gd name="connsiteX3885" fmla="*/ 70970 w 2529241"/>
                    <a:gd name="connsiteY3885" fmla="*/ 136568 h 1256975"/>
                    <a:gd name="connsiteX3886" fmla="*/ 62250 w 2529241"/>
                    <a:gd name="connsiteY3886" fmla="*/ 141674 h 1256975"/>
                    <a:gd name="connsiteX3887" fmla="*/ 46958 w 2529241"/>
                    <a:gd name="connsiteY3887" fmla="*/ 152414 h 1256975"/>
                    <a:gd name="connsiteX3888" fmla="*/ 39292 w 2529241"/>
                    <a:gd name="connsiteY3888" fmla="*/ 156091 h 1256975"/>
                    <a:gd name="connsiteX3889" fmla="*/ 39137 w 2529241"/>
                    <a:gd name="connsiteY3889" fmla="*/ 175012 h 1256975"/>
                    <a:gd name="connsiteX3890" fmla="*/ 39271 w 2529241"/>
                    <a:gd name="connsiteY3890" fmla="*/ 185213 h 1256975"/>
                    <a:gd name="connsiteX3891" fmla="*/ 39769 w 2529241"/>
                    <a:gd name="connsiteY3891" fmla="*/ 194250 h 1256975"/>
                    <a:gd name="connsiteX3892" fmla="*/ 40973 w 2529241"/>
                    <a:gd name="connsiteY3892" fmla="*/ 204394 h 1256975"/>
                    <a:gd name="connsiteX3893" fmla="*/ 42826 w 2529241"/>
                    <a:gd name="connsiteY3893" fmla="*/ 214056 h 1256975"/>
                    <a:gd name="connsiteX3894" fmla="*/ 47990 w 2529241"/>
                    <a:gd name="connsiteY3894" fmla="*/ 231537 h 1256975"/>
                    <a:gd name="connsiteX3895" fmla="*/ 50722 w 2529241"/>
                    <a:gd name="connsiteY3895" fmla="*/ 240533 h 1256975"/>
                    <a:gd name="connsiteX3896" fmla="*/ 54683 w 2529241"/>
                    <a:gd name="connsiteY3896" fmla="*/ 248716 h 1256975"/>
                    <a:gd name="connsiteX3897" fmla="*/ 65003 w 2529241"/>
                    <a:gd name="connsiteY3897" fmla="*/ 263487 h 1256975"/>
                    <a:gd name="connsiteX3898" fmla="*/ 70186 w 2529241"/>
                    <a:gd name="connsiteY3898" fmla="*/ 271460 h 1256975"/>
                    <a:gd name="connsiteX3899" fmla="*/ 76702 w 2529241"/>
                    <a:gd name="connsiteY3899" fmla="*/ 278354 h 1256975"/>
                    <a:gd name="connsiteX3900" fmla="*/ 84374 w 2529241"/>
                    <a:gd name="connsiteY3900" fmla="*/ 284148 h 1256975"/>
                    <a:gd name="connsiteX3901" fmla="*/ 92809 w 2529241"/>
                    <a:gd name="connsiteY3901" fmla="*/ 289514 h 1256975"/>
                    <a:gd name="connsiteX3902" fmla="*/ 100314 w 2529241"/>
                    <a:gd name="connsiteY3902" fmla="*/ 294831 h 1256975"/>
                    <a:gd name="connsiteX3903" fmla="*/ 107658 w 2529241"/>
                    <a:gd name="connsiteY3903" fmla="*/ 301376 h 1256975"/>
                    <a:gd name="connsiteX3904" fmla="*/ 113743 w 2529241"/>
                    <a:gd name="connsiteY3904" fmla="*/ 307306 h 1256975"/>
                    <a:gd name="connsiteX3905" fmla="*/ 120803 w 2529241"/>
                    <a:gd name="connsiteY3905" fmla="*/ 313634 h 1256975"/>
                    <a:gd name="connsiteX3906" fmla="*/ 128633 w 2529241"/>
                    <a:gd name="connsiteY3906" fmla="*/ 318677 h 1256975"/>
                    <a:gd name="connsiteX3907" fmla="*/ 137274 w 2529241"/>
                    <a:gd name="connsiteY3907" fmla="*/ 323083 h 1256975"/>
                    <a:gd name="connsiteX3908" fmla="*/ 145193 w 2529241"/>
                    <a:gd name="connsiteY3908" fmla="*/ 328566 h 1256975"/>
                    <a:gd name="connsiteX3909" fmla="*/ 152127 w 2529241"/>
                    <a:gd name="connsiteY3909" fmla="*/ 334784 h 1256975"/>
                    <a:gd name="connsiteX3910" fmla="*/ 158326 w 2529241"/>
                    <a:gd name="connsiteY3910" fmla="*/ 342558 h 1256975"/>
                    <a:gd name="connsiteX3911" fmla="*/ 165059 w 2529241"/>
                    <a:gd name="connsiteY3911" fmla="*/ 349992 h 1256975"/>
                    <a:gd name="connsiteX3912" fmla="*/ 170892 w 2529241"/>
                    <a:gd name="connsiteY3912" fmla="*/ 357277 h 1256975"/>
                    <a:gd name="connsiteX3913" fmla="*/ 177174 w 2529241"/>
                    <a:gd name="connsiteY3913" fmla="*/ 363633 h 1256975"/>
                    <a:gd name="connsiteX3914" fmla="*/ 183562 w 2529241"/>
                    <a:gd name="connsiteY3914" fmla="*/ 371032 h 1256975"/>
                    <a:gd name="connsiteX3915" fmla="*/ 190852 w 2529241"/>
                    <a:gd name="connsiteY3915" fmla="*/ 378717 h 1256975"/>
                    <a:gd name="connsiteX3916" fmla="*/ 208720 w 2529241"/>
                    <a:gd name="connsiteY3916" fmla="*/ 399458 h 1256975"/>
                    <a:gd name="connsiteX3917" fmla="*/ 220141 w 2529241"/>
                    <a:gd name="connsiteY3917" fmla="*/ 413979 h 1256975"/>
                    <a:gd name="connsiteX3918" fmla="*/ 226300 w 2529241"/>
                    <a:gd name="connsiteY3918" fmla="*/ 420938 h 1256975"/>
                    <a:gd name="connsiteX3919" fmla="*/ 232208 w 2529241"/>
                    <a:gd name="connsiteY3919" fmla="*/ 428434 h 1256975"/>
                    <a:gd name="connsiteX3920" fmla="*/ 237127 w 2529241"/>
                    <a:gd name="connsiteY3920" fmla="*/ 435906 h 1256975"/>
                    <a:gd name="connsiteX3921" fmla="*/ 242610 w 2529241"/>
                    <a:gd name="connsiteY3921" fmla="*/ 445039 h 1256975"/>
                    <a:gd name="connsiteX3922" fmla="*/ 246930 w 2529241"/>
                    <a:gd name="connsiteY3922" fmla="*/ 453426 h 1256975"/>
                    <a:gd name="connsiteX3923" fmla="*/ 250788 w 2529241"/>
                    <a:gd name="connsiteY3923" fmla="*/ 462230 h 1256975"/>
                    <a:gd name="connsiteX3924" fmla="*/ 251980 w 2529241"/>
                    <a:gd name="connsiteY3924" fmla="*/ 471761 h 1256975"/>
                    <a:gd name="connsiteX3925" fmla="*/ 252902 w 2529241"/>
                    <a:gd name="connsiteY3925" fmla="*/ 481707 h 1256975"/>
                    <a:gd name="connsiteX3926" fmla="*/ 256570 w 2529241"/>
                    <a:gd name="connsiteY3926" fmla="*/ 500830 h 1256975"/>
                    <a:gd name="connsiteX3927" fmla="*/ 261358 w 2529241"/>
                    <a:gd name="connsiteY3927" fmla="*/ 518917 h 1256975"/>
                    <a:gd name="connsiteX3928" fmla="*/ 262639 w 2529241"/>
                    <a:gd name="connsiteY3928" fmla="*/ 527955 h 1256975"/>
                    <a:gd name="connsiteX3929" fmla="*/ 262102 w 2529241"/>
                    <a:gd name="connsiteY3929" fmla="*/ 537168 h 1256975"/>
                    <a:gd name="connsiteX3930" fmla="*/ 260086 w 2529241"/>
                    <a:gd name="connsiteY3930" fmla="*/ 545829 h 1256975"/>
                    <a:gd name="connsiteX3931" fmla="*/ 253318 w 2529241"/>
                    <a:gd name="connsiteY3931" fmla="*/ 563607 h 1256975"/>
                    <a:gd name="connsiteX3932" fmla="*/ 250512 w 2529241"/>
                    <a:gd name="connsiteY3932" fmla="*/ 572782 h 1256975"/>
                    <a:gd name="connsiteX3933" fmla="*/ 246498 w 2529241"/>
                    <a:gd name="connsiteY3933" fmla="*/ 581799 h 1256975"/>
                    <a:gd name="connsiteX3934" fmla="*/ 242200 w 2529241"/>
                    <a:gd name="connsiteY3934" fmla="*/ 589814 h 1256975"/>
                    <a:gd name="connsiteX3935" fmla="*/ 236089 w 2529241"/>
                    <a:gd name="connsiteY3935" fmla="*/ 607559 h 1256975"/>
                    <a:gd name="connsiteX3936" fmla="*/ 234050 w 2529241"/>
                    <a:gd name="connsiteY3936" fmla="*/ 616210 h 1256975"/>
                    <a:gd name="connsiteX3937" fmla="*/ 232680 w 2529241"/>
                    <a:gd name="connsiteY3937" fmla="*/ 625253 h 1256975"/>
                    <a:gd name="connsiteX3938" fmla="*/ 232687 w 2529241"/>
                    <a:gd name="connsiteY3938" fmla="*/ 634295 h 1256975"/>
                    <a:gd name="connsiteX3939" fmla="*/ 234588 w 2529241"/>
                    <a:gd name="connsiteY3939" fmla="*/ 643428 h 1256975"/>
                    <a:gd name="connsiteX3940" fmla="*/ 237209 w 2529241"/>
                    <a:gd name="connsiteY3940" fmla="*/ 652908 h 1256975"/>
                    <a:gd name="connsiteX3941" fmla="*/ 240417 w 2529241"/>
                    <a:gd name="connsiteY3941" fmla="*/ 662725 h 1256975"/>
                    <a:gd name="connsiteX3942" fmla="*/ 243853 w 2529241"/>
                    <a:gd name="connsiteY3942" fmla="*/ 671575 h 1256975"/>
                    <a:gd name="connsiteX3943" fmla="*/ 246942 w 2529241"/>
                    <a:gd name="connsiteY3943" fmla="*/ 680845 h 1256975"/>
                    <a:gd name="connsiteX3944" fmla="*/ 249355 w 2529241"/>
                    <a:gd name="connsiteY3944" fmla="*/ 690418 h 1256975"/>
                    <a:gd name="connsiteX3945" fmla="*/ 253217 w 2529241"/>
                    <a:gd name="connsiteY3945" fmla="*/ 708709 h 1256975"/>
                    <a:gd name="connsiteX3946" fmla="*/ 253229 w 2529241"/>
                    <a:gd name="connsiteY3946" fmla="*/ 718139 h 1256975"/>
                    <a:gd name="connsiteX3947" fmla="*/ 251861 w 2529241"/>
                    <a:gd name="connsiteY3947" fmla="*/ 737626 h 1256975"/>
                    <a:gd name="connsiteX3948" fmla="*/ 250531 w 2529241"/>
                    <a:gd name="connsiteY3948" fmla="*/ 747281 h 1256975"/>
                    <a:gd name="connsiteX3949" fmla="*/ 250402 w 2529241"/>
                    <a:gd name="connsiteY3949" fmla="*/ 756817 h 1256975"/>
                    <a:gd name="connsiteX3950" fmla="*/ 251641 w 2529241"/>
                    <a:gd name="connsiteY3950" fmla="*/ 765436 h 1256975"/>
                    <a:gd name="connsiteX3951" fmla="*/ 254349 w 2529241"/>
                    <a:gd name="connsiteY3951" fmla="*/ 774621 h 1256975"/>
                    <a:gd name="connsiteX3952" fmla="*/ 257926 w 2529241"/>
                    <a:gd name="connsiteY3952" fmla="*/ 784045 h 1256975"/>
                    <a:gd name="connsiteX3953" fmla="*/ 262674 w 2529241"/>
                    <a:gd name="connsiteY3953" fmla="*/ 792724 h 1256975"/>
                    <a:gd name="connsiteX3954" fmla="*/ 269197 w 2529241"/>
                    <a:gd name="connsiteY3954" fmla="*/ 800732 h 1256975"/>
                    <a:gd name="connsiteX3955" fmla="*/ 289290 w 2529241"/>
                    <a:gd name="connsiteY3955" fmla="*/ 821028 h 1256975"/>
                    <a:gd name="connsiteX3956" fmla="*/ 302556 w 2529241"/>
                    <a:gd name="connsiteY3956" fmla="*/ 834048 h 1256975"/>
                    <a:gd name="connsiteX3957" fmla="*/ 310141 w 2529241"/>
                    <a:gd name="connsiteY3957" fmla="*/ 839183 h 1256975"/>
                    <a:gd name="connsiteX3958" fmla="*/ 344306 w 2529241"/>
                    <a:gd name="connsiteY3958" fmla="*/ 856696 h 1256975"/>
                    <a:gd name="connsiteX3959" fmla="*/ 352774 w 2529241"/>
                    <a:gd name="connsiteY3959" fmla="*/ 862123 h 1256975"/>
                    <a:gd name="connsiteX3960" fmla="*/ 369094 w 2529241"/>
                    <a:gd name="connsiteY3960" fmla="*/ 872064 h 1256975"/>
                    <a:gd name="connsiteX3961" fmla="*/ 376267 w 2529241"/>
                    <a:gd name="connsiteY3961" fmla="*/ 878172 h 1256975"/>
                    <a:gd name="connsiteX3962" fmla="*/ 382736 w 2529241"/>
                    <a:gd name="connsiteY3962" fmla="*/ 884867 h 1256975"/>
                    <a:gd name="connsiteX3963" fmla="*/ 403306 w 2529241"/>
                    <a:gd name="connsiteY3963" fmla="*/ 904428 h 1256975"/>
                    <a:gd name="connsiteX3964" fmla="*/ 409934 w 2529241"/>
                    <a:gd name="connsiteY3964" fmla="*/ 911221 h 1256975"/>
                    <a:gd name="connsiteX3965" fmla="*/ 415772 w 2529241"/>
                    <a:gd name="connsiteY3965" fmla="*/ 917841 h 1256975"/>
                    <a:gd name="connsiteX3966" fmla="*/ 422262 w 2529241"/>
                    <a:gd name="connsiteY3966" fmla="*/ 924427 h 1256975"/>
                    <a:gd name="connsiteX3967" fmla="*/ 428282 w 2529241"/>
                    <a:gd name="connsiteY3967" fmla="*/ 931644 h 1256975"/>
                    <a:gd name="connsiteX3968" fmla="*/ 432966 w 2529241"/>
                    <a:gd name="connsiteY3968" fmla="*/ 939733 h 1256975"/>
                    <a:gd name="connsiteX3969" fmla="*/ 438121 w 2529241"/>
                    <a:gd name="connsiteY3969" fmla="*/ 947950 h 1256975"/>
                    <a:gd name="connsiteX3970" fmla="*/ 450861 w 2529241"/>
                    <a:gd name="connsiteY3970" fmla="*/ 962224 h 1256975"/>
                    <a:gd name="connsiteX3971" fmla="*/ 462366 w 2529241"/>
                    <a:gd name="connsiteY3971" fmla="*/ 975975 h 1256975"/>
                    <a:gd name="connsiteX3972" fmla="*/ 468499 w 2529241"/>
                    <a:gd name="connsiteY3972" fmla="*/ 984184 h 1256975"/>
                    <a:gd name="connsiteX3973" fmla="*/ 473411 w 2529241"/>
                    <a:gd name="connsiteY3973" fmla="*/ 992588 h 1256975"/>
                    <a:gd name="connsiteX3974" fmla="*/ 477956 w 2529241"/>
                    <a:gd name="connsiteY3974" fmla="*/ 1002334 h 1256975"/>
                    <a:gd name="connsiteX3975" fmla="*/ 482536 w 2529241"/>
                    <a:gd name="connsiteY3975" fmla="*/ 1010967 h 1256975"/>
                    <a:gd name="connsiteX3976" fmla="*/ 492463 w 2529241"/>
                    <a:gd name="connsiteY3976" fmla="*/ 1025855 h 1256975"/>
                    <a:gd name="connsiteX3977" fmla="*/ 499292 w 2529241"/>
                    <a:gd name="connsiteY3977" fmla="*/ 1033231 h 1256975"/>
                    <a:gd name="connsiteX3978" fmla="*/ 504111 w 2529241"/>
                    <a:gd name="connsiteY3978" fmla="*/ 1041641 h 1256975"/>
                    <a:gd name="connsiteX3979" fmla="*/ 509383 w 2529241"/>
                    <a:gd name="connsiteY3979" fmla="*/ 1050101 h 1256975"/>
                    <a:gd name="connsiteX3980" fmla="*/ 521943 w 2529241"/>
                    <a:gd name="connsiteY3980" fmla="*/ 1065216 h 1256975"/>
                    <a:gd name="connsiteX3981" fmla="*/ 533967 w 2529241"/>
                    <a:gd name="connsiteY3981" fmla="*/ 1080932 h 1256975"/>
                    <a:gd name="connsiteX3982" fmla="*/ 541047 w 2529241"/>
                    <a:gd name="connsiteY3982" fmla="*/ 1089027 h 1256975"/>
                    <a:gd name="connsiteX3983" fmla="*/ 546869 w 2529241"/>
                    <a:gd name="connsiteY3983" fmla="*/ 1096871 h 1256975"/>
                    <a:gd name="connsiteX3984" fmla="*/ 552043 w 2529241"/>
                    <a:gd name="connsiteY3984" fmla="*/ 1105485 h 1256975"/>
                    <a:gd name="connsiteX3985" fmla="*/ 567974 w 2529241"/>
                    <a:gd name="connsiteY3985" fmla="*/ 1128999 h 1256975"/>
                    <a:gd name="connsiteX3986" fmla="*/ 572262 w 2529241"/>
                    <a:gd name="connsiteY3986" fmla="*/ 1136955 h 1256975"/>
                    <a:gd name="connsiteX3987" fmla="*/ 577260 w 2529241"/>
                    <a:gd name="connsiteY3987" fmla="*/ 1144301 h 1256975"/>
                    <a:gd name="connsiteX3988" fmla="*/ 581502 w 2529241"/>
                    <a:gd name="connsiteY3988" fmla="*/ 1152163 h 1256975"/>
                    <a:gd name="connsiteX3989" fmla="*/ 584581 w 2529241"/>
                    <a:gd name="connsiteY3989" fmla="*/ 1161355 h 1256975"/>
                    <a:gd name="connsiteX3990" fmla="*/ 586799 w 2529241"/>
                    <a:gd name="connsiteY3990" fmla="*/ 1171963 h 1256975"/>
                    <a:gd name="connsiteX3991" fmla="*/ 587744 w 2529241"/>
                    <a:gd name="connsiteY3991" fmla="*/ 1180472 h 1256975"/>
                    <a:gd name="connsiteX3992" fmla="*/ 588034 w 2529241"/>
                    <a:gd name="connsiteY3992" fmla="*/ 1189383 h 1256975"/>
                    <a:gd name="connsiteX3993" fmla="*/ 586327 w 2529241"/>
                    <a:gd name="connsiteY3993" fmla="*/ 1199034 h 1256975"/>
                    <a:gd name="connsiteX3994" fmla="*/ 583236 w 2529241"/>
                    <a:gd name="connsiteY3994" fmla="*/ 1207760 h 1256975"/>
                    <a:gd name="connsiteX3995" fmla="*/ 580012 w 2529241"/>
                    <a:gd name="connsiteY3995" fmla="*/ 1215031 h 1256975"/>
                    <a:gd name="connsiteX3996" fmla="*/ 570948 w 2529241"/>
                    <a:gd name="connsiteY3996" fmla="*/ 1216129 h 1256975"/>
                    <a:gd name="connsiteX3997" fmla="*/ 562608 w 2529241"/>
                    <a:gd name="connsiteY3997" fmla="*/ 1218626 h 1256975"/>
                    <a:gd name="connsiteX3998" fmla="*/ 544612 w 2529241"/>
                    <a:gd name="connsiteY3998" fmla="*/ 1225047 h 1256975"/>
                    <a:gd name="connsiteX3999" fmla="*/ 536918 w 2529241"/>
                    <a:gd name="connsiteY3999" fmla="*/ 1229467 h 1256975"/>
                    <a:gd name="connsiteX4000" fmla="*/ 529425 w 2529241"/>
                    <a:gd name="connsiteY4000" fmla="*/ 1234754 h 1256975"/>
                    <a:gd name="connsiteX4001" fmla="*/ 521585 w 2529241"/>
                    <a:gd name="connsiteY4001" fmla="*/ 1238093 h 1256975"/>
                    <a:gd name="connsiteX4002" fmla="*/ 495923 w 2529241"/>
                    <a:gd name="connsiteY4002" fmla="*/ 1245708 h 1256975"/>
                    <a:gd name="connsiteX4003" fmla="*/ 486656 w 2529241"/>
                    <a:gd name="connsiteY4003" fmla="*/ 1244744 h 1256975"/>
                    <a:gd name="connsiteX4004" fmla="*/ 478232 w 2529241"/>
                    <a:gd name="connsiteY4004" fmla="*/ 1243386 h 1256975"/>
                    <a:gd name="connsiteX4005" fmla="*/ 469235 w 2529241"/>
                    <a:gd name="connsiteY4005" fmla="*/ 1242633 h 1256975"/>
                    <a:gd name="connsiteX4006" fmla="*/ 460280 w 2529241"/>
                    <a:gd name="connsiteY4006" fmla="*/ 1243129 h 1256975"/>
                    <a:gd name="connsiteX4007" fmla="*/ 450124 w 2529241"/>
                    <a:gd name="connsiteY4007" fmla="*/ 1244610 h 1256975"/>
                    <a:gd name="connsiteX4008" fmla="*/ 439893 w 2529241"/>
                    <a:gd name="connsiteY4008" fmla="*/ 1245750 h 1256975"/>
                    <a:gd name="connsiteX4009" fmla="*/ 429508 w 2529241"/>
                    <a:gd name="connsiteY4009" fmla="*/ 1245394 h 1256975"/>
                    <a:gd name="connsiteX4010" fmla="*/ 419863 w 2529241"/>
                    <a:gd name="connsiteY4010" fmla="*/ 1243749 h 1256975"/>
                    <a:gd name="connsiteX4011" fmla="*/ 410694 w 2529241"/>
                    <a:gd name="connsiteY4011" fmla="*/ 1241564 h 1256975"/>
                    <a:gd name="connsiteX4012" fmla="*/ 401091 w 2529241"/>
                    <a:gd name="connsiteY4012" fmla="*/ 1239689 h 1256975"/>
                    <a:gd name="connsiteX4013" fmla="*/ 392520 w 2529241"/>
                    <a:gd name="connsiteY4013" fmla="*/ 1236811 h 1256975"/>
                    <a:gd name="connsiteX4014" fmla="*/ 383671 w 2529241"/>
                    <a:gd name="connsiteY4014" fmla="*/ 1233045 h 1256975"/>
                    <a:gd name="connsiteX4015" fmla="*/ 357551 w 2529241"/>
                    <a:gd name="connsiteY4015" fmla="*/ 1223594 h 1256975"/>
                    <a:gd name="connsiteX4016" fmla="*/ 339637 w 2529241"/>
                    <a:gd name="connsiteY4016" fmla="*/ 1218902 h 1256975"/>
                    <a:gd name="connsiteX4017" fmla="*/ 330731 w 2529241"/>
                    <a:gd name="connsiteY4017" fmla="*/ 1215228 h 1256975"/>
                    <a:gd name="connsiteX4018" fmla="*/ 323565 w 2529241"/>
                    <a:gd name="connsiteY4018" fmla="*/ 1208722 h 1256975"/>
                    <a:gd name="connsiteX4019" fmla="*/ 312892 w 2529241"/>
                    <a:gd name="connsiteY4019" fmla="*/ 1192898 h 1256975"/>
                    <a:gd name="connsiteX4020" fmla="*/ 306484 w 2529241"/>
                    <a:gd name="connsiteY4020" fmla="*/ 1185410 h 1256975"/>
                    <a:gd name="connsiteX4021" fmla="*/ 300676 w 2529241"/>
                    <a:gd name="connsiteY4021" fmla="*/ 1178176 h 1256975"/>
                    <a:gd name="connsiteX4022" fmla="*/ 297127 w 2529241"/>
                    <a:gd name="connsiteY4022" fmla="*/ 1170332 h 1256975"/>
                    <a:gd name="connsiteX4023" fmla="*/ 291207 w 2529241"/>
                    <a:gd name="connsiteY4023" fmla="*/ 1152681 h 1256975"/>
                    <a:gd name="connsiteX4024" fmla="*/ 290099 w 2529241"/>
                    <a:gd name="connsiteY4024" fmla="*/ 1134741 h 1256975"/>
                    <a:gd name="connsiteX4025" fmla="*/ 289842 w 2529241"/>
                    <a:gd name="connsiteY4025" fmla="*/ 1125020 h 1256975"/>
                    <a:gd name="connsiteX4026" fmla="*/ 290120 w 2529241"/>
                    <a:gd name="connsiteY4026" fmla="*/ 1116390 h 1256975"/>
                    <a:gd name="connsiteX4027" fmla="*/ 290153 w 2529241"/>
                    <a:gd name="connsiteY4027" fmla="*/ 1107060 h 1256975"/>
                    <a:gd name="connsiteX4028" fmla="*/ 289805 w 2529241"/>
                    <a:gd name="connsiteY4028" fmla="*/ 1097793 h 1256975"/>
                    <a:gd name="connsiteX4029" fmla="*/ 289868 w 2529241"/>
                    <a:gd name="connsiteY4029" fmla="*/ 1088725 h 1256975"/>
                    <a:gd name="connsiteX4030" fmla="*/ 290628 w 2529241"/>
                    <a:gd name="connsiteY4030" fmla="*/ 1068822 h 1256975"/>
                    <a:gd name="connsiteX4031" fmla="*/ 292891 w 2529241"/>
                    <a:gd name="connsiteY4031" fmla="*/ 1059141 h 1256975"/>
                    <a:gd name="connsiteX4032" fmla="*/ 295463 w 2529241"/>
                    <a:gd name="connsiteY4032" fmla="*/ 1049811 h 1256975"/>
                    <a:gd name="connsiteX4033" fmla="*/ 296936 w 2529241"/>
                    <a:gd name="connsiteY4033" fmla="*/ 1040677 h 1256975"/>
                    <a:gd name="connsiteX4034" fmla="*/ 299281 w 2529241"/>
                    <a:gd name="connsiteY4034" fmla="*/ 1021905 h 1256975"/>
                    <a:gd name="connsiteX4035" fmla="*/ 298899 w 2529241"/>
                    <a:gd name="connsiteY4035" fmla="*/ 1012331 h 1256975"/>
                    <a:gd name="connsiteX4036" fmla="*/ 297174 w 2529241"/>
                    <a:gd name="connsiteY4036" fmla="*/ 992208 h 1256975"/>
                    <a:gd name="connsiteX4037" fmla="*/ 295474 w 2529241"/>
                    <a:gd name="connsiteY4037" fmla="*/ 983346 h 1256975"/>
                    <a:gd name="connsiteX4038" fmla="*/ 293524 w 2529241"/>
                    <a:gd name="connsiteY4038" fmla="*/ 974903 h 1256975"/>
                    <a:gd name="connsiteX4039" fmla="*/ 288509 w 2529241"/>
                    <a:gd name="connsiteY4039" fmla="*/ 957146 h 1256975"/>
                    <a:gd name="connsiteX4040" fmla="*/ 287534 w 2529241"/>
                    <a:gd name="connsiteY4040" fmla="*/ 947989 h 1256975"/>
                    <a:gd name="connsiteX4041" fmla="*/ 287684 w 2529241"/>
                    <a:gd name="connsiteY4041" fmla="*/ 938177 h 1256975"/>
                    <a:gd name="connsiteX4042" fmla="*/ 286931 w 2529241"/>
                    <a:gd name="connsiteY4042" fmla="*/ 920036 h 1256975"/>
                    <a:gd name="connsiteX4043" fmla="*/ 285706 w 2529241"/>
                    <a:gd name="connsiteY4043" fmla="*/ 909759 h 1256975"/>
                    <a:gd name="connsiteX4044" fmla="*/ 284320 w 2529241"/>
                    <a:gd name="connsiteY4044" fmla="*/ 900363 h 1256975"/>
                    <a:gd name="connsiteX4045" fmla="*/ 282438 w 2529241"/>
                    <a:gd name="connsiteY4045" fmla="*/ 891868 h 1256975"/>
                    <a:gd name="connsiteX4046" fmla="*/ 277067 w 2529241"/>
                    <a:gd name="connsiteY4046" fmla="*/ 874961 h 1256975"/>
                    <a:gd name="connsiteX4047" fmla="*/ 274082 w 2529241"/>
                    <a:gd name="connsiteY4047" fmla="*/ 866129 h 1256975"/>
                    <a:gd name="connsiteX4048" fmla="*/ 271465 w 2529241"/>
                    <a:gd name="connsiteY4048" fmla="*/ 856762 h 1256975"/>
                    <a:gd name="connsiteX4049" fmla="*/ 268169 w 2529241"/>
                    <a:gd name="connsiteY4049" fmla="*/ 847270 h 1256975"/>
                    <a:gd name="connsiteX4050" fmla="*/ 264016 w 2529241"/>
                    <a:gd name="connsiteY4050" fmla="*/ 838354 h 1256975"/>
                    <a:gd name="connsiteX4051" fmla="*/ 259574 w 2529241"/>
                    <a:gd name="connsiteY4051" fmla="*/ 830168 h 1256975"/>
                    <a:gd name="connsiteX4052" fmla="*/ 250157 w 2529241"/>
                    <a:gd name="connsiteY4052" fmla="*/ 813493 h 1256975"/>
                    <a:gd name="connsiteX4053" fmla="*/ 245399 w 2529241"/>
                    <a:gd name="connsiteY4053" fmla="*/ 804621 h 1256975"/>
                    <a:gd name="connsiteX4054" fmla="*/ 240735 w 2529241"/>
                    <a:gd name="connsiteY4054" fmla="*/ 796840 h 1256975"/>
                    <a:gd name="connsiteX4055" fmla="*/ 235229 w 2529241"/>
                    <a:gd name="connsiteY4055" fmla="*/ 788875 h 1256975"/>
                    <a:gd name="connsiteX4056" fmla="*/ 228937 w 2529241"/>
                    <a:gd name="connsiteY4056" fmla="*/ 781941 h 1256975"/>
                    <a:gd name="connsiteX4057" fmla="*/ 223920 w 2529241"/>
                    <a:gd name="connsiteY4057" fmla="*/ 775075 h 1256975"/>
                    <a:gd name="connsiteX4058" fmla="*/ 220188 w 2529241"/>
                    <a:gd name="connsiteY4058" fmla="*/ 767516 h 1256975"/>
                    <a:gd name="connsiteX4059" fmla="*/ 217883 w 2529241"/>
                    <a:gd name="connsiteY4059" fmla="*/ 758076 h 1256975"/>
                    <a:gd name="connsiteX4060" fmla="*/ 214677 w 2529241"/>
                    <a:gd name="connsiteY4060" fmla="*/ 748952 h 1256975"/>
                    <a:gd name="connsiteX4061" fmla="*/ 211119 w 2529241"/>
                    <a:gd name="connsiteY4061" fmla="*/ 740059 h 1256975"/>
                    <a:gd name="connsiteX4062" fmla="*/ 206866 w 2529241"/>
                    <a:gd name="connsiteY4062" fmla="*/ 731165 h 1256975"/>
                    <a:gd name="connsiteX4063" fmla="*/ 203144 w 2529241"/>
                    <a:gd name="connsiteY4063" fmla="*/ 721827 h 1256975"/>
                    <a:gd name="connsiteX4064" fmla="*/ 200566 w 2529241"/>
                    <a:gd name="connsiteY4064" fmla="*/ 712689 h 1256975"/>
                    <a:gd name="connsiteX4065" fmla="*/ 198802 w 2529241"/>
                    <a:gd name="connsiteY4065" fmla="*/ 703872 h 1256975"/>
                    <a:gd name="connsiteX4066" fmla="*/ 198064 w 2529241"/>
                    <a:gd name="connsiteY4066" fmla="*/ 695239 h 1256975"/>
                    <a:gd name="connsiteX4067" fmla="*/ 198754 w 2529241"/>
                    <a:gd name="connsiteY4067" fmla="*/ 684919 h 1256975"/>
                    <a:gd name="connsiteX4068" fmla="*/ 201503 w 2529241"/>
                    <a:gd name="connsiteY4068" fmla="*/ 675963 h 1256975"/>
                    <a:gd name="connsiteX4069" fmla="*/ 206118 w 2529241"/>
                    <a:gd name="connsiteY4069" fmla="*/ 667780 h 1256975"/>
                    <a:gd name="connsiteX4070" fmla="*/ 212237 w 2529241"/>
                    <a:gd name="connsiteY4070" fmla="*/ 661033 h 1256975"/>
                    <a:gd name="connsiteX4071" fmla="*/ 219075 w 2529241"/>
                    <a:gd name="connsiteY4071" fmla="*/ 654883 h 1256975"/>
                    <a:gd name="connsiteX4072" fmla="*/ 225220 w 2529241"/>
                    <a:gd name="connsiteY4072" fmla="*/ 648663 h 1256975"/>
                    <a:gd name="connsiteX4073" fmla="*/ 237597 w 2529241"/>
                    <a:gd name="connsiteY4073" fmla="*/ 633120 h 1256975"/>
                    <a:gd name="connsiteX4074" fmla="*/ 243521 w 2529241"/>
                    <a:gd name="connsiteY4074" fmla="*/ 625091 h 1256975"/>
                    <a:gd name="connsiteX4075" fmla="*/ 250954 w 2529241"/>
                    <a:gd name="connsiteY4075" fmla="*/ 617490 h 1256975"/>
                    <a:gd name="connsiteX4076" fmla="*/ 258978 w 2529241"/>
                    <a:gd name="connsiteY4076" fmla="*/ 611670 h 1256975"/>
                    <a:gd name="connsiteX4077" fmla="*/ 267535 w 2529241"/>
                    <a:gd name="connsiteY4077" fmla="*/ 607084 h 1256975"/>
                    <a:gd name="connsiteX4078" fmla="*/ 276120 w 2529241"/>
                    <a:gd name="connsiteY4078" fmla="*/ 603611 h 1256975"/>
                    <a:gd name="connsiteX4079" fmla="*/ 284584 w 2529241"/>
                    <a:gd name="connsiteY4079" fmla="*/ 601966 h 1256975"/>
                    <a:gd name="connsiteX4080" fmla="*/ 294296 w 2529241"/>
                    <a:gd name="connsiteY4080" fmla="*/ 602223 h 1256975"/>
                    <a:gd name="connsiteX4081" fmla="*/ 303244 w 2529241"/>
                    <a:gd name="connsiteY4081" fmla="*/ 601900 h 1256975"/>
                    <a:gd name="connsiteX4082" fmla="*/ 322904 w 2529241"/>
                    <a:gd name="connsiteY4082" fmla="*/ 598917 h 1256975"/>
                    <a:gd name="connsiteX4083" fmla="*/ 332045 w 2529241"/>
                    <a:gd name="connsiteY4083" fmla="*/ 597218 h 1256975"/>
                    <a:gd name="connsiteX4084" fmla="*/ 342176 w 2529241"/>
                    <a:gd name="connsiteY4084" fmla="*/ 595793 h 1256975"/>
                    <a:gd name="connsiteX4085" fmla="*/ 361668 w 2529241"/>
                    <a:gd name="connsiteY4085" fmla="*/ 591857 h 1256975"/>
                    <a:gd name="connsiteX4086" fmla="*/ 371179 w 2529241"/>
                    <a:gd name="connsiteY4086" fmla="*/ 589348 h 1256975"/>
                    <a:gd name="connsiteX4087" fmla="*/ 390605 w 2529241"/>
                    <a:gd name="connsiteY4087" fmla="*/ 582938 h 1256975"/>
                    <a:gd name="connsiteX4088" fmla="*/ 399226 w 2529241"/>
                    <a:gd name="connsiteY4088" fmla="*/ 578539 h 1256975"/>
                    <a:gd name="connsiteX4089" fmla="*/ 407173 w 2529241"/>
                    <a:gd name="connsiteY4089" fmla="*/ 573224 h 1256975"/>
                    <a:gd name="connsiteX4090" fmla="*/ 416066 w 2529241"/>
                    <a:gd name="connsiteY4090" fmla="*/ 568767 h 1256975"/>
                    <a:gd name="connsiteX4091" fmla="*/ 424850 w 2529241"/>
                    <a:gd name="connsiteY4091" fmla="*/ 566216 h 1256975"/>
                    <a:gd name="connsiteX4092" fmla="*/ 434322 w 2529241"/>
                    <a:gd name="connsiteY4092" fmla="*/ 564540 h 1256975"/>
                    <a:gd name="connsiteX4093" fmla="*/ 443985 w 2529241"/>
                    <a:gd name="connsiteY4093" fmla="*/ 563293 h 1256975"/>
                    <a:gd name="connsiteX4094" fmla="*/ 454066 w 2529241"/>
                    <a:gd name="connsiteY4094" fmla="*/ 561177 h 1256975"/>
                    <a:gd name="connsiteX4095" fmla="*/ 472721 w 2529241"/>
                    <a:gd name="connsiteY4095" fmla="*/ 558308 h 1256975"/>
                    <a:gd name="connsiteX4096" fmla="*/ 482008 w 2529241"/>
                    <a:gd name="connsiteY4096" fmla="*/ 557454 h 1256975"/>
                    <a:gd name="connsiteX4097" fmla="*/ 501156 w 2529241"/>
                    <a:gd name="connsiteY4097" fmla="*/ 553750 h 1256975"/>
                    <a:gd name="connsiteX4098" fmla="*/ 510304 w 2529241"/>
                    <a:gd name="connsiteY4098" fmla="*/ 552608 h 1256975"/>
                    <a:gd name="connsiteX4099" fmla="*/ 520283 w 2529241"/>
                    <a:gd name="connsiteY4099" fmla="*/ 552826 h 1256975"/>
                    <a:gd name="connsiteX4100" fmla="*/ 529909 w 2529241"/>
                    <a:gd name="connsiteY4100" fmla="*/ 553404 h 1256975"/>
                    <a:gd name="connsiteX4101" fmla="*/ 538489 w 2529241"/>
                    <a:gd name="connsiteY4101" fmla="*/ 555269 h 1256975"/>
                    <a:gd name="connsiteX4102" fmla="*/ 557128 w 2529241"/>
                    <a:gd name="connsiteY4102" fmla="*/ 563394 h 1256975"/>
                    <a:gd name="connsiteX4103" fmla="*/ 566122 w 2529241"/>
                    <a:gd name="connsiteY4103" fmla="*/ 566487 h 1256975"/>
                    <a:gd name="connsiteX4104" fmla="*/ 575493 w 2529241"/>
                    <a:gd name="connsiteY4104" fmla="*/ 567842 h 1256975"/>
                    <a:gd name="connsiteX4105" fmla="*/ 584588 w 2529241"/>
                    <a:gd name="connsiteY4105" fmla="*/ 569621 h 1256975"/>
                    <a:gd name="connsiteX4106" fmla="*/ 603743 w 2529241"/>
                    <a:gd name="connsiteY4106" fmla="*/ 571965 h 1256975"/>
                    <a:gd name="connsiteX4107" fmla="*/ 613104 w 2529241"/>
                    <a:gd name="connsiteY4107" fmla="*/ 573498 h 1256975"/>
                    <a:gd name="connsiteX4108" fmla="*/ 621783 w 2529241"/>
                    <a:gd name="connsiteY4108" fmla="*/ 575906 h 1256975"/>
                    <a:gd name="connsiteX4109" fmla="*/ 630943 w 2529241"/>
                    <a:gd name="connsiteY4109" fmla="*/ 579618 h 1256975"/>
                    <a:gd name="connsiteX4110" fmla="*/ 648460 w 2529241"/>
                    <a:gd name="connsiteY4110" fmla="*/ 585976 h 1256975"/>
                    <a:gd name="connsiteX4111" fmla="*/ 656862 w 2529241"/>
                    <a:gd name="connsiteY4111" fmla="*/ 591323 h 1256975"/>
                    <a:gd name="connsiteX4112" fmla="*/ 663774 w 2529241"/>
                    <a:gd name="connsiteY4112" fmla="*/ 596104 h 1256975"/>
                    <a:gd name="connsiteX4113" fmla="*/ 671809 w 2529241"/>
                    <a:gd name="connsiteY4113" fmla="*/ 600183 h 1256975"/>
                    <a:gd name="connsiteX4114" fmla="*/ 680186 w 2529241"/>
                    <a:gd name="connsiteY4114" fmla="*/ 603742 h 1256975"/>
                    <a:gd name="connsiteX4115" fmla="*/ 688884 w 2529241"/>
                    <a:gd name="connsiteY4115" fmla="*/ 606847 h 1256975"/>
                    <a:gd name="connsiteX4116" fmla="*/ 722399 w 2529241"/>
                    <a:gd name="connsiteY4116" fmla="*/ 622288 h 1256975"/>
                    <a:gd name="connsiteX4117" fmla="*/ 730938 w 2529241"/>
                    <a:gd name="connsiteY4117" fmla="*/ 625517 h 1256975"/>
                    <a:gd name="connsiteX4118" fmla="*/ 739614 w 2529241"/>
                    <a:gd name="connsiteY4118" fmla="*/ 629123 h 1256975"/>
                    <a:gd name="connsiteX4119" fmla="*/ 766391 w 2529241"/>
                    <a:gd name="connsiteY4119" fmla="*/ 637367 h 1256975"/>
                    <a:gd name="connsiteX4120" fmla="*/ 775189 w 2529241"/>
                    <a:gd name="connsiteY4120" fmla="*/ 641280 h 1256975"/>
                    <a:gd name="connsiteX4121" fmla="*/ 783241 w 2529241"/>
                    <a:gd name="connsiteY4121" fmla="*/ 646325 h 1256975"/>
                    <a:gd name="connsiteX4122" fmla="*/ 797814 w 2529241"/>
                    <a:gd name="connsiteY4122" fmla="*/ 657610 h 1256975"/>
                    <a:gd name="connsiteX4123" fmla="*/ 821117 w 2529241"/>
                    <a:gd name="connsiteY4123" fmla="*/ 674711 h 1256975"/>
                    <a:gd name="connsiteX4124" fmla="*/ 826742 w 2529241"/>
                    <a:gd name="connsiteY4124" fmla="*/ 681692 h 1256975"/>
                    <a:gd name="connsiteX4125" fmla="*/ 837036 w 2529241"/>
                    <a:gd name="connsiteY4125" fmla="*/ 696900 h 1256975"/>
                    <a:gd name="connsiteX4126" fmla="*/ 844338 w 2529241"/>
                    <a:gd name="connsiteY4126" fmla="*/ 703841 h 1256975"/>
                    <a:gd name="connsiteX4127" fmla="*/ 852907 w 2529241"/>
                    <a:gd name="connsiteY4127" fmla="*/ 708121 h 1256975"/>
                    <a:gd name="connsiteX4128" fmla="*/ 862193 w 2529241"/>
                    <a:gd name="connsiteY4128" fmla="*/ 710089 h 1256975"/>
                    <a:gd name="connsiteX4129" fmla="*/ 870486 w 2529241"/>
                    <a:gd name="connsiteY4129" fmla="*/ 712329 h 1256975"/>
                    <a:gd name="connsiteX4130" fmla="*/ 878810 w 2529241"/>
                    <a:gd name="connsiteY4130" fmla="*/ 716213 h 1256975"/>
                    <a:gd name="connsiteX4131" fmla="*/ 888166 w 2529241"/>
                    <a:gd name="connsiteY4131" fmla="*/ 721029 h 1256975"/>
                    <a:gd name="connsiteX4132" fmla="*/ 896733 w 2529241"/>
                    <a:gd name="connsiteY4132" fmla="*/ 724067 h 1256975"/>
                    <a:gd name="connsiteX4133" fmla="*/ 905998 w 2529241"/>
                    <a:gd name="connsiteY4133" fmla="*/ 726863 h 1256975"/>
                    <a:gd name="connsiteX4134" fmla="*/ 915748 w 2529241"/>
                    <a:gd name="connsiteY4134" fmla="*/ 731251 h 1256975"/>
                    <a:gd name="connsiteX4135" fmla="*/ 932913 w 2529241"/>
                    <a:gd name="connsiteY4135" fmla="*/ 740408 h 1256975"/>
                    <a:gd name="connsiteX4136" fmla="*/ 941592 w 2529241"/>
                    <a:gd name="connsiteY4136" fmla="*/ 743193 h 1256975"/>
                    <a:gd name="connsiteX4137" fmla="*/ 959985 w 2529241"/>
                    <a:gd name="connsiteY4137" fmla="*/ 747098 h 1256975"/>
                    <a:gd name="connsiteX4138" fmla="*/ 969564 w 2529241"/>
                    <a:gd name="connsiteY4138" fmla="*/ 747681 h 1256975"/>
                    <a:gd name="connsiteX4139" fmla="*/ 979617 w 2529241"/>
                    <a:gd name="connsiteY4139" fmla="*/ 749715 h 1256975"/>
                    <a:gd name="connsiteX4140" fmla="*/ 989411 w 2529241"/>
                    <a:gd name="connsiteY4140" fmla="*/ 750826 h 1256975"/>
                    <a:gd name="connsiteX4141" fmla="*/ 998768 w 2529241"/>
                    <a:gd name="connsiteY4141" fmla="*/ 751411 h 1256975"/>
                    <a:gd name="connsiteX4142" fmla="*/ 1008377 w 2529241"/>
                    <a:gd name="connsiteY4142" fmla="*/ 751629 h 1256975"/>
                    <a:gd name="connsiteX4143" fmla="*/ 1016733 w 2529241"/>
                    <a:gd name="connsiteY4143" fmla="*/ 753599 h 1256975"/>
                    <a:gd name="connsiteX4144" fmla="*/ 1024369 w 2529241"/>
                    <a:gd name="connsiteY4144" fmla="*/ 756405 h 1256975"/>
                    <a:gd name="connsiteX4145" fmla="*/ 1034149 w 2529241"/>
                    <a:gd name="connsiteY4145" fmla="*/ 758958 h 1256975"/>
                    <a:gd name="connsiteX4146" fmla="*/ 1044291 w 2529241"/>
                    <a:gd name="connsiteY4146" fmla="*/ 760231 h 1256975"/>
                    <a:gd name="connsiteX4147" fmla="*/ 1053262 w 2529241"/>
                    <a:gd name="connsiteY4147" fmla="*/ 760234 h 1256975"/>
                    <a:gd name="connsiteX4148" fmla="*/ 1062268 w 2529241"/>
                    <a:gd name="connsiteY4148" fmla="*/ 758970 h 1256975"/>
                    <a:gd name="connsiteX4149" fmla="*/ 1088704 w 2529241"/>
                    <a:gd name="connsiteY4149" fmla="*/ 749296 h 1256975"/>
                    <a:gd name="connsiteX4150" fmla="*/ 1097016 w 2529241"/>
                    <a:gd name="connsiteY4150" fmla="*/ 745741 h 1256975"/>
                    <a:gd name="connsiteX4151" fmla="*/ 1106487 w 2529241"/>
                    <a:gd name="connsiteY4151" fmla="*/ 742306 h 1256975"/>
                    <a:gd name="connsiteX4152" fmla="*/ 1115940 w 2529241"/>
                    <a:gd name="connsiteY4152" fmla="*/ 739905 h 1256975"/>
                    <a:gd name="connsiteX4153" fmla="*/ 1125404 w 2529241"/>
                    <a:gd name="connsiteY4153" fmla="*/ 738213 h 1256975"/>
                    <a:gd name="connsiteX4154" fmla="*/ 1134031 w 2529241"/>
                    <a:gd name="connsiteY4154" fmla="*/ 737668 h 1256975"/>
                    <a:gd name="connsiteX4155" fmla="*/ 1143264 w 2529241"/>
                    <a:gd name="connsiteY4155" fmla="*/ 735966 h 1256975"/>
                    <a:gd name="connsiteX4156" fmla="*/ 1151657 w 2529241"/>
                    <a:gd name="connsiteY4156" fmla="*/ 732262 h 1256975"/>
                    <a:gd name="connsiteX4157" fmla="*/ 1166076 w 2529241"/>
                    <a:gd name="connsiteY4157" fmla="*/ 722658 h 1256975"/>
                    <a:gd name="connsiteX4158" fmla="*/ 1183601 w 2529241"/>
                    <a:gd name="connsiteY4158" fmla="*/ 714365 h 1256975"/>
                    <a:gd name="connsiteX4159" fmla="*/ 1190751 w 2529241"/>
                    <a:gd name="connsiteY4159" fmla="*/ 710188 h 1256975"/>
                    <a:gd name="connsiteX4160" fmla="*/ 1198378 w 2529241"/>
                    <a:gd name="connsiteY4160" fmla="*/ 703998 h 1256975"/>
                    <a:gd name="connsiteX4161" fmla="*/ 1206025 w 2529241"/>
                    <a:gd name="connsiteY4161" fmla="*/ 699067 h 1256975"/>
                    <a:gd name="connsiteX4162" fmla="*/ 1222936 w 2529241"/>
                    <a:gd name="connsiteY4162" fmla="*/ 690985 h 1256975"/>
                    <a:gd name="connsiteX4163" fmla="*/ 1230970 w 2529241"/>
                    <a:gd name="connsiteY4163" fmla="*/ 686545 h 1256975"/>
                    <a:gd name="connsiteX4164" fmla="*/ 1238678 w 2529241"/>
                    <a:gd name="connsiteY4164" fmla="*/ 681675 h 1256975"/>
                    <a:gd name="connsiteX4165" fmla="*/ 1245332 w 2529241"/>
                    <a:gd name="connsiteY4165" fmla="*/ 674702 h 1256975"/>
                    <a:gd name="connsiteX4166" fmla="*/ 1250541 w 2529241"/>
                    <a:gd name="connsiteY4166" fmla="*/ 667263 h 1256975"/>
                    <a:gd name="connsiteX4167" fmla="*/ 1256634 w 2529241"/>
                    <a:gd name="connsiteY4167" fmla="*/ 660645 h 1256975"/>
                    <a:gd name="connsiteX4168" fmla="*/ 1271274 w 2529241"/>
                    <a:gd name="connsiteY4168" fmla="*/ 650168 h 1256975"/>
                    <a:gd name="connsiteX4169" fmla="*/ 1278309 w 2529241"/>
                    <a:gd name="connsiteY4169" fmla="*/ 643880 h 1256975"/>
                    <a:gd name="connsiteX4170" fmla="*/ 1285532 w 2529241"/>
                    <a:gd name="connsiteY4170" fmla="*/ 637066 h 1256975"/>
                    <a:gd name="connsiteX4171" fmla="*/ 1293116 w 2529241"/>
                    <a:gd name="connsiteY4171" fmla="*/ 630867 h 1256975"/>
                    <a:gd name="connsiteX4172" fmla="*/ 1301402 w 2529241"/>
                    <a:gd name="connsiteY4172" fmla="*/ 625667 h 1256975"/>
                    <a:gd name="connsiteX4173" fmla="*/ 1310780 w 2529241"/>
                    <a:gd name="connsiteY4173" fmla="*/ 621181 h 1256975"/>
                    <a:gd name="connsiteX4174" fmla="*/ 1319414 w 2529241"/>
                    <a:gd name="connsiteY4174" fmla="*/ 618003 h 1256975"/>
                    <a:gd name="connsiteX4175" fmla="*/ 1327433 w 2529241"/>
                    <a:gd name="connsiteY4175" fmla="*/ 613271 h 1256975"/>
                    <a:gd name="connsiteX4176" fmla="*/ 1334595 w 2529241"/>
                    <a:gd name="connsiteY4176" fmla="*/ 607809 h 1256975"/>
                    <a:gd name="connsiteX4177" fmla="*/ 1348349 w 2529241"/>
                    <a:gd name="connsiteY4177" fmla="*/ 595390 h 1256975"/>
                    <a:gd name="connsiteX4178" fmla="*/ 1355193 w 2529241"/>
                    <a:gd name="connsiteY4178" fmla="*/ 588768 h 1256975"/>
                    <a:gd name="connsiteX4179" fmla="*/ 1373876 w 2529241"/>
                    <a:gd name="connsiteY4179" fmla="*/ 567596 h 1256975"/>
                    <a:gd name="connsiteX4180" fmla="*/ 1379992 w 2529241"/>
                    <a:gd name="connsiteY4180" fmla="*/ 560733 h 1256975"/>
                    <a:gd name="connsiteX4181" fmla="*/ 1386225 w 2529241"/>
                    <a:gd name="connsiteY4181" fmla="*/ 554204 h 1256975"/>
                    <a:gd name="connsiteX4182" fmla="*/ 1393290 w 2529241"/>
                    <a:gd name="connsiteY4182" fmla="*/ 548000 h 1256975"/>
                    <a:gd name="connsiteX4183" fmla="*/ 1400353 w 2529241"/>
                    <a:gd name="connsiteY4183" fmla="*/ 542309 h 1256975"/>
                    <a:gd name="connsiteX4184" fmla="*/ 1408999 w 2529241"/>
                    <a:gd name="connsiteY4184" fmla="*/ 538504 h 1256975"/>
                    <a:gd name="connsiteX4185" fmla="*/ 1418887 w 2529241"/>
                    <a:gd name="connsiteY4185" fmla="*/ 535612 h 1256975"/>
                    <a:gd name="connsiteX4186" fmla="*/ 1427243 w 2529241"/>
                    <a:gd name="connsiteY4186" fmla="*/ 531582 h 1256975"/>
                    <a:gd name="connsiteX4187" fmla="*/ 1435363 w 2529241"/>
                    <a:gd name="connsiteY4187" fmla="*/ 526955 h 1256975"/>
                    <a:gd name="connsiteX4188" fmla="*/ 1443184 w 2529241"/>
                    <a:gd name="connsiteY4188" fmla="*/ 521746 h 1256975"/>
                    <a:gd name="connsiteX4189" fmla="*/ 1449952 w 2529241"/>
                    <a:gd name="connsiteY4189" fmla="*/ 514684 h 1256975"/>
                    <a:gd name="connsiteX4190" fmla="*/ 1454841 w 2529241"/>
                    <a:gd name="connsiteY4190" fmla="*/ 506133 h 1256975"/>
                    <a:gd name="connsiteX4191" fmla="*/ 1457843 w 2529241"/>
                    <a:gd name="connsiteY4191" fmla="*/ 498256 h 1256975"/>
                    <a:gd name="connsiteX4192" fmla="*/ 1460620 w 2529241"/>
                    <a:gd name="connsiteY4192" fmla="*/ 489537 h 1256975"/>
                    <a:gd name="connsiteX4193" fmla="*/ 1462893 w 2529241"/>
                    <a:gd name="connsiteY4193" fmla="*/ 481356 h 1256975"/>
                    <a:gd name="connsiteX4194" fmla="*/ 1469493 w 2529241"/>
                    <a:gd name="connsiteY4194" fmla="*/ 453473 h 1256975"/>
                    <a:gd name="connsiteX4195" fmla="*/ 1476706 w 2529241"/>
                    <a:gd name="connsiteY4195" fmla="*/ 436102 h 1256975"/>
                    <a:gd name="connsiteX4196" fmla="*/ 1482011 w 2529241"/>
                    <a:gd name="connsiteY4196" fmla="*/ 428136 h 1256975"/>
                    <a:gd name="connsiteX4197" fmla="*/ 1488693 w 2529241"/>
                    <a:gd name="connsiteY4197" fmla="*/ 421603 h 1256975"/>
                    <a:gd name="connsiteX4198" fmla="*/ 1495192 w 2529241"/>
                    <a:gd name="connsiteY4198" fmla="*/ 415944 h 1256975"/>
                    <a:gd name="connsiteX4199" fmla="*/ 1502382 w 2529241"/>
                    <a:gd name="connsiteY4199" fmla="*/ 410941 h 1256975"/>
                    <a:gd name="connsiteX4200" fmla="*/ 1510850 w 2529241"/>
                    <a:gd name="connsiteY4200" fmla="*/ 406764 h 1256975"/>
                    <a:gd name="connsiteX4201" fmla="*/ 1518350 w 2529241"/>
                    <a:gd name="connsiteY4201" fmla="*/ 402718 h 1256975"/>
                    <a:gd name="connsiteX4202" fmla="*/ 1527871 w 2529241"/>
                    <a:gd name="connsiteY4202" fmla="*/ 399151 h 1256975"/>
                    <a:gd name="connsiteX4203" fmla="*/ 1538193 w 2529241"/>
                    <a:gd name="connsiteY4203" fmla="*/ 396706 h 1256975"/>
                    <a:gd name="connsiteX4204" fmla="*/ 1547725 w 2529241"/>
                    <a:gd name="connsiteY4204" fmla="*/ 394829 h 1256975"/>
                    <a:gd name="connsiteX4205" fmla="*/ 1557397 w 2529241"/>
                    <a:gd name="connsiteY4205" fmla="*/ 394464 h 1256975"/>
                    <a:gd name="connsiteX4206" fmla="*/ 1567472 w 2529241"/>
                    <a:gd name="connsiteY4206" fmla="*/ 395976 h 1256975"/>
                    <a:gd name="connsiteX4207" fmla="*/ 1577378 w 2529241"/>
                    <a:gd name="connsiteY4207" fmla="*/ 396680 h 1256975"/>
                    <a:gd name="connsiteX4208" fmla="*/ 1586711 w 2529241"/>
                    <a:gd name="connsiteY4208" fmla="*/ 395082 h 1256975"/>
                    <a:gd name="connsiteX4209" fmla="*/ 1595411 w 2529241"/>
                    <a:gd name="connsiteY4209" fmla="*/ 393055 h 1256975"/>
                    <a:gd name="connsiteX4210" fmla="*/ 1604174 w 2529241"/>
                    <a:gd name="connsiteY4210" fmla="*/ 391967 h 1256975"/>
                    <a:gd name="connsiteX4211" fmla="*/ 1612614 w 2529241"/>
                    <a:gd name="connsiteY4211" fmla="*/ 389878 h 1256975"/>
                    <a:gd name="connsiteX4212" fmla="*/ 1621959 w 2529241"/>
                    <a:gd name="connsiteY4212" fmla="*/ 386700 h 1256975"/>
                    <a:gd name="connsiteX4213" fmla="*/ 1631201 w 2529241"/>
                    <a:gd name="connsiteY4213" fmla="*/ 382572 h 1256975"/>
                    <a:gd name="connsiteX4214" fmla="*/ 1647544 w 2529241"/>
                    <a:gd name="connsiteY4214" fmla="*/ 371933 h 1256975"/>
                    <a:gd name="connsiteX4215" fmla="*/ 1654736 w 2529241"/>
                    <a:gd name="connsiteY4215" fmla="*/ 365341 h 1256975"/>
                    <a:gd name="connsiteX4216" fmla="*/ 1660789 w 2529241"/>
                    <a:gd name="connsiteY4216" fmla="*/ 358737 h 1256975"/>
                    <a:gd name="connsiteX4217" fmla="*/ 1666557 w 2529241"/>
                    <a:gd name="connsiteY4217" fmla="*/ 351186 h 1256975"/>
                    <a:gd name="connsiteX4218" fmla="*/ 1672673 w 2529241"/>
                    <a:gd name="connsiteY4218" fmla="*/ 343803 h 1256975"/>
                    <a:gd name="connsiteX4219" fmla="*/ 1679757 w 2529241"/>
                    <a:gd name="connsiteY4219" fmla="*/ 337643 h 1256975"/>
                    <a:gd name="connsiteX4220" fmla="*/ 1685798 w 2529241"/>
                    <a:gd name="connsiteY4220" fmla="*/ 330581 h 1256975"/>
                    <a:gd name="connsiteX4221" fmla="*/ 1691253 w 2529241"/>
                    <a:gd name="connsiteY4221" fmla="*/ 322655 h 1256975"/>
                    <a:gd name="connsiteX4222" fmla="*/ 1700144 w 2529241"/>
                    <a:gd name="connsiteY4222" fmla="*/ 306412 h 1256975"/>
                    <a:gd name="connsiteX4223" fmla="*/ 1705178 w 2529241"/>
                    <a:gd name="connsiteY4223" fmla="*/ 298758 h 1256975"/>
                    <a:gd name="connsiteX4224" fmla="*/ 1721444 w 2529241"/>
                    <a:gd name="connsiteY4224" fmla="*/ 276264 h 1256975"/>
                    <a:gd name="connsiteX4225" fmla="*/ 1727637 w 2529241"/>
                    <a:gd name="connsiteY4225" fmla="*/ 268390 h 1256975"/>
                    <a:gd name="connsiteX4226" fmla="*/ 1733753 w 2529241"/>
                    <a:gd name="connsiteY4226" fmla="*/ 261641 h 1256975"/>
                    <a:gd name="connsiteX4227" fmla="*/ 1740721 w 2529241"/>
                    <a:gd name="connsiteY4227" fmla="*/ 255046 h 1256975"/>
                    <a:gd name="connsiteX4228" fmla="*/ 1747744 w 2529241"/>
                    <a:gd name="connsiteY4228" fmla="*/ 248810 h 1256975"/>
                    <a:gd name="connsiteX4229" fmla="*/ 1754863 w 2529241"/>
                    <a:gd name="connsiteY4229" fmla="*/ 241527 h 1256975"/>
                    <a:gd name="connsiteX4230" fmla="*/ 1760867 w 2529241"/>
                    <a:gd name="connsiteY4230" fmla="*/ 234823 h 1256975"/>
                    <a:gd name="connsiteX4231" fmla="*/ 1767217 w 2529241"/>
                    <a:gd name="connsiteY4231" fmla="*/ 228841 h 1256975"/>
                    <a:gd name="connsiteX4232" fmla="*/ 1774325 w 2529241"/>
                    <a:gd name="connsiteY4232" fmla="*/ 223178 h 1256975"/>
                    <a:gd name="connsiteX4233" fmla="*/ 1790667 w 2529241"/>
                    <a:gd name="connsiteY4233" fmla="*/ 212929 h 1256975"/>
                    <a:gd name="connsiteX4234" fmla="*/ 1799084 w 2529241"/>
                    <a:gd name="connsiteY4234" fmla="*/ 208590 h 1256975"/>
                    <a:gd name="connsiteX4235" fmla="*/ 1807552 w 2529241"/>
                    <a:gd name="connsiteY4235" fmla="*/ 203183 h 1256975"/>
                    <a:gd name="connsiteX4236" fmla="*/ 1814964 w 2529241"/>
                    <a:gd name="connsiteY4236" fmla="*/ 197101 h 1256975"/>
                    <a:gd name="connsiteX4237" fmla="*/ 1822280 w 2529241"/>
                    <a:gd name="connsiteY4237" fmla="*/ 192289 h 1256975"/>
                    <a:gd name="connsiteX4238" fmla="*/ 1830579 w 2529241"/>
                    <a:gd name="connsiteY4238" fmla="*/ 188783 h 1256975"/>
                    <a:gd name="connsiteX4239" fmla="*/ 1839871 w 2529241"/>
                    <a:gd name="connsiteY4239" fmla="*/ 185174 h 1256975"/>
                    <a:gd name="connsiteX4240" fmla="*/ 1848007 w 2529241"/>
                    <a:gd name="connsiteY4240" fmla="*/ 180676 h 1256975"/>
                    <a:gd name="connsiteX4241" fmla="*/ 1864121 w 2529241"/>
                    <a:gd name="connsiteY4241" fmla="*/ 170806 h 1256975"/>
                    <a:gd name="connsiteX4242" fmla="*/ 1872645 w 2529241"/>
                    <a:gd name="connsiteY4242" fmla="*/ 165676 h 1256975"/>
                    <a:gd name="connsiteX4243" fmla="*/ 1881104 w 2529241"/>
                    <a:gd name="connsiteY4243" fmla="*/ 161550 h 1256975"/>
                    <a:gd name="connsiteX4244" fmla="*/ 1889698 w 2529241"/>
                    <a:gd name="connsiteY4244" fmla="*/ 158138 h 1256975"/>
                    <a:gd name="connsiteX4245" fmla="*/ 1898312 w 2529241"/>
                    <a:gd name="connsiteY4245" fmla="*/ 154412 h 1256975"/>
                    <a:gd name="connsiteX4246" fmla="*/ 1907280 w 2529241"/>
                    <a:gd name="connsiteY4246" fmla="*/ 151609 h 1256975"/>
                    <a:gd name="connsiteX4247" fmla="*/ 1916412 w 2529241"/>
                    <a:gd name="connsiteY4247" fmla="*/ 149706 h 1256975"/>
                    <a:gd name="connsiteX4248" fmla="*/ 1925458 w 2529241"/>
                    <a:gd name="connsiteY4248" fmla="*/ 149090 h 1256975"/>
                    <a:gd name="connsiteX4249" fmla="*/ 1935276 w 2529241"/>
                    <a:gd name="connsiteY4249" fmla="*/ 149467 h 1256975"/>
                    <a:gd name="connsiteX4250" fmla="*/ 1963678 w 2529241"/>
                    <a:gd name="connsiteY4250" fmla="*/ 148043 h 1256975"/>
                    <a:gd name="connsiteX4251" fmla="*/ 1973301 w 2529241"/>
                    <a:gd name="connsiteY4251" fmla="*/ 148974 h 1256975"/>
                    <a:gd name="connsiteX4252" fmla="*/ 1981954 w 2529241"/>
                    <a:gd name="connsiteY4252" fmla="*/ 150138 h 1256975"/>
                    <a:gd name="connsiteX4253" fmla="*/ 1991785 w 2529241"/>
                    <a:gd name="connsiteY4253" fmla="*/ 150850 h 1256975"/>
                    <a:gd name="connsiteX4254" fmla="*/ 2000852 w 2529241"/>
                    <a:gd name="connsiteY4254" fmla="*/ 151101 h 1256975"/>
                    <a:gd name="connsiteX4255" fmla="*/ 2010450 w 2529241"/>
                    <a:gd name="connsiteY4255" fmla="*/ 150331 h 1256975"/>
                    <a:gd name="connsiteX4256" fmla="*/ 2020751 w 2529241"/>
                    <a:gd name="connsiteY4256" fmla="*/ 148225 h 1256975"/>
                    <a:gd name="connsiteX4257" fmla="*/ 2030507 w 2529241"/>
                    <a:gd name="connsiteY4257" fmla="*/ 147051 h 1256975"/>
                    <a:gd name="connsiteX4258" fmla="*/ 2039801 w 2529241"/>
                    <a:gd name="connsiteY4258" fmla="*/ 147817 h 1256975"/>
                    <a:gd name="connsiteX4259" fmla="*/ 2048945 w 2529241"/>
                    <a:gd name="connsiteY4259" fmla="*/ 149440 h 1256975"/>
                    <a:gd name="connsiteX4260" fmla="*/ 2058404 w 2529241"/>
                    <a:gd name="connsiteY4260" fmla="*/ 151468 h 1256975"/>
                    <a:gd name="connsiteX4261" fmla="*/ 2067829 w 2529241"/>
                    <a:gd name="connsiteY4261" fmla="*/ 152399 h 1256975"/>
                    <a:gd name="connsiteX4262" fmla="*/ 2077504 w 2529241"/>
                    <a:gd name="connsiteY4262" fmla="*/ 152505 h 1256975"/>
                    <a:gd name="connsiteX4263" fmla="*/ 2086919 w 2529241"/>
                    <a:gd name="connsiteY4263" fmla="*/ 151206 h 1256975"/>
                    <a:gd name="connsiteX4264" fmla="*/ 2096320 w 2529241"/>
                    <a:gd name="connsiteY4264" fmla="*/ 149167 h 1256975"/>
                    <a:gd name="connsiteX4265" fmla="*/ 2104959 w 2529241"/>
                    <a:gd name="connsiteY4265" fmla="*/ 146301 h 1256975"/>
                    <a:gd name="connsiteX4266" fmla="*/ 2122110 w 2529241"/>
                    <a:gd name="connsiteY4266" fmla="*/ 138229 h 1256975"/>
                    <a:gd name="connsiteX4267" fmla="*/ 2131593 w 2529241"/>
                    <a:gd name="connsiteY4267" fmla="*/ 134355 h 1256975"/>
                    <a:gd name="connsiteX4268" fmla="*/ 2139978 w 2529241"/>
                    <a:gd name="connsiteY4268" fmla="*/ 131227 h 1256975"/>
                    <a:gd name="connsiteX4269" fmla="*/ 2148238 w 2529241"/>
                    <a:gd name="connsiteY4269" fmla="*/ 127472 h 1256975"/>
                    <a:gd name="connsiteX4270" fmla="*/ 2156196 w 2529241"/>
                    <a:gd name="connsiteY4270" fmla="*/ 122801 h 1256975"/>
                    <a:gd name="connsiteX4271" fmla="*/ 2165081 w 2529241"/>
                    <a:gd name="connsiteY4271" fmla="*/ 118125 h 1256975"/>
                    <a:gd name="connsiteX4272" fmla="*/ 2183436 w 2529241"/>
                    <a:gd name="connsiteY4272" fmla="*/ 111808 h 1256975"/>
                    <a:gd name="connsiteX4273" fmla="*/ 2200387 w 2529241"/>
                    <a:gd name="connsiteY4273" fmla="*/ 103698 h 1256975"/>
                    <a:gd name="connsiteX4274" fmla="*/ 2209624 w 2529241"/>
                    <a:gd name="connsiteY4274" fmla="*/ 101503 h 1256975"/>
                    <a:gd name="connsiteX4275" fmla="*/ 2218743 w 2529241"/>
                    <a:gd name="connsiteY4275" fmla="*/ 101182 h 1256975"/>
                    <a:gd name="connsiteX4276" fmla="*/ 2228773 w 2529241"/>
                    <a:gd name="connsiteY4276" fmla="*/ 100136 h 1256975"/>
                    <a:gd name="connsiteX4277" fmla="*/ 2237755 w 2529241"/>
                    <a:gd name="connsiteY4277" fmla="*/ 98828 h 1256975"/>
                    <a:gd name="connsiteX4278" fmla="*/ 2247813 w 2529241"/>
                    <a:gd name="connsiteY4278" fmla="*/ 96836 h 1256975"/>
                    <a:gd name="connsiteX4279" fmla="*/ 2257233 w 2529241"/>
                    <a:gd name="connsiteY4279" fmla="*/ 93873 h 1256975"/>
                    <a:gd name="connsiteX4280" fmla="*/ 2267020 w 2529241"/>
                    <a:gd name="connsiteY4280" fmla="*/ 89573 h 1256975"/>
                    <a:gd name="connsiteX4281" fmla="*/ 2274469 w 2529241"/>
                    <a:gd name="connsiteY4281" fmla="*/ 84649 h 1256975"/>
                    <a:gd name="connsiteX4282" fmla="*/ 2281249 w 2529241"/>
                    <a:gd name="connsiteY4282" fmla="*/ 79282 h 1256975"/>
                    <a:gd name="connsiteX4283" fmla="*/ 2289381 w 2529241"/>
                    <a:gd name="connsiteY4283" fmla="*/ 73491 h 1256975"/>
                    <a:gd name="connsiteX4284" fmla="*/ 2297571 w 2529241"/>
                    <a:gd name="connsiteY4284" fmla="*/ 68401 h 1256975"/>
                    <a:gd name="connsiteX4285" fmla="*/ 2305553 w 2529241"/>
                    <a:gd name="connsiteY4285" fmla="*/ 63870 h 1256975"/>
                    <a:gd name="connsiteX4286" fmla="*/ 2314098 w 2529241"/>
                    <a:gd name="connsiteY4286" fmla="*/ 60189 h 1256975"/>
                    <a:gd name="connsiteX4287" fmla="*/ 2322936 w 2529241"/>
                    <a:gd name="connsiteY4287" fmla="*/ 57819 h 1256975"/>
                    <a:gd name="connsiteX4288" fmla="*/ 2332475 w 2529241"/>
                    <a:gd name="connsiteY4288" fmla="*/ 57204 h 1256975"/>
                    <a:gd name="connsiteX4289" fmla="*/ 2342411 w 2529241"/>
                    <a:gd name="connsiteY4289" fmla="*/ 57084 h 1256975"/>
                    <a:gd name="connsiteX4290" fmla="*/ 2351600 w 2529241"/>
                    <a:gd name="connsiteY4290" fmla="*/ 55867 h 1256975"/>
                    <a:gd name="connsiteX4291" fmla="*/ 2361256 w 2529241"/>
                    <a:gd name="connsiteY4291" fmla="*/ 55058 h 1256975"/>
                    <a:gd name="connsiteX4292" fmla="*/ 2381409 w 2529241"/>
                    <a:gd name="connsiteY4292" fmla="*/ 54429 h 1256975"/>
                    <a:gd name="connsiteX4293" fmla="*/ 2391182 w 2529241"/>
                    <a:gd name="connsiteY4293" fmla="*/ 54271 h 1256975"/>
                    <a:gd name="connsiteX4294" fmla="*/ 2401212 w 2529241"/>
                    <a:gd name="connsiteY4294" fmla="*/ 53761 h 1256975"/>
                    <a:gd name="connsiteX4295" fmla="*/ 2412131 w 2529241"/>
                    <a:gd name="connsiteY4295" fmla="*/ 53839 h 1256975"/>
                    <a:gd name="connsiteX4296" fmla="*/ 2422208 w 2529241"/>
                    <a:gd name="connsiteY4296" fmla="*/ 52583 h 1256975"/>
                    <a:gd name="connsiteX4297" fmla="*/ 2431022 w 2529241"/>
                    <a:gd name="connsiteY4297" fmla="*/ 50640 h 1256975"/>
                    <a:gd name="connsiteX4298" fmla="*/ 2450077 w 2529241"/>
                    <a:gd name="connsiteY4298" fmla="*/ 48493 h 1256975"/>
                    <a:gd name="connsiteX4299" fmla="*/ 2460177 w 2529241"/>
                    <a:gd name="connsiteY4299" fmla="*/ 48625 h 1256975"/>
                    <a:gd name="connsiteX4300" fmla="*/ 2469178 w 2529241"/>
                    <a:gd name="connsiteY4300" fmla="*/ 48148 h 1256975"/>
                    <a:gd name="connsiteX4301" fmla="*/ 2478928 w 2529241"/>
                    <a:gd name="connsiteY4301" fmla="*/ 46795 h 1256975"/>
                    <a:gd name="connsiteX4302" fmla="*/ 2480775 w 2529241"/>
                    <a:gd name="connsiteY4302" fmla="*/ 43162 h 1256975"/>
                    <a:gd name="connsiteX4303" fmla="*/ 2461299 w 2529241"/>
                    <a:gd name="connsiteY4303" fmla="*/ 42199 h 1256975"/>
                    <a:gd name="connsiteX4304" fmla="*/ 2452158 w 2529241"/>
                    <a:gd name="connsiteY4304" fmla="*/ 42469 h 1256975"/>
                    <a:gd name="connsiteX4305" fmla="*/ 2434365 w 2529241"/>
                    <a:gd name="connsiteY4305" fmla="*/ 44514 h 1256975"/>
                    <a:gd name="connsiteX4306" fmla="*/ 2424733 w 2529241"/>
                    <a:gd name="connsiteY4306" fmla="*/ 44591 h 1256975"/>
                    <a:gd name="connsiteX4307" fmla="*/ 2414936 w 2529241"/>
                    <a:gd name="connsiteY4307" fmla="*/ 45304 h 1256975"/>
                    <a:gd name="connsiteX4308" fmla="*/ 2406473 w 2529241"/>
                    <a:gd name="connsiteY4308" fmla="*/ 47073 h 1256975"/>
                    <a:gd name="connsiteX4309" fmla="*/ 2397331 w 2529241"/>
                    <a:gd name="connsiteY4309" fmla="*/ 50092 h 1256975"/>
                    <a:gd name="connsiteX4310" fmla="*/ 2388985 w 2529241"/>
                    <a:gd name="connsiteY4310" fmla="*/ 54212 h 1256975"/>
                    <a:gd name="connsiteX4311" fmla="*/ 2380615 w 2529241"/>
                    <a:gd name="connsiteY4311" fmla="*/ 58815 h 1256975"/>
                    <a:gd name="connsiteX4312" fmla="*/ 2373086 w 2529241"/>
                    <a:gd name="connsiteY4312" fmla="*/ 63473 h 1256975"/>
                    <a:gd name="connsiteX4313" fmla="*/ 2365955 w 2529241"/>
                    <a:gd name="connsiteY4313" fmla="*/ 69450 h 1256975"/>
                    <a:gd name="connsiteX4314" fmla="*/ 2360040 w 2529241"/>
                    <a:gd name="connsiteY4314" fmla="*/ 75719 h 1256975"/>
                    <a:gd name="connsiteX4315" fmla="*/ 2344492 w 2529241"/>
                    <a:gd name="connsiteY4315" fmla="*/ 88399 h 1256975"/>
                    <a:gd name="connsiteX4316" fmla="*/ 2330955 w 2529241"/>
                    <a:gd name="connsiteY4316" fmla="*/ 100828 h 1256975"/>
                    <a:gd name="connsiteX4317" fmla="*/ 2324198 w 2529241"/>
                    <a:gd name="connsiteY4317" fmla="*/ 106356 h 1256975"/>
                    <a:gd name="connsiteX4318" fmla="*/ 2301987 w 2529241"/>
                    <a:gd name="connsiteY4318" fmla="*/ 122593 h 1256975"/>
                    <a:gd name="connsiteX4319" fmla="*/ 2294260 w 2529241"/>
                    <a:gd name="connsiteY4319" fmla="*/ 128271 h 1256975"/>
                    <a:gd name="connsiteX4320" fmla="*/ 2287412 w 2529241"/>
                    <a:gd name="connsiteY4320" fmla="*/ 134469 h 1256975"/>
                    <a:gd name="connsiteX4321" fmla="*/ 2281247 w 2529241"/>
                    <a:gd name="connsiteY4321" fmla="*/ 140795 h 1256975"/>
                    <a:gd name="connsiteX4322" fmla="*/ 2259043 w 2529241"/>
                    <a:gd name="connsiteY4322" fmla="*/ 160654 h 1256975"/>
                    <a:gd name="connsiteX4323" fmla="*/ 2242738 w 2529241"/>
                    <a:gd name="connsiteY4323" fmla="*/ 173386 h 1256975"/>
                    <a:gd name="connsiteX4324" fmla="*/ 2233863 w 2529241"/>
                    <a:gd name="connsiteY4324" fmla="*/ 178813 h 1256975"/>
                    <a:gd name="connsiteX4325" fmla="*/ 2224931 w 2529241"/>
                    <a:gd name="connsiteY4325" fmla="*/ 182317 h 1256975"/>
                    <a:gd name="connsiteX4326" fmla="*/ 2207639 w 2529241"/>
                    <a:gd name="connsiteY4326" fmla="*/ 187636 h 1256975"/>
                    <a:gd name="connsiteX4327" fmla="*/ 2180996 w 2529241"/>
                    <a:gd name="connsiteY4327" fmla="*/ 193594 h 1256975"/>
                    <a:gd name="connsiteX4328" fmla="*/ 2171557 w 2529241"/>
                    <a:gd name="connsiteY4328" fmla="*/ 195400 h 1256975"/>
                    <a:gd name="connsiteX4329" fmla="*/ 2161637 w 2529241"/>
                    <a:gd name="connsiteY4329" fmla="*/ 197710 h 1256975"/>
                    <a:gd name="connsiteX4330" fmla="*/ 2152841 w 2529241"/>
                    <a:gd name="connsiteY4330" fmla="*/ 200433 h 1256975"/>
                    <a:gd name="connsiteX4331" fmla="*/ 2143337 w 2529241"/>
                    <a:gd name="connsiteY4331" fmla="*/ 203075 h 1256975"/>
                    <a:gd name="connsiteX4332" fmla="*/ 2124350 w 2529241"/>
                    <a:gd name="connsiteY4332" fmla="*/ 206938 h 1256975"/>
                    <a:gd name="connsiteX4333" fmla="*/ 2114895 w 2529241"/>
                    <a:gd name="connsiteY4333" fmla="*/ 208150 h 1256975"/>
                    <a:gd name="connsiteX4334" fmla="*/ 2106011 w 2529241"/>
                    <a:gd name="connsiteY4334" fmla="*/ 210036 h 1256975"/>
                    <a:gd name="connsiteX4335" fmla="*/ 2088371 w 2529241"/>
                    <a:gd name="connsiteY4335" fmla="*/ 215327 h 1256975"/>
                    <a:gd name="connsiteX4336" fmla="*/ 2079163 w 2529241"/>
                    <a:gd name="connsiteY4336" fmla="*/ 219006 h 1256975"/>
                    <a:gd name="connsiteX4337" fmla="*/ 2071135 w 2529241"/>
                    <a:gd name="connsiteY4337" fmla="*/ 222944 h 1256975"/>
                    <a:gd name="connsiteX4338" fmla="*/ 2062024 w 2529241"/>
                    <a:gd name="connsiteY4338" fmla="*/ 226578 h 1256975"/>
                    <a:gd name="connsiteX4339" fmla="*/ 2053469 w 2529241"/>
                    <a:gd name="connsiteY4339" fmla="*/ 230634 h 1256975"/>
                    <a:gd name="connsiteX4340" fmla="*/ 2045650 w 2529241"/>
                    <a:gd name="connsiteY4340" fmla="*/ 236608 h 1256975"/>
                    <a:gd name="connsiteX4341" fmla="*/ 2038269 w 2529241"/>
                    <a:gd name="connsiteY4341" fmla="*/ 243563 h 1256975"/>
                    <a:gd name="connsiteX4342" fmla="*/ 2032473 w 2529241"/>
                    <a:gd name="connsiteY4342" fmla="*/ 251176 h 1256975"/>
                    <a:gd name="connsiteX4343" fmla="*/ 2028202 w 2529241"/>
                    <a:gd name="connsiteY4343" fmla="*/ 259457 h 1256975"/>
                    <a:gd name="connsiteX4344" fmla="*/ 2024274 w 2529241"/>
                    <a:gd name="connsiteY4344" fmla="*/ 267748 h 1256975"/>
                    <a:gd name="connsiteX4345" fmla="*/ 2019481 w 2529241"/>
                    <a:gd name="connsiteY4345" fmla="*/ 275153 h 1256975"/>
                    <a:gd name="connsiteX4346" fmla="*/ 2013709 w 2529241"/>
                    <a:gd name="connsiteY4346" fmla="*/ 283582 h 1256975"/>
                    <a:gd name="connsiteX4347" fmla="*/ 2003043 w 2529241"/>
                    <a:gd name="connsiteY4347" fmla="*/ 299651 h 1256975"/>
                    <a:gd name="connsiteX4348" fmla="*/ 1991549 w 2529241"/>
                    <a:gd name="connsiteY4348" fmla="*/ 316065 h 1256975"/>
                    <a:gd name="connsiteX4349" fmla="*/ 1985613 w 2529241"/>
                    <a:gd name="connsiteY4349" fmla="*/ 324024 h 1256975"/>
                    <a:gd name="connsiteX4350" fmla="*/ 1980277 w 2529241"/>
                    <a:gd name="connsiteY4350" fmla="*/ 332514 h 1256975"/>
                    <a:gd name="connsiteX4351" fmla="*/ 1975010 w 2529241"/>
                    <a:gd name="connsiteY4351" fmla="*/ 340365 h 1256975"/>
                    <a:gd name="connsiteX4352" fmla="*/ 1969883 w 2529241"/>
                    <a:gd name="connsiteY4352" fmla="*/ 347184 h 1256975"/>
                    <a:gd name="connsiteX4353" fmla="*/ 1960070 w 2529241"/>
                    <a:gd name="connsiteY4353" fmla="*/ 364747 h 1256975"/>
                    <a:gd name="connsiteX4354" fmla="*/ 1954863 w 2529241"/>
                    <a:gd name="connsiteY4354" fmla="*/ 372093 h 1256975"/>
                    <a:gd name="connsiteX4355" fmla="*/ 1948167 w 2529241"/>
                    <a:gd name="connsiteY4355" fmla="*/ 378465 h 1256975"/>
                    <a:gd name="connsiteX4356" fmla="*/ 1940616 w 2529241"/>
                    <a:gd name="connsiteY4356" fmla="*/ 384224 h 1256975"/>
                    <a:gd name="connsiteX4357" fmla="*/ 1933396 w 2529241"/>
                    <a:gd name="connsiteY4357" fmla="*/ 390727 h 1256975"/>
                    <a:gd name="connsiteX4358" fmla="*/ 1927301 w 2529241"/>
                    <a:gd name="connsiteY4358" fmla="*/ 397715 h 1256975"/>
                    <a:gd name="connsiteX4359" fmla="*/ 1921535 w 2529241"/>
                    <a:gd name="connsiteY4359" fmla="*/ 405084 h 1256975"/>
                    <a:gd name="connsiteX4360" fmla="*/ 1915601 w 2529241"/>
                    <a:gd name="connsiteY4360" fmla="*/ 412174 h 1256975"/>
                    <a:gd name="connsiteX4361" fmla="*/ 1909013 w 2529241"/>
                    <a:gd name="connsiteY4361" fmla="*/ 419553 h 1256975"/>
                    <a:gd name="connsiteX4362" fmla="*/ 1903250 w 2529241"/>
                    <a:gd name="connsiteY4362" fmla="*/ 426870 h 1256975"/>
                    <a:gd name="connsiteX4363" fmla="*/ 1892738 w 2529241"/>
                    <a:gd name="connsiteY4363" fmla="*/ 442582 h 1256975"/>
                    <a:gd name="connsiteX4364" fmla="*/ 1886425 w 2529241"/>
                    <a:gd name="connsiteY4364" fmla="*/ 450145 h 1256975"/>
                    <a:gd name="connsiteX4365" fmla="*/ 1881431 w 2529241"/>
                    <a:gd name="connsiteY4365" fmla="*/ 458762 h 1256975"/>
                    <a:gd name="connsiteX4366" fmla="*/ 1876383 w 2529241"/>
                    <a:gd name="connsiteY4366" fmla="*/ 466699 h 1256975"/>
                    <a:gd name="connsiteX4367" fmla="*/ 1872035 w 2529241"/>
                    <a:gd name="connsiteY4367" fmla="*/ 474375 h 1256975"/>
                    <a:gd name="connsiteX4368" fmla="*/ 1867148 w 2529241"/>
                    <a:gd name="connsiteY4368" fmla="*/ 481934 h 1256975"/>
                    <a:gd name="connsiteX4369" fmla="*/ 1861902 w 2529241"/>
                    <a:gd name="connsiteY4369" fmla="*/ 489396 h 1256975"/>
                    <a:gd name="connsiteX4370" fmla="*/ 1858442 w 2529241"/>
                    <a:gd name="connsiteY4370" fmla="*/ 497793 h 1256975"/>
                    <a:gd name="connsiteX4371" fmla="*/ 1854130 w 2529241"/>
                    <a:gd name="connsiteY4371" fmla="*/ 516336 h 1256975"/>
                    <a:gd name="connsiteX4372" fmla="*/ 1851117 w 2529241"/>
                    <a:gd name="connsiteY4372" fmla="*/ 525001 h 1256975"/>
                    <a:gd name="connsiteX4373" fmla="*/ 1846826 w 2529241"/>
                    <a:gd name="connsiteY4373" fmla="*/ 534477 h 1256975"/>
                    <a:gd name="connsiteX4374" fmla="*/ 1842576 w 2529241"/>
                    <a:gd name="connsiteY4374" fmla="*/ 542761 h 1256975"/>
                    <a:gd name="connsiteX4375" fmla="*/ 1832233 w 2529241"/>
                    <a:gd name="connsiteY4375" fmla="*/ 559535 h 1256975"/>
                    <a:gd name="connsiteX4376" fmla="*/ 1815022 w 2529241"/>
                    <a:gd name="connsiteY4376" fmla="*/ 583928 h 1256975"/>
                    <a:gd name="connsiteX4377" fmla="*/ 1809975 w 2529241"/>
                    <a:gd name="connsiteY4377" fmla="*/ 591828 h 1256975"/>
                    <a:gd name="connsiteX4378" fmla="*/ 1804305 w 2529241"/>
                    <a:gd name="connsiteY4378" fmla="*/ 600176 h 1256975"/>
                    <a:gd name="connsiteX4379" fmla="*/ 1798862 w 2529241"/>
                    <a:gd name="connsiteY4379" fmla="*/ 608670 h 1256975"/>
                    <a:gd name="connsiteX4380" fmla="*/ 1793417 w 2529241"/>
                    <a:gd name="connsiteY4380" fmla="*/ 617869 h 1256975"/>
                    <a:gd name="connsiteX4381" fmla="*/ 1789543 w 2529241"/>
                    <a:gd name="connsiteY4381" fmla="*/ 627377 h 1256975"/>
                    <a:gd name="connsiteX4382" fmla="*/ 1780771 w 2529241"/>
                    <a:gd name="connsiteY4382" fmla="*/ 655272 h 1256975"/>
                    <a:gd name="connsiteX4383" fmla="*/ 1778580 w 2529241"/>
                    <a:gd name="connsiteY4383" fmla="*/ 664447 h 1256975"/>
                    <a:gd name="connsiteX4384" fmla="*/ 1777109 w 2529241"/>
                    <a:gd name="connsiteY4384" fmla="*/ 673111 h 1256975"/>
                    <a:gd name="connsiteX4385" fmla="*/ 1773284 w 2529241"/>
                    <a:gd name="connsiteY4385" fmla="*/ 691162 h 1256975"/>
                    <a:gd name="connsiteX4386" fmla="*/ 1773287 w 2529241"/>
                    <a:gd name="connsiteY4386" fmla="*/ 700867 h 1256975"/>
                    <a:gd name="connsiteX4387" fmla="*/ 1774283 w 2529241"/>
                    <a:gd name="connsiteY4387" fmla="*/ 719146 h 1256975"/>
                    <a:gd name="connsiteX4388" fmla="*/ 1775676 w 2529241"/>
                    <a:gd name="connsiteY4388" fmla="*/ 728852 h 1256975"/>
                    <a:gd name="connsiteX4389" fmla="*/ 1778217 w 2529241"/>
                    <a:gd name="connsiteY4389" fmla="*/ 738005 h 1256975"/>
                    <a:gd name="connsiteX4390" fmla="*/ 1783011 w 2529241"/>
                    <a:gd name="connsiteY4390" fmla="*/ 745989 h 1256975"/>
                    <a:gd name="connsiteX4391" fmla="*/ 1789110 w 2529241"/>
                    <a:gd name="connsiteY4391" fmla="*/ 753003 h 1256975"/>
                    <a:gd name="connsiteX4392" fmla="*/ 1795105 w 2529241"/>
                    <a:gd name="connsiteY4392" fmla="*/ 759164 h 1256975"/>
                    <a:gd name="connsiteX4393" fmla="*/ 1801747 w 2529241"/>
                    <a:gd name="connsiteY4393" fmla="*/ 764429 h 1256975"/>
                    <a:gd name="connsiteX4394" fmla="*/ 1810272 w 2529241"/>
                    <a:gd name="connsiteY4394" fmla="*/ 769627 h 1256975"/>
                    <a:gd name="connsiteX4395" fmla="*/ 1818041 w 2529241"/>
                    <a:gd name="connsiteY4395" fmla="*/ 775800 h 1256975"/>
                    <a:gd name="connsiteX4396" fmla="*/ 1823933 w 2529241"/>
                    <a:gd name="connsiteY4396" fmla="*/ 783408 h 1256975"/>
                    <a:gd name="connsiteX4397" fmla="*/ 1829093 w 2529241"/>
                    <a:gd name="connsiteY4397" fmla="*/ 790903 h 1256975"/>
                    <a:gd name="connsiteX4398" fmla="*/ 1835206 w 2529241"/>
                    <a:gd name="connsiteY4398" fmla="*/ 798872 h 1256975"/>
                    <a:gd name="connsiteX4399" fmla="*/ 1841645 w 2529241"/>
                    <a:gd name="connsiteY4399" fmla="*/ 806519 h 1256975"/>
                    <a:gd name="connsiteX4400" fmla="*/ 1852851 w 2529241"/>
                    <a:gd name="connsiteY4400" fmla="*/ 819306 h 1256975"/>
                    <a:gd name="connsiteX4401" fmla="*/ 1857838 w 2529241"/>
                    <a:gd name="connsiteY4401" fmla="*/ 826834 h 1256975"/>
                    <a:gd name="connsiteX4402" fmla="*/ 1864684 w 2529241"/>
                    <a:gd name="connsiteY4402" fmla="*/ 834051 h 1256975"/>
                    <a:gd name="connsiteX4403" fmla="*/ 1870831 w 2529241"/>
                    <a:gd name="connsiteY4403" fmla="*/ 839990 h 1256975"/>
                    <a:gd name="connsiteX4404" fmla="*/ 1876596 w 2529241"/>
                    <a:gd name="connsiteY4404" fmla="*/ 847577 h 1256975"/>
                    <a:gd name="connsiteX4405" fmla="*/ 1881368 w 2529241"/>
                    <a:gd name="connsiteY4405" fmla="*/ 855985 h 1256975"/>
                    <a:gd name="connsiteX4406" fmla="*/ 1885499 w 2529241"/>
                    <a:gd name="connsiteY4406" fmla="*/ 865270 h 1256975"/>
                    <a:gd name="connsiteX4407" fmla="*/ 1893678 w 2529241"/>
                    <a:gd name="connsiteY4407" fmla="*/ 881665 h 1256975"/>
                    <a:gd name="connsiteX4408" fmla="*/ 1896320 w 2529241"/>
                    <a:gd name="connsiteY4408" fmla="*/ 890144 h 1256975"/>
                    <a:gd name="connsiteX4409" fmla="*/ 1898218 w 2529241"/>
                    <a:gd name="connsiteY4409" fmla="*/ 899186 h 1256975"/>
                    <a:gd name="connsiteX4410" fmla="*/ 1899413 w 2529241"/>
                    <a:gd name="connsiteY4410" fmla="*/ 918644 h 1256975"/>
                    <a:gd name="connsiteX4411" fmla="*/ 1901847 w 2529241"/>
                    <a:gd name="connsiteY4411" fmla="*/ 927523 h 1256975"/>
                    <a:gd name="connsiteX4412" fmla="*/ 1903792 w 2529241"/>
                    <a:gd name="connsiteY4412" fmla="*/ 936942 h 1256975"/>
                    <a:gd name="connsiteX4413" fmla="*/ 1904877 w 2529241"/>
                    <a:gd name="connsiteY4413" fmla="*/ 946276 h 1256975"/>
                    <a:gd name="connsiteX4414" fmla="*/ 1907675 w 2529241"/>
                    <a:gd name="connsiteY4414" fmla="*/ 964780 h 1256975"/>
                    <a:gd name="connsiteX4415" fmla="*/ 1910808 w 2529241"/>
                    <a:gd name="connsiteY4415" fmla="*/ 975243 h 1256975"/>
                    <a:gd name="connsiteX4416" fmla="*/ 1919739 w 2529241"/>
                    <a:gd name="connsiteY4416" fmla="*/ 991974 h 1256975"/>
                    <a:gd name="connsiteX4417" fmla="*/ 1925933 w 2529241"/>
                    <a:gd name="connsiteY4417" fmla="*/ 1008741 h 1256975"/>
                    <a:gd name="connsiteX4418" fmla="*/ 1930221 w 2529241"/>
                    <a:gd name="connsiteY4418" fmla="*/ 1016953 h 1256975"/>
                    <a:gd name="connsiteX4419" fmla="*/ 1939982 w 2529241"/>
                    <a:gd name="connsiteY4419" fmla="*/ 1034474 h 1256975"/>
                    <a:gd name="connsiteX4420" fmla="*/ 1943222 w 2529241"/>
                    <a:gd name="connsiteY4420" fmla="*/ 1042797 h 1256975"/>
                    <a:gd name="connsiteX4421" fmla="*/ 1950423 w 2529241"/>
                    <a:gd name="connsiteY4421" fmla="*/ 1059066 h 1256975"/>
                    <a:gd name="connsiteX4422" fmla="*/ 1955090 w 2529241"/>
                    <a:gd name="connsiteY4422" fmla="*/ 1077825 h 1256975"/>
                    <a:gd name="connsiteX4423" fmla="*/ 1957655 w 2529241"/>
                    <a:gd name="connsiteY4423" fmla="*/ 1086195 h 1256975"/>
                    <a:gd name="connsiteX4424" fmla="*/ 1962233 w 2529241"/>
                    <a:gd name="connsiteY4424" fmla="*/ 1095375 h 1256975"/>
                    <a:gd name="connsiteX4425" fmla="*/ 1966602 w 2529241"/>
                    <a:gd name="connsiteY4425" fmla="*/ 1103264 h 1256975"/>
                    <a:gd name="connsiteX4426" fmla="*/ 1970579 w 2529241"/>
                    <a:gd name="connsiteY4426" fmla="*/ 1111880 h 1256975"/>
                    <a:gd name="connsiteX4427" fmla="*/ 1973811 w 2529241"/>
                    <a:gd name="connsiteY4427" fmla="*/ 1119851 h 1256975"/>
                    <a:gd name="connsiteX4428" fmla="*/ 1976672 w 2529241"/>
                    <a:gd name="connsiteY4428" fmla="*/ 1129214 h 1256975"/>
                    <a:gd name="connsiteX4429" fmla="*/ 1982223 w 2529241"/>
                    <a:gd name="connsiteY4429" fmla="*/ 1158213 h 1256975"/>
                    <a:gd name="connsiteX4430" fmla="*/ 1984306 w 2529241"/>
                    <a:gd name="connsiteY4430" fmla="*/ 1167489 h 1256975"/>
                    <a:gd name="connsiteX4431" fmla="*/ 1986195 w 2529241"/>
                    <a:gd name="connsiteY4431" fmla="*/ 1195830 h 1256975"/>
                    <a:gd name="connsiteX4432" fmla="*/ 1987329 w 2529241"/>
                    <a:gd name="connsiteY4432" fmla="*/ 1205240 h 1256975"/>
                    <a:gd name="connsiteX4433" fmla="*/ 1986779 w 2529241"/>
                    <a:gd name="connsiteY4433" fmla="*/ 1213800 h 1256975"/>
                    <a:gd name="connsiteX4434" fmla="*/ 1968363 w 2529241"/>
                    <a:gd name="connsiteY4434" fmla="*/ 1211462 h 1256975"/>
                    <a:gd name="connsiteX4435" fmla="*/ 1948427 w 2529241"/>
                    <a:gd name="connsiteY4435" fmla="*/ 1210480 h 1256975"/>
                    <a:gd name="connsiteX4436" fmla="*/ 1938196 w 2529241"/>
                    <a:gd name="connsiteY4436" fmla="*/ 1210639 h 1256975"/>
                    <a:gd name="connsiteX4437" fmla="*/ 1927944 w 2529241"/>
                    <a:gd name="connsiteY4437" fmla="*/ 1211898 h 1256975"/>
                    <a:gd name="connsiteX4438" fmla="*/ 1919057 w 2529241"/>
                    <a:gd name="connsiteY4438" fmla="*/ 1214795 h 1256975"/>
                    <a:gd name="connsiteX4439" fmla="*/ 1901861 w 2529241"/>
                    <a:gd name="connsiteY4439" fmla="*/ 1224499 h 1256975"/>
                    <a:gd name="connsiteX4440" fmla="*/ 1892670 w 2529241"/>
                    <a:gd name="connsiteY4440" fmla="*/ 1228274 h 1256975"/>
                    <a:gd name="connsiteX4441" fmla="*/ 1883115 w 2529241"/>
                    <a:gd name="connsiteY4441" fmla="*/ 1231070 h 1256975"/>
                    <a:gd name="connsiteX4442" fmla="*/ 1874621 w 2529241"/>
                    <a:gd name="connsiteY4442" fmla="*/ 1235570 h 1256975"/>
                    <a:gd name="connsiteX4443" fmla="*/ 1865914 w 2529241"/>
                    <a:gd name="connsiteY4443" fmla="*/ 1239785 h 1256975"/>
                    <a:gd name="connsiteX4444" fmla="*/ 1857576 w 2529241"/>
                    <a:gd name="connsiteY4444" fmla="*/ 1243270 h 1256975"/>
                    <a:gd name="connsiteX4445" fmla="*/ 1848042 w 2529241"/>
                    <a:gd name="connsiteY4445" fmla="*/ 1244856 h 1256975"/>
                    <a:gd name="connsiteX4446" fmla="*/ 1838739 w 2529241"/>
                    <a:gd name="connsiteY4446" fmla="*/ 1244030 h 1256975"/>
                    <a:gd name="connsiteX4447" fmla="*/ 1829399 w 2529241"/>
                    <a:gd name="connsiteY4447" fmla="*/ 1242436 h 1256975"/>
                    <a:gd name="connsiteX4448" fmla="*/ 1819546 w 2529241"/>
                    <a:gd name="connsiteY4448" fmla="*/ 1241395 h 1256975"/>
                    <a:gd name="connsiteX4449" fmla="*/ 1800361 w 2529241"/>
                    <a:gd name="connsiteY4449" fmla="*/ 1241353 h 1256975"/>
                    <a:gd name="connsiteX4450" fmla="*/ 1791455 w 2529241"/>
                    <a:gd name="connsiteY4450" fmla="*/ 1240735 h 1256975"/>
                    <a:gd name="connsiteX4451" fmla="*/ 1781818 w 2529241"/>
                    <a:gd name="connsiteY4451" fmla="*/ 1239415 h 1256975"/>
                    <a:gd name="connsiteX4452" fmla="*/ 1772599 w 2529241"/>
                    <a:gd name="connsiteY4452" fmla="*/ 1239326 h 1256975"/>
                    <a:gd name="connsiteX4453" fmla="*/ 1763444 w 2529241"/>
                    <a:gd name="connsiteY4453" fmla="*/ 1239968 h 1256975"/>
                    <a:gd name="connsiteX4454" fmla="*/ 1754477 w 2529241"/>
                    <a:gd name="connsiteY4454" fmla="*/ 1240922 h 1256975"/>
                    <a:gd name="connsiteX4455" fmla="*/ 1737085 w 2529241"/>
                    <a:gd name="connsiteY4455" fmla="*/ 1245593 h 1256975"/>
                    <a:gd name="connsiteX4456" fmla="*/ 1727665 w 2529241"/>
                    <a:gd name="connsiteY4456" fmla="*/ 1248315 h 1256975"/>
                    <a:gd name="connsiteX4457" fmla="*/ 1719131 w 2529241"/>
                    <a:gd name="connsiteY4457" fmla="*/ 1250400 h 1256975"/>
                    <a:gd name="connsiteX4458" fmla="*/ 1709592 w 2529241"/>
                    <a:gd name="connsiteY4458" fmla="*/ 1252075 h 1256975"/>
                    <a:gd name="connsiteX4459" fmla="*/ 1700717 w 2529241"/>
                    <a:gd name="connsiteY4459" fmla="*/ 1253320 h 1256975"/>
                    <a:gd name="connsiteX4460" fmla="*/ 1691005 w 2529241"/>
                    <a:gd name="connsiteY4460" fmla="*/ 1253706 h 1256975"/>
                    <a:gd name="connsiteX4461" fmla="*/ 1681999 w 2529241"/>
                    <a:gd name="connsiteY4461" fmla="*/ 1253447 h 1256975"/>
                    <a:gd name="connsiteX4462" fmla="*/ 1672409 w 2529241"/>
                    <a:gd name="connsiteY4462" fmla="*/ 1253737 h 1256975"/>
                    <a:gd name="connsiteX4463" fmla="*/ 1663251 w 2529241"/>
                    <a:gd name="connsiteY4463" fmla="*/ 1254322 h 1256975"/>
                    <a:gd name="connsiteX4464" fmla="*/ 1653686 w 2529241"/>
                    <a:gd name="connsiteY4464" fmla="*/ 1254511 h 1256975"/>
                    <a:gd name="connsiteX4465" fmla="*/ 1645220 w 2529241"/>
                    <a:gd name="connsiteY4465" fmla="*/ 1255024 h 1256975"/>
                    <a:gd name="connsiteX4466" fmla="*/ 1636665 w 2529241"/>
                    <a:gd name="connsiteY4466" fmla="*/ 1255242 h 1256975"/>
                    <a:gd name="connsiteX4467" fmla="*/ 1627402 w 2529241"/>
                    <a:gd name="connsiteY4467" fmla="*/ 1256255 h 1256975"/>
                    <a:gd name="connsiteX4468" fmla="*/ 1618382 w 2529241"/>
                    <a:gd name="connsiteY4468" fmla="*/ 1256976 h 1256975"/>
                    <a:gd name="connsiteX4469" fmla="*/ 1608686 w 2529241"/>
                    <a:gd name="connsiteY4469" fmla="*/ 1256648 h 1256975"/>
                    <a:gd name="connsiteX4470" fmla="*/ 1599189 w 2529241"/>
                    <a:gd name="connsiteY4470" fmla="*/ 1254769 h 1256975"/>
                    <a:gd name="connsiteX4471" fmla="*/ 1579662 w 2529241"/>
                    <a:gd name="connsiteY4471" fmla="*/ 1250098 h 1256975"/>
                    <a:gd name="connsiteX4472" fmla="*/ 1570586 w 2529241"/>
                    <a:gd name="connsiteY4472" fmla="*/ 1246440 h 1256975"/>
                    <a:gd name="connsiteX4473" fmla="*/ 1562976 w 2529241"/>
                    <a:gd name="connsiteY4473" fmla="*/ 1242347 h 1256975"/>
                    <a:gd name="connsiteX4474" fmla="*/ 1554641 w 2529241"/>
                    <a:gd name="connsiteY4474" fmla="*/ 1238582 h 1256975"/>
                    <a:gd name="connsiteX4475" fmla="*/ 1545841 w 2529241"/>
                    <a:gd name="connsiteY4475" fmla="*/ 1235535 h 1256975"/>
                    <a:gd name="connsiteX4476" fmla="*/ 1536402 w 2529241"/>
                    <a:gd name="connsiteY4476" fmla="*/ 1233654 h 1256975"/>
                    <a:gd name="connsiteX4477" fmla="*/ 1527373 w 2529241"/>
                    <a:gd name="connsiteY4477" fmla="*/ 1234351 h 1256975"/>
                    <a:gd name="connsiteX4478" fmla="*/ 1507885 w 2529241"/>
                    <a:gd name="connsiteY4478" fmla="*/ 1237880 h 1256975"/>
                    <a:gd name="connsiteX4479" fmla="*/ 1498891 w 2529241"/>
                    <a:gd name="connsiteY4479" fmla="*/ 1238992 h 1256975"/>
                    <a:gd name="connsiteX4480" fmla="*/ 1480870 w 2529241"/>
                    <a:gd name="connsiteY4480" fmla="*/ 1242369 h 1256975"/>
                    <a:gd name="connsiteX4481" fmla="*/ 1471728 w 2529241"/>
                    <a:gd name="connsiteY4481" fmla="*/ 1245670 h 1256975"/>
                    <a:gd name="connsiteX4482" fmla="*/ 1452239 w 2529241"/>
                    <a:gd name="connsiteY4482" fmla="*/ 1246979 h 1256975"/>
                    <a:gd name="connsiteX4483" fmla="*/ 1442779 w 2529241"/>
                    <a:gd name="connsiteY4483" fmla="*/ 1248561 h 1256975"/>
                    <a:gd name="connsiteX4484" fmla="*/ 1432665 w 2529241"/>
                    <a:gd name="connsiteY4484" fmla="*/ 1249644 h 1256975"/>
                    <a:gd name="connsiteX4485" fmla="*/ 1423965 w 2529241"/>
                    <a:gd name="connsiteY4485" fmla="*/ 1251242 h 1256975"/>
                    <a:gd name="connsiteX4486" fmla="*/ 1415158 w 2529241"/>
                    <a:gd name="connsiteY4486" fmla="*/ 1251006 h 1256975"/>
                    <a:gd name="connsiteX4487" fmla="*/ 1405986 w 2529241"/>
                    <a:gd name="connsiteY4487" fmla="*/ 1250367 h 1256975"/>
                    <a:gd name="connsiteX4488" fmla="*/ 1388467 w 2529241"/>
                    <a:gd name="connsiteY4488" fmla="*/ 1248090 h 1256975"/>
                    <a:gd name="connsiteX4489" fmla="*/ 1350393 w 2529241"/>
                    <a:gd name="connsiteY4489" fmla="*/ 1252817 h 1256975"/>
                    <a:gd name="connsiteX4490" fmla="*/ 1341158 w 2529241"/>
                    <a:gd name="connsiteY4490" fmla="*/ 1253999 h 1256975"/>
                    <a:gd name="connsiteX4491" fmla="*/ 1331520 w 2529241"/>
                    <a:gd name="connsiteY4491" fmla="*/ 1253222 h 1256975"/>
                    <a:gd name="connsiteX4492" fmla="*/ 1321705 w 2529241"/>
                    <a:gd name="connsiteY4492" fmla="*/ 1252866 h 1256975"/>
                    <a:gd name="connsiteX4493" fmla="*/ 1312482 w 2529241"/>
                    <a:gd name="connsiteY4493" fmla="*/ 1253835 h 1256975"/>
                    <a:gd name="connsiteX4494" fmla="*/ 1312503 w 2529241"/>
                    <a:gd name="connsiteY4494" fmla="*/ 1245186 h 1256975"/>
                    <a:gd name="connsiteX4495" fmla="*/ 1313139 w 2529241"/>
                    <a:gd name="connsiteY4495" fmla="*/ 1236305 h 1256975"/>
                    <a:gd name="connsiteX4496" fmla="*/ 1312538 w 2529241"/>
                    <a:gd name="connsiteY4496" fmla="*/ 1227356 h 1256975"/>
                    <a:gd name="connsiteX4497" fmla="*/ 1305863 w 2529241"/>
                    <a:gd name="connsiteY4497" fmla="*/ 1200780 h 1256975"/>
                    <a:gd name="connsiteX4498" fmla="*/ 1304731 w 2529241"/>
                    <a:gd name="connsiteY4498" fmla="*/ 1190226 h 1256975"/>
                    <a:gd name="connsiteX4499" fmla="*/ 1304416 w 2529241"/>
                    <a:gd name="connsiteY4499" fmla="*/ 1181209 h 1256975"/>
                    <a:gd name="connsiteX4500" fmla="*/ 1304516 w 2529241"/>
                    <a:gd name="connsiteY4500" fmla="*/ 1171264 h 1256975"/>
                    <a:gd name="connsiteX4501" fmla="*/ 1305959 w 2529241"/>
                    <a:gd name="connsiteY4501" fmla="*/ 1152791 h 1256975"/>
                    <a:gd name="connsiteX4502" fmla="*/ 1306843 w 2529241"/>
                    <a:gd name="connsiteY4502" fmla="*/ 1142665 h 1256975"/>
                    <a:gd name="connsiteX4503" fmla="*/ 1308736 w 2529241"/>
                    <a:gd name="connsiteY4503" fmla="*/ 1133894 h 1256975"/>
                    <a:gd name="connsiteX4504" fmla="*/ 1310305 w 2529241"/>
                    <a:gd name="connsiteY4504" fmla="*/ 1124424 h 1256975"/>
                    <a:gd name="connsiteX4505" fmla="*/ 1310749 w 2529241"/>
                    <a:gd name="connsiteY4505" fmla="*/ 1113872 h 1256975"/>
                    <a:gd name="connsiteX4506" fmla="*/ 1310565 w 2529241"/>
                    <a:gd name="connsiteY4506" fmla="*/ 1104301 h 1256975"/>
                    <a:gd name="connsiteX4507" fmla="*/ 1311607 w 2529241"/>
                    <a:gd name="connsiteY4507" fmla="*/ 1095202 h 1256975"/>
                    <a:gd name="connsiteX4508" fmla="*/ 1313716 w 2529241"/>
                    <a:gd name="connsiteY4508" fmla="*/ 1086815 h 1256975"/>
                    <a:gd name="connsiteX4509" fmla="*/ 1315386 w 2529241"/>
                    <a:gd name="connsiteY4509" fmla="*/ 1077066 h 1256975"/>
                    <a:gd name="connsiteX4510" fmla="*/ 1316108 w 2529241"/>
                    <a:gd name="connsiteY4510" fmla="*/ 1067991 h 1256975"/>
                    <a:gd name="connsiteX4511" fmla="*/ 1316220 w 2529241"/>
                    <a:gd name="connsiteY4511" fmla="*/ 1058998 h 1256975"/>
                    <a:gd name="connsiteX4512" fmla="*/ 1317422 w 2529241"/>
                    <a:gd name="connsiteY4512" fmla="*/ 1050082 h 1256975"/>
                    <a:gd name="connsiteX4513" fmla="*/ 1318324 w 2529241"/>
                    <a:gd name="connsiteY4513" fmla="*/ 1030683 h 1256975"/>
                    <a:gd name="connsiteX4514" fmla="*/ 1320265 w 2529241"/>
                    <a:gd name="connsiteY4514" fmla="*/ 1021441 h 1256975"/>
                    <a:gd name="connsiteX4515" fmla="*/ 1320590 w 2529241"/>
                    <a:gd name="connsiteY4515" fmla="*/ 1012528 h 1256975"/>
                    <a:gd name="connsiteX4516" fmla="*/ 1321329 w 2529241"/>
                    <a:gd name="connsiteY4516" fmla="*/ 1002826 h 1256975"/>
                    <a:gd name="connsiteX4517" fmla="*/ 1324831 w 2529241"/>
                    <a:gd name="connsiteY4517" fmla="*/ 975516 h 1256975"/>
                    <a:gd name="connsiteX4518" fmla="*/ 1325757 w 2529241"/>
                    <a:gd name="connsiteY4518" fmla="*/ 966617 h 1256975"/>
                    <a:gd name="connsiteX4519" fmla="*/ 1326225 w 2529241"/>
                    <a:gd name="connsiteY4519" fmla="*/ 957935 h 1256975"/>
                    <a:gd name="connsiteX4520" fmla="*/ 1327599 w 2529241"/>
                    <a:gd name="connsiteY4520" fmla="*/ 949244 h 1256975"/>
                    <a:gd name="connsiteX4521" fmla="*/ 1330003 w 2529241"/>
                    <a:gd name="connsiteY4521" fmla="*/ 940171 h 1256975"/>
                    <a:gd name="connsiteX4522" fmla="*/ 1330578 w 2529241"/>
                    <a:gd name="connsiteY4522" fmla="*/ 931653 h 1256975"/>
                    <a:gd name="connsiteX4523" fmla="*/ 1330795 w 2529241"/>
                    <a:gd name="connsiteY4523" fmla="*/ 922629 h 1256975"/>
                    <a:gd name="connsiteX4524" fmla="*/ 1331495 w 2529241"/>
                    <a:gd name="connsiteY4524" fmla="*/ 912504 h 1256975"/>
                    <a:gd name="connsiteX4525" fmla="*/ 1333634 w 2529241"/>
                    <a:gd name="connsiteY4525" fmla="*/ 902446 h 1256975"/>
                    <a:gd name="connsiteX4526" fmla="*/ 1336227 w 2529241"/>
                    <a:gd name="connsiteY4526" fmla="*/ 863267 h 1256975"/>
                    <a:gd name="connsiteX4527" fmla="*/ 1337903 w 2529241"/>
                    <a:gd name="connsiteY4527" fmla="*/ 853617 h 1256975"/>
                    <a:gd name="connsiteX4528" fmla="*/ 1342221 w 2529241"/>
                    <a:gd name="connsiteY4528" fmla="*/ 845473 h 1256975"/>
                    <a:gd name="connsiteX4529" fmla="*/ 1346995 w 2529241"/>
                    <a:gd name="connsiteY4529" fmla="*/ 838228 h 1256975"/>
                    <a:gd name="connsiteX4530" fmla="*/ 1355702 w 2529241"/>
                    <a:gd name="connsiteY4530" fmla="*/ 820441 h 1256975"/>
                    <a:gd name="connsiteX4531" fmla="*/ 1359609 w 2529241"/>
                    <a:gd name="connsiteY4531" fmla="*/ 811787 h 1256975"/>
                    <a:gd name="connsiteX4532" fmla="*/ 1361356 w 2529241"/>
                    <a:gd name="connsiteY4532" fmla="*/ 802321 h 1256975"/>
                    <a:gd name="connsiteX4533" fmla="*/ 1360729 w 2529241"/>
                    <a:gd name="connsiteY4533" fmla="*/ 791706 h 1256975"/>
                    <a:gd name="connsiteX4534" fmla="*/ 1358894 w 2529241"/>
                    <a:gd name="connsiteY4534" fmla="*/ 772267 h 1256975"/>
                    <a:gd name="connsiteX4535" fmla="*/ 1353974 w 2529241"/>
                    <a:gd name="connsiteY4535" fmla="*/ 752855 h 1256975"/>
                    <a:gd name="connsiteX4536" fmla="*/ 1351354 w 2529241"/>
                    <a:gd name="connsiteY4536" fmla="*/ 744316 h 1256975"/>
                    <a:gd name="connsiteX4537" fmla="*/ 1349308 w 2529241"/>
                    <a:gd name="connsiteY4537" fmla="*/ 735550 h 1256975"/>
                    <a:gd name="connsiteX4538" fmla="*/ 1348548 w 2529241"/>
                    <a:gd name="connsiteY4538" fmla="*/ 725293 h 1256975"/>
                    <a:gd name="connsiteX4539" fmla="*/ 1349558 w 2529241"/>
                    <a:gd name="connsiteY4539" fmla="*/ 707363 h 1256975"/>
                    <a:gd name="connsiteX4540" fmla="*/ 1348658 w 2529241"/>
                    <a:gd name="connsiteY4540" fmla="*/ 698265 h 1256975"/>
                    <a:gd name="connsiteX4541" fmla="*/ 1345794 w 2529241"/>
                    <a:gd name="connsiteY4541" fmla="*/ 680936 h 1256975"/>
                    <a:gd name="connsiteX4542" fmla="*/ 1341609 w 2529241"/>
                    <a:gd name="connsiteY4542" fmla="*/ 662245 h 1256975"/>
                    <a:gd name="connsiteX4543" fmla="*/ 1338347 w 2529241"/>
                    <a:gd name="connsiteY4543" fmla="*/ 653442 h 1256975"/>
                    <a:gd name="connsiteX4544" fmla="*/ 1329643 w 2529241"/>
                    <a:gd name="connsiteY4544" fmla="*/ 636059 h 1256975"/>
                    <a:gd name="connsiteX4545" fmla="*/ 1325472 w 2529241"/>
                    <a:gd name="connsiteY4545" fmla="*/ 627022 h 1256975"/>
                    <a:gd name="connsiteX4546" fmla="*/ 1320623 w 2529241"/>
                    <a:gd name="connsiteY4546" fmla="*/ 618813 h 1256975"/>
                    <a:gd name="connsiteX4547" fmla="*/ 1314633 w 2529241"/>
                    <a:gd name="connsiteY4547" fmla="*/ 611680 h 1256975"/>
                    <a:gd name="connsiteX4548" fmla="*/ 1308430 w 2529241"/>
                    <a:gd name="connsiteY4548" fmla="*/ 605198 h 1256975"/>
                    <a:gd name="connsiteX4549" fmla="*/ 1301157 w 2529241"/>
                    <a:gd name="connsiteY4549" fmla="*/ 598580 h 1256975"/>
                    <a:gd name="connsiteX4550" fmla="*/ 1294881 w 2529241"/>
                    <a:gd name="connsiteY4550" fmla="*/ 592065 h 1256975"/>
                    <a:gd name="connsiteX4551" fmla="*/ 1288597 w 2529241"/>
                    <a:gd name="connsiteY4551" fmla="*/ 584878 h 1256975"/>
                    <a:gd name="connsiteX4552" fmla="*/ 1280930 w 2529241"/>
                    <a:gd name="connsiteY4552" fmla="*/ 577715 h 1256975"/>
                    <a:gd name="connsiteX4553" fmla="*/ 1273206 w 2529241"/>
                    <a:gd name="connsiteY4553" fmla="*/ 572321 h 1256975"/>
                    <a:gd name="connsiteX4554" fmla="*/ 1264878 w 2529241"/>
                    <a:gd name="connsiteY4554" fmla="*/ 567557 h 1256975"/>
                    <a:gd name="connsiteX4555" fmla="*/ 1256844 w 2529241"/>
                    <a:gd name="connsiteY4555" fmla="*/ 562652 h 1256975"/>
                    <a:gd name="connsiteX4556" fmla="*/ 1250756 w 2529241"/>
                    <a:gd name="connsiteY4556" fmla="*/ 557202 h 1256975"/>
                    <a:gd name="connsiteX4557" fmla="*/ 1238136 w 2529241"/>
                    <a:gd name="connsiteY4557" fmla="*/ 542009 h 1256975"/>
                    <a:gd name="connsiteX4558" fmla="*/ 1232828 w 2529241"/>
                    <a:gd name="connsiteY4558" fmla="*/ 533924 h 1256975"/>
                    <a:gd name="connsiteX4559" fmla="*/ 1228349 w 2529241"/>
                    <a:gd name="connsiteY4559" fmla="*/ 526368 h 1256975"/>
                    <a:gd name="connsiteX4560" fmla="*/ 1224570 w 2529241"/>
                    <a:gd name="connsiteY4560" fmla="*/ 518002 h 1256975"/>
                    <a:gd name="connsiteX4561" fmla="*/ 1221580 w 2529241"/>
                    <a:gd name="connsiteY4561" fmla="*/ 509975 h 1256975"/>
                    <a:gd name="connsiteX4562" fmla="*/ 1218962 w 2529241"/>
                    <a:gd name="connsiteY4562" fmla="*/ 501570 h 1256975"/>
                    <a:gd name="connsiteX4563" fmla="*/ 1217358 w 2529241"/>
                    <a:gd name="connsiteY4563" fmla="*/ 492920 h 1256975"/>
                    <a:gd name="connsiteX4564" fmla="*/ 1217795 w 2529241"/>
                    <a:gd name="connsiteY4564" fmla="*/ 481973 h 1256975"/>
                    <a:gd name="connsiteX4565" fmla="*/ 1219200 w 2529241"/>
                    <a:gd name="connsiteY4565" fmla="*/ 472695 h 1256975"/>
                    <a:gd name="connsiteX4566" fmla="*/ 1219467 w 2529241"/>
                    <a:gd name="connsiteY4566" fmla="*/ 462756 h 1256975"/>
                    <a:gd name="connsiteX4567" fmla="*/ 1218667 w 2529241"/>
                    <a:gd name="connsiteY4567" fmla="*/ 454327 h 1256975"/>
                    <a:gd name="connsiteX4568" fmla="*/ 1217369 w 2529241"/>
                    <a:gd name="connsiteY4568" fmla="*/ 445163 h 1256975"/>
                    <a:gd name="connsiteX4569" fmla="*/ 1212226 w 2529241"/>
                    <a:gd name="connsiteY4569" fmla="*/ 427011 h 1256975"/>
                    <a:gd name="connsiteX4570" fmla="*/ 1209661 w 2529241"/>
                    <a:gd name="connsiteY4570" fmla="*/ 417362 h 1256975"/>
                    <a:gd name="connsiteX4571" fmla="*/ 1208113 w 2529241"/>
                    <a:gd name="connsiteY4571" fmla="*/ 398850 h 1256975"/>
                    <a:gd name="connsiteX4572" fmla="*/ 1208172 w 2529241"/>
                    <a:gd name="connsiteY4572" fmla="*/ 389693 h 1256975"/>
                    <a:gd name="connsiteX4573" fmla="*/ 1207646 w 2529241"/>
                    <a:gd name="connsiteY4573" fmla="*/ 372032 h 1256975"/>
                    <a:gd name="connsiteX4574" fmla="*/ 1206813 w 2529241"/>
                    <a:gd name="connsiteY4574" fmla="*/ 362727 h 1256975"/>
                    <a:gd name="connsiteX4575" fmla="*/ 1205137 w 2529241"/>
                    <a:gd name="connsiteY4575" fmla="*/ 354162 h 1256975"/>
                    <a:gd name="connsiteX4576" fmla="*/ 1202970 w 2529241"/>
                    <a:gd name="connsiteY4576" fmla="*/ 345076 h 1256975"/>
                    <a:gd name="connsiteX4577" fmla="*/ 1201256 w 2529241"/>
                    <a:gd name="connsiteY4577" fmla="*/ 335893 h 1256975"/>
                    <a:gd name="connsiteX4578" fmla="*/ 1200108 w 2529241"/>
                    <a:gd name="connsiteY4578" fmla="*/ 325156 h 1256975"/>
                    <a:gd name="connsiteX4579" fmla="*/ 1199741 w 2529241"/>
                    <a:gd name="connsiteY4579" fmla="*/ 315450 h 1256975"/>
                    <a:gd name="connsiteX4580" fmla="*/ 1199727 w 2529241"/>
                    <a:gd name="connsiteY4580" fmla="*/ 306171 h 1256975"/>
                    <a:gd name="connsiteX4581" fmla="*/ 1198097 w 2529241"/>
                    <a:gd name="connsiteY4581" fmla="*/ 296256 h 1256975"/>
                    <a:gd name="connsiteX4582" fmla="*/ 1194871 w 2529241"/>
                    <a:gd name="connsiteY4582" fmla="*/ 286984 h 1256975"/>
                    <a:gd name="connsiteX4583" fmla="*/ 1190789 w 2529241"/>
                    <a:gd name="connsiteY4583" fmla="*/ 279143 h 1256975"/>
                    <a:gd name="connsiteX4584" fmla="*/ 1184904 w 2529241"/>
                    <a:gd name="connsiteY4584" fmla="*/ 270816 h 1256975"/>
                    <a:gd name="connsiteX4585" fmla="*/ 1178666 w 2529241"/>
                    <a:gd name="connsiteY4585" fmla="*/ 263946 h 1256975"/>
                    <a:gd name="connsiteX4586" fmla="*/ 1172828 w 2529241"/>
                    <a:gd name="connsiteY4586" fmla="*/ 256881 h 1256975"/>
                    <a:gd name="connsiteX4587" fmla="*/ 1162384 w 2529241"/>
                    <a:gd name="connsiteY4587" fmla="*/ 240329 h 1256975"/>
                    <a:gd name="connsiteX4588" fmla="*/ 1155931 w 2529241"/>
                    <a:gd name="connsiteY4588" fmla="*/ 233082 h 1256975"/>
                    <a:gd name="connsiteX4589" fmla="*/ 1149364 w 2529241"/>
                    <a:gd name="connsiteY4589" fmla="*/ 226724 h 1256975"/>
                    <a:gd name="connsiteX4590" fmla="*/ 1143741 w 2529241"/>
                    <a:gd name="connsiteY4590" fmla="*/ 219209 h 1256975"/>
                    <a:gd name="connsiteX4591" fmla="*/ 1139570 w 2529241"/>
                    <a:gd name="connsiteY4591" fmla="*/ 210726 h 1256975"/>
                    <a:gd name="connsiteX4592" fmla="*/ 1136551 w 2529241"/>
                    <a:gd name="connsiteY4592" fmla="*/ 201825 h 1256975"/>
                    <a:gd name="connsiteX4593" fmla="*/ 1134898 w 2529241"/>
                    <a:gd name="connsiteY4593" fmla="*/ 193176 h 1256975"/>
                    <a:gd name="connsiteX4594" fmla="*/ 1133456 w 2529241"/>
                    <a:gd name="connsiteY4594" fmla="*/ 183738 h 1256975"/>
                    <a:gd name="connsiteX4595" fmla="*/ 1132689 w 2529241"/>
                    <a:gd name="connsiteY4595" fmla="*/ 174203 h 1256975"/>
                    <a:gd name="connsiteX4596" fmla="*/ 1130339 w 2529241"/>
                    <a:gd name="connsiteY4596" fmla="*/ 165335 h 1256975"/>
                    <a:gd name="connsiteX4597" fmla="*/ 1121046 w 2529241"/>
                    <a:gd name="connsiteY4597" fmla="*/ 139934 h 1256975"/>
                    <a:gd name="connsiteX4598" fmla="*/ 1117478 w 2529241"/>
                    <a:gd name="connsiteY4598" fmla="*/ 130666 h 1256975"/>
                    <a:gd name="connsiteX4599" fmla="*/ 1113447 w 2529241"/>
                    <a:gd name="connsiteY4599" fmla="*/ 122336 h 1256975"/>
                    <a:gd name="connsiteX4600" fmla="*/ 1108369 w 2529241"/>
                    <a:gd name="connsiteY4600" fmla="*/ 114532 h 1256975"/>
                    <a:gd name="connsiteX4601" fmla="*/ 1096102 w 2529241"/>
                    <a:gd name="connsiteY4601" fmla="*/ 98817 h 1256975"/>
                    <a:gd name="connsiteX4602" fmla="*/ 1090598 w 2529241"/>
                    <a:gd name="connsiteY4602" fmla="*/ 92331 h 1256975"/>
                    <a:gd name="connsiteX4603" fmla="*/ 1070573 w 2529241"/>
                    <a:gd name="connsiteY4603" fmla="*/ 73669 h 1256975"/>
                    <a:gd name="connsiteX4604" fmla="*/ 1064814 w 2529241"/>
                    <a:gd name="connsiteY4604" fmla="*/ 67019 h 1256975"/>
                    <a:gd name="connsiteX4605" fmla="*/ 1057531 w 2529241"/>
                    <a:gd name="connsiteY4605" fmla="*/ 60003 h 1256975"/>
                    <a:gd name="connsiteX4606" fmla="*/ 1049814 w 2529241"/>
                    <a:gd name="connsiteY4606" fmla="*/ 53827 h 1256975"/>
                    <a:gd name="connsiteX4607" fmla="*/ 1041507 w 2529241"/>
                    <a:gd name="connsiteY4607" fmla="*/ 49769 h 1256975"/>
                    <a:gd name="connsiteX4608" fmla="*/ 1023705 w 2529241"/>
                    <a:gd name="connsiteY4608" fmla="*/ 40261 h 1256975"/>
                    <a:gd name="connsiteX4609" fmla="*/ 1014680 w 2529241"/>
                    <a:gd name="connsiteY4609" fmla="*/ 37167 h 1256975"/>
                    <a:gd name="connsiteX4610" fmla="*/ 1004795 w 2529241"/>
                    <a:gd name="connsiteY4610" fmla="*/ 34502 h 1256975"/>
                    <a:gd name="connsiteX4611" fmla="*/ 985252 w 2529241"/>
                    <a:gd name="connsiteY4611" fmla="*/ 27699 h 1256975"/>
                    <a:gd name="connsiteX4612" fmla="*/ 967563 w 2529241"/>
                    <a:gd name="connsiteY4612" fmla="*/ 20490 h 1256975"/>
                    <a:gd name="connsiteX4613" fmla="*/ 939179 w 2529241"/>
                    <a:gd name="connsiteY4613" fmla="*/ 17358 h 1256975"/>
                    <a:gd name="connsiteX4614" fmla="*/ 921943 w 2529241"/>
                    <a:gd name="connsiteY4614" fmla="*/ 13330 h 1256975"/>
                    <a:gd name="connsiteX4615" fmla="*/ 912351 w 2529241"/>
                    <a:gd name="connsiteY4615" fmla="*/ 11935 h 1256975"/>
                    <a:gd name="connsiteX4616" fmla="*/ 902828 w 2529241"/>
                    <a:gd name="connsiteY4616" fmla="*/ 11522 h 1256975"/>
                    <a:gd name="connsiteX4617" fmla="*/ 893981 w 2529241"/>
                    <a:gd name="connsiteY4617" fmla="*/ 12054 h 1256975"/>
                    <a:gd name="connsiteX4618" fmla="*/ 885001 w 2529241"/>
                    <a:gd name="connsiteY4618" fmla="*/ 14777 h 1256975"/>
                    <a:gd name="connsiteX4619" fmla="*/ 868045 w 2529241"/>
                    <a:gd name="connsiteY4619" fmla="*/ 21265 h 1256975"/>
                    <a:gd name="connsiteX4620" fmla="*/ 841072 w 2529241"/>
                    <a:gd name="connsiteY4620" fmla="*/ 31359 h 1256975"/>
                    <a:gd name="connsiteX4621" fmla="*/ 832113 w 2529241"/>
                    <a:gd name="connsiteY4621" fmla="*/ 34859 h 1256975"/>
                    <a:gd name="connsiteX4622" fmla="*/ 824430 w 2529241"/>
                    <a:gd name="connsiteY4622" fmla="*/ 39127 h 1256975"/>
                    <a:gd name="connsiteX4623" fmla="*/ 816808 w 2529241"/>
                    <a:gd name="connsiteY4623" fmla="*/ 44743 h 1256975"/>
                    <a:gd name="connsiteX4624" fmla="*/ 808774 w 2529241"/>
                    <a:gd name="connsiteY4624" fmla="*/ 49740 h 1256975"/>
                    <a:gd name="connsiteX4625" fmla="*/ 800122 w 2529241"/>
                    <a:gd name="connsiteY4625" fmla="*/ 54493 h 1256975"/>
                    <a:gd name="connsiteX4626" fmla="*/ 792518 w 2529241"/>
                    <a:gd name="connsiteY4626" fmla="*/ 59715 h 1256975"/>
                    <a:gd name="connsiteX4627" fmla="*/ 785724 w 2529241"/>
                    <a:gd name="connsiteY4627" fmla="*/ 65513 h 1256975"/>
                    <a:gd name="connsiteX4628" fmla="*/ 778787 w 2529241"/>
                    <a:gd name="connsiteY4628" fmla="*/ 72746 h 1256975"/>
                    <a:gd name="connsiteX4629" fmla="*/ 772617 w 2529241"/>
                    <a:gd name="connsiteY4629" fmla="*/ 79773 h 1256975"/>
                    <a:gd name="connsiteX4630" fmla="*/ 766125 w 2529241"/>
                    <a:gd name="connsiteY4630" fmla="*/ 85511 h 1256975"/>
                    <a:gd name="connsiteX4631" fmla="*/ 758795 w 2529241"/>
                    <a:gd name="connsiteY4631" fmla="*/ 91053 h 1256975"/>
                    <a:gd name="connsiteX4632" fmla="*/ 749981 w 2529241"/>
                    <a:gd name="connsiteY4632" fmla="*/ 96526 h 1256975"/>
                    <a:gd name="connsiteX4633" fmla="*/ 732534 w 2529241"/>
                    <a:gd name="connsiteY4633" fmla="*/ 105244 h 1256975"/>
                    <a:gd name="connsiteX4634" fmla="*/ 723931 w 2529241"/>
                    <a:gd name="connsiteY4634" fmla="*/ 109741 h 1256975"/>
                    <a:gd name="connsiteX4635" fmla="*/ 707413 w 2529241"/>
                    <a:gd name="connsiteY4635" fmla="*/ 116839 h 1256975"/>
                    <a:gd name="connsiteX4636" fmla="*/ 698659 w 2529241"/>
                    <a:gd name="connsiteY4636" fmla="*/ 121197 h 1256975"/>
                    <a:gd name="connsiteX4637" fmla="*/ 690707 w 2529241"/>
                    <a:gd name="connsiteY4637" fmla="*/ 126107 h 1256975"/>
                    <a:gd name="connsiteX4638" fmla="*/ 682716 w 2529241"/>
                    <a:gd name="connsiteY4638" fmla="*/ 129538 h 1256975"/>
                    <a:gd name="connsiteX4639" fmla="*/ 663809 w 2529241"/>
                    <a:gd name="connsiteY4639" fmla="*/ 134895 h 1256975"/>
                    <a:gd name="connsiteX4640" fmla="*/ 654508 w 2529241"/>
                    <a:gd name="connsiteY4640" fmla="*/ 137575 h 1256975"/>
                    <a:gd name="connsiteX4641" fmla="*/ 644892 w 2529241"/>
                    <a:gd name="connsiteY4641" fmla="*/ 139564 h 1256975"/>
                    <a:gd name="connsiteX4642" fmla="*/ 635781 w 2529241"/>
                    <a:gd name="connsiteY4642" fmla="*/ 140286 h 1256975"/>
                    <a:gd name="connsiteX4643" fmla="*/ 616420 w 2529241"/>
                    <a:gd name="connsiteY4643" fmla="*/ 140334 h 1256975"/>
                    <a:gd name="connsiteX4644" fmla="*/ 606511 w 2529241"/>
                    <a:gd name="connsiteY4644" fmla="*/ 141249 h 1256975"/>
                    <a:gd name="connsiteX4645" fmla="*/ 597575 w 2529241"/>
                    <a:gd name="connsiteY4645" fmla="*/ 142545 h 1256975"/>
                    <a:gd name="connsiteX4646" fmla="*/ 578864 w 2529241"/>
                    <a:gd name="connsiteY4646" fmla="*/ 142918 h 1256975"/>
                    <a:gd name="connsiteX4647" fmla="*/ 570008 w 2529241"/>
                    <a:gd name="connsiteY4647" fmla="*/ 141414 h 1256975"/>
                    <a:gd name="connsiteX4648" fmla="*/ 561694 w 2529241"/>
                    <a:gd name="connsiteY4648" fmla="*/ 138417 h 1256975"/>
                    <a:gd name="connsiteX4649" fmla="*/ 553347 w 2529241"/>
                    <a:gd name="connsiteY4649" fmla="*/ 134619 h 1256975"/>
                    <a:gd name="connsiteX4650" fmla="*/ 545251 w 2529241"/>
                    <a:gd name="connsiteY4650" fmla="*/ 129660 h 1256975"/>
                    <a:gd name="connsiteX4651" fmla="*/ 537372 w 2529241"/>
                    <a:gd name="connsiteY4651" fmla="*/ 125467 h 1256975"/>
                    <a:gd name="connsiteX4652" fmla="*/ 527472 w 2529241"/>
                    <a:gd name="connsiteY4652" fmla="*/ 121599 h 1256975"/>
                    <a:gd name="connsiteX4653" fmla="*/ 518186 w 2529241"/>
                    <a:gd name="connsiteY4653" fmla="*/ 120499 h 1256975"/>
                    <a:gd name="connsiteX4654" fmla="*/ 508408 w 2529241"/>
                    <a:gd name="connsiteY4654" fmla="*/ 120817 h 1256975"/>
                    <a:gd name="connsiteX4655" fmla="*/ 498708 w 2529241"/>
                    <a:gd name="connsiteY4655" fmla="*/ 121636 h 1256975"/>
                    <a:gd name="connsiteX4656" fmla="*/ 488484 w 2529241"/>
                    <a:gd name="connsiteY4656" fmla="*/ 121773 h 1256975"/>
                    <a:gd name="connsiteX4657" fmla="*/ 479172 w 2529241"/>
                    <a:gd name="connsiteY4657" fmla="*/ 121376 h 1256975"/>
                    <a:gd name="connsiteX4658" fmla="*/ 470175 w 2529241"/>
                    <a:gd name="connsiteY4658" fmla="*/ 121375 h 1256975"/>
                    <a:gd name="connsiteX4659" fmla="*/ 461735 w 2529241"/>
                    <a:gd name="connsiteY4659" fmla="*/ 120949 h 1256975"/>
                    <a:gd name="connsiteX4660" fmla="*/ 442236 w 2529241"/>
                    <a:gd name="connsiteY4660" fmla="*/ 120787 h 1256975"/>
                    <a:gd name="connsiteX4661" fmla="*/ 433108 w 2529241"/>
                    <a:gd name="connsiteY4661" fmla="*/ 121513 h 1256975"/>
                    <a:gd name="connsiteX4662" fmla="*/ 423658 w 2529241"/>
                    <a:gd name="connsiteY4662" fmla="*/ 123481 h 1256975"/>
                    <a:gd name="connsiteX4663" fmla="*/ 414568 w 2529241"/>
                    <a:gd name="connsiteY4663" fmla="*/ 125878 h 1256975"/>
                    <a:gd name="connsiteX4664" fmla="*/ 406347 w 2529241"/>
                    <a:gd name="connsiteY4664" fmla="*/ 129209 h 1256975"/>
                    <a:gd name="connsiteX4665" fmla="*/ 398365 w 2529241"/>
                    <a:gd name="connsiteY4665" fmla="*/ 133391 h 1256975"/>
                    <a:gd name="connsiteX4666" fmla="*/ 372100 w 2529241"/>
                    <a:gd name="connsiteY4666" fmla="*/ 145865 h 1256975"/>
                    <a:gd name="connsiteX4667" fmla="*/ 363382 w 2529241"/>
                    <a:gd name="connsiteY4667" fmla="*/ 149395 h 1256975"/>
                    <a:gd name="connsiteX4668" fmla="*/ 354093 w 2529241"/>
                    <a:gd name="connsiteY4668" fmla="*/ 151110 h 1256975"/>
                    <a:gd name="connsiteX4669" fmla="*/ 344507 w 2529241"/>
                    <a:gd name="connsiteY4669" fmla="*/ 151406 h 1256975"/>
                    <a:gd name="connsiteX4670" fmla="*/ 335538 w 2529241"/>
                    <a:gd name="connsiteY4670" fmla="*/ 153509 h 1256975"/>
                    <a:gd name="connsiteX4671" fmla="*/ 319006 w 2529241"/>
                    <a:gd name="connsiteY4671" fmla="*/ 158835 h 1256975"/>
                    <a:gd name="connsiteX4672" fmla="*/ 300216 w 2529241"/>
                    <a:gd name="connsiteY4672" fmla="*/ 163091 h 1256975"/>
                    <a:gd name="connsiteX4673" fmla="*/ 291315 w 2529241"/>
                    <a:gd name="connsiteY4673" fmla="*/ 163940 h 1256975"/>
                    <a:gd name="connsiteX4674" fmla="*/ 271475 w 2529241"/>
                    <a:gd name="connsiteY4674" fmla="*/ 164796 h 1256975"/>
                    <a:gd name="connsiteX4675" fmla="*/ 261487 w 2529241"/>
                    <a:gd name="connsiteY4675" fmla="*/ 166453 h 1256975"/>
                    <a:gd name="connsiteX4676" fmla="*/ 252128 w 2529241"/>
                    <a:gd name="connsiteY4676" fmla="*/ 168375 h 1256975"/>
                    <a:gd name="connsiteX4677" fmla="*/ 243276 w 2529241"/>
                    <a:gd name="connsiteY4677" fmla="*/ 169892 h 1256975"/>
                    <a:gd name="connsiteX4678" fmla="*/ 226213 w 2529241"/>
                    <a:gd name="connsiteY4678" fmla="*/ 172184 h 1256975"/>
                    <a:gd name="connsiteX4679" fmla="*/ 216293 w 2529241"/>
                    <a:gd name="connsiteY4679" fmla="*/ 175018 h 1256975"/>
                    <a:gd name="connsiteX4680" fmla="*/ 208811 w 2529241"/>
                    <a:gd name="connsiteY4680" fmla="*/ 178752 h 1256975"/>
                    <a:gd name="connsiteX4681" fmla="*/ 200906 w 2529241"/>
                    <a:gd name="connsiteY4681" fmla="*/ 184328 h 1256975"/>
                    <a:gd name="connsiteX4682" fmla="*/ 193186 w 2529241"/>
                    <a:gd name="connsiteY4682" fmla="*/ 189432 h 1256975"/>
                    <a:gd name="connsiteX4683" fmla="*/ 186292 w 2529241"/>
                    <a:gd name="connsiteY4683" fmla="*/ 194327 h 1256975"/>
                    <a:gd name="connsiteX4684" fmla="*/ 179060 w 2529241"/>
                    <a:gd name="connsiteY4684" fmla="*/ 199826 h 1256975"/>
                    <a:gd name="connsiteX4685" fmla="*/ 171568 w 2529241"/>
                    <a:gd name="connsiteY4685" fmla="*/ 203372 h 1256975"/>
                    <a:gd name="connsiteX4686" fmla="*/ 138623 w 2529241"/>
                    <a:gd name="connsiteY4686" fmla="*/ 221318 h 1256975"/>
                    <a:gd name="connsiteX4687" fmla="*/ 130609 w 2529241"/>
                    <a:gd name="connsiteY4687" fmla="*/ 226632 h 1256975"/>
                    <a:gd name="connsiteX4688" fmla="*/ 124394 w 2529241"/>
                    <a:gd name="connsiteY4688" fmla="*/ 232653 h 1256975"/>
                    <a:gd name="connsiteX4689" fmla="*/ 112817 w 2529241"/>
                    <a:gd name="connsiteY4689" fmla="*/ 248536 h 1256975"/>
                    <a:gd name="connsiteX4690" fmla="*/ 100463 w 2529241"/>
                    <a:gd name="connsiteY4690" fmla="*/ 262797 h 1256975"/>
                    <a:gd name="connsiteX4691" fmla="*/ 94701 w 2529241"/>
                    <a:gd name="connsiteY4691" fmla="*/ 269660 h 1256975"/>
                    <a:gd name="connsiteX4692" fmla="*/ 86967 w 2529241"/>
                    <a:gd name="connsiteY4692" fmla="*/ 275305 h 1256975"/>
                    <a:gd name="connsiteX4693" fmla="*/ 78236 w 2529241"/>
                    <a:gd name="connsiteY4693" fmla="*/ 279393 h 1256975"/>
                    <a:gd name="connsiteX4694" fmla="*/ 70290 w 2529241"/>
                    <a:gd name="connsiteY4694" fmla="*/ 284892 h 1256975"/>
                    <a:gd name="connsiteX4695" fmla="*/ 63155 w 2529241"/>
                    <a:gd name="connsiteY4695" fmla="*/ 290525 h 1256975"/>
                    <a:gd name="connsiteX4696" fmla="*/ 57725 w 2529241"/>
                    <a:gd name="connsiteY4696" fmla="*/ 297571 h 1256975"/>
                    <a:gd name="connsiteX4697" fmla="*/ 52367 w 2529241"/>
                    <a:gd name="connsiteY4697" fmla="*/ 305696 h 1256975"/>
                    <a:gd name="connsiteX4698" fmla="*/ 48720 w 2529241"/>
                    <a:gd name="connsiteY4698" fmla="*/ 314221 h 1256975"/>
                    <a:gd name="connsiteX4699" fmla="*/ 45495 w 2529241"/>
                    <a:gd name="connsiteY4699" fmla="*/ 323465 h 1256975"/>
                    <a:gd name="connsiteX4700" fmla="*/ 42077 w 2529241"/>
                    <a:gd name="connsiteY4700" fmla="*/ 331683 h 1256975"/>
                    <a:gd name="connsiteX4701" fmla="*/ 38102 w 2529241"/>
                    <a:gd name="connsiteY4701" fmla="*/ 340161 h 1256975"/>
                    <a:gd name="connsiteX4702" fmla="*/ 34748 w 2529241"/>
                    <a:gd name="connsiteY4702" fmla="*/ 348172 h 1256975"/>
                    <a:gd name="connsiteX4703" fmla="*/ 28991 w 2529241"/>
                    <a:gd name="connsiteY4703" fmla="*/ 366322 h 1256975"/>
                    <a:gd name="connsiteX4704" fmla="*/ 26423 w 2529241"/>
                    <a:gd name="connsiteY4704" fmla="*/ 376288 h 1256975"/>
                    <a:gd name="connsiteX4705" fmla="*/ 25339 w 2529241"/>
                    <a:gd name="connsiteY4705" fmla="*/ 385202 h 1256975"/>
                    <a:gd name="connsiteX4706" fmla="*/ 26494 w 2529241"/>
                    <a:gd name="connsiteY4706" fmla="*/ 395166 h 1256975"/>
                    <a:gd name="connsiteX4707" fmla="*/ 29428 w 2529241"/>
                    <a:gd name="connsiteY4707" fmla="*/ 404396 h 1256975"/>
                    <a:gd name="connsiteX4708" fmla="*/ 35094 w 2529241"/>
                    <a:gd name="connsiteY4708" fmla="*/ 411776 h 1256975"/>
                    <a:gd name="connsiteX4709" fmla="*/ 41532 w 2529241"/>
                    <a:gd name="connsiteY4709" fmla="*/ 418743 h 1256975"/>
                    <a:gd name="connsiteX4710" fmla="*/ 47162 w 2529241"/>
                    <a:gd name="connsiteY4710" fmla="*/ 425951 h 1256975"/>
                    <a:gd name="connsiteX4711" fmla="*/ 52367 w 2529241"/>
                    <a:gd name="connsiteY4711" fmla="*/ 433647 h 1256975"/>
                    <a:gd name="connsiteX4712" fmla="*/ 56801 w 2529241"/>
                    <a:gd name="connsiteY4712" fmla="*/ 442584 h 1256975"/>
                    <a:gd name="connsiteX4713" fmla="*/ 59800 w 2529241"/>
                    <a:gd name="connsiteY4713" fmla="*/ 452429 h 1256975"/>
                    <a:gd name="connsiteX4714" fmla="*/ 62102 w 2529241"/>
                    <a:gd name="connsiteY4714" fmla="*/ 461188 h 1256975"/>
                    <a:gd name="connsiteX4715" fmla="*/ 65532 w 2529241"/>
                    <a:gd name="connsiteY4715" fmla="*/ 470256 h 1256975"/>
                    <a:gd name="connsiteX4716" fmla="*/ 73990 w 2529241"/>
                    <a:gd name="connsiteY4716" fmla="*/ 487655 h 1256975"/>
                    <a:gd name="connsiteX4717" fmla="*/ 83475 w 2529241"/>
                    <a:gd name="connsiteY4717" fmla="*/ 504537 h 1256975"/>
                    <a:gd name="connsiteX4718" fmla="*/ 88659 w 2529241"/>
                    <a:gd name="connsiteY4718" fmla="*/ 512060 h 1256975"/>
                    <a:gd name="connsiteX4719" fmla="*/ 95384 w 2529241"/>
                    <a:gd name="connsiteY4719" fmla="*/ 518730 h 1256975"/>
                    <a:gd name="connsiteX4720" fmla="*/ 108615 w 2529241"/>
                    <a:gd name="connsiteY4720" fmla="*/ 530627 h 1256975"/>
                    <a:gd name="connsiteX4721" fmla="*/ 116240 w 2529241"/>
                    <a:gd name="connsiteY4721" fmla="*/ 535726 h 1256975"/>
                    <a:gd name="connsiteX4722" fmla="*/ 132356 w 2529241"/>
                    <a:gd name="connsiteY4722" fmla="*/ 545059 h 1256975"/>
                    <a:gd name="connsiteX4723" fmla="*/ 139174 w 2529241"/>
                    <a:gd name="connsiteY4723" fmla="*/ 549870 h 1256975"/>
                    <a:gd name="connsiteX4724" fmla="*/ 146615 w 2529241"/>
                    <a:gd name="connsiteY4724" fmla="*/ 556312 h 1256975"/>
                    <a:gd name="connsiteX4725" fmla="*/ 153577 w 2529241"/>
                    <a:gd name="connsiteY4725" fmla="*/ 563468 h 1256975"/>
                    <a:gd name="connsiteX4726" fmla="*/ 159578 w 2529241"/>
                    <a:gd name="connsiteY4726" fmla="*/ 571125 h 1256975"/>
                    <a:gd name="connsiteX4727" fmla="*/ 165521 w 2529241"/>
                    <a:gd name="connsiteY4727" fmla="*/ 579847 h 1256975"/>
                    <a:gd name="connsiteX4728" fmla="*/ 174528 w 2529241"/>
                    <a:gd name="connsiteY4728" fmla="*/ 596097 h 1256975"/>
                    <a:gd name="connsiteX4729" fmla="*/ 178868 w 2529241"/>
                    <a:gd name="connsiteY4729" fmla="*/ 602960 h 1256975"/>
                    <a:gd name="connsiteX4730" fmla="*/ 184270 w 2529241"/>
                    <a:gd name="connsiteY4730" fmla="*/ 610423 h 1256975"/>
                    <a:gd name="connsiteX4731" fmla="*/ 190794 w 2529241"/>
                    <a:gd name="connsiteY4731" fmla="*/ 617614 h 1256975"/>
                    <a:gd name="connsiteX4732" fmla="*/ 197698 w 2529241"/>
                    <a:gd name="connsiteY4732" fmla="*/ 624349 h 1256975"/>
                    <a:gd name="connsiteX4733" fmla="*/ 205200 w 2529241"/>
                    <a:gd name="connsiteY4733" fmla="*/ 631260 h 1256975"/>
                    <a:gd name="connsiteX4734" fmla="*/ 210895 w 2529241"/>
                    <a:gd name="connsiteY4734" fmla="*/ 638540 h 1256975"/>
                    <a:gd name="connsiteX4735" fmla="*/ 223293 w 2529241"/>
                    <a:gd name="connsiteY4735" fmla="*/ 652396 h 1256975"/>
                    <a:gd name="connsiteX4736" fmla="*/ 228404 w 2529241"/>
                    <a:gd name="connsiteY4736" fmla="*/ 660841 h 1256975"/>
                    <a:gd name="connsiteX4737" fmla="*/ 232112 w 2529241"/>
                    <a:gd name="connsiteY4737" fmla="*/ 669507 h 1256975"/>
                    <a:gd name="connsiteX4738" fmla="*/ 235130 w 2529241"/>
                    <a:gd name="connsiteY4738" fmla="*/ 678980 h 1256975"/>
                    <a:gd name="connsiteX4739" fmla="*/ 237658 w 2529241"/>
                    <a:gd name="connsiteY4739" fmla="*/ 688197 h 1256975"/>
                    <a:gd name="connsiteX4740" fmla="*/ 241714 w 2529241"/>
                    <a:gd name="connsiteY4740" fmla="*/ 697843 h 1256975"/>
                    <a:gd name="connsiteX4741" fmla="*/ 245857 w 2529241"/>
                    <a:gd name="connsiteY4741" fmla="*/ 706694 h 1256975"/>
                    <a:gd name="connsiteX4742" fmla="*/ 253149 w 2529241"/>
                    <a:gd name="connsiteY4742" fmla="*/ 724884 h 1256975"/>
                    <a:gd name="connsiteX4743" fmla="*/ 254552 w 2529241"/>
                    <a:gd name="connsiteY4743" fmla="*/ 733675 h 1256975"/>
                    <a:gd name="connsiteX4744" fmla="*/ 255864 w 2529241"/>
                    <a:gd name="connsiteY4744" fmla="*/ 743907 h 1256975"/>
                    <a:gd name="connsiteX4745" fmla="*/ 256619 w 2529241"/>
                    <a:gd name="connsiteY4745" fmla="*/ 753826 h 1256975"/>
                    <a:gd name="connsiteX4746" fmla="*/ 257863 w 2529241"/>
                    <a:gd name="connsiteY4746" fmla="*/ 763341 h 1256975"/>
                    <a:gd name="connsiteX4747" fmla="*/ 259705 w 2529241"/>
                    <a:gd name="connsiteY4747" fmla="*/ 772669 h 1256975"/>
                    <a:gd name="connsiteX4748" fmla="*/ 262314 w 2529241"/>
                    <a:gd name="connsiteY4748" fmla="*/ 782009 h 1256975"/>
                    <a:gd name="connsiteX4749" fmla="*/ 265260 w 2529241"/>
                    <a:gd name="connsiteY4749" fmla="*/ 790974 h 1256975"/>
                    <a:gd name="connsiteX4750" fmla="*/ 268854 w 2529241"/>
                    <a:gd name="connsiteY4750" fmla="*/ 800713 h 1256975"/>
                    <a:gd name="connsiteX4751" fmla="*/ 275861 w 2529241"/>
                    <a:gd name="connsiteY4751" fmla="*/ 818442 h 1256975"/>
                    <a:gd name="connsiteX4752" fmla="*/ 278538 w 2529241"/>
                    <a:gd name="connsiteY4752" fmla="*/ 828027 h 1256975"/>
                    <a:gd name="connsiteX4753" fmla="*/ 280331 w 2529241"/>
                    <a:gd name="connsiteY4753" fmla="*/ 837224 h 1256975"/>
                    <a:gd name="connsiteX4754" fmla="*/ 282639 w 2529241"/>
                    <a:gd name="connsiteY4754" fmla="*/ 846847 h 1256975"/>
                    <a:gd name="connsiteX4755" fmla="*/ 286097 w 2529241"/>
                    <a:gd name="connsiteY4755" fmla="*/ 856434 h 1256975"/>
                    <a:gd name="connsiteX4756" fmla="*/ 294930 w 2529241"/>
                    <a:gd name="connsiteY4756" fmla="*/ 872773 h 1256975"/>
                    <a:gd name="connsiteX4757" fmla="*/ 304868 w 2529241"/>
                    <a:gd name="connsiteY4757" fmla="*/ 888573 h 1256975"/>
                    <a:gd name="connsiteX4758" fmla="*/ 316082 w 2529241"/>
                    <a:gd name="connsiteY4758" fmla="*/ 905266 h 1256975"/>
                    <a:gd name="connsiteX4759" fmla="*/ 322808 w 2529241"/>
                    <a:gd name="connsiteY4759" fmla="*/ 913007 h 1256975"/>
                    <a:gd name="connsiteX4760" fmla="*/ 335604 w 2529241"/>
                    <a:gd name="connsiteY4760" fmla="*/ 925896 h 1256975"/>
                    <a:gd name="connsiteX4761" fmla="*/ 341575 w 2529241"/>
                    <a:gd name="connsiteY4761" fmla="*/ 932512 h 1256975"/>
                    <a:gd name="connsiteX4762" fmla="*/ 346167 w 2529241"/>
                    <a:gd name="connsiteY4762" fmla="*/ 939726 h 1256975"/>
                    <a:gd name="connsiteX4763" fmla="*/ 350724 w 2529241"/>
                    <a:gd name="connsiteY4763" fmla="*/ 948397 h 1256975"/>
                    <a:gd name="connsiteX4764" fmla="*/ 355863 w 2529241"/>
                    <a:gd name="connsiteY4764" fmla="*/ 956259 h 1256975"/>
                    <a:gd name="connsiteX4765" fmla="*/ 362117 w 2529241"/>
                    <a:gd name="connsiteY4765" fmla="*/ 962124 h 1256975"/>
                    <a:gd name="connsiteX4766" fmla="*/ 369526 w 2529241"/>
                    <a:gd name="connsiteY4766" fmla="*/ 967443 h 1256975"/>
                    <a:gd name="connsiteX4767" fmla="*/ 377550 w 2529241"/>
                    <a:gd name="connsiteY4767" fmla="*/ 973593 h 1256975"/>
                    <a:gd name="connsiteX4768" fmla="*/ 385207 w 2529241"/>
                    <a:gd name="connsiteY4768" fmla="*/ 979881 h 1256975"/>
                    <a:gd name="connsiteX4769" fmla="*/ 392810 w 2529241"/>
                    <a:gd name="connsiteY4769" fmla="*/ 986506 h 1256975"/>
                    <a:gd name="connsiteX4770" fmla="*/ 400762 w 2529241"/>
                    <a:gd name="connsiteY4770" fmla="*/ 992529 h 1256975"/>
                    <a:gd name="connsiteX4771" fmla="*/ 416754 w 2529241"/>
                    <a:gd name="connsiteY4771" fmla="*/ 1001810 h 1256975"/>
                    <a:gd name="connsiteX4772" fmla="*/ 425192 w 2529241"/>
                    <a:gd name="connsiteY4772" fmla="*/ 1007349 h 1256975"/>
                    <a:gd name="connsiteX4773" fmla="*/ 432704 w 2529241"/>
                    <a:gd name="connsiteY4773" fmla="*/ 1013111 h 1256975"/>
                    <a:gd name="connsiteX4774" fmla="*/ 460626 w 2529241"/>
                    <a:gd name="connsiteY4774" fmla="*/ 1036968 h 1256975"/>
                    <a:gd name="connsiteX4775" fmla="*/ 467138 w 2529241"/>
                    <a:gd name="connsiteY4775" fmla="*/ 1044536 h 1256975"/>
                    <a:gd name="connsiteX4776" fmla="*/ 472602 w 2529241"/>
                    <a:gd name="connsiteY4776" fmla="*/ 1052462 h 1256975"/>
                    <a:gd name="connsiteX4777" fmla="*/ 477049 w 2529241"/>
                    <a:gd name="connsiteY4777" fmla="*/ 1061783 h 1256975"/>
                    <a:gd name="connsiteX4778" fmla="*/ 479569 w 2529241"/>
                    <a:gd name="connsiteY4778" fmla="*/ 1070268 h 1256975"/>
                    <a:gd name="connsiteX4779" fmla="*/ 482017 w 2529241"/>
                    <a:gd name="connsiteY4779" fmla="*/ 1079804 h 1256975"/>
                    <a:gd name="connsiteX4780" fmla="*/ 492751 w 2529241"/>
                    <a:gd name="connsiteY4780" fmla="*/ 1115679 h 1256975"/>
                    <a:gd name="connsiteX4781" fmla="*/ 494256 w 2529241"/>
                    <a:gd name="connsiteY4781" fmla="*/ 1125451 h 1256975"/>
                    <a:gd name="connsiteX4782" fmla="*/ 494572 w 2529241"/>
                    <a:gd name="connsiteY4782" fmla="*/ 1135226 h 1256975"/>
                    <a:gd name="connsiteX4783" fmla="*/ 497373 w 2529241"/>
                    <a:gd name="connsiteY4783" fmla="*/ 1143769 h 1256975"/>
                    <a:gd name="connsiteX4784" fmla="*/ 502229 w 2529241"/>
                    <a:gd name="connsiteY4784" fmla="*/ 1151578 h 1256975"/>
                    <a:gd name="connsiteX4785" fmla="*/ 508757 w 2529241"/>
                    <a:gd name="connsiteY4785" fmla="*/ 1159231 h 1256975"/>
                    <a:gd name="connsiteX4786" fmla="*/ 516187 w 2529241"/>
                    <a:gd name="connsiteY4786" fmla="*/ 1165842 h 1256975"/>
                    <a:gd name="connsiteX4787" fmla="*/ 522476 w 2529241"/>
                    <a:gd name="connsiteY4787" fmla="*/ 1172981 h 1256975"/>
                    <a:gd name="connsiteX4788" fmla="*/ 529471 w 2529241"/>
                    <a:gd name="connsiteY4788" fmla="*/ 1179562 h 1256975"/>
                    <a:gd name="connsiteX4789" fmla="*/ 537280 w 2529241"/>
                    <a:gd name="connsiteY4789" fmla="*/ 1184956 h 1256975"/>
                    <a:gd name="connsiteX4790" fmla="*/ 546703 w 2529241"/>
                    <a:gd name="connsiteY4790" fmla="*/ 1189102 h 1256975"/>
                    <a:gd name="connsiteX4791" fmla="*/ 555246 w 2529241"/>
                    <a:gd name="connsiteY4791" fmla="*/ 1193731 h 1256975"/>
                    <a:gd name="connsiteX4792" fmla="*/ 564254 w 2529241"/>
                    <a:gd name="connsiteY4792" fmla="*/ 1199008 h 1256975"/>
                    <a:gd name="connsiteX4793" fmla="*/ 572867 w 2529241"/>
                    <a:gd name="connsiteY4793" fmla="*/ 1203532 h 1256975"/>
                    <a:gd name="connsiteX4794" fmla="*/ 581352 w 2529241"/>
                    <a:gd name="connsiteY4794" fmla="*/ 1207402 h 1256975"/>
                    <a:gd name="connsiteX4795" fmla="*/ 598239 w 2529241"/>
                    <a:gd name="connsiteY4795" fmla="*/ 1213709 h 1256975"/>
                    <a:gd name="connsiteX4796" fmla="*/ 606766 w 2529241"/>
                    <a:gd name="connsiteY4796" fmla="*/ 1218034 h 1256975"/>
                    <a:gd name="connsiteX4797" fmla="*/ 614540 w 2529241"/>
                    <a:gd name="connsiteY4797" fmla="*/ 1223144 h 1256975"/>
                    <a:gd name="connsiteX4798" fmla="*/ 621266 w 2529241"/>
                    <a:gd name="connsiteY4798" fmla="*/ 1229030 h 1256975"/>
                    <a:gd name="connsiteX4799" fmla="*/ 630457 w 2529241"/>
                    <a:gd name="connsiteY4799" fmla="*/ 1230066 h 1256975"/>
                    <a:gd name="connsiteX4800" fmla="*/ 638832 w 2529241"/>
                    <a:gd name="connsiteY4800" fmla="*/ 1230181 h 1256975"/>
                    <a:gd name="connsiteX4801" fmla="*/ 648701 w 2529241"/>
                    <a:gd name="connsiteY4801" fmla="*/ 1229795 h 1256975"/>
                    <a:gd name="connsiteX4802" fmla="*/ 685989 w 2529241"/>
                    <a:gd name="connsiteY4802" fmla="*/ 1233202 h 1256975"/>
                    <a:gd name="connsiteX4803" fmla="*/ 695484 w 2529241"/>
                    <a:gd name="connsiteY4803" fmla="*/ 1233822 h 1256975"/>
                    <a:gd name="connsiteX4804" fmla="*/ 705105 w 2529241"/>
                    <a:gd name="connsiteY4804" fmla="*/ 1234017 h 1256975"/>
                    <a:gd name="connsiteX4805" fmla="*/ 713926 w 2529241"/>
                    <a:gd name="connsiteY4805" fmla="*/ 1233132 h 1256975"/>
                    <a:gd name="connsiteX4806" fmla="*/ 722881 w 2529241"/>
                    <a:gd name="connsiteY4806" fmla="*/ 1231024 h 1256975"/>
                    <a:gd name="connsiteX4807" fmla="*/ 731270 w 2529241"/>
                    <a:gd name="connsiteY4807" fmla="*/ 1228616 h 1256975"/>
                    <a:gd name="connsiteX4808" fmla="*/ 740818 w 2529241"/>
                    <a:gd name="connsiteY4808" fmla="*/ 1226495 h 1256975"/>
                    <a:gd name="connsiteX4809" fmla="*/ 751229 w 2529241"/>
                    <a:gd name="connsiteY4809" fmla="*/ 1225941 h 1256975"/>
                    <a:gd name="connsiteX4810" fmla="*/ 760193 w 2529241"/>
                    <a:gd name="connsiteY4810" fmla="*/ 1226074 h 1256975"/>
                    <a:gd name="connsiteX4811" fmla="*/ 770459 w 2529241"/>
                    <a:gd name="connsiteY4811" fmla="*/ 1225740 h 1256975"/>
                    <a:gd name="connsiteX4812" fmla="*/ 780435 w 2529241"/>
                    <a:gd name="connsiteY4812" fmla="*/ 1226910 h 1256975"/>
                    <a:gd name="connsiteX4813" fmla="*/ 789654 w 2529241"/>
                    <a:gd name="connsiteY4813" fmla="*/ 1227228 h 1256975"/>
                    <a:gd name="connsiteX4814" fmla="*/ 799020 w 2529241"/>
                    <a:gd name="connsiteY4814" fmla="*/ 1227902 h 1256975"/>
                    <a:gd name="connsiteX4815" fmla="*/ 808665 w 2529241"/>
                    <a:gd name="connsiteY4815" fmla="*/ 1227656 h 1256975"/>
                    <a:gd name="connsiteX4816" fmla="*/ 818164 w 2529241"/>
                    <a:gd name="connsiteY4816" fmla="*/ 1225985 h 1256975"/>
                    <a:gd name="connsiteX4817" fmla="*/ 827878 w 2529241"/>
                    <a:gd name="connsiteY4817" fmla="*/ 1223959 h 1256975"/>
                    <a:gd name="connsiteX4818" fmla="*/ 864964 w 2529241"/>
                    <a:gd name="connsiteY4818" fmla="*/ 1213845 h 1256975"/>
                    <a:gd name="connsiteX4819" fmla="*/ 882340 w 2529241"/>
                    <a:gd name="connsiteY4819" fmla="*/ 1210498 h 1256975"/>
                    <a:gd name="connsiteX4820" fmla="*/ 890750 w 2529241"/>
                    <a:gd name="connsiteY4820" fmla="*/ 1209094 h 1256975"/>
                    <a:gd name="connsiteX4821" fmla="*/ 900541 w 2529241"/>
                    <a:gd name="connsiteY4821" fmla="*/ 1207758 h 1256975"/>
                    <a:gd name="connsiteX4822" fmla="*/ 909935 w 2529241"/>
                    <a:gd name="connsiteY4822" fmla="*/ 1205668 h 1256975"/>
                    <a:gd name="connsiteX4823" fmla="*/ 919463 w 2529241"/>
                    <a:gd name="connsiteY4823" fmla="*/ 1204547 h 1256975"/>
                    <a:gd name="connsiteX4824" fmla="*/ 929250 w 2529241"/>
                    <a:gd name="connsiteY4824" fmla="*/ 1203103 h 1256975"/>
                    <a:gd name="connsiteX4825" fmla="*/ 938758 w 2529241"/>
                    <a:gd name="connsiteY4825" fmla="*/ 1200679 h 1256975"/>
                    <a:gd name="connsiteX4826" fmla="*/ 958832 w 2529241"/>
                    <a:gd name="connsiteY4826" fmla="*/ 1198077 h 1256975"/>
                    <a:gd name="connsiteX4827" fmla="*/ 968114 w 2529241"/>
                    <a:gd name="connsiteY4827" fmla="*/ 1195863 h 1256975"/>
                    <a:gd name="connsiteX4828" fmla="*/ 976580 w 2529241"/>
                    <a:gd name="connsiteY4828" fmla="*/ 1192650 h 1256975"/>
                    <a:gd name="connsiteX4829" fmla="*/ 984885 w 2529241"/>
                    <a:gd name="connsiteY4829" fmla="*/ 1189105 h 1256975"/>
                    <a:gd name="connsiteX4830" fmla="*/ 994506 w 2529241"/>
                    <a:gd name="connsiteY4830" fmla="*/ 1186168 h 1256975"/>
                    <a:gd name="connsiteX4831" fmla="*/ 1012204 w 2529241"/>
                    <a:gd name="connsiteY4831" fmla="*/ 1182962 h 1256975"/>
                    <a:gd name="connsiteX4832" fmla="*/ 1020778 w 2529241"/>
                    <a:gd name="connsiteY4832" fmla="*/ 1181951 h 1256975"/>
                    <a:gd name="connsiteX4833" fmla="*/ 1057719 w 2529241"/>
                    <a:gd name="connsiteY4833" fmla="*/ 1174549 h 1256975"/>
                    <a:gd name="connsiteX4834" fmla="*/ 1066666 w 2529241"/>
                    <a:gd name="connsiteY4834" fmla="*/ 1171954 h 1256975"/>
                    <a:gd name="connsiteX4835" fmla="*/ 1076451 w 2529241"/>
                    <a:gd name="connsiteY4835" fmla="*/ 1169845 h 1256975"/>
                    <a:gd name="connsiteX4836" fmla="*/ 1087266 w 2529241"/>
                    <a:gd name="connsiteY4836" fmla="*/ 1168446 h 1256975"/>
                    <a:gd name="connsiteX4837" fmla="*/ 1097722 w 2529241"/>
                    <a:gd name="connsiteY4837" fmla="*/ 1168259 h 1256975"/>
                    <a:gd name="connsiteX4838" fmla="*/ 1107198 w 2529241"/>
                    <a:gd name="connsiteY4838" fmla="*/ 1168643 h 1256975"/>
                    <a:gd name="connsiteX4839" fmla="*/ 1117179 w 2529241"/>
                    <a:gd name="connsiteY4839" fmla="*/ 1169588 h 1256975"/>
                    <a:gd name="connsiteX4840" fmla="*/ 1126323 w 2529241"/>
                    <a:gd name="connsiteY4840" fmla="*/ 1170058 h 1256975"/>
                    <a:gd name="connsiteX4841" fmla="*/ 1145543 w 2529241"/>
                    <a:gd name="connsiteY4841" fmla="*/ 1168324 h 1256975"/>
                    <a:gd name="connsiteX4842" fmla="*/ 1195095 w 2529241"/>
                    <a:gd name="connsiteY4842" fmla="*/ 1171973 h 1256975"/>
                    <a:gd name="connsiteX4843" fmla="*/ 1205046 w 2529241"/>
                    <a:gd name="connsiteY4843" fmla="*/ 1170777 h 1256975"/>
                    <a:gd name="connsiteX4844" fmla="*/ 1211941 w 2529241"/>
                    <a:gd name="connsiteY4844" fmla="*/ 1167349 h 1256975"/>
                    <a:gd name="connsiteX4845" fmla="*/ 1211718 w 2529241"/>
                    <a:gd name="connsiteY4845" fmla="*/ 1157571 h 1256975"/>
                    <a:gd name="connsiteX4846" fmla="*/ 1212836 w 2529241"/>
                    <a:gd name="connsiteY4846" fmla="*/ 1148541 h 1256975"/>
                    <a:gd name="connsiteX4847" fmla="*/ 1218389 w 2529241"/>
                    <a:gd name="connsiteY4847" fmla="*/ 1131112 h 1256975"/>
                    <a:gd name="connsiteX4848" fmla="*/ 1220070 w 2529241"/>
                    <a:gd name="connsiteY4848" fmla="*/ 1120984 h 1256975"/>
                    <a:gd name="connsiteX4849" fmla="*/ 1220367 w 2529241"/>
                    <a:gd name="connsiteY4849" fmla="*/ 1110650 h 1256975"/>
                    <a:gd name="connsiteX4850" fmla="*/ 1221082 w 2529241"/>
                    <a:gd name="connsiteY4850" fmla="*/ 1101816 h 1256975"/>
                    <a:gd name="connsiteX4851" fmla="*/ 1223303 w 2529241"/>
                    <a:gd name="connsiteY4851" fmla="*/ 1092120 h 1256975"/>
                    <a:gd name="connsiteX4852" fmla="*/ 1224973 w 2529241"/>
                    <a:gd name="connsiteY4852" fmla="*/ 1082299 h 1256975"/>
                    <a:gd name="connsiteX4853" fmla="*/ 1224470 w 2529241"/>
                    <a:gd name="connsiteY4853" fmla="*/ 1073191 h 1256975"/>
                    <a:gd name="connsiteX4854" fmla="*/ 1224750 w 2529241"/>
                    <a:gd name="connsiteY4854" fmla="*/ 1063891 h 1256975"/>
                    <a:gd name="connsiteX4855" fmla="*/ 1223612 w 2529241"/>
                    <a:gd name="connsiteY4855" fmla="*/ 1055848 h 1256975"/>
                    <a:gd name="connsiteX4856" fmla="*/ 1224009 w 2529241"/>
                    <a:gd name="connsiteY4856" fmla="*/ 1046759 h 1256975"/>
                    <a:gd name="connsiteX4857" fmla="*/ 1227203 w 2529241"/>
                    <a:gd name="connsiteY4857" fmla="*/ 1037995 h 1256975"/>
                    <a:gd name="connsiteX4858" fmla="*/ 1229684 w 2529241"/>
                    <a:gd name="connsiteY4858" fmla="*/ 1028417 h 1256975"/>
                    <a:gd name="connsiteX4859" fmla="*/ 1229064 w 2529241"/>
                    <a:gd name="connsiteY4859" fmla="*/ 1000743 h 1256975"/>
                    <a:gd name="connsiteX4860" fmla="*/ 1228870 w 2529241"/>
                    <a:gd name="connsiteY4860" fmla="*/ 991422 h 1256975"/>
                    <a:gd name="connsiteX4861" fmla="*/ 1229059 w 2529241"/>
                    <a:gd name="connsiteY4861" fmla="*/ 982443 h 1256975"/>
                    <a:gd name="connsiteX4862" fmla="*/ 1227797 w 2529241"/>
                    <a:gd name="connsiteY4862" fmla="*/ 973321 h 1256975"/>
                    <a:gd name="connsiteX4863" fmla="*/ 1228285 w 2529241"/>
                    <a:gd name="connsiteY4863" fmla="*/ 964347 h 1256975"/>
                    <a:gd name="connsiteX4864" fmla="*/ 1231133 w 2529241"/>
                    <a:gd name="connsiteY4864" fmla="*/ 955391 h 1256975"/>
                    <a:gd name="connsiteX4865" fmla="*/ 1233628 w 2529241"/>
                    <a:gd name="connsiteY4865" fmla="*/ 946209 h 1256975"/>
                    <a:gd name="connsiteX4866" fmla="*/ 1234166 w 2529241"/>
                    <a:gd name="connsiteY4866" fmla="*/ 938182 h 1256975"/>
                    <a:gd name="connsiteX4867" fmla="*/ 1235732 w 2529241"/>
                    <a:gd name="connsiteY4867" fmla="*/ 928452 h 1256975"/>
                    <a:gd name="connsiteX4868" fmla="*/ 1236246 w 2529241"/>
                    <a:gd name="connsiteY4868" fmla="*/ 918551 h 1256975"/>
                    <a:gd name="connsiteX4869" fmla="*/ 1239330 w 2529241"/>
                    <a:gd name="connsiteY4869" fmla="*/ 899750 h 1256975"/>
                    <a:gd name="connsiteX4870" fmla="*/ 1238386 w 2529241"/>
                    <a:gd name="connsiteY4870" fmla="*/ 881834 h 1256975"/>
                    <a:gd name="connsiteX4871" fmla="*/ 1242428 w 2529241"/>
                    <a:gd name="connsiteY4871" fmla="*/ 862881 h 1256975"/>
                    <a:gd name="connsiteX4872" fmla="*/ 1242529 w 2529241"/>
                    <a:gd name="connsiteY4872" fmla="*/ 854826 h 1256975"/>
                    <a:gd name="connsiteX4873" fmla="*/ 1241131 w 2529241"/>
                    <a:gd name="connsiteY4873" fmla="*/ 845964 h 1256975"/>
                    <a:gd name="connsiteX4874" fmla="*/ 1237876 w 2529241"/>
                    <a:gd name="connsiteY4874" fmla="*/ 836828 h 1256975"/>
                    <a:gd name="connsiteX4875" fmla="*/ 1233076 w 2529241"/>
                    <a:gd name="connsiteY4875" fmla="*/ 828114 h 1256975"/>
                    <a:gd name="connsiteX4876" fmla="*/ 1229052 w 2529241"/>
                    <a:gd name="connsiteY4876" fmla="*/ 819900 h 1256975"/>
                    <a:gd name="connsiteX4877" fmla="*/ 1226785 w 2529241"/>
                    <a:gd name="connsiteY4877" fmla="*/ 810331 h 1256975"/>
                    <a:gd name="connsiteX4878" fmla="*/ 1226029 w 2529241"/>
                    <a:gd name="connsiteY4878" fmla="*/ 800964 h 1256975"/>
                    <a:gd name="connsiteX4879" fmla="*/ 1226775 w 2529241"/>
                    <a:gd name="connsiteY4879" fmla="*/ 791086 h 1256975"/>
                    <a:gd name="connsiteX4880" fmla="*/ 1228162 w 2529241"/>
                    <a:gd name="connsiteY4880" fmla="*/ 781346 h 1256975"/>
                    <a:gd name="connsiteX4881" fmla="*/ 1230752 w 2529241"/>
                    <a:gd name="connsiteY4881" fmla="*/ 772105 h 1256975"/>
                    <a:gd name="connsiteX4882" fmla="*/ 1231916 w 2529241"/>
                    <a:gd name="connsiteY4882" fmla="*/ 763456 h 1256975"/>
                    <a:gd name="connsiteX4883" fmla="*/ 1235316 w 2529241"/>
                    <a:gd name="connsiteY4883" fmla="*/ 745474 h 1256975"/>
                    <a:gd name="connsiteX4884" fmla="*/ 1237137 w 2529241"/>
                    <a:gd name="connsiteY4884" fmla="*/ 736680 h 1256975"/>
                    <a:gd name="connsiteX4885" fmla="*/ 1238297 w 2529241"/>
                    <a:gd name="connsiteY4885" fmla="*/ 727708 h 1256975"/>
                    <a:gd name="connsiteX4886" fmla="*/ 1238316 w 2529241"/>
                    <a:gd name="connsiteY4886" fmla="*/ 717433 h 1256975"/>
                    <a:gd name="connsiteX4887" fmla="*/ 1239120 w 2529241"/>
                    <a:gd name="connsiteY4887" fmla="*/ 707340 h 1256975"/>
                    <a:gd name="connsiteX4888" fmla="*/ 1241591 w 2529241"/>
                    <a:gd name="connsiteY4888" fmla="*/ 696603 h 1256975"/>
                    <a:gd name="connsiteX4889" fmla="*/ 1247597 w 2529241"/>
                    <a:gd name="connsiteY4889" fmla="*/ 679275 h 1256975"/>
                    <a:gd name="connsiteX4890" fmla="*/ 1249718 w 2529241"/>
                    <a:gd name="connsiteY4890" fmla="*/ 669277 h 1256975"/>
                    <a:gd name="connsiteX4891" fmla="*/ 1254806 w 2529241"/>
                    <a:gd name="connsiteY4891" fmla="*/ 649815 h 1256975"/>
                    <a:gd name="connsiteX4892" fmla="*/ 1256222 w 2529241"/>
                    <a:gd name="connsiteY4892" fmla="*/ 640775 h 1256975"/>
                    <a:gd name="connsiteX4893" fmla="*/ 1258899 w 2529241"/>
                    <a:gd name="connsiteY4893" fmla="*/ 631655 h 1256975"/>
                    <a:gd name="connsiteX4894" fmla="*/ 1263767 w 2529241"/>
                    <a:gd name="connsiteY4894" fmla="*/ 623402 h 1256975"/>
                    <a:gd name="connsiteX4895" fmla="*/ 1270190 w 2529241"/>
                    <a:gd name="connsiteY4895" fmla="*/ 615937 h 1256975"/>
                    <a:gd name="connsiteX4896" fmla="*/ 1275214 w 2529241"/>
                    <a:gd name="connsiteY4896" fmla="*/ 607891 h 1256975"/>
                    <a:gd name="connsiteX4897" fmla="*/ 1279542 w 2529241"/>
                    <a:gd name="connsiteY4897" fmla="*/ 599312 h 1256975"/>
                    <a:gd name="connsiteX4898" fmla="*/ 1285249 w 2529241"/>
                    <a:gd name="connsiteY4898" fmla="*/ 590319 h 1256975"/>
                    <a:gd name="connsiteX4899" fmla="*/ 1290748 w 2529241"/>
                    <a:gd name="connsiteY4899" fmla="*/ 582503 h 1256975"/>
                    <a:gd name="connsiteX4900" fmla="*/ 1297455 w 2529241"/>
                    <a:gd name="connsiteY4900" fmla="*/ 575869 h 1256975"/>
                    <a:gd name="connsiteX4901" fmla="*/ 1304568 w 2529241"/>
                    <a:gd name="connsiteY4901" fmla="*/ 569506 h 1256975"/>
                    <a:gd name="connsiteX4902" fmla="*/ 1310144 w 2529241"/>
                    <a:gd name="connsiteY4902" fmla="*/ 562935 h 1256975"/>
                    <a:gd name="connsiteX4903" fmla="*/ 1316496 w 2529241"/>
                    <a:gd name="connsiteY4903" fmla="*/ 556113 h 1256975"/>
                    <a:gd name="connsiteX4904" fmla="*/ 1330405 w 2529241"/>
                    <a:gd name="connsiteY4904" fmla="*/ 544188 h 1256975"/>
                    <a:gd name="connsiteX4905" fmla="*/ 1339341 w 2529241"/>
                    <a:gd name="connsiteY4905" fmla="*/ 539145 h 1256975"/>
                    <a:gd name="connsiteX4906" fmla="*/ 1356537 w 2529241"/>
                    <a:gd name="connsiteY4906" fmla="*/ 531572 h 1256975"/>
                    <a:gd name="connsiteX4907" fmla="*/ 1365550 w 2529241"/>
                    <a:gd name="connsiteY4907" fmla="*/ 527676 h 1256975"/>
                    <a:gd name="connsiteX4908" fmla="*/ 1374252 w 2529241"/>
                    <a:gd name="connsiteY4908" fmla="*/ 524608 h 1256975"/>
                    <a:gd name="connsiteX4909" fmla="*/ 1392785 w 2529241"/>
                    <a:gd name="connsiteY4909" fmla="*/ 520490 h 1256975"/>
                    <a:gd name="connsiteX4910" fmla="*/ 1401223 w 2529241"/>
                    <a:gd name="connsiteY4910" fmla="*/ 518021 h 1256975"/>
                    <a:gd name="connsiteX4911" fmla="*/ 1410877 w 2529241"/>
                    <a:gd name="connsiteY4911" fmla="*/ 516766 h 1256975"/>
                    <a:gd name="connsiteX4912" fmla="*/ 1430846 w 2529241"/>
                    <a:gd name="connsiteY4912" fmla="*/ 516900 h 1256975"/>
                    <a:gd name="connsiteX4913" fmla="*/ 1448320 w 2529241"/>
                    <a:gd name="connsiteY4913" fmla="*/ 517160 h 1256975"/>
                    <a:gd name="connsiteX4914" fmla="*/ 1457249 w 2529241"/>
                    <a:gd name="connsiteY4914" fmla="*/ 518131 h 1256975"/>
                    <a:gd name="connsiteX4915" fmla="*/ 1466699 w 2529241"/>
                    <a:gd name="connsiteY4915" fmla="*/ 520218 h 1256975"/>
                    <a:gd name="connsiteX4916" fmla="*/ 1485649 w 2529241"/>
                    <a:gd name="connsiteY4916" fmla="*/ 522460 h 1256975"/>
                    <a:gd name="connsiteX4917" fmla="*/ 1495017 w 2529241"/>
                    <a:gd name="connsiteY4917" fmla="*/ 523506 h 1256975"/>
                    <a:gd name="connsiteX4918" fmla="*/ 1504605 w 2529241"/>
                    <a:gd name="connsiteY4918" fmla="*/ 525015 h 1256975"/>
                    <a:gd name="connsiteX4919" fmla="*/ 1513289 w 2529241"/>
                    <a:gd name="connsiteY4919" fmla="*/ 527557 h 1256975"/>
                    <a:gd name="connsiteX4920" fmla="*/ 1521602 w 2529241"/>
                    <a:gd name="connsiteY4920" fmla="*/ 530384 h 1256975"/>
                    <a:gd name="connsiteX4921" fmla="*/ 1530552 w 2529241"/>
                    <a:gd name="connsiteY4921" fmla="*/ 531923 h 1256975"/>
                    <a:gd name="connsiteX4922" fmla="*/ 1566745 w 2529241"/>
                    <a:gd name="connsiteY4922" fmla="*/ 534158 h 1256975"/>
                    <a:gd name="connsiteX4923" fmla="*/ 1576693 w 2529241"/>
                    <a:gd name="connsiteY4923" fmla="*/ 535148 h 1256975"/>
                    <a:gd name="connsiteX4924" fmla="*/ 1595346 w 2529241"/>
                    <a:gd name="connsiteY4924" fmla="*/ 535080 h 1256975"/>
                    <a:gd name="connsiteX4925" fmla="*/ 1605920 w 2529241"/>
                    <a:gd name="connsiteY4925" fmla="*/ 534413 h 1256975"/>
                    <a:gd name="connsiteX4926" fmla="*/ 1616088 w 2529241"/>
                    <a:gd name="connsiteY4926" fmla="*/ 534872 h 1256975"/>
                    <a:gd name="connsiteX4927" fmla="*/ 1634853 w 2529241"/>
                    <a:gd name="connsiteY4927" fmla="*/ 534252 h 1256975"/>
                    <a:gd name="connsiteX4928" fmla="*/ 1644166 w 2529241"/>
                    <a:gd name="connsiteY4928" fmla="*/ 534430 h 1256975"/>
                    <a:gd name="connsiteX4929" fmla="*/ 1654212 w 2529241"/>
                    <a:gd name="connsiteY4929" fmla="*/ 535773 h 1256975"/>
                    <a:gd name="connsiteX4930" fmla="*/ 1672112 w 2529241"/>
                    <a:gd name="connsiteY4930" fmla="*/ 540697 h 1256975"/>
                    <a:gd name="connsiteX4931" fmla="*/ 1681309 w 2529241"/>
                    <a:gd name="connsiteY4931" fmla="*/ 544249 h 1256975"/>
                    <a:gd name="connsiteX4932" fmla="*/ 1688560 w 2529241"/>
                    <a:gd name="connsiteY4932" fmla="*/ 548784 h 1256975"/>
                    <a:gd name="connsiteX4933" fmla="*/ 1697526 w 2529241"/>
                    <a:gd name="connsiteY4933" fmla="*/ 553272 h 1256975"/>
                    <a:gd name="connsiteX4934" fmla="*/ 1706518 w 2529241"/>
                    <a:gd name="connsiteY4934" fmla="*/ 555931 h 1256975"/>
                    <a:gd name="connsiteX4935" fmla="*/ 1715608 w 2529241"/>
                    <a:gd name="connsiteY4935" fmla="*/ 559436 h 1256975"/>
                    <a:gd name="connsiteX4936" fmla="*/ 1724542 w 2529241"/>
                    <a:gd name="connsiteY4936" fmla="*/ 561341 h 1256975"/>
                    <a:gd name="connsiteX4937" fmla="*/ 1734099 w 2529241"/>
                    <a:gd name="connsiteY4937" fmla="*/ 561777 h 1256975"/>
                    <a:gd name="connsiteX4938" fmla="*/ 1743260 w 2529241"/>
                    <a:gd name="connsiteY4938" fmla="*/ 560871 h 1256975"/>
                    <a:gd name="connsiteX4939" fmla="*/ 1753638 w 2529241"/>
                    <a:gd name="connsiteY4939" fmla="*/ 559167 h 1256975"/>
                    <a:gd name="connsiteX4940" fmla="*/ 1763212 w 2529241"/>
                    <a:gd name="connsiteY4940" fmla="*/ 556160 h 1256975"/>
                    <a:gd name="connsiteX4941" fmla="*/ 1772742 w 2529241"/>
                    <a:gd name="connsiteY4941" fmla="*/ 552720 h 1256975"/>
                    <a:gd name="connsiteX4942" fmla="*/ 1798661 w 2529241"/>
                    <a:gd name="connsiteY4942" fmla="*/ 544366 h 1256975"/>
                    <a:gd name="connsiteX4943" fmla="*/ 1808567 w 2529241"/>
                    <a:gd name="connsiteY4943" fmla="*/ 542859 h 1256975"/>
                    <a:gd name="connsiteX4944" fmla="*/ 1834725 w 2529241"/>
                    <a:gd name="connsiteY4944" fmla="*/ 537956 h 1256975"/>
                    <a:gd name="connsiteX4945" fmla="*/ 1853335 w 2529241"/>
                    <a:gd name="connsiteY4945" fmla="*/ 536847 h 1256975"/>
                    <a:gd name="connsiteX4946" fmla="*/ 1862601 w 2529241"/>
                    <a:gd name="connsiteY4946" fmla="*/ 536194 h 1256975"/>
                    <a:gd name="connsiteX4947" fmla="*/ 1872304 w 2529241"/>
                    <a:gd name="connsiteY4947" fmla="*/ 536220 h 1256975"/>
                    <a:gd name="connsiteX4948" fmla="*/ 1891162 w 2529241"/>
                    <a:gd name="connsiteY4948" fmla="*/ 537488 h 1256975"/>
                    <a:gd name="connsiteX4949" fmla="*/ 1900035 w 2529241"/>
                    <a:gd name="connsiteY4949" fmla="*/ 539166 h 1256975"/>
                    <a:gd name="connsiteX4950" fmla="*/ 1908709 w 2529241"/>
                    <a:gd name="connsiteY4950" fmla="*/ 541502 h 1256975"/>
                    <a:gd name="connsiteX4951" fmla="*/ 1918250 w 2529241"/>
                    <a:gd name="connsiteY4951" fmla="*/ 542992 h 1256975"/>
                    <a:gd name="connsiteX4952" fmla="*/ 1936311 w 2529241"/>
                    <a:gd name="connsiteY4952" fmla="*/ 544474 h 1256975"/>
                    <a:gd name="connsiteX4953" fmla="*/ 1955654 w 2529241"/>
                    <a:gd name="connsiteY4953" fmla="*/ 545162 h 1256975"/>
                    <a:gd name="connsiteX4954" fmla="*/ 1975209 w 2529241"/>
                    <a:gd name="connsiteY4954" fmla="*/ 544904 h 1256975"/>
                    <a:gd name="connsiteX4955" fmla="*/ 1984991 w 2529241"/>
                    <a:gd name="connsiteY4955" fmla="*/ 544219 h 1256975"/>
                    <a:gd name="connsiteX4956" fmla="*/ 1993761 w 2529241"/>
                    <a:gd name="connsiteY4956" fmla="*/ 544087 h 1256975"/>
                    <a:gd name="connsiteX4957" fmla="*/ 2002640 w 2529241"/>
                    <a:gd name="connsiteY4957" fmla="*/ 545325 h 1256975"/>
                    <a:gd name="connsiteX4958" fmla="*/ 2011691 w 2529241"/>
                    <a:gd name="connsiteY4958" fmla="*/ 548258 h 1256975"/>
                    <a:gd name="connsiteX4959" fmla="*/ 2021424 w 2529241"/>
                    <a:gd name="connsiteY4959" fmla="*/ 550773 h 1256975"/>
                    <a:gd name="connsiteX4960" fmla="*/ 2030627 w 2529241"/>
                    <a:gd name="connsiteY4960" fmla="*/ 552318 h 1256975"/>
                    <a:gd name="connsiteX4961" fmla="*/ 2039873 w 2529241"/>
                    <a:gd name="connsiteY4961" fmla="*/ 553495 h 1256975"/>
                    <a:gd name="connsiteX4962" fmla="*/ 2049309 w 2529241"/>
                    <a:gd name="connsiteY4962" fmla="*/ 554356 h 1256975"/>
                    <a:gd name="connsiteX4963" fmla="*/ 2058886 w 2529241"/>
                    <a:gd name="connsiteY4963" fmla="*/ 555727 h 1256975"/>
                    <a:gd name="connsiteX4964" fmla="*/ 2076795 w 2529241"/>
                    <a:gd name="connsiteY4964" fmla="*/ 560288 h 1256975"/>
                    <a:gd name="connsiteX4965" fmla="*/ 2085972 w 2529241"/>
                    <a:gd name="connsiteY4965" fmla="*/ 561926 h 1256975"/>
                    <a:gd name="connsiteX4966" fmla="*/ 2103815 w 2529241"/>
                    <a:gd name="connsiteY4966" fmla="*/ 563815 h 1256975"/>
                    <a:gd name="connsiteX4967" fmla="*/ 2113165 w 2529241"/>
                    <a:gd name="connsiteY4967" fmla="*/ 565776 h 1256975"/>
                    <a:gd name="connsiteX4968" fmla="*/ 2122894 w 2529241"/>
                    <a:gd name="connsiteY4968" fmla="*/ 567084 h 1256975"/>
                    <a:gd name="connsiteX4969" fmla="*/ 2132112 w 2529241"/>
                    <a:gd name="connsiteY4969" fmla="*/ 567334 h 1256975"/>
                    <a:gd name="connsiteX4970" fmla="*/ 2141158 w 2529241"/>
                    <a:gd name="connsiteY4970" fmla="*/ 565729 h 1256975"/>
                    <a:gd name="connsiteX4971" fmla="*/ 2149860 w 2529241"/>
                    <a:gd name="connsiteY4971" fmla="*/ 562373 h 1256975"/>
                    <a:gd name="connsiteX4972" fmla="*/ 2167500 w 2529241"/>
                    <a:gd name="connsiteY4972" fmla="*/ 554496 h 1256975"/>
                    <a:gd name="connsiteX4973" fmla="*/ 2176453 w 2529241"/>
                    <a:gd name="connsiteY4973" fmla="*/ 551180 h 1256975"/>
                    <a:gd name="connsiteX4974" fmla="*/ 2195227 w 2529241"/>
                    <a:gd name="connsiteY4974" fmla="*/ 545059 h 1256975"/>
                    <a:gd name="connsiteX4975" fmla="*/ 2213218 w 2529241"/>
                    <a:gd name="connsiteY4975" fmla="*/ 538897 h 1256975"/>
                    <a:gd name="connsiteX4976" fmla="*/ 2221382 w 2529241"/>
                    <a:gd name="connsiteY4976" fmla="*/ 537261 h 1256975"/>
                    <a:gd name="connsiteX4977" fmla="*/ 2230882 w 2529241"/>
                    <a:gd name="connsiteY4977" fmla="*/ 536534 h 1256975"/>
                    <a:gd name="connsiteX4978" fmla="*/ 2240458 w 2529241"/>
                    <a:gd name="connsiteY4978" fmla="*/ 535537 h 1256975"/>
                    <a:gd name="connsiteX4979" fmla="*/ 2249761 w 2529241"/>
                    <a:gd name="connsiteY4979" fmla="*/ 535410 h 1256975"/>
                    <a:gd name="connsiteX4980" fmla="*/ 2269643 w 2529241"/>
                    <a:gd name="connsiteY4980" fmla="*/ 533192 h 1256975"/>
                    <a:gd name="connsiteX4981" fmla="*/ 2279009 w 2529241"/>
                    <a:gd name="connsiteY4981" fmla="*/ 532740 h 1256975"/>
                    <a:gd name="connsiteX4982" fmla="*/ 2289399 w 2529241"/>
                    <a:gd name="connsiteY4982" fmla="*/ 531781 h 1256975"/>
                    <a:gd name="connsiteX4983" fmla="*/ 2307706 w 2529241"/>
                    <a:gd name="connsiteY4983" fmla="*/ 530969 h 1256975"/>
                    <a:gd name="connsiteX4984" fmla="*/ 2316810 w 2529241"/>
                    <a:gd name="connsiteY4984" fmla="*/ 529431 h 1256975"/>
                    <a:gd name="connsiteX4985" fmla="*/ 2325952 w 2529241"/>
                    <a:gd name="connsiteY4985" fmla="*/ 526955 h 1256975"/>
                    <a:gd name="connsiteX4986" fmla="*/ 2335257 w 2529241"/>
                    <a:gd name="connsiteY4986" fmla="*/ 523623 h 1256975"/>
                    <a:gd name="connsiteX4987" fmla="*/ 2344282 w 2529241"/>
                    <a:gd name="connsiteY4987" fmla="*/ 521599 h 1256975"/>
                    <a:gd name="connsiteX4988" fmla="*/ 2353587 w 2529241"/>
                    <a:gd name="connsiteY4988" fmla="*/ 519820 h 1256975"/>
                    <a:gd name="connsiteX4989" fmla="*/ 2362401 w 2529241"/>
                    <a:gd name="connsiteY4989" fmla="*/ 519188 h 1256975"/>
                    <a:gd name="connsiteX4990" fmla="*/ 2372595 w 2529241"/>
                    <a:gd name="connsiteY4990" fmla="*/ 519341 h 1256975"/>
                    <a:gd name="connsiteX4991" fmla="*/ 2381105 w 2529241"/>
                    <a:gd name="connsiteY4991" fmla="*/ 519848 h 1256975"/>
                    <a:gd name="connsiteX4992" fmla="*/ 2390691 w 2529241"/>
                    <a:gd name="connsiteY4992" fmla="*/ 521159 h 1256975"/>
                    <a:gd name="connsiteX4993" fmla="*/ 2399295 w 2529241"/>
                    <a:gd name="connsiteY4993" fmla="*/ 523394 h 1256975"/>
                    <a:gd name="connsiteX4994" fmla="*/ 2407291 w 2529241"/>
                    <a:gd name="connsiteY4994" fmla="*/ 526045 h 1256975"/>
                    <a:gd name="connsiteX4995" fmla="*/ 2425037 w 2529241"/>
                    <a:gd name="connsiteY4995" fmla="*/ 529951 h 1256975"/>
                    <a:gd name="connsiteX4996" fmla="*/ 2434646 w 2529241"/>
                    <a:gd name="connsiteY4996" fmla="*/ 532909 h 1256975"/>
                    <a:gd name="connsiteX4997" fmla="*/ 2444021 w 2529241"/>
                    <a:gd name="connsiteY4997" fmla="*/ 536161 h 1256975"/>
                    <a:gd name="connsiteX4998" fmla="*/ 2453186 w 2529241"/>
                    <a:gd name="connsiteY4998" fmla="*/ 538953 h 1256975"/>
                    <a:gd name="connsiteX4999" fmla="*/ 2461837 w 2529241"/>
                    <a:gd name="connsiteY4999" fmla="*/ 542105 h 1256975"/>
                    <a:gd name="connsiteX5000" fmla="*/ 2470441 w 2529241"/>
                    <a:gd name="connsiteY5000" fmla="*/ 547130 h 1256975"/>
                    <a:gd name="connsiteX5001" fmla="*/ 2479138 w 2529241"/>
                    <a:gd name="connsiteY5001" fmla="*/ 551187 h 1256975"/>
                    <a:gd name="connsiteX5002" fmla="*/ 2484235 w 2529241"/>
                    <a:gd name="connsiteY5002" fmla="*/ 557103 h 1256975"/>
                    <a:gd name="connsiteX5003" fmla="*/ 2485685 w 2529241"/>
                    <a:gd name="connsiteY5003" fmla="*/ 565944 h 1256975"/>
                    <a:gd name="connsiteX5004" fmla="*/ 2488350 w 2529241"/>
                    <a:gd name="connsiteY5004" fmla="*/ 574636 h 1256975"/>
                    <a:gd name="connsiteX5005" fmla="*/ 2492816 w 2529241"/>
                    <a:gd name="connsiteY5005" fmla="*/ 582618 h 1256975"/>
                    <a:gd name="connsiteX5006" fmla="*/ 2497889 w 2529241"/>
                    <a:gd name="connsiteY5006" fmla="*/ 590441 h 1256975"/>
                    <a:gd name="connsiteX5007" fmla="*/ 2499970 w 2529241"/>
                    <a:gd name="connsiteY5007" fmla="*/ 599635 h 1256975"/>
                    <a:gd name="connsiteX5008" fmla="*/ 2501793 w 2529241"/>
                    <a:gd name="connsiteY5008" fmla="*/ 609454 h 1256975"/>
                    <a:gd name="connsiteX5009" fmla="*/ 2504903 w 2529241"/>
                    <a:gd name="connsiteY5009" fmla="*/ 618321 h 1256975"/>
                    <a:gd name="connsiteX5010" fmla="*/ 2508293 w 2529241"/>
                    <a:gd name="connsiteY5010" fmla="*/ 626214 h 1256975"/>
                    <a:gd name="connsiteX5011" fmla="*/ 2511192 w 2529241"/>
                    <a:gd name="connsiteY5011" fmla="*/ 635439 h 1256975"/>
                    <a:gd name="connsiteX5012" fmla="*/ 2515331 w 2529241"/>
                    <a:gd name="connsiteY5012" fmla="*/ 653414 h 1256975"/>
                    <a:gd name="connsiteX5013" fmla="*/ 2517318 w 2529241"/>
                    <a:gd name="connsiteY5013" fmla="*/ 662440 h 1256975"/>
                    <a:gd name="connsiteX5014" fmla="*/ 2518978 w 2529241"/>
                    <a:gd name="connsiteY5014" fmla="*/ 671568 h 1256975"/>
                    <a:gd name="connsiteX5015" fmla="*/ 2519913 w 2529241"/>
                    <a:gd name="connsiteY5015" fmla="*/ 690299 h 1256975"/>
                    <a:gd name="connsiteX5016" fmla="*/ 2520988 w 2529241"/>
                    <a:gd name="connsiteY5016" fmla="*/ 699259 h 1256975"/>
                    <a:gd name="connsiteX5017" fmla="*/ 2523373 w 2529241"/>
                    <a:gd name="connsiteY5017" fmla="*/ 727107 h 1256975"/>
                    <a:gd name="connsiteX5018" fmla="*/ 2526015 w 2529241"/>
                    <a:gd name="connsiteY5018" fmla="*/ 756452 h 1256975"/>
                    <a:gd name="connsiteX5019" fmla="*/ 2526600 w 2529241"/>
                    <a:gd name="connsiteY5019" fmla="*/ 765904 h 1256975"/>
                    <a:gd name="connsiteX5020" fmla="*/ 2526717 w 2529241"/>
                    <a:gd name="connsiteY5020" fmla="*/ 794634 h 1256975"/>
                    <a:gd name="connsiteX5021" fmla="*/ 2527371 w 2529241"/>
                    <a:gd name="connsiteY5021" fmla="*/ 803634 h 1256975"/>
                    <a:gd name="connsiteX5022" fmla="*/ 2528984 w 2529241"/>
                    <a:gd name="connsiteY5022" fmla="*/ 850401 h 1256975"/>
                    <a:gd name="connsiteX5023" fmla="*/ 2529242 w 2529241"/>
                    <a:gd name="connsiteY5023" fmla="*/ 859348 h 1256975"/>
                    <a:gd name="connsiteX5024" fmla="*/ 2527909 w 2529241"/>
                    <a:gd name="connsiteY5024" fmla="*/ 869185 h 1256975"/>
                    <a:gd name="connsiteX5025" fmla="*/ 2525735 w 2529241"/>
                    <a:gd name="connsiteY5025" fmla="*/ 888910 h 1256975"/>
                    <a:gd name="connsiteX5026" fmla="*/ 2525384 w 2529241"/>
                    <a:gd name="connsiteY5026" fmla="*/ 897695 h 1256975"/>
                    <a:gd name="connsiteX5027" fmla="*/ 2526763 w 2529241"/>
                    <a:gd name="connsiteY5027" fmla="*/ 916267 h 1256975"/>
                    <a:gd name="connsiteX5028" fmla="*/ 2527161 w 2529241"/>
                    <a:gd name="connsiteY5028" fmla="*/ 926107 h 1256975"/>
                    <a:gd name="connsiteX5029" fmla="*/ 2527815 w 2529241"/>
                    <a:gd name="connsiteY5029" fmla="*/ 935203 h 1256975"/>
                    <a:gd name="connsiteX5030" fmla="*/ 2528306 w 2529241"/>
                    <a:gd name="connsiteY5030" fmla="*/ 962339 h 1256975"/>
                    <a:gd name="connsiteX5031" fmla="*/ 2528914 w 2529241"/>
                    <a:gd name="connsiteY5031" fmla="*/ 981002 h 1256975"/>
                    <a:gd name="connsiteX5032" fmla="*/ 2528400 w 2529241"/>
                    <a:gd name="connsiteY5032" fmla="*/ 990247 h 1256975"/>
                    <a:gd name="connsiteX5033" fmla="*/ 2528213 w 2529241"/>
                    <a:gd name="connsiteY5033" fmla="*/ 999973 h 1256975"/>
                    <a:gd name="connsiteX5034" fmla="*/ 2527652 w 2529241"/>
                    <a:gd name="connsiteY5034" fmla="*/ 1009064 h 1256975"/>
                    <a:gd name="connsiteX5035" fmla="*/ 2526272 w 2529241"/>
                    <a:gd name="connsiteY5035" fmla="*/ 1018989 h 1256975"/>
                    <a:gd name="connsiteX5036" fmla="*/ 2524612 w 2529241"/>
                    <a:gd name="connsiteY5036" fmla="*/ 1028710 h 1256975"/>
                    <a:gd name="connsiteX5037" fmla="*/ 2523584 w 2529241"/>
                    <a:gd name="connsiteY5037" fmla="*/ 1038194 h 1256975"/>
                    <a:gd name="connsiteX5038" fmla="*/ 2523747 w 2529241"/>
                    <a:gd name="connsiteY5038" fmla="*/ 1047567 h 1256975"/>
                    <a:gd name="connsiteX5039" fmla="*/ 2524566 w 2529241"/>
                    <a:gd name="connsiteY5039" fmla="*/ 1056990 h 1256975"/>
                    <a:gd name="connsiteX5040" fmla="*/ 2524589 w 2529241"/>
                    <a:gd name="connsiteY5040" fmla="*/ 1066512 h 1256975"/>
                    <a:gd name="connsiteX5041" fmla="*/ 2522906 w 2529241"/>
                    <a:gd name="connsiteY5041" fmla="*/ 1077431 h 1256975"/>
                    <a:gd name="connsiteX5042" fmla="*/ 2521012 w 2529241"/>
                    <a:gd name="connsiteY5042" fmla="*/ 1086581 h 1256975"/>
                    <a:gd name="connsiteX5043" fmla="*/ 2519492 w 2529241"/>
                    <a:gd name="connsiteY5043" fmla="*/ 1096993 h 1256975"/>
                    <a:gd name="connsiteX5044" fmla="*/ 2518721 w 2529241"/>
                    <a:gd name="connsiteY5044" fmla="*/ 1106257 h 1256975"/>
                    <a:gd name="connsiteX5045" fmla="*/ 2518557 w 2529241"/>
                    <a:gd name="connsiteY5045" fmla="*/ 1115597 h 1256975"/>
                    <a:gd name="connsiteX5046" fmla="*/ 2517785 w 2529241"/>
                    <a:gd name="connsiteY5046" fmla="*/ 1125463 h 1256975"/>
                    <a:gd name="connsiteX5047" fmla="*/ 2517528 w 2529241"/>
                    <a:gd name="connsiteY5047" fmla="*/ 1134428 h 1256975"/>
                    <a:gd name="connsiteX5048" fmla="*/ 2516429 w 2529241"/>
                    <a:gd name="connsiteY5048" fmla="*/ 1144078 h 1256975"/>
                    <a:gd name="connsiteX5049" fmla="*/ 2511964 w 2529241"/>
                    <a:gd name="connsiteY5049" fmla="*/ 1161615 h 1256975"/>
                    <a:gd name="connsiteX5050" fmla="*/ 2509602 w 2529241"/>
                    <a:gd name="connsiteY5050" fmla="*/ 1170578 h 1256975"/>
                    <a:gd name="connsiteX5051" fmla="*/ 2506469 w 2529241"/>
                    <a:gd name="connsiteY5051" fmla="*/ 1179108 h 1256975"/>
                    <a:gd name="connsiteX5052" fmla="*/ 2502542 w 2529241"/>
                    <a:gd name="connsiteY5052" fmla="*/ 1187907 h 1256975"/>
                    <a:gd name="connsiteX5053" fmla="*/ 2500718 w 2529241"/>
                    <a:gd name="connsiteY5053" fmla="*/ 1197024 h 1256975"/>
                    <a:gd name="connsiteX5054" fmla="*/ 2501186 w 2529241"/>
                    <a:gd name="connsiteY5054" fmla="*/ 1206675 h 1256975"/>
                    <a:gd name="connsiteX5055" fmla="*/ 2498871 w 2529241"/>
                    <a:gd name="connsiteY5055" fmla="*/ 1213606 h 1256975"/>
                    <a:gd name="connsiteX5056" fmla="*/ 2489636 w 2529241"/>
                    <a:gd name="connsiteY5056" fmla="*/ 1213615 h 1256975"/>
                    <a:gd name="connsiteX5057" fmla="*/ 2479933 w 2529241"/>
                    <a:gd name="connsiteY5057" fmla="*/ 1213365 h 1256975"/>
                    <a:gd name="connsiteX5058" fmla="*/ 2469973 w 2529241"/>
                    <a:gd name="connsiteY5058" fmla="*/ 1215895 h 1256975"/>
                    <a:gd name="connsiteX5059" fmla="*/ 2460645 w 2529241"/>
                    <a:gd name="connsiteY5059" fmla="*/ 1220432 h 1256975"/>
                    <a:gd name="connsiteX5060" fmla="*/ 2451854 w 2529241"/>
                    <a:gd name="connsiteY5060" fmla="*/ 1223783 h 1256975"/>
                    <a:gd name="connsiteX5061" fmla="*/ 2443039 w 2529241"/>
                    <a:gd name="connsiteY5061" fmla="*/ 1226538 h 1256975"/>
                    <a:gd name="connsiteX5062" fmla="*/ 2433617 w 2529241"/>
                    <a:gd name="connsiteY5062" fmla="*/ 1228995 h 1256975"/>
                    <a:gd name="connsiteX5063" fmla="*/ 2424733 w 2529241"/>
                    <a:gd name="connsiteY5063" fmla="*/ 1229985 h 1256975"/>
                    <a:gd name="connsiteX5064" fmla="*/ 2386576 w 2529241"/>
                    <a:gd name="connsiteY5064" fmla="*/ 1231576 h 1256975"/>
                    <a:gd name="connsiteX5065" fmla="*/ 2368013 w 2529241"/>
                    <a:gd name="connsiteY5065" fmla="*/ 1227780 h 1256975"/>
                    <a:gd name="connsiteX5066" fmla="*/ 2358544 w 2529241"/>
                    <a:gd name="connsiteY5066" fmla="*/ 1225021 h 1256975"/>
                    <a:gd name="connsiteX5067" fmla="*/ 2349659 w 2529241"/>
                    <a:gd name="connsiteY5067" fmla="*/ 1223413 h 1256975"/>
                    <a:gd name="connsiteX5068" fmla="*/ 2340494 w 2529241"/>
                    <a:gd name="connsiteY5068" fmla="*/ 1222316 h 1256975"/>
                    <a:gd name="connsiteX5069" fmla="*/ 2322772 w 2529241"/>
                    <a:gd name="connsiteY5069" fmla="*/ 1217989 h 1256975"/>
                    <a:gd name="connsiteX5070" fmla="*/ 2314472 w 2529241"/>
                    <a:gd name="connsiteY5070" fmla="*/ 1216873 h 1256975"/>
                    <a:gd name="connsiteX5071" fmla="*/ 2305653 w 2529241"/>
                    <a:gd name="connsiteY5071" fmla="*/ 1215394 h 1256975"/>
                    <a:gd name="connsiteX5072" fmla="*/ 2296381 w 2529241"/>
                    <a:gd name="connsiteY5072" fmla="*/ 1212576 h 1256975"/>
                    <a:gd name="connsiteX5073" fmla="*/ 2288221 w 2529241"/>
                    <a:gd name="connsiteY5073" fmla="*/ 1209719 h 1256975"/>
                    <a:gd name="connsiteX5074" fmla="*/ 2278860 w 2529241"/>
                    <a:gd name="connsiteY5074" fmla="*/ 1207395 h 1256975"/>
                    <a:gd name="connsiteX5075" fmla="*/ 2270132 w 2529241"/>
                    <a:gd name="connsiteY5075" fmla="*/ 1206309 h 1256975"/>
                    <a:gd name="connsiteX5076" fmla="*/ 2260682 w 2529241"/>
                    <a:gd name="connsiteY5076" fmla="*/ 1206281 h 1256975"/>
                    <a:gd name="connsiteX5077" fmla="*/ 2241882 w 2529241"/>
                    <a:gd name="connsiteY5077" fmla="*/ 1209078 h 1256975"/>
                    <a:gd name="connsiteX5078" fmla="*/ 2232752 w 2529241"/>
                    <a:gd name="connsiteY5078" fmla="*/ 1211476 h 1256975"/>
                    <a:gd name="connsiteX5079" fmla="*/ 2224368 w 2529241"/>
                    <a:gd name="connsiteY5079" fmla="*/ 1215558 h 1256975"/>
                    <a:gd name="connsiteX5080" fmla="*/ 2218226 w 2529241"/>
                    <a:gd name="connsiteY5080" fmla="*/ 1222281 h 1256975"/>
                    <a:gd name="connsiteX5081" fmla="*/ 2211439 w 2529241"/>
                    <a:gd name="connsiteY5081" fmla="*/ 1226781 h 1256975"/>
                    <a:gd name="connsiteX5082" fmla="*/ 2202463 w 2529241"/>
                    <a:gd name="connsiteY5082" fmla="*/ 1228403 h 1256975"/>
                    <a:gd name="connsiteX5083" fmla="*/ 2192555 w 2529241"/>
                    <a:gd name="connsiteY5083" fmla="*/ 1229715 h 1256975"/>
                    <a:gd name="connsiteX5084" fmla="*/ 2183086 w 2529241"/>
                    <a:gd name="connsiteY5084" fmla="*/ 1231854 h 1256975"/>
                    <a:gd name="connsiteX5085" fmla="*/ 2174433 w 2529241"/>
                    <a:gd name="connsiteY5085" fmla="*/ 1234445 h 1256975"/>
                    <a:gd name="connsiteX5086" fmla="*/ 2164435 w 2529241"/>
                    <a:gd name="connsiteY5086" fmla="*/ 1235973 h 1256975"/>
                    <a:gd name="connsiteX5087" fmla="*/ 2153816 w 2529241"/>
                    <a:gd name="connsiteY5087" fmla="*/ 1236698 h 1256975"/>
                    <a:gd name="connsiteX5088" fmla="*/ 2144048 w 2529241"/>
                    <a:gd name="connsiteY5088" fmla="*/ 1236705 h 1256975"/>
                    <a:gd name="connsiteX5089" fmla="*/ 2134509 w 2529241"/>
                    <a:gd name="connsiteY5089" fmla="*/ 1235137 h 1256975"/>
                    <a:gd name="connsiteX5090" fmla="*/ 2124624 w 2529241"/>
                    <a:gd name="connsiteY5090" fmla="*/ 1233916 h 1256975"/>
                    <a:gd name="connsiteX5091" fmla="*/ 2105889 w 2529241"/>
                    <a:gd name="connsiteY5091" fmla="*/ 1232325 h 1256975"/>
                    <a:gd name="connsiteX5092" fmla="*/ 2087010 w 2529241"/>
                    <a:gd name="connsiteY5092" fmla="*/ 1231894 h 1256975"/>
                    <a:gd name="connsiteX5093" fmla="*/ 2077335 w 2529241"/>
                    <a:gd name="connsiteY5093" fmla="*/ 1232182 h 1256975"/>
                    <a:gd name="connsiteX5094" fmla="*/ 2058185 w 2529241"/>
                    <a:gd name="connsiteY5094" fmla="*/ 1234515 h 1256975"/>
                    <a:gd name="connsiteX5095" fmla="*/ 2048634 w 2529241"/>
                    <a:gd name="connsiteY5095" fmla="*/ 1235039 h 1256975"/>
                    <a:gd name="connsiteX5096" fmla="*/ 2019549 w 2529241"/>
                    <a:gd name="connsiteY5096" fmla="*/ 1233871 h 1256975"/>
                    <a:gd name="connsiteX5097" fmla="*/ 2010396 w 2529241"/>
                    <a:gd name="connsiteY5097" fmla="*/ 1231695 h 1256975"/>
                    <a:gd name="connsiteX5098" fmla="*/ 2001556 w 2529241"/>
                    <a:gd name="connsiteY5098" fmla="*/ 1228456 h 1256975"/>
                    <a:gd name="connsiteX5099" fmla="*/ 1992344 w 2529241"/>
                    <a:gd name="connsiteY5099" fmla="*/ 1224516 h 1256975"/>
                    <a:gd name="connsiteX5100" fmla="*/ 1983628 w 2529241"/>
                    <a:gd name="connsiteY5100" fmla="*/ 1219997 h 1256975"/>
                    <a:gd name="connsiteX5101" fmla="*/ 1975966 w 2529241"/>
                    <a:gd name="connsiteY5101" fmla="*/ 1215501 h 1256975"/>
                    <a:gd name="connsiteX5102" fmla="*/ 1968473 w 2529241"/>
                    <a:gd name="connsiteY5102" fmla="*/ 1210227 h 1256975"/>
                    <a:gd name="connsiteX5103" fmla="*/ 1960741 w 2529241"/>
                    <a:gd name="connsiteY5103" fmla="*/ 1203728 h 1256975"/>
                    <a:gd name="connsiteX5104" fmla="*/ 1955272 w 2529241"/>
                    <a:gd name="connsiteY5104" fmla="*/ 1196584 h 1256975"/>
                    <a:gd name="connsiteX5105" fmla="*/ 1950442 w 2529241"/>
                    <a:gd name="connsiteY5105" fmla="*/ 1188033 h 1256975"/>
                    <a:gd name="connsiteX5106" fmla="*/ 1946486 w 2529241"/>
                    <a:gd name="connsiteY5106" fmla="*/ 1178708 h 1256975"/>
                    <a:gd name="connsiteX5107" fmla="*/ 1942346 w 2529241"/>
                    <a:gd name="connsiteY5107" fmla="*/ 1170136 h 1256975"/>
                    <a:gd name="connsiteX5108" fmla="*/ 1938186 w 2529241"/>
                    <a:gd name="connsiteY5108" fmla="*/ 1162729 h 1256975"/>
                    <a:gd name="connsiteX5109" fmla="*/ 1934135 w 2529241"/>
                    <a:gd name="connsiteY5109" fmla="*/ 1152543 h 1256975"/>
                    <a:gd name="connsiteX5110" fmla="*/ 1931717 w 2529241"/>
                    <a:gd name="connsiteY5110" fmla="*/ 1143891 h 1256975"/>
                    <a:gd name="connsiteX5111" fmla="*/ 1928631 w 2529241"/>
                    <a:gd name="connsiteY5111" fmla="*/ 1134446 h 1256975"/>
                    <a:gd name="connsiteX5112" fmla="*/ 1925484 w 2529241"/>
                    <a:gd name="connsiteY5112" fmla="*/ 1125694 h 1256975"/>
                    <a:gd name="connsiteX5113" fmla="*/ 1922816 w 2529241"/>
                    <a:gd name="connsiteY5113" fmla="*/ 1116818 h 1256975"/>
                    <a:gd name="connsiteX5114" fmla="*/ 1920782 w 2529241"/>
                    <a:gd name="connsiteY5114" fmla="*/ 1107210 h 1256975"/>
                    <a:gd name="connsiteX5115" fmla="*/ 1919854 w 2529241"/>
                    <a:gd name="connsiteY5115" fmla="*/ 1098172 h 1256975"/>
                    <a:gd name="connsiteX5116" fmla="*/ 1919155 w 2529241"/>
                    <a:gd name="connsiteY5116" fmla="*/ 1088767 h 1256975"/>
                    <a:gd name="connsiteX5117" fmla="*/ 1919980 w 2529241"/>
                    <a:gd name="connsiteY5117" fmla="*/ 1070016 h 1256975"/>
                    <a:gd name="connsiteX5118" fmla="*/ 1919583 w 2529241"/>
                    <a:gd name="connsiteY5118" fmla="*/ 1060447 h 1256975"/>
                    <a:gd name="connsiteX5119" fmla="*/ 1918012 w 2529241"/>
                    <a:gd name="connsiteY5119" fmla="*/ 1051407 h 1256975"/>
                    <a:gd name="connsiteX5120" fmla="*/ 1914444 w 2529241"/>
                    <a:gd name="connsiteY5120" fmla="*/ 1041693 h 1256975"/>
                    <a:gd name="connsiteX5121" fmla="*/ 1910570 w 2529241"/>
                    <a:gd name="connsiteY5121" fmla="*/ 1033297 h 1256975"/>
                    <a:gd name="connsiteX5122" fmla="*/ 1905856 w 2529241"/>
                    <a:gd name="connsiteY5122" fmla="*/ 1026068 h 1256975"/>
                    <a:gd name="connsiteX5123" fmla="*/ 1882946 w 2529241"/>
                    <a:gd name="connsiteY5123" fmla="*/ 997815 h 1256975"/>
                    <a:gd name="connsiteX5124" fmla="*/ 1877744 w 2529241"/>
                    <a:gd name="connsiteY5124" fmla="*/ 989014 h 1256975"/>
                    <a:gd name="connsiteX5125" fmla="*/ 1873337 w 2529241"/>
                    <a:gd name="connsiteY5125" fmla="*/ 980281 h 1256975"/>
                    <a:gd name="connsiteX5126" fmla="*/ 1861705 w 2529241"/>
                    <a:gd name="connsiteY5126" fmla="*/ 964033 h 1256975"/>
                    <a:gd name="connsiteX5127" fmla="*/ 1845358 w 2529241"/>
                    <a:gd name="connsiteY5127" fmla="*/ 939139 h 1256975"/>
                    <a:gd name="connsiteX5128" fmla="*/ 1833895 w 2529241"/>
                    <a:gd name="connsiteY5128" fmla="*/ 924394 h 1256975"/>
                    <a:gd name="connsiteX5129" fmla="*/ 1828078 w 2529241"/>
                    <a:gd name="connsiteY5129" fmla="*/ 917303 h 1256975"/>
                    <a:gd name="connsiteX5130" fmla="*/ 1823699 w 2529241"/>
                    <a:gd name="connsiteY5130" fmla="*/ 908567 h 1256975"/>
                    <a:gd name="connsiteX5131" fmla="*/ 1821658 w 2529241"/>
                    <a:gd name="connsiteY5131" fmla="*/ 899277 h 1256975"/>
                    <a:gd name="connsiteX5132" fmla="*/ 1820075 w 2529241"/>
                    <a:gd name="connsiteY5132" fmla="*/ 890158 h 1256975"/>
                    <a:gd name="connsiteX5133" fmla="*/ 1819673 w 2529241"/>
                    <a:gd name="connsiteY5133" fmla="*/ 881202 h 1256975"/>
                    <a:gd name="connsiteX5134" fmla="*/ 1820068 w 2529241"/>
                    <a:gd name="connsiteY5134" fmla="*/ 870763 h 1256975"/>
                    <a:gd name="connsiteX5135" fmla="*/ 1820954 w 2529241"/>
                    <a:gd name="connsiteY5135" fmla="*/ 861056 h 1256975"/>
                    <a:gd name="connsiteX5136" fmla="*/ 1826584 w 2529241"/>
                    <a:gd name="connsiteY5136" fmla="*/ 842391 h 1256975"/>
                    <a:gd name="connsiteX5137" fmla="*/ 1828447 w 2529241"/>
                    <a:gd name="connsiteY5137" fmla="*/ 833744 h 1256975"/>
                    <a:gd name="connsiteX5138" fmla="*/ 1829034 w 2529241"/>
                    <a:gd name="connsiteY5138" fmla="*/ 823967 h 1256975"/>
                    <a:gd name="connsiteX5139" fmla="*/ 1828368 w 2529241"/>
                    <a:gd name="connsiteY5139" fmla="*/ 813984 h 1256975"/>
                    <a:gd name="connsiteX5140" fmla="*/ 1828326 w 2529241"/>
                    <a:gd name="connsiteY5140" fmla="*/ 805110 h 1256975"/>
                    <a:gd name="connsiteX5141" fmla="*/ 1828597 w 2529241"/>
                    <a:gd name="connsiteY5141" fmla="*/ 794935 h 1256975"/>
                    <a:gd name="connsiteX5142" fmla="*/ 1830423 w 2529241"/>
                    <a:gd name="connsiteY5142" fmla="*/ 785580 h 1256975"/>
                    <a:gd name="connsiteX5143" fmla="*/ 1834456 w 2529241"/>
                    <a:gd name="connsiteY5143" fmla="*/ 775980 h 1256975"/>
                    <a:gd name="connsiteX5144" fmla="*/ 1839464 w 2529241"/>
                    <a:gd name="connsiteY5144" fmla="*/ 767675 h 1256975"/>
                    <a:gd name="connsiteX5145" fmla="*/ 1844804 w 2529241"/>
                    <a:gd name="connsiteY5145" fmla="*/ 760430 h 1256975"/>
                    <a:gd name="connsiteX5146" fmla="*/ 1851470 w 2529241"/>
                    <a:gd name="connsiteY5146" fmla="*/ 753379 h 1256975"/>
                    <a:gd name="connsiteX5147" fmla="*/ 1859851 w 2529241"/>
                    <a:gd name="connsiteY5147" fmla="*/ 748091 h 1256975"/>
                    <a:gd name="connsiteX5148" fmla="*/ 1867511 w 2529241"/>
                    <a:gd name="connsiteY5148" fmla="*/ 744655 h 1256975"/>
                    <a:gd name="connsiteX5149" fmla="*/ 1875857 w 2529241"/>
                    <a:gd name="connsiteY5149" fmla="*/ 740298 h 1256975"/>
                    <a:gd name="connsiteX5150" fmla="*/ 1890465 w 2529241"/>
                    <a:gd name="connsiteY5150" fmla="*/ 730088 h 1256975"/>
                    <a:gd name="connsiteX5151" fmla="*/ 1898253 w 2529241"/>
                    <a:gd name="connsiteY5151" fmla="*/ 726164 h 1256975"/>
                    <a:gd name="connsiteX5152" fmla="*/ 1916057 w 2529241"/>
                    <a:gd name="connsiteY5152" fmla="*/ 718694 h 1256975"/>
                    <a:gd name="connsiteX5153" fmla="*/ 1924542 w 2529241"/>
                    <a:gd name="connsiteY5153" fmla="*/ 716494 h 1256975"/>
                    <a:gd name="connsiteX5154" fmla="*/ 1934392 w 2529241"/>
                    <a:gd name="connsiteY5154" fmla="*/ 714229 h 1256975"/>
                    <a:gd name="connsiteX5155" fmla="*/ 1943409 w 2529241"/>
                    <a:gd name="connsiteY5155" fmla="*/ 711313 h 1256975"/>
                    <a:gd name="connsiteX5156" fmla="*/ 1951289 w 2529241"/>
                    <a:gd name="connsiteY5156" fmla="*/ 708421 h 1256975"/>
                    <a:gd name="connsiteX5157" fmla="*/ 1959895 w 2529241"/>
                    <a:gd name="connsiteY5157" fmla="*/ 705809 h 1256975"/>
                    <a:gd name="connsiteX5158" fmla="*/ 1969184 w 2529241"/>
                    <a:gd name="connsiteY5158" fmla="*/ 703310 h 1256975"/>
                    <a:gd name="connsiteX5159" fmla="*/ 1978171 w 2529241"/>
                    <a:gd name="connsiteY5159" fmla="*/ 701316 h 1256975"/>
                    <a:gd name="connsiteX5160" fmla="*/ 1987254 w 2529241"/>
                    <a:gd name="connsiteY5160" fmla="*/ 701885 h 1256975"/>
                    <a:gd name="connsiteX5161" fmla="*/ 1996120 w 2529241"/>
                    <a:gd name="connsiteY5161" fmla="*/ 704286 h 1256975"/>
                    <a:gd name="connsiteX5162" fmla="*/ 2004880 w 2529241"/>
                    <a:gd name="connsiteY5162" fmla="*/ 706022 h 1256975"/>
                    <a:gd name="connsiteX5163" fmla="*/ 2013695 w 2529241"/>
                    <a:gd name="connsiteY5163" fmla="*/ 706549 h 1256975"/>
                    <a:gd name="connsiteX5164" fmla="*/ 2031840 w 2529241"/>
                    <a:gd name="connsiteY5164" fmla="*/ 705126 h 1256975"/>
                    <a:gd name="connsiteX5165" fmla="*/ 2040895 w 2529241"/>
                    <a:gd name="connsiteY5165" fmla="*/ 703149 h 1256975"/>
                    <a:gd name="connsiteX5166" fmla="*/ 2050062 w 2529241"/>
                    <a:gd name="connsiteY5166" fmla="*/ 700834 h 1256975"/>
                    <a:gd name="connsiteX5167" fmla="*/ 2068219 w 2529241"/>
                    <a:gd name="connsiteY5167" fmla="*/ 697925 h 1256975"/>
                    <a:gd name="connsiteX5168" fmla="*/ 2076643 w 2529241"/>
                    <a:gd name="connsiteY5168" fmla="*/ 694088 h 1256975"/>
                    <a:gd name="connsiteX5169" fmla="*/ 2091270 w 2529241"/>
                    <a:gd name="connsiteY5169" fmla="*/ 684086 h 1256975"/>
                    <a:gd name="connsiteX5170" fmla="*/ 2107584 w 2529241"/>
                    <a:gd name="connsiteY5170" fmla="*/ 672083 h 1256975"/>
                    <a:gd name="connsiteX5171" fmla="*/ 2114306 w 2529241"/>
                    <a:gd name="connsiteY5171" fmla="*/ 665243 h 1256975"/>
                    <a:gd name="connsiteX5172" fmla="*/ 2119786 w 2529241"/>
                    <a:gd name="connsiteY5172" fmla="*/ 657280 h 1256975"/>
                    <a:gd name="connsiteX5173" fmla="*/ 2124325 w 2529241"/>
                    <a:gd name="connsiteY5173" fmla="*/ 649138 h 1256975"/>
                    <a:gd name="connsiteX5174" fmla="*/ 2128577 w 2529241"/>
                    <a:gd name="connsiteY5174" fmla="*/ 640775 h 1256975"/>
                    <a:gd name="connsiteX5175" fmla="*/ 2132019 w 2529241"/>
                    <a:gd name="connsiteY5175" fmla="*/ 632502 h 1256975"/>
                    <a:gd name="connsiteX5176" fmla="*/ 2134778 w 2529241"/>
                    <a:gd name="connsiteY5176" fmla="*/ 623764 h 1256975"/>
                    <a:gd name="connsiteX5177" fmla="*/ 2138621 w 2529241"/>
                    <a:gd name="connsiteY5177" fmla="*/ 615274 h 1256975"/>
                    <a:gd name="connsiteX5178" fmla="*/ 2141902 w 2529241"/>
                    <a:gd name="connsiteY5178" fmla="*/ 606641 h 1256975"/>
                    <a:gd name="connsiteX5179" fmla="*/ 2144270 w 2529241"/>
                    <a:gd name="connsiteY5179" fmla="*/ 596904 h 1256975"/>
                    <a:gd name="connsiteX5180" fmla="*/ 2145928 w 2529241"/>
                    <a:gd name="connsiteY5180" fmla="*/ 587151 h 1256975"/>
                    <a:gd name="connsiteX5181" fmla="*/ 2147976 w 2529241"/>
                    <a:gd name="connsiteY5181" fmla="*/ 576704 h 1256975"/>
                    <a:gd name="connsiteX5182" fmla="*/ 2150113 w 2529241"/>
                    <a:gd name="connsiteY5182" fmla="*/ 567360 h 1256975"/>
                    <a:gd name="connsiteX5183" fmla="*/ 2151852 w 2529241"/>
                    <a:gd name="connsiteY5183" fmla="*/ 557630 h 1256975"/>
                    <a:gd name="connsiteX5184" fmla="*/ 2152785 w 2529241"/>
                    <a:gd name="connsiteY5184" fmla="*/ 548110 h 1256975"/>
                    <a:gd name="connsiteX5185" fmla="*/ 2152785 w 2529241"/>
                    <a:gd name="connsiteY5185" fmla="*/ 548110 h 1256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  <a:cxn ang="0">
                      <a:pos x="connsiteX533" y="connsiteY533"/>
                    </a:cxn>
                    <a:cxn ang="0">
                      <a:pos x="connsiteX534" y="connsiteY534"/>
                    </a:cxn>
                    <a:cxn ang="0">
                      <a:pos x="connsiteX535" y="connsiteY535"/>
                    </a:cxn>
                    <a:cxn ang="0">
                      <a:pos x="connsiteX536" y="connsiteY536"/>
                    </a:cxn>
                    <a:cxn ang="0">
                      <a:pos x="connsiteX537" y="connsiteY537"/>
                    </a:cxn>
                    <a:cxn ang="0">
                      <a:pos x="connsiteX538" y="connsiteY538"/>
                    </a:cxn>
                    <a:cxn ang="0">
                      <a:pos x="connsiteX539" y="connsiteY539"/>
                    </a:cxn>
                    <a:cxn ang="0">
                      <a:pos x="connsiteX540" y="connsiteY540"/>
                    </a:cxn>
                    <a:cxn ang="0">
                      <a:pos x="connsiteX541" y="connsiteY541"/>
                    </a:cxn>
                    <a:cxn ang="0">
                      <a:pos x="connsiteX542" y="connsiteY542"/>
                    </a:cxn>
                    <a:cxn ang="0">
                      <a:pos x="connsiteX543" y="connsiteY543"/>
                    </a:cxn>
                    <a:cxn ang="0">
                      <a:pos x="connsiteX544" y="connsiteY544"/>
                    </a:cxn>
                    <a:cxn ang="0">
                      <a:pos x="connsiteX545" y="connsiteY545"/>
                    </a:cxn>
                    <a:cxn ang="0">
                      <a:pos x="connsiteX546" y="connsiteY546"/>
                    </a:cxn>
                    <a:cxn ang="0">
                      <a:pos x="connsiteX547" y="connsiteY547"/>
                    </a:cxn>
                    <a:cxn ang="0">
                      <a:pos x="connsiteX548" y="connsiteY548"/>
                    </a:cxn>
                    <a:cxn ang="0">
                      <a:pos x="connsiteX549" y="connsiteY549"/>
                    </a:cxn>
                    <a:cxn ang="0">
                      <a:pos x="connsiteX550" y="connsiteY550"/>
                    </a:cxn>
                    <a:cxn ang="0">
                      <a:pos x="connsiteX551" y="connsiteY551"/>
                    </a:cxn>
                    <a:cxn ang="0">
                      <a:pos x="connsiteX552" y="connsiteY552"/>
                    </a:cxn>
                    <a:cxn ang="0">
                      <a:pos x="connsiteX553" y="connsiteY553"/>
                    </a:cxn>
                    <a:cxn ang="0">
                      <a:pos x="connsiteX554" y="connsiteY554"/>
                    </a:cxn>
                    <a:cxn ang="0">
                      <a:pos x="connsiteX555" y="connsiteY555"/>
                    </a:cxn>
                    <a:cxn ang="0">
                      <a:pos x="connsiteX556" y="connsiteY556"/>
                    </a:cxn>
                    <a:cxn ang="0">
                      <a:pos x="connsiteX557" y="connsiteY557"/>
                    </a:cxn>
                    <a:cxn ang="0">
                      <a:pos x="connsiteX558" y="connsiteY558"/>
                    </a:cxn>
                    <a:cxn ang="0">
                      <a:pos x="connsiteX559" y="connsiteY559"/>
                    </a:cxn>
                    <a:cxn ang="0">
                      <a:pos x="connsiteX560" y="connsiteY560"/>
                    </a:cxn>
                    <a:cxn ang="0">
                      <a:pos x="connsiteX561" y="connsiteY561"/>
                    </a:cxn>
                    <a:cxn ang="0">
                      <a:pos x="connsiteX562" y="connsiteY562"/>
                    </a:cxn>
                    <a:cxn ang="0">
                      <a:pos x="connsiteX563" y="connsiteY563"/>
                    </a:cxn>
                    <a:cxn ang="0">
                      <a:pos x="connsiteX564" y="connsiteY564"/>
                    </a:cxn>
                    <a:cxn ang="0">
                      <a:pos x="connsiteX565" y="connsiteY565"/>
                    </a:cxn>
                    <a:cxn ang="0">
                      <a:pos x="connsiteX566" y="connsiteY566"/>
                    </a:cxn>
                    <a:cxn ang="0">
                      <a:pos x="connsiteX567" y="connsiteY567"/>
                    </a:cxn>
                    <a:cxn ang="0">
                      <a:pos x="connsiteX568" y="connsiteY568"/>
                    </a:cxn>
                    <a:cxn ang="0">
                      <a:pos x="connsiteX569" y="connsiteY569"/>
                    </a:cxn>
                    <a:cxn ang="0">
                      <a:pos x="connsiteX570" y="connsiteY570"/>
                    </a:cxn>
                    <a:cxn ang="0">
                      <a:pos x="connsiteX571" y="connsiteY571"/>
                    </a:cxn>
                    <a:cxn ang="0">
                      <a:pos x="connsiteX572" y="connsiteY572"/>
                    </a:cxn>
                    <a:cxn ang="0">
                      <a:pos x="connsiteX573" y="connsiteY573"/>
                    </a:cxn>
                    <a:cxn ang="0">
                      <a:pos x="connsiteX574" y="connsiteY574"/>
                    </a:cxn>
                    <a:cxn ang="0">
                      <a:pos x="connsiteX575" y="connsiteY575"/>
                    </a:cxn>
                    <a:cxn ang="0">
                      <a:pos x="connsiteX576" y="connsiteY576"/>
                    </a:cxn>
                    <a:cxn ang="0">
                      <a:pos x="connsiteX577" y="connsiteY577"/>
                    </a:cxn>
                    <a:cxn ang="0">
                      <a:pos x="connsiteX578" y="connsiteY578"/>
                    </a:cxn>
                    <a:cxn ang="0">
                      <a:pos x="connsiteX579" y="connsiteY579"/>
                    </a:cxn>
                    <a:cxn ang="0">
                      <a:pos x="connsiteX580" y="connsiteY580"/>
                    </a:cxn>
                    <a:cxn ang="0">
                      <a:pos x="connsiteX581" y="connsiteY581"/>
                    </a:cxn>
                    <a:cxn ang="0">
                      <a:pos x="connsiteX582" y="connsiteY582"/>
                    </a:cxn>
                    <a:cxn ang="0">
                      <a:pos x="connsiteX583" y="connsiteY583"/>
                    </a:cxn>
                    <a:cxn ang="0">
                      <a:pos x="connsiteX584" y="connsiteY584"/>
                    </a:cxn>
                    <a:cxn ang="0">
                      <a:pos x="connsiteX585" y="connsiteY585"/>
                    </a:cxn>
                    <a:cxn ang="0">
                      <a:pos x="connsiteX586" y="connsiteY586"/>
                    </a:cxn>
                    <a:cxn ang="0">
                      <a:pos x="connsiteX587" y="connsiteY587"/>
                    </a:cxn>
                    <a:cxn ang="0">
                      <a:pos x="connsiteX588" y="connsiteY588"/>
                    </a:cxn>
                    <a:cxn ang="0">
                      <a:pos x="connsiteX589" y="connsiteY589"/>
                    </a:cxn>
                    <a:cxn ang="0">
                      <a:pos x="connsiteX590" y="connsiteY590"/>
                    </a:cxn>
                    <a:cxn ang="0">
                      <a:pos x="connsiteX591" y="connsiteY591"/>
                    </a:cxn>
                    <a:cxn ang="0">
                      <a:pos x="connsiteX592" y="connsiteY592"/>
                    </a:cxn>
                    <a:cxn ang="0">
                      <a:pos x="connsiteX593" y="connsiteY593"/>
                    </a:cxn>
                    <a:cxn ang="0">
                      <a:pos x="connsiteX594" y="connsiteY594"/>
                    </a:cxn>
                    <a:cxn ang="0">
                      <a:pos x="connsiteX595" y="connsiteY595"/>
                    </a:cxn>
                    <a:cxn ang="0">
                      <a:pos x="connsiteX596" y="connsiteY596"/>
                    </a:cxn>
                    <a:cxn ang="0">
                      <a:pos x="connsiteX597" y="connsiteY597"/>
                    </a:cxn>
                    <a:cxn ang="0">
                      <a:pos x="connsiteX598" y="connsiteY598"/>
                    </a:cxn>
                    <a:cxn ang="0">
                      <a:pos x="connsiteX599" y="connsiteY599"/>
                    </a:cxn>
                    <a:cxn ang="0">
                      <a:pos x="connsiteX600" y="connsiteY600"/>
                    </a:cxn>
                    <a:cxn ang="0">
                      <a:pos x="connsiteX601" y="connsiteY601"/>
                    </a:cxn>
                    <a:cxn ang="0">
                      <a:pos x="connsiteX602" y="connsiteY602"/>
                    </a:cxn>
                    <a:cxn ang="0">
                      <a:pos x="connsiteX603" y="connsiteY603"/>
                    </a:cxn>
                    <a:cxn ang="0">
                      <a:pos x="connsiteX604" y="connsiteY604"/>
                    </a:cxn>
                    <a:cxn ang="0">
                      <a:pos x="connsiteX605" y="connsiteY605"/>
                    </a:cxn>
                    <a:cxn ang="0">
                      <a:pos x="connsiteX606" y="connsiteY606"/>
                    </a:cxn>
                    <a:cxn ang="0">
                      <a:pos x="connsiteX607" y="connsiteY607"/>
                    </a:cxn>
                    <a:cxn ang="0">
                      <a:pos x="connsiteX608" y="connsiteY608"/>
                    </a:cxn>
                    <a:cxn ang="0">
                      <a:pos x="connsiteX609" y="connsiteY609"/>
                    </a:cxn>
                    <a:cxn ang="0">
                      <a:pos x="connsiteX610" y="connsiteY610"/>
                    </a:cxn>
                    <a:cxn ang="0">
                      <a:pos x="connsiteX611" y="connsiteY611"/>
                    </a:cxn>
                    <a:cxn ang="0">
                      <a:pos x="connsiteX612" y="connsiteY612"/>
                    </a:cxn>
                    <a:cxn ang="0">
                      <a:pos x="connsiteX613" y="connsiteY613"/>
                    </a:cxn>
                    <a:cxn ang="0">
                      <a:pos x="connsiteX614" y="connsiteY614"/>
                    </a:cxn>
                    <a:cxn ang="0">
                      <a:pos x="connsiteX615" y="connsiteY615"/>
                    </a:cxn>
                    <a:cxn ang="0">
                      <a:pos x="connsiteX616" y="connsiteY616"/>
                    </a:cxn>
                    <a:cxn ang="0">
                      <a:pos x="connsiteX617" y="connsiteY617"/>
                    </a:cxn>
                    <a:cxn ang="0">
                      <a:pos x="connsiteX618" y="connsiteY618"/>
                    </a:cxn>
                    <a:cxn ang="0">
                      <a:pos x="connsiteX619" y="connsiteY619"/>
                    </a:cxn>
                    <a:cxn ang="0">
                      <a:pos x="connsiteX620" y="connsiteY620"/>
                    </a:cxn>
                    <a:cxn ang="0">
                      <a:pos x="connsiteX621" y="connsiteY621"/>
                    </a:cxn>
                    <a:cxn ang="0">
                      <a:pos x="connsiteX622" y="connsiteY622"/>
                    </a:cxn>
                    <a:cxn ang="0">
                      <a:pos x="connsiteX623" y="connsiteY623"/>
                    </a:cxn>
                    <a:cxn ang="0">
                      <a:pos x="connsiteX624" y="connsiteY624"/>
                    </a:cxn>
                    <a:cxn ang="0">
                      <a:pos x="connsiteX625" y="connsiteY625"/>
                    </a:cxn>
                    <a:cxn ang="0">
                      <a:pos x="connsiteX626" y="connsiteY626"/>
                    </a:cxn>
                    <a:cxn ang="0">
                      <a:pos x="connsiteX627" y="connsiteY627"/>
                    </a:cxn>
                    <a:cxn ang="0">
                      <a:pos x="connsiteX628" y="connsiteY628"/>
                    </a:cxn>
                    <a:cxn ang="0">
                      <a:pos x="connsiteX629" y="connsiteY629"/>
                    </a:cxn>
                    <a:cxn ang="0">
                      <a:pos x="connsiteX630" y="connsiteY630"/>
                    </a:cxn>
                    <a:cxn ang="0">
                      <a:pos x="connsiteX631" y="connsiteY631"/>
                    </a:cxn>
                    <a:cxn ang="0">
                      <a:pos x="connsiteX632" y="connsiteY632"/>
                    </a:cxn>
                    <a:cxn ang="0">
                      <a:pos x="connsiteX633" y="connsiteY633"/>
                    </a:cxn>
                    <a:cxn ang="0">
                      <a:pos x="connsiteX634" y="connsiteY634"/>
                    </a:cxn>
                    <a:cxn ang="0">
                      <a:pos x="connsiteX635" y="connsiteY635"/>
                    </a:cxn>
                    <a:cxn ang="0">
                      <a:pos x="connsiteX636" y="connsiteY636"/>
                    </a:cxn>
                    <a:cxn ang="0">
                      <a:pos x="connsiteX637" y="connsiteY637"/>
                    </a:cxn>
                    <a:cxn ang="0">
                      <a:pos x="connsiteX638" y="connsiteY638"/>
                    </a:cxn>
                    <a:cxn ang="0">
                      <a:pos x="connsiteX639" y="connsiteY639"/>
                    </a:cxn>
                    <a:cxn ang="0">
                      <a:pos x="connsiteX640" y="connsiteY640"/>
                    </a:cxn>
                    <a:cxn ang="0">
                      <a:pos x="connsiteX641" y="connsiteY641"/>
                    </a:cxn>
                    <a:cxn ang="0">
                      <a:pos x="connsiteX642" y="connsiteY642"/>
                    </a:cxn>
                    <a:cxn ang="0">
                      <a:pos x="connsiteX643" y="connsiteY643"/>
                    </a:cxn>
                    <a:cxn ang="0">
                      <a:pos x="connsiteX644" y="connsiteY644"/>
                    </a:cxn>
                    <a:cxn ang="0">
                      <a:pos x="connsiteX645" y="connsiteY645"/>
                    </a:cxn>
                    <a:cxn ang="0">
                      <a:pos x="connsiteX646" y="connsiteY646"/>
                    </a:cxn>
                    <a:cxn ang="0">
                      <a:pos x="connsiteX647" y="connsiteY647"/>
                    </a:cxn>
                    <a:cxn ang="0">
                      <a:pos x="connsiteX648" y="connsiteY648"/>
                    </a:cxn>
                    <a:cxn ang="0">
                      <a:pos x="connsiteX649" y="connsiteY649"/>
                    </a:cxn>
                    <a:cxn ang="0">
                      <a:pos x="connsiteX650" y="connsiteY650"/>
                    </a:cxn>
                    <a:cxn ang="0">
                      <a:pos x="connsiteX651" y="connsiteY651"/>
                    </a:cxn>
                    <a:cxn ang="0">
                      <a:pos x="connsiteX652" y="connsiteY652"/>
                    </a:cxn>
                    <a:cxn ang="0">
                      <a:pos x="connsiteX653" y="connsiteY653"/>
                    </a:cxn>
                    <a:cxn ang="0">
                      <a:pos x="connsiteX654" y="connsiteY654"/>
                    </a:cxn>
                    <a:cxn ang="0">
                      <a:pos x="connsiteX655" y="connsiteY655"/>
                    </a:cxn>
                    <a:cxn ang="0">
                      <a:pos x="connsiteX656" y="connsiteY656"/>
                    </a:cxn>
                    <a:cxn ang="0">
                      <a:pos x="connsiteX657" y="connsiteY657"/>
                    </a:cxn>
                    <a:cxn ang="0">
                      <a:pos x="connsiteX658" y="connsiteY658"/>
                    </a:cxn>
                    <a:cxn ang="0">
                      <a:pos x="connsiteX659" y="connsiteY659"/>
                    </a:cxn>
                    <a:cxn ang="0">
                      <a:pos x="connsiteX660" y="connsiteY660"/>
                    </a:cxn>
                    <a:cxn ang="0">
                      <a:pos x="connsiteX661" y="connsiteY661"/>
                    </a:cxn>
                    <a:cxn ang="0">
                      <a:pos x="connsiteX662" y="connsiteY662"/>
                    </a:cxn>
                    <a:cxn ang="0">
                      <a:pos x="connsiteX663" y="connsiteY663"/>
                    </a:cxn>
                    <a:cxn ang="0">
                      <a:pos x="connsiteX664" y="connsiteY664"/>
                    </a:cxn>
                    <a:cxn ang="0">
                      <a:pos x="connsiteX665" y="connsiteY665"/>
                    </a:cxn>
                    <a:cxn ang="0">
                      <a:pos x="connsiteX666" y="connsiteY666"/>
                    </a:cxn>
                    <a:cxn ang="0">
                      <a:pos x="connsiteX667" y="connsiteY667"/>
                    </a:cxn>
                    <a:cxn ang="0">
                      <a:pos x="connsiteX668" y="connsiteY668"/>
                    </a:cxn>
                    <a:cxn ang="0">
                      <a:pos x="connsiteX669" y="connsiteY669"/>
                    </a:cxn>
                    <a:cxn ang="0">
                      <a:pos x="connsiteX670" y="connsiteY670"/>
                    </a:cxn>
                    <a:cxn ang="0">
                      <a:pos x="connsiteX671" y="connsiteY671"/>
                    </a:cxn>
                    <a:cxn ang="0">
                      <a:pos x="connsiteX672" y="connsiteY672"/>
                    </a:cxn>
                    <a:cxn ang="0">
                      <a:pos x="connsiteX673" y="connsiteY673"/>
                    </a:cxn>
                    <a:cxn ang="0">
                      <a:pos x="connsiteX674" y="connsiteY674"/>
                    </a:cxn>
                    <a:cxn ang="0">
                      <a:pos x="connsiteX675" y="connsiteY675"/>
                    </a:cxn>
                    <a:cxn ang="0">
                      <a:pos x="connsiteX676" y="connsiteY676"/>
                    </a:cxn>
                    <a:cxn ang="0">
                      <a:pos x="connsiteX677" y="connsiteY677"/>
                    </a:cxn>
                    <a:cxn ang="0">
                      <a:pos x="connsiteX678" y="connsiteY678"/>
                    </a:cxn>
                    <a:cxn ang="0">
                      <a:pos x="connsiteX679" y="connsiteY679"/>
                    </a:cxn>
                    <a:cxn ang="0">
                      <a:pos x="connsiteX680" y="connsiteY680"/>
                    </a:cxn>
                    <a:cxn ang="0">
                      <a:pos x="connsiteX681" y="connsiteY681"/>
                    </a:cxn>
                    <a:cxn ang="0">
                      <a:pos x="connsiteX682" y="connsiteY682"/>
                    </a:cxn>
                    <a:cxn ang="0">
                      <a:pos x="connsiteX683" y="connsiteY683"/>
                    </a:cxn>
                    <a:cxn ang="0">
                      <a:pos x="connsiteX684" y="connsiteY684"/>
                    </a:cxn>
                    <a:cxn ang="0">
                      <a:pos x="connsiteX685" y="connsiteY685"/>
                    </a:cxn>
                    <a:cxn ang="0">
                      <a:pos x="connsiteX686" y="connsiteY686"/>
                    </a:cxn>
                    <a:cxn ang="0">
                      <a:pos x="connsiteX687" y="connsiteY687"/>
                    </a:cxn>
                    <a:cxn ang="0">
                      <a:pos x="connsiteX688" y="connsiteY688"/>
                    </a:cxn>
                    <a:cxn ang="0">
                      <a:pos x="connsiteX689" y="connsiteY689"/>
                    </a:cxn>
                    <a:cxn ang="0">
                      <a:pos x="connsiteX690" y="connsiteY690"/>
                    </a:cxn>
                    <a:cxn ang="0">
                      <a:pos x="connsiteX691" y="connsiteY691"/>
                    </a:cxn>
                    <a:cxn ang="0">
                      <a:pos x="connsiteX692" y="connsiteY692"/>
                    </a:cxn>
                    <a:cxn ang="0">
                      <a:pos x="connsiteX693" y="connsiteY693"/>
                    </a:cxn>
                    <a:cxn ang="0">
                      <a:pos x="connsiteX694" y="connsiteY694"/>
                    </a:cxn>
                    <a:cxn ang="0">
                      <a:pos x="connsiteX695" y="connsiteY695"/>
                    </a:cxn>
                    <a:cxn ang="0">
                      <a:pos x="connsiteX696" y="connsiteY696"/>
                    </a:cxn>
                    <a:cxn ang="0">
                      <a:pos x="connsiteX697" y="connsiteY697"/>
                    </a:cxn>
                    <a:cxn ang="0">
                      <a:pos x="connsiteX698" y="connsiteY698"/>
                    </a:cxn>
                    <a:cxn ang="0">
                      <a:pos x="connsiteX699" y="connsiteY699"/>
                    </a:cxn>
                    <a:cxn ang="0">
                      <a:pos x="connsiteX700" y="connsiteY700"/>
                    </a:cxn>
                    <a:cxn ang="0">
                      <a:pos x="connsiteX701" y="connsiteY701"/>
                    </a:cxn>
                    <a:cxn ang="0">
                      <a:pos x="connsiteX702" y="connsiteY702"/>
                    </a:cxn>
                    <a:cxn ang="0">
                      <a:pos x="connsiteX703" y="connsiteY703"/>
                    </a:cxn>
                    <a:cxn ang="0">
                      <a:pos x="connsiteX704" y="connsiteY704"/>
                    </a:cxn>
                    <a:cxn ang="0">
                      <a:pos x="connsiteX705" y="connsiteY705"/>
                    </a:cxn>
                    <a:cxn ang="0">
                      <a:pos x="connsiteX706" y="connsiteY706"/>
                    </a:cxn>
                    <a:cxn ang="0">
                      <a:pos x="connsiteX707" y="connsiteY707"/>
                    </a:cxn>
                    <a:cxn ang="0">
                      <a:pos x="connsiteX708" y="connsiteY708"/>
                    </a:cxn>
                    <a:cxn ang="0">
                      <a:pos x="connsiteX709" y="connsiteY709"/>
                    </a:cxn>
                    <a:cxn ang="0">
                      <a:pos x="connsiteX710" y="connsiteY710"/>
                    </a:cxn>
                    <a:cxn ang="0">
                      <a:pos x="connsiteX711" y="connsiteY711"/>
                    </a:cxn>
                    <a:cxn ang="0">
                      <a:pos x="connsiteX712" y="connsiteY712"/>
                    </a:cxn>
                    <a:cxn ang="0">
                      <a:pos x="connsiteX713" y="connsiteY713"/>
                    </a:cxn>
                    <a:cxn ang="0">
                      <a:pos x="connsiteX714" y="connsiteY714"/>
                    </a:cxn>
                    <a:cxn ang="0">
                      <a:pos x="connsiteX715" y="connsiteY715"/>
                    </a:cxn>
                    <a:cxn ang="0">
                      <a:pos x="connsiteX716" y="connsiteY716"/>
                    </a:cxn>
                    <a:cxn ang="0">
                      <a:pos x="connsiteX717" y="connsiteY717"/>
                    </a:cxn>
                    <a:cxn ang="0">
                      <a:pos x="connsiteX718" y="connsiteY718"/>
                    </a:cxn>
                    <a:cxn ang="0">
                      <a:pos x="connsiteX719" y="connsiteY719"/>
                    </a:cxn>
                    <a:cxn ang="0">
                      <a:pos x="connsiteX720" y="connsiteY720"/>
                    </a:cxn>
                    <a:cxn ang="0">
                      <a:pos x="connsiteX721" y="connsiteY721"/>
                    </a:cxn>
                    <a:cxn ang="0">
                      <a:pos x="connsiteX722" y="connsiteY722"/>
                    </a:cxn>
                    <a:cxn ang="0">
                      <a:pos x="connsiteX723" y="connsiteY723"/>
                    </a:cxn>
                    <a:cxn ang="0">
                      <a:pos x="connsiteX724" y="connsiteY724"/>
                    </a:cxn>
                    <a:cxn ang="0">
                      <a:pos x="connsiteX725" y="connsiteY725"/>
                    </a:cxn>
                    <a:cxn ang="0">
                      <a:pos x="connsiteX726" y="connsiteY726"/>
                    </a:cxn>
                    <a:cxn ang="0">
                      <a:pos x="connsiteX727" y="connsiteY727"/>
                    </a:cxn>
                    <a:cxn ang="0">
                      <a:pos x="connsiteX728" y="connsiteY728"/>
                    </a:cxn>
                    <a:cxn ang="0">
                      <a:pos x="connsiteX729" y="connsiteY729"/>
                    </a:cxn>
                    <a:cxn ang="0">
                      <a:pos x="connsiteX730" y="connsiteY730"/>
                    </a:cxn>
                    <a:cxn ang="0">
                      <a:pos x="connsiteX731" y="connsiteY731"/>
                    </a:cxn>
                    <a:cxn ang="0">
                      <a:pos x="connsiteX732" y="connsiteY732"/>
                    </a:cxn>
                    <a:cxn ang="0">
                      <a:pos x="connsiteX733" y="connsiteY733"/>
                    </a:cxn>
                    <a:cxn ang="0">
                      <a:pos x="connsiteX734" y="connsiteY734"/>
                    </a:cxn>
                    <a:cxn ang="0">
                      <a:pos x="connsiteX735" y="connsiteY735"/>
                    </a:cxn>
                    <a:cxn ang="0">
                      <a:pos x="connsiteX736" y="connsiteY736"/>
                    </a:cxn>
                    <a:cxn ang="0">
                      <a:pos x="connsiteX737" y="connsiteY737"/>
                    </a:cxn>
                    <a:cxn ang="0">
                      <a:pos x="connsiteX738" y="connsiteY738"/>
                    </a:cxn>
                    <a:cxn ang="0">
                      <a:pos x="connsiteX739" y="connsiteY739"/>
                    </a:cxn>
                    <a:cxn ang="0">
                      <a:pos x="connsiteX740" y="connsiteY740"/>
                    </a:cxn>
                    <a:cxn ang="0">
                      <a:pos x="connsiteX741" y="connsiteY741"/>
                    </a:cxn>
                    <a:cxn ang="0">
                      <a:pos x="connsiteX742" y="connsiteY742"/>
                    </a:cxn>
                    <a:cxn ang="0">
                      <a:pos x="connsiteX743" y="connsiteY743"/>
                    </a:cxn>
                    <a:cxn ang="0">
                      <a:pos x="connsiteX744" y="connsiteY744"/>
                    </a:cxn>
                    <a:cxn ang="0">
                      <a:pos x="connsiteX745" y="connsiteY745"/>
                    </a:cxn>
                    <a:cxn ang="0">
                      <a:pos x="connsiteX746" y="connsiteY746"/>
                    </a:cxn>
                    <a:cxn ang="0">
                      <a:pos x="connsiteX747" y="connsiteY747"/>
                    </a:cxn>
                    <a:cxn ang="0">
                      <a:pos x="connsiteX748" y="connsiteY748"/>
                    </a:cxn>
                    <a:cxn ang="0">
                      <a:pos x="connsiteX749" y="connsiteY749"/>
                    </a:cxn>
                    <a:cxn ang="0">
                      <a:pos x="connsiteX750" y="connsiteY750"/>
                    </a:cxn>
                    <a:cxn ang="0">
                      <a:pos x="connsiteX751" y="connsiteY751"/>
                    </a:cxn>
                    <a:cxn ang="0">
                      <a:pos x="connsiteX752" y="connsiteY752"/>
                    </a:cxn>
                    <a:cxn ang="0">
                      <a:pos x="connsiteX753" y="connsiteY753"/>
                    </a:cxn>
                    <a:cxn ang="0">
                      <a:pos x="connsiteX754" y="connsiteY754"/>
                    </a:cxn>
                    <a:cxn ang="0">
                      <a:pos x="connsiteX755" y="connsiteY755"/>
                    </a:cxn>
                    <a:cxn ang="0">
                      <a:pos x="connsiteX756" y="connsiteY756"/>
                    </a:cxn>
                    <a:cxn ang="0">
                      <a:pos x="connsiteX757" y="connsiteY757"/>
                    </a:cxn>
                    <a:cxn ang="0">
                      <a:pos x="connsiteX758" y="connsiteY758"/>
                    </a:cxn>
                    <a:cxn ang="0">
                      <a:pos x="connsiteX759" y="connsiteY759"/>
                    </a:cxn>
                    <a:cxn ang="0">
                      <a:pos x="connsiteX760" y="connsiteY760"/>
                    </a:cxn>
                    <a:cxn ang="0">
                      <a:pos x="connsiteX761" y="connsiteY761"/>
                    </a:cxn>
                    <a:cxn ang="0">
                      <a:pos x="connsiteX762" y="connsiteY762"/>
                    </a:cxn>
                    <a:cxn ang="0">
                      <a:pos x="connsiteX763" y="connsiteY763"/>
                    </a:cxn>
                    <a:cxn ang="0">
                      <a:pos x="connsiteX764" y="connsiteY764"/>
                    </a:cxn>
                    <a:cxn ang="0">
                      <a:pos x="connsiteX765" y="connsiteY765"/>
                    </a:cxn>
                    <a:cxn ang="0">
                      <a:pos x="connsiteX766" y="connsiteY766"/>
                    </a:cxn>
                    <a:cxn ang="0">
                      <a:pos x="connsiteX767" y="connsiteY767"/>
                    </a:cxn>
                    <a:cxn ang="0">
                      <a:pos x="connsiteX768" y="connsiteY768"/>
                    </a:cxn>
                    <a:cxn ang="0">
                      <a:pos x="connsiteX769" y="connsiteY769"/>
                    </a:cxn>
                    <a:cxn ang="0">
                      <a:pos x="connsiteX770" y="connsiteY770"/>
                    </a:cxn>
                    <a:cxn ang="0">
                      <a:pos x="connsiteX771" y="connsiteY771"/>
                    </a:cxn>
                    <a:cxn ang="0">
                      <a:pos x="connsiteX772" y="connsiteY772"/>
                    </a:cxn>
                    <a:cxn ang="0">
                      <a:pos x="connsiteX773" y="connsiteY773"/>
                    </a:cxn>
                    <a:cxn ang="0">
                      <a:pos x="connsiteX774" y="connsiteY774"/>
                    </a:cxn>
                    <a:cxn ang="0">
                      <a:pos x="connsiteX775" y="connsiteY775"/>
                    </a:cxn>
                    <a:cxn ang="0">
                      <a:pos x="connsiteX776" y="connsiteY776"/>
                    </a:cxn>
                    <a:cxn ang="0">
                      <a:pos x="connsiteX777" y="connsiteY777"/>
                    </a:cxn>
                    <a:cxn ang="0">
                      <a:pos x="connsiteX778" y="connsiteY778"/>
                    </a:cxn>
                    <a:cxn ang="0">
                      <a:pos x="connsiteX779" y="connsiteY779"/>
                    </a:cxn>
                    <a:cxn ang="0">
                      <a:pos x="connsiteX780" y="connsiteY780"/>
                    </a:cxn>
                    <a:cxn ang="0">
                      <a:pos x="connsiteX781" y="connsiteY781"/>
                    </a:cxn>
                    <a:cxn ang="0">
                      <a:pos x="connsiteX782" y="connsiteY782"/>
                    </a:cxn>
                    <a:cxn ang="0">
                      <a:pos x="connsiteX783" y="connsiteY783"/>
                    </a:cxn>
                    <a:cxn ang="0">
                      <a:pos x="connsiteX784" y="connsiteY784"/>
                    </a:cxn>
                    <a:cxn ang="0">
                      <a:pos x="connsiteX785" y="connsiteY785"/>
                    </a:cxn>
                    <a:cxn ang="0">
                      <a:pos x="connsiteX786" y="connsiteY786"/>
                    </a:cxn>
                    <a:cxn ang="0">
                      <a:pos x="connsiteX787" y="connsiteY787"/>
                    </a:cxn>
                    <a:cxn ang="0">
                      <a:pos x="connsiteX788" y="connsiteY788"/>
                    </a:cxn>
                    <a:cxn ang="0">
                      <a:pos x="connsiteX789" y="connsiteY789"/>
                    </a:cxn>
                    <a:cxn ang="0">
                      <a:pos x="connsiteX790" y="connsiteY790"/>
                    </a:cxn>
                    <a:cxn ang="0">
                      <a:pos x="connsiteX791" y="connsiteY791"/>
                    </a:cxn>
                    <a:cxn ang="0">
                      <a:pos x="connsiteX792" y="connsiteY792"/>
                    </a:cxn>
                    <a:cxn ang="0">
                      <a:pos x="connsiteX793" y="connsiteY793"/>
                    </a:cxn>
                    <a:cxn ang="0">
                      <a:pos x="connsiteX794" y="connsiteY794"/>
                    </a:cxn>
                    <a:cxn ang="0">
                      <a:pos x="connsiteX795" y="connsiteY795"/>
                    </a:cxn>
                    <a:cxn ang="0">
                      <a:pos x="connsiteX796" y="connsiteY796"/>
                    </a:cxn>
                    <a:cxn ang="0">
                      <a:pos x="connsiteX797" y="connsiteY797"/>
                    </a:cxn>
                    <a:cxn ang="0">
                      <a:pos x="connsiteX798" y="connsiteY798"/>
                    </a:cxn>
                    <a:cxn ang="0">
                      <a:pos x="connsiteX799" y="connsiteY799"/>
                    </a:cxn>
                    <a:cxn ang="0">
                      <a:pos x="connsiteX800" y="connsiteY800"/>
                    </a:cxn>
                    <a:cxn ang="0">
                      <a:pos x="connsiteX801" y="connsiteY801"/>
                    </a:cxn>
                    <a:cxn ang="0">
                      <a:pos x="connsiteX802" y="connsiteY802"/>
                    </a:cxn>
                    <a:cxn ang="0">
                      <a:pos x="connsiteX803" y="connsiteY803"/>
                    </a:cxn>
                    <a:cxn ang="0">
                      <a:pos x="connsiteX804" y="connsiteY804"/>
                    </a:cxn>
                    <a:cxn ang="0">
                      <a:pos x="connsiteX805" y="connsiteY805"/>
                    </a:cxn>
                    <a:cxn ang="0">
                      <a:pos x="connsiteX806" y="connsiteY806"/>
                    </a:cxn>
                    <a:cxn ang="0">
                      <a:pos x="connsiteX807" y="connsiteY807"/>
                    </a:cxn>
                    <a:cxn ang="0">
                      <a:pos x="connsiteX808" y="connsiteY808"/>
                    </a:cxn>
                    <a:cxn ang="0">
                      <a:pos x="connsiteX809" y="connsiteY809"/>
                    </a:cxn>
                    <a:cxn ang="0">
                      <a:pos x="connsiteX810" y="connsiteY810"/>
                    </a:cxn>
                    <a:cxn ang="0">
                      <a:pos x="connsiteX811" y="connsiteY811"/>
                    </a:cxn>
                    <a:cxn ang="0">
                      <a:pos x="connsiteX812" y="connsiteY812"/>
                    </a:cxn>
                    <a:cxn ang="0">
                      <a:pos x="connsiteX813" y="connsiteY813"/>
                    </a:cxn>
                    <a:cxn ang="0">
                      <a:pos x="connsiteX814" y="connsiteY814"/>
                    </a:cxn>
                    <a:cxn ang="0">
                      <a:pos x="connsiteX815" y="connsiteY815"/>
                    </a:cxn>
                    <a:cxn ang="0">
                      <a:pos x="connsiteX816" y="connsiteY816"/>
                    </a:cxn>
                    <a:cxn ang="0">
                      <a:pos x="connsiteX817" y="connsiteY817"/>
                    </a:cxn>
                    <a:cxn ang="0">
                      <a:pos x="connsiteX818" y="connsiteY818"/>
                    </a:cxn>
                    <a:cxn ang="0">
                      <a:pos x="connsiteX819" y="connsiteY819"/>
                    </a:cxn>
                    <a:cxn ang="0">
                      <a:pos x="connsiteX820" y="connsiteY820"/>
                    </a:cxn>
                    <a:cxn ang="0">
                      <a:pos x="connsiteX821" y="connsiteY821"/>
                    </a:cxn>
                    <a:cxn ang="0">
                      <a:pos x="connsiteX822" y="connsiteY822"/>
                    </a:cxn>
                    <a:cxn ang="0">
                      <a:pos x="connsiteX823" y="connsiteY823"/>
                    </a:cxn>
                    <a:cxn ang="0">
                      <a:pos x="connsiteX824" y="connsiteY824"/>
                    </a:cxn>
                    <a:cxn ang="0">
                      <a:pos x="connsiteX825" y="connsiteY825"/>
                    </a:cxn>
                    <a:cxn ang="0">
                      <a:pos x="connsiteX826" y="connsiteY826"/>
                    </a:cxn>
                    <a:cxn ang="0">
                      <a:pos x="connsiteX827" y="connsiteY827"/>
                    </a:cxn>
                    <a:cxn ang="0">
                      <a:pos x="connsiteX828" y="connsiteY828"/>
                    </a:cxn>
                    <a:cxn ang="0">
                      <a:pos x="connsiteX829" y="connsiteY829"/>
                    </a:cxn>
                    <a:cxn ang="0">
                      <a:pos x="connsiteX830" y="connsiteY830"/>
                    </a:cxn>
                    <a:cxn ang="0">
                      <a:pos x="connsiteX831" y="connsiteY831"/>
                    </a:cxn>
                    <a:cxn ang="0">
                      <a:pos x="connsiteX832" y="connsiteY832"/>
                    </a:cxn>
                    <a:cxn ang="0">
                      <a:pos x="connsiteX833" y="connsiteY833"/>
                    </a:cxn>
                    <a:cxn ang="0">
                      <a:pos x="connsiteX834" y="connsiteY834"/>
                    </a:cxn>
                    <a:cxn ang="0">
                      <a:pos x="connsiteX835" y="connsiteY835"/>
                    </a:cxn>
                    <a:cxn ang="0">
                      <a:pos x="connsiteX836" y="connsiteY836"/>
                    </a:cxn>
                    <a:cxn ang="0">
                      <a:pos x="connsiteX837" y="connsiteY837"/>
                    </a:cxn>
                    <a:cxn ang="0">
                      <a:pos x="connsiteX838" y="connsiteY838"/>
                    </a:cxn>
                    <a:cxn ang="0">
                      <a:pos x="connsiteX839" y="connsiteY839"/>
                    </a:cxn>
                    <a:cxn ang="0">
                      <a:pos x="connsiteX840" y="connsiteY840"/>
                    </a:cxn>
                    <a:cxn ang="0">
                      <a:pos x="connsiteX841" y="connsiteY841"/>
                    </a:cxn>
                    <a:cxn ang="0">
                      <a:pos x="connsiteX842" y="connsiteY842"/>
                    </a:cxn>
                    <a:cxn ang="0">
                      <a:pos x="connsiteX843" y="connsiteY843"/>
                    </a:cxn>
                    <a:cxn ang="0">
                      <a:pos x="connsiteX844" y="connsiteY844"/>
                    </a:cxn>
                    <a:cxn ang="0">
                      <a:pos x="connsiteX845" y="connsiteY845"/>
                    </a:cxn>
                    <a:cxn ang="0">
                      <a:pos x="connsiteX846" y="connsiteY846"/>
                    </a:cxn>
                    <a:cxn ang="0">
                      <a:pos x="connsiteX847" y="connsiteY847"/>
                    </a:cxn>
                    <a:cxn ang="0">
                      <a:pos x="connsiteX848" y="connsiteY848"/>
                    </a:cxn>
                    <a:cxn ang="0">
                      <a:pos x="connsiteX849" y="connsiteY849"/>
                    </a:cxn>
                    <a:cxn ang="0">
                      <a:pos x="connsiteX850" y="connsiteY850"/>
                    </a:cxn>
                    <a:cxn ang="0">
                      <a:pos x="connsiteX851" y="connsiteY851"/>
                    </a:cxn>
                    <a:cxn ang="0">
                      <a:pos x="connsiteX852" y="connsiteY852"/>
                    </a:cxn>
                    <a:cxn ang="0">
                      <a:pos x="connsiteX853" y="connsiteY853"/>
                    </a:cxn>
                    <a:cxn ang="0">
                      <a:pos x="connsiteX854" y="connsiteY854"/>
                    </a:cxn>
                    <a:cxn ang="0">
                      <a:pos x="connsiteX855" y="connsiteY855"/>
                    </a:cxn>
                    <a:cxn ang="0">
                      <a:pos x="connsiteX856" y="connsiteY856"/>
                    </a:cxn>
                    <a:cxn ang="0">
                      <a:pos x="connsiteX857" y="connsiteY857"/>
                    </a:cxn>
                    <a:cxn ang="0">
                      <a:pos x="connsiteX858" y="connsiteY858"/>
                    </a:cxn>
                    <a:cxn ang="0">
                      <a:pos x="connsiteX859" y="connsiteY859"/>
                    </a:cxn>
                    <a:cxn ang="0">
                      <a:pos x="connsiteX860" y="connsiteY860"/>
                    </a:cxn>
                    <a:cxn ang="0">
                      <a:pos x="connsiteX861" y="connsiteY861"/>
                    </a:cxn>
                    <a:cxn ang="0">
                      <a:pos x="connsiteX862" y="connsiteY862"/>
                    </a:cxn>
                    <a:cxn ang="0">
                      <a:pos x="connsiteX863" y="connsiteY863"/>
                    </a:cxn>
                    <a:cxn ang="0">
                      <a:pos x="connsiteX864" y="connsiteY864"/>
                    </a:cxn>
                    <a:cxn ang="0">
                      <a:pos x="connsiteX865" y="connsiteY865"/>
                    </a:cxn>
                    <a:cxn ang="0">
                      <a:pos x="connsiteX866" y="connsiteY866"/>
                    </a:cxn>
                    <a:cxn ang="0">
                      <a:pos x="connsiteX867" y="connsiteY867"/>
                    </a:cxn>
                    <a:cxn ang="0">
                      <a:pos x="connsiteX868" y="connsiteY868"/>
                    </a:cxn>
                    <a:cxn ang="0">
                      <a:pos x="connsiteX869" y="connsiteY869"/>
                    </a:cxn>
                    <a:cxn ang="0">
                      <a:pos x="connsiteX870" y="connsiteY870"/>
                    </a:cxn>
                    <a:cxn ang="0">
                      <a:pos x="connsiteX871" y="connsiteY871"/>
                    </a:cxn>
                    <a:cxn ang="0">
                      <a:pos x="connsiteX872" y="connsiteY872"/>
                    </a:cxn>
                    <a:cxn ang="0">
                      <a:pos x="connsiteX873" y="connsiteY873"/>
                    </a:cxn>
                    <a:cxn ang="0">
                      <a:pos x="connsiteX874" y="connsiteY874"/>
                    </a:cxn>
                    <a:cxn ang="0">
                      <a:pos x="connsiteX875" y="connsiteY875"/>
                    </a:cxn>
                    <a:cxn ang="0">
                      <a:pos x="connsiteX876" y="connsiteY876"/>
                    </a:cxn>
                    <a:cxn ang="0">
                      <a:pos x="connsiteX877" y="connsiteY877"/>
                    </a:cxn>
                    <a:cxn ang="0">
                      <a:pos x="connsiteX878" y="connsiteY878"/>
                    </a:cxn>
                    <a:cxn ang="0">
                      <a:pos x="connsiteX879" y="connsiteY879"/>
                    </a:cxn>
                    <a:cxn ang="0">
                      <a:pos x="connsiteX880" y="connsiteY880"/>
                    </a:cxn>
                    <a:cxn ang="0">
                      <a:pos x="connsiteX881" y="connsiteY881"/>
                    </a:cxn>
                    <a:cxn ang="0">
                      <a:pos x="connsiteX882" y="connsiteY882"/>
                    </a:cxn>
                    <a:cxn ang="0">
                      <a:pos x="connsiteX883" y="connsiteY883"/>
                    </a:cxn>
                    <a:cxn ang="0">
                      <a:pos x="connsiteX884" y="connsiteY884"/>
                    </a:cxn>
                    <a:cxn ang="0">
                      <a:pos x="connsiteX885" y="connsiteY885"/>
                    </a:cxn>
                    <a:cxn ang="0">
                      <a:pos x="connsiteX886" y="connsiteY886"/>
                    </a:cxn>
                    <a:cxn ang="0">
                      <a:pos x="connsiteX887" y="connsiteY887"/>
                    </a:cxn>
                    <a:cxn ang="0">
                      <a:pos x="connsiteX888" y="connsiteY888"/>
                    </a:cxn>
                    <a:cxn ang="0">
                      <a:pos x="connsiteX889" y="connsiteY889"/>
                    </a:cxn>
                    <a:cxn ang="0">
                      <a:pos x="connsiteX890" y="connsiteY890"/>
                    </a:cxn>
                    <a:cxn ang="0">
                      <a:pos x="connsiteX891" y="connsiteY891"/>
                    </a:cxn>
                    <a:cxn ang="0">
                      <a:pos x="connsiteX892" y="connsiteY892"/>
                    </a:cxn>
                    <a:cxn ang="0">
                      <a:pos x="connsiteX893" y="connsiteY893"/>
                    </a:cxn>
                    <a:cxn ang="0">
                      <a:pos x="connsiteX894" y="connsiteY894"/>
                    </a:cxn>
                    <a:cxn ang="0">
                      <a:pos x="connsiteX895" y="connsiteY895"/>
                    </a:cxn>
                    <a:cxn ang="0">
                      <a:pos x="connsiteX896" y="connsiteY896"/>
                    </a:cxn>
                    <a:cxn ang="0">
                      <a:pos x="connsiteX897" y="connsiteY897"/>
                    </a:cxn>
                    <a:cxn ang="0">
                      <a:pos x="connsiteX898" y="connsiteY898"/>
                    </a:cxn>
                    <a:cxn ang="0">
                      <a:pos x="connsiteX899" y="connsiteY899"/>
                    </a:cxn>
                    <a:cxn ang="0">
                      <a:pos x="connsiteX900" y="connsiteY900"/>
                    </a:cxn>
                    <a:cxn ang="0">
                      <a:pos x="connsiteX901" y="connsiteY901"/>
                    </a:cxn>
                    <a:cxn ang="0">
                      <a:pos x="connsiteX902" y="connsiteY902"/>
                    </a:cxn>
                    <a:cxn ang="0">
                      <a:pos x="connsiteX903" y="connsiteY903"/>
                    </a:cxn>
                    <a:cxn ang="0">
                      <a:pos x="connsiteX904" y="connsiteY904"/>
                    </a:cxn>
                    <a:cxn ang="0">
                      <a:pos x="connsiteX905" y="connsiteY905"/>
                    </a:cxn>
                    <a:cxn ang="0">
                      <a:pos x="connsiteX906" y="connsiteY906"/>
                    </a:cxn>
                    <a:cxn ang="0">
                      <a:pos x="connsiteX907" y="connsiteY907"/>
                    </a:cxn>
                    <a:cxn ang="0">
                      <a:pos x="connsiteX908" y="connsiteY908"/>
                    </a:cxn>
                    <a:cxn ang="0">
                      <a:pos x="connsiteX909" y="connsiteY909"/>
                    </a:cxn>
                    <a:cxn ang="0">
                      <a:pos x="connsiteX910" y="connsiteY910"/>
                    </a:cxn>
                    <a:cxn ang="0">
                      <a:pos x="connsiteX911" y="connsiteY911"/>
                    </a:cxn>
                    <a:cxn ang="0">
                      <a:pos x="connsiteX912" y="connsiteY912"/>
                    </a:cxn>
                    <a:cxn ang="0">
                      <a:pos x="connsiteX913" y="connsiteY913"/>
                    </a:cxn>
                    <a:cxn ang="0">
                      <a:pos x="connsiteX914" y="connsiteY914"/>
                    </a:cxn>
                    <a:cxn ang="0">
                      <a:pos x="connsiteX915" y="connsiteY915"/>
                    </a:cxn>
                    <a:cxn ang="0">
                      <a:pos x="connsiteX916" y="connsiteY916"/>
                    </a:cxn>
                    <a:cxn ang="0">
                      <a:pos x="connsiteX917" y="connsiteY917"/>
                    </a:cxn>
                    <a:cxn ang="0">
                      <a:pos x="connsiteX918" y="connsiteY918"/>
                    </a:cxn>
                    <a:cxn ang="0">
                      <a:pos x="connsiteX919" y="connsiteY919"/>
                    </a:cxn>
                    <a:cxn ang="0">
                      <a:pos x="connsiteX920" y="connsiteY920"/>
                    </a:cxn>
                    <a:cxn ang="0">
                      <a:pos x="connsiteX921" y="connsiteY921"/>
                    </a:cxn>
                    <a:cxn ang="0">
                      <a:pos x="connsiteX922" y="connsiteY922"/>
                    </a:cxn>
                    <a:cxn ang="0">
                      <a:pos x="connsiteX923" y="connsiteY923"/>
                    </a:cxn>
                    <a:cxn ang="0">
                      <a:pos x="connsiteX924" y="connsiteY924"/>
                    </a:cxn>
                    <a:cxn ang="0">
                      <a:pos x="connsiteX925" y="connsiteY925"/>
                    </a:cxn>
                    <a:cxn ang="0">
                      <a:pos x="connsiteX926" y="connsiteY926"/>
                    </a:cxn>
                    <a:cxn ang="0">
                      <a:pos x="connsiteX927" y="connsiteY927"/>
                    </a:cxn>
                    <a:cxn ang="0">
                      <a:pos x="connsiteX928" y="connsiteY928"/>
                    </a:cxn>
                    <a:cxn ang="0">
                      <a:pos x="connsiteX929" y="connsiteY929"/>
                    </a:cxn>
                    <a:cxn ang="0">
                      <a:pos x="connsiteX930" y="connsiteY930"/>
                    </a:cxn>
                    <a:cxn ang="0">
                      <a:pos x="connsiteX931" y="connsiteY931"/>
                    </a:cxn>
                    <a:cxn ang="0">
                      <a:pos x="connsiteX932" y="connsiteY932"/>
                    </a:cxn>
                    <a:cxn ang="0">
                      <a:pos x="connsiteX933" y="connsiteY933"/>
                    </a:cxn>
                    <a:cxn ang="0">
                      <a:pos x="connsiteX934" y="connsiteY934"/>
                    </a:cxn>
                    <a:cxn ang="0">
                      <a:pos x="connsiteX935" y="connsiteY935"/>
                    </a:cxn>
                    <a:cxn ang="0">
                      <a:pos x="connsiteX936" y="connsiteY936"/>
                    </a:cxn>
                    <a:cxn ang="0">
                      <a:pos x="connsiteX937" y="connsiteY937"/>
                    </a:cxn>
                    <a:cxn ang="0">
                      <a:pos x="connsiteX938" y="connsiteY938"/>
                    </a:cxn>
                    <a:cxn ang="0">
                      <a:pos x="connsiteX939" y="connsiteY939"/>
                    </a:cxn>
                    <a:cxn ang="0">
                      <a:pos x="connsiteX940" y="connsiteY940"/>
                    </a:cxn>
                    <a:cxn ang="0">
                      <a:pos x="connsiteX941" y="connsiteY941"/>
                    </a:cxn>
                    <a:cxn ang="0">
                      <a:pos x="connsiteX942" y="connsiteY942"/>
                    </a:cxn>
                    <a:cxn ang="0">
                      <a:pos x="connsiteX943" y="connsiteY943"/>
                    </a:cxn>
                    <a:cxn ang="0">
                      <a:pos x="connsiteX944" y="connsiteY944"/>
                    </a:cxn>
                    <a:cxn ang="0">
                      <a:pos x="connsiteX945" y="connsiteY945"/>
                    </a:cxn>
                    <a:cxn ang="0">
                      <a:pos x="connsiteX946" y="connsiteY946"/>
                    </a:cxn>
                    <a:cxn ang="0">
                      <a:pos x="connsiteX947" y="connsiteY947"/>
                    </a:cxn>
                    <a:cxn ang="0">
                      <a:pos x="connsiteX948" y="connsiteY948"/>
                    </a:cxn>
                    <a:cxn ang="0">
                      <a:pos x="connsiteX949" y="connsiteY949"/>
                    </a:cxn>
                    <a:cxn ang="0">
                      <a:pos x="connsiteX950" y="connsiteY950"/>
                    </a:cxn>
                    <a:cxn ang="0">
                      <a:pos x="connsiteX951" y="connsiteY951"/>
                    </a:cxn>
                    <a:cxn ang="0">
                      <a:pos x="connsiteX952" y="connsiteY952"/>
                    </a:cxn>
                    <a:cxn ang="0">
                      <a:pos x="connsiteX953" y="connsiteY953"/>
                    </a:cxn>
                    <a:cxn ang="0">
                      <a:pos x="connsiteX954" y="connsiteY954"/>
                    </a:cxn>
                    <a:cxn ang="0">
                      <a:pos x="connsiteX955" y="connsiteY955"/>
                    </a:cxn>
                    <a:cxn ang="0">
                      <a:pos x="connsiteX956" y="connsiteY956"/>
                    </a:cxn>
                    <a:cxn ang="0">
                      <a:pos x="connsiteX957" y="connsiteY957"/>
                    </a:cxn>
                    <a:cxn ang="0">
                      <a:pos x="connsiteX958" y="connsiteY958"/>
                    </a:cxn>
                    <a:cxn ang="0">
                      <a:pos x="connsiteX959" y="connsiteY959"/>
                    </a:cxn>
                    <a:cxn ang="0">
                      <a:pos x="connsiteX960" y="connsiteY960"/>
                    </a:cxn>
                    <a:cxn ang="0">
                      <a:pos x="connsiteX961" y="connsiteY961"/>
                    </a:cxn>
                    <a:cxn ang="0">
                      <a:pos x="connsiteX962" y="connsiteY962"/>
                    </a:cxn>
                    <a:cxn ang="0">
                      <a:pos x="connsiteX963" y="connsiteY963"/>
                    </a:cxn>
                    <a:cxn ang="0">
                      <a:pos x="connsiteX964" y="connsiteY964"/>
                    </a:cxn>
                    <a:cxn ang="0">
                      <a:pos x="connsiteX965" y="connsiteY965"/>
                    </a:cxn>
                    <a:cxn ang="0">
                      <a:pos x="connsiteX966" y="connsiteY966"/>
                    </a:cxn>
                    <a:cxn ang="0">
                      <a:pos x="connsiteX967" y="connsiteY967"/>
                    </a:cxn>
                    <a:cxn ang="0">
                      <a:pos x="connsiteX968" y="connsiteY968"/>
                    </a:cxn>
                    <a:cxn ang="0">
                      <a:pos x="connsiteX969" y="connsiteY969"/>
                    </a:cxn>
                    <a:cxn ang="0">
                      <a:pos x="connsiteX970" y="connsiteY970"/>
                    </a:cxn>
                    <a:cxn ang="0">
                      <a:pos x="connsiteX971" y="connsiteY971"/>
                    </a:cxn>
                    <a:cxn ang="0">
                      <a:pos x="connsiteX972" y="connsiteY972"/>
                    </a:cxn>
                    <a:cxn ang="0">
                      <a:pos x="connsiteX973" y="connsiteY973"/>
                    </a:cxn>
                    <a:cxn ang="0">
                      <a:pos x="connsiteX974" y="connsiteY974"/>
                    </a:cxn>
                    <a:cxn ang="0">
                      <a:pos x="connsiteX975" y="connsiteY975"/>
                    </a:cxn>
                    <a:cxn ang="0">
                      <a:pos x="connsiteX976" y="connsiteY976"/>
                    </a:cxn>
                    <a:cxn ang="0">
                      <a:pos x="connsiteX977" y="connsiteY977"/>
                    </a:cxn>
                    <a:cxn ang="0">
                      <a:pos x="connsiteX978" y="connsiteY978"/>
                    </a:cxn>
                    <a:cxn ang="0">
                      <a:pos x="connsiteX979" y="connsiteY979"/>
                    </a:cxn>
                    <a:cxn ang="0">
                      <a:pos x="connsiteX980" y="connsiteY980"/>
                    </a:cxn>
                    <a:cxn ang="0">
                      <a:pos x="connsiteX981" y="connsiteY981"/>
                    </a:cxn>
                    <a:cxn ang="0">
                      <a:pos x="connsiteX982" y="connsiteY982"/>
                    </a:cxn>
                    <a:cxn ang="0">
                      <a:pos x="connsiteX983" y="connsiteY983"/>
                    </a:cxn>
                    <a:cxn ang="0">
                      <a:pos x="connsiteX984" y="connsiteY984"/>
                    </a:cxn>
                    <a:cxn ang="0">
                      <a:pos x="connsiteX985" y="connsiteY985"/>
                    </a:cxn>
                    <a:cxn ang="0">
                      <a:pos x="connsiteX986" y="connsiteY986"/>
                    </a:cxn>
                    <a:cxn ang="0">
                      <a:pos x="connsiteX987" y="connsiteY987"/>
                    </a:cxn>
                    <a:cxn ang="0">
                      <a:pos x="connsiteX988" y="connsiteY988"/>
                    </a:cxn>
                    <a:cxn ang="0">
                      <a:pos x="connsiteX989" y="connsiteY989"/>
                    </a:cxn>
                    <a:cxn ang="0">
                      <a:pos x="connsiteX990" y="connsiteY990"/>
                    </a:cxn>
                    <a:cxn ang="0">
                      <a:pos x="connsiteX991" y="connsiteY991"/>
                    </a:cxn>
                    <a:cxn ang="0">
                      <a:pos x="connsiteX992" y="connsiteY992"/>
                    </a:cxn>
                    <a:cxn ang="0">
                      <a:pos x="connsiteX993" y="connsiteY993"/>
                    </a:cxn>
                    <a:cxn ang="0">
                      <a:pos x="connsiteX994" y="connsiteY994"/>
                    </a:cxn>
                    <a:cxn ang="0">
                      <a:pos x="connsiteX995" y="connsiteY995"/>
                    </a:cxn>
                    <a:cxn ang="0">
                      <a:pos x="connsiteX996" y="connsiteY996"/>
                    </a:cxn>
                    <a:cxn ang="0">
                      <a:pos x="connsiteX997" y="connsiteY997"/>
                    </a:cxn>
                    <a:cxn ang="0">
                      <a:pos x="connsiteX998" y="connsiteY998"/>
                    </a:cxn>
                    <a:cxn ang="0">
                      <a:pos x="connsiteX999" y="connsiteY999"/>
                    </a:cxn>
                    <a:cxn ang="0">
                      <a:pos x="connsiteX1000" y="connsiteY1000"/>
                    </a:cxn>
                    <a:cxn ang="0">
                      <a:pos x="connsiteX1001" y="connsiteY1001"/>
                    </a:cxn>
                    <a:cxn ang="0">
                      <a:pos x="connsiteX1002" y="connsiteY1002"/>
                    </a:cxn>
                    <a:cxn ang="0">
                      <a:pos x="connsiteX1003" y="connsiteY1003"/>
                    </a:cxn>
                    <a:cxn ang="0">
                      <a:pos x="connsiteX1004" y="connsiteY1004"/>
                    </a:cxn>
                    <a:cxn ang="0">
                      <a:pos x="connsiteX1005" y="connsiteY1005"/>
                    </a:cxn>
                    <a:cxn ang="0">
                      <a:pos x="connsiteX1006" y="connsiteY1006"/>
                    </a:cxn>
                    <a:cxn ang="0">
                      <a:pos x="connsiteX1007" y="connsiteY1007"/>
                    </a:cxn>
                    <a:cxn ang="0">
                      <a:pos x="connsiteX1008" y="connsiteY1008"/>
                    </a:cxn>
                    <a:cxn ang="0">
                      <a:pos x="connsiteX1009" y="connsiteY1009"/>
                    </a:cxn>
                    <a:cxn ang="0">
                      <a:pos x="connsiteX1010" y="connsiteY1010"/>
                    </a:cxn>
                    <a:cxn ang="0">
                      <a:pos x="connsiteX1011" y="connsiteY1011"/>
                    </a:cxn>
                    <a:cxn ang="0">
                      <a:pos x="connsiteX1012" y="connsiteY1012"/>
                    </a:cxn>
                    <a:cxn ang="0">
                      <a:pos x="connsiteX1013" y="connsiteY1013"/>
                    </a:cxn>
                    <a:cxn ang="0">
                      <a:pos x="connsiteX1014" y="connsiteY1014"/>
                    </a:cxn>
                    <a:cxn ang="0">
                      <a:pos x="connsiteX1015" y="connsiteY1015"/>
                    </a:cxn>
                    <a:cxn ang="0">
                      <a:pos x="connsiteX1016" y="connsiteY1016"/>
                    </a:cxn>
                    <a:cxn ang="0">
                      <a:pos x="connsiteX1017" y="connsiteY1017"/>
                    </a:cxn>
                    <a:cxn ang="0">
                      <a:pos x="connsiteX1018" y="connsiteY1018"/>
                    </a:cxn>
                    <a:cxn ang="0">
                      <a:pos x="connsiteX1019" y="connsiteY1019"/>
                    </a:cxn>
                    <a:cxn ang="0">
                      <a:pos x="connsiteX1020" y="connsiteY1020"/>
                    </a:cxn>
                    <a:cxn ang="0">
                      <a:pos x="connsiteX1021" y="connsiteY1021"/>
                    </a:cxn>
                    <a:cxn ang="0">
                      <a:pos x="connsiteX1022" y="connsiteY1022"/>
                    </a:cxn>
                    <a:cxn ang="0">
                      <a:pos x="connsiteX1023" y="connsiteY1023"/>
                    </a:cxn>
                    <a:cxn ang="0">
                      <a:pos x="connsiteX1024" y="connsiteY1024"/>
                    </a:cxn>
                    <a:cxn ang="0">
                      <a:pos x="connsiteX1025" y="connsiteY1025"/>
                    </a:cxn>
                    <a:cxn ang="0">
                      <a:pos x="connsiteX1026" y="connsiteY1026"/>
                    </a:cxn>
                    <a:cxn ang="0">
                      <a:pos x="connsiteX1027" y="connsiteY1027"/>
                    </a:cxn>
                    <a:cxn ang="0">
                      <a:pos x="connsiteX1028" y="connsiteY1028"/>
                    </a:cxn>
                    <a:cxn ang="0">
                      <a:pos x="connsiteX1029" y="connsiteY1029"/>
                    </a:cxn>
                    <a:cxn ang="0">
                      <a:pos x="connsiteX1030" y="connsiteY1030"/>
                    </a:cxn>
                    <a:cxn ang="0">
                      <a:pos x="connsiteX1031" y="connsiteY1031"/>
                    </a:cxn>
                    <a:cxn ang="0">
                      <a:pos x="connsiteX1032" y="connsiteY1032"/>
                    </a:cxn>
                    <a:cxn ang="0">
                      <a:pos x="connsiteX1033" y="connsiteY1033"/>
                    </a:cxn>
                    <a:cxn ang="0">
                      <a:pos x="connsiteX1034" y="connsiteY1034"/>
                    </a:cxn>
                    <a:cxn ang="0">
                      <a:pos x="connsiteX1035" y="connsiteY1035"/>
                    </a:cxn>
                    <a:cxn ang="0">
                      <a:pos x="connsiteX1036" y="connsiteY1036"/>
                    </a:cxn>
                    <a:cxn ang="0">
                      <a:pos x="connsiteX1037" y="connsiteY1037"/>
                    </a:cxn>
                    <a:cxn ang="0">
                      <a:pos x="connsiteX1038" y="connsiteY1038"/>
                    </a:cxn>
                    <a:cxn ang="0">
                      <a:pos x="connsiteX1039" y="connsiteY1039"/>
                    </a:cxn>
                    <a:cxn ang="0">
                      <a:pos x="connsiteX1040" y="connsiteY1040"/>
                    </a:cxn>
                    <a:cxn ang="0">
                      <a:pos x="connsiteX1041" y="connsiteY1041"/>
                    </a:cxn>
                    <a:cxn ang="0">
                      <a:pos x="connsiteX1042" y="connsiteY1042"/>
                    </a:cxn>
                    <a:cxn ang="0">
                      <a:pos x="connsiteX1043" y="connsiteY1043"/>
                    </a:cxn>
                    <a:cxn ang="0">
                      <a:pos x="connsiteX1044" y="connsiteY1044"/>
                    </a:cxn>
                    <a:cxn ang="0">
                      <a:pos x="connsiteX1045" y="connsiteY1045"/>
                    </a:cxn>
                    <a:cxn ang="0">
                      <a:pos x="connsiteX1046" y="connsiteY1046"/>
                    </a:cxn>
                    <a:cxn ang="0">
                      <a:pos x="connsiteX1047" y="connsiteY1047"/>
                    </a:cxn>
                    <a:cxn ang="0">
                      <a:pos x="connsiteX1048" y="connsiteY1048"/>
                    </a:cxn>
                    <a:cxn ang="0">
                      <a:pos x="connsiteX1049" y="connsiteY1049"/>
                    </a:cxn>
                    <a:cxn ang="0">
                      <a:pos x="connsiteX1050" y="connsiteY1050"/>
                    </a:cxn>
                    <a:cxn ang="0">
                      <a:pos x="connsiteX1051" y="connsiteY1051"/>
                    </a:cxn>
                    <a:cxn ang="0">
                      <a:pos x="connsiteX1052" y="connsiteY1052"/>
                    </a:cxn>
                    <a:cxn ang="0">
                      <a:pos x="connsiteX1053" y="connsiteY1053"/>
                    </a:cxn>
                    <a:cxn ang="0">
                      <a:pos x="connsiteX1054" y="connsiteY1054"/>
                    </a:cxn>
                    <a:cxn ang="0">
                      <a:pos x="connsiteX1055" y="connsiteY1055"/>
                    </a:cxn>
                    <a:cxn ang="0">
                      <a:pos x="connsiteX1056" y="connsiteY1056"/>
                    </a:cxn>
                    <a:cxn ang="0">
                      <a:pos x="connsiteX1057" y="connsiteY1057"/>
                    </a:cxn>
                    <a:cxn ang="0">
                      <a:pos x="connsiteX1058" y="connsiteY1058"/>
                    </a:cxn>
                    <a:cxn ang="0">
                      <a:pos x="connsiteX1059" y="connsiteY1059"/>
                    </a:cxn>
                    <a:cxn ang="0">
                      <a:pos x="connsiteX1060" y="connsiteY1060"/>
                    </a:cxn>
                    <a:cxn ang="0">
                      <a:pos x="connsiteX1061" y="connsiteY1061"/>
                    </a:cxn>
                    <a:cxn ang="0">
                      <a:pos x="connsiteX1062" y="connsiteY1062"/>
                    </a:cxn>
                    <a:cxn ang="0">
                      <a:pos x="connsiteX1063" y="connsiteY1063"/>
                    </a:cxn>
                    <a:cxn ang="0">
                      <a:pos x="connsiteX1064" y="connsiteY1064"/>
                    </a:cxn>
                    <a:cxn ang="0">
                      <a:pos x="connsiteX1065" y="connsiteY1065"/>
                    </a:cxn>
                    <a:cxn ang="0">
                      <a:pos x="connsiteX1066" y="connsiteY1066"/>
                    </a:cxn>
                    <a:cxn ang="0">
                      <a:pos x="connsiteX1067" y="connsiteY1067"/>
                    </a:cxn>
                    <a:cxn ang="0">
                      <a:pos x="connsiteX1068" y="connsiteY1068"/>
                    </a:cxn>
                    <a:cxn ang="0">
                      <a:pos x="connsiteX1069" y="connsiteY1069"/>
                    </a:cxn>
                    <a:cxn ang="0">
                      <a:pos x="connsiteX1070" y="connsiteY1070"/>
                    </a:cxn>
                    <a:cxn ang="0">
                      <a:pos x="connsiteX1071" y="connsiteY1071"/>
                    </a:cxn>
                    <a:cxn ang="0">
                      <a:pos x="connsiteX1072" y="connsiteY1072"/>
                    </a:cxn>
                    <a:cxn ang="0">
                      <a:pos x="connsiteX1073" y="connsiteY1073"/>
                    </a:cxn>
                    <a:cxn ang="0">
                      <a:pos x="connsiteX1074" y="connsiteY1074"/>
                    </a:cxn>
                    <a:cxn ang="0">
                      <a:pos x="connsiteX1075" y="connsiteY1075"/>
                    </a:cxn>
                    <a:cxn ang="0">
                      <a:pos x="connsiteX1076" y="connsiteY1076"/>
                    </a:cxn>
                    <a:cxn ang="0">
                      <a:pos x="connsiteX1077" y="connsiteY1077"/>
                    </a:cxn>
                    <a:cxn ang="0">
                      <a:pos x="connsiteX1078" y="connsiteY1078"/>
                    </a:cxn>
                    <a:cxn ang="0">
                      <a:pos x="connsiteX1079" y="connsiteY1079"/>
                    </a:cxn>
                    <a:cxn ang="0">
                      <a:pos x="connsiteX1080" y="connsiteY1080"/>
                    </a:cxn>
                    <a:cxn ang="0">
                      <a:pos x="connsiteX1081" y="connsiteY1081"/>
                    </a:cxn>
                    <a:cxn ang="0">
                      <a:pos x="connsiteX1082" y="connsiteY1082"/>
                    </a:cxn>
                    <a:cxn ang="0">
                      <a:pos x="connsiteX1083" y="connsiteY1083"/>
                    </a:cxn>
                    <a:cxn ang="0">
                      <a:pos x="connsiteX1084" y="connsiteY1084"/>
                    </a:cxn>
                    <a:cxn ang="0">
                      <a:pos x="connsiteX1085" y="connsiteY1085"/>
                    </a:cxn>
                    <a:cxn ang="0">
                      <a:pos x="connsiteX1086" y="connsiteY1086"/>
                    </a:cxn>
                    <a:cxn ang="0">
                      <a:pos x="connsiteX1087" y="connsiteY1087"/>
                    </a:cxn>
                    <a:cxn ang="0">
                      <a:pos x="connsiteX1088" y="connsiteY1088"/>
                    </a:cxn>
                    <a:cxn ang="0">
                      <a:pos x="connsiteX1089" y="connsiteY1089"/>
                    </a:cxn>
                    <a:cxn ang="0">
                      <a:pos x="connsiteX1090" y="connsiteY1090"/>
                    </a:cxn>
                    <a:cxn ang="0">
                      <a:pos x="connsiteX1091" y="connsiteY1091"/>
                    </a:cxn>
                    <a:cxn ang="0">
                      <a:pos x="connsiteX1092" y="connsiteY1092"/>
                    </a:cxn>
                    <a:cxn ang="0">
                      <a:pos x="connsiteX1093" y="connsiteY1093"/>
                    </a:cxn>
                    <a:cxn ang="0">
                      <a:pos x="connsiteX1094" y="connsiteY1094"/>
                    </a:cxn>
                    <a:cxn ang="0">
                      <a:pos x="connsiteX1095" y="connsiteY1095"/>
                    </a:cxn>
                    <a:cxn ang="0">
                      <a:pos x="connsiteX1096" y="connsiteY1096"/>
                    </a:cxn>
                    <a:cxn ang="0">
                      <a:pos x="connsiteX1097" y="connsiteY1097"/>
                    </a:cxn>
                    <a:cxn ang="0">
                      <a:pos x="connsiteX1098" y="connsiteY1098"/>
                    </a:cxn>
                    <a:cxn ang="0">
                      <a:pos x="connsiteX1099" y="connsiteY1099"/>
                    </a:cxn>
                    <a:cxn ang="0">
                      <a:pos x="connsiteX1100" y="connsiteY1100"/>
                    </a:cxn>
                    <a:cxn ang="0">
                      <a:pos x="connsiteX1101" y="connsiteY1101"/>
                    </a:cxn>
                    <a:cxn ang="0">
                      <a:pos x="connsiteX1102" y="connsiteY1102"/>
                    </a:cxn>
                    <a:cxn ang="0">
                      <a:pos x="connsiteX1103" y="connsiteY1103"/>
                    </a:cxn>
                    <a:cxn ang="0">
                      <a:pos x="connsiteX1104" y="connsiteY1104"/>
                    </a:cxn>
                    <a:cxn ang="0">
                      <a:pos x="connsiteX1105" y="connsiteY1105"/>
                    </a:cxn>
                    <a:cxn ang="0">
                      <a:pos x="connsiteX1106" y="connsiteY1106"/>
                    </a:cxn>
                    <a:cxn ang="0">
                      <a:pos x="connsiteX1107" y="connsiteY1107"/>
                    </a:cxn>
                    <a:cxn ang="0">
                      <a:pos x="connsiteX1108" y="connsiteY1108"/>
                    </a:cxn>
                    <a:cxn ang="0">
                      <a:pos x="connsiteX1109" y="connsiteY1109"/>
                    </a:cxn>
                    <a:cxn ang="0">
                      <a:pos x="connsiteX1110" y="connsiteY1110"/>
                    </a:cxn>
                    <a:cxn ang="0">
                      <a:pos x="connsiteX1111" y="connsiteY1111"/>
                    </a:cxn>
                    <a:cxn ang="0">
                      <a:pos x="connsiteX1112" y="connsiteY1112"/>
                    </a:cxn>
                    <a:cxn ang="0">
                      <a:pos x="connsiteX1113" y="connsiteY1113"/>
                    </a:cxn>
                    <a:cxn ang="0">
                      <a:pos x="connsiteX1114" y="connsiteY1114"/>
                    </a:cxn>
                    <a:cxn ang="0">
                      <a:pos x="connsiteX1115" y="connsiteY1115"/>
                    </a:cxn>
                    <a:cxn ang="0">
                      <a:pos x="connsiteX1116" y="connsiteY1116"/>
                    </a:cxn>
                    <a:cxn ang="0">
                      <a:pos x="connsiteX1117" y="connsiteY1117"/>
                    </a:cxn>
                    <a:cxn ang="0">
                      <a:pos x="connsiteX1118" y="connsiteY1118"/>
                    </a:cxn>
                    <a:cxn ang="0">
                      <a:pos x="connsiteX1119" y="connsiteY1119"/>
                    </a:cxn>
                    <a:cxn ang="0">
                      <a:pos x="connsiteX1120" y="connsiteY1120"/>
                    </a:cxn>
                    <a:cxn ang="0">
                      <a:pos x="connsiteX1121" y="connsiteY1121"/>
                    </a:cxn>
                    <a:cxn ang="0">
                      <a:pos x="connsiteX1122" y="connsiteY1122"/>
                    </a:cxn>
                    <a:cxn ang="0">
                      <a:pos x="connsiteX1123" y="connsiteY1123"/>
                    </a:cxn>
                    <a:cxn ang="0">
                      <a:pos x="connsiteX1124" y="connsiteY1124"/>
                    </a:cxn>
                    <a:cxn ang="0">
                      <a:pos x="connsiteX1125" y="connsiteY1125"/>
                    </a:cxn>
                    <a:cxn ang="0">
                      <a:pos x="connsiteX1126" y="connsiteY1126"/>
                    </a:cxn>
                    <a:cxn ang="0">
                      <a:pos x="connsiteX1127" y="connsiteY1127"/>
                    </a:cxn>
                    <a:cxn ang="0">
                      <a:pos x="connsiteX1128" y="connsiteY1128"/>
                    </a:cxn>
                    <a:cxn ang="0">
                      <a:pos x="connsiteX1129" y="connsiteY1129"/>
                    </a:cxn>
                    <a:cxn ang="0">
                      <a:pos x="connsiteX1130" y="connsiteY1130"/>
                    </a:cxn>
                    <a:cxn ang="0">
                      <a:pos x="connsiteX1131" y="connsiteY1131"/>
                    </a:cxn>
                    <a:cxn ang="0">
                      <a:pos x="connsiteX1132" y="connsiteY1132"/>
                    </a:cxn>
                    <a:cxn ang="0">
                      <a:pos x="connsiteX1133" y="connsiteY1133"/>
                    </a:cxn>
                    <a:cxn ang="0">
                      <a:pos x="connsiteX1134" y="connsiteY1134"/>
                    </a:cxn>
                    <a:cxn ang="0">
                      <a:pos x="connsiteX1135" y="connsiteY1135"/>
                    </a:cxn>
                    <a:cxn ang="0">
                      <a:pos x="connsiteX1136" y="connsiteY1136"/>
                    </a:cxn>
                    <a:cxn ang="0">
                      <a:pos x="connsiteX1137" y="connsiteY1137"/>
                    </a:cxn>
                    <a:cxn ang="0">
                      <a:pos x="connsiteX1138" y="connsiteY1138"/>
                    </a:cxn>
                    <a:cxn ang="0">
                      <a:pos x="connsiteX1139" y="connsiteY1139"/>
                    </a:cxn>
                    <a:cxn ang="0">
                      <a:pos x="connsiteX1140" y="connsiteY1140"/>
                    </a:cxn>
                    <a:cxn ang="0">
                      <a:pos x="connsiteX1141" y="connsiteY1141"/>
                    </a:cxn>
                    <a:cxn ang="0">
                      <a:pos x="connsiteX1142" y="connsiteY1142"/>
                    </a:cxn>
                    <a:cxn ang="0">
                      <a:pos x="connsiteX1143" y="connsiteY1143"/>
                    </a:cxn>
                    <a:cxn ang="0">
                      <a:pos x="connsiteX1144" y="connsiteY1144"/>
                    </a:cxn>
                    <a:cxn ang="0">
                      <a:pos x="connsiteX1145" y="connsiteY1145"/>
                    </a:cxn>
                    <a:cxn ang="0">
                      <a:pos x="connsiteX1146" y="connsiteY1146"/>
                    </a:cxn>
                    <a:cxn ang="0">
                      <a:pos x="connsiteX1147" y="connsiteY1147"/>
                    </a:cxn>
                    <a:cxn ang="0">
                      <a:pos x="connsiteX1148" y="connsiteY1148"/>
                    </a:cxn>
                    <a:cxn ang="0">
                      <a:pos x="connsiteX1149" y="connsiteY1149"/>
                    </a:cxn>
                    <a:cxn ang="0">
                      <a:pos x="connsiteX1150" y="connsiteY1150"/>
                    </a:cxn>
                    <a:cxn ang="0">
                      <a:pos x="connsiteX1151" y="connsiteY1151"/>
                    </a:cxn>
                    <a:cxn ang="0">
                      <a:pos x="connsiteX1152" y="connsiteY1152"/>
                    </a:cxn>
                    <a:cxn ang="0">
                      <a:pos x="connsiteX1153" y="connsiteY1153"/>
                    </a:cxn>
                    <a:cxn ang="0">
                      <a:pos x="connsiteX1154" y="connsiteY1154"/>
                    </a:cxn>
                    <a:cxn ang="0">
                      <a:pos x="connsiteX1155" y="connsiteY1155"/>
                    </a:cxn>
                    <a:cxn ang="0">
                      <a:pos x="connsiteX1156" y="connsiteY1156"/>
                    </a:cxn>
                    <a:cxn ang="0">
                      <a:pos x="connsiteX1157" y="connsiteY1157"/>
                    </a:cxn>
                    <a:cxn ang="0">
                      <a:pos x="connsiteX1158" y="connsiteY1158"/>
                    </a:cxn>
                    <a:cxn ang="0">
                      <a:pos x="connsiteX1159" y="connsiteY1159"/>
                    </a:cxn>
                    <a:cxn ang="0">
                      <a:pos x="connsiteX1160" y="connsiteY1160"/>
                    </a:cxn>
                    <a:cxn ang="0">
                      <a:pos x="connsiteX1161" y="connsiteY1161"/>
                    </a:cxn>
                    <a:cxn ang="0">
                      <a:pos x="connsiteX1162" y="connsiteY1162"/>
                    </a:cxn>
                    <a:cxn ang="0">
                      <a:pos x="connsiteX1163" y="connsiteY1163"/>
                    </a:cxn>
                    <a:cxn ang="0">
                      <a:pos x="connsiteX1164" y="connsiteY1164"/>
                    </a:cxn>
                    <a:cxn ang="0">
                      <a:pos x="connsiteX1165" y="connsiteY1165"/>
                    </a:cxn>
                    <a:cxn ang="0">
                      <a:pos x="connsiteX1166" y="connsiteY1166"/>
                    </a:cxn>
                    <a:cxn ang="0">
                      <a:pos x="connsiteX1167" y="connsiteY1167"/>
                    </a:cxn>
                    <a:cxn ang="0">
                      <a:pos x="connsiteX1168" y="connsiteY1168"/>
                    </a:cxn>
                    <a:cxn ang="0">
                      <a:pos x="connsiteX1169" y="connsiteY1169"/>
                    </a:cxn>
                    <a:cxn ang="0">
                      <a:pos x="connsiteX1170" y="connsiteY1170"/>
                    </a:cxn>
                    <a:cxn ang="0">
                      <a:pos x="connsiteX1171" y="connsiteY1171"/>
                    </a:cxn>
                    <a:cxn ang="0">
                      <a:pos x="connsiteX1172" y="connsiteY1172"/>
                    </a:cxn>
                    <a:cxn ang="0">
                      <a:pos x="connsiteX1173" y="connsiteY1173"/>
                    </a:cxn>
                    <a:cxn ang="0">
                      <a:pos x="connsiteX1174" y="connsiteY1174"/>
                    </a:cxn>
                    <a:cxn ang="0">
                      <a:pos x="connsiteX1175" y="connsiteY1175"/>
                    </a:cxn>
                    <a:cxn ang="0">
                      <a:pos x="connsiteX1176" y="connsiteY1176"/>
                    </a:cxn>
                    <a:cxn ang="0">
                      <a:pos x="connsiteX1177" y="connsiteY1177"/>
                    </a:cxn>
                    <a:cxn ang="0">
                      <a:pos x="connsiteX1178" y="connsiteY1178"/>
                    </a:cxn>
                    <a:cxn ang="0">
                      <a:pos x="connsiteX1179" y="connsiteY1179"/>
                    </a:cxn>
                    <a:cxn ang="0">
                      <a:pos x="connsiteX1180" y="connsiteY1180"/>
                    </a:cxn>
                    <a:cxn ang="0">
                      <a:pos x="connsiteX1181" y="connsiteY1181"/>
                    </a:cxn>
                    <a:cxn ang="0">
                      <a:pos x="connsiteX1182" y="connsiteY1182"/>
                    </a:cxn>
                    <a:cxn ang="0">
                      <a:pos x="connsiteX1183" y="connsiteY1183"/>
                    </a:cxn>
                    <a:cxn ang="0">
                      <a:pos x="connsiteX1184" y="connsiteY1184"/>
                    </a:cxn>
                    <a:cxn ang="0">
                      <a:pos x="connsiteX1185" y="connsiteY1185"/>
                    </a:cxn>
                    <a:cxn ang="0">
                      <a:pos x="connsiteX1186" y="connsiteY1186"/>
                    </a:cxn>
                    <a:cxn ang="0">
                      <a:pos x="connsiteX1187" y="connsiteY1187"/>
                    </a:cxn>
                    <a:cxn ang="0">
                      <a:pos x="connsiteX1188" y="connsiteY1188"/>
                    </a:cxn>
                    <a:cxn ang="0">
                      <a:pos x="connsiteX1189" y="connsiteY1189"/>
                    </a:cxn>
                    <a:cxn ang="0">
                      <a:pos x="connsiteX1190" y="connsiteY1190"/>
                    </a:cxn>
                    <a:cxn ang="0">
                      <a:pos x="connsiteX1191" y="connsiteY1191"/>
                    </a:cxn>
                    <a:cxn ang="0">
                      <a:pos x="connsiteX1192" y="connsiteY1192"/>
                    </a:cxn>
                    <a:cxn ang="0">
                      <a:pos x="connsiteX1193" y="connsiteY1193"/>
                    </a:cxn>
                    <a:cxn ang="0">
                      <a:pos x="connsiteX1194" y="connsiteY1194"/>
                    </a:cxn>
                    <a:cxn ang="0">
                      <a:pos x="connsiteX1195" y="connsiteY1195"/>
                    </a:cxn>
                    <a:cxn ang="0">
                      <a:pos x="connsiteX1196" y="connsiteY1196"/>
                    </a:cxn>
                    <a:cxn ang="0">
                      <a:pos x="connsiteX1197" y="connsiteY1197"/>
                    </a:cxn>
                    <a:cxn ang="0">
                      <a:pos x="connsiteX1198" y="connsiteY1198"/>
                    </a:cxn>
                    <a:cxn ang="0">
                      <a:pos x="connsiteX1199" y="connsiteY1199"/>
                    </a:cxn>
                    <a:cxn ang="0">
                      <a:pos x="connsiteX1200" y="connsiteY1200"/>
                    </a:cxn>
                    <a:cxn ang="0">
                      <a:pos x="connsiteX1201" y="connsiteY1201"/>
                    </a:cxn>
                    <a:cxn ang="0">
                      <a:pos x="connsiteX1202" y="connsiteY1202"/>
                    </a:cxn>
                    <a:cxn ang="0">
                      <a:pos x="connsiteX1203" y="connsiteY1203"/>
                    </a:cxn>
                    <a:cxn ang="0">
                      <a:pos x="connsiteX1204" y="connsiteY1204"/>
                    </a:cxn>
                    <a:cxn ang="0">
                      <a:pos x="connsiteX1205" y="connsiteY1205"/>
                    </a:cxn>
                    <a:cxn ang="0">
                      <a:pos x="connsiteX1206" y="connsiteY1206"/>
                    </a:cxn>
                    <a:cxn ang="0">
                      <a:pos x="connsiteX1207" y="connsiteY1207"/>
                    </a:cxn>
                    <a:cxn ang="0">
                      <a:pos x="connsiteX1208" y="connsiteY1208"/>
                    </a:cxn>
                    <a:cxn ang="0">
                      <a:pos x="connsiteX1209" y="connsiteY1209"/>
                    </a:cxn>
                    <a:cxn ang="0">
                      <a:pos x="connsiteX1210" y="connsiteY1210"/>
                    </a:cxn>
                    <a:cxn ang="0">
                      <a:pos x="connsiteX1211" y="connsiteY1211"/>
                    </a:cxn>
                    <a:cxn ang="0">
                      <a:pos x="connsiteX1212" y="connsiteY1212"/>
                    </a:cxn>
                    <a:cxn ang="0">
                      <a:pos x="connsiteX1213" y="connsiteY1213"/>
                    </a:cxn>
                    <a:cxn ang="0">
                      <a:pos x="connsiteX1214" y="connsiteY1214"/>
                    </a:cxn>
                    <a:cxn ang="0">
                      <a:pos x="connsiteX1215" y="connsiteY1215"/>
                    </a:cxn>
                    <a:cxn ang="0">
                      <a:pos x="connsiteX1216" y="connsiteY1216"/>
                    </a:cxn>
                    <a:cxn ang="0">
                      <a:pos x="connsiteX1217" y="connsiteY1217"/>
                    </a:cxn>
                    <a:cxn ang="0">
                      <a:pos x="connsiteX1218" y="connsiteY1218"/>
                    </a:cxn>
                    <a:cxn ang="0">
                      <a:pos x="connsiteX1219" y="connsiteY1219"/>
                    </a:cxn>
                    <a:cxn ang="0">
                      <a:pos x="connsiteX1220" y="connsiteY1220"/>
                    </a:cxn>
                    <a:cxn ang="0">
                      <a:pos x="connsiteX1221" y="connsiteY1221"/>
                    </a:cxn>
                    <a:cxn ang="0">
                      <a:pos x="connsiteX1222" y="connsiteY1222"/>
                    </a:cxn>
                    <a:cxn ang="0">
                      <a:pos x="connsiteX1223" y="connsiteY1223"/>
                    </a:cxn>
                    <a:cxn ang="0">
                      <a:pos x="connsiteX1224" y="connsiteY1224"/>
                    </a:cxn>
                    <a:cxn ang="0">
                      <a:pos x="connsiteX1225" y="connsiteY1225"/>
                    </a:cxn>
                    <a:cxn ang="0">
                      <a:pos x="connsiteX1226" y="connsiteY1226"/>
                    </a:cxn>
                    <a:cxn ang="0">
                      <a:pos x="connsiteX1227" y="connsiteY1227"/>
                    </a:cxn>
                    <a:cxn ang="0">
                      <a:pos x="connsiteX1228" y="connsiteY1228"/>
                    </a:cxn>
                    <a:cxn ang="0">
                      <a:pos x="connsiteX1229" y="connsiteY1229"/>
                    </a:cxn>
                    <a:cxn ang="0">
                      <a:pos x="connsiteX1230" y="connsiteY1230"/>
                    </a:cxn>
                    <a:cxn ang="0">
                      <a:pos x="connsiteX1231" y="connsiteY1231"/>
                    </a:cxn>
                    <a:cxn ang="0">
                      <a:pos x="connsiteX1232" y="connsiteY1232"/>
                    </a:cxn>
                    <a:cxn ang="0">
                      <a:pos x="connsiteX1233" y="connsiteY1233"/>
                    </a:cxn>
                    <a:cxn ang="0">
                      <a:pos x="connsiteX1234" y="connsiteY1234"/>
                    </a:cxn>
                    <a:cxn ang="0">
                      <a:pos x="connsiteX1235" y="connsiteY1235"/>
                    </a:cxn>
                    <a:cxn ang="0">
                      <a:pos x="connsiteX1236" y="connsiteY1236"/>
                    </a:cxn>
                    <a:cxn ang="0">
                      <a:pos x="connsiteX1237" y="connsiteY1237"/>
                    </a:cxn>
                    <a:cxn ang="0">
                      <a:pos x="connsiteX1238" y="connsiteY1238"/>
                    </a:cxn>
                    <a:cxn ang="0">
                      <a:pos x="connsiteX1239" y="connsiteY1239"/>
                    </a:cxn>
                    <a:cxn ang="0">
                      <a:pos x="connsiteX1240" y="connsiteY1240"/>
                    </a:cxn>
                    <a:cxn ang="0">
                      <a:pos x="connsiteX1241" y="connsiteY1241"/>
                    </a:cxn>
                    <a:cxn ang="0">
                      <a:pos x="connsiteX1242" y="connsiteY1242"/>
                    </a:cxn>
                    <a:cxn ang="0">
                      <a:pos x="connsiteX1243" y="connsiteY1243"/>
                    </a:cxn>
                    <a:cxn ang="0">
                      <a:pos x="connsiteX1244" y="connsiteY1244"/>
                    </a:cxn>
                    <a:cxn ang="0">
                      <a:pos x="connsiteX1245" y="connsiteY1245"/>
                    </a:cxn>
                    <a:cxn ang="0">
                      <a:pos x="connsiteX1246" y="connsiteY1246"/>
                    </a:cxn>
                    <a:cxn ang="0">
                      <a:pos x="connsiteX1247" y="connsiteY1247"/>
                    </a:cxn>
                    <a:cxn ang="0">
                      <a:pos x="connsiteX1248" y="connsiteY1248"/>
                    </a:cxn>
                    <a:cxn ang="0">
                      <a:pos x="connsiteX1249" y="connsiteY1249"/>
                    </a:cxn>
                    <a:cxn ang="0">
                      <a:pos x="connsiteX1250" y="connsiteY1250"/>
                    </a:cxn>
                    <a:cxn ang="0">
                      <a:pos x="connsiteX1251" y="connsiteY1251"/>
                    </a:cxn>
                    <a:cxn ang="0">
                      <a:pos x="connsiteX1252" y="connsiteY1252"/>
                    </a:cxn>
                    <a:cxn ang="0">
                      <a:pos x="connsiteX1253" y="connsiteY1253"/>
                    </a:cxn>
                    <a:cxn ang="0">
                      <a:pos x="connsiteX1254" y="connsiteY1254"/>
                    </a:cxn>
                    <a:cxn ang="0">
                      <a:pos x="connsiteX1255" y="connsiteY1255"/>
                    </a:cxn>
                    <a:cxn ang="0">
                      <a:pos x="connsiteX1256" y="connsiteY1256"/>
                    </a:cxn>
                    <a:cxn ang="0">
                      <a:pos x="connsiteX1257" y="connsiteY1257"/>
                    </a:cxn>
                    <a:cxn ang="0">
                      <a:pos x="connsiteX1258" y="connsiteY1258"/>
                    </a:cxn>
                    <a:cxn ang="0">
                      <a:pos x="connsiteX1259" y="connsiteY1259"/>
                    </a:cxn>
                    <a:cxn ang="0">
                      <a:pos x="connsiteX1260" y="connsiteY1260"/>
                    </a:cxn>
                    <a:cxn ang="0">
                      <a:pos x="connsiteX1261" y="connsiteY1261"/>
                    </a:cxn>
                    <a:cxn ang="0">
                      <a:pos x="connsiteX1262" y="connsiteY1262"/>
                    </a:cxn>
                    <a:cxn ang="0">
                      <a:pos x="connsiteX1263" y="connsiteY1263"/>
                    </a:cxn>
                    <a:cxn ang="0">
                      <a:pos x="connsiteX1264" y="connsiteY1264"/>
                    </a:cxn>
                    <a:cxn ang="0">
                      <a:pos x="connsiteX1265" y="connsiteY1265"/>
                    </a:cxn>
                    <a:cxn ang="0">
                      <a:pos x="connsiteX1266" y="connsiteY1266"/>
                    </a:cxn>
                    <a:cxn ang="0">
                      <a:pos x="connsiteX1267" y="connsiteY1267"/>
                    </a:cxn>
                    <a:cxn ang="0">
                      <a:pos x="connsiteX1268" y="connsiteY1268"/>
                    </a:cxn>
                    <a:cxn ang="0">
                      <a:pos x="connsiteX1269" y="connsiteY1269"/>
                    </a:cxn>
                    <a:cxn ang="0">
                      <a:pos x="connsiteX1270" y="connsiteY1270"/>
                    </a:cxn>
                    <a:cxn ang="0">
                      <a:pos x="connsiteX1271" y="connsiteY1271"/>
                    </a:cxn>
                    <a:cxn ang="0">
                      <a:pos x="connsiteX1272" y="connsiteY1272"/>
                    </a:cxn>
                    <a:cxn ang="0">
                      <a:pos x="connsiteX1273" y="connsiteY1273"/>
                    </a:cxn>
                    <a:cxn ang="0">
                      <a:pos x="connsiteX1274" y="connsiteY1274"/>
                    </a:cxn>
                    <a:cxn ang="0">
                      <a:pos x="connsiteX1275" y="connsiteY1275"/>
                    </a:cxn>
                    <a:cxn ang="0">
                      <a:pos x="connsiteX1276" y="connsiteY1276"/>
                    </a:cxn>
                    <a:cxn ang="0">
                      <a:pos x="connsiteX1277" y="connsiteY1277"/>
                    </a:cxn>
                    <a:cxn ang="0">
                      <a:pos x="connsiteX1278" y="connsiteY1278"/>
                    </a:cxn>
                    <a:cxn ang="0">
                      <a:pos x="connsiteX1279" y="connsiteY1279"/>
                    </a:cxn>
                    <a:cxn ang="0">
                      <a:pos x="connsiteX1280" y="connsiteY1280"/>
                    </a:cxn>
                    <a:cxn ang="0">
                      <a:pos x="connsiteX1281" y="connsiteY1281"/>
                    </a:cxn>
                    <a:cxn ang="0">
                      <a:pos x="connsiteX1282" y="connsiteY1282"/>
                    </a:cxn>
                    <a:cxn ang="0">
                      <a:pos x="connsiteX1283" y="connsiteY1283"/>
                    </a:cxn>
                    <a:cxn ang="0">
                      <a:pos x="connsiteX1284" y="connsiteY1284"/>
                    </a:cxn>
                    <a:cxn ang="0">
                      <a:pos x="connsiteX1285" y="connsiteY1285"/>
                    </a:cxn>
                    <a:cxn ang="0">
                      <a:pos x="connsiteX1286" y="connsiteY1286"/>
                    </a:cxn>
                    <a:cxn ang="0">
                      <a:pos x="connsiteX1287" y="connsiteY1287"/>
                    </a:cxn>
                    <a:cxn ang="0">
                      <a:pos x="connsiteX1288" y="connsiteY1288"/>
                    </a:cxn>
                    <a:cxn ang="0">
                      <a:pos x="connsiteX1289" y="connsiteY1289"/>
                    </a:cxn>
                    <a:cxn ang="0">
                      <a:pos x="connsiteX1290" y="connsiteY1290"/>
                    </a:cxn>
                    <a:cxn ang="0">
                      <a:pos x="connsiteX1291" y="connsiteY1291"/>
                    </a:cxn>
                    <a:cxn ang="0">
                      <a:pos x="connsiteX1292" y="connsiteY1292"/>
                    </a:cxn>
                    <a:cxn ang="0">
                      <a:pos x="connsiteX1293" y="connsiteY1293"/>
                    </a:cxn>
                    <a:cxn ang="0">
                      <a:pos x="connsiteX1294" y="connsiteY1294"/>
                    </a:cxn>
                    <a:cxn ang="0">
                      <a:pos x="connsiteX1295" y="connsiteY1295"/>
                    </a:cxn>
                    <a:cxn ang="0">
                      <a:pos x="connsiteX1296" y="connsiteY1296"/>
                    </a:cxn>
                    <a:cxn ang="0">
                      <a:pos x="connsiteX1297" y="connsiteY1297"/>
                    </a:cxn>
                    <a:cxn ang="0">
                      <a:pos x="connsiteX1298" y="connsiteY1298"/>
                    </a:cxn>
                    <a:cxn ang="0">
                      <a:pos x="connsiteX1299" y="connsiteY1299"/>
                    </a:cxn>
                    <a:cxn ang="0">
                      <a:pos x="connsiteX1300" y="connsiteY1300"/>
                    </a:cxn>
                    <a:cxn ang="0">
                      <a:pos x="connsiteX1301" y="connsiteY1301"/>
                    </a:cxn>
                    <a:cxn ang="0">
                      <a:pos x="connsiteX1302" y="connsiteY1302"/>
                    </a:cxn>
                    <a:cxn ang="0">
                      <a:pos x="connsiteX1303" y="connsiteY1303"/>
                    </a:cxn>
                    <a:cxn ang="0">
                      <a:pos x="connsiteX1304" y="connsiteY1304"/>
                    </a:cxn>
                    <a:cxn ang="0">
                      <a:pos x="connsiteX1305" y="connsiteY1305"/>
                    </a:cxn>
                    <a:cxn ang="0">
                      <a:pos x="connsiteX1306" y="connsiteY1306"/>
                    </a:cxn>
                    <a:cxn ang="0">
                      <a:pos x="connsiteX1307" y="connsiteY1307"/>
                    </a:cxn>
                    <a:cxn ang="0">
                      <a:pos x="connsiteX1308" y="connsiteY1308"/>
                    </a:cxn>
                    <a:cxn ang="0">
                      <a:pos x="connsiteX1309" y="connsiteY1309"/>
                    </a:cxn>
                    <a:cxn ang="0">
                      <a:pos x="connsiteX1310" y="connsiteY1310"/>
                    </a:cxn>
                    <a:cxn ang="0">
                      <a:pos x="connsiteX1311" y="connsiteY1311"/>
                    </a:cxn>
                    <a:cxn ang="0">
                      <a:pos x="connsiteX1312" y="connsiteY1312"/>
                    </a:cxn>
                    <a:cxn ang="0">
                      <a:pos x="connsiteX1313" y="connsiteY1313"/>
                    </a:cxn>
                    <a:cxn ang="0">
                      <a:pos x="connsiteX1314" y="connsiteY1314"/>
                    </a:cxn>
                    <a:cxn ang="0">
                      <a:pos x="connsiteX1315" y="connsiteY1315"/>
                    </a:cxn>
                    <a:cxn ang="0">
                      <a:pos x="connsiteX1316" y="connsiteY1316"/>
                    </a:cxn>
                    <a:cxn ang="0">
                      <a:pos x="connsiteX1317" y="connsiteY1317"/>
                    </a:cxn>
                    <a:cxn ang="0">
                      <a:pos x="connsiteX1318" y="connsiteY1318"/>
                    </a:cxn>
                    <a:cxn ang="0">
                      <a:pos x="connsiteX1319" y="connsiteY1319"/>
                    </a:cxn>
                    <a:cxn ang="0">
                      <a:pos x="connsiteX1320" y="connsiteY1320"/>
                    </a:cxn>
                    <a:cxn ang="0">
                      <a:pos x="connsiteX1321" y="connsiteY1321"/>
                    </a:cxn>
                    <a:cxn ang="0">
                      <a:pos x="connsiteX1322" y="connsiteY1322"/>
                    </a:cxn>
                    <a:cxn ang="0">
                      <a:pos x="connsiteX1323" y="connsiteY1323"/>
                    </a:cxn>
                    <a:cxn ang="0">
                      <a:pos x="connsiteX1324" y="connsiteY1324"/>
                    </a:cxn>
                    <a:cxn ang="0">
                      <a:pos x="connsiteX1325" y="connsiteY1325"/>
                    </a:cxn>
                    <a:cxn ang="0">
                      <a:pos x="connsiteX1326" y="connsiteY1326"/>
                    </a:cxn>
                    <a:cxn ang="0">
                      <a:pos x="connsiteX1327" y="connsiteY1327"/>
                    </a:cxn>
                    <a:cxn ang="0">
                      <a:pos x="connsiteX1328" y="connsiteY1328"/>
                    </a:cxn>
                    <a:cxn ang="0">
                      <a:pos x="connsiteX1329" y="connsiteY1329"/>
                    </a:cxn>
                    <a:cxn ang="0">
                      <a:pos x="connsiteX1330" y="connsiteY1330"/>
                    </a:cxn>
                    <a:cxn ang="0">
                      <a:pos x="connsiteX1331" y="connsiteY1331"/>
                    </a:cxn>
                    <a:cxn ang="0">
                      <a:pos x="connsiteX1332" y="connsiteY1332"/>
                    </a:cxn>
                    <a:cxn ang="0">
                      <a:pos x="connsiteX1333" y="connsiteY1333"/>
                    </a:cxn>
                    <a:cxn ang="0">
                      <a:pos x="connsiteX1334" y="connsiteY1334"/>
                    </a:cxn>
                    <a:cxn ang="0">
                      <a:pos x="connsiteX1335" y="connsiteY1335"/>
                    </a:cxn>
                    <a:cxn ang="0">
                      <a:pos x="connsiteX1336" y="connsiteY1336"/>
                    </a:cxn>
                    <a:cxn ang="0">
                      <a:pos x="connsiteX1337" y="connsiteY1337"/>
                    </a:cxn>
                    <a:cxn ang="0">
                      <a:pos x="connsiteX1338" y="connsiteY1338"/>
                    </a:cxn>
                    <a:cxn ang="0">
                      <a:pos x="connsiteX1339" y="connsiteY1339"/>
                    </a:cxn>
                    <a:cxn ang="0">
                      <a:pos x="connsiteX1340" y="connsiteY1340"/>
                    </a:cxn>
                    <a:cxn ang="0">
                      <a:pos x="connsiteX1341" y="connsiteY1341"/>
                    </a:cxn>
                    <a:cxn ang="0">
                      <a:pos x="connsiteX1342" y="connsiteY1342"/>
                    </a:cxn>
                    <a:cxn ang="0">
                      <a:pos x="connsiteX1343" y="connsiteY1343"/>
                    </a:cxn>
                    <a:cxn ang="0">
                      <a:pos x="connsiteX1344" y="connsiteY1344"/>
                    </a:cxn>
                    <a:cxn ang="0">
                      <a:pos x="connsiteX1345" y="connsiteY1345"/>
                    </a:cxn>
                    <a:cxn ang="0">
                      <a:pos x="connsiteX1346" y="connsiteY1346"/>
                    </a:cxn>
                    <a:cxn ang="0">
                      <a:pos x="connsiteX1347" y="connsiteY1347"/>
                    </a:cxn>
                    <a:cxn ang="0">
                      <a:pos x="connsiteX1348" y="connsiteY1348"/>
                    </a:cxn>
                    <a:cxn ang="0">
                      <a:pos x="connsiteX1349" y="connsiteY1349"/>
                    </a:cxn>
                    <a:cxn ang="0">
                      <a:pos x="connsiteX1350" y="connsiteY1350"/>
                    </a:cxn>
                    <a:cxn ang="0">
                      <a:pos x="connsiteX1351" y="connsiteY1351"/>
                    </a:cxn>
                    <a:cxn ang="0">
                      <a:pos x="connsiteX1352" y="connsiteY1352"/>
                    </a:cxn>
                    <a:cxn ang="0">
                      <a:pos x="connsiteX1353" y="connsiteY1353"/>
                    </a:cxn>
                    <a:cxn ang="0">
                      <a:pos x="connsiteX1354" y="connsiteY1354"/>
                    </a:cxn>
                    <a:cxn ang="0">
                      <a:pos x="connsiteX1355" y="connsiteY1355"/>
                    </a:cxn>
                    <a:cxn ang="0">
                      <a:pos x="connsiteX1356" y="connsiteY1356"/>
                    </a:cxn>
                    <a:cxn ang="0">
                      <a:pos x="connsiteX1357" y="connsiteY1357"/>
                    </a:cxn>
                    <a:cxn ang="0">
                      <a:pos x="connsiteX1358" y="connsiteY1358"/>
                    </a:cxn>
                    <a:cxn ang="0">
                      <a:pos x="connsiteX1359" y="connsiteY1359"/>
                    </a:cxn>
                    <a:cxn ang="0">
                      <a:pos x="connsiteX1360" y="connsiteY1360"/>
                    </a:cxn>
                    <a:cxn ang="0">
                      <a:pos x="connsiteX1361" y="connsiteY1361"/>
                    </a:cxn>
                    <a:cxn ang="0">
                      <a:pos x="connsiteX1362" y="connsiteY1362"/>
                    </a:cxn>
                    <a:cxn ang="0">
                      <a:pos x="connsiteX1363" y="connsiteY1363"/>
                    </a:cxn>
                    <a:cxn ang="0">
                      <a:pos x="connsiteX1364" y="connsiteY1364"/>
                    </a:cxn>
                    <a:cxn ang="0">
                      <a:pos x="connsiteX1365" y="connsiteY1365"/>
                    </a:cxn>
                    <a:cxn ang="0">
                      <a:pos x="connsiteX1366" y="connsiteY1366"/>
                    </a:cxn>
                    <a:cxn ang="0">
                      <a:pos x="connsiteX1367" y="connsiteY1367"/>
                    </a:cxn>
                    <a:cxn ang="0">
                      <a:pos x="connsiteX1368" y="connsiteY1368"/>
                    </a:cxn>
                    <a:cxn ang="0">
                      <a:pos x="connsiteX1369" y="connsiteY1369"/>
                    </a:cxn>
                    <a:cxn ang="0">
                      <a:pos x="connsiteX1370" y="connsiteY1370"/>
                    </a:cxn>
                    <a:cxn ang="0">
                      <a:pos x="connsiteX1371" y="connsiteY1371"/>
                    </a:cxn>
                    <a:cxn ang="0">
                      <a:pos x="connsiteX1372" y="connsiteY1372"/>
                    </a:cxn>
                    <a:cxn ang="0">
                      <a:pos x="connsiteX1373" y="connsiteY1373"/>
                    </a:cxn>
                    <a:cxn ang="0">
                      <a:pos x="connsiteX1374" y="connsiteY1374"/>
                    </a:cxn>
                    <a:cxn ang="0">
                      <a:pos x="connsiteX1375" y="connsiteY1375"/>
                    </a:cxn>
                    <a:cxn ang="0">
                      <a:pos x="connsiteX1376" y="connsiteY1376"/>
                    </a:cxn>
                    <a:cxn ang="0">
                      <a:pos x="connsiteX1377" y="connsiteY1377"/>
                    </a:cxn>
                    <a:cxn ang="0">
                      <a:pos x="connsiteX1378" y="connsiteY1378"/>
                    </a:cxn>
                    <a:cxn ang="0">
                      <a:pos x="connsiteX1379" y="connsiteY1379"/>
                    </a:cxn>
                    <a:cxn ang="0">
                      <a:pos x="connsiteX1380" y="connsiteY1380"/>
                    </a:cxn>
                    <a:cxn ang="0">
                      <a:pos x="connsiteX1381" y="connsiteY1381"/>
                    </a:cxn>
                    <a:cxn ang="0">
                      <a:pos x="connsiteX1382" y="connsiteY1382"/>
                    </a:cxn>
                    <a:cxn ang="0">
                      <a:pos x="connsiteX1383" y="connsiteY1383"/>
                    </a:cxn>
                    <a:cxn ang="0">
                      <a:pos x="connsiteX1384" y="connsiteY1384"/>
                    </a:cxn>
                    <a:cxn ang="0">
                      <a:pos x="connsiteX1385" y="connsiteY1385"/>
                    </a:cxn>
                    <a:cxn ang="0">
                      <a:pos x="connsiteX1386" y="connsiteY1386"/>
                    </a:cxn>
                    <a:cxn ang="0">
                      <a:pos x="connsiteX1387" y="connsiteY1387"/>
                    </a:cxn>
                    <a:cxn ang="0">
                      <a:pos x="connsiteX1388" y="connsiteY1388"/>
                    </a:cxn>
                    <a:cxn ang="0">
                      <a:pos x="connsiteX1389" y="connsiteY1389"/>
                    </a:cxn>
                    <a:cxn ang="0">
                      <a:pos x="connsiteX1390" y="connsiteY1390"/>
                    </a:cxn>
                    <a:cxn ang="0">
                      <a:pos x="connsiteX1391" y="connsiteY1391"/>
                    </a:cxn>
                    <a:cxn ang="0">
                      <a:pos x="connsiteX1392" y="connsiteY1392"/>
                    </a:cxn>
                    <a:cxn ang="0">
                      <a:pos x="connsiteX1393" y="connsiteY1393"/>
                    </a:cxn>
                    <a:cxn ang="0">
                      <a:pos x="connsiteX1394" y="connsiteY1394"/>
                    </a:cxn>
                    <a:cxn ang="0">
                      <a:pos x="connsiteX1395" y="connsiteY1395"/>
                    </a:cxn>
                    <a:cxn ang="0">
                      <a:pos x="connsiteX1396" y="connsiteY1396"/>
                    </a:cxn>
                    <a:cxn ang="0">
                      <a:pos x="connsiteX1397" y="connsiteY1397"/>
                    </a:cxn>
                    <a:cxn ang="0">
                      <a:pos x="connsiteX1398" y="connsiteY1398"/>
                    </a:cxn>
                    <a:cxn ang="0">
                      <a:pos x="connsiteX1399" y="connsiteY1399"/>
                    </a:cxn>
                    <a:cxn ang="0">
                      <a:pos x="connsiteX1400" y="connsiteY1400"/>
                    </a:cxn>
                    <a:cxn ang="0">
                      <a:pos x="connsiteX1401" y="connsiteY1401"/>
                    </a:cxn>
                    <a:cxn ang="0">
                      <a:pos x="connsiteX1402" y="connsiteY1402"/>
                    </a:cxn>
                    <a:cxn ang="0">
                      <a:pos x="connsiteX1403" y="connsiteY1403"/>
                    </a:cxn>
                    <a:cxn ang="0">
                      <a:pos x="connsiteX1404" y="connsiteY1404"/>
                    </a:cxn>
                    <a:cxn ang="0">
                      <a:pos x="connsiteX1405" y="connsiteY1405"/>
                    </a:cxn>
                    <a:cxn ang="0">
                      <a:pos x="connsiteX1406" y="connsiteY1406"/>
                    </a:cxn>
                    <a:cxn ang="0">
                      <a:pos x="connsiteX1407" y="connsiteY1407"/>
                    </a:cxn>
                    <a:cxn ang="0">
                      <a:pos x="connsiteX1408" y="connsiteY1408"/>
                    </a:cxn>
                    <a:cxn ang="0">
                      <a:pos x="connsiteX1409" y="connsiteY1409"/>
                    </a:cxn>
                    <a:cxn ang="0">
                      <a:pos x="connsiteX1410" y="connsiteY1410"/>
                    </a:cxn>
                    <a:cxn ang="0">
                      <a:pos x="connsiteX1411" y="connsiteY1411"/>
                    </a:cxn>
                    <a:cxn ang="0">
                      <a:pos x="connsiteX1412" y="connsiteY1412"/>
                    </a:cxn>
                    <a:cxn ang="0">
                      <a:pos x="connsiteX1413" y="connsiteY1413"/>
                    </a:cxn>
                    <a:cxn ang="0">
                      <a:pos x="connsiteX1414" y="connsiteY1414"/>
                    </a:cxn>
                    <a:cxn ang="0">
                      <a:pos x="connsiteX1415" y="connsiteY1415"/>
                    </a:cxn>
                    <a:cxn ang="0">
                      <a:pos x="connsiteX1416" y="connsiteY1416"/>
                    </a:cxn>
                    <a:cxn ang="0">
                      <a:pos x="connsiteX1417" y="connsiteY1417"/>
                    </a:cxn>
                    <a:cxn ang="0">
                      <a:pos x="connsiteX1418" y="connsiteY1418"/>
                    </a:cxn>
                    <a:cxn ang="0">
                      <a:pos x="connsiteX1419" y="connsiteY1419"/>
                    </a:cxn>
                    <a:cxn ang="0">
                      <a:pos x="connsiteX1420" y="connsiteY1420"/>
                    </a:cxn>
                    <a:cxn ang="0">
                      <a:pos x="connsiteX1421" y="connsiteY1421"/>
                    </a:cxn>
                    <a:cxn ang="0">
                      <a:pos x="connsiteX1422" y="connsiteY1422"/>
                    </a:cxn>
                    <a:cxn ang="0">
                      <a:pos x="connsiteX1423" y="connsiteY1423"/>
                    </a:cxn>
                    <a:cxn ang="0">
                      <a:pos x="connsiteX1424" y="connsiteY1424"/>
                    </a:cxn>
                    <a:cxn ang="0">
                      <a:pos x="connsiteX1425" y="connsiteY1425"/>
                    </a:cxn>
                    <a:cxn ang="0">
                      <a:pos x="connsiteX1426" y="connsiteY1426"/>
                    </a:cxn>
                    <a:cxn ang="0">
                      <a:pos x="connsiteX1427" y="connsiteY1427"/>
                    </a:cxn>
                    <a:cxn ang="0">
                      <a:pos x="connsiteX1428" y="connsiteY1428"/>
                    </a:cxn>
                    <a:cxn ang="0">
                      <a:pos x="connsiteX1429" y="connsiteY1429"/>
                    </a:cxn>
                    <a:cxn ang="0">
                      <a:pos x="connsiteX1430" y="connsiteY1430"/>
                    </a:cxn>
                    <a:cxn ang="0">
                      <a:pos x="connsiteX1431" y="connsiteY1431"/>
                    </a:cxn>
                    <a:cxn ang="0">
                      <a:pos x="connsiteX1432" y="connsiteY1432"/>
                    </a:cxn>
                    <a:cxn ang="0">
                      <a:pos x="connsiteX1433" y="connsiteY1433"/>
                    </a:cxn>
                    <a:cxn ang="0">
                      <a:pos x="connsiteX1434" y="connsiteY1434"/>
                    </a:cxn>
                    <a:cxn ang="0">
                      <a:pos x="connsiteX1435" y="connsiteY1435"/>
                    </a:cxn>
                    <a:cxn ang="0">
                      <a:pos x="connsiteX1436" y="connsiteY1436"/>
                    </a:cxn>
                    <a:cxn ang="0">
                      <a:pos x="connsiteX1437" y="connsiteY1437"/>
                    </a:cxn>
                    <a:cxn ang="0">
                      <a:pos x="connsiteX1438" y="connsiteY1438"/>
                    </a:cxn>
                    <a:cxn ang="0">
                      <a:pos x="connsiteX1439" y="connsiteY1439"/>
                    </a:cxn>
                    <a:cxn ang="0">
                      <a:pos x="connsiteX1440" y="connsiteY1440"/>
                    </a:cxn>
                    <a:cxn ang="0">
                      <a:pos x="connsiteX1441" y="connsiteY1441"/>
                    </a:cxn>
                    <a:cxn ang="0">
                      <a:pos x="connsiteX1442" y="connsiteY1442"/>
                    </a:cxn>
                    <a:cxn ang="0">
                      <a:pos x="connsiteX1443" y="connsiteY1443"/>
                    </a:cxn>
                    <a:cxn ang="0">
                      <a:pos x="connsiteX1444" y="connsiteY1444"/>
                    </a:cxn>
                    <a:cxn ang="0">
                      <a:pos x="connsiteX1445" y="connsiteY1445"/>
                    </a:cxn>
                    <a:cxn ang="0">
                      <a:pos x="connsiteX1446" y="connsiteY1446"/>
                    </a:cxn>
                    <a:cxn ang="0">
                      <a:pos x="connsiteX1447" y="connsiteY1447"/>
                    </a:cxn>
                    <a:cxn ang="0">
                      <a:pos x="connsiteX1448" y="connsiteY1448"/>
                    </a:cxn>
                    <a:cxn ang="0">
                      <a:pos x="connsiteX1449" y="connsiteY1449"/>
                    </a:cxn>
                    <a:cxn ang="0">
                      <a:pos x="connsiteX1450" y="connsiteY1450"/>
                    </a:cxn>
                    <a:cxn ang="0">
                      <a:pos x="connsiteX1451" y="connsiteY1451"/>
                    </a:cxn>
                    <a:cxn ang="0">
                      <a:pos x="connsiteX1452" y="connsiteY1452"/>
                    </a:cxn>
                    <a:cxn ang="0">
                      <a:pos x="connsiteX1453" y="connsiteY1453"/>
                    </a:cxn>
                    <a:cxn ang="0">
                      <a:pos x="connsiteX1454" y="connsiteY1454"/>
                    </a:cxn>
                    <a:cxn ang="0">
                      <a:pos x="connsiteX1455" y="connsiteY1455"/>
                    </a:cxn>
                    <a:cxn ang="0">
                      <a:pos x="connsiteX1456" y="connsiteY1456"/>
                    </a:cxn>
                    <a:cxn ang="0">
                      <a:pos x="connsiteX1457" y="connsiteY1457"/>
                    </a:cxn>
                    <a:cxn ang="0">
                      <a:pos x="connsiteX1458" y="connsiteY1458"/>
                    </a:cxn>
                    <a:cxn ang="0">
                      <a:pos x="connsiteX1459" y="connsiteY1459"/>
                    </a:cxn>
                    <a:cxn ang="0">
                      <a:pos x="connsiteX1460" y="connsiteY1460"/>
                    </a:cxn>
                    <a:cxn ang="0">
                      <a:pos x="connsiteX1461" y="connsiteY1461"/>
                    </a:cxn>
                    <a:cxn ang="0">
                      <a:pos x="connsiteX1462" y="connsiteY1462"/>
                    </a:cxn>
                    <a:cxn ang="0">
                      <a:pos x="connsiteX1463" y="connsiteY1463"/>
                    </a:cxn>
                    <a:cxn ang="0">
                      <a:pos x="connsiteX1464" y="connsiteY1464"/>
                    </a:cxn>
                    <a:cxn ang="0">
                      <a:pos x="connsiteX1465" y="connsiteY1465"/>
                    </a:cxn>
                    <a:cxn ang="0">
                      <a:pos x="connsiteX1466" y="connsiteY1466"/>
                    </a:cxn>
                    <a:cxn ang="0">
                      <a:pos x="connsiteX1467" y="connsiteY1467"/>
                    </a:cxn>
                    <a:cxn ang="0">
                      <a:pos x="connsiteX1468" y="connsiteY1468"/>
                    </a:cxn>
                    <a:cxn ang="0">
                      <a:pos x="connsiteX1469" y="connsiteY1469"/>
                    </a:cxn>
                    <a:cxn ang="0">
                      <a:pos x="connsiteX1470" y="connsiteY1470"/>
                    </a:cxn>
                    <a:cxn ang="0">
                      <a:pos x="connsiteX1471" y="connsiteY1471"/>
                    </a:cxn>
                    <a:cxn ang="0">
                      <a:pos x="connsiteX1472" y="connsiteY1472"/>
                    </a:cxn>
                    <a:cxn ang="0">
                      <a:pos x="connsiteX1473" y="connsiteY1473"/>
                    </a:cxn>
                    <a:cxn ang="0">
                      <a:pos x="connsiteX1474" y="connsiteY1474"/>
                    </a:cxn>
                    <a:cxn ang="0">
                      <a:pos x="connsiteX1475" y="connsiteY1475"/>
                    </a:cxn>
                    <a:cxn ang="0">
                      <a:pos x="connsiteX1476" y="connsiteY1476"/>
                    </a:cxn>
                    <a:cxn ang="0">
                      <a:pos x="connsiteX1477" y="connsiteY1477"/>
                    </a:cxn>
                    <a:cxn ang="0">
                      <a:pos x="connsiteX1478" y="connsiteY1478"/>
                    </a:cxn>
                    <a:cxn ang="0">
                      <a:pos x="connsiteX1479" y="connsiteY1479"/>
                    </a:cxn>
                    <a:cxn ang="0">
                      <a:pos x="connsiteX1480" y="connsiteY1480"/>
                    </a:cxn>
                    <a:cxn ang="0">
                      <a:pos x="connsiteX1481" y="connsiteY1481"/>
                    </a:cxn>
                    <a:cxn ang="0">
                      <a:pos x="connsiteX1482" y="connsiteY1482"/>
                    </a:cxn>
                    <a:cxn ang="0">
                      <a:pos x="connsiteX1483" y="connsiteY1483"/>
                    </a:cxn>
                    <a:cxn ang="0">
                      <a:pos x="connsiteX1484" y="connsiteY1484"/>
                    </a:cxn>
                    <a:cxn ang="0">
                      <a:pos x="connsiteX1485" y="connsiteY1485"/>
                    </a:cxn>
                    <a:cxn ang="0">
                      <a:pos x="connsiteX1486" y="connsiteY1486"/>
                    </a:cxn>
                    <a:cxn ang="0">
                      <a:pos x="connsiteX1487" y="connsiteY1487"/>
                    </a:cxn>
                    <a:cxn ang="0">
                      <a:pos x="connsiteX1488" y="connsiteY1488"/>
                    </a:cxn>
                    <a:cxn ang="0">
                      <a:pos x="connsiteX1489" y="connsiteY1489"/>
                    </a:cxn>
                    <a:cxn ang="0">
                      <a:pos x="connsiteX1490" y="connsiteY1490"/>
                    </a:cxn>
                    <a:cxn ang="0">
                      <a:pos x="connsiteX1491" y="connsiteY1491"/>
                    </a:cxn>
                    <a:cxn ang="0">
                      <a:pos x="connsiteX1492" y="connsiteY1492"/>
                    </a:cxn>
                    <a:cxn ang="0">
                      <a:pos x="connsiteX1493" y="connsiteY1493"/>
                    </a:cxn>
                    <a:cxn ang="0">
                      <a:pos x="connsiteX1494" y="connsiteY1494"/>
                    </a:cxn>
                    <a:cxn ang="0">
                      <a:pos x="connsiteX1495" y="connsiteY1495"/>
                    </a:cxn>
                    <a:cxn ang="0">
                      <a:pos x="connsiteX1496" y="connsiteY1496"/>
                    </a:cxn>
                    <a:cxn ang="0">
                      <a:pos x="connsiteX1497" y="connsiteY1497"/>
                    </a:cxn>
                    <a:cxn ang="0">
                      <a:pos x="connsiteX1498" y="connsiteY1498"/>
                    </a:cxn>
                    <a:cxn ang="0">
                      <a:pos x="connsiteX1499" y="connsiteY1499"/>
                    </a:cxn>
                    <a:cxn ang="0">
                      <a:pos x="connsiteX1500" y="connsiteY1500"/>
                    </a:cxn>
                    <a:cxn ang="0">
                      <a:pos x="connsiteX1501" y="connsiteY1501"/>
                    </a:cxn>
                    <a:cxn ang="0">
                      <a:pos x="connsiteX1502" y="connsiteY1502"/>
                    </a:cxn>
                    <a:cxn ang="0">
                      <a:pos x="connsiteX1503" y="connsiteY1503"/>
                    </a:cxn>
                    <a:cxn ang="0">
                      <a:pos x="connsiteX1504" y="connsiteY1504"/>
                    </a:cxn>
                    <a:cxn ang="0">
                      <a:pos x="connsiteX1505" y="connsiteY1505"/>
                    </a:cxn>
                    <a:cxn ang="0">
                      <a:pos x="connsiteX1506" y="connsiteY1506"/>
                    </a:cxn>
                    <a:cxn ang="0">
                      <a:pos x="connsiteX1507" y="connsiteY1507"/>
                    </a:cxn>
                    <a:cxn ang="0">
                      <a:pos x="connsiteX1508" y="connsiteY1508"/>
                    </a:cxn>
                    <a:cxn ang="0">
                      <a:pos x="connsiteX1509" y="connsiteY1509"/>
                    </a:cxn>
                    <a:cxn ang="0">
                      <a:pos x="connsiteX1510" y="connsiteY1510"/>
                    </a:cxn>
                    <a:cxn ang="0">
                      <a:pos x="connsiteX1511" y="connsiteY1511"/>
                    </a:cxn>
                    <a:cxn ang="0">
                      <a:pos x="connsiteX1512" y="connsiteY1512"/>
                    </a:cxn>
                    <a:cxn ang="0">
                      <a:pos x="connsiteX1513" y="connsiteY1513"/>
                    </a:cxn>
                    <a:cxn ang="0">
                      <a:pos x="connsiteX1514" y="connsiteY1514"/>
                    </a:cxn>
                    <a:cxn ang="0">
                      <a:pos x="connsiteX1515" y="connsiteY1515"/>
                    </a:cxn>
                    <a:cxn ang="0">
                      <a:pos x="connsiteX1516" y="connsiteY1516"/>
                    </a:cxn>
                    <a:cxn ang="0">
                      <a:pos x="connsiteX1517" y="connsiteY1517"/>
                    </a:cxn>
                    <a:cxn ang="0">
                      <a:pos x="connsiteX1518" y="connsiteY1518"/>
                    </a:cxn>
                    <a:cxn ang="0">
                      <a:pos x="connsiteX1519" y="connsiteY1519"/>
                    </a:cxn>
                    <a:cxn ang="0">
                      <a:pos x="connsiteX1520" y="connsiteY1520"/>
                    </a:cxn>
                    <a:cxn ang="0">
                      <a:pos x="connsiteX1521" y="connsiteY1521"/>
                    </a:cxn>
                    <a:cxn ang="0">
                      <a:pos x="connsiteX1522" y="connsiteY1522"/>
                    </a:cxn>
                    <a:cxn ang="0">
                      <a:pos x="connsiteX1523" y="connsiteY1523"/>
                    </a:cxn>
                    <a:cxn ang="0">
                      <a:pos x="connsiteX1524" y="connsiteY1524"/>
                    </a:cxn>
                    <a:cxn ang="0">
                      <a:pos x="connsiteX1525" y="connsiteY1525"/>
                    </a:cxn>
                    <a:cxn ang="0">
                      <a:pos x="connsiteX1526" y="connsiteY1526"/>
                    </a:cxn>
                    <a:cxn ang="0">
                      <a:pos x="connsiteX1527" y="connsiteY1527"/>
                    </a:cxn>
                    <a:cxn ang="0">
                      <a:pos x="connsiteX1528" y="connsiteY1528"/>
                    </a:cxn>
                    <a:cxn ang="0">
                      <a:pos x="connsiteX1529" y="connsiteY1529"/>
                    </a:cxn>
                    <a:cxn ang="0">
                      <a:pos x="connsiteX1530" y="connsiteY1530"/>
                    </a:cxn>
                    <a:cxn ang="0">
                      <a:pos x="connsiteX1531" y="connsiteY1531"/>
                    </a:cxn>
                    <a:cxn ang="0">
                      <a:pos x="connsiteX1532" y="connsiteY1532"/>
                    </a:cxn>
                    <a:cxn ang="0">
                      <a:pos x="connsiteX1533" y="connsiteY1533"/>
                    </a:cxn>
                    <a:cxn ang="0">
                      <a:pos x="connsiteX1534" y="connsiteY1534"/>
                    </a:cxn>
                    <a:cxn ang="0">
                      <a:pos x="connsiteX1535" y="connsiteY1535"/>
                    </a:cxn>
                    <a:cxn ang="0">
                      <a:pos x="connsiteX1536" y="connsiteY1536"/>
                    </a:cxn>
                    <a:cxn ang="0">
                      <a:pos x="connsiteX1537" y="connsiteY1537"/>
                    </a:cxn>
                    <a:cxn ang="0">
                      <a:pos x="connsiteX1538" y="connsiteY1538"/>
                    </a:cxn>
                    <a:cxn ang="0">
                      <a:pos x="connsiteX1539" y="connsiteY1539"/>
                    </a:cxn>
                    <a:cxn ang="0">
                      <a:pos x="connsiteX1540" y="connsiteY1540"/>
                    </a:cxn>
                    <a:cxn ang="0">
                      <a:pos x="connsiteX1541" y="connsiteY1541"/>
                    </a:cxn>
                    <a:cxn ang="0">
                      <a:pos x="connsiteX1542" y="connsiteY1542"/>
                    </a:cxn>
                    <a:cxn ang="0">
                      <a:pos x="connsiteX1543" y="connsiteY1543"/>
                    </a:cxn>
                    <a:cxn ang="0">
                      <a:pos x="connsiteX1544" y="connsiteY1544"/>
                    </a:cxn>
                    <a:cxn ang="0">
                      <a:pos x="connsiteX1545" y="connsiteY1545"/>
                    </a:cxn>
                    <a:cxn ang="0">
                      <a:pos x="connsiteX1546" y="connsiteY1546"/>
                    </a:cxn>
                    <a:cxn ang="0">
                      <a:pos x="connsiteX1547" y="connsiteY1547"/>
                    </a:cxn>
                    <a:cxn ang="0">
                      <a:pos x="connsiteX1548" y="connsiteY1548"/>
                    </a:cxn>
                    <a:cxn ang="0">
                      <a:pos x="connsiteX1549" y="connsiteY1549"/>
                    </a:cxn>
                    <a:cxn ang="0">
                      <a:pos x="connsiteX1550" y="connsiteY1550"/>
                    </a:cxn>
                    <a:cxn ang="0">
                      <a:pos x="connsiteX1551" y="connsiteY1551"/>
                    </a:cxn>
                    <a:cxn ang="0">
                      <a:pos x="connsiteX1552" y="connsiteY1552"/>
                    </a:cxn>
                    <a:cxn ang="0">
                      <a:pos x="connsiteX1553" y="connsiteY1553"/>
                    </a:cxn>
                    <a:cxn ang="0">
                      <a:pos x="connsiteX1554" y="connsiteY1554"/>
                    </a:cxn>
                    <a:cxn ang="0">
                      <a:pos x="connsiteX1555" y="connsiteY1555"/>
                    </a:cxn>
                    <a:cxn ang="0">
                      <a:pos x="connsiteX1556" y="connsiteY1556"/>
                    </a:cxn>
                    <a:cxn ang="0">
                      <a:pos x="connsiteX1557" y="connsiteY1557"/>
                    </a:cxn>
                    <a:cxn ang="0">
                      <a:pos x="connsiteX1558" y="connsiteY1558"/>
                    </a:cxn>
                    <a:cxn ang="0">
                      <a:pos x="connsiteX1559" y="connsiteY1559"/>
                    </a:cxn>
                    <a:cxn ang="0">
                      <a:pos x="connsiteX1560" y="connsiteY1560"/>
                    </a:cxn>
                    <a:cxn ang="0">
                      <a:pos x="connsiteX1561" y="connsiteY1561"/>
                    </a:cxn>
                    <a:cxn ang="0">
                      <a:pos x="connsiteX1562" y="connsiteY1562"/>
                    </a:cxn>
                    <a:cxn ang="0">
                      <a:pos x="connsiteX1563" y="connsiteY1563"/>
                    </a:cxn>
                    <a:cxn ang="0">
                      <a:pos x="connsiteX1564" y="connsiteY1564"/>
                    </a:cxn>
                    <a:cxn ang="0">
                      <a:pos x="connsiteX1565" y="connsiteY1565"/>
                    </a:cxn>
                    <a:cxn ang="0">
                      <a:pos x="connsiteX1566" y="connsiteY1566"/>
                    </a:cxn>
                    <a:cxn ang="0">
                      <a:pos x="connsiteX1567" y="connsiteY1567"/>
                    </a:cxn>
                    <a:cxn ang="0">
                      <a:pos x="connsiteX1568" y="connsiteY1568"/>
                    </a:cxn>
                    <a:cxn ang="0">
                      <a:pos x="connsiteX1569" y="connsiteY1569"/>
                    </a:cxn>
                    <a:cxn ang="0">
                      <a:pos x="connsiteX1570" y="connsiteY1570"/>
                    </a:cxn>
                    <a:cxn ang="0">
                      <a:pos x="connsiteX1571" y="connsiteY1571"/>
                    </a:cxn>
                    <a:cxn ang="0">
                      <a:pos x="connsiteX1572" y="connsiteY1572"/>
                    </a:cxn>
                    <a:cxn ang="0">
                      <a:pos x="connsiteX1573" y="connsiteY1573"/>
                    </a:cxn>
                    <a:cxn ang="0">
                      <a:pos x="connsiteX1574" y="connsiteY1574"/>
                    </a:cxn>
                    <a:cxn ang="0">
                      <a:pos x="connsiteX1575" y="connsiteY1575"/>
                    </a:cxn>
                    <a:cxn ang="0">
                      <a:pos x="connsiteX1576" y="connsiteY1576"/>
                    </a:cxn>
                    <a:cxn ang="0">
                      <a:pos x="connsiteX1577" y="connsiteY1577"/>
                    </a:cxn>
                    <a:cxn ang="0">
                      <a:pos x="connsiteX1578" y="connsiteY1578"/>
                    </a:cxn>
                    <a:cxn ang="0">
                      <a:pos x="connsiteX1579" y="connsiteY1579"/>
                    </a:cxn>
                    <a:cxn ang="0">
                      <a:pos x="connsiteX1580" y="connsiteY1580"/>
                    </a:cxn>
                    <a:cxn ang="0">
                      <a:pos x="connsiteX1581" y="connsiteY1581"/>
                    </a:cxn>
                    <a:cxn ang="0">
                      <a:pos x="connsiteX1582" y="connsiteY1582"/>
                    </a:cxn>
                    <a:cxn ang="0">
                      <a:pos x="connsiteX1583" y="connsiteY1583"/>
                    </a:cxn>
                    <a:cxn ang="0">
                      <a:pos x="connsiteX1584" y="connsiteY1584"/>
                    </a:cxn>
                    <a:cxn ang="0">
                      <a:pos x="connsiteX1585" y="connsiteY1585"/>
                    </a:cxn>
                    <a:cxn ang="0">
                      <a:pos x="connsiteX1586" y="connsiteY1586"/>
                    </a:cxn>
                    <a:cxn ang="0">
                      <a:pos x="connsiteX1587" y="connsiteY1587"/>
                    </a:cxn>
                    <a:cxn ang="0">
                      <a:pos x="connsiteX1588" y="connsiteY1588"/>
                    </a:cxn>
                    <a:cxn ang="0">
                      <a:pos x="connsiteX1589" y="connsiteY1589"/>
                    </a:cxn>
                    <a:cxn ang="0">
                      <a:pos x="connsiteX1590" y="connsiteY1590"/>
                    </a:cxn>
                    <a:cxn ang="0">
                      <a:pos x="connsiteX1591" y="connsiteY1591"/>
                    </a:cxn>
                    <a:cxn ang="0">
                      <a:pos x="connsiteX1592" y="connsiteY1592"/>
                    </a:cxn>
                    <a:cxn ang="0">
                      <a:pos x="connsiteX1593" y="connsiteY1593"/>
                    </a:cxn>
                    <a:cxn ang="0">
                      <a:pos x="connsiteX1594" y="connsiteY1594"/>
                    </a:cxn>
                    <a:cxn ang="0">
                      <a:pos x="connsiteX1595" y="connsiteY1595"/>
                    </a:cxn>
                    <a:cxn ang="0">
                      <a:pos x="connsiteX1596" y="connsiteY1596"/>
                    </a:cxn>
                    <a:cxn ang="0">
                      <a:pos x="connsiteX1597" y="connsiteY1597"/>
                    </a:cxn>
                    <a:cxn ang="0">
                      <a:pos x="connsiteX1598" y="connsiteY1598"/>
                    </a:cxn>
                    <a:cxn ang="0">
                      <a:pos x="connsiteX1599" y="connsiteY1599"/>
                    </a:cxn>
                    <a:cxn ang="0">
                      <a:pos x="connsiteX1600" y="connsiteY1600"/>
                    </a:cxn>
                    <a:cxn ang="0">
                      <a:pos x="connsiteX1601" y="connsiteY1601"/>
                    </a:cxn>
                    <a:cxn ang="0">
                      <a:pos x="connsiteX1602" y="connsiteY1602"/>
                    </a:cxn>
                    <a:cxn ang="0">
                      <a:pos x="connsiteX1603" y="connsiteY1603"/>
                    </a:cxn>
                    <a:cxn ang="0">
                      <a:pos x="connsiteX1604" y="connsiteY1604"/>
                    </a:cxn>
                    <a:cxn ang="0">
                      <a:pos x="connsiteX1605" y="connsiteY1605"/>
                    </a:cxn>
                    <a:cxn ang="0">
                      <a:pos x="connsiteX1606" y="connsiteY1606"/>
                    </a:cxn>
                    <a:cxn ang="0">
                      <a:pos x="connsiteX1607" y="connsiteY1607"/>
                    </a:cxn>
                    <a:cxn ang="0">
                      <a:pos x="connsiteX1608" y="connsiteY1608"/>
                    </a:cxn>
                    <a:cxn ang="0">
                      <a:pos x="connsiteX1609" y="connsiteY1609"/>
                    </a:cxn>
                    <a:cxn ang="0">
                      <a:pos x="connsiteX1610" y="connsiteY1610"/>
                    </a:cxn>
                    <a:cxn ang="0">
                      <a:pos x="connsiteX1611" y="connsiteY1611"/>
                    </a:cxn>
                    <a:cxn ang="0">
                      <a:pos x="connsiteX1612" y="connsiteY1612"/>
                    </a:cxn>
                    <a:cxn ang="0">
                      <a:pos x="connsiteX1613" y="connsiteY1613"/>
                    </a:cxn>
                    <a:cxn ang="0">
                      <a:pos x="connsiteX1614" y="connsiteY1614"/>
                    </a:cxn>
                    <a:cxn ang="0">
                      <a:pos x="connsiteX1615" y="connsiteY1615"/>
                    </a:cxn>
                    <a:cxn ang="0">
                      <a:pos x="connsiteX1616" y="connsiteY1616"/>
                    </a:cxn>
                    <a:cxn ang="0">
                      <a:pos x="connsiteX1617" y="connsiteY1617"/>
                    </a:cxn>
                    <a:cxn ang="0">
                      <a:pos x="connsiteX1618" y="connsiteY1618"/>
                    </a:cxn>
                    <a:cxn ang="0">
                      <a:pos x="connsiteX1619" y="connsiteY1619"/>
                    </a:cxn>
                    <a:cxn ang="0">
                      <a:pos x="connsiteX1620" y="connsiteY1620"/>
                    </a:cxn>
                    <a:cxn ang="0">
                      <a:pos x="connsiteX1621" y="connsiteY1621"/>
                    </a:cxn>
                    <a:cxn ang="0">
                      <a:pos x="connsiteX1622" y="connsiteY1622"/>
                    </a:cxn>
                    <a:cxn ang="0">
                      <a:pos x="connsiteX1623" y="connsiteY1623"/>
                    </a:cxn>
                    <a:cxn ang="0">
                      <a:pos x="connsiteX1624" y="connsiteY1624"/>
                    </a:cxn>
                    <a:cxn ang="0">
                      <a:pos x="connsiteX1625" y="connsiteY1625"/>
                    </a:cxn>
                    <a:cxn ang="0">
                      <a:pos x="connsiteX1626" y="connsiteY1626"/>
                    </a:cxn>
                    <a:cxn ang="0">
                      <a:pos x="connsiteX1627" y="connsiteY1627"/>
                    </a:cxn>
                    <a:cxn ang="0">
                      <a:pos x="connsiteX1628" y="connsiteY1628"/>
                    </a:cxn>
                    <a:cxn ang="0">
                      <a:pos x="connsiteX1629" y="connsiteY1629"/>
                    </a:cxn>
                    <a:cxn ang="0">
                      <a:pos x="connsiteX1630" y="connsiteY1630"/>
                    </a:cxn>
                    <a:cxn ang="0">
                      <a:pos x="connsiteX1631" y="connsiteY1631"/>
                    </a:cxn>
                    <a:cxn ang="0">
                      <a:pos x="connsiteX1632" y="connsiteY1632"/>
                    </a:cxn>
                    <a:cxn ang="0">
                      <a:pos x="connsiteX1633" y="connsiteY1633"/>
                    </a:cxn>
                    <a:cxn ang="0">
                      <a:pos x="connsiteX1634" y="connsiteY1634"/>
                    </a:cxn>
                    <a:cxn ang="0">
                      <a:pos x="connsiteX1635" y="connsiteY1635"/>
                    </a:cxn>
                    <a:cxn ang="0">
                      <a:pos x="connsiteX1636" y="connsiteY1636"/>
                    </a:cxn>
                    <a:cxn ang="0">
                      <a:pos x="connsiteX1637" y="connsiteY1637"/>
                    </a:cxn>
                    <a:cxn ang="0">
                      <a:pos x="connsiteX1638" y="connsiteY1638"/>
                    </a:cxn>
                    <a:cxn ang="0">
                      <a:pos x="connsiteX1639" y="connsiteY1639"/>
                    </a:cxn>
                    <a:cxn ang="0">
                      <a:pos x="connsiteX1640" y="connsiteY1640"/>
                    </a:cxn>
                    <a:cxn ang="0">
                      <a:pos x="connsiteX1641" y="connsiteY1641"/>
                    </a:cxn>
                    <a:cxn ang="0">
                      <a:pos x="connsiteX1642" y="connsiteY1642"/>
                    </a:cxn>
                    <a:cxn ang="0">
                      <a:pos x="connsiteX1643" y="connsiteY1643"/>
                    </a:cxn>
                    <a:cxn ang="0">
                      <a:pos x="connsiteX1644" y="connsiteY1644"/>
                    </a:cxn>
                    <a:cxn ang="0">
                      <a:pos x="connsiteX1645" y="connsiteY1645"/>
                    </a:cxn>
                    <a:cxn ang="0">
                      <a:pos x="connsiteX1646" y="connsiteY1646"/>
                    </a:cxn>
                    <a:cxn ang="0">
                      <a:pos x="connsiteX1647" y="connsiteY1647"/>
                    </a:cxn>
                    <a:cxn ang="0">
                      <a:pos x="connsiteX1648" y="connsiteY1648"/>
                    </a:cxn>
                    <a:cxn ang="0">
                      <a:pos x="connsiteX1649" y="connsiteY1649"/>
                    </a:cxn>
                    <a:cxn ang="0">
                      <a:pos x="connsiteX1650" y="connsiteY1650"/>
                    </a:cxn>
                    <a:cxn ang="0">
                      <a:pos x="connsiteX1651" y="connsiteY1651"/>
                    </a:cxn>
                    <a:cxn ang="0">
                      <a:pos x="connsiteX1652" y="connsiteY1652"/>
                    </a:cxn>
                    <a:cxn ang="0">
                      <a:pos x="connsiteX1653" y="connsiteY1653"/>
                    </a:cxn>
                    <a:cxn ang="0">
                      <a:pos x="connsiteX1654" y="connsiteY1654"/>
                    </a:cxn>
                    <a:cxn ang="0">
                      <a:pos x="connsiteX1655" y="connsiteY1655"/>
                    </a:cxn>
                    <a:cxn ang="0">
                      <a:pos x="connsiteX1656" y="connsiteY1656"/>
                    </a:cxn>
                    <a:cxn ang="0">
                      <a:pos x="connsiteX1657" y="connsiteY1657"/>
                    </a:cxn>
                    <a:cxn ang="0">
                      <a:pos x="connsiteX1658" y="connsiteY1658"/>
                    </a:cxn>
                    <a:cxn ang="0">
                      <a:pos x="connsiteX1659" y="connsiteY1659"/>
                    </a:cxn>
                    <a:cxn ang="0">
                      <a:pos x="connsiteX1660" y="connsiteY1660"/>
                    </a:cxn>
                    <a:cxn ang="0">
                      <a:pos x="connsiteX1661" y="connsiteY1661"/>
                    </a:cxn>
                    <a:cxn ang="0">
                      <a:pos x="connsiteX1662" y="connsiteY1662"/>
                    </a:cxn>
                    <a:cxn ang="0">
                      <a:pos x="connsiteX1663" y="connsiteY1663"/>
                    </a:cxn>
                    <a:cxn ang="0">
                      <a:pos x="connsiteX1664" y="connsiteY1664"/>
                    </a:cxn>
                    <a:cxn ang="0">
                      <a:pos x="connsiteX1665" y="connsiteY1665"/>
                    </a:cxn>
                    <a:cxn ang="0">
                      <a:pos x="connsiteX1666" y="connsiteY1666"/>
                    </a:cxn>
                    <a:cxn ang="0">
                      <a:pos x="connsiteX1667" y="connsiteY1667"/>
                    </a:cxn>
                    <a:cxn ang="0">
                      <a:pos x="connsiteX1668" y="connsiteY1668"/>
                    </a:cxn>
                    <a:cxn ang="0">
                      <a:pos x="connsiteX1669" y="connsiteY1669"/>
                    </a:cxn>
                    <a:cxn ang="0">
                      <a:pos x="connsiteX1670" y="connsiteY1670"/>
                    </a:cxn>
                    <a:cxn ang="0">
                      <a:pos x="connsiteX1671" y="connsiteY1671"/>
                    </a:cxn>
                    <a:cxn ang="0">
                      <a:pos x="connsiteX1672" y="connsiteY1672"/>
                    </a:cxn>
                    <a:cxn ang="0">
                      <a:pos x="connsiteX1673" y="connsiteY1673"/>
                    </a:cxn>
                    <a:cxn ang="0">
                      <a:pos x="connsiteX1674" y="connsiteY1674"/>
                    </a:cxn>
                    <a:cxn ang="0">
                      <a:pos x="connsiteX1675" y="connsiteY1675"/>
                    </a:cxn>
                    <a:cxn ang="0">
                      <a:pos x="connsiteX1676" y="connsiteY1676"/>
                    </a:cxn>
                    <a:cxn ang="0">
                      <a:pos x="connsiteX1677" y="connsiteY1677"/>
                    </a:cxn>
                    <a:cxn ang="0">
                      <a:pos x="connsiteX1678" y="connsiteY1678"/>
                    </a:cxn>
                    <a:cxn ang="0">
                      <a:pos x="connsiteX1679" y="connsiteY1679"/>
                    </a:cxn>
                    <a:cxn ang="0">
                      <a:pos x="connsiteX1680" y="connsiteY1680"/>
                    </a:cxn>
                    <a:cxn ang="0">
                      <a:pos x="connsiteX1681" y="connsiteY1681"/>
                    </a:cxn>
                    <a:cxn ang="0">
                      <a:pos x="connsiteX1682" y="connsiteY1682"/>
                    </a:cxn>
                    <a:cxn ang="0">
                      <a:pos x="connsiteX1683" y="connsiteY1683"/>
                    </a:cxn>
                    <a:cxn ang="0">
                      <a:pos x="connsiteX1684" y="connsiteY1684"/>
                    </a:cxn>
                    <a:cxn ang="0">
                      <a:pos x="connsiteX1685" y="connsiteY1685"/>
                    </a:cxn>
                    <a:cxn ang="0">
                      <a:pos x="connsiteX1686" y="connsiteY1686"/>
                    </a:cxn>
                    <a:cxn ang="0">
                      <a:pos x="connsiteX1687" y="connsiteY1687"/>
                    </a:cxn>
                    <a:cxn ang="0">
                      <a:pos x="connsiteX1688" y="connsiteY1688"/>
                    </a:cxn>
                    <a:cxn ang="0">
                      <a:pos x="connsiteX1689" y="connsiteY1689"/>
                    </a:cxn>
                    <a:cxn ang="0">
                      <a:pos x="connsiteX1690" y="connsiteY1690"/>
                    </a:cxn>
                    <a:cxn ang="0">
                      <a:pos x="connsiteX1691" y="connsiteY1691"/>
                    </a:cxn>
                    <a:cxn ang="0">
                      <a:pos x="connsiteX1692" y="connsiteY1692"/>
                    </a:cxn>
                    <a:cxn ang="0">
                      <a:pos x="connsiteX1693" y="connsiteY1693"/>
                    </a:cxn>
                    <a:cxn ang="0">
                      <a:pos x="connsiteX1694" y="connsiteY1694"/>
                    </a:cxn>
                    <a:cxn ang="0">
                      <a:pos x="connsiteX1695" y="connsiteY1695"/>
                    </a:cxn>
                    <a:cxn ang="0">
                      <a:pos x="connsiteX1696" y="connsiteY1696"/>
                    </a:cxn>
                    <a:cxn ang="0">
                      <a:pos x="connsiteX1697" y="connsiteY1697"/>
                    </a:cxn>
                    <a:cxn ang="0">
                      <a:pos x="connsiteX1698" y="connsiteY1698"/>
                    </a:cxn>
                    <a:cxn ang="0">
                      <a:pos x="connsiteX1699" y="connsiteY1699"/>
                    </a:cxn>
                    <a:cxn ang="0">
                      <a:pos x="connsiteX1700" y="connsiteY1700"/>
                    </a:cxn>
                    <a:cxn ang="0">
                      <a:pos x="connsiteX1701" y="connsiteY1701"/>
                    </a:cxn>
                    <a:cxn ang="0">
                      <a:pos x="connsiteX1702" y="connsiteY1702"/>
                    </a:cxn>
                    <a:cxn ang="0">
                      <a:pos x="connsiteX1703" y="connsiteY1703"/>
                    </a:cxn>
                    <a:cxn ang="0">
                      <a:pos x="connsiteX1704" y="connsiteY1704"/>
                    </a:cxn>
                    <a:cxn ang="0">
                      <a:pos x="connsiteX1705" y="connsiteY1705"/>
                    </a:cxn>
                    <a:cxn ang="0">
                      <a:pos x="connsiteX1706" y="connsiteY1706"/>
                    </a:cxn>
                    <a:cxn ang="0">
                      <a:pos x="connsiteX1707" y="connsiteY1707"/>
                    </a:cxn>
                    <a:cxn ang="0">
                      <a:pos x="connsiteX1708" y="connsiteY1708"/>
                    </a:cxn>
                    <a:cxn ang="0">
                      <a:pos x="connsiteX1709" y="connsiteY1709"/>
                    </a:cxn>
                    <a:cxn ang="0">
                      <a:pos x="connsiteX1710" y="connsiteY1710"/>
                    </a:cxn>
                    <a:cxn ang="0">
                      <a:pos x="connsiteX1711" y="connsiteY1711"/>
                    </a:cxn>
                    <a:cxn ang="0">
                      <a:pos x="connsiteX1712" y="connsiteY1712"/>
                    </a:cxn>
                    <a:cxn ang="0">
                      <a:pos x="connsiteX1713" y="connsiteY1713"/>
                    </a:cxn>
                    <a:cxn ang="0">
                      <a:pos x="connsiteX1714" y="connsiteY1714"/>
                    </a:cxn>
                    <a:cxn ang="0">
                      <a:pos x="connsiteX1715" y="connsiteY1715"/>
                    </a:cxn>
                    <a:cxn ang="0">
                      <a:pos x="connsiteX1716" y="connsiteY1716"/>
                    </a:cxn>
                    <a:cxn ang="0">
                      <a:pos x="connsiteX1717" y="connsiteY1717"/>
                    </a:cxn>
                    <a:cxn ang="0">
                      <a:pos x="connsiteX1718" y="connsiteY1718"/>
                    </a:cxn>
                    <a:cxn ang="0">
                      <a:pos x="connsiteX1719" y="connsiteY1719"/>
                    </a:cxn>
                    <a:cxn ang="0">
                      <a:pos x="connsiteX1720" y="connsiteY1720"/>
                    </a:cxn>
                    <a:cxn ang="0">
                      <a:pos x="connsiteX1721" y="connsiteY1721"/>
                    </a:cxn>
                    <a:cxn ang="0">
                      <a:pos x="connsiteX1722" y="connsiteY1722"/>
                    </a:cxn>
                    <a:cxn ang="0">
                      <a:pos x="connsiteX1723" y="connsiteY1723"/>
                    </a:cxn>
                    <a:cxn ang="0">
                      <a:pos x="connsiteX1724" y="connsiteY1724"/>
                    </a:cxn>
                    <a:cxn ang="0">
                      <a:pos x="connsiteX1725" y="connsiteY1725"/>
                    </a:cxn>
                    <a:cxn ang="0">
                      <a:pos x="connsiteX1726" y="connsiteY1726"/>
                    </a:cxn>
                    <a:cxn ang="0">
                      <a:pos x="connsiteX1727" y="connsiteY1727"/>
                    </a:cxn>
                    <a:cxn ang="0">
                      <a:pos x="connsiteX1728" y="connsiteY1728"/>
                    </a:cxn>
                    <a:cxn ang="0">
                      <a:pos x="connsiteX1729" y="connsiteY1729"/>
                    </a:cxn>
                    <a:cxn ang="0">
                      <a:pos x="connsiteX1730" y="connsiteY1730"/>
                    </a:cxn>
                    <a:cxn ang="0">
                      <a:pos x="connsiteX1731" y="connsiteY1731"/>
                    </a:cxn>
                    <a:cxn ang="0">
                      <a:pos x="connsiteX1732" y="connsiteY1732"/>
                    </a:cxn>
                    <a:cxn ang="0">
                      <a:pos x="connsiteX1733" y="connsiteY1733"/>
                    </a:cxn>
                    <a:cxn ang="0">
                      <a:pos x="connsiteX1734" y="connsiteY1734"/>
                    </a:cxn>
                    <a:cxn ang="0">
                      <a:pos x="connsiteX1735" y="connsiteY1735"/>
                    </a:cxn>
                    <a:cxn ang="0">
                      <a:pos x="connsiteX1736" y="connsiteY1736"/>
                    </a:cxn>
                    <a:cxn ang="0">
                      <a:pos x="connsiteX1737" y="connsiteY1737"/>
                    </a:cxn>
                    <a:cxn ang="0">
                      <a:pos x="connsiteX1738" y="connsiteY1738"/>
                    </a:cxn>
                    <a:cxn ang="0">
                      <a:pos x="connsiteX1739" y="connsiteY1739"/>
                    </a:cxn>
                    <a:cxn ang="0">
                      <a:pos x="connsiteX1740" y="connsiteY1740"/>
                    </a:cxn>
                    <a:cxn ang="0">
                      <a:pos x="connsiteX1741" y="connsiteY1741"/>
                    </a:cxn>
                    <a:cxn ang="0">
                      <a:pos x="connsiteX1742" y="connsiteY1742"/>
                    </a:cxn>
                    <a:cxn ang="0">
                      <a:pos x="connsiteX1743" y="connsiteY1743"/>
                    </a:cxn>
                    <a:cxn ang="0">
                      <a:pos x="connsiteX1744" y="connsiteY1744"/>
                    </a:cxn>
                    <a:cxn ang="0">
                      <a:pos x="connsiteX1745" y="connsiteY1745"/>
                    </a:cxn>
                    <a:cxn ang="0">
                      <a:pos x="connsiteX1746" y="connsiteY1746"/>
                    </a:cxn>
                    <a:cxn ang="0">
                      <a:pos x="connsiteX1747" y="connsiteY1747"/>
                    </a:cxn>
                    <a:cxn ang="0">
                      <a:pos x="connsiteX1748" y="connsiteY1748"/>
                    </a:cxn>
                    <a:cxn ang="0">
                      <a:pos x="connsiteX1749" y="connsiteY1749"/>
                    </a:cxn>
                    <a:cxn ang="0">
                      <a:pos x="connsiteX1750" y="connsiteY1750"/>
                    </a:cxn>
                    <a:cxn ang="0">
                      <a:pos x="connsiteX1751" y="connsiteY1751"/>
                    </a:cxn>
                    <a:cxn ang="0">
                      <a:pos x="connsiteX1752" y="connsiteY1752"/>
                    </a:cxn>
                    <a:cxn ang="0">
                      <a:pos x="connsiteX1753" y="connsiteY1753"/>
                    </a:cxn>
                    <a:cxn ang="0">
                      <a:pos x="connsiteX1754" y="connsiteY1754"/>
                    </a:cxn>
                    <a:cxn ang="0">
                      <a:pos x="connsiteX1755" y="connsiteY1755"/>
                    </a:cxn>
                    <a:cxn ang="0">
                      <a:pos x="connsiteX1756" y="connsiteY1756"/>
                    </a:cxn>
                    <a:cxn ang="0">
                      <a:pos x="connsiteX1757" y="connsiteY1757"/>
                    </a:cxn>
                    <a:cxn ang="0">
                      <a:pos x="connsiteX1758" y="connsiteY1758"/>
                    </a:cxn>
                    <a:cxn ang="0">
                      <a:pos x="connsiteX1759" y="connsiteY1759"/>
                    </a:cxn>
                    <a:cxn ang="0">
                      <a:pos x="connsiteX1760" y="connsiteY1760"/>
                    </a:cxn>
                    <a:cxn ang="0">
                      <a:pos x="connsiteX1761" y="connsiteY1761"/>
                    </a:cxn>
                    <a:cxn ang="0">
                      <a:pos x="connsiteX1762" y="connsiteY1762"/>
                    </a:cxn>
                    <a:cxn ang="0">
                      <a:pos x="connsiteX1763" y="connsiteY1763"/>
                    </a:cxn>
                    <a:cxn ang="0">
                      <a:pos x="connsiteX1764" y="connsiteY1764"/>
                    </a:cxn>
                    <a:cxn ang="0">
                      <a:pos x="connsiteX1765" y="connsiteY1765"/>
                    </a:cxn>
                    <a:cxn ang="0">
                      <a:pos x="connsiteX1766" y="connsiteY1766"/>
                    </a:cxn>
                    <a:cxn ang="0">
                      <a:pos x="connsiteX1767" y="connsiteY1767"/>
                    </a:cxn>
                    <a:cxn ang="0">
                      <a:pos x="connsiteX1768" y="connsiteY1768"/>
                    </a:cxn>
                    <a:cxn ang="0">
                      <a:pos x="connsiteX1769" y="connsiteY1769"/>
                    </a:cxn>
                    <a:cxn ang="0">
                      <a:pos x="connsiteX1770" y="connsiteY1770"/>
                    </a:cxn>
                    <a:cxn ang="0">
                      <a:pos x="connsiteX1771" y="connsiteY1771"/>
                    </a:cxn>
                    <a:cxn ang="0">
                      <a:pos x="connsiteX1772" y="connsiteY1772"/>
                    </a:cxn>
                    <a:cxn ang="0">
                      <a:pos x="connsiteX1773" y="connsiteY1773"/>
                    </a:cxn>
                    <a:cxn ang="0">
                      <a:pos x="connsiteX1774" y="connsiteY1774"/>
                    </a:cxn>
                    <a:cxn ang="0">
                      <a:pos x="connsiteX1775" y="connsiteY1775"/>
                    </a:cxn>
                    <a:cxn ang="0">
                      <a:pos x="connsiteX1776" y="connsiteY1776"/>
                    </a:cxn>
                    <a:cxn ang="0">
                      <a:pos x="connsiteX1777" y="connsiteY1777"/>
                    </a:cxn>
                    <a:cxn ang="0">
                      <a:pos x="connsiteX1778" y="connsiteY1778"/>
                    </a:cxn>
                    <a:cxn ang="0">
                      <a:pos x="connsiteX1779" y="connsiteY1779"/>
                    </a:cxn>
                    <a:cxn ang="0">
                      <a:pos x="connsiteX1780" y="connsiteY1780"/>
                    </a:cxn>
                    <a:cxn ang="0">
                      <a:pos x="connsiteX1781" y="connsiteY1781"/>
                    </a:cxn>
                    <a:cxn ang="0">
                      <a:pos x="connsiteX1782" y="connsiteY1782"/>
                    </a:cxn>
                    <a:cxn ang="0">
                      <a:pos x="connsiteX1783" y="connsiteY1783"/>
                    </a:cxn>
                    <a:cxn ang="0">
                      <a:pos x="connsiteX1784" y="connsiteY1784"/>
                    </a:cxn>
                    <a:cxn ang="0">
                      <a:pos x="connsiteX1785" y="connsiteY1785"/>
                    </a:cxn>
                    <a:cxn ang="0">
                      <a:pos x="connsiteX1786" y="connsiteY1786"/>
                    </a:cxn>
                    <a:cxn ang="0">
                      <a:pos x="connsiteX1787" y="connsiteY1787"/>
                    </a:cxn>
                    <a:cxn ang="0">
                      <a:pos x="connsiteX1788" y="connsiteY1788"/>
                    </a:cxn>
                    <a:cxn ang="0">
                      <a:pos x="connsiteX1789" y="connsiteY1789"/>
                    </a:cxn>
                    <a:cxn ang="0">
                      <a:pos x="connsiteX1790" y="connsiteY1790"/>
                    </a:cxn>
                    <a:cxn ang="0">
                      <a:pos x="connsiteX1791" y="connsiteY1791"/>
                    </a:cxn>
                    <a:cxn ang="0">
                      <a:pos x="connsiteX1792" y="connsiteY1792"/>
                    </a:cxn>
                    <a:cxn ang="0">
                      <a:pos x="connsiteX1793" y="connsiteY1793"/>
                    </a:cxn>
                    <a:cxn ang="0">
                      <a:pos x="connsiteX1794" y="connsiteY1794"/>
                    </a:cxn>
                    <a:cxn ang="0">
                      <a:pos x="connsiteX1795" y="connsiteY1795"/>
                    </a:cxn>
                    <a:cxn ang="0">
                      <a:pos x="connsiteX1796" y="connsiteY1796"/>
                    </a:cxn>
                    <a:cxn ang="0">
                      <a:pos x="connsiteX1797" y="connsiteY1797"/>
                    </a:cxn>
                    <a:cxn ang="0">
                      <a:pos x="connsiteX1798" y="connsiteY1798"/>
                    </a:cxn>
                    <a:cxn ang="0">
                      <a:pos x="connsiteX1799" y="connsiteY1799"/>
                    </a:cxn>
                    <a:cxn ang="0">
                      <a:pos x="connsiteX1800" y="connsiteY1800"/>
                    </a:cxn>
                    <a:cxn ang="0">
                      <a:pos x="connsiteX1801" y="connsiteY1801"/>
                    </a:cxn>
                    <a:cxn ang="0">
                      <a:pos x="connsiteX1802" y="connsiteY1802"/>
                    </a:cxn>
                    <a:cxn ang="0">
                      <a:pos x="connsiteX1803" y="connsiteY1803"/>
                    </a:cxn>
                    <a:cxn ang="0">
                      <a:pos x="connsiteX1804" y="connsiteY1804"/>
                    </a:cxn>
                    <a:cxn ang="0">
                      <a:pos x="connsiteX1805" y="connsiteY1805"/>
                    </a:cxn>
                    <a:cxn ang="0">
                      <a:pos x="connsiteX1806" y="connsiteY1806"/>
                    </a:cxn>
                    <a:cxn ang="0">
                      <a:pos x="connsiteX1807" y="connsiteY1807"/>
                    </a:cxn>
                    <a:cxn ang="0">
                      <a:pos x="connsiteX1808" y="connsiteY1808"/>
                    </a:cxn>
                    <a:cxn ang="0">
                      <a:pos x="connsiteX1809" y="connsiteY1809"/>
                    </a:cxn>
                    <a:cxn ang="0">
                      <a:pos x="connsiteX1810" y="connsiteY1810"/>
                    </a:cxn>
                    <a:cxn ang="0">
                      <a:pos x="connsiteX1811" y="connsiteY1811"/>
                    </a:cxn>
                    <a:cxn ang="0">
                      <a:pos x="connsiteX1812" y="connsiteY1812"/>
                    </a:cxn>
                    <a:cxn ang="0">
                      <a:pos x="connsiteX1813" y="connsiteY1813"/>
                    </a:cxn>
                    <a:cxn ang="0">
                      <a:pos x="connsiteX1814" y="connsiteY1814"/>
                    </a:cxn>
                    <a:cxn ang="0">
                      <a:pos x="connsiteX1815" y="connsiteY1815"/>
                    </a:cxn>
                    <a:cxn ang="0">
                      <a:pos x="connsiteX1816" y="connsiteY1816"/>
                    </a:cxn>
                    <a:cxn ang="0">
                      <a:pos x="connsiteX1817" y="connsiteY1817"/>
                    </a:cxn>
                    <a:cxn ang="0">
                      <a:pos x="connsiteX1818" y="connsiteY1818"/>
                    </a:cxn>
                    <a:cxn ang="0">
                      <a:pos x="connsiteX1819" y="connsiteY1819"/>
                    </a:cxn>
                    <a:cxn ang="0">
                      <a:pos x="connsiteX1820" y="connsiteY1820"/>
                    </a:cxn>
                    <a:cxn ang="0">
                      <a:pos x="connsiteX1821" y="connsiteY1821"/>
                    </a:cxn>
                    <a:cxn ang="0">
                      <a:pos x="connsiteX1822" y="connsiteY1822"/>
                    </a:cxn>
                    <a:cxn ang="0">
                      <a:pos x="connsiteX1823" y="connsiteY1823"/>
                    </a:cxn>
                    <a:cxn ang="0">
                      <a:pos x="connsiteX1824" y="connsiteY1824"/>
                    </a:cxn>
                    <a:cxn ang="0">
                      <a:pos x="connsiteX1825" y="connsiteY1825"/>
                    </a:cxn>
                    <a:cxn ang="0">
                      <a:pos x="connsiteX1826" y="connsiteY1826"/>
                    </a:cxn>
                    <a:cxn ang="0">
                      <a:pos x="connsiteX1827" y="connsiteY1827"/>
                    </a:cxn>
                    <a:cxn ang="0">
                      <a:pos x="connsiteX1828" y="connsiteY1828"/>
                    </a:cxn>
                    <a:cxn ang="0">
                      <a:pos x="connsiteX1829" y="connsiteY1829"/>
                    </a:cxn>
                    <a:cxn ang="0">
                      <a:pos x="connsiteX1830" y="connsiteY1830"/>
                    </a:cxn>
                    <a:cxn ang="0">
                      <a:pos x="connsiteX1831" y="connsiteY1831"/>
                    </a:cxn>
                    <a:cxn ang="0">
                      <a:pos x="connsiteX1832" y="connsiteY1832"/>
                    </a:cxn>
                    <a:cxn ang="0">
                      <a:pos x="connsiteX1833" y="connsiteY1833"/>
                    </a:cxn>
                    <a:cxn ang="0">
                      <a:pos x="connsiteX1834" y="connsiteY1834"/>
                    </a:cxn>
                    <a:cxn ang="0">
                      <a:pos x="connsiteX1835" y="connsiteY1835"/>
                    </a:cxn>
                    <a:cxn ang="0">
                      <a:pos x="connsiteX1836" y="connsiteY1836"/>
                    </a:cxn>
                    <a:cxn ang="0">
                      <a:pos x="connsiteX1837" y="connsiteY1837"/>
                    </a:cxn>
                    <a:cxn ang="0">
                      <a:pos x="connsiteX1838" y="connsiteY1838"/>
                    </a:cxn>
                    <a:cxn ang="0">
                      <a:pos x="connsiteX1839" y="connsiteY1839"/>
                    </a:cxn>
                    <a:cxn ang="0">
                      <a:pos x="connsiteX1840" y="connsiteY1840"/>
                    </a:cxn>
                    <a:cxn ang="0">
                      <a:pos x="connsiteX1841" y="connsiteY1841"/>
                    </a:cxn>
                    <a:cxn ang="0">
                      <a:pos x="connsiteX1842" y="connsiteY1842"/>
                    </a:cxn>
                    <a:cxn ang="0">
                      <a:pos x="connsiteX1843" y="connsiteY1843"/>
                    </a:cxn>
                    <a:cxn ang="0">
                      <a:pos x="connsiteX1844" y="connsiteY1844"/>
                    </a:cxn>
                    <a:cxn ang="0">
                      <a:pos x="connsiteX1845" y="connsiteY1845"/>
                    </a:cxn>
                    <a:cxn ang="0">
                      <a:pos x="connsiteX1846" y="connsiteY1846"/>
                    </a:cxn>
                    <a:cxn ang="0">
                      <a:pos x="connsiteX1847" y="connsiteY1847"/>
                    </a:cxn>
                    <a:cxn ang="0">
                      <a:pos x="connsiteX1848" y="connsiteY1848"/>
                    </a:cxn>
                    <a:cxn ang="0">
                      <a:pos x="connsiteX1849" y="connsiteY1849"/>
                    </a:cxn>
                    <a:cxn ang="0">
                      <a:pos x="connsiteX1850" y="connsiteY1850"/>
                    </a:cxn>
                    <a:cxn ang="0">
                      <a:pos x="connsiteX1851" y="connsiteY1851"/>
                    </a:cxn>
                    <a:cxn ang="0">
                      <a:pos x="connsiteX1852" y="connsiteY1852"/>
                    </a:cxn>
                    <a:cxn ang="0">
                      <a:pos x="connsiteX1853" y="connsiteY1853"/>
                    </a:cxn>
                    <a:cxn ang="0">
                      <a:pos x="connsiteX1854" y="connsiteY1854"/>
                    </a:cxn>
                    <a:cxn ang="0">
                      <a:pos x="connsiteX1855" y="connsiteY1855"/>
                    </a:cxn>
                    <a:cxn ang="0">
                      <a:pos x="connsiteX1856" y="connsiteY1856"/>
                    </a:cxn>
                    <a:cxn ang="0">
                      <a:pos x="connsiteX1857" y="connsiteY1857"/>
                    </a:cxn>
                    <a:cxn ang="0">
                      <a:pos x="connsiteX1858" y="connsiteY1858"/>
                    </a:cxn>
                    <a:cxn ang="0">
                      <a:pos x="connsiteX1859" y="connsiteY1859"/>
                    </a:cxn>
                    <a:cxn ang="0">
                      <a:pos x="connsiteX1860" y="connsiteY1860"/>
                    </a:cxn>
                    <a:cxn ang="0">
                      <a:pos x="connsiteX1861" y="connsiteY1861"/>
                    </a:cxn>
                    <a:cxn ang="0">
                      <a:pos x="connsiteX1862" y="connsiteY1862"/>
                    </a:cxn>
                    <a:cxn ang="0">
                      <a:pos x="connsiteX1863" y="connsiteY1863"/>
                    </a:cxn>
                    <a:cxn ang="0">
                      <a:pos x="connsiteX1864" y="connsiteY1864"/>
                    </a:cxn>
                    <a:cxn ang="0">
                      <a:pos x="connsiteX1865" y="connsiteY1865"/>
                    </a:cxn>
                    <a:cxn ang="0">
                      <a:pos x="connsiteX1866" y="connsiteY1866"/>
                    </a:cxn>
                    <a:cxn ang="0">
                      <a:pos x="connsiteX1867" y="connsiteY1867"/>
                    </a:cxn>
                    <a:cxn ang="0">
                      <a:pos x="connsiteX1868" y="connsiteY1868"/>
                    </a:cxn>
                    <a:cxn ang="0">
                      <a:pos x="connsiteX1869" y="connsiteY1869"/>
                    </a:cxn>
                    <a:cxn ang="0">
                      <a:pos x="connsiteX1870" y="connsiteY1870"/>
                    </a:cxn>
                    <a:cxn ang="0">
                      <a:pos x="connsiteX1871" y="connsiteY1871"/>
                    </a:cxn>
                    <a:cxn ang="0">
                      <a:pos x="connsiteX1872" y="connsiteY1872"/>
                    </a:cxn>
                    <a:cxn ang="0">
                      <a:pos x="connsiteX1873" y="connsiteY1873"/>
                    </a:cxn>
                    <a:cxn ang="0">
                      <a:pos x="connsiteX1874" y="connsiteY1874"/>
                    </a:cxn>
                    <a:cxn ang="0">
                      <a:pos x="connsiteX1875" y="connsiteY1875"/>
                    </a:cxn>
                    <a:cxn ang="0">
                      <a:pos x="connsiteX1876" y="connsiteY1876"/>
                    </a:cxn>
                    <a:cxn ang="0">
                      <a:pos x="connsiteX1877" y="connsiteY1877"/>
                    </a:cxn>
                    <a:cxn ang="0">
                      <a:pos x="connsiteX1878" y="connsiteY1878"/>
                    </a:cxn>
                    <a:cxn ang="0">
                      <a:pos x="connsiteX1879" y="connsiteY1879"/>
                    </a:cxn>
                    <a:cxn ang="0">
                      <a:pos x="connsiteX1880" y="connsiteY1880"/>
                    </a:cxn>
                    <a:cxn ang="0">
                      <a:pos x="connsiteX1881" y="connsiteY1881"/>
                    </a:cxn>
                    <a:cxn ang="0">
                      <a:pos x="connsiteX1882" y="connsiteY1882"/>
                    </a:cxn>
                    <a:cxn ang="0">
                      <a:pos x="connsiteX1883" y="connsiteY1883"/>
                    </a:cxn>
                    <a:cxn ang="0">
                      <a:pos x="connsiteX1884" y="connsiteY1884"/>
                    </a:cxn>
                    <a:cxn ang="0">
                      <a:pos x="connsiteX1885" y="connsiteY1885"/>
                    </a:cxn>
                    <a:cxn ang="0">
                      <a:pos x="connsiteX1886" y="connsiteY1886"/>
                    </a:cxn>
                    <a:cxn ang="0">
                      <a:pos x="connsiteX1887" y="connsiteY1887"/>
                    </a:cxn>
                    <a:cxn ang="0">
                      <a:pos x="connsiteX1888" y="connsiteY1888"/>
                    </a:cxn>
                    <a:cxn ang="0">
                      <a:pos x="connsiteX1889" y="connsiteY1889"/>
                    </a:cxn>
                    <a:cxn ang="0">
                      <a:pos x="connsiteX1890" y="connsiteY1890"/>
                    </a:cxn>
                    <a:cxn ang="0">
                      <a:pos x="connsiteX1891" y="connsiteY1891"/>
                    </a:cxn>
                    <a:cxn ang="0">
                      <a:pos x="connsiteX1892" y="connsiteY1892"/>
                    </a:cxn>
                    <a:cxn ang="0">
                      <a:pos x="connsiteX1893" y="connsiteY1893"/>
                    </a:cxn>
                    <a:cxn ang="0">
                      <a:pos x="connsiteX1894" y="connsiteY1894"/>
                    </a:cxn>
                    <a:cxn ang="0">
                      <a:pos x="connsiteX1895" y="connsiteY1895"/>
                    </a:cxn>
                    <a:cxn ang="0">
                      <a:pos x="connsiteX1896" y="connsiteY1896"/>
                    </a:cxn>
                    <a:cxn ang="0">
                      <a:pos x="connsiteX1897" y="connsiteY1897"/>
                    </a:cxn>
                    <a:cxn ang="0">
                      <a:pos x="connsiteX1898" y="connsiteY1898"/>
                    </a:cxn>
                    <a:cxn ang="0">
                      <a:pos x="connsiteX1899" y="connsiteY1899"/>
                    </a:cxn>
                    <a:cxn ang="0">
                      <a:pos x="connsiteX1900" y="connsiteY1900"/>
                    </a:cxn>
                    <a:cxn ang="0">
                      <a:pos x="connsiteX1901" y="connsiteY1901"/>
                    </a:cxn>
                    <a:cxn ang="0">
                      <a:pos x="connsiteX1902" y="connsiteY1902"/>
                    </a:cxn>
                    <a:cxn ang="0">
                      <a:pos x="connsiteX1903" y="connsiteY1903"/>
                    </a:cxn>
                    <a:cxn ang="0">
                      <a:pos x="connsiteX1904" y="connsiteY1904"/>
                    </a:cxn>
                    <a:cxn ang="0">
                      <a:pos x="connsiteX1905" y="connsiteY1905"/>
                    </a:cxn>
                    <a:cxn ang="0">
                      <a:pos x="connsiteX1906" y="connsiteY1906"/>
                    </a:cxn>
                    <a:cxn ang="0">
                      <a:pos x="connsiteX1907" y="connsiteY1907"/>
                    </a:cxn>
                    <a:cxn ang="0">
                      <a:pos x="connsiteX1908" y="connsiteY1908"/>
                    </a:cxn>
                    <a:cxn ang="0">
                      <a:pos x="connsiteX1909" y="connsiteY1909"/>
                    </a:cxn>
                    <a:cxn ang="0">
                      <a:pos x="connsiteX1910" y="connsiteY1910"/>
                    </a:cxn>
                    <a:cxn ang="0">
                      <a:pos x="connsiteX1911" y="connsiteY1911"/>
                    </a:cxn>
                    <a:cxn ang="0">
                      <a:pos x="connsiteX1912" y="connsiteY1912"/>
                    </a:cxn>
                    <a:cxn ang="0">
                      <a:pos x="connsiteX1913" y="connsiteY1913"/>
                    </a:cxn>
                    <a:cxn ang="0">
                      <a:pos x="connsiteX1914" y="connsiteY1914"/>
                    </a:cxn>
                    <a:cxn ang="0">
                      <a:pos x="connsiteX1915" y="connsiteY1915"/>
                    </a:cxn>
                    <a:cxn ang="0">
                      <a:pos x="connsiteX1916" y="connsiteY1916"/>
                    </a:cxn>
                    <a:cxn ang="0">
                      <a:pos x="connsiteX1917" y="connsiteY1917"/>
                    </a:cxn>
                    <a:cxn ang="0">
                      <a:pos x="connsiteX1918" y="connsiteY1918"/>
                    </a:cxn>
                    <a:cxn ang="0">
                      <a:pos x="connsiteX1919" y="connsiteY1919"/>
                    </a:cxn>
                    <a:cxn ang="0">
                      <a:pos x="connsiteX1920" y="connsiteY1920"/>
                    </a:cxn>
                    <a:cxn ang="0">
                      <a:pos x="connsiteX1921" y="connsiteY1921"/>
                    </a:cxn>
                    <a:cxn ang="0">
                      <a:pos x="connsiteX1922" y="connsiteY1922"/>
                    </a:cxn>
                    <a:cxn ang="0">
                      <a:pos x="connsiteX1923" y="connsiteY1923"/>
                    </a:cxn>
                    <a:cxn ang="0">
                      <a:pos x="connsiteX1924" y="connsiteY1924"/>
                    </a:cxn>
                    <a:cxn ang="0">
                      <a:pos x="connsiteX1925" y="connsiteY1925"/>
                    </a:cxn>
                    <a:cxn ang="0">
                      <a:pos x="connsiteX1926" y="connsiteY1926"/>
                    </a:cxn>
                    <a:cxn ang="0">
                      <a:pos x="connsiteX1927" y="connsiteY1927"/>
                    </a:cxn>
                    <a:cxn ang="0">
                      <a:pos x="connsiteX1928" y="connsiteY1928"/>
                    </a:cxn>
                    <a:cxn ang="0">
                      <a:pos x="connsiteX1929" y="connsiteY1929"/>
                    </a:cxn>
                    <a:cxn ang="0">
                      <a:pos x="connsiteX1930" y="connsiteY1930"/>
                    </a:cxn>
                    <a:cxn ang="0">
                      <a:pos x="connsiteX1931" y="connsiteY1931"/>
                    </a:cxn>
                    <a:cxn ang="0">
                      <a:pos x="connsiteX1932" y="connsiteY1932"/>
                    </a:cxn>
                    <a:cxn ang="0">
                      <a:pos x="connsiteX1933" y="connsiteY1933"/>
                    </a:cxn>
                    <a:cxn ang="0">
                      <a:pos x="connsiteX1934" y="connsiteY1934"/>
                    </a:cxn>
                    <a:cxn ang="0">
                      <a:pos x="connsiteX1935" y="connsiteY1935"/>
                    </a:cxn>
                    <a:cxn ang="0">
                      <a:pos x="connsiteX1936" y="connsiteY1936"/>
                    </a:cxn>
                    <a:cxn ang="0">
                      <a:pos x="connsiteX1937" y="connsiteY1937"/>
                    </a:cxn>
                    <a:cxn ang="0">
                      <a:pos x="connsiteX1938" y="connsiteY1938"/>
                    </a:cxn>
                    <a:cxn ang="0">
                      <a:pos x="connsiteX1939" y="connsiteY1939"/>
                    </a:cxn>
                    <a:cxn ang="0">
                      <a:pos x="connsiteX1940" y="connsiteY1940"/>
                    </a:cxn>
                    <a:cxn ang="0">
                      <a:pos x="connsiteX1941" y="connsiteY1941"/>
                    </a:cxn>
                    <a:cxn ang="0">
                      <a:pos x="connsiteX1942" y="connsiteY1942"/>
                    </a:cxn>
                    <a:cxn ang="0">
                      <a:pos x="connsiteX1943" y="connsiteY1943"/>
                    </a:cxn>
                    <a:cxn ang="0">
                      <a:pos x="connsiteX1944" y="connsiteY1944"/>
                    </a:cxn>
                    <a:cxn ang="0">
                      <a:pos x="connsiteX1945" y="connsiteY1945"/>
                    </a:cxn>
                    <a:cxn ang="0">
                      <a:pos x="connsiteX1946" y="connsiteY1946"/>
                    </a:cxn>
                    <a:cxn ang="0">
                      <a:pos x="connsiteX1947" y="connsiteY1947"/>
                    </a:cxn>
                    <a:cxn ang="0">
                      <a:pos x="connsiteX1948" y="connsiteY1948"/>
                    </a:cxn>
                    <a:cxn ang="0">
                      <a:pos x="connsiteX1949" y="connsiteY1949"/>
                    </a:cxn>
                    <a:cxn ang="0">
                      <a:pos x="connsiteX1950" y="connsiteY1950"/>
                    </a:cxn>
                    <a:cxn ang="0">
                      <a:pos x="connsiteX1951" y="connsiteY1951"/>
                    </a:cxn>
                    <a:cxn ang="0">
                      <a:pos x="connsiteX1952" y="connsiteY1952"/>
                    </a:cxn>
                    <a:cxn ang="0">
                      <a:pos x="connsiteX1953" y="connsiteY1953"/>
                    </a:cxn>
                    <a:cxn ang="0">
                      <a:pos x="connsiteX1954" y="connsiteY1954"/>
                    </a:cxn>
                    <a:cxn ang="0">
                      <a:pos x="connsiteX1955" y="connsiteY1955"/>
                    </a:cxn>
                    <a:cxn ang="0">
                      <a:pos x="connsiteX1956" y="connsiteY1956"/>
                    </a:cxn>
                    <a:cxn ang="0">
                      <a:pos x="connsiteX1957" y="connsiteY1957"/>
                    </a:cxn>
                    <a:cxn ang="0">
                      <a:pos x="connsiteX1958" y="connsiteY1958"/>
                    </a:cxn>
                    <a:cxn ang="0">
                      <a:pos x="connsiteX1959" y="connsiteY1959"/>
                    </a:cxn>
                    <a:cxn ang="0">
                      <a:pos x="connsiteX1960" y="connsiteY1960"/>
                    </a:cxn>
                    <a:cxn ang="0">
                      <a:pos x="connsiteX1961" y="connsiteY1961"/>
                    </a:cxn>
                    <a:cxn ang="0">
                      <a:pos x="connsiteX1962" y="connsiteY1962"/>
                    </a:cxn>
                    <a:cxn ang="0">
                      <a:pos x="connsiteX1963" y="connsiteY1963"/>
                    </a:cxn>
                    <a:cxn ang="0">
                      <a:pos x="connsiteX1964" y="connsiteY1964"/>
                    </a:cxn>
                    <a:cxn ang="0">
                      <a:pos x="connsiteX1965" y="connsiteY1965"/>
                    </a:cxn>
                    <a:cxn ang="0">
                      <a:pos x="connsiteX1966" y="connsiteY1966"/>
                    </a:cxn>
                    <a:cxn ang="0">
                      <a:pos x="connsiteX1967" y="connsiteY1967"/>
                    </a:cxn>
                    <a:cxn ang="0">
                      <a:pos x="connsiteX1968" y="connsiteY1968"/>
                    </a:cxn>
                    <a:cxn ang="0">
                      <a:pos x="connsiteX1969" y="connsiteY1969"/>
                    </a:cxn>
                    <a:cxn ang="0">
                      <a:pos x="connsiteX1970" y="connsiteY1970"/>
                    </a:cxn>
                    <a:cxn ang="0">
                      <a:pos x="connsiteX1971" y="connsiteY1971"/>
                    </a:cxn>
                    <a:cxn ang="0">
                      <a:pos x="connsiteX1972" y="connsiteY1972"/>
                    </a:cxn>
                    <a:cxn ang="0">
                      <a:pos x="connsiteX1973" y="connsiteY1973"/>
                    </a:cxn>
                    <a:cxn ang="0">
                      <a:pos x="connsiteX1974" y="connsiteY1974"/>
                    </a:cxn>
                    <a:cxn ang="0">
                      <a:pos x="connsiteX1975" y="connsiteY1975"/>
                    </a:cxn>
                    <a:cxn ang="0">
                      <a:pos x="connsiteX1976" y="connsiteY1976"/>
                    </a:cxn>
                    <a:cxn ang="0">
                      <a:pos x="connsiteX1977" y="connsiteY1977"/>
                    </a:cxn>
                    <a:cxn ang="0">
                      <a:pos x="connsiteX1978" y="connsiteY1978"/>
                    </a:cxn>
                    <a:cxn ang="0">
                      <a:pos x="connsiteX1979" y="connsiteY1979"/>
                    </a:cxn>
                    <a:cxn ang="0">
                      <a:pos x="connsiteX1980" y="connsiteY1980"/>
                    </a:cxn>
                    <a:cxn ang="0">
                      <a:pos x="connsiteX1981" y="connsiteY1981"/>
                    </a:cxn>
                    <a:cxn ang="0">
                      <a:pos x="connsiteX1982" y="connsiteY1982"/>
                    </a:cxn>
                    <a:cxn ang="0">
                      <a:pos x="connsiteX1983" y="connsiteY1983"/>
                    </a:cxn>
                    <a:cxn ang="0">
                      <a:pos x="connsiteX1984" y="connsiteY1984"/>
                    </a:cxn>
                    <a:cxn ang="0">
                      <a:pos x="connsiteX1985" y="connsiteY1985"/>
                    </a:cxn>
                    <a:cxn ang="0">
                      <a:pos x="connsiteX1986" y="connsiteY1986"/>
                    </a:cxn>
                    <a:cxn ang="0">
                      <a:pos x="connsiteX1987" y="connsiteY1987"/>
                    </a:cxn>
                    <a:cxn ang="0">
                      <a:pos x="connsiteX1988" y="connsiteY1988"/>
                    </a:cxn>
                    <a:cxn ang="0">
                      <a:pos x="connsiteX1989" y="connsiteY1989"/>
                    </a:cxn>
                    <a:cxn ang="0">
                      <a:pos x="connsiteX1990" y="connsiteY1990"/>
                    </a:cxn>
                    <a:cxn ang="0">
                      <a:pos x="connsiteX1991" y="connsiteY1991"/>
                    </a:cxn>
                    <a:cxn ang="0">
                      <a:pos x="connsiteX1992" y="connsiteY1992"/>
                    </a:cxn>
                    <a:cxn ang="0">
                      <a:pos x="connsiteX1993" y="connsiteY1993"/>
                    </a:cxn>
                    <a:cxn ang="0">
                      <a:pos x="connsiteX1994" y="connsiteY1994"/>
                    </a:cxn>
                    <a:cxn ang="0">
                      <a:pos x="connsiteX1995" y="connsiteY1995"/>
                    </a:cxn>
                    <a:cxn ang="0">
                      <a:pos x="connsiteX1996" y="connsiteY1996"/>
                    </a:cxn>
                    <a:cxn ang="0">
                      <a:pos x="connsiteX1997" y="connsiteY1997"/>
                    </a:cxn>
                    <a:cxn ang="0">
                      <a:pos x="connsiteX1998" y="connsiteY1998"/>
                    </a:cxn>
                    <a:cxn ang="0">
                      <a:pos x="connsiteX1999" y="connsiteY1999"/>
                    </a:cxn>
                    <a:cxn ang="0">
                      <a:pos x="connsiteX2000" y="connsiteY2000"/>
                    </a:cxn>
                    <a:cxn ang="0">
                      <a:pos x="connsiteX2001" y="connsiteY2001"/>
                    </a:cxn>
                    <a:cxn ang="0">
                      <a:pos x="connsiteX2002" y="connsiteY2002"/>
                    </a:cxn>
                    <a:cxn ang="0">
                      <a:pos x="connsiteX2003" y="connsiteY2003"/>
                    </a:cxn>
                    <a:cxn ang="0">
                      <a:pos x="connsiteX2004" y="connsiteY2004"/>
                    </a:cxn>
                    <a:cxn ang="0">
                      <a:pos x="connsiteX2005" y="connsiteY2005"/>
                    </a:cxn>
                    <a:cxn ang="0">
                      <a:pos x="connsiteX2006" y="connsiteY2006"/>
                    </a:cxn>
                    <a:cxn ang="0">
                      <a:pos x="connsiteX2007" y="connsiteY2007"/>
                    </a:cxn>
                    <a:cxn ang="0">
                      <a:pos x="connsiteX2008" y="connsiteY2008"/>
                    </a:cxn>
                    <a:cxn ang="0">
                      <a:pos x="connsiteX2009" y="connsiteY2009"/>
                    </a:cxn>
                    <a:cxn ang="0">
                      <a:pos x="connsiteX2010" y="connsiteY2010"/>
                    </a:cxn>
                    <a:cxn ang="0">
                      <a:pos x="connsiteX2011" y="connsiteY2011"/>
                    </a:cxn>
                    <a:cxn ang="0">
                      <a:pos x="connsiteX2012" y="connsiteY2012"/>
                    </a:cxn>
                    <a:cxn ang="0">
                      <a:pos x="connsiteX2013" y="connsiteY2013"/>
                    </a:cxn>
                    <a:cxn ang="0">
                      <a:pos x="connsiteX2014" y="connsiteY2014"/>
                    </a:cxn>
                    <a:cxn ang="0">
                      <a:pos x="connsiteX2015" y="connsiteY2015"/>
                    </a:cxn>
                    <a:cxn ang="0">
                      <a:pos x="connsiteX2016" y="connsiteY2016"/>
                    </a:cxn>
                    <a:cxn ang="0">
                      <a:pos x="connsiteX2017" y="connsiteY2017"/>
                    </a:cxn>
                    <a:cxn ang="0">
                      <a:pos x="connsiteX2018" y="connsiteY2018"/>
                    </a:cxn>
                    <a:cxn ang="0">
                      <a:pos x="connsiteX2019" y="connsiteY2019"/>
                    </a:cxn>
                    <a:cxn ang="0">
                      <a:pos x="connsiteX2020" y="connsiteY2020"/>
                    </a:cxn>
                    <a:cxn ang="0">
                      <a:pos x="connsiteX2021" y="connsiteY2021"/>
                    </a:cxn>
                    <a:cxn ang="0">
                      <a:pos x="connsiteX2022" y="connsiteY2022"/>
                    </a:cxn>
                    <a:cxn ang="0">
                      <a:pos x="connsiteX2023" y="connsiteY2023"/>
                    </a:cxn>
                    <a:cxn ang="0">
                      <a:pos x="connsiteX2024" y="connsiteY2024"/>
                    </a:cxn>
                    <a:cxn ang="0">
                      <a:pos x="connsiteX2025" y="connsiteY2025"/>
                    </a:cxn>
                    <a:cxn ang="0">
                      <a:pos x="connsiteX2026" y="connsiteY2026"/>
                    </a:cxn>
                    <a:cxn ang="0">
                      <a:pos x="connsiteX2027" y="connsiteY2027"/>
                    </a:cxn>
                    <a:cxn ang="0">
                      <a:pos x="connsiteX2028" y="connsiteY2028"/>
                    </a:cxn>
                    <a:cxn ang="0">
                      <a:pos x="connsiteX2029" y="connsiteY2029"/>
                    </a:cxn>
                    <a:cxn ang="0">
                      <a:pos x="connsiteX2030" y="connsiteY2030"/>
                    </a:cxn>
                    <a:cxn ang="0">
                      <a:pos x="connsiteX2031" y="connsiteY2031"/>
                    </a:cxn>
                    <a:cxn ang="0">
                      <a:pos x="connsiteX2032" y="connsiteY2032"/>
                    </a:cxn>
                    <a:cxn ang="0">
                      <a:pos x="connsiteX2033" y="connsiteY2033"/>
                    </a:cxn>
                    <a:cxn ang="0">
                      <a:pos x="connsiteX2034" y="connsiteY2034"/>
                    </a:cxn>
                    <a:cxn ang="0">
                      <a:pos x="connsiteX2035" y="connsiteY2035"/>
                    </a:cxn>
                    <a:cxn ang="0">
                      <a:pos x="connsiteX2036" y="connsiteY2036"/>
                    </a:cxn>
                    <a:cxn ang="0">
                      <a:pos x="connsiteX2037" y="connsiteY2037"/>
                    </a:cxn>
                    <a:cxn ang="0">
                      <a:pos x="connsiteX2038" y="connsiteY2038"/>
                    </a:cxn>
                    <a:cxn ang="0">
                      <a:pos x="connsiteX2039" y="connsiteY2039"/>
                    </a:cxn>
                    <a:cxn ang="0">
                      <a:pos x="connsiteX2040" y="connsiteY2040"/>
                    </a:cxn>
                    <a:cxn ang="0">
                      <a:pos x="connsiteX2041" y="connsiteY2041"/>
                    </a:cxn>
                    <a:cxn ang="0">
                      <a:pos x="connsiteX2042" y="connsiteY2042"/>
                    </a:cxn>
                    <a:cxn ang="0">
                      <a:pos x="connsiteX2043" y="connsiteY2043"/>
                    </a:cxn>
                    <a:cxn ang="0">
                      <a:pos x="connsiteX2044" y="connsiteY2044"/>
                    </a:cxn>
                    <a:cxn ang="0">
                      <a:pos x="connsiteX2045" y="connsiteY2045"/>
                    </a:cxn>
                    <a:cxn ang="0">
                      <a:pos x="connsiteX2046" y="connsiteY2046"/>
                    </a:cxn>
                    <a:cxn ang="0">
                      <a:pos x="connsiteX2047" y="connsiteY2047"/>
                    </a:cxn>
                    <a:cxn ang="0">
                      <a:pos x="connsiteX2048" y="connsiteY2048"/>
                    </a:cxn>
                    <a:cxn ang="0">
                      <a:pos x="connsiteX2049" y="connsiteY2049"/>
                    </a:cxn>
                    <a:cxn ang="0">
                      <a:pos x="connsiteX2050" y="connsiteY2050"/>
                    </a:cxn>
                    <a:cxn ang="0">
                      <a:pos x="connsiteX2051" y="connsiteY2051"/>
                    </a:cxn>
                    <a:cxn ang="0">
                      <a:pos x="connsiteX2052" y="connsiteY2052"/>
                    </a:cxn>
                    <a:cxn ang="0">
                      <a:pos x="connsiteX2053" y="connsiteY2053"/>
                    </a:cxn>
                    <a:cxn ang="0">
                      <a:pos x="connsiteX2054" y="connsiteY2054"/>
                    </a:cxn>
                    <a:cxn ang="0">
                      <a:pos x="connsiteX2055" y="connsiteY2055"/>
                    </a:cxn>
                    <a:cxn ang="0">
                      <a:pos x="connsiteX2056" y="connsiteY2056"/>
                    </a:cxn>
                    <a:cxn ang="0">
                      <a:pos x="connsiteX2057" y="connsiteY2057"/>
                    </a:cxn>
                    <a:cxn ang="0">
                      <a:pos x="connsiteX2058" y="connsiteY2058"/>
                    </a:cxn>
                    <a:cxn ang="0">
                      <a:pos x="connsiteX2059" y="connsiteY2059"/>
                    </a:cxn>
                    <a:cxn ang="0">
                      <a:pos x="connsiteX2060" y="connsiteY2060"/>
                    </a:cxn>
                    <a:cxn ang="0">
                      <a:pos x="connsiteX2061" y="connsiteY2061"/>
                    </a:cxn>
                    <a:cxn ang="0">
                      <a:pos x="connsiteX2062" y="connsiteY2062"/>
                    </a:cxn>
                    <a:cxn ang="0">
                      <a:pos x="connsiteX2063" y="connsiteY2063"/>
                    </a:cxn>
                    <a:cxn ang="0">
                      <a:pos x="connsiteX2064" y="connsiteY2064"/>
                    </a:cxn>
                    <a:cxn ang="0">
                      <a:pos x="connsiteX2065" y="connsiteY2065"/>
                    </a:cxn>
                    <a:cxn ang="0">
                      <a:pos x="connsiteX2066" y="connsiteY2066"/>
                    </a:cxn>
                    <a:cxn ang="0">
                      <a:pos x="connsiteX2067" y="connsiteY2067"/>
                    </a:cxn>
                    <a:cxn ang="0">
                      <a:pos x="connsiteX2068" y="connsiteY2068"/>
                    </a:cxn>
                    <a:cxn ang="0">
                      <a:pos x="connsiteX2069" y="connsiteY2069"/>
                    </a:cxn>
                    <a:cxn ang="0">
                      <a:pos x="connsiteX2070" y="connsiteY2070"/>
                    </a:cxn>
                    <a:cxn ang="0">
                      <a:pos x="connsiteX2071" y="connsiteY2071"/>
                    </a:cxn>
                    <a:cxn ang="0">
                      <a:pos x="connsiteX2072" y="connsiteY2072"/>
                    </a:cxn>
                    <a:cxn ang="0">
                      <a:pos x="connsiteX2073" y="connsiteY2073"/>
                    </a:cxn>
                    <a:cxn ang="0">
                      <a:pos x="connsiteX2074" y="connsiteY2074"/>
                    </a:cxn>
                    <a:cxn ang="0">
                      <a:pos x="connsiteX2075" y="connsiteY2075"/>
                    </a:cxn>
                    <a:cxn ang="0">
                      <a:pos x="connsiteX2076" y="connsiteY2076"/>
                    </a:cxn>
                    <a:cxn ang="0">
                      <a:pos x="connsiteX2077" y="connsiteY2077"/>
                    </a:cxn>
                    <a:cxn ang="0">
                      <a:pos x="connsiteX2078" y="connsiteY2078"/>
                    </a:cxn>
                    <a:cxn ang="0">
                      <a:pos x="connsiteX2079" y="connsiteY2079"/>
                    </a:cxn>
                    <a:cxn ang="0">
                      <a:pos x="connsiteX2080" y="connsiteY2080"/>
                    </a:cxn>
                    <a:cxn ang="0">
                      <a:pos x="connsiteX2081" y="connsiteY2081"/>
                    </a:cxn>
                    <a:cxn ang="0">
                      <a:pos x="connsiteX2082" y="connsiteY2082"/>
                    </a:cxn>
                    <a:cxn ang="0">
                      <a:pos x="connsiteX2083" y="connsiteY2083"/>
                    </a:cxn>
                    <a:cxn ang="0">
                      <a:pos x="connsiteX2084" y="connsiteY2084"/>
                    </a:cxn>
                    <a:cxn ang="0">
                      <a:pos x="connsiteX2085" y="connsiteY2085"/>
                    </a:cxn>
                    <a:cxn ang="0">
                      <a:pos x="connsiteX2086" y="connsiteY2086"/>
                    </a:cxn>
                    <a:cxn ang="0">
                      <a:pos x="connsiteX2087" y="connsiteY2087"/>
                    </a:cxn>
                    <a:cxn ang="0">
                      <a:pos x="connsiteX2088" y="connsiteY2088"/>
                    </a:cxn>
                    <a:cxn ang="0">
                      <a:pos x="connsiteX2089" y="connsiteY2089"/>
                    </a:cxn>
                    <a:cxn ang="0">
                      <a:pos x="connsiteX2090" y="connsiteY2090"/>
                    </a:cxn>
                    <a:cxn ang="0">
                      <a:pos x="connsiteX2091" y="connsiteY2091"/>
                    </a:cxn>
                    <a:cxn ang="0">
                      <a:pos x="connsiteX2092" y="connsiteY2092"/>
                    </a:cxn>
                    <a:cxn ang="0">
                      <a:pos x="connsiteX2093" y="connsiteY2093"/>
                    </a:cxn>
                    <a:cxn ang="0">
                      <a:pos x="connsiteX2094" y="connsiteY2094"/>
                    </a:cxn>
                    <a:cxn ang="0">
                      <a:pos x="connsiteX2095" y="connsiteY2095"/>
                    </a:cxn>
                    <a:cxn ang="0">
                      <a:pos x="connsiteX2096" y="connsiteY2096"/>
                    </a:cxn>
                    <a:cxn ang="0">
                      <a:pos x="connsiteX2097" y="connsiteY2097"/>
                    </a:cxn>
                    <a:cxn ang="0">
                      <a:pos x="connsiteX2098" y="connsiteY2098"/>
                    </a:cxn>
                    <a:cxn ang="0">
                      <a:pos x="connsiteX2099" y="connsiteY2099"/>
                    </a:cxn>
                    <a:cxn ang="0">
                      <a:pos x="connsiteX2100" y="connsiteY2100"/>
                    </a:cxn>
                    <a:cxn ang="0">
                      <a:pos x="connsiteX2101" y="connsiteY2101"/>
                    </a:cxn>
                    <a:cxn ang="0">
                      <a:pos x="connsiteX2102" y="connsiteY2102"/>
                    </a:cxn>
                    <a:cxn ang="0">
                      <a:pos x="connsiteX2103" y="connsiteY2103"/>
                    </a:cxn>
                    <a:cxn ang="0">
                      <a:pos x="connsiteX2104" y="connsiteY2104"/>
                    </a:cxn>
                    <a:cxn ang="0">
                      <a:pos x="connsiteX2105" y="connsiteY2105"/>
                    </a:cxn>
                    <a:cxn ang="0">
                      <a:pos x="connsiteX2106" y="connsiteY2106"/>
                    </a:cxn>
                    <a:cxn ang="0">
                      <a:pos x="connsiteX2107" y="connsiteY2107"/>
                    </a:cxn>
                    <a:cxn ang="0">
                      <a:pos x="connsiteX2108" y="connsiteY2108"/>
                    </a:cxn>
                    <a:cxn ang="0">
                      <a:pos x="connsiteX2109" y="connsiteY2109"/>
                    </a:cxn>
                    <a:cxn ang="0">
                      <a:pos x="connsiteX2110" y="connsiteY2110"/>
                    </a:cxn>
                    <a:cxn ang="0">
                      <a:pos x="connsiteX2111" y="connsiteY2111"/>
                    </a:cxn>
                    <a:cxn ang="0">
                      <a:pos x="connsiteX2112" y="connsiteY2112"/>
                    </a:cxn>
                    <a:cxn ang="0">
                      <a:pos x="connsiteX2113" y="connsiteY2113"/>
                    </a:cxn>
                    <a:cxn ang="0">
                      <a:pos x="connsiteX2114" y="connsiteY2114"/>
                    </a:cxn>
                    <a:cxn ang="0">
                      <a:pos x="connsiteX2115" y="connsiteY2115"/>
                    </a:cxn>
                    <a:cxn ang="0">
                      <a:pos x="connsiteX2116" y="connsiteY2116"/>
                    </a:cxn>
                    <a:cxn ang="0">
                      <a:pos x="connsiteX2117" y="connsiteY2117"/>
                    </a:cxn>
                    <a:cxn ang="0">
                      <a:pos x="connsiteX2118" y="connsiteY2118"/>
                    </a:cxn>
                    <a:cxn ang="0">
                      <a:pos x="connsiteX2119" y="connsiteY2119"/>
                    </a:cxn>
                    <a:cxn ang="0">
                      <a:pos x="connsiteX2120" y="connsiteY2120"/>
                    </a:cxn>
                    <a:cxn ang="0">
                      <a:pos x="connsiteX2121" y="connsiteY2121"/>
                    </a:cxn>
                    <a:cxn ang="0">
                      <a:pos x="connsiteX2122" y="connsiteY2122"/>
                    </a:cxn>
                    <a:cxn ang="0">
                      <a:pos x="connsiteX2123" y="connsiteY2123"/>
                    </a:cxn>
                    <a:cxn ang="0">
                      <a:pos x="connsiteX2124" y="connsiteY2124"/>
                    </a:cxn>
                    <a:cxn ang="0">
                      <a:pos x="connsiteX2125" y="connsiteY2125"/>
                    </a:cxn>
                    <a:cxn ang="0">
                      <a:pos x="connsiteX2126" y="connsiteY2126"/>
                    </a:cxn>
                    <a:cxn ang="0">
                      <a:pos x="connsiteX2127" y="connsiteY2127"/>
                    </a:cxn>
                    <a:cxn ang="0">
                      <a:pos x="connsiteX2128" y="connsiteY2128"/>
                    </a:cxn>
                    <a:cxn ang="0">
                      <a:pos x="connsiteX2129" y="connsiteY2129"/>
                    </a:cxn>
                    <a:cxn ang="0">
                      <a:pos x="connsiteX2130" y="connsiteY2130"/>
                    </a:cxn>
                    <a:cxn ang="0">
                      <a:pos x="connsiteX2131" y="connsiteY2131"/>
                    </a:cxn>
                    <a:cxn ang="0">
                      <a:pos x="connsiteX2132" y="connsiteY2132"/>
                    </a:cxn>
                    <a:cxn ang="0">
                      <a:pos x="connsiteX2133" y="connsiteY2133"/>
                    </a:cxn>
                    <a:cxn ang="0">
                      <a:pos x="connsiteX2134" y="connsiteY2134"/>
                    </a:cxn>
                    <a:cxn ang="0">
                      <a:pos x="connsiteX2135" y="connsiteY2135"/>
                    </a:cxn>
                    <a:cxn ang="0">
                      <a:pos x="connsiteX2136" y="connsiteY2136"/>
                    </a:cxn>
                    <a:cxn ang="0">
                      <a:pos x="connsiteX2137" y="connsiteY2137"/>
                    </a:cxn>
                    <a:cxn ang="0">
                      <a:pos x="connsiteX2138" y="connsiteY2138"/>
                    </a:cxn>
                    <a:cxn ang="0">
                      <a:pos x="connsiteX2139" y="connsiteY2139"/>
                    </a:cxn>
                    <a:cxn ang="0">
                      <a:pos x="connsiteX2140" y="connsiteY2140"/>
                    </a:cxn>
                    <a:cxn ang="0">
                      <a:pos x="connsiteX2141" y="connsiteY2141"/>
                    </a:cxn>
                    <a:cxn ang="0">
                      <a:pos x="connsiteX2142" y="connsiteY2142"/>
                    </a:cxn>
                    <a:cxn ang="0">
                      <a:pos x="connsiteX2143" y="connsiteY2143"/>
                    </a:cxn>
                    <a:cxn ang="0">
                      <a:pos x="connsiteX2144" y="connsiteY2144"/>
                    </a:cxn>
                    <a:cxn ang="0">
                      <a:pos x="connsiteX2145" y="connsiteY2145"/>
                    </a:cxn>
                    <a:cxn ang="0">
                      <a:pos x="connsiteX2146" y="connsiteY2146"/>
                    </a:cxn>
                    <a:cxn ang="0">
                      <a:pos x="connsiteX2147" y="connsiteY2147"/>
                    </a:cxn>
                    <a:cxn ang="0">
                      <a:pos x="connsiteX2148" y="connsiteY2148"/>
                    </a:cxn>
                    <a:cxn ang="0">
                      <a:pos x="connsiteX2149" y="connsiteY2149"/>
                    </a:cxn>
                    <a:cxn ang="0">
                      <a:pos x="connsiteX2150" y="connsiteY2150"/>
                    </a:cxn>
                    <a:cxn ang="0">
                      <a:pos x="connsiteX2151" y="connsiteY2151"/>
                    </a:cxn>
                    <a:cxn ang="0">
                      <a:pos x="connsiteX2152" y="connsiteY2152"/>
                    </a:cxn>
                    <a:cxn ang="0">
                      <a:pos x="connsiteX2153" y="connsiteY2153"/>
                    </a:cxn>
                    <a:cxn ang="0">
                      <a:pos x="connsiteX2154" y="connsiteY2154"/>
                    </a:cxn>
                    <a:cxn ang="0">
                      <a:pos x="connsiteX2155" y="connsiteY2155"/>
                    </a:cxn>
                    <a:cxn ang="0">
                      <a:pos x="connsiteX2156" y="connsiteY2156"/>
                    </a:cxn>
                    <a:cxn ang="0">
                      <a:pos x="connsiteX2157" y="connsiteY2157"/>
                    </a:cxn>
                    <a:cxn ang="0">
                      <a:pos x="connsiteX2158" y="connsiteY2158"/>
                    </a:cxn>
                    <a:cxn ang="0">
                      <a:pos x="connsiteX2159" y="connsiteY2159"/>
                    </a:cxn>
                    <a:cxn ang="0">
                      <a:pos x="connsiteX2160" y="connsiteY2160"/>
                    </a:cxn>
                    <a:cxn ang="0">
                      <a:pos x="connsiteX2161" y="connsiteY2161"/>
                    </a:cxn>
                    <a:cxn ang="0">
                      <a:pos x="connsiteX2162" y="connsiteY2162"/>
                    </a:cxn>
                    <a:cxn ang="0">
                      <a:pos x="connsiteX2163" y="connsiteY2163"/>
                    </a:cxn>
                    <a:cxn ang="0">
                      <a:pos x="connsiteX2164" y="connsiteY2164"/>
                    </a:cxn>
                    <a:cxn ang="0">
                      <a:pos x="connsiteX2165" y="connsiteY2165"/>
                    </a:cxn>
                    <a:cxn ang="0">
                      <a:pos x="connsiteX2166" y="connsiteY2166"/>
                    </a:cxn>
                    <a:cxn ang="0">
                      <a:pos x="connsiteX2167" y="connsiteY2167"/>
                    </a:cxn>
                    <a:cxn ang="0">
                      <a:pos x="connsiteX2168" y="connsiteY2168"/>
                    </a:cxn>
                    <a:cxn ang="0">
                      <a:pos x="connsiteX2169" y="connsiteY2169"/>
                    </a:cxn>
                    <a:cxn ang="0">
                      <a:pos x="connsiteX2170" y="connsiteY2170"/>
                    </a:cxn>
                    <a:cxn ang="0">
                      <a:pos x="connsiteX2171" y="connsiteY2171"/>
                    </a:cxn>
                    <a:cxn ang="0">
                      <a:pos x="connsiteX2172" y="connsiteY2172"/>
                    </a:cxn>
                    <a:cxn ang="0">
                      <a:pos x="connsiteX2173" y="connsiteY2173"/>
                    </a:cxn>
                    <a:cxn ang="0">
                      <a:pos x="connsiteX2174" y="connsiteY2174"/>
                    </a:cxn>
                    <a:cxn ang="0">
                      <a:pos x="connsiteX2175" y="connsiteY2175"/>
                    </a:cxn>
                    <a:cxn ang="0">
                      <a:pos x="connsiteX2176" y="connsiteY2176"/>
                    </a:cxn>
                    <a:cxn ang="0">
                      <a:pos x="connsiteX2177" y="connsiteY2177"/>
                    </a:cxn>
                    <a:cxn ang="0">
                      <a:pos x="connsiteX2178" y="connsiteY2178"/>
                    </a:cxn>
                    <a:cxn ang="0">
                      <a:pos x="connsiteX2179" y="connsiteY2179"/>
                    </a:cxn>
                    <a:cxn ang="0">
                      <a:pos x="connsiteX2180" y="connsiteY2180"/>
                    </a:cxn>
                    <a:cxn ang="0">
                      <a:pos x="connsiteX2181" y="connsiteY2181"/>
                    </a:cxn>
                    <a:cxn ang="0">
                      <a:pos x="connsiteX2182" y="connsiteY2182"/>
                    </a:cxn>
                    <a:cxn ang="0">
                      <a:pos x="connsiteX2183" y="connsiteY2183"/>
                    </a:cxn>
                    <a:cxn ang="0">
                      <a:pos x="connsiteX2184" y="connsiteY2184"/>
                    </a:cxn>
                    <a:cxn ang="0">
                      <a:pos x="connsiteX2185" y="connsiteY2185"/>
                    </a:cxn>
                    <a:cxn ang="0">
                      <a:pos x="connsiteX2186" y="connsiteY2186"/>
                    </a:cxn>
                    <a:cxn ang="0">
                      <a:pos x="connsiteX2187" y="connsiteY2187"/>
                    </a:cxn>
                    <a:cxn ang="0">
                      <a:pos x="connsiteX2188" y="connsiteY2188"/>
                    </a:cxn>
                    <a:cxn ang="0">
                      <a:pos x="connsiteX2189" y="connsiteY2189"/>
                    </a:cxn>
                    <a:cxn ang="0">
                      <a:pos x="connsiteX2190" y="connsiteY2190"/>
                    </a:cxn>
                    <a:cxn ang="0">
                      <a:pos x="connsiteX2191" y="connsiteY2191"/>
                    </a:cxn>
                    <a:cxn ang="0">
                      <a:pos x="connsiteX2192" y="connsiteY2192"/>
                    </a:cxn>
                    <a:cxn ang="0">
                      <a:pos x="connsiteX2193" y="connsiteY2193"/>
                    </a:cxn>
                    <a:cxn ang="0">
                      <a:pos x="connsiteX2194" y="connsiteY2194"/>
                    </a:cxn>
                    <a:cxn ang="0">
                      <a:pos x="connsiteX2195" y="connsiteY2195"/>
                    </a:cxn>
                    <a:cxn ang="0">
                      <a:pos x="connsiteX2196" y="connsiteY2196"/>
                    </a:cxn>
                    <a:cxn ang="0">
                      <a:pos x="connsiteX2197" y="connsiteY2197"/>
                    </a:cxn>
                    <a:cxn ang="0">
                      <a:pos x="connsiteX2198" y="connsiteY2198"/>
                    </a:cxn>
                    <a:cxn ang="0">
                      <a:pos x="connsiteX2199" y="connsiteY2199"/>
                    </a:cxn>
                    <a:cxn ang="0">
                      <a:pos x="connsiteX2200" y="connsiteY2200"/>
                    </a:cxn>
                    <a:cxn ang="0">
                      <a:pos x="connsiteX2201" y="connsiteY2201"/>
                    </a:cxn>
                    <a:cxn ang="0">
                      <a:pos x="connsiteX2202" y="connsiteY2202"/>
                    </a:cxn>
                    <a:cxn ang="0">
                      <a:pos x="connsiteX2203" y="connsiteY2203"/>
                    </a:cxn>
                    <a:cxn ang="0">
                      <a:pos x="connsiteX2204" y="connsiteY2204"/>
                    </a:cxn>
                    <a:cxn ang="0">
                      <a:pos x="connsiteX2205" y="connsiteY2205"/>
                    </a:cxn>
                    <a:cxn ang="0">
                      <a:pos x="connsiteX2206" y="connsiteY2206"/>
                    </a:cxn>
                    <a:cxn ang="0">
                      <a:pos x="connsiteX2207" y="connsiteY2207"/>
                    </a:cxn>
                    <a:cxn ang="0">
                      <a:pos x="connsiteX2208" y="connsiteY2208"/>
                    </a:cxn>
                    <a:cxn ang="0">
                      <a:pos x="connsiteX2209" y="connsiteY2209"/>
                    </a:cxn>
                    <a:cxn ang="0">
                      <a:pos x="connsiteX2210" y="connsiteY2210"/>
                    </a:cxn>
                    <a:cxn ang="0">
                      <a:pos x="connsiteX2211" y="connsiteY2211"/>
                    </a:cxn>
                    <a:cxn ang="0">
                      <a:pos x="connsiteX2212" y="connsiteY2212"/>
                    </a:cxn>
                    <a:cxn ang="0">
                      <a:pos x="connsiteX2213" y="connsiteY2213"/>
                    </a:cxn>
                    <a:cxn ang="0">
                      <a:pos x="connsiteX2214" y="connsiteY2214"/>
                    </a:cxn>
                    <a:cxn ang="0">
                      <a:pos x="connsiteX2215" y="connsiteY2215"/>
                    </a:cxn>
                    <a:cxn ang="0">
                      <a:pos x="connsiteX2216" y="connsiteY2216"/>
                    </a:cxn>
                    <a:cxn ang="0">
                      <a:pos x="connsiteX2217" y="connsiteY2217"/>
                    </a:cxn>
                    <a:cxn ang="0">
                      <a:pos x="connsiteX2218" y="connsiteY2218"/>
                    </a:cxn>
                    <a:cxn ang="0">
                      <a:pos x="connsiteX2219" y="connsiteY2219"/>
                    </a:cxn>
                    <a:cxn ang="0">
                      <a:pos x="connsiteX2220" y="connsiteY2220"/>
                    </a:cxn>
                    <a:cxn ang="0">
                      <a:pos x="connsiteX2221" y="connsiteY2221"/>
                    </a:cxn>
                    <a:cxn ang="0">
                      <a:pos x="connsiteX2222" y="connsiteY2222"/>
                    </a:cxn>
                    <a:cxn ang="0">
                      <a:pos x="connsiteX2223" y="connsiteY2223"/>
                    </a:cxn>
                    <a:cxn ang="0">
                      <a:pos x="connsiteX2224" y="connsiteY2224"/>
                    </a:cxn>
                    <a:cxn ang="0">
                      <a:pos x="connsiteX2225" y="connsiteY2225"/>
                    </a:cxn>
                    <a:cxn ang="0">
                      <a:pos x="connsiteX2226" y="connsiteY2226"/>
                    </a:cxn>
                    <a:cxn ang="0">
                      <a:pos x="connsiteX2227" y="connsiteY2227"/>
                    </a:cxn>
                    <a:cxn ang="0">
                      <a:pos x="connsiteX2228" y="connsiteY2228"/>
                    </a:cxn>
                    <a:cxn ang="0">
                      <a:pos x="connsiteX2229" y="connsiteY2229"/>
                    </a:cxn>
                    <a:cxn ang="0">
                      <a:pos x="connsiteX2230" y="connsiteY2230"/>
                    </a:cxn>
                    <a:cxn ang="0">
                      <a:pos x="connsiteX2231" y="connsiteY2231"/>
                    </a:cxn>
                    <a:cxn ang="0">
                      <a:pos x="connsiteX2232" y="connsiteY2232"/>
                    </a:cxn>
                    <a:cxn ang="0">
                      <a:pos x="connsiteX2233" y="connsiteY2233"/>
                    </a:cxn>
                    <a:cxn ang="0">
                      <a:pos x="connsiteX2234" y="connsiteY2234"/>
                    </a:cxn>
                    <a:cxn ang="0">
                      <a:pos x="connsiteX2235" y="connsiteY2235"/>
                    </a:cxn>
                    <a:cxn ang="0">
                      <a:pos x="connsiteX2236" y="connsiteY2236"/>
                    </a:cxn>
                    <a:cxn ang="0">
                      <a:pos x="connsiteX2237" y="connsiteY2237"/>
                    </a:cxn>
                    <a:cxn ang="0">
                      <a:pos x="connsiteX2238" y="connsiteY2238"/>
                    </a:cxn>
                    <a:cxn ang="0">
                      <a:pos x="connsiteX2239" y="connsiteY2239"/>
                    </a:cxn>
                    <a:cxn ang="0">
                      <a:pos x="connsiteX2240" y="connsiteY2240"/>
                    </a:cxn>
                    <a:cxn ang="0">
                      <a:pos x="connsiteX2241" y="connsiteY2241"/>
                    </a:cxn>
                    <a:cxn ang="0">
                      <a:pos x="connsiteX2242" y="connsiteY2242"/>
                    </a:cxn>
                    <a:cxn ang="0">
                      <a:pos x="connsiteX2243" y="connsiteY2243"/>
                    </a:cxn>
                    <a:cxn ang="0">
                      <a:pos x="connsiteX2244" y="connsiteY2244"/>
                    </a:cxn>
                    <a:cxn ang="0">
                      <a:pos x="connsiteX2245" y="connsiteY2245"/>
                    </a:cxn>
                    <a:cxn ang="0">
                      <a:pos x="connsiteX2246" y="connsiteY2246"/>
                    </a:cxn>
                    <a:cxn ang="0">
                      <a:pos x="connsiteX2247" y="connsiteY2247"/>
                    </a:cxn>
                    <a:cxn ang="0">
                      <a:pos x="connsiteX2248" y="connsiteY2248"/>
                    </a:cxn>
                    <a:cxn ang="0">
                      <a:pos x="connsiteX2249" y="connsiteY2249"/>
                    </a:cxn>
                    <a:cxn ang="0">
                      <a:pos x="connsiteX2250" y="connsiteY2250"/>
                    </a:cxn>
                    <a:cxn ang="0">
                      <a:pos x="connsiteX2251" y="connsiteY2251"/>
                    </a:cxn>
                    <a:cxn ang="0">
                      <a:pos x="connsiteX2252" y="connsiteY2252"/>
                    </a:cxn>
                    <a:cxn ang="0">
                      <a:pos x="connsiteX2253" y="connsiteY2253"/>
                    </a:cxn>
                    <a:cxn ang="0">
                      <a:pos x="connsiteX2254" y="connsiteY2254"/>
                    </a:cxn>
                    <a:cxn ang="0">
                      <a:pos x="connsiteX2255" y="connsiteY2255"/>
                    </a:cxn>
                    <a:cxn ang="0">
                      <a:pos x="connsiteX2256" y="connsiteY2256"/>
                    </a:cxn>
                    <a:cxn ang="0">
                      <a:pos x="connsiteX2257" y="connsiteY2257"/>
                    </a:cxn>
                    <a:cxn ang="0">
                      <a:pos x="connsiteX2258" y="connsiteY2258"/>
                    </a:cxn>
                    <a:cxn ang="0">
                      <a:pos x="connsiteX2259" y="connsiteY2259"/>
                    </a:cxn>
                    <a:cxn ang="0">
                      <a:pos x="connsiteX2260" y="connsiteY2260"/>
                    </a:cxn>
                    <a:cxn ang="0">
                      <a:pos x="connsiteX2261" y="connsiteY2261"/>
                    </a:cxn>
                    <a:cxn ang="0">
                      <a:pos x="connsiteX2262" y="connsiteY2262"/>
                    </a:cxn>
                    <a:cxn ang="0">
                      <a:pos x="connsiteX2263" y="connsiteY2263"/>
                    </a:cxn>
                    <a:cxn ang="0">
                      <a:pos x="connsiteX2264" y="connsiteY2264"/>
                    </a:cxn>
                    <a:cxn ang="0">
                      <a:pos x="connsiteX2265" y="connsiteY2265"/>
                    </a:cxn>
                    <a:cxn ang="0">
                      <a:pos x="connsiteX2266" y="connsiteY2266"/>
                    </a:cxn>
                    <a:cxn ang="0">
                      <a:pos x="connsiteX2267" y="connsiteY2267"/>
                    </a:cxn>
                    <a:cxn ang="0">
                      <a:pos x="connsiteX2268" y="connsiteY2268"/>
                    </a:cxn>
                    <a:cxn ang="0">
                      <a:pos x="connsiteX2269" y="connsiteY2269"/>
                    </a:cxn>
                    <a:cxn ang="0">
                      <a:pos x="connsiteX2270" y="connsiteY2270"/>
                    </a:cxn>
                    <a:cxn ang="0">
                      <a:pos x="connsiteX2271" y="connsiteY2271"/>
                    </a:cxn>
                    <a:cxn ang="0">
                      <a:pos x="connsiteX2272" y="connsiteY2272"/>
                    </a:cxn>
                    <a:cxn ang="0">
                      <a:pos x="connsiteX2273" y="connsiteY2273"/>
                    </a:cxn>
                    <a:cxn ang="0">
                      <a:pos x="connsiteX2274" y="connsiteY2274"/>
                    </a:cxn>
                    <a:cxn ang="0">
                      <a:pos x="connsiteX2275" y="connsiteY2275"/>
                    </a:cxn>
                    <a:cxn ang="0">
                      <a:pos x="connsiteX2276" y="connsiteY2276"/>
                    </a:cxn>
                    <a:cxn ang="0">
                      <a:pos x="connsiteX2277" y="connsiteY2277"/>
                    </a:cxn>
                    <a:cxn ang="0">
                      <a:pos x="connsiteX2278" y="connsiteY2278"/>
                    </a:cxn>
                    <a:cxn ang="0">
                      <a:pos x="connsiteX2279" y="connsiteY2279"/>
                    </a:cxn>
                    <a:cxn ang="0">
                      <a:pos x="connsiteX2280" y="connsiteY2280"/>
                    </a:cxn>
                    <a:cxn ang="0">
                      <a:pos x="connsiteX2281" y="connsiteY2281"/>
                    </a:cxn>
                    <a:cxn ang="0">
                      <a:pos x="connsiteX2282" y="connsiteY2282"/>
                    </a:cxn>
                    <a:cxn ang="0">
                      <a:pos x="connsiteX2283" y="connsiteY2283"/>
                    </a:cxn>
                    <a:cxn ang="0">
                      <a:pos x="connsiteX2284" y="connsiteY2284"/>
                    </a:cxn>
                    <a:cxn ang="0">
                      <a:pos x="connsiteX2285" y="connsiteY2285"/>
                    </a:cxn>
                    <a:cxn ang="0">
                      <a:pos x="connsiteX2286" y="connsiteY2286"/>
                    </a:cxn>
                    <a:cxn ang="0">
                      <a:pos x="connsiteX2287" y="connsiteY2287"/>
                    </a:cxn>
                    <a:cxn ang="0">
                      <a:pos x="connsiteX2288" y="connsiteY2288"/>
                    </a:cxn>
                    <a:cxn ang="0">
                      <a:pos x="connsiteX2289" y="connsiteY2289"/>
                    </a:cxn>
                    <a:cxn ang="0">
                      <a:pos x="connsiteX2290" y="connsiteY2290"/>
                    </a:cxn>
                    <a:cxn ang="0">
                      <a:pos x="connsiteX2291" y="connsiteY2291"/>
                    </a:cxn>
                    <a:cxn ang="0">
                      <a:pos x="connsiteX2292" y="connsiteY2292"/>
                    </a:cxn>
                    <a:cxn ang="0">
                      <a:pos x="connsiteX2293" y="connsiteY2293"/>
                    </a:cxn>
                    <a:cxn ang="0">
                      <a:pos x="connsiteX2294" y="connsiteY2294"/>
                    </a:cxn>
                    <a:cxn ang="0">
                      <a:pos x="connsiteX2295" y="connsiteY2295"/>
                    </a:cxn>
                    <a:cxn ang="0">
                      <a:pos x="connsiteX2296" y="connsiteY2296"/>
                    </a:cxn>
                    <a:cxn ang="0">
                      <a:pos x="connsiteX2297" y="connsiteY2297"/>
                    </a:cxn>
                    <a:cxn ang="0">
                      <a:pos x="connsiteX2298" y="connsiteY2298"/>
                    </a:cxn>
                    <a:cxn ang="0">
                      <a:pos x="connsiteX2299" y="connsiteY2299"/>
                    </a:cxn>
                    <a:cxn ang="0">
                      <a:pos x="connsiteX2300" y="connsiteY2300"/>
                    </a:cxn>
                    <a:cxn ang="0">
                      <a:pos x="connsiteX2301" y="connsiteY2301"/>
                    </a:cxn>
                    <a:cxn ang="0">
                      <a:pos x="connsiteX2302" y="connsiteY2302"/>
                    </a:cxn>
                    <a:cxn ang="0">
                      <a:pos x="connsiteX2303" y="connsiteY2303"/>
                    </a:cxn>
                    <a:cxn ang="0">
                      <a:pos x="connsiteX2304" y="connsiteY2304"/>
                    </a:cxn>
                    <a:cxn ang="0">
                      <a:pos x="connsiteX2305" y="connsiteY2305"/>
                    </a:cxn>
                    <a:cxn ang="0">
                      <a:pos x="connsiteX2306" y="connsiteY2306"/>
                    </a:cxn>
                    <a:cxn ang="0">
                      <a:pos x="connsiteX2307" y="connsiteY2307"/>
                    </a:cxn>
                    <a:cxn ang="0">
                      <a:pos x="connsiteX2308" y="connsiteY2308"/>
                    </a:cxn>
                    <a:cxn ang="0">
                      <a:pos x="connsiteX2309" y="connsiteY2309"/>
                    </a:cxn>
                    <a:cxn ang="0">
                      <a:pos x="connsiteX2310" y="connsiteY2310"/>
                    </a:cxn>
                    <a:cxn ang="0">
                      <a:pos x="connsiteX2311" y="connsiteY2311"/>
                    </a:cxn>
                    <a:cxn ang="0">
                      <a:pos x="connsiteX2312" y="connsiteY2312"/>
                    </a:cxn>
                    <a:cxn ang="0">
                      <a:pos x="connsiteX2313" y="connsiteY2313"/>
                    </a:cxn>
                    <a:cxn ang="0">
                      <a:pos x="connsiteX2314" y="connsiteY2314"/>
                    </a:cxn>
                    <a:cxn ang="0">
                      <a:pos x="connsiteX2315" y="connsiteY2315"/>
                    </a:cxn>
                    <a:cxn ang="0">
                      <a:pos x="connsiteX2316" y="connsiteY2316"/>
                    </a:cxn>
                    <a:cxn ang="0">
                      <a:pos x="connsiteX2317" y="connsiteY2317"/>
                    </a:cxn>
                    <a:cxn ang="0">
                      <a:pos x="connsiteX2318" y="connsiteY2318"/>
                    </a:cxn>
                    <a:cxn ang="0">
                      <a:pos x="connsiteX2319" y="connsiteY2319"/>
                    </a:cxn>
                    <a:cxn ang="0">
                      <a:pos x="connsiteX2320" y="connsiteY2320"/>
                    </a:cxn>
                    <a:cxn ang="0">
                      <a:pos x="connsiteX2321" y="connsiteY2321"/>
                    </a:cxn>
                    <a:cxn ang="0">
                      <a:pos x="connsiteX2322" y="connsiteY2322"/>
                    </a:cxn>
                    <a:cxn ang="0">
                      <a:pos x="connsiteX2323" y="connsiteY2323"/>
                    </a:cxn>
                    <a:cxn ang="0">
                      <a:pos x="connsiteX2324" y="connsiteY2324"/>
                    </a:cxn>
                    <a:cxn ang="0">
                      <a:pos x="connsiteX2325" y="connsiteY2325"/>
                    </a:cxn>
                    <a:cxn ang="0">
                      <a:pos x="connsiteX2326" y="connsiteY2326"/>
                    </a:cxn>
                    <a:cxn ang="0">
                      <a:pos x="connsiteX2327" y="connsiteY2327"/>
                    </a:cxn>
                    <a:cxn ang="0">
                      <a:pos x="connsiteX2328" y="connsiteY2328"/>
                    </a:cxn>
                    <a:cxn ang="0">
                      <a:pos x="connsiteX2329" y="connsiteY2329"/>
                    </a:cxn>
                    <a:cxn ang="0">
                      <a:pos x="connsiteX2330" y="connsiteY2330"/>
                    </a:cxn>
                    <a:cxn ang="0">
                      <a:pos x="connsiteX2331" y="connsiteY2331"/>
                    </a:cxn>
                    <a:cxn ang="0">
                      <a:pos x="connsiteX2332" y="connsiteY2332"/>
                    </a:cxn>
                    <a:cxn ang="0">
                      <a:pos x="connsiteX2333" y="connsiteY2333"/>
                    </a:cxn>
                    <a:cxn ang="0">
                      <a:pos x="connsiteX2334" y="connsiteY2334"/>
                    </a:cxn>
                    <a:cxn ang="0">
                      <a:pos x="connsiteX2335" y="connsiteY2335"/>
                    </a:cxn>
                    <a:cxn ang="0">
                      <a:pos x="connsiteX2336" y="connsiteY2336"/>
                    </a:cxn>
                    <a:cxn ang="0">
                      <a:pos x="connsiteX2337" y="connsiteY2337"/>
                    </a:cxn>
                    <a:cxn ang="0">
                      <a:pos x="connsiteX2338" y="connsiteY2338"/>
                    </a:cxn>
                    <a:cxn ang="0">
                      <a:pos x="connsiteX2339" y="connsiteY2339"/>
                    </a:cxn>
                    <a:cxn ang="0">
                      <a:pos x="connsiteX2340" y="connsiteY2340"/>
                    </a:cxn>
                    <a:cxn ang="0">
                      <a:pos x="connsiteX2341" y="connsiteY2341"/>
                    </a:cxn>
                    <a:cxn ang="0">
                      <a:pos x="connsiteX2342" y="connsiteY2342"/>
                    </a:cxn>
                    <a:cxn ang="0">
                      <a:pos x="connsiteX2343" y="connsiteY2343"/>
                    </a:cxn>
                    <a:cxn ang="0">
                      <a:pos x="connsiteX2344" y="connsiteY2344"/>
                    </a:cxn>
                    <a:cxn ang="0">
                      <a:pos x="connsiteX2345" y="connsiteY2345"/>
                    </a:cxn>
                    <a:cxn ang="0">
                      <a:pos x="connsiteX2346" y="connsiteY2346"/>
                    </a:cxn>
                    <a:cxn ang="0">
                      <a:pos x="connsiteX2347" y="connsiteY2347"/>
                    </a:cxn>
                    <a:cxn ang="0">
                      <a:pos x="connsiteX2348" y="connsiteY2348"/>
                    </a:cxn>
                    <a:cxn ang="0">
                      <a:pos x="connsiteX2349" y="connsiteY2349"/>
                    </a:cxn>
                    <a:cxn ang="0">
                      <a:pos x="connsiteX2350" y="connsiteY2350"/>
                    </a:cxn>
                    <a:cxn ang="0">
                      <a:pos x="connsiteX2351" y="connsiteY2351"/>
                    </a:cxn>
                    <a:cxn ang="0">
                      <a:pos x="connsiteX2352" y="connsiteY2352"/>
                    </a:cxn>
                    <a:cxn ang="0">
                      <a:pos x="connsiteX2353" y="connsiteY2353"/>
                    </a:cxn>
                    <a:cxn ang="0">
                      <a:pos x="connsiteX2354" y="connsiteY2354"/>
                    </a:cxn>
                    <a:cxn ang="0">
                      <a:pos x="connsiteX2355" y="connsiteY2355"/>
                    </a:cxn>
                    <a:cxn ang="0">
                      <a:pos x="connsiteX2356" y="connsiteY2356"/>
                    </a:cxn>
                    <a:cxn ang="0">
                      <a:pos x="connsiteX2357" y="connsiteY2357"/>
                    </a:cxn>
                    <a:cxn ang="0">
                      <a:pos x="connsiteX2358" y="connsiteY2358"/>
                    </a:cxn>
                    <a:cxn ang="0">
                      <a:pos x="connsiteX2359" y="connsiteY2359"/>
                    </a:cxn>
                    <a:cxn ang="0">
                      <a:pos x="connsiteX2360" y="connsiteY2360"/>
                    </a:cxn>
                    <a:cxn ang="0">
                      <a:pos x="connsiteX2361" y="connsiteY2361"/>
                    </a:cxn>
                    <a:cxn ang="0">
                      <a:pos x="connsiteX2362" y="connsiteY2362"/>
                    </a:cxn>
                    <a:cxn ang="0">
                      <a:pos x="connsiteX2363" y="connsiteY2363"/>
                    </a:cxn>
                    <a:cxn ang="0">
                      <a:pos x="connsiteX2364" y="connsiteY2364"/>
                    </a:cxn>
                    <a:cxn ang="0">
                      <a:pos x="connsiteX2365" y="connsiteY2365"/>
                    </a:cxn>
                    <a:cxn ang="0">
                      <a:pos x="connsiteX2366" y="connsiteY2366"/>
                    </a:cxn>
                    <a:cxn ang="0">
                      <a:pos x="connsiteX2367" y="connsiteY2367"/>
                    </a:cxn>
                    <a:cxn ang="0">
                      <a:pos x="connsiteX2368" y="connsiteY2368"/>
                    </a:cxn>
                    <a:cxn ang="0">
                      <a:pos x="connsiteX2369" y="connsiteY2369"/>
                    </a:cxn>
                    <a:cxn ang="0">
                      <a:pos x="connsiteX2370" y="connsiteY2370"/>
                    </a:cxn>
                    <a:cxn ang="0">
                      <a:pos x="connsiteX2371" y="connsiteY2371"/>
                    </a:cxn>
                    <a:cxn ang="0">
                      <a:pos x="connsiteX2372" y="connsiteY2372"/>
                    </a:cxn>
                    <a:cxn ang="0">
                      <a:pos x="connsiteX2373" y="connsiteY2373"/>
                    </a:cxn>
                    <a:cxn ang="0">
                      <a:pos x="connsiteX2374" y="connsiteY2374"/>
                    </a:cxn>
                    <a:cxn ang="0">
                      <a:pos x="connsiteX2375" y="connsiteY2375"/>
                    </a:cxn>
                    <a:cxn ang="0">
                      <a:pos x="connsiteX2376" y="connsiteY2376"/>
                    </a:cxn>
                    <a:cxn ang="0">
                      <a:pos x="connsiteX2377" y="connsiteY2377"/>
                    </a:cxn>
                    <a:cxn ang="0">
                      <a:pos x="connsiteX2378" y="connsiteY2378"/>
                    </a:cxn>
                    <a:cxn ang="0">
                      <a:pos x="connsiteX2379" y="connsiteY2379"/>
                    </a:cxn>
                    <a:cxn ang="0">
                      <a:pos x="connsiteX2380" y="connsiteY2380"/>
                    </a:cxn>
                    <a:cxn ang="0">
                      <a:pos x="connsiteX2381" y="connsiteY2381"/>
                    </a:cxn>
                    <a:cxn ang="0">
                      <a:pos x="connsiteX2382" y="connsiteY2382"/>
                    </a:cxn>
                    <a:cxn ang="0">
                      <a:pos x="connsiteX2383" y="connsiteY2383"/>
                    </a:cxn>
                    <a:cxn ang="0">
                      <a:pos x="connsiteX2384" y="connsiteY2384"/>
                    </a:cxn>
                    <a:cxn ang="0">
                      <a:pos x="connsiteX2385" y="connsiteY2385"/>
                    </a:cxn>
                    <a:cxn ang="0">
                      <a:pos x="connsiteX2386" y="connsiteY2386"/>
                    </a:cxn>
                    <a:cxn ang="0">
                      <a:pos x="connsiteX2387" y="connsiteY2387"/>
                    </a:cxn>
                    <a:cxn ang="0">
                      <a:pos x="connsiteX2388" y="connsiteY2388"/>
                    </a:cxn>
                    <a:cxn ang="0">
                      <a:pos x="connsiteX2389" y="connsiteY2389"/>
                    </a:cxn>
                    <a:cxn ang="0">
                      <a:pos x="connsiteX2390" y="connsiteY2390"/>
                    </a:cxn>
                    <a:cxn ang="0">
                      <a:pos x="connsiteX2391" y="connsiteY2391"/>
                    </a:cxn>
                    <a:cxn ang="0">
                      <a:pos x="connsiteX2392" y="connsiteY2392"/>
                    </a:cxn>
                    <a:cxn ang="0">
                      <a:pos x="connsiteX2393" y="connsiteY2393"/>
                    </a:cxn>
                    <a:cxn ang="0">
                      <a:pos x="connsiteX2394" y="connsiteY2394"/>
                    </a:cxn>
                    <a:cxn ang="0">
                      <a:pos x="connsiteX2395" y="connsiteY2395"/>
                    </a:cxn>
                    <a:cxn ang="0">
                      <a:pos x="connsiteX2396" y="connsiteY2396"/>
                    </a:cxn>
                    <a:cxn ang="0">
                      <a:pos x="connsiteX2397" y="connsiteY2397"/>
                    </a:cxn>
                    <a:cxn ang="0">
                      <a:pos x="connsiteX2398" y="connsiteY2398"/>
                    </a:cxn>
                    <a:cxn ang="0">
                      <a:pos x="connsiteX2399" y="connsiteY2399"/>
                    </a:cxn>
                    <a:cxn ang="0">
                      <a:pos x="connsiteX2400" y="connsiteY2400"/>
                    </a:cxn>
                    <a:cxn ang="0">
                      <a:pos x="connsiteX2401" y="connsiteY2401"/>
                    </a:cxn>
                    <a:cxn ang="0">
                      <a:pos x="connsiteX2402" y="connsiteY2402"/>
                    </a:cxn>
                    <a:cxn ang="0">
                      <a:pos x="connsiteX2403" y="connsiteY2403"/>
                    </a:cxn>
                    <a:cxn ang="0">
                      <a:pos x="connsiteX2404" y="connsiteY2404"/>
                    </a:cxn>
                    <a:cxn ang="0">
                      <a:pos x="connsiteX2405" y="connsiteY2405"/>
                    </a:cxn>
                    <a:cxn ang="0">
                      <a:pos x="connsiteX2406" y="connsiteY2406"/>
                    </a:cxn>
                    <a:cxn ang="0">
                      <a:pos x="connsiteX2407" y="connsiteY2407"/>
                    </a:cxn>
                    <a:cxn ang="0">
                      <a:pos x="connsiteX2408" y="connsiteY2408"/>
                    </a:cxn>
                    <a:cxn ang="0">
                      <a:pos x="connsiteX2409" y="connsiteY2409"/>
                    </a:cxn>
                    <a:cxn ang="0">
                      <a:pos x="connsiteX2410" y="connsiteY2410"/>
                    </a:cxn>
                    <a:cxn ang="0">
                      <a:pos x="connsiteX2411" y="connsiteY2411"/>
                    </a:cxn>
                    <a:cxn ang="0">
                      <a:pos x="connsiteX2412" y="connsiteY2412"/>
                    </a:cxn>
                    <a:cxn ang="0">
                      <a:pos x="connsiteX2413" y="connsiteY2413"/>
                    </a:cxn>
                    <a:cxn ang="0">
                      <a:pos x="connsiteX2414" y="connsiteY2414"/>
                    </a:cxn>
                    <a:cxn ang="0">
                      <a:pos x="connsiteX2415" y="connsiteY2415"/>
                    </a:cxn>
                    <a:cxn ang="0">
                      <a:pos x="connsiteX2416" y="connsiteY2416"/>
                    </a:cxn>
                    <a:cxn ang="0">
                      <a:pos x="connsiteX2417" y="connsiteY2417"/>
                    </a:cxn>
                    <a:cxn ang="0">
                      <a:pos x="connsiteX2418" y="connsiteY2418"/>
                    </a:cxn>
                    <a:cxn ang="0">
                      <a:pos x="connsiteX2419" y="connsiteY2419"/>
                    </a:cxn>
                    <a:cxn ang="0">
                      <a:pos x="connsiteX2420" y="connsiteY2420"/>
                    </a:cxn>
                    <a:cxn ang="0">
                      <a:pos x="connsiteX2421" y="connsiteY2421"/>
                    </a:cxn>
                    <a:cxn ang="0">
                      <a:pos x="connsiteX2422" y="connsiteY2422"/>
                    </a:cxn>
                    <a:cxn ang="0">
                      <a:pos x="connsiteX2423" y="connsiteY2423"/>
                    </a:cxn>
                    <a:cxn ang="0">
                      <a:pos x="connsiteX2424" y="connsiteY2424"/>
                    </a:cxn>
                    <a:cxn ang="0">
                      <a:pos x="connsiteX2425" y="connsiteY2425"/>
                    </a:cxn>
                    <a:cxn ang="0">
                      <a:pos x="connsiteX2426" y="connsiteY2426"/>
                    </a:cxn>
                    <a:cxn ang="0">
                      <a:pos x="connsiteX2427" y="connsiteY2427"/>
                    </a:cxn>
                    <a:cxn ang="0">
                      <a:pos x="connsiteX2428" y="connsiteY2428"/>
                    </a:cxn>
                    <a:cxn ang="0">
                      <a:pos x="connsiteX2429" y="connsiteY2429"/>
                    </a:cxn>
                    <a:cxn ang="0">
                      <a:pos x="connsiteX2430" y="connsiteY2430"/>
                    </a:cxn>
                    <a:cxn ang="0">
                      <a:pos x="connsiteX2431" y="connsiteY2431"/>
                    </a:cxn>
                    <a:cxn ang="0">
                      <a:pos x="connsiteX2432" y="connsiteY2432"/>
                    </a:cxn>
                    <a:cxn ang="0">
                      <a:pos x="connsiteX2433" y="connsiteY2433"/>
                    </a:cxn>
                    <a:cxn ang="0">
                      <a:pos x="connsiteX2434" y="connsiteY2434"/>
                    </a:cxn>
                    <a:cxn ang="0">
                      <a:pos x="connsiteX2435" y="connsiteY2435"/>
                    </a:cxn>
                    <a:cxn ang="0">
                      <a:pos x="connsiteX2436" y="connsiteY2436"/>
                    </a:cxn>
                    <a:cxn ang="0">
                      <a:pos x="connsiteX2437" y="connsiteY2437"/>
                    </a:cxn>
                    <a:cxn ang="0">
                      <a:pos x="connsiteX2438" y="connsiteY2438"/>
                    </a:cxn>
                    <a:cxn ang="0">
                      <a:pos x="connsiteX2439" y="connsiteY2439"/>
                    </a:cxn>
                    <a:cxn ang="0">
                      <a:pos x="connsiteX2440" y="connsiteY2440"/>
                    </a:cxn>
                    <a:cxn ang="0">
                      <a:pos x="connsiteX2441" y="connsiteY2441"/>
                    </a:cxn>
                    <a:cxn ang="0">
                      <a:pos x="connsiteX2442" y="connsiteY2442"/>
                    </a:cxn>
                    <a:cxn ang="0">
                      <a:pos x="connsiteX2443" y="connsiteY2443"/>
                    </a:cxn>
                    <a:cxn ang="0">
                      <a:pos x="connsiteX2444" y="connsiteY2444"/>
                    </a:cxn>
                    <a:cxn ang="0">
                      <a:pos x="connsiteX2445" y="connsiteY2445"/>
                    </a:cxn>
                    <a:cxn ang="0">
                      <a:pos x="connsiteX2446" y="connsiteY2446"/>
                    </a:cxn>
                    <a:cxn ang="0">
                      <a:pos x="connsiteX2447" y="connsiteY2447"/>
                    </a:cxn>
                    <a:cxn ang="0">
                      <a:pos x="connsiteX2448" y="connsiteY2448"/>
                    </a:cxn>
                    <a:cxn ang="0">
                      <a:pos x="connsiteX2449" y="connsiteY2449"/>
                    </a:cxn>
                    <a:cxn ang="0">
                      <a:pos x="connsiteX2450" y="connsiteY2450"/>
                    </a:cxn>
                    <a:cxn ang="0">
                      <a:pos x="connsiteX2451" y="connsiteY2451"/>
                    </a:cxn>
                    <a:cxn ang="0">
                      <a:pos x="connsiteX2452" y="connsiteY2452"/>
                    </a:cxn>
                    <a:cxn ang="0">
                      <a:pos x="connsiteX2453" y="connsiteY2453"/>
                    </a:cxn>
                    <a:cxn ang="0">
                      <a:pos x="connsiteX2454" y="connsiteY2454"/>
                    </a:cxn>
                    <a:cxn ang="0">
                      <a:pos x="connsiteX2455" y="connsiteY2455"/>
                    </a:cxn>
                    <a:cxn ang="0">
                      <a:pos x="connsiteX2456" y="connsiteY2456"/>
                    </a:cxn>
                    <a:cxn ang="0">
                      <a:pos x="connsiteX2457" y="connsiteY2457"/>
                    </a:cxn>
                    <a:cxn ang="0">
                      <a:pos x="connsiteX2458" y="connsiteY2458"/>
                    </a:cxn>
                    <a:cxn ang="0">
                      <a:pos x="connsiteX2459" y="connsiteY2459"/>
                    </a:cxn>
                    <a:cxn ang="0">
                      <a:pos x="connsiteX2460" y="connsiteY2460"/>
                    </a:cxn>
                    <a:cxn ang="0">
                      <a:pos x="connsiteX2461" y="connsiteY2461"/>
                    </a:cxn>
                    <a:cxn ang="0">
                      <a:pos x="connsiteX2462" y="connsiteY2462"/>
                    </a:cxn>
                    <a:cxn ang="0">
                      <a:pos x="connsiteX2463" y="connsiteY2463"/>
                    </a:cxn>
                    <a:cxn ang="0">
                      <a:pos x="connsiteX2464" y="connsiteY2464"/>
                    </a:cxn>
                    <a:cxn ang="0">
                      <a:pos x="connsiteX2465" y="connsiteY2465"/>
                    </a:cxn>
                    <a:cxn ang="0">
                      <a:pos x="connsiteX2466" y="connsiteY2466"/>
                    </a:cxn>
                    <a:cxn ang="0">
                      <a:pos x="connsiteX2467" y="connsiteY2467"/>
                    </a:cxn>
                    <a:cxn ang="0">
                      <a:pos x="connsiteX2468" y="connsiteY2468"/>
                    </a:cxn>
                    <a:cxn ang="0">
                      <a:pos x="connsiteX2469" y="connsiteY2469"/>
                    </a:cxn>
                    <a:cxn ang="0">
                      <a:pos x="connsiteX2470" y="connsiteY2470"/>
                    </a:cxn>
                    <a:cxn ang="0">
                      <a:pos x="connsiteX2471" y="connsiteY2471"/>
                    </a:cxn>
                    <a:cxn ang="0">
                      <a:pos x="connsiteX2472" y="connsiteY2472"/>
                    </a:cxn>
                    <a:cxn ang="0">
                      <a:pos x="connsiteX2473" y="connsiteY2473"/>
                    </a:cxn>
                    <a:cxn ang="0">
                      <a:pos x="connsiteX2474" y="connsiteY2474"/>
                    </a:cxn>
                    <a:cxn ang="0">
                      <a:pos x="connsiteX2475" y="connsiteY2475"/>
                    </a:cxn>
                    <a:cxn ang="0">
                      <a:pos x="connsiteX2476" y="connsiteY2476"/>
                    </a:cxn>
                    <a:cxn ang="0">
                      <a:pos x="connsiteX2477" y="connsiteY2477"/>
                    </a:cxn>
                    <a:cxn ang="0">
                      <a:pos x="connsiteX2478" y="connsiteY2478"/>
                    </a:cxn>
                    <a:cxn ang="0">
                      <a:pos x="connsiteX2479" y="connsiteY2479"/>
                    </a:cxn>
                    <a:cxn ang="0">
                      <a:pos x="connsiteX2480" y="connsiteY2480"/>
                    </a:cxn>
                    <a:cxn ang="0">
                      <a:pos x="connsiteX2481" y="connsiteY2481"/>
                    </a:cxn>
                    <a:cxn ang="0">
                      <a:pos x="connsiteX2482" y="connsiteY2482"/>
                    </a:cxn>
                    <a:cxn ang="0">
                      <a:pos x="connsiteX2483" y="connsiteY2483"/>
                    </a:cxn>
                    <a:cxn ang="0">
                      <a:pos x="connsiteX2484" y="connsiteY2484"/>
                    </a:cxn>
                    <a:cxn ang="0">
                      <a:pos x="connsiteX2485" y="connsiteY2485"/>
                    </a:cxn>
                    <a:cxn ang="0">
                      <a:pos x="connsiteX2486" y="connsiteY2486"/>
                    </a:cxn>
                    <a:cxn ang="0">
                      <a:pos x="connsiteX2487" y="connsiteY2487"/>
                    </a:cxn>
                    <a:cxn ang="0">
                      <a:pos x="connsiteX2488" y="connsiteY2488"/>
                    </a:cxn>
                    <a:cxn ang="0">
                      <a:pos x="connsiteX2489" y="connsiteY2489"/>
                    </a:cxn>
                    <a:cxn ang="0">
                      <a:pos x="connsiteX2490" y="connsiteY2490"/>
                    </a:cxn>
                    <a:cxn ang="0">
                      <a:pos x="connsiteX2491" y="connsiteY2491"/>
                    </a:cxn>
                    <a:cxn ang="0">
                      <a:pos x="connsiteX2492" y="connsiteY2492"/>
                    </a:cxn>
                    <a:cxn ang="0">
                      <a:pos x="connsiteX2493" y="connsiteY2493"/>
                    </a:cxn>
                    <a:cxn ang="0">
                      <a:pos x="connsiteX2494" y="connsiteY2494"/>
                    </a:cxn>
                    <a:cxn ang="0">
                      <a:pos x="connsiteX2495" y="connsiteY2495"/>
                    </a:cxn>
                    <a:cxn ang="0">
                      <a:pos x="connsiteX2496" y="connsiteY2496"/>
                    </a:cxn>
                    <a:cxn ang="0">
                      <a:pos x="connsiteX2497" y="connsiteY2497"/>
                    </a:cxn>
                    <a:cxn ang="0">
                      <a:pos x="connsiteX2498" y="connsiteY2498"/>
                    </a:cxn>
                    <a:cxn ang="0">
                      <a:pos x="connsiteX2499" y="connsiteY2499"/>
                    </a:cxn>
                    <a:cxn ang="0">
                      <a:pos x="connsiteX2500" y="connsiteY2500"/>
                    </a:cxn>
                    <a:cxn ang="0">
                      <a:pos x="connsiteX2501" y="connsiteY2501"/>
                    </a:cxn>
                    <a:cxn ang="0">
                      <a:pos x="connsiteX2502" y="connsiteY2502"/>
                    </a:cxn>
                    <a:cxn ang="0">
                      <a:pos x="connsiteX2503" y="connsiteY2503"/>
                    </a:cxn>
                    <a:cxn ang="0">
                      <a:pos x="connsiteX2504" y="connsiteY2504"/>
                    </a:cxn>
                    <a:cxn ang="0">
                      <a:pos x="connsiteX2505" y="connsiteY2505"/>
                    </a:cxn>
                    <a:cxn ang="0">
                      <a:pos x="connsiteX2506" y="connsiteY2506"/>
                    </a:cxn>
                    <a:cxn ang="0">
                      <a:pos x="connsiteX2507" y="connsiteY2507"/>
                    </a:cxn>
                    <a:cxn ang="0">
                      <a:pos x="connsiteX2508" y="connsiteY2508"/>
                    </a:cxn>
                    <a:cxn ang="0">
                      <a:pos x="connsiteX2509" y="connsiteY2509"/>
                    </a:cxn>
                    <a:cxn ang="0">
                      <a:pos x="connsiteX2510" y="connsiteY2510"/>
                    </a:cxn>
                    <a:cxn ang="0">
                      <a:pos x="connsiteX2511" y="connsiteY2511"/>
                    </a:cxn>
                    <a:cxn ang="0">
                      <a:pos x="connsiteX2512" y="connsiteY2512"/>
                    </a:cxn>
                    <a:cxn ang="0">
                      <a:pos x="connsiteX2513" y="connsiteY2513"/>
                    </a:cxn>
                    <a:cxn ang="0">
                      <a:pos x="connsiteX2514" y="connsiteY2514"/>
                    </a:cxn>
                    <a:cxn ang="0">
                      <a:pos x="connsiteX2515" y="connsiteY2515"/>
                    </a:cxn>
                    <a:cxn ang="0">
                      <a:pos x="connsiteX2516" y="connsiteY2516"/>
                    </a:cxn>
                    <a:cxn ang="0">
                      <a:pos x="connsiteX2517" y="connsiteY2517"/>
                    </a:cxn>
                    <a:cxn ang="0">
                      <a:pos x="connsiteX2518" y="connsiteY2518"/>
                    </a:cxn>
                    <a:cxn ang="0">
                      <a:pos x="connsiteX2519" y="connsiteY2519"/>
                    </a:cxn>
                    <a:cxn ang="0">
                      <a:pos x="connsiteX2520" y="connsiteY2520"/>
                    </a:cxn>
                    <a:cxn ang="0">
                      <a:pos x="connsiteX2521" y="connsiteY2521"/>
                    </a:cxn>
                    <a:cxn ang="0">
                      <a:pos x="connsiteX2522" y="connsiteY2522"/>
                    </a:cxn>
                    <a:cxn ang="0">
                      <a:pos x="connsiteX2523" y="connsiteY2523"/>
                    </a:cxn>
                    <a:cxn ang="0">
                      <a:pos x="connsiteX2524" y="connsiteY2524"/>
                    </a:cxn>
                    <a:cxn ang="0">
                      <a:pos x="connsiteX2525" y="connsiteY2525"/>
                    </a:cxn>
                    <a:cxn ang="0">
                      <a:pos x="connsiteX2526" y="connsiteY2526"/>
                    </a:cxn>
                    <a:cxn ang="0">
                      <a:pos x="connsiteX2527" y="connsiteY2527"/>
                    </a:cxn>
                    <a:cxn ang="0">
                      <a:pos x="connsiteX2528" y="connsiteY2528"/>
                    </a:cxn>
                    <a:cxn ang="0">
                      <a:pos x="connsiteX2529" y="connsiteY2529"/>
                    </a:cxn>
                    <a:cxn ang="0">
                      <a:pos x="connsiteX2530" y="connsiteY2530"/>
                    </a:cxn>
                    <a:cxn ang="0">
                      <a:pos x="connsiteX2531" y="connsiteY2531"/>
                    </a:cxn>
                    <a:cxn ang="0">
                      <a:pos x="connsiteX2532" y="connsiteY2532"/>
                    </a:cxn>
                    <a:cxn ang="0">
                      <a:pos x="connsiteX2533" y="connsiteY2533"/>
                    </a:cxn>
                    <a:cxn ang="0">
                      <a:pos x="connsiteX2534" y="connsiteY2534"/>
                    </a:cxn>
                    <a:cxn ang="0">
                      <a:pos x="connsiteX2535" y="connsiteY2535"/>
                    </a:cxn>
                    <a:cxn ang="0">
                      <a:pos x="connsiteX2536" y="connsiteY2536"/>
                    </a:cxn>
                    <a:cxn ang="0">
                      <a:pos x="connsiteX2537" y="connsiteY2537"/>
                    </a:cxn>
                    <a:cxn ang="0">
                      <a:pos x="connsiteX2538" y="connsiteY2538"/>
                    </a:cxn>
                    <a:cxn ang="0">
                      <a:pos x="connsiteX2539" y="connsiteY2539"/>
                    </a:cxn>
                    <a:cxn ang="0">
                      <a:pos x="connsiteX2540" y="connsiteY2540"/>
                    </a:cxn>
                    <a:cxn ang="0">
                      <a:pos x="connsiteX2541" y="connsiteY2541"/>
                    </a:cxn>
                    <a:cxn ang="0">
                      <a:pos x="connsiteX2542" y="connsiteY2542"/>
                    </a:cxn>
                    <a:cxn ang="0">
                      <a:pos x="connsiteX2543" y="connsiteY2543"/>
                    </a:cxn>
                    <a:cxn ang="0">
                      <a:pos x="connsiteX2544" y="connsiteY2544"/>
                    </a:cxn>
                    <a:cxn ang="0">
                      <a:pos x="connsiteX2545" y="connsiteY2545"/>
                    </a:cxn>
                    <a:cxn ang="0">
                      <a:pos x="connsiteX2546" y="connsiteY2546"/>
                    </a:cxn>
                    <a:cxn ang="0">
                      <a:pos x="connsiteX2547" y="connsiteY2547"/>
                    </a:cxn>
                    <a:cxn ang="0">
                      <a:pos x="connsiteX2548" y="connsiteY2548"/>
                    </a:cxn>
                    <a:cxn ang="0">
                      <a:pos x="connsiteX2549" y="connsiteY2549"/>
                    </a:cxn>
                    <a:cxn ang="0">
                      <a:pos x="connsiteX2550" y="connsiteY2550"/>
                    </a:cxn>
                    <a:cxn ang="0">
                      <a:pos x="connsiteX2551" y="connsiteY2551"/>
                    </a:cxn>
                    <a:cxn ang="0">
                      <a:pos x="connsiteX2552" y="connsiteY2552"/>
                    </a:cxn>
                    <a:cxn ang="0">
                      <a:pos x="connsiteX2553" y="connsiteY2553"/>
                    </a:cxn>
                    <a:cxn ang="0">
                      <a:pos x="connsiteX2554" y="connsiteY2554"/>
                    </a:cxn>
                    <a:cxn ang="0">
                      <a:pos x="connsiteX2555" y="connsiteY2555"/>
                    </a:cxn>
                    <a:cxn ang="0">
                      <a:pos x="connsiteX2556" y="connsiteY2556"/>
                    </a:cxn>
                    <a:cxn ang="0">
                      <a:pos x="connsiteX2557" y="connsiteY2557"/>
                    </a:cxn>
                    <a:cxn ang="0">
                      <a:pos x="connsiteX2558" y="connsiteY2558"/>
                    </a:cxn>
                    <a:cxn ang="0">
                      <a:pos x="connsiteX2559" y="connsiteY2559"/>
                    </a:cxn>
                    <a:cxn ang="0">
                      <a:pos x="connsiteX2560" y="connsiteY2560"/>
                    </a:cxn>
                    <a:cxn ang="0">
                      <a:pos x="connsiteX2561" y="connsiteY2561"/>
                    </a:cxn>
                    <a:cxn ang="0">
                      <a:pos x="connsiteX2562" y="connsiteY2562"/>
                    </a:cxn>
                    <a:cxn ang="0">
                      <a:pos x="connsiteX2563" y="connsiteY2563"/>
                    </a:cxn>
                    <a:cxn ang="0">
                      <a:pos x="connsiteX2564" y="connsiteY2564"/>
                    </a:cxn>
                    <a:cxn ang="0">
                      <a:pos x="connsiteX2565" y="connsiteY2565"/>
                    </a:cxn>
                    <a:cxn ang="0">
                      <a:pos x="connsiteX2566" y="connsiteY2566"/>
                    </a:cxn>
                    <a:cxn ang="0">
                      <a:pos x="connsiteX2567" y="connsiteY2567"/>
                    </a:cxn>
                    <a:cxn ang="0">
                      <a:pos x="connsiteX2568" y="connsiteY2568"/>
                    </a:cxn>
                    <a:cxn ang="0">
                      <a:pos x="connsiteX2569" y="connsiteY2569"/>
                    </a:cxn>
                    <a:cxn ang="0">
                      <a:pos x="connsiteX2570" y="connsiteY2570"/>
                    </a:cxn>
                    <a:cxn ang="0">
                      <a:pos x="connsiteX2571" y="connsiteY2571"/>
                    </a:cxn>
                    <a:cxn ang="0">
                      <a:pos x="connsiteX2572" y="connsiteY2572"/>
                    </a:cxn>
                    <a:cxn ang="0">
                      <a:pos x="connsiteX2573" y="connsiteY2573"/>
                    </a:cxn>
                    <a:cxn ang="0">
                      <a:pos x="connsiteX2574" y="connsiteY2574"/>
                    </a:cxn>
                    <a:cxn ang="0">
                      <a:pos x="connsiteX2575" y="connsiteY2575"/>
                    </a:cxn>
                    <a:cxn ang="0">
                      <a:pos x="connsiteX2576" y="connsiteY2576"/>
                    </a:cxn>
                    <a:cxn ang="0">
                      <a:pos x="connsiteX2577" y="connsiteY2577"/>
                    </a:cxn>
                    <a:cxn ang="0">
                      <a:pos x="connsiteX2578" y="connsiteY2578"/>
                    </a:cxn>
                    <a:cxn ang="0">
                      <a:pos x="connsiteX2579" y="connsiteY2579"/>
                    </a:cxn>
                    <a:cxn ang="0">
                      <a:pos x="connsiteX2580" y="connsiteY2580"/>
                    </a:cxn>
                    <a:cxn ang="0">
                      <a:pos x="connsiteX2581" y="connsiteY2581"/>
                    </a:cxn>
                    <a:cxn ang="0">
                      <a:pos x="connsiteX2582" y="connsiteY2582"/>
                    </a:cxn>
                    <a:cxn ang="0">
                      <a:pos x="connsiteX2583" y="connsiteY2583"/>
                    </a:cxn>
                    <a:cxn ang="0">
                      <a:pos x="connsiteX2584" y="connsiteY2584"/>
                    </a:cxn>
                    <a:cxn ang="0">
                      <a:pos x="connsiteX2585" y="connsiteY2585"/>
                    </a:cxn>
                    <a:cxn ang="0">
                      <a:pos x="connsiteX2586" y="connsiteY2586"/>
                    </a:cxn>
                    <a:cxn ang="0">
                      <a:pos x="connsiteX2587" y="connsiteY2587"/>
                    </a:cxn>
                    <a:cxn ang="0">
                      <a:pos x="connsiteX2588" y="connsiteY2588"/>
                    </a:cxn>
                    <a:cxn ang="0">
                      <a:pos x="connsiteX2589" y="connsiteY2589"/>
                    </a:cxn>
                    <a:cxn ang="0">
                      <a:pos x="connsiteX2590" y="connsiteY2590"/>
                    </a:cxn>
                    <a:cxn ang="0">
                      <a:pos x="connsiteX2591" y="connsiteY2591"/>
                    </a:cxn>
                    <a:cxn ang="0">
                      <a:pos x="connsiteX2592" y="connsiteY2592"/>
                    </a:cxn>
                    <a:cxn ang="0">
                      <a:pos x="connsiteX2593" y="connsiteY2593"/>
                    </a:cxn>
                    <a:cxn ang="0">
                      <a:pos x="connsiteX2594" y="connsiteY2594"/>
                    </a:cxn>
                    <a:cxn ang="0">
                      <a:pos x="connsiteX2595" y="connsiteY2595"/>
                    </a:cxn>
                    <a:cxn ang="0">
                      <a:pos x="connsiteX2596" y="connsiteY2596"/>
                    </a:cxn>
                    <a:cxn ang="0">
                      <a:pos x="connsiteX2597" y="connsiteY2597"/>
                    </a:cxn>
                    <a:cxn ang="0">
                      <a:pos x="connsiteX2598" y="connsiteY2598"/>
                    </a:cxn>
                    <a:cxn ang="0">
                      <a:pos x="connsiteX2599" y="connsiteY2599"/>
                    </a:cxn>
                    <a:cxn ang="0">
                      <a:pos x="connsiteX2600" y="connsiteY2600"/>
                    </a:cxn>
                    <a:cxn ang="0">
                      <a:pos x="connsiteX2601" y="connsiteY2601"/>
                    </a:cxn>
                    <a:cxn ang="0">
                      <a:pos x="connsiteX2602" y="connsiteY2602"/>
                    </a:cxn>
                    <a:cxn ang="0">
                      <a:pos x="connsiteX2603" y="connsiteY2603"/>
                    </a:cxn>
                    <a:cxn ang="0">
                      <a:pos x="connsiteX2604" y="connsiteY2604"/>
                    </a:cxn>
                    <a:cxn ang="0">
                      <a:pos x="connsiteX2605" y="connsiteY2605"/>
                    </a:cxn>
                    <a:cxn ang="0">
                      <a:pos x="connsiteX2606" y="connsiteY2606"/>
                    </a:cxn>
                    <a:cxn ang="0">
                      <a:pos x="connsiteX2607" y="connsiteY2607"/>
                    </a:cxn>
                    <a:cxn ang="0">
                      <a:pos x="connsiteX2608" y="connsiteY2608"/>
                    </a:cxn>
                    <a:cxn ang="0">
                      <a:pos x="connsiteX2609" y="connsiteY2609"/>
                    </a:cxn>
                    <a:cxn ang="0">
                      <a:pos x="connsiteX2610" y="connsiteY2610"/>
                    </a:cxn>
                    <a:cxn ang="0">
                      <a:pos x="connsiteX2611" y="connsiteY2611"/>
                    </a:cxn>
                    <a:cxn ang="0">
                      <a:pos x="connsiteX2612" y="connsiteY2612"/>
                    </a:cxn>
                    <a:cxn ang="0">
                      <a:pos x="connsiteX2613" y="connsiteY2613"/>
                    </a:cxn>
                    <a:cxn ang="0">
                      <a:pos x="connsiteX2614" y="connsiteY2614"/>
                    </a:cxn>
                    <a:cxn ang="0">
                      <a:pos x="connsiteX2615" y="connsiteY2615"/>
                    </a:cxn>
                    <a:cxn ang="0">
                      <a:pos x="connsiteX2616" y="connsiteY2616"/>
                    </a:cxn>
                    <a:cxn ang="0">
                      <a:pos x="connsiteX2617" y="connsiteY2617"/>
                    </a:cxn>
                    <a:cxn ang="0">
                      <a:pos x="connsiteX2618" y="connsiteY2618"/>
                    </a:cxn>
                    <a:cxn ang="0">
                      <a:pos x="connsiteX2619" y="connsiteY2619"/>
                    </a:cxn>
                    <a:cxn ang="0">
                      <a:pos x="connsiteX2620" y="connsiteY2620"/>
                    </a:cxn>
                    <a:cxn ang="0">
                      <a:pos x="connsiteX2621" y="connsiteY2621"/>
                    </a:cxn>
                    <a:cxn ang="0">
                      <a:pos x="connsiteX2622" y="connsiteY2622"/>
                    </a:cxn>
                    <a:cxn ang="0">
                      <a:pos x="connsiteX2623" y="connsiteY2623"/>
                    </a:cxn>
                    <a:cxn ang="0">
                      <a:pos x="connsiteX2624" y="connsiteY2624"/>
                    </a:cxn>
                    <a:cxn ang="0">
                      <a:pos x="connsiteX2625" y="connsiteY2625"/>
                    </a:cxn>
                    <a:cxn ang="0">
                      <a:pos x="connsiteX2626" y="connsiteY2626"/>
                    </a:cxn>
                    <a:cxn ang="0">
                      <a:pos x="connsiteX2627" y="connsiteY2627"/>
                    </a:cxn>
                    <a:cxn ang="0">
                      <a:pos x="connsiteX2628" y="connsiteY2628"/>
                    </a:cxn>
                    <a:cxn ang="0">
                      <a:pos x="connsiteX2629" y="connsiteY2629"/>
                    </a:cxn>
                    <a:cxn ang="0">
                      <a:pos x="connsiteX2630" y="connsiteY2630"/>
                    </a:cxn>
                    <a:cxn ang="0">
                      <a:pos x="connsiteX2631" y="connsiteY2631"/>
                    </a:cxn>
                    <a:cxn ang="0">
                      <a:pos x="connsiteX2632" y="connsiteY2632"/>
                    </a:cxn>
                    <a:cxn ang="0">
                      <a:pos x="connsiteX2633" y="connsiteY2633"/>
                    </a:cxn>
                    <a:cxn ang="0">
                      <a:pos x="connsiteX2634" y="connsiteY2634"/>
                    </a:cxn>
                    <a:cxn ang="0">
                      <a:pos x="connsiteX2635" y="connsiteY2635"/>
                    </a:cxn>
                    <a:cxn ang="0">
                      <a:pos x="connsiteX2636" y="connsiteY2636"/>
                    </a:cxn>
                    <a:cxn ang="0">
                      <a:pos x="connsiteX2637" y="connsiteY2637"/>
                    </a:cxn>
                    <a:cxn ang="0">
                      <a:pos x="connsiteX2638" y="connsiteY2638"/>
                    </a:cxn>
                    <a:cxn ang="0">
                      <a:pos x="connsiteX2639" y="connsiteY2639"/>
                    </a:cxn>
                    <a:cxn ang="0">
                      <a:pos x="connsiteX2640" y="connsiteY2640"/>
                    </a:cxn>
                    <a:cxn ang="0">
                      <a:pos x="connsiteX2641" y="connsiteY2641"/>
                    </a:cxn>
                    <a:cxn ang="0">
                      <a:pos x="connsiteX2642" y="connsiteY2642"/>
                    </a:cxn>
                    <a:cxn ang="0">
                      <a:pos x="connsiteX2643" y="connsiteY2643"/>
                    </a:cxn>
                    <a:cxn ang="0">
                      <a:pos x="connsiteX2644" y="connsiteY2644"/>
                    </a:cxn>
                    <a:cxn ang="0">
                      <a:pos x="connsiteX2645" y="connsiteY2645"/>
                    </a:cxn>
                    <a:cxn ang="0">
                      <a:pos x="connsiteX2646" y="connsiteY2646"/>
                    </a:cxn>
                    <a:cxn ang="0">
                      <a:pos x="connsiteX2647" y="connsiteY2647"/>
                    </a:cxn>
                    <a:cxn ang="0">
                      <a:pos x="connsiteX2648" y="connsiteY2648"/>
                    </a:cxn>
                    <a:cxn ang="0">
                      <a:pos x="connsiteX2649" y="connsiteY2649"/>
                    </a:cxn>
                    <a:cxn ang="0">
                      <a:pos x="connsiteX2650" y="connsiteY2650"/>
                    </a:cxn>
                    <a:cxn ang="0">
                      <a:pos x="connsiteX2651" y="connsiteY2651"/>
                    </a:cxn>
                    <a:cxn ang="0">
                      <a:pos x="connsiteX2652" y="connsiteY2652"/>
                    </a:cxn>
                    <a:cxn ang="0">
                      <a:pos x="connsiteX2653" y="connsiteY2653"/>
                    </a:cxn>
                    <a:cxn ang="0">
                      <a:pos x="connsiteX2654" y="connsiteY2654"/>
                    </a:cxn>
                    <a:cxn ang="0">
                      <a:pos x="connsiteX2655" y="connsiteY2655"/>
                    </a:cxn>
                    <a:cxn ang="0">
                      <a:pos x="connsiteX2656" y="connsiteY2656"/>
                    </a:cxn>
                    <a:cxn ang="0">
                      <a:pos x="connsiteX2657" y="connsiteY2657"/>
                    </a:cxn>
                    <a:cxn ang="0">
                      <a:pos x="connsiteX2658" y="connsiteY2658"/>
                    </a:cxn>
                    <a:cxn ang="0">
                      <a:pos x="connsiteX2659" y="connsiteY2659"/>
                    </a:cxn>
                    <a:cxn ang="0">
                      <a:pos x="connsiteX2660" y="connsiteY2660"/>
                    </a:cxn>
                    <a:cxn ang="0">
                      <a:pos x="connsiteX2661" y="connsiteY2661"/>
                    </a:cxn>
                    <a:cxn ang="0">
                      <a:pos x="connsiteX2662" y="connsiteY2662"/>
                    </a:cxn>
                    <a:cxn ang="0">
                      <a:pos x="connsiteX2663" y="connsiteY2663"/>
                    </a:cxn>
                    <a:cxn ang="0">
                      <a:pos x="connsiteX2664" y="connsiteY2664"/>
                    </a:cxn>
                    <a:cxn ang="0">
                      <a:pos x="connsiteX2665" y="connsiteY2665"/>
                    </a:cxn>
                    <a:cxn ang="0">
                      <a:pos x="connsiteX2666" y="connsiteY2666"/>
                    </a:cxn>
                    <a:cxn ang="0">
                      <a:pos x="connsiteX2667" y="connsiteY2667"/>
                    </a:cxn>
                    <a:cxn ang="0">
                      <a:pos x="connsiteX2668" y="connsiteY2668"/>
                    </a:cxn>
                    <a:cxn ang="0">
                      <a:pos x="connsiteX2669" y="connsiteY2669"/>
                    </a:cxn>
                    <a:cxn ang="0">
                      <a:pos x="connsiteX2670" y="connsiteY2670"/>
                    </a:cxn>
                    <a:cxn ang="0">
                      <a:pos x="connsiteX2671" y="connsiteY2671"/>
                    </a:cxn>
                    <a:cxn ang="0">
                      <a:pos x="connsiteX2672" y="connsiteY2672"/>
                    </a:cxn>
                    <a:cxn ang="0">
                      <a:pos x="connsiteX2673" y="connsiteY2673"/>
                    </a:cxn>
                    <a:cxn ang="0">
                      <a:pos x="connsiteX2674" y="connsiteY2674"/>
                    </a:cxn>
                    <a:cxn ang="0">
                      <a:pos x="connsiteX2675" y="connsiteY2675"/>
                    </a:cxn>
                    <a:cxn ang="0">
                      <a:pos x="connsiteX2676" y="connsiteY2676"/>
                    </a:cxn>
                    <a:cxn ang="0">
                      <a:pos x="connsiteX2677" y="connsiteY2677"/>
                    </a:cxn>
                    <a:cxn ang="0">
                      <a:pos x="connsiteX2678" y="connsiteY2678"/>
                    </a:cxn>
                    <a:cxn ang="0">
                      <a:pos x="connsiteX2679" y="connsiteY2679"/>
                    </a:cxn>
                    <a:cxn ang="0">
                      <a:pos x="connsiteX2680" y="connsiteY2680"/>
                    </a:cxn>
                    <a:cxn ang="0">
                      <a:pos x="connsiteX2681" y="connsiteY2681"/>
                    </a:cxn>
                    <a:cxn ang="0">
                      <a:pos x="connsiteX2682" y="connsiteY2682"/>
                    </a:cxn>
                    <a:cxn ang="0">
                      <a:pos x="connsiteX2683" y="connsiteY2683"/>
                    </a:cxn>
                    <a:cxn ang="0">
                      <a:pos x="connsiteX2684" y="connsiteY2684"/>
                    </a:cxn>
                    <a:cxn ang="0">
                      <a:pos x="connsiteX2685" y="connsiteY2685"/>
                    </a:cxn>
                    <a:cxn ang="0">
                      <a:pos x="connsiteX2686" y="connsiteY2686"/>
                    </a:cxn>
                    <a:cxn ang="0">
                      <a:pos x="connsiteX2687" y="connsiteY2687"/>
                    </a:cxn>
                    <a:cxn ang="0">
                      <a:pos x="connsiteX2688" y="connsiteY2688"/>
                    </a:cxn>
                    <a:cxn ang="0">
                      <a:pos x="connsiteX2689" y="connsiteY2689"/>
                    </a:cxn>
                    <a:cxn ang="0">
                      <a:pos x="connsiteX2690" y="connsiteY2690"/>
                    </a:cxn>
                    <a:cxn ang="0">
                      <a:pos x="connsiteX2691" y="connsiteY2691"/>
                    </a:cxn>
                    <a:cxn ang="0">
                      <a:pos x="connsiteX2692" y="connsiteY2692"/>
                    </a:cxn>
                    <a:cxn ang="0">
                      <a:pos x="connsiteX2693" y="connsiteY2693"/>
                    </a:cxn>
                    <a:cxn ang="0">
                      <a:pos x="connsiteX2694" y="connsiteY2694"/>
                    </a:cxn>
                    <a:cxn ang="0">
                      <a:pos x="connsiteX2695" y="connsiteY2695"/>
                    </a:cxn>
                    <a:cxn ang="0">
                      <a:pos x="connsiteX2696" y="connsiteY2696"/>
                    </a:cxn>
                    <a:cxn ang="0">
                      <a:pos x="connsiteX2697" y="connsiteY2697"/>
                    </a:cxn>
                    <a:cxn ang="0">
                      <a:pos x="connsiteX2698" y="connsiteY2698"/>
                    </a:cxn>
                    <a:cxn ang="0">
                      <a:pos x="connsiteX2699" y="connsiteY2699"/>
                    </a:cxn>
                    <a:cxn ang="0">
                      <a:pos x="connsiteX2700" y="connsiteY2700"/>
                    </a:cxn>
                    <a:cxn ang="0">
                      <a:pos x="connsiteX2701" y="connsiteY2701"/>
                    </a:cxn>
                    <a:cxn ang="0">
                      <a:pos x="connsiteX2702" y="connsiteY2702"/>
                    </a:cxn>
                    <a:cxn ang="0">
                      <a:pos x="connsiteX2703" y="connsiteY2703"/>
                    </a:cxn>
                    <a:cxn ang="0">
                      <a:pos x="connsiteX2704" y="connsiteY2704"/>
                    </a:cxn>
                    <a:cxn ang="0">
                      <a:pos x="connsiteX2705" y="connsiteY2705"/>
                    </a:cxn>
                    <a:cxn ang="0">
                      <a:pos x="connsiteX2706" y="connsiteY2706"/>
                    </a:cxn>
                    <a:cxn ang="0">
                      <a:pos x="connsiteX2707" y="connsiteY2707"/>
                    </a:cxn>
                    <a:cxn ang="0">
                      <a:pos x="connsiteX2708" y="connsiteY2708"/>
                    </a:cxn>
                    <a:cxn ang="0">
                      <a:pos x="connsiteX2709" y="connsiteY2709"/>
                    </a:cxn>
                    <a:cxn ang="0">
                      <a:pos x="connsiteX2710" y="connsiteY2710"/>
                    </a:cxn>
                    <a:cxn ang="0">
                      <a:pos x="connsiteX2711" y="connsiteY2711"/>
                    </a:cxn>
                    <a:cxn ang="0">
                      <a:pos x="connsiteX2712" y="connsiteY2712"/>
                    </a:cxn>
                    <a:cxn ang="0">
                      <a:pos x="connsiteX2713" y="connsiteY2713"/>
                    </a:cxn>
                    <a:cxn ang="0">
                      <a:pos x="connsiteX2714" y="connsiteY2714"/>
                    </a:cxn>
                    <a:cxn ang="0">
                      <a:pos x="connsiteX2715" y="connsiteY2715"/>
                    </a:cxn>
                    <a:cxn ang="0">
                      <a:pos x="connsiteX2716" y="connsiteY2716"/>
                    </a:cxn>
                    <a:cxn ang="0">
                      <a:pos x="connsiteX2717" y="connsiteY2717"/>
                    </a:cxn>
                    <a:cxn ang="0">
                      <a:pos x="connsiteX2718" y="connsiteY2718"/>
                    </a:cxn>
                    <a:cxn ang="0">
                      <a:pos x="connsiteX2719" y="connsiteY2719"/>
                    </a:cxn>
                    <a:cxn ang="0">
                      <a:pos x="connsiteX2720" y="connsiteY2720"/>
                    </a:cxn>
                    <a:cxn ang="0">
                      <a:pos x="connsiteX2721" y="connsiteY2721"/>
                    </a:cxn>
                    <a:cxn ang="0">
                      <a:pos x="connsiteX2722" y="connsiteY2722"/>
                    </a:cxn>
                    <a:cxn ang="0">
                      <a:pos x="connsiteX2723" y="connsiteY2723"/>
                    </a:cxn>
                    <a:cxn ang="0">
                      <a:pos x="connsiteX2724" y="connsiteY2724"/>
                    </a:cxn>
                    <a:cxn ang="0">
                      <a:pos x="connsiteX2725" y="connsiteY2725"/>
                    </a:cxn>
                    <a:cxn ang="0">
                      <a:pos x="connsiteX2726" y="connsiteY2726"/>
                    </a:cxn>
                    <a:cxn ang="0">
                      <a:pos x="connsiteX2727" y="connsiteY2727"/>
                    </a:cxn>
                    <a:cxn ang="0">
                      <a:pos x="connsiteX2728" y="connsiteY2728"/>
                    </a:cxn>
                    <a:cxn ang="0">
                      <a:pos x="connsiteX2729" y="connsiteY2729"/>
                    </a:cxn>
                    <a:cxn ang="0">
                      <a:pos x="connsiteX2730" y="connsiteY2730"/>
                    </a:cxn>
                    <a:cxn ang="0">
                      <a:pos x="connsiteX2731" y="connsiteY2731"/>
                    </a:cxn>
                    <a:cxn ang="0">
                      <a:pos x="connsiteX2732" y="connsiteY2732"/>
                    </a:cxn>
                    <a:cxn ang="0">
                      <a:pos x="connsiteX2733" y="connsiteY2733"/>
                    </a:cxn>
                    <a:cxn ang="0">
                      <a:pos x="connsiteX2734" y="connsiteY2734"/>
                    </a:cxn>
                    <a:cxn ang="0">
                      <a:pos x="connsiteX2735" y="connsiteY2735"/>
                    </a:cxn>
                    <a:cxn ang="0">
                      <a:pos x="connsiteX2736" y="connsiteY2736"/>
                    </a:cxn>
                    <a:cxn ang="0">
                      <a:pos x="connsiteX2737" y="connsiteY2737"/>
                    </a:cxn>
                    <a:cxn ang="0">
                      <a:pos x="connsiteX2738" y="connsiteY2738"/>
                    </a:cxn>
                    <a:cxn ang="0">
                      <a:pos x="connsiteX2739" y="connsiteY2739"/>
                    </a:cxn>
                    <a:cxn ang="0">
                      <a:pos x="connsiteX2740" y="connsiteY2740"/>
                    </a:cxn>
                    <a:cxn ang="0">
                      <a:pos x="connsiteX2741" y="connsiteY2741"/>
                    </a:cxn>
                    <a:cxn ang="0">
                      <a:pos x="connsiteX2742" y="connsiteY2742"/>
                    </a:cxn>
                    <a:cxn ang="0">
                      <a:pos x="connsiteX2743" y="connsiteY2743"/>
                    </a:cxn>
                    <a:cxn ang="0">
                      <a:pos x="connsiteX2744" y="connsiteY2744"/>
                    </a:cxn>
                    <a:cxn ang="0">
                      <a:pos x="connsiteX2745" y="connsiteY2745"/>
                    </a:cxn>
                    <a:cxn ang="0">
                      <a:pos x="connsiteX2746" y="connsiteY2746"/>
                    </a:cxn>
                    <a:cxn ang="0">
                      <a:pos x="connsiteX2747" y="connsiteY2747"/>
                    </a:cxn>
                    <a:cxn ang="0">
                      <a:pos x="connsiteX2748" y="connsiteY2748"/>
                    </a:cxn>
                    <a:cxn ang="0">
                      <a:pos x="connsiteX2749" y="connsiteY2749"/>
                    </a:cxn>
                    <a:cxn ang="0">
                      <a:pos x="connsiteX2750" y="connsiteY2750"/>
                    </a:cxn>
                    <a:cxn ang="0">
                      <a:pos x="connsiteX2751" y="connsiteY2751"/>
                    </a:cxn>
                    <a:cxn ang="0">
                      <a:pos x="connsiteX2752" y="connsiteY2752"/>
                    </a:cxn>
                    <a:cxn ang="0">
                      <a:pos x="connsiteX2753" y="connsiteY2753"/>
                    </a:cxn>
                    <a:cxn ang="0">
                      <a:pos x="connsiteX2754" y="connsiteY2754"/>
                    </a:cxn>
                    <a:cxn ang="0">
                      <a:pos x="connsiteX2755" y="connsiteY2755"/>
                    </a:cxn>
                    <a:cxn ang="0">
                      <a:pos x="connsiteX2756" y="connsiteY2756"/>
                    </a:cxn>
                    <a:cxn ang="0">
                      <a:pos x="connsiteX2757" y="connsiteY2757"/>
                    </a:cxn>
                    <a:cxn ang="0">
                      <a:pos x="connsiteX2758" y="connsiteY2758"/>
                    </a:cxn>
                    <a:cxn ang="0">
                      <a:pos x="connsiteX2759" y="connsiteY2759"/>
                    </a:cxn>
                    <a:cxn ang="0">
                      <a:pos x="connsiteX2760" y="connsiteY2760"/>
                    </a:cxn>
                    <a:cxn ang="0">
                      <a:pos x="connsiteX2761" y="connsiteY2761"/>
                    </a:cxn>
                    <a:cxn ang="0">
                      <a:pos x="connsiteX2762" y="connsiteY2762"/>
                    </a:cxn>
                    <a:cxn ang="0">
                      <a:pos x="connsiteX2763" y="connsiteY2763"/>
                    </a:cxn>
                    <a:cxn ang="0">
                      <a:pos x="connsiteX2764" y="connsiteY2764"/>
                    </a:cxn>
                    <a:cxn ang="0">
                      <a:pos x="connsiteX2765" y="connsiteY2765"/>
                    </a:cxn>
                    <a:cxn ang="0">
                      <a:pos x="connsiteX2766" y="connsiteY2766"/>
                    </a:cxn>
                    <a:cxn ang="0">
                      <a:pos x="connsiteX2767" y="connsiteY2767"/>
                    </a:cxn>
                    <a:cxn ang="0">
                      <a:pos x="connsiteX2768" y="connsiteY2768"/>
                    </a:cxn>
                    <a:cxn ang="0">
                      <a:pos x="connsiteX2769" y="connsiteY2769"/>
                    </a:cxn>
                    <a:cxn ang="0">
                      <a:pos x="connsiteX2770" y="connsiteY2770"/>
                    </a:cxn>
                    <a:cxn ang="0">
                      <a:pos x="connsiteX2771" y="connsiteY2771"/>
                    </a:cxn>
                    <a:cxn ang="0">
                      <a:pos x="connsiteX2772" y="connsiteY2772"/>
                    </a:cxn>
                    <a:cxn ang="0">
                      <a:pos x="connsiteX2773" y="connsiteY2773"/>
                    </a:cxn>
                    <a:cxn ang="0">
                      <a:pos x="connsiteX2774" y="connsiteY2774"/>
                    </a:cxn>
                    <a:cxn ang="0">
                      <a:pos x="connsiteX2775" y="connsiteY2775"/>
                    </a:cxn>
                    <a:cxn ang="0">
                      <a:pos x="connsiteX2776" y="connsiteY2776"/>
                    </a:cxn>
                    <a:cxn ang="0">
                      <a:pos x="connsiteX2777" y="connsiteY2777"/>
                    </a:cxn>
                    <a:cxn ang="0">
                      <a:pos x="connsiteX2778" y="connsiteY2778"/>
                    </a:cxn>
                    <a:cxn ang="0">
                      <a:pos x="connsiteX2779" y="connsiteY2779"/>
                    </a:cxn>
                    <a:cxn ang="0">
                      <a:pos x="connsiteX2780" y="connsiteY2780"/>
                    </a:cxn>
                    <a:cxn ang="0">
                      <a:pos x="connsiteX2781" y="connsiteY2781"/>
                    </a:cxn>
                    <a:cxn ang="0">
                      <a:pos x="connsiteX2782" y="connsiteY2782"/>
                    </a:cxn>
                    <a:cxn ang="0">
                      <a:pos x="connsiteX2783" y="connsiteY2783"/>
                    </a:cxn>
                    <a:cxn ang="0">
                      <a:pos x="connsiteX2784" y="connsiteY2784"/>
                    </a:cxn>
                    <a:cxn ang="0">
                      <a:pos x="connsiteX2785" y="connsiteY2785"/>
                    </a:cxn>
                    <a:cxn ang="0">
                      <a:pos x="connsiteX2786" y="connsiteY2786"/>
                    </a:cxn>
                    <a:cxn ang="0">
                      <a:pos x="connsiteX2787" y="connsiteY2787"/>
                    </a:cxn>
                    <a:cxn ang="0">
                      <a:pos x="connsiteX2788" y="connsiteY2788"/>
                    </a:cxn>
                    <a:cxn ang="0">
                      <a:pos x="connsiteX2789" y="connsiteY2789"/>
                    </a:cxn>
                    <a:cxn ang="0">
                      <a:pos x="connsiteX2790" y="connsiteY2790"/>
                    </a:cxn>
                    <a:cxn ang="0">
                      <a:pos x="connsiteX2791" y="connsiteY2791"/>
                    </a:cxn>
                    <a:cxn ang="0">
                      <a:pos x="connsiteX2792" y="connsiteY2792"/>
                    </a:cxn>
                    <a:cxn ang="0">
                      <a:pos x="connsiteX2793" y="connsiteY2793"/>
                    </a:cxn>
                    <a:cxn ang="0">
                      <a:pos x="connsiteX2794" y="connsiteY2794"/>
                    </a:cxn>
                    <a:cxn ang="0">
                      <a:pos x="connsiteX2795" y="connsiteY2795"/>
                    </a:cxn>
                    <a:cxn ang="0">
                      <a:pos x="connsiteX2796" y="connsiteY2796"/>
                    </a:cxn>
                    <a:cxn ang="0">
                      <a:pos x="connsiteX2797" y="connsiteY2797"/>
                    </a:cxn>
                    <a:cxn ang="0">
                      <a:pos x="connsiteX2798" y="connsiteY2798"/>
                    </a:cxn>
                    <a:cxn ang="0">
                      <a:pos x="connsiteX2799" y="connsiteY2799"/>
                    </a:cxn>
                    <a:cxn ang="0">
                      <a:pos x="connsiteX2800" y="connsiteY2800"/>
                    </a:cxn>
                    <a:cxn ang="0">
                      <a:pos x="connsiteX2801" y="connsiteY2801"/>
                    </a:cxn>
                    <a:cxn ang="0">
                      <a:pos x="connsiteX2802" y="connsiteY2802"/>
                    </a:cxn>
                    <a:cxn ang="0">
                      <a:pos x="connsiteX2803" y="connsiteY2803"/>
                    </a:cxn>
                    <a:cxn ang="0">
                      <a:pos x="connsiteX2804" y="connsiteY2804"/>
                    </a:cxn>
                    <a:cxn ang="0">
                      <a:pos x="connsiteX2805" y="connsiteY2805"/>
                    </a:cxn>
                    <a:cxn ang="0">
                      <a:pos x="connsiteX2806" y="connsiteY2806"/>
                    </a:cxn>
                    <a:cxn ang="0">
                      <a:pos x="connsiteX2807" y="connsiteY2807"/>
                    </a:cxn>
                    <a:cxn ang="0">
                      <a:pos x="connsiteX2808" y="connsiteY2808"/>
                    </a:cxn>
                    <a:cxn ang="0">
                      <a:pos x="connsiteX2809" y="connsiteY2809"/>
                    </a:cxn>
                    <a:cxn ang="0">
                      <a:pos x="connsiteX2810" y="connsiteY2810"/>
                    </a:cxn>
                    <a:cxn ang="0">
                      <a:pos x="connsiteX2811" y="connsiteY2811"/>
                    </a:cxn>
                    <a:cxn ang="0">
                      <a:pos x="connsiteX2812" y="connsiteY2812"/>
                    </a:cxn>
                    <a:cxn ang="0">
                      <a:pos x="connsiteX2813" y="connsiteY2813"/>
                    </a:cxn>
                    <a:cxn ang="0">
                      <a:pos x="connsiteX2814" y="connsiteY2814"/>
                    </a:cxn>
                    <a:cxn ang="0">
                      <a:pos x="connsiteX2815" y="connsiteY2815"/>
                    </a:cxn>
                    <a:cxn ang="0">
                      <a:pos x="connsiteX2816" y="connsiteY2816"/>
                    </a:cxn>
                    <a:cxn ang="0">
                      <a:pos x="connsiteX2817" y="connsiteY2817"/>
                    </a:cxn>
                    <a:cxn ang="0">
                      <a:pos x="connsiteX2818" y="connsiteY2818"/>
                    </a:cxn>
                    <a:cxn ang="0">
                      <a:pos x="connsiteX2819" y="connsiteY2819"/>
                    </a:cxn>
                    <a:cxn ang="0">
                      <a:pos x="connsiteX2820" y="connsiteY2820"/>
                    </a:cxn>
                    <a:cxn ang="0">
                      <a:pos x="connsiteX2821" y="connsiteY2821"/>
                    </a:cxn>
                    <a:cxn ang="0">
                      <a:pos x="connsiteX2822" y="connsiteY2822"/>
                    </a:cxn>
                    <a:cxn ang="0">
                      <a:pos x="connsiteX2823" y="connsiteY2823"/>
                    </a:cxn>
                    <a:cxn ang="0">
                      <a:pos x="connsiteX2824" y="connsiteY2824"/>
                    </a:cxn>
                    <a:cxn ang="0">
                      <a:pos x="connsiteX2825" y="connsiteY2825"/>
                    </a:cxn>
                    <a:cxn ang="0">
                      <a:pos x="connsiteX2826" y="connsiteY2826"/>
                    </a:cxn>
                    <a:cxn ang="0">
                      <a:pos x="connsiteX2827" y="connsiteY2827"/>
                    </a:cxn>
                    <a:cxn ang="0">
                      <a:pos x="connsiteX2828" y="connsiteY2828"/>
                    </a:cxn>
                    <a:cxn ang="0">
                      <a:pos x="connsiteX2829" y="connsiteY2829"/>
                    </a:cxn>
                    <a:cxn ang="0">
                      <a:pos x="connsiteX2830" y="connsiteY2830"/>
                    </a:cxn>
                    <a:cxn ang="0">
                      <a:pos x="connsiteX2831" y="connsiteY2831"/>
                    </a:cxn>
                    <a:cxn ang="0">
                      <a:pos x="connsiteX2832" y="connsiteY2832"/>
                    </a:cxn>
                    <a:cxn ang="0">
                      <a:pos x="connsiteX2833" y="connsiteY2833"/>
                    </a:cxn>
                    <a:cxn ang="0">
                      <a:pos x="connsiteX2834" y="connsiteY2834"/>
                    </a:cxn>
                    <a:cxn ang="0">
                      <a:pos x="connsiteX2835" y="connsiteY2835"/>
                    </a:cxn>
                    <a:cxn ang="0">
                      <a:pos x="connsiteX2836" y="connsiteY2836"/>
                    </a:cxn>
                    <a:cxn ang="0">
                      <a:pos x="connsiteX2837" y="connsiteY2837"/>
                    </a:cxn>
                    <a:cxn ang="0">
                      <a:pos x="connsiteX2838" y="connsiteY2838"/>
                    </a:cxn>
                    <a:cxn ang="0">
                      <a:pos x="connsiteX2839" y="connsiteY2839"/>
                    </a:cxn>
                    <a:cxn ang="0">
                      <a:pos x="connsiteX2840" y="connsiteY2840"/>
                    </a:cxn>
                    <a:cxn ang="0">
                      <a:pos x="connsiteX2841" y="connsiteY2841"/>
                    </a:cxn>
                    <a:cxn ang="0">
                      <a:pos x="connsiteX2842" y="connsiteY2842"/>
                    </a:cxn>
                    <a:cxn ang="0">
                      <a:pos x="connsiteX2843" y="connsiteY2843"/>
                    </a:cxn>
                    <a:cxn ang="0">
                      <a:pos x="connsiteX2844" y="connsiteY2844"/>
                    </a:cxn>
                    <a:cxn ang="0">
                      <a:pos x="connsiteX2845" y="connsiteY2845"/>
                    </a:cxn>
                    <a:cxn ang="0">
                      <a:pos x="connsiteX2846" y="connsiteY2846"/>
                    </a:cxn>
                    <a:cxn ang="0">
                      <a:pos x="connsiteX2847" y="connsiteY2847"/>
                    </a:cxn>
                    <a:cxn ang="0">
                      <a:pos x="connsiteX2848" y="connsiteY2848"/>
                    </a:cxn>
                    <a:cxn ang="0">
                      <a:pos x="connsiteX2849" y="connsiteY2849"/>
                    </a:cxn>
                    <a:cxn ang="0">
                      <a:pos x="connsiteX2850" y="connsiteY2850"/>
                    </a:cxn>
                    <a:cxn ang="0">
                      <a:pos x="connsiteX2851" y="connsiteY2851"/>
                    </a:cxn>
                    <a:cxn ang="0">
                      <a:pos x="connsiteX2852" y="connsiteY2852"/>
                    </a:cxn>
                    <a:cxn ang="0">
                      <a:pos x="connsiteX2853" y="connsiteY2853"/>
                    </a:cxn>
                    <a:cxn ang="0">
                      <a:pos x="connsiteX2854" y="connsiteY2854"/>
                    </a:cxn>
                    <a:cxn ang="0">
                      <a:pos x="connsiteX2855" y="connsiteY2855"/>
                    </a:cxn>
                    <a:cxn ang="0">
                      <a:pos x="connsiteX2856" y="connsiteY2856"/>
                    </a:cxn>
                    <a:cxn ang="0">
                      <a:pos x="connsiteX2857" y="connsiteY2857"/>
                    </a:cxn>
                    <a:cxn ang="0">
                      <a:pos x="connsiteX2858" y="connsiteY2858"/>
                    </a:cxn>
                    <a:cxn ang="0">
                      <a:pos x="connsiteX2859" y="connsiteY2859"/>
                    </a:cxn>
                    <a:cxn ang="0">
                      <a:pos x="connsiteX2860" y="connsiteY2860"/>
                    </a:cxn>
                    <a:cxn ang="0">
                      <a:pos x="connsiteX2861" y="connsiteY2861"/>
                    </a:cxn>
                    <a:cxn ang="0">
                      <a:pos x="connsiteX2862" y="connsiteY2862"/>
                    </a:cxn>
                    <a:cxn ang="0">
                      <a:pos x="connsiteX2863" y="connsiteY2863"/>
                    </a:cxn>
                    <a:cxn ang="0">
                      <a:pos x="connsiteX2864" y="connsiteY2864"/>
                    </a:cxn>
                    <a:cxn ang="0">
                      <a:pos x="connsiteX2865" y="connsiteY2865"/>
                    </a:cxn>
                    <a:cxn ang="0">
                      <a:pos x="connsiteX2866" y="connsiteY2866"/>
                    </a:cxn>
                    <a:cxn ang="0">
                      <a:pos x="connsiteX2867" y="connsiteY2867"/>
                    </a:cxn>
                    <a:cxn ang="0">
                      <a:pos x="connsiteX2868" y="connsiteY2868"/>
                    </a:cxn>
                    <a:cxn ang="0">
                      <a:pos x="connsiteX2869" y="connsiteY2869"/>
                    </a:cxn>
                    <a:cxn ang="0">
                      <a:pos x="connsiteX2870" y="connsiteY2870"/>
                    </a:cxn>
                    <a:cxn ang="0">
                      <a:pos x="connsiteX2871" y="connsiteY2871"/>
                    </a:cxn>
                    <a:cxn ang="0">
                      <a:pos x="connsiteX2872" y="connsiteY2872"/>
                    </a:cxn>
                    <a:cxn ang="0">
                      <a:pos x="connsiteX2873" y="connsiteY2873"/>
                    </a:cxn>
                    <a:cxn ang="0">
                      <a:pos x="connsiteX2874" y="connsiteY2874"/>
                    </a:cxn>
                    <a:cxn ang="0">
                      <a:pos x="connsiteX2875" y="connsiteY2875"/>
                    </a:cxn>
                    <a:cxn ang="0">
                      <a:pos x="connsiteX2876" y="connsiteY2876"/>
                    </a:cxn>
                    <a:cxn ang="0">
                      <a:pos x="connsiteX2877" y="connsiteY2877"/>
                    </a:cxn>
                    <a:cxn ang="0">
                      <a:pos x="connsiteX2878" y="connsiteY2878"/>
                    </a:cxn>
                    <a:cxn ang="0">
                      <a:pos x="connsiteX2879" y="connsiteY2879"/>
                    </a:cxn>
                    <a:cxn ang="0">
                      <a:pos x="connsiteX2880" y="connsiteY2880"/>
                    </a:cxn>
                    <a:cxn ang="0">
                      <a:pos x="connsiteX2881" y="connsiteY2881"/>
                    </a:cxn>
                    <a:cxn ang="0">
                      <a:pos x="connsiteX2882" y="connsiteY2882"/>
                    </a:cxn>
                    <a:cxn ang="0">
                      <a:pos x="connsiteX2883" y="connsiteY2883"/>
                    </a:cxn>
                    <a:cxn ang="0">
                      <a:pos x="connsiteX2884" y="connsiteY2884"/>
                    </a:cxn>
                    <a:cxn ang="0">
                      <a:pos x="connsiteX2885" y="connsiteY2885"/>
                    </a:cxn>
                    <a:cxn ang="0">
                      <a:pos x="connsiteX2886" y="connsiteY2886"/>
                    </a:cxn>
                    <a:cxn ang="0">
                      <a:pos x="connsiteX2887" y="connsiteY2887"/>
                    </a:cxn>
                    <a:cxn ang="0">
                      <a:pos x="connsiteX2888" y="connsiteY2888"/>
                    </a:cxn>
                    <a:cxn ang="0">
                      <a:pos x="connsiteX2889" y="connsiteY2889"/>
                    </a:cxn>
                    <a:cxn ang="0">
                      <a:pos x="connsiteX2890" y="connsiteY2890"/>
                    </a:cxn>
                    <a:cxn ang="0">
                      <a:pos x="connsiteX2891" y="connsiteY2891"/>
                    </a:cxn>
                    <a:cxn ang="0">
                      <a:pos x="connsiteX2892" y="connsiteY2892"/>
                    </a:cxn>
                    <a:cxn ang="0">
                      <a:pos x="connsiteX2893" y="connsiteY2893"/>
                    </a:cxn>
                    <a:cxn ang="0">
                      <a:pos x="connsiteX2894" y="connsiteY2894"/>
                    </a:cxn>
                    <a:cxn ang="0">
                      <a:pos x="connsiteX2895" y="connsiteY2895"/>
                    </a:cxn>
                    <a:cxn ang="0">
                      <a:pos x="connsiteX2896" y="connsiteY2896"/>
                    </a:cxn>
                    <a:cxn ang="0">
                      <a:pos x="connsiteX2897" y="connsiteY2897"/>
                    </a:cxn>
                    <a:cxn ang="0">
                      <a:pos x="connsiteX2898" y="connsiteY2898"/>
                    </a:cxn>
                    <a:cxn ang="0">
                      <a:pos x="connsiteX2899" y="connsiteY2899"/>
                    </a:cxn>
                    <a:cxn ang="0">
                      <a:pos x="connsiteX2900" y="connsiteY2900"/>
                    </a:cxn>
                    <a:cxn ang="0">
                      <a:pos x="connsiteX2901" y="connsiteY2901"/>
                    </a:cxn>
                    <a:cxn ang="0">
                      <a:pos x="connsiteX2902" y="connsiteY2902"/>
                    </a:cxn>
                    <a:cxn ang="0">
                      <a:pos x="connsiteX2903" y="connsiteY2903"/>
                    </a:cxn>
                    <a:cxn ang="0">
                      <a:pos x="connsiteX2904" y="connsiteY2904"/>
                    </a:cxn>
                    <a:cxn ang="0">
                      <a:pos x="connsiteX2905" y="connsiteY2905"/>
                    </a:cxn>
                    <a:cxn ang="0">
                      <a:pos x="connsiteX2906" y="connsiteY2906"/>
                    </a:cxn>
                    <a:cxn ang="0">
                      <a:pos x="connsiteX2907" y="connsiteY2907"/>
                    </a:cxn>
                    <a:cxn ang="0">
                      <a:pos x="connsiteX2908" y="connsiteY2908"/>
                    </a:cxn>
                    <a:cxn ang="0">
                      <a:pos x="connsiteX2909" y="connsiteY2909"/>
                    </a:cxn>
                    <a:cxn ang="0">
                      <a:pos x="connsiteX2910" y="connsiteY2910"/>
                    </a:cxn>
                    <a:cxn ang="0">
                      <a:pos x="connsiteX2911" y="connsiteY2911"/>
                    </a:cxn>
                    <a:cxn ang="0">
                      <a:pos x="connsiteX2912" y="connsiteY2912"/>
                    </a:cxn>
                    <a:cxn ang="0">
                      <a:pos x="connsiteX2913" y="connsiteY2913"/>
                    </a:cxn>
                    <a:cxn ang="0">
                      <a:pos x="connsiteX2914" y="connsiteY2914"/>
                    </a:cxn>
                    <a:cxn ang="0">
                      <a:pos x="connsiteX2915" y="connsiteY2915"/>
                    </a:cxn>
                    <a:cxn ang="0">
                      <a:pos x="connsiteX2916" y="connsiteY2916"/>
                    </a:cxn>
                    <a:cxn ang="0">
                      <a:pos x="connsiteX2917" y="connsiteY2917"/>
                    </a:cxn>
                    <a:cxn ang="0">
                      <a:pos x="connsiteX2918" y="connsiteY2918"/>
                    </a:cxn>
                    <a:cxn ang="0">
                      <a:pos x="connsiteX2919" y="connsiteY2919"/>
                    </a:cxn>
                    <a:cxn ang="0">
                      <a:pos x="connsiteX2920" y="connsiteY2920"/>
                    </a:cxn>
                    <a:cxn ang="0">
                      <a:pos x="connsiteX2921" y="connsiteY2921"/>
                    </a:cxn>
                    <a:cxn ang="0">
                      <a:pos x="connsiteX2922" y="connsiteY2922"/>
                    </a:cxn>
                    <a:cxn ang="0">
                      <a:pos x="connsiteX2923" y="connsiteY2923"/>
                    </a:cxn>
                    <a:cxn ang="0">
                      <a:pos x="connsiteX2924" y="connsiteY2924"/>
                    </a:cxn>
                    <a:cxn ang="0">
                      <a:pos x="connsiteX2925" y="connsiteY2925"/>
                    </a:cxn>
                    <a:cxn ang="0">
                      <a:pos x="connsiteX2926" y="connsiteY2926"/>
                    </a:cxn>
                    <a:cxn ang="0">
                      <a:pos x="connsiteX2927" y="connsiteY2927"/>
                    </a:cxn>
                    <a:cxn ang="0">
                      <a:pos x="connsiteX2928" y="connsiteY2928"/>
                    </a:cxn>
                    <a:cxn ang="0">
                      <a:pos x="connsiteX2929" y="connsiteY2929"/>
                    </a:cxn>
                    <a:cxn ang="0">
                      <a:pos x="connsiteX2930" y="connsiteY2930"/>
                    </a:cxn>
                    <a:cxn ang="0">
                      <a:pos x="connsiteX2931" y="connsiteY2931"/>
                    </a:cxn>
                    <a:cxn ang="0">
                      <a:pos x="connsiteX2932" y="connsiteY2932"/>
                    </a:cxn>
                    <a:cxn ang="0">
                      <a:pos x="connsiteX2933" y="connsiteY2933"/>
                    </a:cxn>
                    <a:cxn ang="0">
                      <a:pos x="connsiteX2934" y="connsiteY2934"/>
                    </a:cxn>
                    <a:cxn ang="0">
                      <a:pos x="connsiteX2935" y="connsiteY2935"/>
                    </a:cxn>
                    <a:cxn ang="0">
                      <a:pos x="connsiteX2936" y="connsiteY2936"/>
                    </a:cxn>
                    <a:cxn ang="0">
                      <a:pos x="connsiteX2937" y="connsiteY2937"/>
                    </a:cxn>
                    <a:cxn ang="0">
                      <a:pos x="connsiteX2938" y="connsiteY2938"/>
                    </a:cxn>
                    <a:cxn ang="0">
                      <a:pos x="connsiteX2939" y="connsiteY2939"/>
                    </a:cxn>
                    <a:cxn ang="0">
                      <a:pos x="connsiteX2940" y="connsiteY2940"/>
                    </a:cxn>
                    <a:cxn ang="0">
                      <a:pos x="connsiteX2941" y="connsiteY2941"/>
                    </a:cxn>
                    <a:cxn ang="0">
                      <a:pos x="connsiteX2942" y="connsiteY2942"/>
                    </a:cxn>
                    <a:cxn ang="0">
                      <a:pos x="connsiteX2943" y="connsiteY2943"/>
                    </a:cxn>
                    <a:cxn ang="0">
                      <a:pos x="connsiteX2944" y="connsiteY2944"/>
                    </a:cxn>
                    <a:cxn ang="0">
                      <a:pos x="connsiteX2945" y="connsiteY2945"/>
                    </a:cxn>
                    <a:cxn ang="0">
                      <a:pos x="connsiteX2946" y="connsiteY2946"/>
                    </a:cxn>
                    <a:cxn ang="0">
                      <a:pos x="connsiteX2947" y="connsiteY2947"/>
                    </a:cxn>
                    <a:cxn ang="0">
                      <a:pos x="connsiteX2948" y="connsiteY2948"/>
                    </a:cxn>
                    <a:cxn ang="0">
                      <a:pos x="connsiteX2949" y="connsiteY2949"/>
                    </a:cxn>
                    <a:cxn ang="0">
                      <a:pos x="connsiteX2950" y="connsiteY2950"/>
                    </a:cxn>
                    <a:cxn ang="0">
                      <a:pos x="connsiteX2951" y="connsiteY2951"/>
                    </a:cxn>
                    <a:cxn ang="0">
                      <a:pos x="connsiteX2952" y="connsiteY2952"/>
                    </a:cxn>
                    <a:cxn ang="0">
                      <a:pos x="connsiteX2953" y="connsiteY2953"/>
                    </a:cxn>
                    <a:cxn ang="0">
                      <a:pos x="connsiteX2954" y="connsiteY2954"/>
                    </a:cxn>
                    <a:cxn ang="0">
                      <a:pos x="connsiteX2955" y="connsiteY2955"/>
                    </a:cxn>
                    <a:cxn ang="0">
                      <a:pos x="connsiteX2956" y="connsiteY2956"/>
                    </a:cxn>
                    <a:cxn ang="0">
                      <a:pos x="connsiteX2957" y="connsiteY2957"/>
                    </a:cxn>
                    <a:cxn ang="0">
                      <a:pos x="connsiteX2958" y="connsiteY2958"/>
                    </a:cxn>
                    <a:cxn ang="0">
                      <a:pos x="connsiteX2959" y="connsiteY2959"/>
                    </a:cxn>
                    <a:cxn ang="0">
                      <a:pos x="connsiteX2960" y="connsiteY2960"/>
                    </a:cxn>
                    <a:cxn ang="0">
                      <a:pos x="connsiteX2961" y="connsiteY2961"/>
                    </a:cxn>
                    <a:cxn ang="0">
                      <a:pos x="connsiteX2962" y="connsiteY2962"/>
                    </a:cxn>
                    <a:cxn ang="0">
                      <a:pos x="connsiteX2963" y="connsiteY2963"/>
                    </a:cxn>
                    <a:cxn ang="0">
                      <a:pos x="connsiteX2964" y="connsiteY2964"/>
                    </a:cxn>
                    <a:cxn ang="0">
                      <a:pos x="connsiteX2965" y="connsiteY2965"/>
                    </a:cxn>
                    <a:cxn ang="0">
                      <a:pos x="connsiteX2966" y="connsiteY2966"/>
                    </a:cxn>
                    <a:cxn ang="0">
                      <a:pos x="connsiteX2967" y="connsiteY2967"/>
                    </a:cxn>
                    <a:cxn ang="0">
                      <a:pos x="connsiteX2968" y="connsiteY2968"/>
                    </a:cxn>
                    <a:cxn ang="0">
                      <a:pos x="connsiteX2969" y="connsiteY2969"/>
                    </a:cxn>
                    <a:cxn ang="0">
                      <a:pos x="connsiteX2970" y="connsiteY2970"/>
                    </a:cxn>
                    <a:cxn ang="0">
                      <a:pos x="connsiteX2971" y="connsiteY2971"/>
                    </a:cxn>
                    <a:cxn ang="0">
                      <a:pos x="connsiteX2972" y="connsiteY2972"/>
                    </a:cxn>
                    <a:cxn ang="0">
                      <a:pos x="connsiteX2973" y="connsiteY2973"/>
                    </a:cxn>
                    <a:cxn ang="0">
                      <a:pos x="connsiteX2974" y="connsiteY2974"/>
                    </a:cxn>
                    <a:cxn ang="0">
                      <a:pos x="connsiteX2975" y="connsiteY2975"/>
                    </a:cxn>
                    <a:cxn ang="0">
                      <a:pos x="connsiteX2976" y="connsiteY2976"/>
                    </a:cxn>
                    <a:cxn ang="0">
                      <a:pos x="connsiteX2977" y="connsiteY2977"/>
                    </a:cxn>
                    <a:cxn ang="0">
                      <a:pos x="connsiteX2978" y="connsiteY2978"/>
                    </a:cxn>
                    <a:cxn ang="0">
                      <a:pos x="connsiteX2979" y="connsiteY2979"/>
                    </a:cxn>
                    <a:cxn ang="0">
                      <a:pos x="connsiteX2980" y="connsiteY2980"/>
                    </a:cxn>
                    <a:cxn ang="0">
                      <a:pos x="connsiteX2981" y="connsiteY2981"/>
                    </a:cxn>
                    <a:cxn ang="0">
                      <a:pos x="connsiteX2982" y="connsiteY2982"/>
                    </a:cxn>
                    <a:cxn ang="0">
                      <a:pos x="connsiteX2983" y="connsiteY2983"/>
                    </a:cxn>
                    <a:cxn ang="0">
                      <a:pos x="connsiteX2984" y="connsiteY2984"/>
                    </a:cxn>
                    <a:cxn ang="0">
                      <a:pos x="connsiteX2985" y="connsiteY2985"/>
                    </a:cxn>
                    <a:cxn ang="0">
                      <a:pos x="connsiteX2986" y="connsiteY2986"/>
                    </a:cxn>
                    <a:cxn ang="0">
                      <a:pos x="connsiteX2987" y="connsiteY2987"/>
                    </a:cxn>
                    <a:cxn ang="0">
                      <a:pos x="connsiteX2988" y="connsiteY2988"/>
                    </a:cxn>
                    <a:cxn ang="0">
                      <a:pos x="connsiteX2989" y="connsiteY2989"/>
                    </a:cxn>
                    <a:cxn ang="0">
                      <a:pos x="connsiteX2990" y="connsiteY2990"/>
                    </a:cxn>
                    <a:cxn ang="0">
                      <a:pos x="connsiteX2991" y="connsiteY2991"/>
                    </a:cxn>
                    <a:cxn ang="0">
                      <a:pos x="connsiteX2992" y="connsiteY2992"/>
                    </a:cxn>
                    <a:cxn ang="0">
                      <a:pos x="connsiteX2993" y="connsiteY2993"/>
                    </a:cxn>
                    <a:cxn ang="0">
                      <a:pos x="connsiteX2994" y="connsiteY2994"/>
                    </a:cxn>
                    <a:cxn ang="0">
                      <a:pos x="connsiteX2995" y="connsiteY2995"/>
                    </a:cxn>
                    <a:cxn ang="0">
                      <a:pos x="connsiteX2996" y="connsiteY2996"/>
                    </a:cxn>
                    <a:cxn ang="0">
                      <a:pos x="connsiteX2997" y="connsiteY2997"/>
                    </a:cxn>
                    <a:cxn ang="0">
                      <a:pos x="connsiteX2998" y="connsiteY2998"/>
                    </a:cxn>
                    <a:cxn ang="0">
                      <a:pos x="connsiteX2999" y="connsiteY2999"/>
                    </a:cxn>
                    <a:cxn ang="0">
                      <a:pos x="connsiteX3000" y="connsiteY3000"/>
                    </a:cxn>
                    <a:cxn ang="0">
                      <a:pos x="connsiteX3001" y="connsiteY3001"/>
                    </a:cxn>
                    <a:cxn ang="0">
                      <a:pos x="connsiteX3002" y="connsiteY3002"/>
                    </a:cxn>
                    <a:cxn ang="0">
                      <a:pos x="connsiteX3003" y="connsiteY3003"/>
                    </a:cxn>
                    <a:cxn ang="0">
                      <a:pos x="connsiteX3004" y="connsiteY3004"/>
                    </a:cxn>
                    <a:cxn ang="0">
                      <a:pos x="connsiteX3005" y="connsiteY3005"/>
                    </a:cxn>
                    <a:cxn ang="0">
                      <a:pos x="connsiteX3006" y="connsiteY3006"/>
                    </a:cxn>
                    <a:cxn ang="0">
                      <a:pos x="connsiteX3007" y="connsiteY3007"/>
                    </a:cxn>
                    <a:cxn ang="0">
                      <a:pos x="connsiteX3008" y="connsiteY3008"/>
                    </a:cxn>
                    <a:cxn ang="0">
                      <a:pos x="connsiteX3009" y="connsiteY3009"/>
                    </a:cxn>
                    <a:cxn ang="0">
                      <a:pos x="connsiteX3010" y="connsiteY3010"/>
                    </a:cxn>
                    <a:cxn ang="0">
                      <a:pos x="connsiteX3011" y="connsiteY3011"/>
                    </a:cxn>
                    <a:cxn ang="0">
                      <a:pos x="connsiteX3012" y="connsiteY3012"/>
                    </a:cxn>
                    <a:cxn ang="0">
                      <a:pos x="connsiteX3013" y="connsiteY3013"/>
                    </a:cxn>
                    <a:cxn ang="0">
                      <a:pos x="connsiteX3014" y="connsiteY3014"/>
                    </a:cxn>
                    <a:cxn ang="0">
                      <a:pos x="connsiteX3015" y="connsiteY3015"/>
                    </a:cxn>
                    <a:cxn ang="0">
                      <a:pos x="connsiteX3016" y="connsiteY3016"/>
                    </a:cxn>
                    <a:cxn ang="0">
                      <a:pos x="connsiteX3017" y="connsiteY3017"/>
                    </a:cxn>
                    <a:cxn ang="0">
                      <a:pos x="connsiteX3018" y="connsiteY3018"/>
                    </a:cxn>
                    <a:cxn ang="0">
                      <a:pos x="connsiteX3019" y="connsiteY3019"/>
                    </a:cxn>
                    <a:cxn ang="0">
                      <a:pos x="connsiteX3020" y="connsiteY3020"/>
                    </a:cxn>
                    <a:cxn ang="0">
                      <a:pos x="connsiteX3021" y="connsiteY3021"/>
                    </a:cxn>
                    <a:cxn ang="0">
                      <a:pos x="connsiteX3022" y="connsiteY3022"/>
                    </a:cxn>
                    <a:cxn ang="0">
                      <a:pos x="connsiteX3023" y="connsiteY3023"/>
                    </a:cxn>
                    <a:cxn ang="0">
                      <a:pos x="connsiteX3024" y="connsiteY3024"/>
                    </a:cxn>
                    <a:cxn ang="0">
                      <a:pos x="connsiteX3025" y="connsiteY3025"/>
                    </a:cxn>
                    <a:cxn ang="0">
                      <a:pos x="connsiteX3026" y="connsiteY3026"/>
                    </a:cxn>
                    <a:cxn ang="0">
                      <a:pos x="connsiteX3027" y="connsiteY3027"/>
                    </a:cxn>
                    <a:cxn ang="0">
                      <a:pos x="connsiteX3028" y="connsiteY3028"/>
                    </a:cxn>
                    <a:cxn ang="0">
                      <a:pos x="connsiteX3029" y="connsiteY3029"/>
                    </a:cxn>
                    <a:cxn ang="0">
                      <a:pos x="connsiteX3030" y="connsiteY3030"/>
                    </a:cxn>
                    <a:cxn ang="0">
                      <a:pos x="connsiteX3031" y="connsiteY3031"/>
                    </a:cxn>
                    <a:cxn ang="0">
                      <a:pos x="connsiteX3032" y="connsiteY3032"/>
                    </a:cxn>
                    <a:cxn ang="0">
                      <a:pos x="connsiteX3033" y="connsiteY3033"/>
                    </a:cxn>
                    <a:cxn ang="0">
                      <a:pos x="connsiteX3034" y="connsiteY3034"/>
                    </a:cxn>
                    <a:cxn ang="0">
                      <a:pos x="connsiteX3035" y="connsiteY3035"/>
                    </a:cxn>
                    <a:cxn ang="0">
                      <a:pos x="connsiteX3036" y="connsiteY3036"/>
                    </a:cxn>
                    <a:cxn ang="0">
                      <a:pos x="connsiteX3037" y="connsiteY3037"/>
                    </a:cxn>
                    <a:cxn ang="0">
                      <a:pos x="connsiteX3038" y="connsiteY3038"/>
                    </a:cxn>
                    <a:cxn ang="0">
                      <a:pos x="connsiteX3039" y="connsiteY3039"/>
                    </a:cxn>
                    <a:cxn ang="0">
                      <a:pos x="connsiteX3040" y="connsiteY3040"/>
                    </a:cxn>
                    <a:cxn ang="0">
                      <a:pos x="connsiteX3041" y="connsiteY3041"/>
                    </a:cxn>
                    <a:cxn ang="0">
                      <a:pos x="connsiteX3042" y="connsiteY3042"/>
                    </a:cxn>
                    <a:cxn ang="0">
                      <a:pos x="connsiteX3043" y="connsiteY3043"/>
                    </a:cxn>
                    <a:cxn ang="0">
                      <a:pos x="connsiteX3044" y="connsiteY3044"/>
                    </a:cxn>
                    <a:cxn ang="0">
                      <a:pos x="connsiteX3045" y="connsiteY3045"/>
                    </a:cxn>
                    <a:cxn ang="0">
                      <a:pos x="connsiteX3046" y="connsiteY3046"/>
                    </a:cxn>
                    <a:cxn ang="0">
                      <a:pos x="connsiteX3047" y="connsiteY3047"/>
                    </a:cxn>
                    <a:cxn ang="0">
                      <a:pos x="connsiteX3048" y="connsiteY3048"/>
                    </a:cxn>
                    <a:cxn ang="0">
                      <a:pos x="connsiteX3049" y="connsiteY3049"/>
                    </a:cxn>
                    <a:cxn ang="0">
                      <a:pos x="connsiteX3050" y="connsiteY3050"/>
                    </a:cxn>
                    <a:cxn ang="0">
                      <a:pos x="connsiteX3051" y="connsiteY3051"/>
                    </a:cxn>
                    <a:cxn ang="0">
                      <a:pos x="connsiteX3052" y="connsiteY3052"/>
                    </a:cxn>
                    <a:cxn ang="0">
                      <a:pos x="connsiteX3053" y="connsiteY3053"/>
                    </a:cxn>
                    <a:cxn ang="0">
                      <a:pos x="connsiteX3054" y="connsiteY3054"/>
                    </a:cxn>
                    <a:cxn ang="0">
                      <a:pos x="connsiteX3055" y="connsiteY3055"/>
                    </a:cxn>
                    <a:cxn ang="0">
                      <a:pos x="connsiteX3056" y="connsiteY3056"/>
                    </a:cxn>
                    <a:cxn ang="0">
                      <a:pos x="connsiteX3057" y="connsiteY3057"/>
                    </a:cxn>
                    <a:cxn ang="0">
                      <a:pos x="connsiteX3058" y="connsiteY3058"/>
                    </a:cxn>
                    <a:cxn ang="0">
                      <a:pos x="connsiteX3059" y="connsiteY3059"/>
                    </a:cxn>
                    <a:cxn ang="0">
                      <a:pos x="connsiteX3060" y="connsiteY3060"/>
                    </a:cxn>
                    <a:cxn ang="0">
                      <a:pos x="connsiteX3061" y="connsiteY3061"/>
                    </a:cxn>
                    <a:cxn ang="0">
                      <a:pos x="connsiteX3062" y="connsiteY3062"/>
                    </a:cxn>
                    <a:cxn ang="0">
                      <a:pos x="connsiteX3063" y="connsiteY3063"/>
                    </a:cxn>
                    <a:cxn ang="0">
                      <a:pos x="connsiteX3064" y="connsiteY3064"/>
                    </a:cxn>
                    <a:cxn ang="0">
                      <a:pos x="connsiteX3065" y="connsiteY3065"/>
                    </a:cxn>
                    <a:cxn ang="0">
                      <a:pos x="connsiteX3066" y="connsiteY3066"/>
                    </a:cxn>
                    <a:cxn ang="0">
                      <a:pos x="connsiteX3067" y="connsiteY3067"/>
                    </a:cxn>
                    <a:cxn ang="0">
                      <a:pos x="connsiteX3068" y="connsiteY3068"/>
                    </a:cxn>
                    <a:cxn ang="0">
                      <a:pos x="connsiteX3069" y="connsiteY3069"/>
                    </a:cxn>
                    <a:cxn ang="0">
                      <a:pos x="connsiteX3070" y="connsiteY3070"/>
                    </a:cxn>
                    <a:cxn ang="0">
                      <a:pos x="connsiteX3071" y="connsiteY3071"/>
                    </a:cxn>
                    <a:cxn ang="0">
                      <a:pos x="connsiteX3072" y="connsiteY3072"/>
                    </a:cxn>
                    <a:cxn ang="0">
                      <a:pos x="connsiteX3073" y="connsiteY3073"/>
                    </a:cxn>
                    <a:cxn ang="0">
                      <a:pos x="connsiteX3074" y="connsiteY3074"/>
                    </a:cxn>
                    <a:cxn ang="0">
                      <a:pos x="connsiteX3075" y="connsiteY3075"/>
                    </a:cxn>
                    <a:cxn ang="0">
                      <a:pos x="connsiteX3076" y="connsiteY3076"/>
                    </a:cxn>
                    <a:cxn ang="0">
                      <a:pos x="connsiteX3077" y="connsiteY3077"/>
                    </a:cxn>
                    <a:cxn ang="0">
                      <a:pos x="connsiteX3078" y="connsiteY3078"/>
                    </a:cxn>
                    <a:cxn ang="0">
                      <a:pos x="connsiteX3079" y="connsiteY3079"/>
                    </a:cxn>
                    <a:cxn ang="0">
                      <a:pos x="connsiteX3080" y="connsiteY3080"/>
                    </a:cxn>
                    <a:cxn ang="0">
                      <a:pos x="connsiteX3081" y="connsiteY3081"/>
                    </a:cxn>
                    <a:cxn ang="0">
                      <a:pos x="connsiteX3082" y="connsiteY3082"/>
                    </a:cxn>
                    <a:cxn ang="0">
                      <a:pos x="connsiteX3083" y="connsiteY3083"/>
                    </a:cxn>
                    <a:cxn ang="0">
                      <a:pos x="connsiteX3084" y="connsiteY3084"/>
                    </a:cxn>
                    <a:cxn ang="0">
                      <a:pos x="connsiteX3085" y="connsiteY3085"/>
                    </a:cxn>
                    <a:cxn ang="0">
                      <a:pos x="connsiteX3086" y="connsiteY3086"/>
                    </a:cxn>
                    <a:cxn ang="0">
                      <a:pos x="connsiteX3087" y="connsiteY3087"/>
                    </a:cxn>
                    <a:cxn ang="0">
                      <a:pos x="connsiteX3088" y="connsiteY3088"/>
                    </a:cxn>
                    <a:cxn ang="0">
                      <a:pos x="connsiteX3089" y="connsiteY3089"/>
                    </a:cxn>
                    <a:cxn ang="0">
                      <a:pos x="connsiteX3090" y="connsiteY3090"/>
                    </a:cxn>
                    <a:cxn ang="0">
                      <a:pos x="connsiteX3091" y="connsiteY3091"/>
                    </a:cxn>
                    <a:cxn ang="0">
                      <a:pos x="connsiteX3092" y="connsiteY3092"/>
                    </a:cxn>
                    <a:cxn ang="0">
                      <a:pos x="connsiteX3093" y="connsiteY3093"/>
                    </a:cxn>
                    <a:cxn ang="0">
                      <a:pos x="connsiteX3094" y="connsiteY3094"/>
                    </a:cxn>
                    <a:cxn ang="0">
                      <a:pos x="connsiteX3095" y="connsiteY3095"/>
                    </a:cxn>
                    <a:cxn ang="0">
                      <a:pos x="connsiteX3096" y="connsiteY3096"/>
                    </a:cxn>
                    <a:cxn ang="0">
                      <a:pos x="connsiteX3097" y="connsiteY3097"/>
                    </a:cxn>
                    <a:cxn ang="0">
                      <a:pos x="connsiteX3098" y="connsiteY3098"/>
                    </a:cxn>
                    <a:cxn ang="0">
                      <a:pos x="connsiteX3099" y="connsiteY3099"/>
                    </a:cxn>
                    <a:cxn ang="0">
                      <a:pos x="connsiteX3100" y="connsiteY3100"/>
                    </a:cxn>
                    <a:cxn ang="0">
                      <a:pos x="connsiteX3101" y="connsiteY3101"/>
                    </a:cxn>
                    <a:cxn ang="0">
                      <a:pos x="connsiteX3102" y="connsiteY3102"/>
                    </a:cxn>
                    <a:cxn ang="0">
                      <a:pos x="connsiteX3103" y="connsiteY3103"/>
                    </a:cxn>
                    <a:cxn ang="0">
                      <a:pos x="connsiteX3104" y="connsiteY3104"/>
                    </a:cxn>
                    <a:cxn ang="0">
                      <a:pos x="connsiteX3105" y="connsiteY3105"/>
                    </a:cxn>
                    <a:cxn ang="0">
                      <a:pos x="connsiteX3106" y="connsiteY3106"/>
                    </a:cxn>
                    <a:cxn ang="0">
                      <a:pos x="connsiteX3107" y="connsiteY3107"/>
                    </a:cxn>
                    <a:cxn ang="0">
                      <a:pos x="connsiteX3108" y="connsiteY3108"/>
                    </a:cxn>
                    <a:cxn ang="0">
                      <a:pos x="connsiteX3109" y="connsiteY3109"/>
                    </a:cxn>
                    <a:cxn ang="0">
                      <a:pos x="connsiteX3110" y="connsiteY3110"/>
                    </a:cxn>
                    <a:cxn ang="0">
                      <a:pos x="connsiteX3111" y="connsiteY3111"/>
                    </a:cxn>
                    <a:cxn ang="0">
                      <a:pos x="connsiteX3112" y="connsiteY3112"/>
                    </a:cxn>
                    <a:cxn ang="0">
                      <a:pos x="connsiteX3113" y="connsiteY3113"/>
                    </a:cxn>
                    <a:cxn ang="0">
                      <a:pos x="connsiteX3114" y="connsiteY3114"/>
                    </a:cxn>
                    <a:cxn ang="0">
                      <a:pos x="connsiteX3115" y="connsiteY3115"/>
                    </a:cxn>
                    <a:cxn ang="0">
                      <a:pos x="connsiteX3116" y="connsiteY3116"/>
                    </a:cxn>
                    <a:cxn ang="0">
                      <a:pos x="connsiteX3117" y="connsiteY3117"/>
                    </a:cxn>
                    <a:cxn ang="0">
                      <a:pos x="connsiteX3118" y="connsiteY3118"/>
                    </a:cxn>
                    <a:cxn ang="0">
                      <a:pos x="connsiteX3119" y="connsiteY3119"/>
                    </a:cxn>
                    <a:cxn ang="0">
                      <a:pos x="connsiteX3120" y="connsiteY3120"/>
                    </a:cxn>
                    <a:cxn ang="0">
                      <a:pos x="connsiteX3121" y="connsiteY3121"/>
                    </a:cxn>
                    <a:cxn ang="0">
                      <a:pos x="connsiteX3122" y="connsiteY3122"/>
                    </a:cxn>
                    <a:cxn ang="0">
                      <a:pos x="connsiteX3123" y="connsiteY3123"/>
                    </a:cxn>
                    <a:cxn ang="0">
                      <a:pos x="connsiteX3124" y="connsiteY3124"/>
                    </a:cxn>
                    <a:cxn ang="0">
                      <a:pos x="connsiteX3125" y="connsiteY3125"/>
                    </a:cxn>
                    <a:cxn ang="0">
                      <a:pos x="connsiteX3126" y="connsiteY3126"/>
                    </a:cxn>
                    <a:cxn ang="0">
                      <a:pos x="connsiteX3127" y="connsiteY3127"/>
                    </a:cxn>
                    <a:cxn ang="0">
                      <a:pos x="connsiteX3128" y="connsiteY3128"/>
                    </a:cxn>
                    <a:cxn ang="0">
                      <a:pos x="connsiteX3129" y="connsiteY3129"/>
                    </a:cxn>
                    <a:cxn ang="0">
                      <a:pos x="connsiteX3130" y="connsiteY3130"/>
                    </a:cxn>
                    <a:cxn ang="0">
                      <a:pos x="connsiteX3131" y="connsiteY3131"/>
                    </a:cxn>
                    <a:cxn ang="0">
                      <a:pos x="connsiteX3132" y="connsiteY3132"/>
                    </a:cxn>
                    <a:cxn ang="0">
                      <a:pos x="connsiteX3133" y="connsiteY3133"/>
                    </a:cxn>
                    <a:cxn ang="0">
                      <a:pos x="connsiteX3134" y="connsiteY3134"/>
                    </a:cxn>
                    <a:cxn ang="0">
                      <a:pos x="connsiteX3135" y="connsiteY3135"/>
                    </a:cxn>
                    <a:cxn ang="0">
                      <a:pos x="connsiteX3136" y="connsiteY3136"/>
                    </a:cxn>
                    <a:cxn ang="0">
                      <a:pos x="connsiteX3137" y="connsiteY3137"/>
                    </a:cxn>
                    <a:cxn ang="0">
                      <a:pos x="connsiteX3138" y="connsiteY3138"/>
                    </a:cxn>
                    <a:cxn ang="0">
                      <a:pos x="connsiteX3139" y="connsiteY3139"/>
                    </a:cxn>
                    <a:cxn ang="0">
                      <a:pos x="connsiteX3140" y="connsiteY3140"/>
                    </a:cxn>
                    <a:cxn ang="0">
                      <a:pos x="connsiteX3141" y="connsiteY3141"/>
                    </a:cxn>
                    <a:cxn ang="0">
                      <a:pos x="connsiteX3142" y="connsiteY3142"/>
                    </a:cxn>
                    <a:cxn ang="0">
                      <a:pos x="connsiteX3143" y="connsiteY3143"/>
                    </a:cxn>
                    <a:cxn ang="0">
                      <a:pos x="connsiteX3144" y="connsiteY3144"/>
                    </a:cxn>
                    <a:cxn ang="0">
                      <a:pos x="connsiteX3145" y="connsiteY3145"/>
                    </a:cxn>
                    <a:cxn ang="0">
                      <a:pos x="connsiteX3146" y="connsiteY3146"/>
                    </a:cxn>
                    <a:cxn ang="0">
                      <a:pos x="connsiteX3147" y="connsiteY3147"/>
                    </a:cxn>
                    <a:cxn ang="0">
                      <a:pos x="connsiteX3148" y="connsiteY3148"/>
                    </a:cxn>
                    <a:cxn ang="0">
                      <a:pos x="connsiteX3149" y="connsiteY3149"/>
                    </a:cxn>
                    <a:cxn ang="0">
                      <a:pos x="connsiteX3150" y="connsiteY3150"/>
                    </a:cxn>
                    <a:cxn ang="0">
                      <a:pos x="connsiteX3151" y="connsiteY3151"/>
                    </a:cxn>
                    <a:cxn ang="0">
                      <a:pos x="connsiteX3152" y="connsiteY3152"/>
                    </a:cxn>
                    <a:cxn ang="0">
                      <a:pos x="connsiteX3153" y="connsiteY3153"/>
                    </a:cxn>
                    <a:cxn ang="0">
                      <a:pos x="connsiteX3154" y="connsiteY3154"/>
                    </a:cxn>
                    <a:cxn ang="0">
                      <a:pos x="connsiteX3155" y="connsiteY3155"/>
                    </a:cxn>
                    <a:cxn ang="0">
                      <a:pos x="connsiteX3156" y="connsiteY3156"/>
                    </a:cxn>
                    <a:cxn ang="0">
                      <a:pos x="connsiteX3157" y="connsiteY3157"/>
                    </a:cxn>
                    <a:cxn ang="0">
                      <a:pos x="connsiteX3158" y="connsiteY3158"/>
                    </a:cxn>
                    <a:cxn ang="0">
                      <a:pos x="connsiteX3159" y="connsiteY3159"/>
                    </a:cxn>
                    <a:cxn ang="0">
                      <a:pos x="connsiteX3160" y="connsiteY3160"/>
                    </a:cxn>
                    <a:cxn ang="0">
                      <a:pos x="connsiteX3161" y="connsiteY3161"/>
                    </a:cxn>
                    <a:cxn ang="0">
                      <a:pos x="connsiteX3162" y="connsiteY3162"/>
                    </a:cxn>
                    <a:cxn ang="0">
                      <a:pos x="connsiteX3163" y="connsiteY3163"/>
                    </a:cxn>
                    <a:cxn ang="0">
                      <a:pos x="connsiteX3164" y="connsiteY3164"/>
                    </a:cxn>
                    <a:cxn ang="0">
                      <a:pos x="connsiteX3165" y="connsiteY3165"/>
                    </a:cxn>
                    <a:cxn ang="0">
                      <a:pos x="connsiteX3166" y="connsiteY3166"/>
                    </a:cxn>
                    <a:cxn ang="0">
                      <a:pos x="connsiteX3167" y="connsiteY3167"/>
                    </a:cxn>
                    <a:cxn ang="0">
                      <a:pos x="connsiteX3168" y="connsiteY3168"/>
                    </a:cxn>
                    <a:cxn ang="0">
                      <a:pos x="connsiteX3169" y="connsiteY3169"/>
                    </a:cxn>
                    <a:cxn ang="0">
                      <a:pos x="connsiteX3170" y="connsiteY3170"/>
                    </a:cxn>
                    <a:cxn ang="0">
                      <a:pos x="connsiteX3171" y="connsiteY3171"/>
                    </a:cxn>
                    <a:cxn ang="0">
                      <a:pos x="connsiteX3172" y="connsiteY3172"/>
                    </a:cxn>
                    <a:cxn ang="0">
                      <a:pos x="connsiteX3173" y="connsiteY3173"/>
                    </a:cxn>
                    <a:cxn ang="0">
                      <a:pos x="connsiteX3174" y="connsiteY3174"/>
                    </a:cxn>
                    <a:cxn ang="0">
                      <a:pos x="connsiteX3175" y="connsiteY3175"/>
                    </a:cxn>
                    <a:cxn ang="0">
                      <a:pos x="connsiteX3176" y="connsiteY3176"/>
                    </a:cxn>
                    <a:cxn ang="0">
                      <a:pos x="connsiteX3177" y="connsiteY3177"/>
                    </a:cxn>
                    <a:cxn ang="0">
                      <a:pos x="connsiteX3178" y="connsiteY3178"/>
                    </a:cxn>
                    <a:cxn ang="0">
                      <a:pos x="connsiteX3179" y="connsiteY3179"/>
                    </a:cxn>
                    <a:cxn ang="0">
                      <a:pos x="connsiteX3180" y="connsiteY3180"/>
                    </a:cxn>
                    <a:cxn ang="0">
                      <a:pos x="connsiteX3181" y="connsiteY3181"/>
                    </a:cxn>
                    <a:cxn ang="0">
                      <a:pos x="connsiteX3182" y="connsiteY3182"/>
                    </a:cxn>
                    <a:cxn ang="0">
                      <a:pos x="connsiteX3183" y="connsiteY3183"/>
                    </a:cxn>
                    <a:cxn ang="0">
                      <a:pos x="connsiteX3184" y="connsiteY3184"/>
                    </a:cxn>
                    <a:cxn ang="0">
                      <a:pos x="connsiteX3185" y="connsiteY3185"/>
                    </a:cxn>
                    <a:cxn ang="0">
                      <a:pos x="connsiteX3186" y="connsiteY3186"/>
                    </a:cxn>
                    <a:cxn ang="0">
                      <a:pos x="connsiteX3187" y="connsiteY3187"/>
                    </a:cxn>
                    <a:cxn ang="0">
                      <a:pos x="connsiteX3188" y="connsiteY3188"/>
                    </a:cxn>
                    <a:cxn ang="0">
                      <a:pos x="connsiteX3189" y="connsiteY3189"/>
                    </a:cxn>
                    <a:cxn ang="0">
                      <a:pos x="connsiteX3190" y="connsiteY3190"/>
                    </a:cxn>
                    <a:cxn ang="0">
                      <a:pos x="connsiteX3191" y="connsiteY3191"/>
                    </a:cxn>
                    <a:cxn ang="0">
                      <a:pos x="connsiteX3192" y="connsiteY3192"/>
                    </a:cxn>
                    <a:cxn ang="0">
                      <a:pos x="connsiteX3193" y="connsiteY3193"/>
                    </a:cxn>
                    <a:cxn ang="0">
                      <a:pos x="connsiteX3194" y="connsiteY3194"/>
                    </a:cxn>
                    <a:cxn ang="0">
                      <a:pos x="connsiteX3195" y="connsiteY3195"/>
                    </a:cxn>
                    <a:cxn ang="0">
                      <a:pos x="connsiteX3196" y="connsiteY3196"/>
                    </a:cxn>
                    <a:cxn ang="0">
                      <a:pos x="connsiteX3197" y="connsiteY3197"/>
                    </a:cxn>
                    <a:cxn ang="0">
                      <a:pos x="connsiteX3198" y="connsiteY3198"/>
                    </a:cxn>
                    <a:cxn ang="0">
                      <a:pos x="connsiteX3199" y="connsiteY3199"/>
                    </a:cxn>
                    <a:cxn ang="0">
                      <a:pos x="connsiteX3200" y="connsiteY3200"/>
                    </a:cxn>
                    <a:cxn ang="0">
                      <a:pos x="connsiteX3201" y="connsiteY3201"/>
                    </a:cxn>
                    <a:cxn ang="0">
                      <a:pos x="connsiteX3202" y="connsiteY3202"/>
                    </a:cxn>
                    <a:cxn ang="0">
                      <a:pos x="connsiteX3203" y="connsiteY3203"/>
                    </a:cxn>
                    <a:cxn ang="0">
                      <a:pos x="connsiteX3204" y="connsiteY3204"/>
                    </a:cxn>
                    <a:cxn ang="0">
                      <a:pos x="connsiteX3205" y="connsiteY3205"/>
                    </a:cxn>
                    <a:cxn ang="0">
                      <a:pos x="connsiteX3206" y="connsiteY3206"/>
                    </a:cxn>
                    <a:cxn ang="0">
                      <a:pos x="connsiteX3207" y="connsiteY3207"/>
                    </a:cxn>
                    <a:cxn ang="0">
                      <a:pos x="connsiteX3208" y="connsiteY3208"/>
                    </a:cxn>
                    <a:cxn ang="0">
                      <a:pos x="connsiteX3209" y="connsiteY3209"/>
                    </a:cxn>
                    <a:cxn ang="0">
                      <a:pos x="connsiteX3210" y="connsiteY3210"/>
                    </a:cxn>
                    <a:cxn ang="0">
                      <a:pos x="connsiteX3211" y="connsiteY3211"/>
                    </a:cxn>
                    <a:cxn ang="0">
                      <a:pos x="connsiteX3212" y="connsiteY3212"/>
                    </a:cxn>
                    <a:cxn ang="0">
                      <a:pos x="connsiteX3213" y="connsiteY3213"/>
                    </a:cxn>
                    <a:cxn ang="0">
                      <a:pos x="connsiteX3214" y="connsiteY3214"/>
                    </a:cxn>
                    <a:cxn ang="0">
                      <a:pos x="connsiteX3215" y="connsiteY3215"/>
                    </a:cxn>
                    <a:cxn ang="0">
                      <a:pos x="connsiteX3216" y="connsiteY3216"/>
                    </a:cxn>
                    <a:cxn ang="0">
                      <a:pos x="connsiteX3217" y="connsiteY3217"/>
                    </a:cxn>
                    <a:cxn ang="0">
                      <a:pos x="connsiteX3218" y="connsiteY3218"/>
                    </a:cxn>
                    <a:cxn ang="0">
                      <a:pos x="connsiteX3219" y="connsiteY3219"/>
                    </a:cxn>
                    <a:cxn ang="0">
                      <a:pos x="connsiteX3220" y="connsiteY3220"/>
                    </a:cxn>
                    <a:cxn ang="0">
                      <a:pos x="connsiteX3221" y="connsiteY3221"/>
                    </a:cxn>
                    <a:cxn ang="0">
                      <a:pos x="connsiteX3222" y="connsiteY3222"/>
                    </a:cxn>
                    <a:cxn ang="0">
                      <a:pos x="connsiteX3223" y="connsiteY3223"/>
                    </a:cxn>
                    <a:cxn ang="0">
                      <a:pos x="connsiteX3224" y="connsiteY3224"/>
                    </a:cxn>
                    <a:cxn ang="0">
                      <a:pos x="connsiteX3225" y="connsiteY3225"/>
                    </a:cxn>
                    <a:cxn ang="0">
                      <a:pos x="connsiteX3226" y="connsiteY3226"/>
                    </a:cxn>
                    <a:cxn ang="0">
                      <a:pos x="connsiteX3227" y="connsiteY3227"/>
                    </a:cxn>
                    <a:cxn ang="0">
                      <a:pos x="connsiteX3228" y="connsiteY3228"/>
                    </a:cxn>
                    <a:cxn ang="0">
                      <a:pos x="connsiteX3229" y="connsiteY3229"/>
                    </a:cxn>
                    <a:cxn ang="0">
                      <a:pos x="connsiteX3230" y="connsiteY3230"/>
                    </a:cxn>
                    <a:cxn ang="0">
                      <a:pos x="connsiteX3231" y="connsiteY3231"/>
                    </a:cxn>
                    <a:cxn ang="0">
                      <a:pos x="connsiteX3232" y="connsiteY3232"/>
                    </a:cxn>
                    <a:cxn ang="0">
                      <a:pos x="connsiteX3233" y="connsiteY3233"/>
                    </a:cxn>
                    <a:cxn ang="0">
                      <a:pos x="connsiteX3234" y="connsiteY3234"/>
                    </a:cxn>
                    <a:cxn ang="0">
                      <a:pos x="connsiteX3235" y="connsiteY3235"/>
                    </a:cxn>
                    <a:cxn ang="0">
                      <a:pos x="connsiteX3236" y="connsiteY3236"/>
                    </a:cxn>
                    <a:cxn ang="0">
                      <a:pos x="connsiteX3237" y="connsiteY3237"/>
                    </a:cxn>
                    <a:cxn ang="0">
                      <a:pos x="connsiteX3238" y="connsiteY3238"/>
                    </a:cxn>
                    <a:cxn ang="0">
                      <a:pos x="connsiteX3239" y="connsiteY3239"/>
                    </a:cxn>
                    <a:cxn ang="0">
                      <a:pos x="connsiteX3240" y="connsiteY3240"/>
                    </a:cxn>
                    <a:cxn ang="0">
                      <a:pos x="connsiteX3241" y="connsiteY3241"/>
                    </a:cxn>
                    <a:cxn ang="0">
                      <a:pos x="connsiteX3242" y="connsiteY3242"/>
                    </a:cxn>
                    <a:cxn ang="0">
                      <a:pos x="connsiteX3243" y="connsiteY3243"/>
                    </a:cxn>
                    <a:cxn ang="0">
                      <a:pos x="connsiteX3244" y="connsiteY3244"/>
                    </a:cxn>
                    <a:cxn ang="0">
                      <a:pos x="connsiteX3245" y="connsiteY3245"/>
                    </a:cxn>
                    <a:cxn ang="0">
                      <a:pos x="connsiteX3246" y="connsiteY3246"/>
                    </a:cxn>
                    <a:cxn ang="0">
                      <a:pos x="connsiteX3247" y="connsiteY3247"/>
                    </a:cxn>
                    <a:cxn ang="0">
                      <a:pos x="connsiteX3248" y="connsiteY3248"/>
                    </a:cxn>
                    <a:cxn ang="0">
                      <a:pos x="connsiteX3249" y="connsiteY3249"/>
                    </a:cxn>
                    <a:cxn ang="0">
                      <a:pos x="connsiteX3250" y="connsiteY3250"/>
                    </a:cxn>
                    <a:cxn ang="0">
                      <a:pos x="connsiteX3251" y="connsiteY3251"/>
                    </a:cxn>
                    <a:cxn ang="0">
                      <a:pos x="connsiteX3252" y="connsiteY3252"/>
                    </a:cxn>
                    <a:cxn ang="0">
                      <a:pos x="connsiteX3253" y="connsiteY3253"/>
                    </a:cxn>
                    <a:cxn ang="0">
                      <a:pos x="connsiteX3254" y="connsiteY3254"/>
                    </a:cxn>
                    <a:cxn ang="0">
                      <a:pos x="connsiteX3255" y="connsiteY3255"/>
                    </a:cxn>
                    <a:cxn ang="0">
                      <a:pos x="connsiteX3256" y="connsiteY3256"/>
                    </a:cxn>
                    <a:cxn ang="0">
                      <a:pos x="connsiteX3257" y="connsiteY3257"/>
                    </a:cxn>
                    <a:cxn ang="0">
                      <a:pos x="connsiteX3258" y="connsiteY3258"/>
                    </a:cxn>
                    <a:cxn ang="0">
                      <a:pos x="connsiteX3259" y="connsiteY3259"/>
                    </a:cxn>
                    <a:cxn ang="0">
                      <a:pos x="connsiteX3260" y="connsiteY3260"/>
                    </a:cxn>
                    <a:cxn ang="0">
                      <a:pos x="connsiteX3261" y="connsiteY3261"/>
                    </a:cxn>
                    <a:cxn ang="0">
                      <a:pos x="connsiteX3262" y="connsiteY3262"/>
                    </a:cxn>
                    <a:cxn ang="0">
                      <a:pos x="connsiteX3263" y="connsiteY3263"/>
                    </a:cxn>
                    <a:cxn ang="0">
                      <a:pos x="connsiteX3264" y="connsiteY3264"/>
                    </a:cxn>
                    <a:cxn ang="0">
                      <a:pos x="connsiteX3265" y="connsiteY3265"/>
                    </a:cxn>
                    <a:cxn ang="0">
                      <a:pos x="connsiteX3266" y="connsiteY3266"/>
                    </a:cxn>
                    <a:cxn ang="0">
                      <a:pos x="connsiteX3267" y="connsiteY3267"/>
                    </a:cxn>
                    <a:cxn ang="0">
                      <a:pos x="connsiteX3268" y="connsiteY3268"/>
                    </a:cxn>
                    <a:cxn ang="0">
                      <a:pos x="connsiteX3269" y="connsiteY3269"/>
                    </a:cxn>
                    <a:cxn ang="0">
                      <a:pos x="connsiteX3270" y="connsiteY3270"/>
                    </a:cxn>
                    <a:cxn ang="0">
                      <a:pos x="connsiteX3271" y="connsiteY3271"/>
                    </a:cxn>
                    <a:cxn ang="0">
                      <a:pos x="connsiteX3272" y="connsiteY3272"/>
                    </a:cxn>
                    <a:cxn ang="0">
                      <a:pos x="connsiteX3273" y="connsiteY3273"/>
                    </a:cxn>
                    <a:cxn ang="0">
                      <a:pos x="connsiteX3274" y="connsiteY3274"/>
                    </a:cxn>
                    <a:cxn ang="0">
                      <a:pos x="connsiteX3275" y="connsiteY3275"/>
                    </a:cxn>
                    <a:cxn ang="0">
                      <a:pos x="connsiteX3276" y="connsiteY3276"/>
                    </a:cxn>
                    <a:cxn ang="0">
                      <a:pos x="connsiteX3277" y="connsiteY3277"/>
                    </a:cxn>
                    <a:cxn ang="0">
                      <a:pos x="connsiteX3278" y="connsiteY3278"/>
                    </a:cxn>
                    <a:cxn ang="0">
                      <a:pos x="connsiteX3279" y="connsiteY3279"/>
                    </a:cxn>
                    <a:cxn ang="0">
                      <a:pos x="connsiteX3280" y="connsiteY3280"/>
                    </a:cxn>
                    <a:cxn ang="0">
                      <a:pos x="connsiteX3281" y="connsiteY3281"/>
                    </a:cxn>
                    <a:cxn ang="0">
                      <a:pos x="connsiteX3282" y="connsiteY3282"/>
                    </a:cxn>
                    <a:cxn ang="0">
                      <a:pos x="connsiteX3283" y="connsiteY3283"/>
                    </a:cxn>
                    <a:cxn ang="0">
                      <a:pos x="connsiteX3284" y="connsiteY3284"/>
                    </a:cxn>
                    <a:cxn ang="0">
                      <a:pos x="connsiteX3285" y="connsiteY3285"/>
                    </a:cxn>
                    <a:cxn ang="0">
                      <a:pos x="connsiteX3286" y="connsiteY3286"/>
                    </a:cxn>
                    <a:cxn ang="0">
                      <a:pos x="connsiteX3287" y="connsiteY3287"/>
                    </a:cxn>
                    <a:cxn ang="0">
                      <a:pos x="connsiteX3288" y="connsiteY3288"/>
                    </a:cxn>
                    <a:cxn ang="0">
                      <a:pos x="connsiteX3289" y="connsiteY3289"/>
                    </a:cxn>
                    <a:cxn ang="0">
                      <a:pos x="connsiteX3290" y="connsiteY3290"/>
                    </a:cxn>
                    <a:cxn ang="0">
                      <a:pos x="connsiteX3291" y="connsiteY3291"/>
                    </a:cxn>
                    <a:cxn ang="0">
                      <a:pos x="connsiteX3292" y="connsiteY3292"/>
                    </a:cxn>
                    <a:cxn ang="0">
                      <a:pos x="connsiteX3293" y="connsiteY3293"/>
                    </a:cxn>
                    <a:cxn ang="0">
                      <a:pos x="connsiteX3294" y="connsiteY3294"/>
                    </a:cxn>
                    <a:cxn ang="0">
                      <a:pos x="connsiteX3295" y="connsiteY3295"/>
                    </a:cxn>
                    <a:cxn ang="0">
                      <a:pos x="connsiteX3296" y="connsiteY3296"/>
                    </a:cxn>
                    <a:cxn ang="0">
                      <a:pos x="connsiteX3297" y="connsiteY3297"/>
                    </a:cxn>
                    <a:cxn ang="0">
                      <a:pos x="connsiteX3298" y="connsiteY3298"/>
                    </a:cxn>
                    <a:cxn ang="0">
                      <a:pos x="connsiteX3299" y="connsiteY3299"/>
                    </a:cxn>
                    <a:cxn ang="0">
                      <a:pos x="connsiteX3300" y="connsiteY3300"/>
                    </a:cxn>
                    <a:cxn ang="0">
                      <a:pos x="connsiteX3301" y="connsiteY3301"/>
                    </a:cxn>
                    <a:cxn ang="0">
                      <a:pos x="connsiteX3302" y="connsiteY3302"/>
                    </a:cxn>
                    <a:cxn ang="0">
                      <a:pos x="connsiteX3303" y="connsiteY3303"/>
                    </a:cxn>
                    <a:cxn ang="0">
                      <a:pos x="connsiteX3304" y="connsiteY3304"/>
                    </a:cxn>
                    <a:cxn ang="0">
                      <a:pos x="connsiteX3305" y="connsiteY3305"/>
                    </a:cxn>
                    <a:cxn ang="0">
                      <a:pos x="connsiteX3306" y="connsiteY3306"/>
                    </a:cxn>
                    <a:cxn ang="0">
                      <a:pos x="connsiteX3307" y="connsiteY3307"/>
                    </a:cxn>
                    <a:cxn ang="0">
                      <a:pos x="connsiteX3308" y="connsiteY3308"/>
                    </a:cxn>
                    <a:cxn ang="0">
                      <a:pos x="connsiteX3309" y="connsiteY3309"/>
                    </a:cxn>
                    <a:cxn ang="0">
                      <a:pos x="connsiteX3310" y="connsiteY3310"/>
                    </a:cxn>
                    <a:cxn ang="0">
                      <a:pos x="connsiteX3311" y="connsiteY3311"/>
                    </a:cxn>
                    <a:cxn ang="0">
                      <a:pos x="connsiteX3312" y="connsiteY3312"/>
                    </a:cxn>
                    <a:cxn ang="0">
                      <a:pos x="connsiteX3313" y="connsiteY3313"/>
                    </a:cxn>
                    <a:cxn ang="0">
                      <a:pos x="connsiteX3314" y="connsiteY3314"/>
                    </a:cxn>
                    <a:cxn ang="0">
                      <a:pos x="connsiteX3315" y="connsiteY3315"/>
                    </a:cxn>
                    <a:cxn ang="0">
                      <a:pos x="connsiteX3316" y="connsiteY3316"/>
                    </a:cxn>
                    <a:cxn ang="0">
                      <a:pos x="connsiteX3317" y="connsiteY3317"/>
                    </a:cxn>
                    <a:cxn ang="0">
                      <a:pos x="connsiteX3318" y="connsiteY3318"/>
                    </a:cxn>
                    <a:cxn ang="0">
                      <a:pos x="connsiteX3319" y="connsiteY3319"/>
                    </a:cxn>
                    <a:cxn ang="0">
                      <a:pos x="connsiteX3320" y="connsiteY3320"/>
                    </a:cxn>
                    <a:cxn ang="0">
                      <a:pos x="connsiteX3321" y="connsiteY3321"/>
                    </a:cxn>
                    <a:cxn ang="0">
                      <a:pos x="connsiteX3322" y="connsiteY3322"/>
                    </a:cxn>
                    <a:cxn ang="0">
                      <a:pos x="connsiteX3323" y="connsiteY3323"/>
                    </a:cxn>
                    <a:cxn ang="0">
                      <a:pos x="connsiteX3324" y="connsiteY3324"/>
                    </a:cxn>
                    <a:cxn ang="0">
                      <a:pos x="connsiteX3325" y="connsiteY3325"/>
                    </a:cxn>
                    <a:cxn ang="0">
                      <a:pos x="connsiteX3326" y="connsiteY3326"/>
                    </a:cxn>
                    <a:cxn ang="0">
                      <a:pos x="connsiteX3327" y="connsiteY3327"/>
                    </a:cxn>
                    <a:cxn ang="0">
                      <a:pos x="connsiteX3328" y="connsiteY3328"/>
                    </a:cxn>
                    <a:cxn ang="0">
                      <a:pos x="connsiteX3329" y="connsiteY3329"/>
                    </a:cxn>
                    <a:cxn ang="0">
                      <a:pos x="connsiteX3330" y="connsiteY3330"/>
                    </a:cxn>
                    <a:cxn ang="0">
                      <a:pos x="connsiteX3331" y="connsiteY3331"/>
                    </a:cxn>
                    <a:cxn ang="0">
                      <a:pos x="connsiteX3332" y="connsiteY3332"/>
                    </a:cxn>
                    <a:cxn ang="0">
                      <a:pos x="connsiteX3333" y="connsiteY3333"/>
                    </a:cxn>
                    <a:cxn ang="0">
                      <a:pos x="connsiteX3334" y="connsiteY3334"/>
                    </a:cxn>
                    <a:cxn ang="0">
                      <a:pos x="connsiteX3335" y="connsiteY3335"/>
                    </a:cxn>
                    <a:cxn ang="0">
                      <a:pos x="connsiteX3336" y="connsiteY3336"/>
                    </a:cxn>
                    <a:cxn ang="0">
                      <a:pos x="connsiteX3337" y="connsiteY3337"/>
                    </a:cxn>
                    <a:cxn ang="0">
                      <a:pos x="connsiteX3338" y="connsiteY3338"/>
                    </a:cxn>
                    <a:cxn ang="0">
                      <a:pos x="connsiteX3339" y="connsiteY3339"/>
                    </a:cxn>
                    <a:cxn ang="0">
                      <a:pos x="connsiteX3340" y="connsiteY3340"/>
                    </a:cxn>
                    <a:cxn ang="0">
                      <a:pos x="connsiteX3341" y="connsiteY3341"/>
                    </a:cxn>
                    <a:cxn ang="0">
                      <a:pos x="connsiteX3342" y="connsiteY3342"/>
                    </a:cxn>
                    <a:cxn ang="0">
                      <a:pos x="connsiteX3343" y="connsiteY3343"/>
                    </a:cxn>
                    <a:cxn ang="0">
                      <a:pos x="connsiteX3344" y="connsiteY3344"/>
                    </a:cxn>
                    <a:cxn ang="0">
                      <a:pos x="connsiteX3345" y="connsiteY3345"/>
                    </a:cxn>
                    <a:cxn ang="0">
                      <a:pos x="connsiteX3346" y="connsiteY3346"/>
                    </a:cxn>
                    <a:cxn ang="0">
                      <a:pos x="connsiteX3347" y="connsiteY3347"/>
                    </a:cxn>
                    <a:cxn ang="0">
                      <a:pos x="connsiteX3348" y="connsiteY3348"/>
                    </a:cxn>
                    <a:cxn ang="0">
                      <a:pos x="connsiteX3349" y="connsiteY3349"/>
                    </a:cxn>
                    <a:cxn ang="0">
                      <a:pos x="connsiteX3350" y="connsiteY3350"/>
                    </a:cxn>
                    <a:cxn ang="0">
                      <a:pos x="connsiteX3351" y="connsiteY3351"/>
                    </a:cxn>
                    <a:cxn ang="0">
                      <a:pos x="connsiteX3352" y="connsiteY3352"/>
                    </a:cxn>
                    <a:cxn ang="0">
                      <a:pos x="connsiteX3353" y="connsiteY3353"/>
                    </a:cxn>
                    <a:cxn ang="0">
                      <a:pos x="connsiteX3354" y="connsiteY3354"/>
                    </a:cxn>
                    <a:cxn ang="0">
                      <a:pos x="connsiteX3355" y="connsiteY3355"/>
                    </a:cxn>
                    <a:cxn ang="0">
                      <a:pos x="connsiteX3356" y="connsiteY3356"/>
                    </a:cxn>
                    <a:cxn ang="0">
                      <a:pos x="connsiteX3357" y="connsiteY3357"/>
                    </a:cxn>
                    <a:cxn ang="0">
                      <a:pos x="connsiteX3358" y="connsiteY3358"/>
                    </a:cxn>
                    <a:cxn ang="0">
                      <a:pos x="connsiteX3359" y="connsiteY3359"/>
                    </a:cxn>
                    <a:cxn ang="0">
                      <a:pos x="connsiteX3360" y="connsiteY3360"/>
                    </a:cxn>
                    <a:cxn ang="0">
                      <a:pos x="connsiteX3361" y="connsiteY3361"/>
                    </a:cxn>
                    <a:cxn ang="0">
                      <a:pos x="connsiteX3362" y="connsiteY3362"/>
                    </a:cxn>
                    <a:cxn ang="0">
                      <a:pos x="connsiteX3363" y="connsiteY3363"/>
                    </a:cxn>
                    <a:cxn ang="0">
                      <a:pos x="connsiteX3364" y="connsiteY3364"/>
                    </a:cxn>
                    <a:cxn ang="0">
                      <a:pos x="connsiteX3365" y="connsiteY3365"/>
                    </a:cxn>
                    <a:cxn ang="0">
                      <a:pos x="connsiteX3366" y="connsiteY3366"/>
                    </a:cxn>
                    <a:cxn ang="0">
                      <a:pos x="connsiteX3367" y="connsiteY3367"/>
                    </a:cxn>
                    <a:cxn ang="0">
                      <a:pos x="connsiteX3368" y="connsiteY3368"/>
                    </a:cxn>
                    <a:cxn ang="0">
                      <a:pos x="connsiteX3369" y="connsiteY3369"/>
                    </a:cxn>
                    <a:cxn ang="0">
                      <a:pos x="connsiteX3370" y="connsiteY3370"/>
                    </a:cxn>
                    <a:cxn ang="0">
                      <a:pos x="connsiteX3371" y="connsiteY3371"/>
                    </a:cxn>
                    <a:cxn ang="0">
                      <a:pos x="connsiteX3372" y="connsiteY3372"/>
                    </a:cxn>
                    <a:cxn ang="0">
                      <a:pos x="connsiteX3373" y="connsiteY3373"/>
                    </a:cxn>
                    <a:cxn ang="0">
                      <a:pos x="connsiteX3374" y="connsiteY3374"/>
                    </a:cxn>
                    <a:cxn ang="0">
                      <a:pos x="connsiteX3375" y="connsiteY3375"/>
                    </a:cxn>
                    <a:cxn ang="0">
                      <a:pos x="connsiteX3376" y="connsiteY3376"/>
                    </a:cxn>
                    <a:cxn ang="0">
                      <a:pos x="connsiteX3377" y="connsiteY3377"/>
                    </a:cxn>
                    <a:cxn ang="0">
                      <a:pos x="connsiteX3378" y="connsiteY3378"/>
                    </a:cxn>
                    <a:cxn ang="0">
                      <a:pos x="connsiteX3379" y="connsiteY3379"/>
                    </a:cxn>
                    <a:cxn ang="0">
                      <a:pos x="connsiteX3380" y="connsiteY3380"/>
                    </a:cxn>
                    <a:cxn ang="0">
                      <a:pos x="connsiteX3381" y="connsiteY3381"/>
                    </a:cxn>
                    <a:cxn ang="0">
                      <a:pos x="connsiteX3382" y="connsiteY3382"/>
                    </a:cxn>
                    <a:cxn ang="0">
                      <a:pos x="connsiteX3383" y="connsiteY3383"/>
                    </a:cxn>
                    <a:cxn ang="0">
                      <a:pos x="connsiteX3384" y="connsiteY3384"/>
                    </a:cxn>
                    <a:cxn ang="0">
                      <a:pos x="connsiteX3385" y="connsiteY3385"/>
                    </a:cxn>
                    <a:cxn ang="0">
                      <a:pos x="connsiteX3386" y="connsiteY3386"/>
                    </a:cxn>
                    <a:cxn ang="0">
                      <a:pos x="connsiteX3387" y="connsiteY3387"/>
                    </a:cxn>
                    <a:cxn ang="0">
                      <a:pos x="connsiteX3388" y="connsiteY3388"/>
                    </a:cxn>
                    <a:cxn ang="0">
                      <a:pos x="connsiteX3389" y="connsiteY3389"/>
                    </a:cxn>
                    <a:cxn ang="0">
                      <a:pos x="connsiteX3390" y="connsiteY3390"/>
                    </a:cxn>
                    <a:cxn ang="0">
                      <a:pos x="connsiteX3391" y="connsiteY3391"/>
                    </a:cxn>
                    <a:cxn ang="0">
                      <a:pos x="connsiteX3392" y="connsiteY3392"/>
                    </a:cxn>
                    <a:cxn ang="0">
                      <a:pos x="connsiteX3393" y="connsiteY3393"/>
                    </a:cxn>
                    <a:cxn ang="0">
                      <a:pos x="connsiteX3394" y="connsiteY3394"/>
                    </a:cxn>
                    <a:cxn ang="0">
                      <a:pos x="connsiteX3395" y="connsiteY3395"/>
                    </a:cxn>
                    <a:cxn ang="0">
                      <a:pos x="connsiteX3396" y="connsiteY3396"/>
                    </a:cxn>
                    <a:cxn ang="0">
                      <a:pos x="connsiteX3397" y="connsiteY3397"/>
                    </a:cxn>
                    <a:cxn ang="0">
                      <a:pos x="connsiteX3398" y="connsiteY3398"/>
                    </a:cxn>
                    <a:cxn ang="0">
                      <a:pos x="connsiteX3399" y="connsiteY3399"/>
                    </a:cxn>
                    <a:cxn ang="0">
                      <a:pos x="connsiteX3400" y="connsiteY3400"/>
                    </a:cxn>
                    <a:cxn ang="0">
                      <a:pos x="connsiteX3401" y="connsiteY3401"/>
                    </a:cxn>
                    <a:cxn ang="0">
                      <a:pos x="connsiteX3402" y="connsiteY3402"/>
                    </a:cxn>
                    <a:cxn ang="0">
                      <a:pos x="connsiteX3403" y="connsiteY3403"/>
                    </a:cxn>
                    <a:cxn ang="0">
                      <a:pos x="connsiteX3404" y="connsiteY3404"/>
                    </a:cxn>
                    <a:cxn ang="0">
                      <a:pos x="connsiteX3405" y="connsiteY3405"/>
                    </a:cxn>
                    <a:cxn ang="0">
                      <a:pos x="connsiteX3406" y="connsiteY3406"/>
                    </a:cxn>
                    <a:cxn ang="0">
                      <a:pos x="connsiteX3407" y="connsiteY3407"/>
                    </a:cxn>
                    <a:cxn ang="0">
                      <a:pos x="connsiteX3408" y="connsiteY3408"/>
                    </a:cxn>
                    <a:cxn ang="0">
                      <a:pos x="connsiteX3409" y="connsiteY3409"/>
                    </a:cxn>
                    <a:cxn ang="0">
                      <a:pos x="connsiteX3410" y="connsiteY3410"/>
                    </a:cxn>
                    <a:cxn ang="0">
                      <a:pos x="connsiteX3411" y="connsiteY3411"/>
                    </a:cxn>
                    <a:cxn ang="0">
                      <a:pos x="connsiteX3412" y="connsiteY3412"/>
                    </a:cxn>
                    <a:cxn ang="0">
                      <a:pos x="connsiteX3413" y="connsiteY3413"/>
                    </a:cxn>
                    <a:cxn ang="0">
                      <a:pos x="connsiteX3414" y="connsiteY3414"/>
                    </a:cxn>
                    <a:cxn ang="0">
                      <a:pos x="connsiteX3415" y="connsiteY3415"/>
                    </a:cxn>
                    <a:cxn ang="0">
                      <a:pos x="connsiteX3416" y="connsiteY3416"/>
                    </a:cxn>
                    <a:cxn ang="0">
                      <a:pos x="connsiteX3417" y="connsiteY3417"/>
                    </a:cxn>
                    <a:cxn ang="0">
                      <a:pos x="connsiteX3418" y="connsiteY3418"/>
                    </a:cxn>
                    <a:cxn ang="0">
                      <a:pos x="connsiteX3419" y="connsiteY3419"/>
                    </a:cxn>
                    <a:cxn ang="0">
                      <a:pos x="connsiteX3420" y="connsiteY3420"/>
                    </a:cxn>
                    <a:cxn ang="0">
                      <a:pos x="connsiteX3421" y="connsiteY3421"/>
                    </a:cxn>
                    <a:cxn ang="0">
                      <a:pos x="connsiteX3422" y="connsiteY3422"/>
                    </a:cxn>
                    <a:cxn ang="0">
                      <a:pos x="connsiteX3423" y="connsiteY3423"/>
                    </a:cxn>
                    <a:cxn ang="0">
                      <a:pos x="connsiteX3424" y="connsiteY3424"/>
                    </a:cxn>
                    <a:cxn ang="0">
                      <a:pos x="connsiteX3425" y="connsiteY3425"/>
                    </a:cxn>
                    <a:cxn ang="0">
                      <a:pos x="connsiteX3426" y="connsiteY3426"/>
                    </a:cxn>
                    <a:cxn ang="0">
                      <a:pos x="connsiteX3427" y="connsiteY3427"/>
                    </a:cxn>
                    <a:cxn ang="0">
                      <a:pos x="connsiteX3428" y="connsiteY3428"/>
                    </a:cxn>
                    <a:cxn ang="0">
                      <a:pos x="connsiteX3429" y="connsiteY3429"/>
                    </a:cxn>
                    <a:cxn ang="0">
                      <a:pos x="connsiteX3430" y="connsiteY3430"/>
                    </a:cxn>
                    <a:cxn ang="0">
                      <a:pos x="connsiteX3431" y="connsiteY3431"/>
                    </a:cxn>
                    <a:cxn ang="0">
                      <a:pos x="connsiteX3432" y="connsiteY3432"/>
                    </a:cxn>
                    <a:cxn ang="0">
                      <a:pos x="connsiteX3433" y="connsiteY3433"/>
                    </a:cxn>
                    <a:cxn ang="0">
                      <a:pos x="connsiteX3434" y="connsiteY3434"/>
                    </a:cxn>
                    <a:cxn ang="0">
                      <a:pos x="connsiteX3435" y="connsiteY3435"/>
                    </a:cxn>
                    <a:cxn ang="0">
                      <a:pos x="connsiteX3436" y="connsiteY3436"/>
                    </a:cxn>
                    <a:cxn ang="0">
                      <a:pos x="connsiteX3437" y="connsiteY3437"/>
                    </a:cxn>
                    <a:cxn ang="0">
                      <a:pos x="connsiteX3438" y="connsiteY3438"/>
                    </a:cxn>
                    <a:cxn ang="0">
                      <a:pos x="connsiteX3439" y="connsiteY3439"/>
                    </a:cxn>
                    <a:cxn ang="0">
                      <a:pos x="connsiteX3440" y="connsiteY3440"/>
                    </a:cxn>
                    <a:cxn ang="0">
                      <a:pos x="connsiteX3441" y="connsiteY3441"/>
                    </a:cxn>
                    <a:cxn ang="0">
                      <a:pos x="connsiteX3442" y="connsiteY3442"/>
                    </a:cxn>
                    <a:cxn ang="0">
                      <a:pos x="connsiteX3443" y="connsiteY3443"/>
                    </a:cxn>
                    <a:cxn ang="0">
                      <a:pos x="connsiteX3444" y="connsiteY3444"/>
                    </a:cxn>
                    <a:cxn ang="0">
                      <a:pos x="connsiteX3445" y="connsiteY3445"/>
                    </a:cxn>
                    <a:cxn ang="0">
                      <a:pos x="connsiteX3446" y="connsiteY3446"/>
                    </a:cxn>
                    <a:cxn ang="0">
                      <a:pos x="connsiteX3447" y="connsiteY3447"/>
                    </a:cxn>
                    <a:cxn ang="0">
                      <a:pos x="connsiteX3448" y="connsiteY3448"/>
                    </a:cxn>
                    <a:cxn ang="0">
                      <a:pos x="connsiteX3449" y="connsiteY3449"/>
                    </a:cxn>
                    <a:cxn ang="0">
                      <a:pos x="connsiteX3450" y="connsiteY3450"/>
                    </a:cxn>
                    <a:cxn ang="0">
                      <a:pos x="connsiteX3451" y="connsiteY3451"/>
                    </a:cxn>
                    <a:cxn ang="0">
                      <a:pos x="connsiteX3452" y="connsiteY3452"/>
                    </a:cxn>
                    <a:cxn ang="0">
                      <a:pos x="connsiteX3453" y="connsiteY3453"/>
                    </a:cxn>
                    <a:cxn ang="0">
                      <a:pos x="connsiteX3454" y="connsiteY3454"/>
                    </a:cxn>
                    <a:cxn ang="0">
                      <a:pos x="connsiteX3455" y="connsiteY3455"/>
                    </a:cxn>
                    <a:cxn ang="0">
                      <a:pos x="connsiteX3456" y="connsiteY3456"/>
                    </a:cxn>
                    <a:cxn ang="0">
                      <a:pos x="connsiteX3457" y="connsiteY3457"/>
                    </a:cxn>
                    <a:cxn ang="0">
                      <a:pos x="connsiteX3458" y="connsiteY3458"/>
                    </a:cxn>
                    <a:cxn ang="0">
                      <a:pos x="connsiteX3459" y="connsiteY3459"/>
                    </a:cxn>
                    <a:cxn ang="0">
                      <a:pos x="connsiteX3460" y="connsiteY3460"/>
                    </a:cxn>
                    <a:cxn ang="0">
                      <a:pos x="connsiteX3461" y="connsiteY3461"/>
                    </a:cxn>
                    <a:cxn ang="0">
                      <a:pos x="connsiteX3462" y="connsiteY3462"/>
                    </a:cxn>
                    <a:cxn ang="0">
                      <a:pos x="connsiteX3463" y="connsiteY3463"/>
                    </a:cxn>
                    <a:cxn ang="0">
                      <a:pos x="connsiteX3464" y="connsiteY3464"/>
                    </a:cxn>
                    <a:cxn ang="0">
                      <a:pos x="connsiteX3465" y="connsiteY3465"/>
                    </a:cxn>
                    <a:cxn ang="0">
                      <a:pos x="connsiteX3466" y="connsiteY3466"/>
                    </a:cxn>
                    <a:cxn ang="0">
                      <a:pos x="connsiteX3467" y="connsiteY3467"/>
                    </a:cxn>
                    <a:cxn ang="0">
                      <a:pos x="connsiteX3468" y="connsiteY3468"/>
                    </a:cxn>
                    <a:cxn ang="0">
                      <a:pos x="connsiteX3469" y="connsiteY3469"/>
                    </a:cxn>
                    <a:cxn ang="0">
                      <a:pos x="connsiteX3470" y="connsiteY3470"/>
                    </a:cxn>
                    <a:cxn ang="0">
                      <a:pos x="connsiteX3471" y="connsiteY3471"/>
                    </a:cxn>
                    <a:cxn ang="0">
                      <a:pos x="connsiteX3472" y="connsiteY3472"/>
                    </a:cxn>
                    <a:cxn ang="0">
                      <a:pos x="connsiteX3473" y="connsiteY3473"/>
                    </a:cxn>
                    <a:cxn ang="0">
                      <a:pos x="connsiteX3474" y="connsiteY3474"/>
                    </a:cxn>
                    <a:cxn ang="0">
                      <a:pos x="connsiteX3475" y="connsiteY3475"/>
                    </a:cxn>
                    <a:cxn ang="0">
                      <a:pos x="connsiteX3476" y="connsiteY3476"/>
                    </a:cxn>
                    <a:cxn ang="0">
                      <a:pos x="connsiteX3477" y="connsiteY3477"/>
                    </a:cxn>
                    <a:cxn ang="0">
                      <a:pos x="connsiteX3478" y="connsiteY3478"/>
                    </a:cxn>
                    <a:cxn ang="0">
                      <a:pos x="connsiteX3479" y="connsiteY3479"/>
                    </a:cxn>
                    <a:cxn ang="0">
                      <a:pos x="connsiteX3480" y="connsiteY3480"/>
                    </a:cxn>
                    <a:cxn ang="0">
                      <a:pos x="connsiteX3481" y="connsiteY3481"/>
                    </a:cxn>
                    <a:cxn ang="0">
                      <a:pos x="connsiteX3482" y="connsiteY3482"/>
                    </a:cxn>
                    <a:cxn ang="0">
                      <a:pos x="connsiteX3483" y="connsiteY3483"/>
                    </a:cxn>
                    <a:cxn ang="0">
                      <a:pos x="connsiteX3484" y="connsiteY3484"/>
                    </a:cxn>
                    <a:cxn ang="0">
                      <a:pos x="connsiteX3485" y="connsiteY3485"/>
                    </a:cxn>
                    <a:cxn ang="0">
                      <a:pos x="connsiteX3486" y="connsiteY3486"/>
                    </a:cxn>
                    <a:cxn ang="0">
                      <a:pos x="connsiteX3487" y="connsiteY3487"/>
                    </a:cxn>
                    <a:cxn ang="0">
                      <a:pos x="connsiteX3488" y="connsiteY3488"/>
                    </a:cxn>
                    <a:cxn ang="0">
                      <a:pos x="connsiteX3489" y="connsiteY3489"/>
                    </a:cxn>
                    <a:cxn ang="0">
                      <a:pos x="connsiteX3490" y="connsiteY3490"/>
                    </a:cxn>
                    <a:cxn ang="0">
                      <a:pos x="connsiteX3491" y="connsiteY3491"/>
                    </a:cxn>
                    <a:cxn ang="0">
                      <a:pos x="connsiteX3492" y="connsiteY3492"/>
                    </a:cxn>
                    <a:cxn ang="0">
                      <a:pos x="connsiteX3493" y="connsiteY3493"/>
                    </a:cxn>
                    <a:cxn ang="0">
                      <a:pos x="connsiteX3494" y="connsiteY3494"/>
                    </a:cxn>
                    <a:cxn ang="0">
                      <a:pos x="connsiteX3495" y="connsiteY3495"/>
                    </a:cxn>
                    <a:cxn ang="0">
                      <a:pos x="connsiteX3496" y="connsiteY3496"/>
                    </a:cxn>
                    <a:cxn ang="0">
                      <a:pos x="connsiteX3497" y="connsiteY3497"/>
                    </a:cxn>
                    <a:cxn ang="0">
                      <a:pos x="connsiteX3498" y="connsiteY3498"/>
                    </a:cxn>
                    <a:cxn ang="0">
                      <a:pos x="connsiteX3499" y="connsiteY3499"/>
                    </a:cxn>
                    <a:cxn ang="0">
                      <a:pos x="connsiteX3500" y="connsiteY3500"/>
                    </a:cxn>
                    <a:cxn ang="0">
                      <a:pos x="connsiteX3501" y="connsiteY3501"/>
                    </a:cxn>
                    <a:cxn ang="0">
                      <a:pos x="connsiteX3502" y="connsiteY3502"/>
                    </a:cxn>
                    <a:cxn ang="0">
                      <a:pos x="connsiteX3503" y="connsiteY3503"/>
                    </a:cxn>
                    <a:cxn ang="0">
                      <a:pos x="connsiteX3504" y="connsiteY3504"/>
                    </a:cxn>
                    <a:cxn ang="0">
                      <a:pos x="connsiteX3505" y="connsiteY3505"/>
                    </a:cxn>
                    <a:cxn ang="0">
                      <a:pos x="connsiteX3506" y="connsiteY3506"/>
                    </a:cxn>
                    <a:cxn ang="0">
                      <a:pos x="connsiteX3507" y="connsiteY3507"/>
                    </a:cxn>
                    <a:cxn ang="0">
                      <a:pos x="connsiteX3508" y="connsiteY3508"/>
                    </a:cxn>
                    <a:cxn ang="0">
                      <a:pos x="connsiteX3509" y="connsiteY3509"/>
                    </a:cxn>
                    <a:cxn ang="0">
                      <a:pos x="connsiteX3510" y="connsiteY3510"/>
                    </a:cxn>
                    <a:cxn ang="0">
                      <a:pos x="connsiteX3511" y="connsiteY3511"/>
                    </a:cxn>
                    <a:cxn ang="0">
                      <a:pos x="connsiteX3512" y="connsiteY3512"/>
                    </a:cxn>
                    <a:cxn ang="0">
                      <a:pos x="connsiteX3513" y="connsiteY3513"/>
                    </a:cxn>
                    <a:cxn ang="0">
                      <a:pos x="connsiteX3514" y="connsiteY3514"/>
                    </a:cxn>
                    <a:cxn ang="0">
                      <a:pos x="connsiteX3515" y="connsiteY3515"/>
                    </a:cxn>
                    <a:cxn ang="0">
                      <a:pos x="connsiteX3516" y="connsiteY3516"/>
                    </a:cxn>
                    <a:cxn ang="0">
                      <a:pos x="connsiteX3517" y="connsiteY3517"/>
                    </a:cxn>
                    <a:cxn ang="0">
                      <a:pos x="connsiteX3518" y="connsiteY3518"/>
                    </a:cxn>
                    <a:cxn ang="0">
                      <a:pos x="connsiteX3519" y="connsiteY3519"/>
                    </a:cxn>
                    <a:cxn ang="0">
                      <a:pos x="connsiteX3520" y="connsiteY3520"/>
                    </a:cxn>
                    <a:cxn ang="0">
                      <a:pos x="connsiteX3521" y="connsiteY3521"/>
                    </a:cxn>
                    <a:cxn ang="0">
                      <a:pos x="connsiteX3522" y="connsiteY3522"/>
                    </a:cxn>
                    <a:cxn ang="0">
                      <a:pos x="connsiteX3523" y="connsiteY3523"/>
                    </a:cxn>
                    <a:cxn ang="0">
                      <a:pos x="connsiteX3524" y="connsiteY3524"/>
                    </a:cxn>
                    <a:cxn ang="0">
                      <a:pos x="connsiteX3525" y="connsiteY3525"/>
                    </a:cxn>
                    <a:cxn ang="0">
                      <a:pos x="connsiteX3526" y="connsiteY3526"/>
                    </a:cxn>
                    <a:cxn ang="0">
                      <a:pos x="connsiteX3527" y="connsiteY3527"/>
                    </a:cxn>
                    <a:cxn ang="0">
                      <a:pos x="connsiteX3528" y="connsiteY3528"/>
                    </a:cxn>
                    <a:cxn ang="0">
                      <a:pos x="connsiteX3529" y="connsiteY3529"/>
                    </a:cxn>
                    <a:cxn ang="0">
                      <a:pos x="connsiteX3530" y="connsiteY3530"/>
                    </a:cxn>
                    <a:cxn ang="0">
                      <a:pos x="connsiteX3531" y="connsiteY3531"/>
                    </a:cxn>
                    <a:cxn ang="0">
                      <a:pos x="connsiteX3532" y="connsiteY3532"/>
                    </a:cxn>
                    <a:cxn ang="0">
                      <a:pos x="connsiteX3533" y="connsiteY3533"/>
                    </a:cxn>
                    <a:cxn ang="0">
                      <a:pos x="connsiteX3534" y="connsiteY3534"/>
                    </a:cxn>
                    <a:cxn ang="0">
                      <a:pos x="connsiteX3535" y="connsiteY3535"/>
                    </a:cxn>
                    <a:cxn ang="0">
                      <a:pos x="connsiteX3536" y="connsiteY3536"/>
                    </a:cxn>
                    <a:cxn ang="0">
                      <a:pos x="connsiteX3537" y="connsiteY3537"/>
                    </a:cxn>
                    <a:cxn ang="0">
                      <a:pos x="connsiteX3538" y="connsiteY3538"/>
                    </a:cxn>
                    <a:cxn ang="0">
                      <a:pos x="connsiteX3539" y="connsiteY3539"/>
                    </a:cxn>
                    <a:cxn ang="0">
                      <a:pos x="connsiteX3540" y="connsiteY3540"/>
                    </a:cxn>
                    <a:cxn ang="0">
                      <a:pos x="connsiteX3541" y="connsiteY3541"/>
                    </a:cxn>
                    <a:cxn ang="0">
                      <a:pos x="connsiteX3542" y="connsiteY3542"/>
                    </a:cxn>
                    <a:cxn ang="0">
                      <a:pos x="connsiteX3543" y="connsiteY3543"/>
                    </a:cxn>
                    <a:cxn ang="0">
                      <a:pos x="connsiteX3544" y="connsiteY3544"/>
                    </a:cxn>
                    <a:cxn ang="0">
                      <a:pos x="connsiteX3545" y="connsiteY3545"/>
                    </a:cxn>
                    <a:cxn ang="0">
                      <a:pos x="connsiteX3546" y="connsiteY3546"/>
                    </a:cxn>
                    <a:cxn ang="0">
                      <a:pos x="connsiteX3547" y="connsiteY3547"/>
                    </a:cxn>
                    <a:cxn ang="0">
                      <a:pos x="connsiteX3548" y="connsiteY3548"/>
                    </a:cxn>
                    <a:cxn ang="0">
                      <a:pos x="connsiteX3549" y="connsiteY3549"/>
                    </a:cxn>
                    <a:cxn ang="0">
                      <a:pos x="connsiteX3550" y="connsiteY3550"/>
                    </a:cxn>
                    <a:cxn ang="0">
                      <a:pos x="connsiteX3551" y="connsiteY3551"/>
                    </a:cxn>
                    <a:cxn ang="0">
                      <a:pos x="connsiteX3552" y="connsiteY3552"/>
                    </a:cxn>
                    <a:cxn ang="0">
                      <a:pos x="connsiteX3553" y="connsiteY3553"/>
                    </a:cxn>
                    <a:cxn ang="0">
                      <a:pos x="connsiteX3554" y="connsiteY3554"/>
                    </a:cxn>
                    <a:cxn ang="0">
                      <a:pos x="connsiteX3555" y="connsiteY3555"/>
                    </a:cxn>
                    <a:cxn ang="0">
                      <a:pos x="connsiteX3556" y="connsiteY3556"/>
                    </a:cxn>
                    <a:cxn ang="0">
                      <a:pos x="connsiteX3557" y="connsiteY3557"/>
                    </a:cxn>
                    <a:cxn ang="0">
                      <a:pos x="connsiteX3558" y="connsiteY3558"/>
                    </a:cxn>
                    <a:cxn ang="0">
                      <a:pos x="connsiteX3559" y="connsiteY3559"/>
                    </a:cxn>
                    <a:cxn ang="0">
                      <a:pos x="connsiteX3560" y="connsiteY3560"/>
                    </a:cxn>
                    <a:cxn ang="0">
                      <a:pos x="connsiteX3561" y="connsiteY3561"/>
                    </a:cxn>
                    <a:cxn ang="0">
                      <a:pos x="connsiteX3562" y="connsiteY3562"/>
                    </a:cxn>
                    <a:cxn ang="0">
                      <a:pos x="connsiteX3563" y="connsiteY3563"/>
                    </a:cxn>
                    <a:cxn ang="0">
                      <a:pos x="connsiteX3564" y="connsiteY3564"/>
                    </a:cxn>
                    <a:cxn ang="0">
                      <a:pos x="connsiteX3565" y="connsiteY3565"/>
                    </a:cxn>
                    <a:cxn ang="0">
                      <a:pos x="connsiteX3566" y="connsiteY3566"/>
                    </a:cxn>
                    <a:cxn ang="0">
                      <a:pos x="connsiteX3567" y="connsiteY3567"/>
                    </a:cxn>
                    <a:cxn ang="0">
                      <a:pos x="connsiteX3568" y="connsiteY3568"/>
                    </a:cxn>
                    <a:cxn ang="0">
                      <a:pos x="connsiteX3569" y="connsiteY3569"/>
                    </a:cxn>
                    <a:cxn ang="0">
                      <a:pos x="connsiteX3570" y="connsiteY3570"/>
                    </a:cxn>
                    <a:cxn ang="0">
                      <a:pos x="connsiteX3571" y="connsiteY3571"/>
                    </a:cxn>
                    <a:cxn ang="0">
                      <a:pos x="connsiteX3572" y="connsiteY3572"/>
                    </a:cxn>
                    <a:cxn ang="0">
                      <a:pos x="connsiteX3573" y="connsiteY3573"/>
                    </a:cxn>
                    <a:cxn ang="0">
                      <a:pos x="connsiteX3574" y="connsiteY3574"/>
                    </a:cxn>
                    <a:cxn ang="0">
                      <a:pos x="connsiteX3575" y="connsiteY3575"/>
                    </a:cxn>
                    <a:cxn ang="0">
                      <a:pos x="connsiteX3576" y="connsiteY3576"/>
                    </a:cxn>
                    <a:cxn ang="0">
                      <a:pos x="connsiteX3577" y="connsiteY3577"/>
                    </a:cxn>
                    <a:cxn ang="0">
                      <a:pos x="connsiteX3578" y="connsiteY3578"/>
                    </a:cxn>
                    <a:cxn ang="0">
                      <a:pos x="connsiteX3579" y="connsiteY3579"/>
                    </a:cxn>
                    <a:cxn ang="0">
                      <a:pos x="connsiteX3580" y="connsiteY3580"/>
                    </a:cxn>
                    <a:cxn ang="0">
                      <a:pos x="connsiteX3581" y="connsiteY3581"/>
                    </a:cxn>
                    <a:cxn ang="0">
                      <a:pos x="connsiteX3582" y="connsiteY3582"/>
                    </a:cxn>
                    <a:cxn ang="0">
                      <a:pos x="connsiteX3583" y="connsiteY3583"/>
                    </a:cxn>
                    <a:cxn ang="0">
                      <a:pos x="connsiteX3584" y="connsiteY3584"/>
                    </a:cxn>
                    <a:cxn ang="0">
                      <a:pos x="connsiteX3585" y="connsiteY3585"/>
                    </a:cxn>
                    <a:cxn ang="0">
                      <a:pos x="connsiteX3586" y="connsiteY3586"/>
                    </a:cxn>
                    <a:cxn ang="0">
                      <a:pos x="connsiteX3587" y="connsiteY3587"/>
                    </a:cxn>
                    <a:cxn ang="0">
                      <a:pos x="connsiteX3588" y="connsiteY3588"/>
                    </a:cxn>
                    <a:cxn ang="0">
                      <a:pos x="connsiteX3589" y="connsiteY3589"/>
                    </a:cxn>
                    <a:cxn ang="0">
                      <a:pos x="connsiteX3590" y="connsiteY3590"/>
                    </a:cxn>
                    <a:cxn ang="0">
                      <a:pos x="connsiteX3591" y="connsiteY3591"/>
                    </a:cxn>
                    <a:cxn ang="0">
                      <a:pos x="connsiteX3592" y="connsiteY3592"/>
                    </a:cxn>
                    <a:cxn ang="0">
                      <a:pos x="connsiteX3593" y="connsiteY3593"/>
                    </a:cxn>
                    <a:cxn ang="0">
                      <a:pos x="connsiteX3594" y="connsiteY3594"/>
                    </a:cxn>
                    <a:cxn ang="0">
                      <a:pos x="connsiteX3595" y="connsiteY3595"/>
                    </a:cxn>
                    <a:cxn ang="0">
                      <a:pos x="connsiteX3596" y="connsiteY3596"/>
                    </a:cxn>
                    <a:cxn ang="0">
                      <a:pos x="connsiteX3597" y="connsiteY3597"/>
                    </a:cxn>
                    <a:cxn ang="0">
                      <a:pos x="connsiteX3598" y="connsiteY3598"/>
                    </a:cxn>
                    <a:cxn ang="0">
                      <a:pos x="connsiteX3599" y="connsiteY3599"/>
                    </a:cxn>
                    <a:cxn ang="0">
                      <a:pos x="connsiteX3600" y="connsiteY3600"/>
                    </a:cxn>
                    <a:cxn ang="0">
                      <a:pos x="connsiteX3601" y="connsiteY3601"/>
                    </a:cxn>
                    <a:cxn ang="0">
                      <a:pos x="connsiteX3602" y="connsiteY3602"/>
                    </a:cxn>
                    <a:cxn ang="0">
                      <a:pos x="connsiteX3603" y="connsiteY3603"/>
                    </a:cxn>
                    <a:cxn ang="0">
                      <a:pos x="connsiteX3604" y="connsiteY3604"/>
                    </a:cxn>
                    <a:cxn ang="0">
                      <a:pos x="connsiteX3605" y="connsiteY3605"/>
                    </a:cxn>
                    <a:cxn ang="0">
                      <a:pos x="connsiteX3606" y="connsiteY3606"/>
                    </a:cxn>
                    <a:cxn ang="0">
                      <a:pos x="connsiteX3607" y="connsiteY3607"/>
                    </a:cxn>
                    <a:cxn ang="0">
                      <a:pos x="connsiteX3608" y="connsiteY3608"/>
                    </a:cxn>
                    <a:cxn ang="0">
                      <a:pos x="connsiteX3609" y="connsiteY3609"/>
                    </a:cxn>
                    <a:cxn ang="0">
                      <a:pos x="connsiteX3610" y="connsiteY3610"/>
                    </a:cxn>
                    <a:cxn ang="0">
                      <a:pos x="connsiteX3611" y="connsiteY3611"/>
                    </a:cxn>
                    <a:cxn ang="0">
                      <a:pos x="connsiteX3612" y="connsiteY3612"/>
                    </a:cxn>
                    <a:cxn ang="0">
                      <a:pos x="connsiteX3613" y="connsiteY3613"/>
                    </a:cxn>
                    <a:cxn ang="0">
                      <a:pos x="connsiteX3614" y="connsiteY3614"/>
                    </a:cxn>
                    <a:cxn ang="0">
                      <a:pos x="connsiteX3615" y="connsiteY3615"/>
                    </a:cxn>
                    <a:cxn ang="0">
                      <a:pos x="connsiteX3616" y="connsiteY3616"/>
                    </a:cxn>
                    <a:cxn ang="0">
                      <a:pos x="connsiteX3617" y="connsiteY3617"/>
                    </a:cxn>
                    <a:cxn ang="0">
                      <a:pos x="connsiteX3618" y="connsiteY3618"/>
                    </a:cxn>
                    <a:cxn ang="0">
                      <a:pos x="connsiteX3619" y="connsiteY3619"/>
                    </a:cxn>
                    <a:cxn ang="0">
                      <a:pos x="connsiteX3620" y="connsiteY3620"/>
                    </a:cxn>
                    <a:cxn ang="0">
                      <a:pos x="connsiteX3621" y="connsiteY3621"/>
                    </a:cxn>
                    <a:cxn ang="0">
                      <a:pos x="connsiteX3622" y="connsiteY3622"/>
                    </a:cxn>
                    <a:cxn ang="0">
                      <a:pos x="connsiteX3623" y="connsiteY3623"/>
                    </a:cxn>
                    <a:cxn ang="0">
                      <a:pos x="connsiteX3624" y="connsiteY3624"/>
                    </a:cxn>
                    <a:cxn ang="0">
                      <a:pos x="connsiteX3625" y="connsiteY3625"/>
                    </a:cxn>
                    <a:cxn ang="0">
                      <a:pos x="connsiteX3626" y="connsiteY3626"/>
                    </a:cxn>
                    <a:cxn ang="0">
                      <a:pos x="connsiteX3627" y="connsiteY3627"/>
                    </a:cxn>
                    <a:cxn ang="0">
                      <a:pos x="connsiteX3628" y="connsiteY3628"/>
                    </a:cxn>
                    <a:cxn ang="0">
                      <a:pos x="connsiteX3629" y="connsiteY3629"/>
                    </a:cxn>
                    <a:cxn ang="0">
                      <a:pos x="connsiteX3630" y="connsiteY3630"/>
                    </a:cxn>
                    <a:cxn ang="0">
                      <a:pos x="connsiteX3631" y="connsiteY3631"/>
                    </a:cxn>
                    <a:cxn ang="0">
                      <a:pos x="connsiteX3632" y="connsiteY3632"/>
                    </a:cxn>
                    <a:cxn ang="0">
                      <a:pos x="connsiteX3633" y="connsiteY3633"/>
                    </a:cxn>
                    <a:cxn ang="0">
                      <a:pos x="connsiteX3634" y="connsiteY3634"/>
                    </a:cxn>
                    <a:cxn ang="0">
                      <a:pos x="connsiteX3635" y="connsiteY3635"/>
                    </a:cxn>
                    <a:cxn ang="0">
                      <a:pos x="connsiteX3636" y="connsiteY3636"/>
                    </a:cxn>
                    <a:cxn ang="0">
                      <a:pos x="connsiteX3637" y="connsiteY3637"/>
                    </a:cxn>
                    <a:cxn ang="0">
                      <a:pos x="connsiteX3638" y="connsiteY3638"/>
                    </a:cxn>
                    <a:cxn ang="0">
                      <a:pos x="connsiteX3639" y="connsiteY3639"/>
                    </a:cxn>
                    <a:cxn ang="0">
                      <a:pos x="connsiteX3640" y="connsiteY3640"/>
                    </a:cxn>
                    <a:cxn ang="0">
                      <a:pos x="connsiteX3641" y="connsiteY3641"/>
                    </a:cxn>
                    <a:cxn ang="0">
                      <a:pos x="connsiteX3642" y="connsiteY3642"/>
                    </a:cxn>
                    <a:cxn ang="0">
                      <a:pos x="connsiteX3643" y="connsiteY3643"/>
                    </a:cxn>
                    <a:cxn ang="0">
                      <a:pos x="connsiteX3644" y="connsiteY3644"/>
                    </a:cxn>
                    <a:cxn ang="0">
                      <a:pos x="connsiteX3645" y="connsiteY3645"/>
                    </a:cxn>
                    <a:cxn ang="0">
                      <a:pos x="connsiteX3646" y="connsiteY3646"/>
                    </a:cxn>
                    <a:cxn ang="0">
                      <a:pos x="connsiteX3647" y="connsiteY3647"/>
                    </a:cxn>
                    <a:cxn ang="0">
                      <a:pos x="connsiteX3648" y="connsiteY3648"/>
                    </a:cxn>
                    <a:cxn ang="0">
                      <a:pos x="connsiteX3649" y="connsiteY3649"/>
                    </a:cxn>
                    <a:cxn ang="0">
                      <a:pos x="connsiteX3650" y="connsiteY3650"/>
                    </a:cxn>
                    <a:cxn ang="0">
                      <a:pos x="connsiteX3651" y="connsiteY3651"/>
                    </a:cxn>
                    <a:cxn ang="0">
                      <a:pos x="connsiteX3652" y="connsiteY3652"/>
                    </a:cxn>
                    <a:cxn ang="0">
                      <a:pos x="connsiteX3653" y="connsiteY3653"/>
                    </a:cxn>
                    <a:cxn ang="0">
                      <a:pos x="connsiteX3654" y="connsiteY3654"/>
                    </a:cxn>
                    <a:cxn ang="0">
                      <a:pos x="connsiteX3655" y="connsiteY3655"/>
                    </a:cxn>
                    <a:cxn ang="0">
                      <a:pos x="connsiteX3656" y="connsiteY3656"/>
                    </a:cxn>
                    <a:cxn ang="0">
                      <a:pos x="connsiteX3657" y="connsiteY3657"/>
                    </a:cxn>
                    <a:cxn ang="0">
                      <a:pos x="connsiteX3658" y="connsiteY3658"/>
                    </a:cxn>
                    <a:cxn ang="0">
                      <a:pos x="connsiteX3659" y="connsiteY3659"/>
                    </a:cxn>
                    <a:cxn ang="0">
                      <a:pos x="connsiteX3660" y="connsiteY3660"/>
                    </a:cxn>
                    <a:cxn ang="0">
                      <a:pos x="connsiteX3661" y="connsiteY3661"/>
                    </a:cxn>
                    <a:cxn ang="0">
                      <a:pos x="connsiteX3662" y="connsiteY3662"/>
                    </a:cxn>
                    <a:cxn ang="0">
                      <a:pos x="connsiteX3663" y="connsiteY3663"/>
                    </a:cxn>
                    <a:cxn ang="0">
                      <a:pos x="connsiteX3664" y="connsiteY3664"/>
                    </a:cxn>
                    <a:cxn ang="0">
                      <a:pos x="connsiteX3665" y="connsiteY3665"/>
                    </a:cxn>
                    <a:cxn ang="0">
                      <a:pos x="connsiteX3666" y="connsiteY3666"/>
                    </a:cxn>
                    <a:cxn ang="0">
                      <a:pos x="connsiteX3667" y="connsiteY3667"/>
                    </a:cxn>
                    <a:cxn ang="0">
                      <a:pos x="connsiteX3668" y="connsiteY3668"/>
                    </a:cxn>
                    <a:cxn ang="0">
                      <a:pos x="connsiteX3669" y="connsiteY3669"/>
                    </a:cxn>
                    <a:cxn ang="0">
                      <a:pos x="connsiteX3670" y="connsiteY3670"/>
                    </a:cxn>
                    <a:cxn ang="0">
                      <a:pos x="connsiteX3671" y="connsiteY3671"/>
                    </a:cxn>
                    <a:cxn ang="0">
                      <a:pos x="connsiteX3672" y="connsiteY3672"/>
                    </a:cxn>
                    <a:cxn ang="0">
                      <a:pos x="connsiteX3673" y="connsiteY3673"/>
                    </a:cxn>
                    <a:cxn ang="0">
                      <a:pos x="connsiteX3674" y="connsiteY3674"/>
                    </a:cxn>
                    <a:cxn ang="0">
                      <a:pos x="connsiteX3675" y="connsiteY3675"/>
                    </a:cxn>
                    <a:cxn ang="0">
                      <a:pos x="connsiteX3676" y="connsiteY3676"/>
                    </a:cxn>
                    <a:cxn ang="0">
                      <a:pos x="connsiteX3677" y="connsiteY3677"/>
                    </a:cxn>
                    <a:cxn ang="0">
                      <a:pos x="connsiteX3678" y="connsiteY3678"/>
                    </a:cxn>
                    <a:cxn ang="0">
                      <a:pos x="connsiteX3679" y="connsiteY3679"/>
                    </a:cxn>
                    <a:cxn ang="0">
                      <a:pos x="connsiteX3680" y="connsiteY3680"/>
                    </a:cxn>
                    <a:cxn ang="0">
                      <a:pos x="connsiteX3681" y="connsiteY3681"/>
                    </a:cxn>
                    <a:cxn ang="0">
                      <a:pos x="connsiteX3682" y="connsiteY3682"/>
                    </a:cxn>
                    <a:cxn ang="0">
                      <a:pos x="connsiteX3683" y="connsiteY3683"/>
                    </a:cxn>
                    <a:cxn ang="0">
                      <a:pos x="connsiteX3684" y="connsiteY3684"/>
                    </a:cxn>
                    <a:cxn ang="0">
                      <a:pos x="connsiteX3685" y="connsiteY3685"/>
                    </a:cxn>
                    <a:cxn ang="0">
                      <a:pos x="connsiteX3686" y="connsiteY3686"/>
                    </a:cxn>
                    <a:cxn ang="0">
                      <a:pos x="connsiteX3687" y="connsiteY3687"/>
                    </a:cxn>
                    <a:cxn ang="0">
                      <a:pos x="connsiteX3688" y="connsiteY3688"/>
                    </a:cxn>
                    <a:cxn ang="0">
                      <a:pos x="connsiteX3689" y="connsiteY3689"/>
                    </a:cxn>
                    <a:cxn ang="0">
                      <a:pos x="connsiteX3690" y="connsiteY3690"/>
                    </a:cxn>
                    <a:cxn ang="0">
                      <a:pos x="connsiteX3691" y="connsiteY3691"/>
                    </a:cxn>
                    <a:cxn ang="0">
                      <a:pos x="connsiteX3692" y="connsiteY3692"/>
                    </a:cxn>
                    <a:cxn ang="0">
                      <a:pos x="connsiteX3693" y="connsiteY3693"/>
                    </a:cxn>
                    <a:cxn ang="0">
                      <a:pos x="connsiteX3694" y="connsiteY3694"/>
                    </a:cxn>
                    <a:cxn ang="0">
                      <a:pos x="connsiteX3695" y="connsiteY3695"/>
                    </a:cxn>
                    <a:cxn ang="0">
                      <a:pos x="connsiteX3696" y="connsiteY3696"/>
                    </a:cxn>
                    <a:cxn ang="0">
                      <a:pos x="connsiteX3697" y="connsiteY3697"/>
                    </a:cxn>
                    <a:cxn ang="0">
                      <a:pos x="connsiteX3698" y="connsiteY3698"/>
                    </a:cxn>
                    <a:cxn ang="0">
                      <a:pos x="connsiteX3699" y="connsiteY3699"/>
                    </a:cxn>
                    <a:cxn ang="0">
                      <a:pos x="connsiteX3700" y="connsiteY3700"/>
                    </a:cxn>
                    <a:cxn ang="0">
                      <a:pos x="connsiteX3701" y="connsiteY3701"/>
                    </a:cxn>
                    <a:cxn ang="0">
                      <a:pos x="connsiteX3702" y="connsiteY3702"/>
                    </a:cxn>
                    <a:cxn ang="0">
                      <a:pos x="connsiteX3703" y="connsiteY3703"/>
                    </a:cxn>
                    <a:cxn ang="0">
                      <a:pos x="connsiteX3704" y="connsiteY3704"/>
                    </a:cxn>
                    <a:cxn ang="0">
                      <a:pos x="connsiteX3705" y="connsiteY3705"/>
                    </a:cxn>
                    <a:cxn ang="0">
                      <a:pos x="connsiteX3706" y="connsiteY3706"/>
                    </a:cxn>
                    <a:cxn ang="0">
                      <a:pos x="connsiteX3707" y="connsiteY3707"/>
                    </a:cxn>
                    <a:cxn ang="0">
                      <a:pos x="connsiteX3708" y="connsiteY3708"/>
                    </a:cxn>
                    <a:cxn ang="0">
                      <a:pos x="connsiteX3709" y="connsiteY3709"/>
                    </a:cxn>
                    <a:cxn ang="0">
                      <a:pos x="connsiteX3710" y="connsiteY3710"/>
                    </a:cxn>
                    <a:cxn ang="0">
                      <a:pos x="connsiteX3711" y="connsiteY3711"/>
                    </a:cxn>
                    <a:cxn ang="0">
                      <a:pos x="connsiteX3712" y="connsiteY3712"/>
                    </a:cxn>
                    <a:cxn ang="0">
                      <a:pos x="connsiteX3713" y="connsiteY3713"/>
                    </a:cxn>
                    <a:cxn ang="0">
                      <a:pos x="connsiteX3714" y="connsiteY3714"/>
                    </a:cxn>
                    <a:cxn ang="0">
                      <a:pos x="connsiteX3715" y="connsiteY3715"/>
                    </a:cxn>
                    <a:cxn ang="0">
                      <a:pos x="connsiteX3716" y="connsiteY3716"/>
                    </a:cxn>
                    <a:cxn ang="0">
                      <a:pos x="connsiteX3717" y="connsiteY3717"/>
                    </a:cxn>
                    <a:cxn ang="0">
                      <a:pos x="connsiteX3718" y="connsiteY3718"/>
                    </a:cxn>
                    <a:cxn ang="0">
                      <a:pos x="connsiteX3719" y="connsiteY3719"/>
                    </a:cxn>
                    <a:cxn ang="0">
                      <a:pos x="connsiteX3720" y="connsiteY3720"/>
                    </a:cxn>
                    <a:cxn ang="0">
                      <a:pos x="connsiteX3721" y="connsiteY3721"/>
                    </a:cxn>
                    <a:cxn ang="0">
                      <a:pos x="connsiteX3722" y="connsiteY3722"/>
                    </a:cxn>
                    <a:cxn ang="0">
                      <a:pos x="connsiteX3723" y="connsiteY3723"/>
                    </a:cxn>
                    <a:cxn ang="0">
                      <a:pos x="connsiteX3724" y="connsiteY3724"/>
                    </a:cxn>
                    <a:cxn ang="0">
                      <a:pos x="connsiteX3725" y="connsiteY3725"/>
                    </a:cxn>
                    <a:cxn ang="0">
                      <a:pos x="connsiteX3726" y="connsiteY3726"/>
                    </a:cxn>
                    <a:cxn ang="0">
                      <a:pos x="connsiteX3727" y="connsiteY3727"/>
                    </a:cxn>
                    <a:cxn ang="0">
                      <a:pos x="connsiteX3728" y="connsiteY3728"/>
                    </a:cxn>
                    <a:cxn ang="0">
                      <a:pos x="connsiteX3729" y="connsiteY3729"/>
                    </a:cxn>
                    <a:cxn ang="0">
                      <a:pos x="connsiteX3730" y="connsiteY3730"/>
                    </a:cxn>
                    <a:cxn ang="0">
                      <a:pos x="connsiteX3731" y="connsiteY3731"/>
                    </a:cxn>
                    <a:cxn ang="0">
                      <a:pos x="connsiteX3732" y="connsiteY3732"/>
                    </a:cxn>
                    <a:cxn ang="0">
                      <a:pos x="connsiteX3733" y="connsiteY3733"/>
                    </a:cxn>
                    <a:cxn ang="0">
                      <a:pos x="connsiteX3734" y="connsiteY3734"/>
                    </a:cxn>
                    <a:cxn ang="0">
                      <a:pos x="connsiteX3735" y="connsiteY3735"/>
                    </a:cxn>
                    <a:cxn ang="0">
                      <a:pos x="connsiteX3736" y="connsiteY3736"/>
                    </a:cxn>
                    <a:cxn ang="0">
                      <a:pos x="connsiteX3737" y="connsiteY3737"/>
                    </a:cxn>
                    <a:cxn ang="0">
                      <a:pos x="connsiteX3738" y="connsiteY3738"/>
                    </a:cxn>
                    <a:cxn ang="0">
                      <a:pos x="connsiteX3739" y="connsiteY3739"/>
                    </a:cxn>
                    <a:cxn ang="0">
                      <a:pos x="connsiteX3740" y="connsiteY3740"/>
                    </a:cxn>
                    <a:cxn ang="0">
                      <a:pos x="connsiteX3741" y="connsiteY3741"/>
                    </a:cxn>
                    <a:cxn ang="0">
                      <a:pos x="connsiteX3742" y="connsiteY3742"/>
                    </a:cxn>
                    <a:cxn ang="0">
                      <a:pos x="connsiteX3743" y="connsiteY3743"/>
                    </a:cxn>
                    <a:cxn ang="0">
                      <a:pos x="connsiteX3744" y="connsiteY3744"/>
                    </a:cxn>
                    <a:cxn ang="0">
                      <a:pos x="connsiteX3745" y="connsiteY3745"/>
                    </a:cxn>
                    <a:cxn ang="0">
                      <a:pos x="connsiteX3746" y="connsiteY3746"/>
                    </a:cxn>
                    <a:cxn ang="0">
                      <a:pos x="connsiteX3747" y="connsiteY3747"/>
                    </a:cxn>
                    <a:cxn ang="0">
                      <a:pos x="connsiteX3748" y="connsiteY3748"/>
                    </a:cxn>
                    <a:cxn ang="0">
                      <a:pos x="connsiteX3749" y="connsiteY3749"/>
                    </a:cxn>
                    <a:cxn ang="0">
                      <a:pos x="connsiteX3750" y="connsiteY3750"/>
                    </a:cxn>
                    <a:cxn ang="0">
                      <a:pos x="connsiteX3751" y="connsiteY3751"/>
                    </a:cxn>
                    <a:cxn ang="0">
                      <a:pos x="connsiteX3752" y="connsiteY3752"/>
                    </a:cxn>
                    <a:cxn ang="0">
                      <a:pos x="connsiteX3753" y="connsiteY3753"/>
                    </a:cxn>
                    <a:cxn ang="0">
                      <a:pos x="connsiteX3754" y="connsiteY3754"/>
                    </a:cxn>
                    <a:cxn ang="0">
                      <a:pos x="connsiteX3755" y="connsiteY3755"/>
                    </a:cxn>
                    <a:cxn ang="0">
                      <a:pos x="connsiteX3756" y="connsiteY3756"/>
                    </a:cxn>
                    <a:cxn ang="0">
                      <a:pos x="connsiteX3757" y="connsiteY3757"/>
                    </a:cxn>
                    <a:cxn ang="0">
                      <a:pos x="connsiteX3758" y="connsiteY3758"/>
                    </a:cxn>
                    <a:cxn ang="0">
                      <a:pos x="connsiteX3759" y="connsiteY3759"/>
                    </a:cxn>
                    <a:cxn ang="0">
                      <a:pos x="connsiteX3760" y="connsiteY3760"/>
                    </a:cxn>
                    <a:cxn ang="0">
                      <a:pos x="connsiteX3761" y="connsiteY3761"/>
                    </a:cxn>
                    <a:cxn ang="0">
                      <a:pos x="connsiteX3762" y="connsiteY3762"/>
                    </a:cxn>
                    <a:cxn ang="0">
                      <a:pos x="connsiteX3763" y="connsiteY3763"/>
                    </a:cxn>
                    <a:cxn ang="0">
                      <a:pos x="connsiteX3764" y="connsiteY3764"/>
                    </a:cxn>
                    <a:cxn ang="0">
                      <a:pos x="connsiteX3765" y="connsiteY3765"/>
                    </a:cxn>
                    <a:cxn ang="0">
                      <a:pos x="connsiteX3766" y="connsiteY3766"/>
                    </a:cxn>
                    <a:cxn ang="0">
                      <a:pos x="connsiteX3767" y="connsiteY3767"/>
                    </a:cxn>
                    <a:cxn ang="0">
                      <a:pos x="connsiteX3768" y="connsiteY3768"/>
                    </a:cxn>
                    <a:cxn ang="0">
                      <a:pos x="connsiteX3769" y="connsiteY3769"/>
                    </a:cxn>
                    <a:cxn ang="0">
                      <a:pos x="connsiteX3770" y="connsiteY3770"/>
                    </a:cxn>
                    <a:cxn ang="0">
                      <a:pos x="connsiteX3771" y="connsiteY3771"/>
                    </a:cxn>
                    <a:cxn ang="0">
                      <a:pos x="connsiteX3772" y="connsiteY3772"/>
                    </a:cxn>
                    <a:cxn ang="0">
                      <a:pos x="connsiteX3773" y="connsiteY3773"/>
                    </a:cxn>
                    <a:cxn ang="0">
                      <a:pos x="connsiteX3774" y="connsiteY3774"/>
                    </a:cxn>
                    <a:cxn ang="0">
                      <a:pos x="connsiteX3775" y="connsiteY3775"/>
                    </a:cxn>
                    <a:cxn ang="0">
                      <a:pos x="connsiteX3776" y="connsiteY3776"/>
                    </a:cxn>
                    <a:cxn ang="0">
                      <a:pos x="connsiteX3777" y="connsiteY3777"/>
                    </a:cxn>
                    <a:cxn ang="0">
                      <a:pos x="connsiteX3778" y="connsiteY3778"/>
                    </a:cxn>
                    <a:cxn ang="0">
                      <a:pos x="connsiteX3779" y="connsiteY3779"/>
                    </a:cxn>
                    <a:cxn ang="0">
                      <a:pos x="connsiteX3780" y="connsiteY3780"/>
                    </a:cxn>
                    <a:cxn ang="0">
                      <a:pos x="connsiteX3781" y="connsiteY3781"/>
                    </a:cxn>
                    <a:cxn ang="0">
                      <a:pos x="connsiteX3782" y="connsiteY3782"/>
                    </a:cxn>
                    <a:cxn ang="0">
                      <a:pos x="connsiteX3783" y="connsiteY3783"/>
                    </a:cxn>
                    <a:cxn ang="0">
                      <a:pos x="connsiteX3784" y="connsiteY3784"/>
                    </a:cxn>
                    <a:cxn ang="0">
                      <a:pos x="connsiteX3785" y="connsiteY3785"/>
                    </a:cxn>
                    <a:cxn ang="0">
                      <a:pos x="connsiteX3786" y="connsiteY3786"/>
                    </a:cxn>
                    <a:cxn ang="0">
                      <a:pos x="connsiteX3787" y="connsiteY3787"/>
                    </a:cxn>
                    <a:cxn ang="0">
                      <a:pos x="connsiteX3788" y="connsiteY3788"/>
                    </a:cxn>
                    <a:cxn ang="0">
                      <a:pos x="connsiteX3789" y="connsiteY3789"/>
                    </a:cxn>
                    <a:cxn ang="0">
                      <a:pos x="connsiteX3790" y="connsiteY3790"/>
                    </a:cxn>
                    <a:cxn ang="0">
                      <a:pos x="connsiteX3791" y="connsiteY3791"/>
                    </a:cxn>
                    <a:cxn ang="0">
                      <a:pos x="connsiteX3792" y="connsiteY3792"/>
                    </a:cxn>
                    <a:cxn ang="0">
                      <a:pos x="connsiteX3793" y="connsiteY3793"/>
                    </a:cxn>
                    <a:cxn ang="0">
                      <a:pos x="connsiteX3794" y="connsiteY3794"/>
                    </a:cxn>
                    <a:cxn ang="0">
                      <a:pos x="connsiteX3795" y="connsiteY3795"/>
                    </a:cxn>
                    <a:cxn ang="0">
                      <a:pos x="connsiteX3796" y="connsiteY3796"/>
                    </a:cxn>
                    <a:cxn ang="0">
                      <a:pos x="connsiteX3797" y="connsiteY3797"/>
                    </a:cxn>
                    <a:cxn ang="0">
                      <a:pos x="connsiteX3798" y="connsiteY3798"/>
                    </a:cxn>
                    <a:cxn ang="0">
                      <a:pos x="connsiteX3799" y="connsiteY3799"/>
                    </a:cxn>
                    <a:cxn ang="0">
                      <a:pos x="connsiteX3800" y="connsiteY3800"/>
                    </a:cxn>
                    <a:cxn ang="0">
                      <a:pos x="connsiteX3801" y="connsiteY3801"/>
                    </a:cxn>
                    <a:cxn ang="0">
                      <a:pos x="connsiteX3802" y="connsiteY3802"/>
                    </a:cxn>
                    <a:cxn ang="0">
                      <a:pos x="connsiteX3803" y="connsiteY3803"/>
                    </a:cxn>
                    <a:cxn ang="0">
                      <a:pos x="connsiteX3804" y="connsiteY3804"/>
                    </a:cxn>
                    <a:cxn ang="0">
                      <a:pos x="connsiteX3805" y="connsiteY3805"/>
                    </a:cxn>
                    <a:cxn ang="0">
                      <a:pos x="connsiteX3806" y="connsiteY3806"/>
                    </a:cxn>
                    <a:cxn ang="0">
                      <a:pos x="connsiteX3807" y="connsiteY3807"/>
                    </a:cxn>
                    <a:cxn ang="0">
                      <a:pos x="connsiteX3808" y="connsiteY3808"/>
                    </a:cxn>
                    <a:cxn ang="0">
                      <a:pos x="connsiteX3809" y="connsiteY3809"/>
                    </a:cxn>
                    <a:cxn ang="0">
                      <a:pos x="connsiteX3810" y="connsiteY3810"/>
                    </a:cxn>
                    <a:cxn ang="0">
                      <a:pos x="connsiteX3811" y="connsiteY3811"/>
                    </a:cxn>
                    <a:cxn ang="0">
                      <a:pos x="connsiteX3812" y="connsiteY3812"/>
                    </a:cxn>
                    <a:cxn ang="0">
                      <a:pos x="connsiteX3813" y="connsiteY3813"/>
                    </a:cxn>
                    <a:cxn ang="0">
                      <a:pos x="connsiteX3814" y="connsiteY3814"/>
                    </a:cxn>
                    <a:cxn ang="0">
                      <a:pos x="connsiteX3815" y="connsiteY3815"/>
                    </a:cxn>
                    <a:cxn ang="0">
                      <a:pos x="connsiteX3816" y="connsiteY3816"/>
                    </a:cxn>
                    <a:cxn ang="0">
                      <a:pos x="connsiteX3817" y="connsiteY3817"/>
                    </a:cxn>
                    <a:cxn ang="0">
                      <a:pos x="connsiteX3818" y="connsiteY3818"/>
                    </a:cxn>
                    <a:cxn ang="0">
                      <a:pos x="connsiteX3819" y="connsiteY3819"/>
                    </a:cxn>
                    <a:cxn ang="0">
                      <a:pos x="connsiteX3820" y="connsiteY3820"/>
                    </a:cxn>
                    <a:cxn ang="0">
                      <a:pos x="connsiteX3821" y="connsiteY3821"/>
                    </a:cxn>
                    <a:cxn ang="0">
                      <a:pos x="connsiteX3822" y="connsiteY3822"/>
                    </a:cxn>
                    <a:cxn ang="0">
                      <a:pos x="connsiteX3823" y="connsiteY3823"/>
                    </a:cxn>
                    <a:cxn ang="0">
                      <a:pos x="connsiteX3824" y="connsiteY3824"/>
                    </a:cxn>
                    <a:cxn ang="0">
                      <a:pos x="connsiteX3825" y="connsiteY3825"/>
                    </a:cxn>
                    <a:cxn ang="0">
                      <a:pos x="connsiteX3826" y="connsiteY3826"/>
                    </a:cxn>
                    <a:cxn ang="0">
                      <a:pos x="connsiteX3827" y="connsiteY3827"/>
                    </a:cxn>
                    <a:cxn ang="0">
                      <a:pos x="connsiteX3828" y="connsiteY3828"/>
                    </a:cxn>
                    <a:cxn ang="0">
                      <a:pos x="connsiteX3829" y="connsiteY3829"/>
                    </a:cxn>
                    <a:cxn ang="0">
                      <a:pos x="connsiteX3830" y="connsiteY3830"/>
                    </a:cxn>
                    <a:cxn ang="0">
                      <a:pos x="connsiteX3831" y="connsiteY3831"/>
                    </a:cxn>
                    <a:cxn ang="0">
                      <a:pos x="connsiteX3832" y="connsiteY3832"/>
                    </a:cxn>
                    <a:cxn ang="0">
                      <a:pos x="connsiteX3833" y="connsiteY3833"/>
                    </a:cxn>
                    <a:cxn ang="0">
                      <a:pos x="connsiteX3834" y="connsiteY3834"/>
                    </a:cxn>
                    <a:cxn ang="0">
                      <a:pos x="connsiteX3835" y="connsiteY3835"/>
                    </a:cxn>
                    <a:cxn ang="0">
                      <a:pos x="connsiteX3836" y="connsiteY3836"/>
                    </a:cxn>
                    <a:cxn ang="0">
                      <a:pos x="connsiteX3837" y="connsiteY3837"/>
                    </a:cxn>
                    <a:cxn ang="0">
                      <a:pos x="connsiteX3838" y="connsiteY3838"/>
                    </a:cxn>
                    <a:cxn ang="0">
                      <a:pos x="connsiteX3839" y="connsiteY3839"/>
                    </a:cxn>
                    <a:cxn ang="0">
                      <a:pos x="connsiteX3840" y="connsiteY3840"/>
                    </a:cxn>
                    <a:cxn ang="0">
                      <a:pos x="connsiteX3841" y="connsiteY3841"/>
                    </a:cxn>
                    <a:cxn ang="0">
                      <a:pos x="connsiteX3842" y="connsiteY3842"/>
                    </a:cxn>
                    <a:cxn ang="0">
                      <a:pos x="connsiteX3843" y="connsiteY3843"/>
                    </a:cxn>
                    <a:cxn ang="0">
                      <a:pos x="connsiteX3844" y="connsiteY3844"/>
                    </a:cxn>
                    <a:cxn ang="0">
                      <a:pos x="connsiteX3845" y="connsiteY3845"/>
                    </a:cxn>
                    <a:cxn ang="0">
                      <a:pos x="connsiteX3846" y="connsiteY3846"/>
                    </a:cxn>
                    <a:cxn ang="0">
                      <a:pos x="connsiteX3847" y="connsiteY3847"/>
                    </a:cxn>
                    <a:cxn ang="0">
                      <a:pos x="connsiteX3848" y="connsiteY3848"/>
                    </a:cxn>
                    <a:cxn ang="0">
                      <a:pos x="connsiteX3849" y="connsiteY3849"/>
                    </a:cxn>
                    <a:cxn ang="0">
                      <a:pos x="connsiteX3850" y="connsiteY3850"/>
                    </a:cxn>
                    <a:cxn ang="0">
                      <a:pos x="connsiteX3851" y="connsiteY3851"/>
                    </a:cxn>
                    <a:cxn ang="0">
                      <a:pos x="connsiteX3852" y="connsiteY3852"/>
                    </a:cxn>
                    <a:cxn ang="0">
                      <a:pos x="connsiteX3853" y="connsiteY3853"/>
                    </a:cxn>
                    <a:cxn ang="0">
                      <a:pos x="connsiteX3854" y="connsiteY3854"/>
                    </a:cxn>
                    <a:cxn ang="0">
                      <a:pos x="connsiteX3855" y="connsiteY3855"/>
                    </a:cxn>
                    <a:cxn ang="0">
                      <a:pos x="connsiteX3856" y="connsiteY3856"/>
                    </a:cxn>
                    <a:cxn ang="0">
                      <a:pos x="connsiteX3857" y="connsiteY3857"/>
                    </a:cxn>
                    <a:cxn ang="0">
                      <a:pos x="connsiteX3858" y="connsiteY3858"/>
                    </a:cxn>
                    <a:cxn ang="0">
                      <a:pos x="connsiteX3859" y="connsiteY3859"/>
                    </a:cxn>
                    <a:cxn ang="0">
                      <a:pos x="connsiteX3860" y="connsiteY3860"/>
                    </a:cxn>
                    <a:cxn ang="0">
                      <a:pos x="connsiteX3861" y="connsiteY3861"/>
                    </a:cxn>
                    <a:cxn ang="0">
                      <a:pos x="connsiteX3862" y="connsiteY3862"/>
                    </a:cxn>
                    <a:cxn ang="0">
                      <a:pos x="connsiteX3863" y="connsiteY3863"/>
                    </a:cxn>
                    <a:cxn ang="0">
                      <a:pos x="connsiteX3864" y="connsiteY3864"/>
                    </a:cxn>
                    <a:cxn ang="0">
                      <a:pos x="connsiteX3865" y="connsiteY3865"/>
                    </a:cxn>
                    <a:cxn ang="0">
                      <a:pos x="connsiteX3866" y="connsiteY3866"/>
                    </a:cxn>
                    <a:cxn ang="0">
                      <a:pos x="connsiteX3867" y="connsiteY3867"/>
                    </a:cxn>
                    <a:cxn ang="0">
                      <a:pos x="connsiteX3868" y="connsiteY3868"/>
                    </a:cxn>
                    <a:cxn ang="0">
                      <a:pos x="connsiteX3869" y="connsiteY3869"/>
                    </a:cxn>
                    <a:cxn ang="0">
                      <a:pos x="connsiteX3870" y="connsiteY3870"/>
                    </a:cxn>
                    <a:cxn ang="0">
                      <a:pos x="connsiteX3871" y="connsiteY3871"/>
                    </a:cxn>
                    <a:cxn ang="0">
                      <a:pos x="connsiteX3872" y="connsiteY3872"/>
                    </a:cxn>
                    <a:cxn ang="0">
                      <a:pos x="connsiteX3873" y="connsiteY3873"/>
                    </a:cxn>
                    <a:cxn ang="0">
                      <a:pos x="connsiteX3874" y="connsiteY3874"/>
                    </a:cxn>
                    <a:cxn ang="0">
                      <a:pos x="connsiteX3875" y="connsiteY3875"/>
                    </a:cxn>
                    <a:cxn ang="0">
                      <a:pos x="connsiteX3876" y="connsiteY3876"/>
                    </a:cxn>
                    <a:cxn ang="0">
                      <a:pos x="connsiteX3877" y="connsiteY3877"/>
                    </a:cxn>
                    <a:cxn ang="0">
                      <a:pos x="connsiteX3878" y="connsiteY3878"/>
                    </a:cxn>
                    <a:cxn ang="0">
                      <a:pos x="connsiteX3879" y="connsiteY3879"/>
                    </a:cxn>
                    <a:cxn ang="0">
                      <a:pos x="connsiteX3880" y="connsiteY3880"/>
                    </a:cxn>
                    <a:cxn ang="0">
                      <a:pos x="connsiteX3881" y="connsiteY3881"/>
                    </a:cxn>
                    <a:cxn ang="0">
                      <a:pos x="connsiteX3882" y="connsiteY3882"/>
                    </a:cxn>
                    <a:cxn ang="0">
                      <a:pos x="connsiteX3883" y="connsiteY3883"/>
                    </a:cxn>
                    <a:cxn ang="0">
                      <a:pos x="connsiteX3884" y="connsiteY3884"/>
                    </a:cxn>
                    <a:cxn ang="0">
                      <a:pos x="connsiteX3885" y="connsiteY3885"/>
                    </a:cxn>
                    <a:cxn ang="0">
                      <a:pos x="connsiteX3886" y="connsiteY3886"/>
                    </a:cxn>
                    <a:cxn ang="0">
                      <a:pos x="connsiteX3887" y="connsiteY3887"/>
                    </a:cxn>
                    <a:cxn ang="0">
                      <a:pos x="connsiteX3888" y="connsiteY3888"/>
                    </a:cxn>
                    <a:cxn ang="0">
                      <a:pos x="connsiteX3889" y="connsiteY3889"/>
                    </a:cxn>
                    <a:cxn ang="0">
                      <a:pos x="connsiteX3890" y="connsiteY3890"/>
                    </a:cxn>
                    <a:cxn ang="0">
                      <a:pos x="connsiteX3891" y="connsiteY3891"/>
                    </a:cxn>
                    <a:cxn ang="0">
                      <a:pos x="connsiteX3892" y="connsiteY3892"/>
                    </a:cxn>
                    <a:cxn ang="0">
                      <a:pos x="connsiteX3893" y="connsiteY3893"/>
                    </a:cxn>
                    <a:cxn ang="0">
                      <a:pos x="connsiteX3894" y="connsiteY3894"/>
                    </a:cxn>
                    <a:cxn ang="0">
                      <a:pos x="connsiteX3895" y="connsiteY3895"/>
                    </a:cxn>
                    <a:cxn ang="0">
                      <a:pos x="connsiteX3896" y="connsiteY3896"/>
                    </a:cxn>
                    <a:cxn ang="0">
                      <a:pos x="connsiteX3897" y="connsiteY3897"/>
                    </a:cxn>
                    <a:cxn ang="0">
                      <a:pos x="connsiteX3898" y="connsiteY3898"/>
                    </a:cxn>
                    <a:cxn ang="0">
                      <a:pos x="connsiteX3899" y="connsiteY3899"/>
                    </a:cxn>
                    <a:cxn ang="0">
                      <a:pos x="connsiteX3900" y="connsiteY3900"/>
                    </a:cxn>
                    <a:cxn ang="0">
                      <a:pos x="connsiteX3901" y="connsiteY3901"/>
                    </a:cxn>
                    <a:cxn ang="0">
                      <a:pos x="connsiteX3902" y="connsiteY3902"/>
                    </a:cxn>
                    <a:cxn ang="0">
                      <a:pos x="connsiteX3903" y="connsiteY3903"/>
                    </a:cxn>
                    <a:cxn ang="0">
                      <a:pos x="connsiteX3904" y="connsiteY3904"/>
                    </a:cxn>
                    <a:cxn ang="0">
                      <a:pos x="connsiteX3905" y="connsiteY3905"/>
                    </a:cxn>
                    <a:cxn ang="0">
                      <a:pos x="connsiteX3906" y="connsiteY3906"/>
                    </a:cxn>
                    <a:cxn ang="0">
                      <a:pos x="connsiteX3907" y="connsiteY3907"/>
                    </a:cxn>
                    <a:cxn ang="0">
                      <a:pos x="connsiteX3908" y="connsiteY3908"/>
                    </a:cxn>
                    <a:cxn ang="0">
                      <a:pos x="connsiteX3909" y="connsiteY3909"/>
                    </a:cxn>
                    <a:cxn ang="0">
                      <a:pos x="connsiteX3910" y="connsiteY3910"/>
                    </a:cxn>
                    <a:cxn ang="0">
                      <a:pos x="connsiteX3911" y="connsiteY3911"/>
                    </a:cxn>
                    <a:cxn ang="0">
                      <a:pos x="connsiteX3912" y="connsiteY3912"/>
                    </a:cxn>
                    <a:cxn ang="0">
                      <a:pos x="connsiteX3913" y="connsiteY3913"/>
                    </a:cxn>
                    <a:cxn ang="0">
                      <a:pos x="connsiteX3914" y="connsiteY3914"/>
                    </a:cxn>
                    <a:cxn ang="0">
                      <a:pos x="connsiteX3915" y="connsiteY3915"/>
                    </a:cxn>
                    <a:cxn ang="0">
                      <a:pos x="connsiteX3916" y="connsiteY3916"/>
                    </a:cxn>
                    <a:cxn ang="0">
                      <a:pos x="connsiteX3917" y="connsiteY3917"/>
                    </a:cxn>
                    <a:cxn ang="0">
                      <a:pos x="connsiteX3918" y="connsiteY3918"/>
                    </a:cxn>
                    <a:cxn ang="0">
                      <a:pos x="connsiteX3919" y="connsiteY3919"/>
                    </a:cxn>
                    <a:cxn ang="0">
                      <a:pos x="connsiteX3920" y="connsiteY3920"/>
                    </a:cxn>
                    <a:cxn ang="0">
                      <a:pos x="connsiteX3921" y="connsiteY3921"/>
                    </a:cxn>
                    <a:cxn ang="0">
                      <a:pos x="connsiteX3922" y="connsiteY3922"/>
                    </a:cxn>
                    <a:cxn ang="0">
                      <a:pos x="connsiteX3923" y="connsiteY3923"/>
                    </a:cxn>
                    <a:cxn ang="0">
                      <a:pos x="connsiteX3924" y="connsiteY3924"/>
                    </a:cxn>
                    <a:cxn ang="0">
                      <a:pos x="connsiteX3925" y="connsiteY3925"/>
                    </a:cxn>
                    <a:cxn ang="0">
                      <a:pos x="connsiteX3926" y="connsiteY3926"/>
                    </a:cxn>
                    <a:cxn ang="0">
                      <a:pos x="connsiteX3927" y="connsiteY3927"/>
                    </a:cxn>
                    <a:cxn ang="0">
                      <a:pos x="connsiteX3928" y="connsiteY3928"/>
                    </a:cxn>
                    <a:cxn ang="0">
                      <a:pos x="connsiteX3929" y="connsiteY3929"/>
                    </a:cxn>
                    <a:cxn ang="0">
                      <a:pos x="connsiteX3930" y="connsiteY3930"/>
                    </a:cxn>
                    <a:cxn ang="0">
                      <a:pos x="connsiteX3931" y="connsiteY3931"/>
                    </a:cxn>
                    <a:cxn ang="0">
                      <a:pos x="connsiteX3932" y="connsiteY3932"/>
                    </a:cxn>
                    <a:cxn ang="0">
                      <a:pos x="connsiteX3933" y="connsiteY3933"/>
                    </a:cxn>
                    <a:cxn ang="0">
                      <a:pos x="connsiteX3934" y="connsiteY3934"/>
                    </a:cxn>
                    <a:cxn ang="0">
                      <a:pos x="connsiteX3935" y="connsiteY3935"/>
                    </a:cxn>
                    <a:cxn ang="0">
                      <a:pos x="connsiteX3936" y="connsiteY3936"/>
                    </a:cxn>
                    <a:cxn ang="0">
                      <a:pos x="connsiteX3937" y="connsiteY3937"/>
                    </a:cxn>
                    <a:cxn ang="0">
                      <a:pos x="connsiteX3938" y="connsiteY3938"/>
                    </a:cxn>
                    <a:cxn ang="0">
                      <a:pos x="connsiteX3939" y="connsiteY3939"/>
                    </a:cxn>
                    <a:cxn ang="0">
                      <a:pos x="connsiteX3940" y="connsiteY3940"/>
                    </a:cxn>
                    <a:cxn ang="0">
                      <a:pos x="connsiteX3941" y="connsiteY3941"/>
                    </a:cxn>
                    <a:cxn ang="0">
                      <a:pos x="connsiteX3942" y="connsiteY3942"/>
                    </a:cxn>
                    <a:cxn ang="0">
                      <a:pos x="connsiteX3943" y="connsiteY3943"/>
                    </a:cxn>
                    <a:cxn ang="0">
                      <a:pos x="connsiteX3944" y="connsiteY3944"/>
                    </a:cxn>
                    <a:cxn ang="0">
                      <a:pos x="connsiteX3945" y="connsiteY3945"/>
                    </a:cxn>
                    <a:cxn ang="0">
                      <a:pos x="connsiteX3946" y="connsiteY3946"/>
                    </a:cxn>
                    <a:cxn ang="0">
                      <a:pos x="connsiteX3947" y="connsiteY3947"/>
                    </a:cxn>
                    <a:cxn ang="0">
                      <a:pos x="connsiteX3948" y="connsiteY3948"/>
                    </a:cxn>
                    <a:cxn ang="0">
                      <a:pos x="connsiteX3949" y="connsiteY3949"/>
                    </a:cxn>
                    <a:cxn ang="0">
                      <a:pos x="connsiteX3950" y="connsiteY3950"/>
                    </a:cxn>
                    <a:cxn ang="0">
                      <a:pos x="connsiteX3951" y="connsiteY3951"/>
                    </a:cxn>
                    <a:cxn ang="0">
                      <a:pos x="connsiteX3952" y="connsiteY3952"/>
                    </a:cxn>
                    <a:cxn ang="0">
                      <a:pos x="connsiteX3953" y="connsiteY3953"/>
                    </a:cxn>
                    <a:cxn ang="0">
                      <a:pos x="connsiteX3954" y="connsiteY3954"/>
                    </a:cxn>
                    <a:cxn ang="0">
                      <a:pos x="connsiteX3955" y="connsiteY3955"/>
                    </a:cxn>
                    <a:cxn ang="0">
                      <a:pos x="connsiteX3956" y="connsiteY3956"/>
                    </a:cxn>
                    <a:cxn ang="0">
                      <a:pos x="connsiteX3957" y="connsiteY3957"/>
                    </a:cxn>
                    <a:cxn ang="0">
                      <a:pos x="connsiteX3958" y="connsiteY3958"/>
                    </a:cxn>
                    <a:cxn ang="0">
                      <a:pos x="connsiteX3959" y="connsiteY3959"/>
                    </a:cxn>
                    <a:cxn ang="0">
                      <a:pos x="connsiteX3960" y="connsiteY3960"/>
                    </a:cxn>
                    <a:cxn ang="0">
                      <a:pos x="connsiteX3961" y="connsiteY3961"/>
                    </a:cxn>
                    <a:cxn ang="0">
                      <a:pos x="connsiteX3962" y="connsiteY3962"/>
                    </a:cxn>
                    <a:cxn ang="0">
                      <a:pos x="connsiteX3963" y="connsiteY3963"/>
                    </a:cxn>
                    <a:cxn ang="0">
                      <a:pos x="connsiteX3964" y="connsiteY3964"/>
                    </a:cxn>
                    <a:cxn ang="0">
                      <a:pos x="connsiteX3965" y="connsiteY3965"/>
                    </a:cxn>
                    <a:cxn ang="0">
                      <a:pos x="connsiteX3966" y="connsiteY3966"/>
                    </a:cxn>
                    <a:cxn ang="0">
                      <a:pos x="connsiteX3967" y="connsiteY3967"/>
                    </a:cxn>
                    <a:cxn ang="0">
                      <a:pos x="connsiteX3968" y="connsiteY3968"/>
                    </a:cxn>
                    <a:cxn ang="0">
                      <a:pos x="connsiteX3969" y="connsiteY3969"/>
                    </a:cxn>
                    <a:cxn ang="0">
                      <a:pos x="connsiteX3970" y="connsiteY3970"/>
                    </a:cxn>
                    <a:cxn ang="0">
                      <a:pos x="connsiteX3971" y="connsiteY3971"/>
                    </a:cxn>
                    <a:cxn ang="0">
                      <a:pos x="connsiteX3972" y="connsiteY3972"/>
                    </a:cxn>
                    <a:cxn ang="0">
                      <a:pos x="connsiteX3973" y="connsiteY3973"/>
                    </a:cxn>
                    <a:cxn ang="0">
                      <a:pos x="connsiteX3974" y="connsiteY3974"/>
                    </a:cxn>
                    <a:cxn ang="0">
                      <a:pos x="connsiteX3975" y="connsiteY3975"/>
                    </a:cxn>
                    <a:cxn ang="0">
                      <a:pos x="connsiteX3976" y="connsiteY3976"/>
                    </a:cxn>
                    <a:cxn ang="0">
                      <a:pos x="connsiteX3977" y="connsiteY3977"/>
                    </a:cxn>
                    <a:cxn ang="0">
                      <a:pos x="connsiteX3978" y="connsiteY3978"/>
                    </a:cxn>
                    <a:cxn ang="0">
                      <a:pos x="connsiteX3979" y="connsiteY3979"/>
                    </a:cxn>
                    <a:cxn ang="0">
                      <a:pos x="connsiteX3980" y="connsiteY3980"/>
                    </a:cxn>
                    <a:cxn ang="0">
                      <a:pos x="connsiteX3981" y="connsiteY3981"/>
                    </a:cxn>
                    <a:cxn ang="0">
                      <a:pos x="connsiteX3982" y="connsiteY3982"/>
                    </a:cxn>
                    <a:cxn ang="0">
                      <a:pos x="connsiteX3983" y="connsiteY3983"/>
                    </a:cxn>
                    <a:cxn ang="0">
                      <a:pos x="connsiteX3984" y="connsiteY3984"/>
                    </a:cxn>
                    <a:cxn ang="0">
                      <a:pos x="connsiteX3985" y="connsiteY3985"/>
                    </a:cxn>
                    <a:cxn ang="0">
                      <a:pos x="connsiteX3986" y="connsiteY3986"/>
                    </a:cxn>
                    <a:cxn ang="0">
                      <a:pos x="connsiteX3987" y="connsiteY3987"/>
                    </a:cxn>
                    <a:cxn ang="0">
                      <a:pos x="connsiteX3988" y="connsiteY3988"/>
                    </a:cxn>
                    <a:cxn ang="0">
                      <a:pos x="connsiteX3989" y="connsiteY3989"/>
                    </a:cxn>
                    <a:cxn ang="0">
                      <a:pos x="connsiteX3990" y="connsiteY3990"/>
                    </a:cxn>
                    <a:cxn ang="0">
                      <a:pos x="connsiteX3991" y="connsiteY3991"/>
                    </a:cxn>
                    <a:cxn ang="0">
                      <a:pos x="connsiteX3992" y="connsiteY3992"/>
                    </a:cxn>
                    <a:cxn ang="0">
                      <a:pos x="connsiteX3993" y="connsiteY3993"/>
                    </a:cxn>
                    <a:cxn ang="0">
                      <a:pos x="connsiteX3994" y="connsiteY3994"/>
                    </a:cxn>
                    <a:cxn ang="0">
                      <a:pos x="connsiteX3995" y="connsiteY3995"/>
                    </a:cxn>
                    <a:cxn ang="0">
                      <a:pos x="connsiteX3996" y="connsiteY3996"/>
                    </a:cxn>
                    <a:cxn ang="0">
                      <a:pos x="connsiteX3997" y="connsiteY3997"/>
                    </a:cxn>
                    <a:cxn ang="0">
                      <a:pos x="connsiteX3998" y="connsiteY3998"/>
                    </a:cxn>
                    <a:cxn ang="0">
                      <a:pos x="connsiteX3999" y="connsiteY3999"/>
                    </a:cxn>
                    <a:cxn ang="0">
                      <a:pos x="connsiteX4000" y="connsiteY4000"/>
                    </a:cxn>
                    <a:cxn ang="0">
                      <a:pos x="connsiteX4001" y="connsiteY4001"/>
                    </a:cxn>
                    <a:cxn ang="0">
                      <a:pos x="connsiteX4002" y="connsiteY4002"/>
                    </a:cxn>
                    <a:cxn ang="0">
                      <a:pos x="connsiteX4003" y="connsiteY4003"/>
                    </a:cxn>
                    <a:cxn ang="0">
                      <a:pos x="connsiteX4004" y="connsiteY4004"/>
                    </a:cxn>
                    <a:cxn ang="0">
                      <a:pos x="connsiteX4005" y="connsiteY4005"/>
                    </a:cxn>
                    <a:cxn ang="0">
                      <a:pos x="connsiteX4006" y="connsiteY4006"/>
                    </a:cxn>
                    <a:cxn ang="0">
                      <a:pos x="connsiteX4007" y="connsiteY4007"/>
                    </a:cxn>
                    <a:cxn ang="0">
                      <a:pos x="connsiteX4008" y="connsiteY4008"/>
                    </a:cxn>
                    <a:cxn ang="0">
                      <a:pos x="connsiteX4009" y="connsiteY4009"/>
                    </a:cxn>
                    <a:cxn ang="0">
                      <a:pos x="connsiteX4010" y="connsiteY4010"/>
                    </a:cxn>
                    <a:cxn ang="0">
                      <a:pos x="connsiteX4011" y="connsiteY4011"/>
                    </a:cxn>
                    <a:cxn ang="0">
                      <a:pos x="connsiteX4012" y="connsiteY4012"/>
                    </a:cxn>
                    <a:cxn ang="0">
                      <a:pos x="connsiteX4013" y="connsiteY4013"/>
                    </a:cxn>
                    <a:cxn ang="0">
                      <a:pos x="connsiteX4014" y="connsiteY4014"/>
                    </a:cxn>
                    <a:cxn ang="0">
                      <a:pos x="connsiteX4015" y="connsiteY4015"/>
                    </a:cxn>
                    <a:cxn ang="0">
                      <a:pos x="connsiteX4016" y="connsiteY4016"/>
                    </a:cxn>
                    <a:cxn ang="0">
                      <a:pos x="connsiteX4017" y="connsiteY4017"/>
                    </a:cxn>
                    <a:cxn ang="0">
                      <a:pos x="connsiteX4018" y="connsiteY4018"/>
                    </a:cxn>
                    <a:cxn ang="0">
                      <a:pos x="connsiteX4019" y="connsiteY4019"/>
                    </a:cxn>
                    <a:cxn ang="0">
                      <a:pos x="connsiteX4020" y="connsiteY4020"/>
                    </a:cxn>
                    <a:cxn ang="0">
                      <a:pos x="connsiteX4021" y="connsiteY4021"/>
                    </a:cxn>
                    <a:cxn ang="0">
                      <a:pos x="connsiteX4022" y="connsiteY4022"/>
                    </a:cxn>
                    <a:cxn ang="0">
                      <a:pos x="connsiteX4023" y="connsiteY4023"/>
                    </a:cxn>
                    <a:cxn ang="0">
                      <a:pos x="connsiteX4024" y="connsiteY4024"/>
                    </a:cxn>
                    <a:cxn ang="0">
                      <a:pos x="connsiteX4025" y="connsiteY4025"/>
                    </a:cxn>
                    <a:cxn ang="0">
                      <a:pos x="connsiteX4026" y="connsiteY4026"/>
                    </a:cxn>
                    <a:cxn ang="0">
                      <a:pos x="connsiteX4027" y="connsiteY4027"/>
                    </a:cxn>
                    <a:cxn ang="0">
                      <a:pos x="connsiteX4028" y="connsiteY4028"/>
                    </a:cxn>
                    <a:cxn ang="0">
                      <a:pos x="connsiteX4029" y="connsiteY4029"/>
                    </a:cxn>
                    <a:cxn ang="0">
                      <a:pos x="connsiteX4030" y="connsiteY4030"/>
                    </a:cxn>
                    <a:cxn ang="0">
                      <a:pos x="connsiteX4031" y="connsiteY4031"/>
                    </a:cxn>
                    <a:cxn ang="0">
                      <a:pos x="connsiteX4032" y="connsiteY4032"/>
                    </a:cxn>
                    <a:cxn ang="0">
                      <a:pos x="connsiteX4033" y="connsiteY4033"/>
                    </a:cxn>
                    <a:cxn ang="0">
                      <a:pos x="connsiteX4034" y="connsiteY4034"/>
                    </a:cxn>
                    <a:cxn ang="0">
                      <a:pos x="connsiteX4035" y="connsiteY4035"/>
                    </a:cxn>
                    <a:cxn ang="0">
                      <a:pos x="connsiteX4036" y="connsiteY4036"/>
                    </a:cxn>
                    <a:cxn ang="0">
                      <a:pos x="connsiteX4037" y="connsiteY4037"/>
                    </a:cxn>
                    <a:cxn ang="0">
                      <a:pos x="connsiteX4038" y="connsiteY4038"/>
                    </a:cxn>
                    <a:cxn ang="0">
                      <a:pos x="connsiteX4039" y="connsiteY4039"/>
                    </a:cxn>
                    <a:cxn ang="0">
                      <a:pos x="connsiteX4040" y="connsiteY4040"/>
                    </a:cxn>
                    <a:cxn ang="0">
                      <a:pos x="connsiteX4041" y="connsiteY4041"/>
                    </a:cxn>
                    <a:cxn ang="0">
                      <a:pos x="connsiteX4042" y="connsiteY4042"/>
                    </a:cxn>
                    <a:cxn ang="0">
                      <a:pos x="connsiteX4043" y="connsiteY4043"/>
                    </a:cxn>
                    <a:cxn ang="0">
                      <a:pos x="connsiteX4044" y="connsiteY4044"/>
                    </a:cxn>
                    <a:cxn ang="0">
                      <a:pos x="connsiteX4045" y="connsiteY4045"/>
                    </a:cxn>
                    <a:cxn ang="0">
                      <a:pos x="connsiteX4046" y="connsiteY4046"/>
                    </a:cxn>
                    <a:cxn ang="0">
                      <a:pos x="connsiteX4047" y="connsiteY4047"/>
                    </a:cxn>
                    <a:cxn ang="0">
                      <a:pos x="connsiteX4048" y="connsiteY4048"/>
                    </a:cxn>
                    <a:cxn ang="0">
                      <a:pos x="connsiteX4049" y="connsiteY4049"/>
                    </a:cxn>
                    <a:cxn ang="0">
                      <a:pos x="connsiteX4050" y="connsiteY4050"/>
                    </a:cxn>
                    <a:cxn ang="0">
                      <a:pos x="connsiteX4051" y="connsiteY4051"/>
                    </a:cxn>
                    <a:cxn ang="0">
                      <a:pos x="connsiteX4052" y="connsiteY4052"/>
                    </a:cxn>
                    <a:cxn ang="0">
                      <a:pos x="connsiteX4053" y="connsiteY4053"/>
                    </a:cxn>
                    <a:cxn ang="0">
                      <a:pos x="connsiteX4054" y="connsiteY4054"/>
                    </a:cxn>
                    <a:cxn ang="0">
                      <a:pos x="connsiteX4055" y="connsiteY4055"/>
                    </a:cxn>
                    <a:cxn ang="0">
                      <a:pos x="connsiteX4056" y="connsiteY4056"/>
                    </a:cxn>
                    <a:cxn ang="0">
                      <a:pos x="connsiteX4057" y="connsiteY4057"/>
                    </a:cxn>
                    <a:cxn ang="0">
                      <a:pos x="connsiteX4058" y="connsiteY4058"/>
                    </a:cxn>
                    <a:cxn ang="0">
                      <a:pos x="connsiteX4059" y="connsiteY4059"/>
                    </a:cxn>
                    <a:cxn ang="0">
                      <a:pos x="connsiteX4060" y="connsiteY4060"/>
                    </a:cxn>
                    <a:cxn ang="0">
                      <a:pos x="connsiteX4061" y="connsiteY4061"/>
                    </a:cxn>
                    <a:cxn ang="0">
                      <a:pos x="connsiteX4062" y="connsiteY4062"/>
                    </a:cxn>
                    <a:cxn ang="0">
                      <a:pos x="connsiteX4063" y="connsiteY4063"/>
                    </a:cxn>
                    <a:cxn ang="0">
                      <a:pos x="connsiteX4064" y="connsiteY4064"/>
                    </a:cxn>
                    <a:cxn ang="0">
                      <a:pos x="connsiteX4065" y="connsiteY4065"/>
                    </a:cxn>
                    <a:cxn ang="0">
                      <a:pos x="connsiteX4066" y="connsiteY4066"/>
                    </a:cxn>
                    <a:cxn ang="0">
                      <a:pos x="connsiteX4067" y="connsiteY4067"/>
                    </a:cxn>
                    <a:cxn ang="0">
                      <a:pos x="connsiteX4068" y="connsiteY4068"/>
                    </a:cxn>
                    <a:cxn ang="0">
                      <a:pos x="connsiteX4069" y="connsiteY4069"/>
                    </a:cxn>
                    <a:cxn ang="0">
                      <a:pos x="connsiteX4070" y="connsiteY4070"/>
                    </a:cxn>
                    <a:cxn ang="0">
                      <a:pos x="connsiteX4071" y="connsiteY4071"/>
                    </a:cxn>
                    <a:cxn ang="0">
                      <a:pos x="connsiteX4072" y="connsiteY4072"/>
                    </a:cxn>
                    <a:cxn ang="0">
                      <a:pos x="connsiteX4073" y="connsiteY4073"/>
                    </a:cxn>
                    <a:cxn ang="0">
                      <a:pos x="connsiteX4074" y="connsiteY4074"/>
                    </a:cxn>
                    <a:cxn ang="0">
                      <a:pos x="connsiteX4075" y="connsiteY4075"/>
                    </a:cxn>
                    <a:cxn ang="0">
                      <a:pos x="connsiteX4076" y="connsiteY4076"/>
                    </a:cxn>
                    <a:cxn ang="0">
                      <a:pos x="connsiteX4077" y="connsiteY4077"/>
                    </a:cxn>
                    <a:cxn ang="0">
                      <a:pos x="connsiteX4078" y="connsiteY4078"/>
                    </a:cxn>
                    <a:cxn ang="0">
                      <a:pos x="connsiteX4079" y="connsiteY4079"/>
                    </a:cxn>
                    <a:cxn ang="0">
                      <a:pos x="connsiteX4080" y="connsiteY4080"/>
                    </a:cxn>
                    <a:cxn ang="0">
                      <a:pos x="connsiteX4081" y="connsiteY4081"/>
                    </a:cxn>
                    <a:cxn ang="0">
                      <a:pos x="connsiteX4082" y="connsiteY4082"/>
                    </a:cxn>
                    <a:cxn ang="0">
                      <a:pos x="connsiteX4083" y="connsiteY4083"/>
                    </a:cxn>
                    <a:cxn ang="0">
                      <a:pos x="connsiteX4084" y="connsiteY4084"/>
                    </a:cxn>
                    <a:cxn ang="0">
                      <a:pos x="connsiteX4085" y="connsiteY4085"/>
                    </a:cxn>
                    <a:cxn ang="0">
                      <a:pos x="connsiteX4086" y="connsiteY4086"/>
                    </a:cxn>
                    <a:cxn ang="0">
                      <a:pos x="connsiteX4087" y="connsiteY4087"/>
                    </a:cxn>
                    <a:cxn ang="0">
                      <a:pos x="connsiteX4088" y="connsiteY4088"/>
                    </a:cxn>
                    <a:cxn ang="0">
                      <a:pos x="connsiteX4089" y="connsiteY4089"/>
                    </a:cxn>
                    <a:cxn ang="0">
                      <a:pos x="connsiteX4090" y="connsiteY4090"/>
                    </a:cxn>
                    <a:cxn ang="0">
                      <a:pos x="connsiteX4091" y="connsiteY4091"/>
                    </a:cxn>
                    <a:cxn ang="0">
                      <a:pos x="connsiteX4092" y="connsiteY4092"/>
                    </a:cxn>
                    <a:cxn ang="0">
                      <a:pos x="connsiteX4093" y="connsiteY4093"/>
                    </a:cxn>
                    <a:cxn ang="0">
                      <a:pos x="connsiteX4094" y="connsiteY4094"/>
                    </a:cxn>
                    <a:cxn ang="0">
                      <a:pos x="connsiteX4095" y="connsiteY4095"/>
                    </a:cxn>
                    <a:cxn ang="0">
                      <a:pos x="connsiteX4096" y="connsiteY4096"/>
                    </a:cxn>
                    <a:cxn ang="0">
                      <a:pos x="connsiteX4097" y="connsiteY4097"/>
                    </a:cxn>
                    <a:cxn ang="0">
                      <a:pos x="connsiteX4098" y="connsiteY4098"/>
                    </a:cxn>
                    <a:cxn ang="0">
                      <a:pos x="connsiteX4099" y="connsiteY4099"/>
                    </a:cxn>
                    <a:cxn ang="0">
                      <a:pos x="connsiteX4100" y="connsiteY4100"/>
                    </a:cxn>
                    <a:cxn ang="0">
                      <a:pos x="connsiteX4101" y="connsiteY4101"/>
                    </a:cxn>
                    <a:cxn ang="0">
                      <a:pos x="connsiteX4102" y="connsiteY4102"/>
                    </a:cxn>
                    <a:cxn ang="0">
                      <a:pos x="connsiteX4103" y="connsiteY4103"/>
                    </a:cxn>
                    <a:cxn ang="0">
                      <a:pos x="connsiteX4104" y="connsiteY4104"/>
                    </a:cxn>
                    <a:cxn ang="0">
                      <a:pos x="connsiteX4105" y="connsiteY4105"/>
                    </a:cxn>
                    <a:cxn ang="0">
                      <a:pos x="connsiteX4106" y="connsiteY4106"/>
                    </a:cxn>
                    <a:cxn ang="0">
                      <a:pos x="connsiteX4107" y="connsiteY4107"/>
                    </a:cxn>
                    <a:cxn ang="0">
                      <a:pos x="connsiteX4108" y="connsiteY4108"/>
                    </a:cxn>
                    <a:cxn ang="0">
                      <a:pos x="connsiteX4109" y="connsiteY4109"/>
                    </a:cxn>
                    <a:cxn ang="0">
                      <a:pos x="connsiteX4110" y="connsiteY4110"/>
                    </a:cxn>
                    <a:cxn ang="0">
                      <a:pos x="connsiteX4111" y="connsiteY4111"/>
                    </a:cxn>
                    <a:cxn ang="0">
                      <a:pos x="connsiteX4112" y="connsiteY4112"/>
                    </a:cxn>
                    <a:cxn ang="0">
                      <a:pos x="connsiteX4113" y="connsiteY4113"/>
                    </a:cxn>
                    <a:cxn ang="0">
                      <a:pos x="connsiteX4114" y="connsiteY4114"/>
                    </a:cxn>
                    <a:cxn ang="0">
                      <a:pos x="connsiteX4115" y="connsiteY4115"/>
                    </a:cxn>
                    <a:cxn ang="0">
                      <a:pos x="connsiteX4116" y="connsiteY4116"/>
                    </a:cxn>
                    <a:cxn ang="0">
                      <a:pos x="connsiteX4117" y="connsiteY4117"/>
                    </a:cxn>
                    <a:cxn ang="0">
                      <a:pos x="connsiteX4118" y="connsiteY4118"/>
                    </a:cxn>
                    <a:cxn ang="0">
                      <a:pos x="connsiteX4119" y="connsiteY4119"/>
                    </a:cxn>
                    <a:cxn ang="0">
                      <a:pos x="connsiteX4120" y="connsiteY4120"/>
                    </a:cxn>
                    <a:cxn ang="0">
                      <a:pos x="connsiteX4121" y="connsiteY4121"/>
                    </a:cxn>
                    <a:cxn ang="0">
                      <a:pos x="connsiteX4122" y="connsiteY4122"/>
                    </a:cxn>
                    <a:cxn ang="0">
                      <a:pos x="connsiteX4123" y="connsiteY4123"/>
                    </a:cxn>
                    <a:cxn ang="0">
                      <a:pos x="connsiteX4124" y="connsiteY4124"/>
                    </a:cxn>
                    <a:cxn ang="0">
                      <a:pos x="connsiteX4125" y="connsiteY4125"/>
                    </a:cxn>
                    <a:cxn ang="0">
                      <a:pos x="connsiteX4126" y="connsiteY4126"/>
                    </a:cxn>
                    <a:cxn ang="0">
                      <a:pos x="connsiteX4127" y="connsiteY4127"/>
                    </a:cxn>
                    <a:cxn ang="0">
                      <a:pos x="connsiteX4128" y="connsiteY4128"/>
                    </a:cxn>
                    <a:cxn ang="0">
                      <a:pos x="connsiteX4129" y="connsiteY4129"/>
                    </a:cxn>
                    <a:cxn ang="0">
                      <a:pos x="connsiteX4130" y="connsiteY4130"/>
                    </a:cxn>
                    <a:cxn ang="0">
                      <a:pos x="connsiteX4131" y="connsiteY4131"/>
                    </a:cxn>
                    <a:cxn ang="0">
                      <a:pos x="connsiteX4132" y="connsiteY4132"/>
                    </a:cxn>
                    <a:cxn ang="0">
                      <a:pos x="connsiteX4133" y="connsiteY4133"/>
                    </a:cxn>
                    <a:cxn ang="0">
                      <a:pos x="connsiteX4134" y="connsiteY4134"/>
                    </a:cxn>
                    <a:cxn ang="0">
                      <a:pos x="connsiteX4135" y="connsiteY4135"/>
                    </a:cxn>
                    <a:cxn ang="0">
                      <a:pos x="connsiteX4136" y="connsiteY4136"/>
                    </a:cxn>
                    <a:cxn ang="0">
                      <a:pos x="connsiteX4137" y="connsiteY4137"/>
                    </a:cxn>
                    <a:cxn ang="0">
                      <a:pos x="connsiteX4138" y="connsiteY4138"/>
                    </a:cxn>
                    <a:cxn ang="0">
                      <a:pos x="connsiteX4139" y="connsiteY4139"/>
                    </a:cxn>
                    <a:cxn ang="0">
                      <a:pos x="connsiteX4140" y="connsiteY4140"/>
                    </a:cxn>
                    <a:cxn ang="0">
                      <a:pos x="connsiteX4141" y="connsiteY4141"/>
                    </a:cxn>
                    <a:cxn ang="0">
                      <a:pos x="connsiteX4142" y="connsiteY4142"/>
                    </a:cxn>
                    <a:cxn ang="0">
                      <a:pos x="connsiteX4143" y="connsiteY4143"/>
                    </a:cxn>
                    <a:cxn ang="0">
                      <a:pos x="connsiteX4144" y="connsiteY4144"/>
                    </a:cxn>
                    <a:cxn ang="0">
                      <a:pos x="connsiteX4145" y="connsiteY4145"/>
                    </a:cxn>
                    <a:cxn ang="0">
                      <a:pos x="connsiteX4146" y="connsiteY4146"/>
                    </a:cxn>
                    <a:cxn ang="0">
                      <a:pos x="connsiteX4147" y="connsiteY4147"/>
                    </a:cxn>
                    <a:cxn ang="0">
                      <a:pos x="connsiteX4148" y="connsiteY4148"/>
                    </a:cxn>
                    <a:cxn ang="0">
                      <a:pos x="connsiteX4149" y="connsiteY4149"/>
                    </a:cxn>
                    <a:cxn ang="0">
                      <a:pos x="connsiteX4150" y="connsiteY4150"/>
                    </a:cxn>
                    <a:cxn ang="0">
                      <a:pos x="connsiteX4151" y="connsiteY4151"/>
                    </a:cxn>
                    <a:cxn ang="0">
                      <a:pos x="connsiteX4152" y="connsiteY4152"/>
                    </a:cxn>
                    <a:cxn ang="0">
                      <a:pos x="connsiteX4153" y="connsiteY4153"/>
                    </a:cxn>
                    <a:cxn ang="0">
                      <a:pos x="connsiteX4154" y="connsiteY4154"/>
                    </a:cxn>
                    <a:cxn ang="0">
                      <a:pos x="connsiteX4155" y="connsiteY4155"/>
                    </a:cxn>
                    <a:cxn ang="0">
                      <a:pos x="connsiteX4156" y="connsiteY4156"/>
                    </a:cxn>
                    <a:cxn ang="0">
                      <a:pos x="connsiteX4157" y="connsiteY4157"/>
                    </a:cxn>
                    <a:cxn ang="0">
                      <a:pos x="connsiteX4158" y="connsiteY4158"/>
                    </a:cxn>
                    <a:cxn ang="0">
                      <a:pos x="connsiteX4159" y="connsiteY4159"/>
                    </a:cxn>
                    <a:cxn ang="0">
                      <a:pos x="connsiteX4160" y="connsiteY4160"/>
                    </a:cxn>
                    <a:cxn ang="0">
                      <a:pos x="connsiteX4161" y="connsiteY4161"/>
                    </a:cxn>
                    <a:cxn ang="0">
                      <a:pos x="connsiteX4162" y="connsiteY4162"/>
                    </a:cxn>
                    <a:cxn ang="0">
                      <a:pos x="connsiteX4163" y="connsiteY4163"/>
                    </a:cxn>
                    <a:cxn ang="0">
                      <a:pos x="connsiteX4164" y="connsiteY4164"/>
                    </a:cxn>
                    <a:cxn ang="0">
                      <a:pos x="connsiteX4165" y="connsiteY4165"/>
                    </a:cxn>
                    <a:cxn ang="0">
                      <a:pos x="connsiteX4166" y="connsiteY4166"/>
                    </a:cxn>
                    <a:cxn ang="0">
                      <a:pos x="connsiteX4167" y="connsiteY4167"/>
                    </a:cxn>
                    <a:cxn ang="0">
                      <a:pos x="connsiteX4168" y="connsiteY4168"/>
                    </a:cxn>
                    <a:cxn ang="0">
                      <a:pos x="connsiteX4169" y="connsiteY4169"/>
                    </a:cxn>
                    <a:cxn ang="0">
                      <a:pos x="connsiteX4170" y="connsiteY4170"/>
                    </a:cxn>
                    <a:cxn ang="0">
                      <a:pos x="connsiteX4171" y="connsiteY4171"/>
                    </a:cxn>
                    <a:cxn ang="0">
                      <a:pos x="connsiteX4172" y="connsiteY4172"/>
                    </a:cxn>
                    <a:cxn ang="0">
                      <a:pos x="connsiteX4173" y="connsiteY4173"/>
                    </a:cxn>
                    <a:cxn ang="0">
                      <a:pos x="connsiteX4174" y="connsiteY4174"/>
                    </a:cxn>
                    <a:cxn ang="0">
                      <a:pos x="connsiteX4175" y="connsiteY4175"/>
                    </a:cxn>
                    <a:cxn ang="0">
                      <a:pos x="connsiteX4176" y="connsiteY4176"/>
                    </a:cxn>
                    <a:cxn ang="0">
                      <a:pos x="connsiteX4177" y="connsiteY4177"/>
                    </a:cxn>
                    <a:cxn ang="0">
                      <a:pos x="connsiteX4178" y="connsiteY4178"/>
                    </a:cxn>
                    <a:cxn ang="0">
                      <a:pos x="connsiteX4179" y="connsiteY4179"/>
                    </a:cxn>
                    <a:cxn ang="0">
                      <a:pos x="connsiteX4180" y="connsiteY4180"/>
                    </a:cxn>
                    <a:cxn ang="0">
                      <a:pos x="connsiteX4181" y="connsiteY4181"/>
                    </a:cxn>
                    <a:cxn ang="0">
                      <a:pos x="connsiteX4182" y="connsiteY4182"/>
                    </a:cxn>
                    <a:cxn ang="0">
                      <a:pos x="connsiteX4183" y="connsiteY4183"/>
                    </a:cxn>
                    <a:cxn ang="0">
                      <a:pos x="connsiteX4184" y="connsiteY4184"/>
                    </a:cxn>
                    <a:cxn ang="0">
                      <a:pos x="connsiteX4185" y="connsiteY4185"/>
                    </a:cxn>
                    <a:cxn ang="0">
                      <a:pos x="connsiteX4186" y="connsiteY4186"/>
                    </a:cxn>
                    <a:cxn ang="0">
                      <a:pos x="connsiteX4187" y="connsiteY4187"/>
                    </a:cxn>
                    <a:cxn ang="0">
                      <a:pos x="connsiteX4188" y="connsiteY4188"/>
                    </a:cxn>
                    <a:cxn ang="0">
                      <a:pos x="connsiteX4189" y="connsiteY4189"/>
                    </a:cxn>
                    <a:cxn ang="0">
                      <a:pos x="connsiteX4190" y="connsiteY4190"/>
                    </a:cxn>
                    <a:cxn ang="0">
                      <a:pos x="connsiteX4191" y="connsiteY4191"/>
                    </a:cxn>
                    <a:cxn ang="0">
                      <a:pos x="connsiteX4192" y="connsiteY4192"/>
                    </a:cxn>
                    <a:cxn ang="0">
                      <a:pos x="connsiteX4193" y="connsiteY4193"/>
                    </a:cxn>
                    <a:cxn ang="0">
                      <a:pos x="connsiteX4194" y="connsiteY4194"/>
                    </a:cxn>
                    <a:cxn ang="0">
                      <a:pos x="connsiteX4195" y="connsiteY4195"/>
                    </a:cxn>
                    <a:cxn ang="0">
                      <a:pos x="connsiteX4196" y="connsiteY4196"/>
                    </a:cxn>
                    <a:cxn ang="0">
                      <a:pos x="connsiteX4197" y="connsiteY4197"/>
                    </a:cxn>
                    <a:cxn ang="0">
                      <a:pos x="connsiteX4198" y="connsiteY4198"/>
                    </a:cxn>
                    <a:cxn ang="0">
                      <a:pos x="connsiteX4199" y="connsiteY4199"/>
                    </a:cxn>
                    <a:cxn ang="0">
                      <a:pos x="connsiteX4200" y="connsiteY4200"/>
                    </a:cxn>
                    <a:cxn ang="0">
                      <a:pos x="connsiteX4201" y="connsiteY4201"/>
                    </a:cxn>
                    <a:cxn ang="0">
                      <a:pos x="connsiteX4202" y="connsiteY4202"/>
                    </a:cxn>
                    <a:cxn ang="0">
                      <a:pos x="connsiteX4203" y="connsiteY4203"/>
                    </a:cxn>
                    <a:cxn ang="0">
                      <a:pos x="connsiteX4204" y="connsiteY4204"/>
                    </a:cxn>
                    <a:cxn ang="0">
                      <a:pos x="connsiteX4205" y="connsiteY4205"/>
                    </a:cxn>
                    <a:cxn ang="0">
                      <a:pos x="connsiteX4206" y="connsiteY4206"/>
                    </a:cxn>
                    <a:cxn ang="0">
                      <a:pos x="connsiteX4207" y="connsiteY4207"/>
                    </a:cxn>
                    <a:cxn ang="0">
                      <a:pos x="connsiteX4208" y="connsiteY4208"/>
                    </a:cxn>
                    <a:cxn ang="0">
                      <a:pos x="connsiteX4209" y="connsiteY4209"/>
                    </a:cxn>
                    <a:cxn ang="0">
                      <a:pos x="connsiteX4210" y="connsiteY4210"/>
                    </a:cxn>
                    <a:cxn ang="0">
                      <a:pos x="connsiteX4211" y="connsiteY4211"/>
                    </a:cxn>
                    <a:cxn ang="0">
                      <a:pos x="connsiteX4212" y="connsiteY4212"/>
                    </a:cxn>
                    <a:cxn ang="0">
                      <a:pos x="connsiteX4213" y="connsiteY4213"/>
                    </a:cxn>
                    <a:cxn ang="0">
                      <a:pos x="connsiteX4214" y="connsiteY4214"/>
                    </a:cxn>
                    <a:cxn ang="0">
                      <a:pos x="connsiteX4215" y="connsiteY4215"/>
                    </a:cxn>
                    <a:cxn ang="0">
                      <a:pos x="connsiteX4216" y="connsiteY4216"/>
                    </a:cxn>
                    <a:cxn ang="0">
                      <a:pos x="connsiteX4217" y="connsiteY4217"/>
                    </a:cxn>
                    <a:cxn ang="0">
                      <a:pos x="connsiteX4218" y="connsiteY4218"/>
                    </a:cxn>
                    <a:cxn ang="0">
                      <a:pos x="connsiteX4219" y="connsiteY4219"/>
                    </a:cxn>
                    <a:cxn ang="0">
                      <a:pos x="connsiteX4220" y="connsiteY4220"/>
                    </a:cxn>
                    <a:cxn ang="0">
                      <a:pos x="connsiteX4221" y="connsiteY4221"/>
                    </a:cxn>
                    <a:cxn ang="0">
                      <a:pos x="connsiteX4222" y="connsiteY4222"/>
                    </a:cxn>
                    <a:cxn ang="0">
                      <a:pos x="connsiteX4223" y="connsiteY4223"/>
                    </a:cxn>
                    <a:cxn ang="0">
                      <a:pos x="connsiteX4224" y="connsiteY4224"/>
                    </a:cxn>
                    <a:cxn ang="0">
                      <a:pos x="connsiteX4225" y="connsiteY4225"/>
                    </a:cxn>
                    <a:cxn ang="0">
                      <a:pos x="connsiteX4226" y="connsiteY4226"/>
                    </a:cxn>
                    <a:cxn ang="0">
                      <a:pos x="connsiteX4227" y="connsiteY4227"/>
                    </a:cxn>
                    <a:cxn ang="0">
                      <a:pos x="connsiteX4228" y="connsiteY4228"/>
                    </a:cxn>
                    <a:cxn ang="0">
                      <a:pos x="connsiteX4229" y="connsiteY4229"/>
                    </a:cxn>
                    <a:cxn ang="0">
                      <a:pos x="connsiteX4230" y="connsiteY4230"/>
                    </a:cxn>
                    <a:cxn ang="0">
                      <a:pos x="connsiteX4231" y="connsiteY4231"/>
                    </a:cxn>
                    <a:cxn ang="0">
                      <a:pos x="connsiteX4232" y="connsiteY4232"/>
                    </a:cxn>
                    <a:cxn ang="0">
                      <a:pos x="connsiteX4233" y="connsiteY4233"/>
                    </a:cxn>
                    <a:cxn ang="0">
                      <a:pos x="connsiteX4234" y="connsiteY4234"/>
                    </a:cxn>
                    <a:cxn ang="0">
                      <a:pos x="connsiteX4235" y="connsiteY4235"/>
                    </a:cxn>
                    <a:cxn ang="0">
                      <a:pos x="connsiteX4236" y="connsiteY4236"/>
                    </a:cxn>
                    <a:cxn ang="0">
                      <a:pos x="connsiteX4237" y="connsiteY4237"/>
                    </a:cxn>
                    <a:cxn ang="0">
                      <a:pos x="connsiteX4238" y="connsiteY4238"/>
                    </a:cxn>
                    <a:cxn ang="0">
                      <a:pos x="connsiteX4239" y="connsiteY4239"/>
                    </a:cxn>
                    <a:cxn ang="0">
                      <a:pos x="connsiteX4240" y="connsiteY4240"/>
                    </a:cxn>
                    <a:cxn ang="0">
                      <a:pos x="connsiteX4241" y="connsiteY4241"/>
                    </a:cxn>
                    <a:cxn ang="0">
                      <a:pos x="connsiteX4242" y="connsiteY4242"/>
                    </a:cxn>
                    <a:cxn ang="0">
                      <a:pos x="connsiteX4243" y="connsiteY4243"/>
                    </a:cxn>
                    <a:cxn ang="0">
                      <a:pos x="connsiteX4244" y="connsiteY4244"/>
                    </a:cxn>
                    <a:cxn ang="0">
                      <a:pos x="connsiteX4245" y="connsiteY4245"/>
                    </a:cxn>
                    <a:cxn ang="0">
                      <a:pos x="connsiteX4246" y="connsiteY4246"/>
                    </a:cxn>
                    <a:cxn ang="0">
                      <a:pos x="connsiteX4247" y="connsiteY4247"/>
                    </a:cxn>
                    <a:cxn ang="0">
                      <a:pos x="connsiteX4248" y="connsiteY4248"/>
                    </a:cxn>
                    <a:cxn ang="0">
                      <a:pos x="connsiteX4249" y="connsiteY4249"/>
                    </a:cxn>
                    <a:cxn ang="0">
                      <a:pos x="connsiteX4250" y="connsiteY4250"/>
                    </a:cxn>
                    <a:cxn ang="0">
                      <a:pos x="connsiteX4251" y="connsiteY4251"/>
                    </a:cxn>
                    <a:cxn ang="0">
                      <a:pos x="connsiteX4252" y="connsiteY4252"/>
                    </a:cxn>
                    <a:cxn ang="0">
                      <a:pos x="connsiteX4253" y="connsiteY4253"/>
                    </a:cxn>
                    <a:cxn ang="0">
                      <a:pos x="connsiteX4254" y="connsiteY4254"/>
                    </a:cxn>
                    <a:cxn ang="0">
                      <a:pos x="connsiteX4255" y="connsiteY4255"/>
                    </a:cxn>
                    <a:cxn ang="0">
                      <a:pos x="connsiteX4256" y="connsiteY4256"/>
                    </a:cxn>
                    <a:cxn ang="0">
                      <a:pos x="connsiteX4257" y="connsiteY4257"/>
                    </a:cxn>
                    <a:cxn ang="0">
                      <a:pos x="connsiteX4258" y="connsiteY4258"/>
                    </a:cxn>
                    <a:cxn ang="0">
                      <a:pos x="connsiteX4259" y="connsiteY4259"/>
                    </a:cxn>
                    <a:cxn ang="0">
                      <a:pos x="connsiteX4260" y="connsiteY4260"/>
                    </a:cxn>
                    <a:cxn ang="0">
                      <a:pos x="connsiteX4261" y="connsiteY4261"/>
                    </a:cxn>
                    <a:cxn ang="0">
                      <a:pos x="connsiteX4262" y="connsiteY4262"/>
                    </a:cxn>
                    <a:cxn ang="0">
                      <a:pos x="connsiteX4263" y="connsiteY4263"/>
                    </a:cxn>
                    <a:cxn ang="0">
                      <a:pos x="connsiteX4264" y="connsiteY4264"/>
                    </a:cxn>
                    <a:cxn ang="0">
                      <a:pos x="connsiteX4265" y="connsiteY4265"/>
                    </a:cxn>
                    <a:cxn ang="0">
                      <a:pos x="connsiteX4266" y="connsiteY4266"/>
                    </a:cxn>
                    <a:cxn ang="0">
                      <a:pos x="connsiteX4267" y="connsiteY4267"/>
                    </a:cxn>
                    <a:cxn ang="0">
                      <a:pos x="connsiteX4268" y="connsiteY4268"/>
                    </a:cxn>
                    <a:cxn ang="0">
                      <a:pos x="connsiteX4269" y="connsiteY4269"/>
                    </a:cxn>
                    <a:cxn ang="0">
                      <a:pos x="connsiteX4270" y="connsiteY4270"/>
                    </a:cxn>
                    <a:cxn ang="0">
                      <a:pos x="connsiteX4271" y="connsiteY4271"/>
                    </a:cxn>
                    <a:cxn ang="0">
                      <a:pos x="connsiteX4272" y="connsiteY4272"/>
                    </a:cxn>
                    <a:cxn ang="0">
                      <a:pos x="connsiteX4273" y="connsiteY4273"/>
                    </a:cxn>
                    <a:cxn ang="0">
                      <a:pos x="connsiteX4274" y="connsiteY4274"/>
                    </a:cxn>
                    <a:cxn ang="0">
                      <a:pos x="connsiteX4275" y="connsiteY4275"/>
                    </a:cxn>
                    <a:cxn ang="0">
                      <a:pos x="connsiteX4276" y="connsiteY4276"/>
                    </a:cxn>
                    <a:cxn ang="0">
                      <a:pos x="connsiteX4277" y="connsiteY4277"/>
                    </a:cxn>
                    <a:cxn ang="0">
                      <a:pos x="connsiteX4278" y="connsiteY4278"/>
                    </a:cxn>
                    <a:cxn ang="0">
                      <a:pos x="connsiteX4279" y="connsiteY4279"/>
                    </a:cxn>
                    <a:cxn ang="0">
                      <a:pos x="connsiteX4280" y="connsiteY4280"/>
                    </a:cxn>
                    <a:cxn ang="0">
                      <a:pos x="connsiteX4281" y="connsiteY4281"/>
                    </a:cxn>
                    <a:cxn ang="0">
                      <a:pos x="connsiteX4282" y="connsiteY4282"/>
                    </a:cxn>
                    <a:cxn ang="0">
                      <a:pos x="connsiteX4283" y="connsiteY4283"/>
                    </a:cxn>
                    <a:cxn ang="0">
                      <a:pos x="connsiteX4284" y="connsiteY4284"/>
                    </a:cxn>
                    <a:cxn ang="0">
                      <a:pos x="connsiteX4285" y="connsiteY4285"/>
                    </a:cxn>
                    <a:cxn ang="0">
                      <a:pos x="connsiteX4286" y="connsiteY4286"/>
                    </a:cxn>
                    <a:cxn ang="0">
                      <a:pos x="connsiteX4287" y="connsiteY4287"/>
                    </a:cxn>
                    <a:cxn ang="0">
                      <a:pos x="connsiteX4288" y="connsiteY4288"/>
                    </a:cxn>
                    <a:cxn ang="0">
                      <a:pos x="connsiteX4289" y="connsiteY4289"/>
                    </a:cxn>
                    <a:cxn ang="0">
                      <a:pos x="connsiteX4290" y="connsiteY4290"/>
                    </a:cxn>
                    <a:cxn ang="0">
                      <a:pos x="connsiteX4291" y="connsiteY4291"/>
                    </a:cxn>
                    <a:cxn ang="0">
                      <a:pos x="connsiteX4292" y="connsiteY4292"/>
                    </a:cxn>
                    <a:cxn ang="0">
                      <a:pos x="connsiteX4293" y="connsiteY4293"/>
                    </a:cxn>
                    <a:cxn ang="0">
                      <a:pos x="connsiteX4294" y="connsiteY4294"/>
                    </a:cxn>
                    <a:cxn ang="0">
                      <a:pos x="connsiteX4295" y="connsiteY4295"/>
                    </a:cxn>
                    <a:cxn ang="0">
                      <a:pos x="connsiteX4296" y="connsiteY4296"/>
                    </a:cxn>
                    <a:cxn ang="0">
                      <a:pos x="connsiteX4297" y="connsiteY4297"/>
                    </a:cxn>
                    <a:cxn ang="0">
                      <a:pos x="connsiteX4298" y="connsiteY4298"/>
                    </a:cxn>
                    <a:cxn ang="0">
                      <a:pos x="connsiteX4299" y="connsiteY4299"/>
                    </a:cxn>
                    <a:cxn ang="0">
                      <a:pos x="connsiteX4300" y="connsiteY4300"/>
                    </a:cxn>
                    <a:cxn ang="0">
                      <a:pos x="connsiteX4301" y="connsiteY4301"/>
                    </a:cxn>
                    <a:cxn ang="0">
                      <a:pos x="connsiteX4302" y="connsiteY4302"/>
                    </a:cxn>
                    <a:cxn ang="0">
                      <a:pos x="connsiteX4303" y="connsiteY4303"/>
                    </a:cxn>
                    <a:cxn ang="0">
                      <a:pos x="connsiteX4304" y="connsiteY4304"/>
                    </a:cxn>
                    <a:cxn ang="0">
                      <a:pos x="connsiteX4305" y="connsiteY4305"/>
                    </a:cxn>
                    <a:cxn ang="0">
                      <a:pos x="connsiteX4306" y="connsiteY4306"/>
                    </a:cxn>
                    <a:cxn ang="0">
                      <a:pos x="connsiteX4307" y="connsiteY4307"/>
                    </a:cxn>
                    <a:cxn ang="0">
                      <a:pos x="connsiteX4308" y="connsiteY4308"/>
                    </a:cxn>
                    <a:cxn ang="0">
                      <a:pos x="connsiteX4309" y="connsiteY4309"/>
                    </a:cxn>
                    <a:cxn ang="0">
                      <a:pos x="connsiteX4310" y="connsiteY4310"/>
                    </a:cxn>
                    <a:cxn ang="0">
                      <a:pos x="connsiteX4311" y="connsiteY4311"/>
                    </a:cxn>
                    <a:cxn ang="0">
                      <a:pos x="connsiteX4312" y="connsiteY4312"/>
                    </a:cxn>
                    <a:cxn ang="0">
                      <a:pos x="connsiteX4313" y="connsiteY4313"/>
                    </a:cxn>
                    <a:cxn ang="0">
                      <a:pos x="connsiteX4314" y="connsiteY4314"/>
                    </a:cxn>
                    <a:cxn ang="0">
                      <a:pos x="connsiteX4315" y="connsiteY4315"/>
                    </a:cxn>
                    <a:cxn ang="0">
                      <a:pos x="connsiteX4316" y="connsiteY4316"/>
                    </a:cxn>
                    <a:cxn ang="0">
                      <a:pos x="connsiteX4317" y="connsiteY4317"/>
                    </a:cxn>
                    <a:cxn ang="0">
                      <a:pos x="connsiteX4318" y="connsiteY4318"/>
                    </a:cxn>
                    <a:cxn ang="0">
                      <a:pos x="connsiteX4319" y="connsiteY4319"/>
                    </a:cxn>
                    <a:cxn ang="0">
                      <a:pos x="connsiteX4320" y="connsiteY4320"/>
                    </a:cxn>
                    <a:cxn ang="0">
                      <a:pos x="connsiteX4321" y="connsiteY4321"/>
                    </a:cxn>
                    <a:cxn ang="0">
                      <a:pos x="connsiteX4322" y="connsiteY4322"/>
                    </a:cxn>
                    <a:cxn ang="0">
                      <a:pos x="connsiteX4323" y="connsiteY4323"/>
                    </a:cxn>
                    <a:cxn ang="0">
                      <a:pos x="connsiteX4324" y="connsiteY4324"/>
                    </a:cxn>
                    <a:cxn ang="0">
                      <a:pos x="connsiteX4325" y="connsiteY4325"/>
                    </a:cxn>
                    <a:cxn ang="0">
                      <a:pos x="connsiteX4326" y="connsiteY4326"/>
                    </a:cxn>
                    <a:cxn ang="0">
                      <a:pos x="connsiteX4327" y="connsiteY4327"/>
                    </a:cxn>
                    <a:cxn ang="0">
                      <a:pos x="connsiteX4328" y="connsiteY4328"/>
                    </a:cxn>
                    <a:cxn ang="0">
                      <a:pos x="connsiteX4329" y="connsiteY4329"/>
                    </a:cxn>
                    <a:cxn ang="0">
                      <a:pos x="connsiteX4330" y="connsiteY4330"/>
                    </a:cxn>
                    <a:cxn ang="0">
                      <a:pos x="connsiteX4331" y="connsiteY4331"/>
                    </a:cxn>
                    <a:cxn ang="0">
                      <a:pos x="connsiteX4332" y="connsiteY4332"/>
                    </a:cxn>
                    <a:cxn ang="0">
                      <a:pos x="connsiteX4333" y="connsiteY4333"/>
                    </a:cxn>
                    <a:cxn ang="0">
                      <a:pos x="connsiteX4334" y="connsiteY4334"/>
                    </a:cxn>
                    <a:cxn ang="0">
                      <a:pos x="connsiteX4335" y="connsiteY4335"/>
                    </a:cxn>
                    <a:cxn ang="0">
                      <a:pos x="connsiteX4336" y="connsiteY4336"/>
                    </a:cxn>
                    <a:cxn ang="0">
                      <a:pos x="connsiteX4337" y="connsiteY4337"/>
                    </a:cxn>
                    <a:cxn ang="0">
                      <a:pos x="connsiteX4338" y="connsiteY4338"/>
                    </a:cxn>
                    <a:cxn ang="0">
                      <a:pos x="connsiteX4339" y="connsiteY4339"/>
                    </a:cxn>
                    <a:cxn ang="0">
                      <a:pos x="connsiteX4340" y="connsiteY4340"/>
                    </a:cxn>
                    <a:cxn ang="0">
                      <a:pos x="connsiteX4341" y="connsiteY4341"/>
                    </a:cxn>
                    <a:cxn ang="0">
                      <a:pos x="connsiteX4342" y="connsiteY4342"/>
                    </a:cxn>
                    <a:cxn ang="0">
                      <a:pos x="connsiteX4343" y="connsiteY4343"/>
                    </a:cxn>
                    <a:cxn ang="0">
                      <a:pos x="connsiteX4344" y="connsiteY4344"/>
                    </a:cxn>
                    <a:cxn ang="0">
                      <a:pos x="connsiteX4345" y="connsiteY4345"/>
                    </a:cxn>
                    <a:cxn ang="0">
                      <a:pos x="connsiteX4346" y="connsiteY4346"/>
                    </a:cxn>
                    <a:cxn ang="0">
                      <a:pos x="connsiteX4347" y="connsiteY4347"/>
                    </a:cxn>
                    <a:cxn ang="0">
                      <a:pos x="connsiteX4348" y="connsiteY4348"/>
                    </a:cxn>
                    <a:cxn ang="0">
                      <a:pos x="connsiteX4349" y="connsiteY4349"/>
                    </a:cxn>
                    <a:cxn ang="0">
                      <a:pos x="connsiteX4350" y="connsiteY4350"/>
                    </a:cxn>
                    <a:cxn ang="0">
                      <a:pos x="connsiteX4351" y="connsiteY4351"/>
                    </a:cxn>
                    <a:cxn ang="0">
                      <a:pos x="connsiteX4352" y="connsiteY4352"/>
                    </a:cxn>
                    <a:cxn ang="0">
                      <a:pos x="connsiteX4353" y="connsiteY4353"/>
                    </a:cxn>
                    <a:cxn ang="0">
                      <a:pos x="connsiteX4354" y="connsiteY4354"/>
                    </a:cxn>
                    <a:cxn ang="0">
                      <a:pos x="connsiteX4355" y="connsiteY4355"/>
                    </a:cxn>
                    <a:cxn ang="0">
                      <a:pos x="connsiteX4356" y="connsiteY4356"/>
                    </a:cxn>
                    <a:cxn ang="0">
                      <a:pos x="connsiteX4357" y="connsiteY4357"/>
                    </a:cxn>
                    <a:cxn ang="0">
                      <a:pos x="connsiteX4358" y="connsiteY4358"/>
                    </a:cxn>
                    <a:cxn ang="0">
                      <a:pos x="connsiteX4359" y="connsiteY4359"/>
                    </a:cxn>
                    <a:cxn ang="0">
                      <a:pos x="connsiteX4360" y="connsiteY4360"/>
                    </a:cxn>
                    <a:cxn ang="0">
                      <a:pos x="connsiteX4361" y="connsiteY4361"/>
                    </a:cxn>
                    <a:cxn ang="0">
                      <a:pos x="connsiteX4362" y="connsiteY4362"/>
                    </a:cxn>
                    <a:cxn ang="0">
                      <a:pos x="connsiteX4363" y="connsiteY4363"/>
                    </a:cxn>
                    <a:cxn ang="0">
                      <a:pos x="connsiteX4364" y="connsiteY4364"/>
                    </a:cxn>
                    <a:cxn ang="0">
                      <a:pos x="connsiteX4365" y="connsiteY4365"/>
                    </a:cxn>
                    <a:cxn ang="0">
                      <a:pos x="connsiteX4366" y="connsiteY4366"/>
                    </a:cxn>
                    <a:cxn ang="0">
                      <a:pos x="connsiteX4367" y="connsiteY4367"/>
                    </a:cxn>
                    <a:cxn ang="0">
                      <a:pos x="connsiteX4368" y="connsiteY4368"/>
                    </a:cxn>
                    <a:cxn ang="0">
                      <a:pos x="connsiteX4369" y="connsiteY4369"/>
                    </a:cxn>
                    <a:cxn ang="0">
                      <a:pos x="connsiteX4370" y="connsiteY4370"/>
                    </a:cxn>
                    <a:cxn ang="0">
                      <a:pos x="connsiteX4371" y="connsiteY4371"/>
                    </a:cxn>
                    <a:cxn ang="0">
                      <a:pos x="connsiteX4372" y="connsiteY4372"/>
                    </a:cxn>
                    <a:cxn ang="0">
                      <a:pos x="connsiteX4373" y="connsiteY4373"/>
                    </a:cxn>
                    <a:cxn ang="0">
                      <a:pos x="connsiteX4374" y="connsiteY4374"/>
                    </a:cxn>
                    <a:cxn ang="0">
                      <a:pos x="connsiteX4375" y="connsiteY4375"/>
                    </a:cxn>
                    <a:cxn ang="0">
                      <a:pos x="connsiteX4376" y="connsiteY4376"/>
                    </a:cxn>
                    <a:cxn ang="0">
                      <a:pos x="connsiteX4377" y="connsiteY4377"/>
                    </a:cxn>
                    <a:cxn ang="0">
                      <a:pos x="connsiteX4378" y="connsiteY4378"/>
                    </a:cxn>
                    <a:cxn ang="0">
                      <a:pos x="connsiteX4379" y="connsiteY4379"/>
                    </a:cxn>
                    <a:cxn ang="0">
                      <a:pos x="connsiteX4380" y="connsiteY4380"/>
                    </a:cxn>
                    <a:cxn ang="0">
                      <a:pos x="connsiteX4381" y="connsiteY4381"/>
                    </a:cxn>
                    <a:cxn ang="0">
                      <a:pos x="connsiteX4382" y="connsiteY4382"/>
                    </a:cxn>
                    <a:cxn ang="0">
                      <a:pos x="connsiteX4383" y="connsiteY4383"/>
                    </a:cxn>
                    <a:cxn ang="0">
                      <a:pos x="connsiteX4384" y="connsiteY4384"/>
                    </a:cxn>
                    <a:cxn ang="0">
                      <a:pos x="connsiteX4385" y="connsiteY4385"/>
                    </a:cxn>
                    <a:cxn ang="0">
                      <a:pos x="connsiteX4386" y="connsiteY4386"/>
                    </a:cxn>
                    <a:cxn ang="0">
                      <a:pos x="connsiteX4387" y="connsiteY4387"/>
                    </a:cxn>
                    <a:cxn ang="0">
                      <a:pos x="connsiteX4388" y="connsiteY4388"/>
                    </a:cxn>
                    <a:cxn ang="0">
                      <a:pos x="connsiteX4389" y="connsiteY4389"/>
                    </a:cxn>
                    <a:cxn ang="0">
                      <a:pos x="connsiteX4390" y="connsiteY4390"/>
                    </a:cxn>
                    <a:cxn ang="0">
                      <a:pos x="connsiteX4391" y="connsiteY4391"/>
                    </a:cxn>
                    <a:cxn ang="0">
                      <a:pos x="connsiteX4392" y="connsiteY4392"/>
                    </a:cxn>
                    <a:cxn ang="0">
                      <a:pos x="connsiteX4393" y="connsiteY4393"/>
                    </a:cxn>
                    <a:cxn ang="0">
                      <a:pos x="connsiteX4394" y="connsiteY4394"/>
                    </a:cxn>
                    <a:cxn ang="0">
                      <a:pos x="connsiteX4395" y="connsiteY4395"/>
                    </a:cxn>
                    <a:cxn ang="0">
                      <a:pos x="connsiteX4396" y="connsiteY4396"/>
                    </a:cxn>
                    <a:cxn ang="0">
                      <a:pos x="connsiteX4397" y="connsiteY4397"/>
                    </a:cxn>
                    <a:cxn ang="0">
                      <a:pos x="connsiteX4398" y="connsiteY4398"/>
                    </a:cxn>
                    <a:cxn ang="0">
                      <a:pos x="connsiteX4399" y="connsiteY4399"/>
                    </a:cxn>
                    <a:cxn ang="0">
                      <a:pos x="connsiteX4400" y="connsiteY4400"/>
                    </a:cxn>
                    <a:cxn ang="0">
                      <a:pos x="connsiteX4401" y="connsiteY4401"/>
                    </a:cxn>
                    <a:cxn ang="0">
                      <a:pos x="connsiteX4402" y="connsiteY4402"/>
                    </a:cxn>
                    <a:cxn ang="0">
                      <a:pos x="connsiteX4403" y="connsiteY4403"/>
                    </a:cxn>
                    <a:cxn ang="0">
                      <a:pos x="connsiteX4404" y="connsiteY4404"/>
                    </a:cxn>
                    <a:cxn ang="0">
                      <a:pos x="connsiteX4405" y="connsiteY4405"/>
                    </a:cxn>
                    <a:cxn ang="0">
                      <a:pos x="connsiteX4406" y="connsiteY4406"/>
                    </a:cxn>
                    <a:cxn ang="0">
                      <a:pos x="connsiteX4407" y="connsiteY4407"/>
                    </a:cxn>
                    <a:cxn ang="0">
                      <a:pos x="connsiteX4408" y="connsiteY4408"/>
                    </a:cxn>
                    <a:cxn ang="0">
                      <a:pos x="connsiteX4409" y="connsiteY4409"/>
                    </a:cxn>
                    <a:cxn ang="0">
                      <a:pos x="connsiteX4410" y="connsiteY4410"/>
                    </a:cxn>
                    <a:cxn ang="0">
                      <a:pos x="connsiteX4411" y="connsiteY4411"/>
                    </a:cxn>
                    <a:cxn ang="0">
                      <a:pos x="connsiteX4412" y="connsiteY4412"/>
                    </a:cxn>
                    <a:cxn ang="0">
                      <a:pos x="connsiteX4413" y="connsiteY4413"/>
                    </a:cxn>
                    <a:cxn ang="0">
                      <a:pos x="connsiteX4414" y="connsiteY4414"/>
                    </a:cxn>
                    <a:cxn ang="0">
                      <a:pos x="connsiteX4415" y="connsiteY4415"/>
                    </a:cxn>
                    <a:cxn ang="0">
                      <a:pos x="connsiteX4416" y="connsiteY4416"/>
                    </a:cxn>
                    <a:cxn ang="0">
                      <a:pos x="connsiteX4417" y="connsiteY4417"/>
                    </a:cxn>
                    <a:cxn ang="0">
                      <a:pos x="connsiteX4418" y="connsiteY4418"/>
                    </a:cxn>
                    <a:cxn ang="0">
                      <a:pos x="connsiteX4419" y="connsiteY4419"/>
                    </a:cxn>
                    <a:cxn ang="0">
                      <a:pos x="connsiteX4420" y="connsiteY4420"/>
                    </a:cxn>
                    <a:cxn ang="0">
                      <a:pos x="connsiteX4421" y="connsiteY4421"/>
                    </a:cxn>
                    <a:cxn ang="0">
                      <a:pos x="connsiteX4422" y="connsiteY4422"/>
                    </a:cxn>
                    <a:cxn ang="0">
                      <a:pos x="connsiteX4423" y="connsiteY4423"/>
                    </a:cxn>
                    <a:cxn ang="0">
                      <a:pos x="connsiteX4424" y="connsiteY4424"/>
                    </a:cxn>
                    <a:cxn ang="0">
                      <a:pos x="connsiteX4425" y="connsiteY4425"/>
                    </a:cxn>
                    <a:cxn ang="0">
                      <a:pos x="connsiteX4426" y="connsiteY4426"/>
                    </a:cxn>
                    <a:cxn ang="0">
                      <a:pos x="connsiteX4427" y="connsiteY4427"/>
                    </a:cxn>
                    <a:cxn ang="0">
                      <a:pos x="connsiteX4428" y="connsiteY4428"/>
                    </a:cxn>
                    <a:cxn ang="0">
                      <a:pos x="connsiteX4429" y="connsiteY4429"/>
                    </a:cxn>
                    <a:cxn ang="0">
                      <a:pos x="connsiteX4430" y="connsiteY4430"/>
                    </a:cxn>
                    <a:cxn ang="0">
                      <a:pos x="connsiteX4431" y="connsiteY4431"/>
                    </a:cxn>
                    <a:cxn ang="0">
                      <a:pos x="connsiteX4432" y="connsiteY4432"/>
                    </a:cxn>
                    <a:cxn ang="0">
                      <a:pos x="connsiteX4433" y="connsiteY4433"/>
                    </a:cxn>
                    <a:cxn ang="0">
                      <a:pos x="connsiteX4434" y="connsiteY4434"/>
                    </a:cxn>
                    <a:cxn ang="0">
                      <a:pos x="connsiteX4435" y="connsiteY4435"/>
                    </a:cxn>
                    <a:cxn ang="0">
                      <a:pos x="connsiteX4436" y="connsiteY4436"/>
                    </a:cxn>
                    <a:cxn ang="0">
                      <a:pos x="connsiteX4437" y="connsiteY4437"/>
                    </a:cxn>
                    <a:cxn ang="0">
                      <a:pos x="connsiteX4438" y="connsiteY4438"/>
                    </a:cxn>
                    <a:cxn ang="0">
                      <a:pos x="connsiteX4439" y="connsiteY4439"/>
                    </a:cxn>
                    <a:cxn ang="0">
                      <a:pos x="connsiteX4440" y="connsiteY4440"/>
                    </a:cxn>
                    <a:cxn ang="0">
                      <a:pos x="connsiteX4441" y="connsiteY4441"/>
                    </a:cxn>
                    <a:cxn ang="0">
                      <a:pos x="connsiteX4442" y="connsiteY4442"/>
                    </a:cxn>
                    <a:cxn ang="0">
                      <a:pos x="connsiteX4443" y="connsiteY4443"/>
                    </a:cxn>
                    <a:cxn ang="0">
                      <a:pos x="connsiteX4444" y="connsiteY4444"/>
                    </a:cxn>
                    <a:cxn ang="0">
                      <a:pos x="connsiteX4445" y="connsiteY4445"/>
                    </a:cxn>
                    <a:cxn ang="0">
                      <a:pos x="connsiteX4446" y="connsiteY4446"/>
                    </a:cxn>
                    <a:cxn ang="0">
                      <a:pos x="connsiteX4447" y="connsiteY4447"/>
                    </a:cxn>
                    <a:cxn ang="0">
                      <a:pos x="connsiteX4448" y="connsiteY4448"/>
                    </a:cxn>
                    <a:cxn ang="0">
                      <a:pos x="connsiteX4449" y="connsiteY4449"/>
                    </a:cxn>
                    <a:cxn ang="0">
                      <a:pos x="connsiteX4450" y="connsiteY4450"/>
                    </a:cxn>
                    <a:cxn ang="0">
                      <a:pos x="connsiteX4451" y="connsiteY4451"/>
                    </a:cxn>
                    <a:cxn ang="0">
                      <a:pos x="connsiteX4452" y="connsiteY4452"/>
                    </a:cxn>
                    <a:cxn ang="0">
                      <a:pos x="connsiteX4453" y="connsiteY4453"/>
                    </a:cxn>
                    <a:cxn ang="0">
                      <a:pos x="connsiteX4454" y="connsiteY4454"/>
                    </a:cxn>
                    <a:cxn ang="0">
                      <a:pos x="connsiteX4455" y="connsiteY4455"/>
                    </a:cxn>
                    <a:cxn ang="0">
                      <a:pos x="connsiteX4456" y="connsiteY4456"/>
                    </a:cxn>
                    <a:cxn ang="0">
                      <a:pos x="connsiteX4457" y="connsiteY4457"/>
                    </a:cxn>
                    <a:cxn ang="0">
                      <a:pos x="connsiteX4458" y="connsiteY4458"/>
                    </a:cxn>
                    <a:cxn ang="0">
                      <a:pos x="connsiteX4459" y="connsiteY4459"/>
                    </a:cxn>
                    <a:cxn ang="0">
                      <a:pos x="connsiteX4460" y="connsiteY4460"/>
                    </a:cxn>
                    <a:cxn ang="0">
                      <a:pos x="connsiteX4461" y="connsiteY4461"/>
                    </a:cxn>
                    <a:cxn ang="0">
                      <a:pos x="connsiteX4462" y="connsiteY4462"/>
                    </a:cxn>
                    <a:cxn ang="0">
                      <a:pos x="connsiteX4463" y="connsiteY4463"/>
                    </a:cxn>
                    <a:cxn ang="0">
                      <a:pos x="connsiteX4464" y="connsiteY4464"/>
                    </a:cxn>
                    <a:cxn ang="0">
                      <a:pos x="connsiteX4465" y="connsiteY4465"/>
                    </a:cxn>
                    <a:cxn ang="0">
                      <a:pos x="connsiteX4466" y="connsiteY4466"/>
                    </a:cxn>
                    <a:cxn ang="0">
                      <a:pos x="connsiteX4467" y="connsiteY4467"/>
                    </a:cxn>
                    <a:cxn ang="0">
                      <a:pos x="connsiteX4468" y="connsiteY4468"/>
                    </a:cxn>
                    <a:cxn ang="0">
                      <a:pos x="connsiteX4469" y="connsiteY4469"/>
                    </a:cxn>
                    <a:cxn ang="0">
                      <a:pos x="connsiteX4470" y="connsiteY4470"/>
                    </a:cxn>
                    <a:cxn ang="0">
                      <a:pos x="connsiteX4471" y="connsiteY4471"/>
                    </a:cxn>
                    <a:cxn ang="0">
                      <a:pos x="connsiteX4472" y="connsiteY4472"/>
                    </a:cxn>
                    <a:cxn ang="0">
                      <a:pos x="connsiteX4473" y="connsiteY4473"/>
                    </a:cxn>
                    <a:cxn ang="0">
                      <a:pos x="connsiteX4474" y="connsiteY4474"/>
                    </a:cxn>
                    <a:cxn ang="0">
                      <a:pos x="connsiteX4475" y="connsiteY4475"/>
                    </a:cxn>
                    <a:cxn ang="0">
                      <a:pos x="connsiteX4476" y="connsiteY4476"/>
                    </a:cxn>
                    <a:cxn ang="0">
                      <a:pos x="connsiteX4477" y="connsiteY4477"/>
                    </a:cxn>
                    <a:cxn ang="0">
                      <a:pos x="connsiteX4478" y="connsiteY4478"/>
                    </a:cxn>
                    <a:cxn ang="0">
                      <a:pos x="connsiteX4479" y="connsiteY4479"/>
                    </a:cxn>
                    <a:cxn ang="0">
                      <a:pos x="connsiteX4480" y="connsiteY4480"/>
                    </a:cxn>
                    <a:cxn ang="0">
                      <a:pos x="connsiteX4481" y="connsiteY4481"/>
                    </a:cxn>
                    <a:cxn ang="0">
                      <a:pos x="connsiteX4482" y="connsiteY4482"/>
                    </a:cxn>
                    <a:cxn ang="0">
                      <a:pos x="connsiteX4483" y="connsiteY4483"/>
                    </a:cxn>
                    <a:cxn ang="0">
                      <a:pos x="connsiteX4484" y="connsiteY4484"/>
                    </a:cxn>
                    <a:cxn ang="0">
                      <a:pos x="connsiteX4485" y="connsiteY4485"/>
                    </a:cxn>
                    <a:cxn ang="0">
                      <a:pos x="connsiteX4486" y="connsiteY4486"/>
                    </a:cxn>
                    <a:cxn ang="0">
                      <a:pos x="connsiteX4487" y="connsiteY4487"/>
                    </a:cxn>
                    <a:cxn ang="0">
                      <a:pos x="connsiteX4488" y="connsiteY4488"/>
                    </a:cxn>
                    <a:cxn ang="0">
                      <a:pos x="connsiteX4489" y="connsiteY4489"/>
                    </a:cxn>
                    <a:cxn ang="0">
                      <a:pos x="connsiteX4490" y="connsiteY4490"/>
                    </a:cxn>
                    <a:cxn ang="0">
                      <a:pos x="connsiteX4491" y="connsiteY4491"/>
                    </a:cxn>
                    <a:cxn ang="0">
                      <a:pos x="connsiteX4492" y="connsiteY4492"/>
                    </a:cxn>
                    <a:cxn ang="0">
                      <a:pos x="connsiteX4493" y="connsiteY4493"/>
                    </a:cxn>
                    <a:cxn ang="0">
                      <a:pos x="connsiteX4494" y="connsiteY4494"/>
                    </a:cxn>
                    <a:cxn ang="0">
                      <a:pos x="connsiteX4495" y="connsiteY4495"/>
                    </a:cxn>
                    <a:cxn ang="0">
                      <a:pos x="connsiteX4496" y="connsiteY4496"/>
                    </a:cxn>
                    <a:cxn ang="0">
                      <a:pos x="connsiteX4497" y="connsiteY4497"/>
                    </a:cxn>
                    <a:cxn ang="0">
                      <a:pos x="connsiteX4498" y="connsiteY4498"/>
                    </a:cxn>
                    <a:cxn ang="0">
                      <a:pos x="connsiteX4499" y="connsiteY4499"/>
                    </a:cxn>
                    <a:cxn ang="0">
                      <a:pos x="connsiteX4500" y="connsiteY4500"/>
                    </a:cxn>
                    <a:cxn ang="0">
                      <a:pos x="connsiteX4501" y="connsiteY4501"/>
                    </a:cxn>
                    <a:cxn ang="0">
                      <a:pos x="connsiteX4502" y="connsiteY4502"/>
                    </a:cxn>
                    <a:cxn ang="0">
                      <a:pos x="connsiteX4503" y="connsiteY4503"/>
                    </a:cxn>
                    <a:cxn ang="0">
                      <a:pos x="connsiteX4504" y="connsiteY4504"/>
                    </a:cxn>
                    <a:cxn ang="0">
                      <a:pos x="connsiteX4505" y="connsiteY4505"/>
                    </a:cxn>
                    <a:cxn ang="0">
                      <a:pos x="connsiteX4506" y="connsiteY4506"/>
                    </a:cxn>
                    <a:cxn ang="0">
                      <a:pos x="connsiteX4507" y="connsiteY4507"/>
                    </a:cxn>
                    <a:cxn ang="0">
                      <a:pos x="connsiteX4508" y="connsiteY4508"/>
                    </a:cxn>
                    <a:cxn ang="0">
                      <a:pos x="connsiteX4509" y="connsiteY4509"/>
                    </a:cxn>
                    <a:cxn ang="0">
                      <a:pos x="connsiteX4510" y="connsiteY4510"/>
                    </a:cxn>
                    <a:cxn ang="0">
                      <a:pos x="connsiteX4511" y="connsiteY4511"/>
                    </a:cxn>
                    <a:cxn ang="0">
                      <a:pos x="connsiteX4512" y="connsiteY4512"/>
                    </a:cxn>
                    <a:cxn ang="0">
                      <a:pos x="connsiteX4513" y="connsiteY4513"/>
                    </a:cxn>
                    <a:cxn ang="0">
                      <a:pos x="connsiteX4514" y="connsiteY4514"/>
                    </a:cxn>
                    <a:cxn ang="0">
                      <a:pos x="connsiteX4515" y="connsiteY4515"/>
                    </a:cxn>
                    <a:cxn ang="0">
                      <a:pos x="connsiteX4516" y="connsiteY4516"/>
                    </a:cxn>
                    <a:cxn ang="0">
                      <a:pos x="connsiteX4517" y="connsiteY4517"/>
                    </a:cxn>
                    <a:cxn ang="0">
                      <a:pos x="connsiteX4518" y="connsiteY4518"/>
                    </a:cxn>
                    <a:cxn ang="0">
                      <a:pos x="connsiteX4519" y="connsiteY4519"/>
                    </a:cxn>
                    <a:cxn ang="0">
                      <a:pos x="connsiteX4520" y="connsiteY4520"/>
                    </a:cxn>
                    <a:cxn ang="0">
                      <a:pos x="connsiteX4521" y="connsiteY4521"/>
                    </a:cxn>
                    <a:cxn ang="0">
                      <a:pos x="connsiteX4522" y="connsiteY4522"/>
                    </a:cxn>
                    <a:cxn ang="0">
                      <a:pos x="connsiteX4523" y="connsiteY4523"/>
                    </a:cxn>
                    <a:cxn ang="0">
                      <a:pos x="connsiteX4524" y="connsiteY4524"/>
                    </a:cxn>
                    <a:cxn ang="0">
                      <a:pos x="connsiteX4525" y="connsiteY4525"/>
                    </a:cxn>
                    <a:cxn ang="0">
                      <a:pos x="connsiteX4526" y="connsiteY4526"/>
                    </a:cxn>
                    <a:cxn ang="0">
                      <a:pos x="connsiteX4527" y="connsiteY4527"/>
                    </a:cxn>
                    <a:cxn ang="0">
                      <a:pos x="connsiteX4528" y="connsiteY4528"/>
                    </a:cxn>
                    <a:cxn ang="0">
                      <a:pos x="connsiteX4529" y="connsiteY4529"/>
                    </a:cxn>
                    <a:cxn ang="0">
                      <a:pos x="connsiteX4530" y="connsiteY4530"/>
                    </a:cxn>
                    <a:cxn ang="0">
                      <a:pos x="connsiteX4531" y="connsiteY4531"/>
                    </a:cxn>
                    <a:cxn ang="0">
                      <a:pos x="connsiteX4532" y="connsiteY4532"/>
                    </a:cxn>
                    <a:cxn ang="0">
                      <a:pos x="connsiteX4533" y="connsiteY4533"/>
                    </a:cxn>
                    <a:cxn ang="0">
                      <a:pos x="connsiteX4534" y="connsiteY4534"/>
                    </a:cxn>
                    <a:cxn ang="0">
                      <a:pos x="connsiteX4535" y="connsiteY4535"/>
                    </a:cxn>
                    <a:cxn ang="0">
                      <a:pos x="connsiteX4536" y="connsiteY4536"/>
                    </a:cxn>
                    <a:cxn ang="0">
                      <a:pos x="connsiteX4537" y="connsiteY4537"/>
                    </a:cxn>
                    <a:cxn ang="0">
                      <a:pos x="connsiteX4538" y="connsiteY4538"/>
                    </a:cxn>
                    <a:cxn ang="0">
                      <a:pos x="connsiteX4539" y="connsiteY4539"/>
                    </a:cxn>
                    <a:cxn ang="0">
                      <a:pos x="connsiteX4540" y="connsiteY4540"/>
                    </a:cxn>
                    <a:cxn ang="0">
                      <a:pos x="connsiteX4541" y="connsiteY4541"/>
                    </a:cxn>
                    <a:cxn ang="0">
                      <a:pos x="connsiteX4542" y="connsiteY4542"/>
                    </a:cxn>
                    <a:cxn ang="0">
                      <a:pos x="connsiteX4543" y="connsiteY4543"/>
                    </a:cxn>
                    <a:cxn ang="0">
                      <a:pos x="connsiteX4544" y="connsiteY4544"/>
                    </a:cxn>
                    <a:cxn ang="0">
                      <a:pos x="connsiteX4545" y="connsiteY4545"/>
                    </a:cxn>
                    <a:cxn ang="0">
                      <a:pos x="connsiteX4546" y="connsiteY4546"/>
                    </a:cxn>
                    <a:cxn ang="0">
                      <a:pos x="connsiteX4547" y="connsiteY4547"/>
                    </a:cxn>
                    <a:cxn ang="0">
                      <a:pos x="connsiteX4548" y="connsiteY4548"/>
                    </a:cxn>
                    <a:cxn ang="0">
                      <a:pos x="connsiteX4549" y="connsiteY4549"/>
                    </a:cxn>
                    <a:cxn ang="0">
                      <a:pos x="connsiteX4550" y="connsiteY4550"/>
                    </a:cxn>
                    <a:cxn ang="0">
                      <a:pos x="connsiteX4551" y="connsiteY4551"/>
                    </a:cxn>
                    <a:cxn ang="0">
                      <a:pos x="connsiteX4552" y="connsiteY4552"/>
                    </a:cxn>
                    <a:cxn ang="0">
                      <a:pos x="connsiteX4553" y="connsiteY4553"/>
                    </a:cxn>
                    <a:cxn ang="0">
                      <a:pos x="connsiteX4554" y="connsiteY4554"/>
                    </a:cxn>
                    <a:cxn ang="0">
                      <a:pos x="connsiteX4555" y="connsiteY4555"/>
                    </a:cxn>
                    <a:cxn ang="0">
                      <a:pos x="connsiteX4556" y="connsiteY4556"/>
                    </a:cxn>
                    <a:cxn ang="0">
                      <a:pos x="connsiteX4557" y="connsiteY4557"/>
                    </a:cxn>
                    <a:cxn ang="0">
                      <a:pos x="connsiteX4558" y="connsiteY4558"/>
                    </a:cxn>
                    <a:cxn ang="0">
                      <a:pos x="connsiteX4559" y="connsiteY4559"/>
                    </a:cxn>
                    <a:cxn ang="0">
                      <a:pos x="connsiteX4560" y="connsiteY4560"/>
                    </a:cxn>
                    <a:cxn ang="0">
                      <a:pos x="connsiteX4561" y="connsiteY4561"/>
                    </a:cxn>
                    <a:cxn ang="0">
                      <a:pos x="connsiteX4562" y="connsiteY4562"/>
                    </a:cxn>
                    <a:cxn ang="0">
                      <a:pos x="connsiteX4563" y="connsiteY4563"/>
                    </a:cxn>
                    <a:cxn ang="0">
                      <a:pos x="connsiteX4564" y="connsiteY4564"/>
                    </a:cxn>
                    <a:cxn ang="0">
                      <a:pos x="connsiteX4565" y="connsiteY4565"/>
                    </a:cxn>
                    <a:cxn ang="0">
                      <a:pos x="connsiteX4566" y="connsiteY4566"/>
                    </a:cxn>
                    <a:cxn ang="0">
                      <a:pos x="connsiteX4567" y="connsiteY4567"/>
                    </a:cxn>
                    <a:cxn ang="0">
                      <a:pos x="connsiteX4568" y="connsiteY4568"/>
                    </a:cxn>
                    <a:cxn ang="0">
                      <a:pos x="connsiteX4569" y="connsiteY4569"/>
                    </a:cxn>
                    <a:cxn ang="0">
                      <a:pos x="connsiteX4570" y="connsiteY4570"/>
                    </a:cxn>
                    <a:cxn ang="0">
                      <a:pos x="connsiteX4571" y="connsiteY4571"/>
                    </a:cxn>
                    <a:cxn ang="0">
                      <a:pos x="connsiteX4572" y="connsiteY4572"/>
                    </a:cxn>
                    <a:cxn ang="0">
                      <a:pos x="connsiteX4573" y="connsiteY4573"/>
                    </a:cxn>
                    <a:cxn ang="0">
                      <a:pos x="connsiteX4574" y="connsiteY4574"/>
                    </a:cxn>
                    <a:cxn ang="0">
                      <a:pos x="connsiteX4575" y="connsiteY4575"/>
                    </a:cxn>
                    <a:cxn ang="0">
                      <a:pos x="connsiteX4576" y="connsiteY4576"/>
                    </a:cxn>
                    <a:cxn ang="0">
                      <a:pos x="connsiteX4577" y="connsiteY4577"/>
                    </a:cxn>
                    <a:cxn ang="0">
                      <a:pos x="connsiteX4578" y="connsiteY4578"/>
                    </a:cxn>
                    <a:cxn ang="0">
                      <a:pos x="connsiteX4579" y="connsiteY4579"/>
                    </a:cxn>
                    <a:cxn ang="0">
                      <a:pos x="connsiteX4580" y="connsiteY4580"/>
                    </a:cxn>
                    <a:cxn ang="0">
                      <a:pos x="connsiteX4581" y="connsiteY4581"/>
                    </a:cxn>
                    <a:cxn ang="0">
                      <a:pos x="connsiteX4582" y="connsiteY4582"/>
                    </a:cxn>
                    <a:cxn ang="0">
                      <a:pos x="connsiteX4583" y="connsiteY4583"/>
                    </a:cxn>
                    <a:cxn ang="0">
                      <a:pos x="connsiteX4584" y="connsiteY4584"/>
                    </a:cxn>
                    <a:cxn ang="0">
                      <a:pos x="connsiteX4585" y="connsiteY4585"/>
                    </a:cxn>
                    <a:cxn ang="0">
                      <a:pos x="connsiteX4586" y="connsiteY4586"/>
                    </a:cxn>
                    <a:cxn ang="0">
                      <a:pos x="connsiteX4587" y="connsiteY4587"/>
                    </a:cxn>
                    <a:cxn ang="0">
                      <a:pos x="connsiteX4588" y="connsiteY4588"/>
                    </a:cxn>
                    <a:cxn ang="0">
                      <a:pos x="connsiteX4589" y="connsiteY4589"/>
                    </a:cxn>
                    <a:cxn ang="0">
                      <a:pos x="connsiteX4590" y="connsiteY4590"/>
                    </a:cxn>
                    <a:cxn ang="0">
                      <a:pos x="connsiteX4591" y="connsiteY4591"/>
                    </a:cxn>
                    <a:cxn ang="0">
                      <a:pos x="connsiteX4592" y="connsiteY4592"/>
                    </a:cxn>
                    <a:cxn ang="0">
                      <a:pos x="connsiteX4593" y="connsiteY4593"/>
                    </a:cxn>
                    <a:cxn ang="0">
                      <a:pos x="connsiteX4594" y="connsiteY4594"/>
                    </a:cxn>
                    <a:cxn ang="0">
                      <a:pos x="connsiteX4595" y="connsiteY4595"/>
                    </a:cxn>
                    <a:cxn ang="0">
                      <a:pos x="connsiteX4596" y="connsiteY4596"/>
                    </a:cxn>
                    <a:cxn ang="0">
                      <a:pos x="connsiteX4597" y="connsiteY4597"/>
                    </a:cxn>
                    <a:cxn ang="0">
                      <a:pos x="connsiteX4598" y="connsiteY4598"/>
                    </a:cxn>
                    <a:cxn ang="0">
                      <a:pos x="connsiteX4599" y="connsiteY4599"/>
                    </a:cxn>
                    <a:cxn ang="0">
                      <a:pos x="connsiteX4600" y="connsiteY4600"/>
                    </a:cxn>
                    <a:cxn ang="0">
                      <a:pos x="connsiteX4601" y="connsiteY4601"/>
                    </a:cxn>
                    <a:cxn ang="0">
                      <a:pos x="connsiteX4602" y="connsiteY4602"/>
                    </a:cxn>
                    <a:cxn ang="0">
                      <a:pos x="connsiteX4603" y="connsiteY4603"/>
                    </a:cxn>
                    <a:cxn ang="0">
                      <a:pos x="connsiteX4604" y="connsiteY4604"/>
                    </a:cxn>
                    <a:cxn ang="0">
                      <a:pos x="connsiteX4605" y="connsiteY4605"/>
                    </a:cxn>
                    <a:cxn ang="0">
                      <a:pos x="connsiteX4606" y="connsiteY4606"/>
                    </a:cxn>
                    <a:cxn ang="0">
                      <a:pos x="connsiteX4607" y="connsiteY4607"/>
                    </a:cxn>
                    <a:cxn ang="0">
                      <a:pos x="connsiteX4608" y="connsiteY4608"/>
                    </a:cxn>
                    <a:cxn ang="0">
                      <a:pos x="connsiteX4609" y="connsiteY4609"/>
                    </a:cxn>
                    <a:cxn ang="0">
                      <a:pos x="connsiteX4610" y="connsiteY4610"/>
                    </a:cxn>
                    <a:cxn ang="0">
                      <a:pos x="connsiteX4611" y="connsiteY4611"/>
                    </a:cxn>
                    <a:cxn ang="0">
                      <a:pos x="connsiteX4612" y="connsiteY4612"/>
                    </a:cxn>
                    <a:cxn ang="0">
                      <a:pos x="connsiteX4613" y="connsiteY4613"/>
                    </a:cxn>
                    <a:cxn ang="0">
                      <a:pos x="connsiteX4614" y="connsiteY4614"/>
                    </a:cxn>
                    <a:cxn ang="0">
                      <a:pos x="connsiteX4615" y="connsiteY4615"/>
                    </a:cxn>
                    <a:cxn ang="0">
                      <a:pos x="connsiteX4616" y="connsiteY4616"/>
                    </a:cxn>
                    <a:cxn ang="0">
                      <a:pos x="connsiteX4617" y="connsiteY4617"/>
                    </a:cxn>
                    <a:cxn ang="0">
                      <a:pos x="connsiteX4618" y="connsiteY4618"/>
                    </a:cxn>
                    <a:cxn ang="0">
                      <a:pos x="connsiteX4619" y="connsiteY4619"/>
                    </a:cxn>
                    <a:cxn ang="0">
                      <a:pos x="connsiteX4620" y="connsiteY4620"/>
                    </a:cxn>
                    <a:cxn ang="0">
                      <a:pos x="connsiteX4621" y="connsiteY4621"/>
                    </a:cxn>
                    <a:cxn ang="0">
                      <a:pos x="connsiteX4622" y="connsiteY4622"/>
                    </a:cxn>
                    <a:cxn ang="0">
                      <a:pos x="connsiteX4623" y="connsiteY4623"/>
                    </a:cxn>
                    <a:cxn ang="0">
                      <a:pos x="connsiteX4624" y="connsiteY4624"/>
                    </a:cxn>
                    <a:cxn ang="0">
                      <a:pos x="connsiteX4625" y="connsiteY4625"/>
                    </a:cxn>
                    <a:cxn ang="0">
                      <a:pos x="connsiteX4626" y="connsiteY4626"/>
                    </a:cxn>
                    <a:cxn ang="0">
                      <a:pos x="connsiteX4627" y="connsiteY4627"/>
                    </a:cxn>
                    <a:cxn ang="0">
                      <a:pos x="connsiteX4628" y="connsiteY4628"/>
                    </a:cxn>
                    <a:cxn ang="0">
                      <a:pos x="connsiteX4629" y="connsiteY4629"/>
                    </a:cxn>
                    <a:cxn ang="0">
                      <a:pos x="connsiteX4630" y="connsiteY4630"/>
                    </a:cxn>
                    <a:cxn ang="0">
                      <a:pos x="connsiteX4631" y="connsiteY4631"/>
                    </a:cxn>
                    <a:cxn ang="0">
                      <a:pos x="connsiteX4632" y="connsiteY4632"/>
                    </a:cxn>
                    <a:cxn ang="0">
                      <a:pos x="connsiteX4633" y="connsiteY4633"/>
                    </a:cxn>
                    <a:cxn ang="0">
                      <a:pos x="connsiteX4634" y="connsiteY4634"/>
                    </a:cxn>
                    <a:cxn ang="0">
                      <a:pos x="connsiteX4635" y="connsiteY4635"/>
                    </a:cxn>
                    <a:cxn ang="0">
                      <a:pos x="connsiteX4636" y="connsiteY4636"/>
                    </a:cxn>
                    <a:cxn ang="0">
                      <a:pos x="connsiteX4637" y="connsiteY4637"/>
                    </a:cxn>
                    <a:cxn ang="0">
                      <a:pos x="connsiteX4638" y="connsiteY4638"/>
                    </a:cxn>
                    <a:cxn ang="0">
                      <a:pos x="connsiteX4639" y="connsiteY4639"/>
                    </a:cxn>
                    <a:cxn ang="0">
                      <a:pos x="connsiteX4640" y="connsiteY4640"/>
                    </a:cxn>
                    <a:cxn ang="0">
                      <a:pos x="connsiteX4641" y="connsiteY4641"/>
                    </a:cxn>
                    <a:cxn ang="0">
                      <a:pos x="connsiteX4642" y="connsiteY4642"/>
                    </a:cxn>
                    <a:cxn ang="0">
                      <a:pos x="connsiteX4643" y="connsiteY4643"/>
                    </a:cxn>
                    <a:cxn ang="0">
                      <a:pos x="connsiteX4644" y="connsiteY4644"/>
                    </a:cxn>
                    <a:cxn ang="0">
                      <a:pos x="connsiteX4645" y="connsiteY4645"/>
                    </a:cxn>
                    <a:cxn ang="0">
                      <a:pos x="connsiteX4646" y="connsiteY4646"/>
                    </a:cxn>
                    <a:cxn ang="0">
                      <a:pos x="connsiteX4647" y="connsiteY4647"/>
                    </a:cxn>
                    <a:cxn ang="0">
                      <a:pos x="connsiteX4648" y="connsiteY4648"/>
                    </a:cxn>
                    <a:cxn ang="0">
                      <a:pos x="connsiteX4649" y="connsiteY4649"/>
                    </a:cxn>
                    <a:cxn ang="0">
                      <a:pos x="connsiteX4650" y="connsiteY4650"/>
                    </a:cxn>
                    <a:cxn ang="0">
                      <a:pos x="connsiteX4651" y="connsiteY4651"/>
                    </a:cxn>
                    <a:cxn ang="0">
                      <a:pos x="connsiteX4652" y="connsiteY4652"/>
                    </a:cxn>
                    <a:cxn ang="0">
                      <a:pos x="connsiteX4653" y="connsiteY4653"/>
                    </a:cxn>
                    <a:cxn ang="0">
                      <a:pos x="connsiteX4654" y="connsiteY4654"/>
                    </a:cxn>
                    <a:cxn ang="0">
                      <a:pos x="connsiteX4655" y="connsiteY4655"/>
                    </a:cxn>
                    <a:cxn ang="0">
                      <a:pos x="connsiteX4656" y="connsiteY4656"/>
                    </a:cxn>
                    <a:cxn ang="0">
                      <a:pos x="connsiteX4657" y="connsiteY4657"/>
                    </a:cxn>
                    <a:cxn ang="0">
                      <a:pos x="connsiteX4658" y="connsiteY4658"/>
                    </a:cxn>
                    <a:cxn ang="0">
                      <a:pos x="connsiteX4659" y="connsiteY4659"/>
                    </a:cxn>
                    <a:cxn ang="0">
                      <a:pos x="connsiteX4660" y="connsiteY4660"/>
                    </a:cxn>
                    <a:cxn ang="0">
                      <a:pos x="connsiteX4661" y="connsiteY4661"/>
                    </a:cxn>
                    <a:cxn ang="0">
                      <a:pos x="connsiteX4662" y="connsiteY4662"/>
                    </a:cxn>
                    <a:cxn ang="0">
                      <a:pos x="connsiteX4663" y="connsiteY4663"/>
                    </a:cxn>
                    <a:cxn ang="0">
                      <a:pos x="connsiteX4664" y="connsiteY4664"/>
                    </a:cxn>
                    <a:cxn ang="0">
                      <a:pos x="connsiteX4665" y="connsiteY4665"/>
                    </a:cxn>
                    <a:cxn ang="0">
                      <a:pos x="connsiteX4666" y="connsiteY4666"/>
                    </a:cxn>
                    <a:cxn ang="0">
                      <a:pos x="connsiteX4667" y="connsiteY4667"/>
                    </a:cxn>
                    <a:cxn ang="0">
                      <a:pos x="connsiteX4668" y="connsiteY4668"/>
                    </a:cxn>
                    <a:cxn ang="0">
                      <a:pos x="connsiteX4669" y="connsiteY4669"/>
                    </a:cxn>
                    <a:cxn ang="0">
                      <a:pos x="connsiteX4670" y="connsiteY4670"/>
                    </a:cxn>
                    <a:cxn ang="0">
                      <a:pos x="connsiteX4671" y="connsiteY4671"/>
                    </a:cxn>
                    <a:cxn ang="0">
                      <a:pos x="connsiteX4672" y="connsiteY4672"/>
                    </a:cxn>
                    <a:cxn ang="0">
                      <a:pos x="connsiteX4673" y="connsiteY4673"/>
                    </a:cxn>
                    <a:cxn ang="0">
                      <a:pos x="connsiteX4674" y="connsiteY4674"/>
                    </a:cxn>
                    <a:cxn ang="0">
                      <a:pos x="connsiteX4675" y="connsiteY4675"/>
                    </a:cxn>
                    <a:cxn ang="0">
                      <a:pos x="connsiteX4676" y="connsiteY4676"/>
                    </a:cxn>
                    <a:cxn ang="0">
                      <a:pos x="connsiteX4677" y="connsiteY4677"/>
                    </a:cxn>
                    <a:cxn ang="0">
                      <a:pos x="connsiteX4678" y="connsiteY4678"/>
                    </a:cxn>
                    <a:cxn ang="0">
                      <a:pos x="connsiteX4679" y="connsiteY4679"/>
                    </a:cxn>
                    <a:cxn ang="0">
                      <a:pos x="connsiteX4680" y="connsiteY4680"/>
                    </a:cxn>
                    <a:cxn ang="0">
                      <a:pos x="connsiteX4681" y="connsiteY4681"/>
                    </a:cxn>
                    <a:cxn ang="0">
                      <a:pos x="connsiteX4682" y="connsiteY4682"/>
                    </a:cxn>
                    <a:cxn ang="0">
                      <a:pos x="connsiteX4683" y="connsiteY4683"/>
                    </a:cxn>
                    <a:cxn ang="0">
                      <a:pos x="connsiteX4684" y="connsiteY4684"/>
                    </a:cxn>
                    <a:cxn ang="0">
                      <a:pos x="connsiteX4685" y="connsiteY4685"/>
                    </a:cxn>
                    <a:cxn ang="0">
                      <a:pos x="connsiteX4686" y="connsiteY4686"/>
                    </a:cxn>
                    <a:cxn ang="0">
                      <a:pos x="connsiteX4687" y="connsiteY4687"/>
                    </a:cxn>
                    <a:cxn ang="0">
                      <a:pos x="connsiteX4688" y="connsiteY4688"/>
                    </a:cxn>
                    <a:cxn ang="0">
                      <a:pos x="connsiteX4689" y="connsiteY4689"/>
                    </a:cxn>
                    <a:cxn ang="0">
                      <a:pos x="connsiteX4690" y="connsiteY4690"/>
                    </a:cxn>
                    <a:cxn ang="0">
                      <a:pos x="connsiteX4691" y="connsiteY4691"/>
                    </a:cxn>
                    <a:cxn ang="0">
                      <a:pos x="connsiteX4692" y="connsiteY4692"/>
                    </a:cxn>
                    <a:cxn ang="0">
                      <a:pos x="connsiteX4693" y="connsiteY4693"/>
                    </a:cxn>
                    <a:cxn ang="0">
                      <a:pos x="connsiteX4694" y="connsiteY4694"/>
                    </a:cxn>
                    <a:cxn ang="0">
                      <a:pos x="connsiteX4695" y="connsiteY4695"/>
                    </a:cxn>
                    <a:cxn ang="0">
                      <a:pos x="connsiteX4696" y="connsiteY4696"/>
                    </a:cxn>
                    <a:cxn ang="0">
                      <a:pos x="connsiteX4697" y="connsiteY4697"/>
                    </a:cxn>
                    <a:cxn ang="0">
                      <a:pos x="connsiteX4698" y="connsiteY4698"/>
                    </a:cxn>
                    <a:cxn ang="0">
                      <a:pos x="connsiteX4699" y="connsiteY4699"/>
                    </a:cxn>
                    <a:cxn ang="0">
                      <a:pos x="connsiteX4700" y="connsiteY4700"/>
                    </a:cxn>
                    <a:cxn ang="0">
                      <a:pos x="connsiteX4701" y="connsiteY4701"/>
                    </a:cxn>
                    <a:cxn ang="0">
                      <a:pos x="connsiteX4702" y="connsiteY4702"/>
                    </a:cxn>
                    <a:cxn ang="0">
                      <a:pos x="connsiteX4703" y="connsiteY4703"/>
                    </a:cxn>
                    <a:cxn ang="0">
                      <a:pos x="connsiteX4704" y="connsiteY4704"/>
                    </a:cxn>
                    <a:cxn ang="0">
                      <a:pos x="connsiteX4705" y="connsiteY4705"/>
                    </a:cxn>
                    <a:cxn ang="0">
                      <a:pos x="connsiteX4706" y="connsiteY4706"/>
                    </a:cxn>
                    <a:cxn ang="0">
                      <a:pos x="connsiteX4707" y="connsiteY4707"/>
                    </a:cxn>
                    <a:cxn ang="0">
                      <a:pos x="connsiteX4708" y="connsiteY4708"/>
                    </a:cxn>
                    <a:cxn ang="0">
                      <a:pos x="connsiteX4709" y="connsiteY4709"/>
                    </a:cxn>
                    <a:cxn ang="0">
                      <a:pos x="connsiteX4710" y="connsiteY4710"/>
                    </a:cxn>
                    <a:cxn ang="0">
                      <a:pos x="connsiteX4711" y="connsiteY4711"/>
                    </a:cxn>
                    <a:cxn ang="0">
                      <a:pos x="connsiteX4712" y="connsiteY4712"/>
                    </a:cxn>
                    <a:cxn ang="0">
                      <a:pos x="connsiteX4713" y="connsiteY4713"/>
                    </a:cxn>
                    <a:cxn ang="0">
                      <a:pos x="connsiteX4714" y="connsiteY4714"/>
                    </a:cxn>
                    <a:cxn ang="0">
                      <a:pos x="connsiteX4715" y="connsiteY4715"/>
                    </a:cxn>
                    <a:cxn ang="0">
                      <a:pos x="connsiteX4716" y="connsiteY4716"/>
                    </a:cxn>
                    <a:cxn ang="0">
                      <a:pos x="connsiteX4717" y="connsiteY4717"/>
                    </a:cxn>
                    <a:cxn ang="0">
                      <a:pos x="connsiteX4718" y="connsiteY4718"/>
                    </a:cxn>
                    <a:cxn ang="0">
                      <a:pos x="connsiteX4719" y="connsiteY4719"/>
                    </a:cxn>
                    <a:cxn ang="0">
                      <a:pos x="connsiteX4720" y="connsiteY4720"/>
                    </a:cxn>
                    <a:cxn ang="0">
                      <a:pos x="connsiteX4721" y="connsiteY4721"/>
                    </a:cxn>
                    <a:cxn ang="0">
                      <a:pos x="connsiteX4722" y="connsiteY4722"/>
                    </a:cxn>
                    <a:cxn ang="0">
                      <a:pos x="connsiteX4723" y="connsiteY4723"/>
                    </a:cxn>
                    <a:cxn ang="0">
                      <a:pos x="connsiteX4724" y="connsiteY4724"/>
                    </a:cxn>
                    <a:cxn ang="0">
                      <a:pos x="connsiteX4725" y="connsiteY4725"/>
                    </a:cxn>
                    <a:cxn ang="0">
                      <a:pos x="connsiteX4726" y="connsiteY4726"/>
                    </a:cxn>
                    <a:cxn ang="0">
                      <a:pos x="connsiteX4727" y="connsiteY4727"/>
                    </a:cxn>
                    <a:cxn ang="0">
                      <a:pos x="connsiteX4728" y="connsiteY4728"/>
                    </a:cxn>
                    <a:cxn ang="0">
                      <a:pos x="connsiteX4729" y="connsiteY4729"/>
                    </a:cxn>
                    <a:cxn ang="0">
                      <a:pos x="connsiteX4730" y="connsiteY4730"/>
                    </a:cxn>
                    <a:cxn ang="0">
                      <a:pos x="connsiteX4731" y="connsiteY4731"/>
                    </a:cxn>
                    <a:cxn ang="0">
                      <a:pos x="connsiteX4732" y="connsiteY4732"/>
                    </a:cxn>
                    <a:cxn ang="0">
                      <a:pos x="connsiteX4733" y="connsiteY4733"/>
                    </a:cxn>
                    <a:cxn ang="0">
                      <a:pos x="connsiteX4734" y="connsiteY4734"/>
                    </a:cxn>
                    <a:cxn ang="0">
                      <a:pos x="connsiteX4735" y="connsiteY4735"/>
                    </a:cxn>
                    <a:cxn ang="0">
                      <a:pos x="connsiteX4736" y="connsiteY4736"/>
                    </a:cxn>
                    <a:cxn ang="0">
                      <a:pos x="connsiteX4737" y="connsiteY4737"/>
                    </a:cxn>
                    <a:cxn ang="0">
                      <a:pos x="connsiteX4738" y="connsiteY4738"/>
                    </a:cxn>
                    <a:cxn ang="0">
                      <a:pos x="connsiteX4739" y="connsiteY4739"/>
                    </a:cxn>
                    <a:cxn ang="0">
                      <a:pos x="connsiteX4740" y="connsiteY4740"/>
                    </a:cxn>
                    <a:cxn ang="0">
                      <a:pos x="connsiteX4741" y="connsiteY4741"/>
                    </a:cxn>
                    <a:cxn ang="0">
                      <a:pos x="connsiteX4742" y="connsiteY4742"/>
                    </a:cxn>
                    <a:cxn ang="0">
                      <a:pos x="connsiteX4743" y="connsiteY4743"/>
                    </a:cxn>
                    <a:cxn ang="0">
                      <a:pos x="connsiteX4744" y="connsiteY4744"/>
                    </a:cxn>
                    <a:cxn ang="0">
                      <a:pos x="connsiteX4745" y="connsiteY4745"/>
                    </a:cxn>
                    <a:cxn ang="0">
                      <a:pos x="connsiteX4746" y="connsiteY4746"/>
                    </a:cxn>
                    <a:cxn ang="0">
                      <a:pos x="connsiteX4747" y="connsiteY4747"/>
                    </a:cxn>
                    <a:cxn ang="0">
                      <a:pos x="connsiteX4748" y="connsiteY4748"/>
                    </a:cxn>
                    <a:cxn ang="0">
                      <a:pos x="connsiteX4749" y="connsiteY4749"/>
                    </a:cxn>
                    <a:cxn ang="0">
                      <a:pos x="connsiteX4750" y="connsiteY4750"/>
                    </a:cxn>
                    <a:cxn ang="0">
                      <a:pos x="connsiteX4751" y="connsiteY4751"/>
                    </a:cxn>
                    <a:cxn ang="0">
                      <a:pos x="connsiteX4752" y="connsiteY4752"/>
                    </a:cxn>
                    <a:cxn ang="0">
                      <a:pos x="connsiteX4753" y="connsiteY4753"/>
                    </a:cxn>
                    <a:cxn ang="0">
                      <a:pos x="connsiteX4754" y="connsiteY4754"/>
                    </a:cxn>
                    <a:cxn ang="0">
                      <a:pos x="connsiteX4755" y="connsiteY4755"/>
                    </a:cxn>
                    <a:cxn ang="0">
                      <a:pos x="connsiteX4756" y="connsiteY4756"/>
                    </a:cxn>
                    <a:cxn ang="0">
                      <a:pos x="connsiteX4757" y="connsiteY4757"/>
                    </a:cxn>
                    <a:cxn ang="0">
                      <a:pos x="connsiteX4758" y="connsiteY4758"/>
                    </a:cxn>
                    <a:cxn ang="0">
                      <a:pos x="connsiteX4759" y="connsiteY4759"/>
                    </a:cxn>
                    <a:cxn ang="0">
                      <a:pos x="connsiteX4760" y="connsiteY4760"/>
                    </a:cxn>
                    <a:cxn ang="0">
                      <a:pos x="connsiteX4761" y="connsiteY4761"/>
                    </a:cxn>
                    <a:cxn ang="0">
                      <a:pos x="connsiteX4762" y="connsiteY4762"/>
                    </a:cxn>
                    <a:cxn ang="0">
                      <a:pos x="connsiteX4763" y="connsiteY4763"/>
                    </a:cxn>
                    <a:cxn ang="0">
                      <a:pos x="connsiteX4764" y="connsiteY4764"/>
                    </a:cxn>
                    <a:cxn ang="0">
                      <a:pos x="connsiteX4765" y="connsiteY4765"/>
                    </a:cxn>
                    <a:cxn ang="0">
                      <a:pos x="connsiteX4766" y="connsiteY4766"/>
                    </a:cxn>
                    <a:cxn ang="0">
                      <a:pos x="connsiteX4767" y="connsiteY4767"/>
                    </a:cxn>
                    <a:cxn ang="0">
                      <a:pos x="connsiteX4768" y="connsiteY4768"/>
                    </a:cxn>
                    <a:cxn ang="0">
                      <a:pos x="connsiteX4769" y="connsiteY4769"/>
                    </a:cxn>
                    <a:cxn ang="0">
                      <a:pos x="connsiteX4770" y="connsiteY4770"/>
                    </a:cxn>
                    <a:cxn ang="0">
                      <a:pos x="connsiteX4771" y="connsiteY4771"/>
                    </a:cxn>
                    <a:cxn ang="0">
                      <a:pos x="connsiteX4772" y="connsiteY4772"/>
                    </a:cxn>
                    <a:cxn ang="0">
                      <a:pos x="connsiteX4773" y="connsiteY4773"/>
                    </a:cxn>
                    <a:cxn ang="0">
                      <a:pos x="connsiteX4774" y="connsiteY4774"/>
                    </a:cxn>
                    <a:cxn ang="0">
                      <a:pos x="connsiteX4775" y="connsiteY4775"/>
                    </a:cxn>
                    <a:cxn ang="0">
                      <a:pos x="connsiteX4776" y="connsiteY4776"/>
                    </a:cxn>
                    <a:cxn ang="0">
                      <a:pos x="connsiteX4777" y="connsiteY4777"/>
                    </a:cxn>
                    <a:cxn ang="0">
                      <a:pos x="connsiteX4778" y="connsiteY4778"/>
                    </a:cxn>
                    <a:cxn ang="0">
                      <a:pos x="connsiteX4779" y="connsiteY4779"/>
                    </a:cxn>
                    <a:cxn ang="0">
                      <a:pos x="connsiteX4780" y="connsiteY4780"/>
                    </a:cxn>
                    <a:cxn ang="0">
                      <a:pos x="connsiteX4781" y="connsiteY4781"/>
                    </a:cxn>
                    <a:cxn ang="0">
                      <a:pos x="connsiteX4782" y="connsiteY4782"/>
                    </a:cxn>
                    <a:cxn ang="0">
                      <a:pos x="connsiteX4783" y="connsiteY4783"/>
                    </a:cxn>
                    <a:cxn ang="0">
                      <a:pos x="connsiteX4784" y="connsiteY4784"/>
                    </a:cxn>
                    <a:cxn ang="0">
                      <a:pos x="connsiteX4785" y="connsiteY4785"/>
                    </a:cxn>
                    <a:cxn ang="0">
                      <a:pos x="connsiteX4786" y="connsiteY4786"/>
                    </a:cxn>
                    <a:cxn ang="0">
                      <a:pos x="connsiteX4787" y="connsiteY4787"/>
                    </a:cxn>
                    <a:cxn ang="0">
                      <a:pos x="connsiteX4788" y="connsiteY4788"/>
                    </a:cxn>
                    <a:cxn ang="0">
                      <a:pos x="connsiteX4789" y="connsiteY4789"/>
                    </a:cxn>
                    <a:cxn ang="0">
                      <a:pos x="connsiteX4790" y="connsiteY4790"/>
                    </a:cxn>
                    <a:cxn ang="0">
                      <a:pos x="connsiteX4791" y="connsiteY4791"/>
                    </a:cxn>
                    <a:cxn ang="0">
                      <a:pos x="connsiteX4792" y="connsiteY4792"/>
                    </a:cxn>
                    <a:cxn ang="0">
                      <a:pos x="connsiteX4793" y="connsiteY4793"/>
                    </a:cxn>
                    <a:cxn ang="0">
                      <a:pos x="connsiteX4794" y="connsiteY4794"/>
                    </a:cxn>
                    <a:cxn ang="0">
                      <a:pos x="connsiteX4795" y="connsiteY4795"/>
                    </a:cxn>
                    <a:cxn ang="0">
                      <a:pos x="connsiteX4796" y="connsiteY4796"/>
                    </a:cxn>
                    <a:cxn ang="0">
                      <a:pos x="connsiteX4797" y="connsiteY4797"/>
                    </a:cxn>
                    <a:cxn ang="0">
                      <a:pos x="connsiteX4798" y="connsiteY4798"/>
                    </a:cxn>
                    <a:cxn ang="0">
                      <a:pos x="connsiteX4799" y="connsiteY4799"/>
                    </a:cxn>
                    <a:cxn ang="0">
                      <a:pos x="connsiteX4800" y="connsiteY4800"/>
                    </a:cxn>
                    <a:cxn ang="0">
                      <a:pos x="connsiteX4801" y="connsiteY4801"/>
                    </a:cxn>
                    <a:cxn ang="0">
                      <a:pos x="connsiteX4802" y="connsiteY4802"/>
                    </a:cxn>
                    <a:cxn ang="0">
                      <a:pos x="connsiteX4803" y="connsiteY4803"/>
                    </a:cxn>
                    <a:cxn ang="0">
                      <a:pos x="connsiteX4804" y="connsiteY4804"/>
                    </a:cxn>
                    <a:cxn ang="0">
                      <a:pos x="connsiteX4805" y="connsiteY4805"/>
                    </a:cxn>
                    <a:cxn ang="0">
                      <a:pos x="connsiteX4806" y="connsiteY4806"/>
                    </a:cxn>
                    <a:cxn ang="0">
                      <a:pos x="connsiteX4807" y="connsiteY4807"/>
                    </a:cxn>
                    <a:cxn ang="0">
                      <a:pos x="connsiteX4808" y="connsiteY4808"/>
                    </a:cxn>
                    <a:cxn ang="0">
                      <a:pos x="connsiteX4809" y="connsiteY4809"/>
                    </a:cxn>
                    <a:cxn ang="0">
                      <a:pos x="connsiteX4810" y="connsiteY4810"/>
                    </a:cxn>
                    <a:cxn ang="0">
                      <a:pos x="connsiteX4811" y="connsiteY4811"/>
                    </a:cxn>
                    <a:cxn ang="0">
                      <a:pos x="connsiteX4812" y="connsiteY4812"/>
                    </a:cxn>
                    <a:cxn ang="0">
                      <a:pos x="connsiteX4813" y="connsiteY4813"/>
                    </a:cxn>
                    <a:cxn ang="0">
                      <a:pos x="connsiteX4814" y="connsiteY4814"/>
                    </a:cxn>
                    <a:cxn ang="0">
                      <a:pos x="connsiteX4815" y="connsiteY4815"/>
                    </a:cxn>
                    <a:cxn ang="0">
                      <a:pos x="connsiteX4816" y="connsiteY4816"/>
                    </a:cxn>
                    <a:cxn ang="0">
                      <a:pos x="connsiteX4817" y="connsiteY4817"/>
                    </a:cxn>
                    <a:cxn ang="0">
                      <a:pos x="connsiteX4818" y="connsiteY4818"/>
                    </a:cxn>
                    <a:cxn ang="0">
                      <a:pos x="connsiteX4819" y="connsiteY4819"/>
                    </a:cxn>
                    <a:cxn ang="0">
                      <a:pos x="connsiteX4820" y="connsiteY4820"/>
                    </a:cxn>
                    <a:cxn ang="0">
                      <a:pos x="connsiteX4821" y="connsiteY4821"/>
                    </a:cxn>
                    <a:cxn ang="0">
                      <a:pos x="connsiteX4822" y="connsiteY4822"/>
                    </a:cxn>
                    <a:cxn ang="0">
                      <a:pos x="connsiteX4823" y="connsiteY4823"/>
                    </a:cxn>
                    <a:cxn ang="0">
                      <a:pos x="connsiteX4824" y="connsiteY4824"/>
                    </a:cxn>
                    <a:cxn ang="0">
                      <a:pos x="connsiteX4825" y="connsiteY4825"/>
                    </a:cxn>
                    <a:cxn ang="0">
                      <a:pos x="connsiteX4826" y="connsiteY4826"/>
                    </a:cxn>
                    <a:cxn ang="0">
                      <a:pos x="connsiteX4827" y="connsiteY4827"/>
                    </a:cxn>
                    <a:cxn ang="0">
                      <a:pos x="connsiteX4828" y="connsiteY4828"/>
                    </a:cxn>
                    <a:cxn ang="0">
                      <a:pos x="connsiteX4829" y="connsiteY4829"/>
                    </a:cxn>
                    <a:cxn ang="0">
                      <a:pos x="connsiteX4830" y="connsiteY4830"/>
                    </a:cxn>
                    <a:cxn ang="0">
                      <a:pos x="connsiteX4831" y="connsiteY4831"/>
                    </a:cxn>
                    <a:cxn ang="0">
                      <a:pos x="connsiteX4832" y="connsiteY4832"/>
                    </a:cxn>
                    <a:cxn ang="0">
                      <a:pos x="connsiteX4833" y="connsiteY4833"/>
                    </a:cxn>
                    <a:cxn ang="0">
                      <a:pos x="connsiteX4834" y="connsiteY4834"/>
                    </a:cxn>
                    <a:cxn ang="0">
                      <a:pos x="connsiteX4835" y="connsiteY4835"/>
                    </a:cxn>
                    <a:cxn ang="0">
                      <a:pos x="connsiteX4836" y="connsiteY4836"/>
                    </a:cxn>
                    <a:cxn ang="0">
                      <a:pos x="connsiteX4837" y="connsiteY4837"/>
                    </a:cxn>
                    <a:cxn ang="0">
                      <a:pos x="connsiteX4838" y="connsiteY4838"/>
                    </a:cxn>
                    <a:cxn ang="0">
                      <a:pos x="connsiteX4839" y="connsiteY4839"/>
                    </a:cxn>
                    <a:cxn ang="0">
                      <a:pos x="connsiteX4840" y="connsiteY4840"/>
                    </a:cxn>
                    <a:cxn ang="0">
                      <a:pos x="connsiteX4841" y="connsiteY4841"/>
                    </a:cxn>
                    <a:cxn ang="0">
                      <a:pos x="connsiteX4842" y="connsiteY4842"/>
                    </a:cxn>
                    <a:cxn ang="0">
                      <a:pos x="connsiteX4843" y="connsiteY4843"/>
                    </a:cxn>
                    <a:cxn ang="0">
                      <a:pos x="connsiteX4844" y="connsiteY4844"/>
                    </a:cxn>
                    <a:cxn ang="0">
                      <a:pos x="connsiteX4845" y="connsiteY4845"/>
                    </a:cxn>
                    <a:cxn ang="0">
                      <a:pos x="connsiteX4846" y="connsiteY4846"/>
                    </a:cxn>
                    <a:cxn ang="0">
                      <a:pos x="connsiteX4847" y="connsiteY4847"/>
                    </a:cxn>
                    <a:cxn ang="0">
                      <a:pos x="connsiteX4848" y="connsiteY4848"/>
                    </a:cxn>
                    <a:cxn ang="0">
                      <a:pos x="connsiteX4849" y="connsiteY4849"/>
                    </a:cxn>
                    <a:cxn ang="0">
                      <a:pos x="connsiteX4850" y="connsiteY4850"/>
                    </a:cxn>
                    <a:cxn ang="0">
                      <a:pos x="connsiteX4851" y="connsiteY4851"/>
                    </a:cxn>
                    <a:cxn ang="0">
                      <a:pos x="connsiteX4852" y="connsiteY4852"/>
                    </a:cxn>
                    <a:cxn ang="0">
                      <a:pos x="connsiteX4853" y="connsiteY4853"/>
                    </a:cxn>
                    <a:cxn ang="0">
                      <a:pos x="connsiteX4854" y="connsiteY4854"/>
                    </a:cxn>
                    <a:cxn ang="0">
                      <a:pos x="connsiteX4855" y="connsiteY4855"/>
                    </a:cxn>
                    <a:cxn ang="0">
                      <a:pos x="connsiteX4856" y="connsiteY4856"/>
                    </a:cxn>
                    <a:cxn ang="0">
                      <a:pos x="connsiteX4857" y="connsiteY4857"/>
                    </a:cxn>
                    <a:cxn ang="0">
                      <a:pos x="connsiteX4858" y="connsiteY4858"/>
                    </a:cxn>
                    <a:cxn ang="0">
                      <a:pos x="connsiteX4859" y="connsiteY4859"/>
                    </a:cxn>
                    <a:cxn ang="0">
                      <a:pos x="connsiteX4860" y="connsiteY4860"/>
                    </a:cxn>
                    <a:cxn ang="0">
                      <a:pos x="connsiteX4861" y="connsiteY4861"/>
                    </a:cxn>
                    <a:cxn ang="0">
                      <a:pos x="connsiteX4862" y="connsiteY4862"/>
                    </a:cxn>
                    <a:cxn ang="0">
                      <a:pos x="connsiteX4863" y="connsiteY4863"/>
                    </a:cxn>
                    <a:cxn ang="0">
                      <a:pos x="connsiteX4864" y="connsiteY4864"/>
                    </a:cxn>
                    <a:cxn ang="0">
                      <a:pos x="connsiteX4865" y="connsiteY4865"/>
                    </a:cxn>
                    <a:cxn ang="0">
                      <a:pos x="connsiteX4866" y="connsiteY4866"/>
                    </a:cxn>
                    <a:cxn ang="0">
                      <a:pos x="connsiteX4867" y="connsiteY4867"/>
                    </a:cxn>
                    <a:cxn ang="0">
                      <a:pos x="connsiteX4868" y="connsiteY4868"/>
                    </a:cxn>
                    <a:cxn ang="0">
                      <a:pos x="connsiteX4869" y="connsiteY4869"/>
                    </a:cxn>
                    <a:cxn ang="0">
                      <a:pos x="connsiteX4870" y="connsiteY4870"/>
                    </a:cxn>
                    <a:cxn ang="0">
                      <a:pos x="connsiteX4871" y="connsiteY4871"/>
                    </a:cxn>
                    <a:cxn ang="0">
                      <a:pos x="connsiteX4872" y="connsiteY4872"/>
                    </a:cxn>
                    <a:cxn ang="0">
                      <a:pos x="connsiteX4873" y="connsiteY4873"/>
                    </a:cxn>
                    <a:cxn ang="0">
                      <a:pos x="connsiteX4874" y="connsiteY4874"/>
                    </a:cxn>
                    <a:cxn ang="0">
                      <a:pos x="connsiteX4875" y="connsiteY4875"/>
                    </a:cxn>
                    <a:cxn ang="0">
                      <a:pos x="connsiteX4876" y="connsiteY4876"/>
                    </a:cxn>
                    <a:cxn ang="0">
                      <a:pos x="connsiteX4877" y="connsiteY4877"/>
                    </a:cxn>
                    <a:cxn ang="0">
                      <a:pos x="connsiteX4878" y="connsiteY4878"/>
                    </a:cxn>
                    <a:cxn ang="0">
                      <a:pos x="connsiteX4879" y="connsiteY4879"/>
                    </a:cxn>
                    <a:cxn ang="0">
                      <a:pos x="connsiteX4880" y="connsiteY4880"/>
                    </a:cxn>
                    <a:cxn ang="0">
                      <a:pos x="connsiteX4881" y="connsiteY4881"/>
                    </a:cxn>
                    <a:cxn ang="0">
                      <a:pos x="connsiteX4882" y="connsiteY4882"/>
                    </a:cxn>
                    <a:cxn ang="0">
                      <a:pos x="connsiteX4883" y="connsiteY4883"/>
                    </a:cxn>
                    <a:cxn ang="0">
                      <a:pos x="connsiteX4884" y="connsiteY4884"/>
                    </a:cxn>
                    <a:cxn ang="0">
                      <a:pos x="connsiteX4885" y="connsiteY4885"/>
                    </a:cxn>
                    <a:cxn ang="0">
                      <a:pos x="connsiteX4886" y="connsiteY4886"/>
                    </a:cxn>
                    <a:cxn ang="0">
                      <a:pos x="connsiteX4887" y="connsiteY4887"/>
                    </a:cxn>
                    <a:cxn ang="0">
                      <a:pos x="connsiteX4888" y="connsiteY4888"/>
                    </a:cxn>
                    <a:cxn ang="0">
                      <a:pos x="connsiteX4889" y="connsiteY4889"/>
                    </a:cxn>
                    <a:cxn ang="0">
                      <a:pos x="connsiteX4890" y="connsiteY4890"/>
                    </a:cxn>
                    <a:cxn ang="0">
                      <a:pos x="connsiteX4891" y="connsiteY4891"/>
                    </a:cxn>
                    <a:cxn ang="0">
                      <a:pos x="connsiteX4892" y="connsiteY4892"/>
                    </a:cxn>
                    <a:cxn ang="0">
                      <a:pos x="connsiteX4893" y="connsiteY4893"/>
                    </a:cxn>
                    <a:cxn ang="0">
                      <a:pos x="connsiteX4894" y="connsiteY4894"/>
                    </a:cxn>
                    <a:cxn ang="0">
                      <a:pos x="connsiteX4895" y="connsiteY4895"/>
                    </a:cxn>
                    <a:cxn ang="0">
                      <a:pos x="connsiteX4896" y="connsiteY4896"/>
                    </a:cxn>
                    <a:cxn ang="0">
                      <a:pos x="connsiteX4897" y="connsiteY4897"/>
                    </a:cxn>
                    <a:cxn ang="0">
                      <a:pos x="connsiteX4898" y="connsiteY4898"/>
                    </a:cxn>
                    <a:cxn ang="0">
                      <a:pos x="connsiteX4899" y="connsiteY4899"/>
                    </a:cxn>
                    <a:cxn ang="0">
                      <a:pos x="connsiteX4900" y="connsiteY4900"/>
                    </a:cxn>
                    <a:cxn ang="0">
                      <a:pos x="connsiteX4901" y="connsiteY4901"/>
                    </a:cxn>
                    <a:cxn ang="0">
                      <a:pos x="connsiteX4902" y="connsiteY4902"/>
                    </a:cxn>
                    <a:cxn ang="0">
                      <a:pos x="connsiteX4903" y="connsiteY4903"/>
                    </a:cxn>
                    <a:cxn ang="0">
                      <a:pos x="connsiteX4904" y="connsiteY4904"/>
                    </a:cxn>
                    <a:cxn ang="0">
                      <a:pos x="connsiteX4905" y="connsiteY4905"/>
                    </a:cxn>
                    <a:cxn ang="0">
                      <a:pos x="connsiteX4906" y="connsiteY4906"/>
                    </a:cxn>
                    <a:cxn ang="0">
                      <a:pos x="connsiteX4907" y="connsiteY4907"/>
                    </a:cxn>
                    <a:cxn ang="0">
                      <a:pos x="connsiteX4908" y="connsiteY4908"/>
                    </a:cxn>
                    <a:cxn ang="0">
                      <a:pos x="connsiteX4909" y="connsiteY4909"/>
                    </a:cxn>
                    <a:cxn ang="0">
                      <a:pos x="connsiteX4910" y="connsiteY4910"/>
                    </a:cxn>
                    <a:cxn ang="0">
                      <a:pos x="connsiteX4911" y="connsiteY4911"/>
                    </a:cxn>
                    <a:cxn ang="0">
                      <a:pos x="connsiteX4912" y="connsiteY4912"/>
                    </a:cxn>
                    <a:cxn ang="0">
                      <a:pos x="connsiteX4913" y="connsiteY4913"/>
                    </a:cxn>
                    <a:cxn ang="0">
                      <a:pos x="connsiteX4914" y="connsiteY4914"/>
                    </a:cxn>
                    <a:cxn ang="0">
                      <a:pos x="connsiteX4915" y="connsiteY4915"/>
                    </a:cxn>
                    <a:cxn ang="0">
                      <a:pos x="connsiteX4916" y="connsiteY4916"/>
                    </a:cxn>
                    <a:cxn ang="0">
                      <a:pos x="connsiteX4917" y="connsiteY4917"/>
                    </a:cxn>
                    <a:cxn ang="0">
                      <a:pos x="connsiteX4918" y="connsiteY4918"/>
                    </a:cxn>
                    <a:cxn ang="0">
                      <a:pos x="connsiteX4919" y="connsiteY4919"/>
                    </a:cxn>
                    <a:cxn ang="0">
                      <a:pos x="connsiteX4920" y="connsiteY4920"/>
                    </a:cxn>
                    <a:cxn ang="0">
                      <a:pos x="connsiteX4921" y="connsiteY4921"/>
                    </a:cxn>
                    <a:cxn ang="0">
                      <a:pos x="connsiteX4922" y="connsiteY4922"/>
                    </a:cxn>
                    <a:cxn ang="0">
                      <a:pos x="connsiteX4923" y="connsiteY4923"/>
                    </a:cxn>
                    <a:cxn ang="0">
                      <a:pos x="connsiteX4924" y="connsiteY4924"/>
                    </a:cxn>
                    <a:cxn ang="0">
                      <a:pos x="connsiteX4925" y="connsiteY4925"/>
                    </a:cxn>
                    <a:cxn ang="0">
                      <a:pos x="connsiteX4926" y="connsiteY4926"/>
                    </a:cxn>
                    <a:cxn ang="0">
                      <a:pos x="connsiteX4927" y="connsiteY4927"/>
                    </a:cxn>
                    <a:cxn ang="0">
                      <a:pos x="connsiteX4928" y="connsiteY4928"/>
                    </a:cxn>
                    <a:cxn ang="0">
                      <a:pos x="connsiteX4929" y="connsiteY4929"/>
                    </a:cxn>
                    <a:cxn ang="0">
                      <a:pos x="connsiteX4930" y="connsiteY4930"/>
                    </a:cxn>
                    <a:cxn ang="0">
                      <a:pos x="connsiteX4931" y="connsiteY4931"/>
                    </a:cxn>
                    <a:cxn ang="0">
                      <a:pos x="connsiteX4932" y="connsiteY4932"/>
                    </a:cxn>
                    <a:cxn ang="0">
                      <a:pos x="connsiteX4933" y="connsiteY4933"/>
                    </a:cxn>
                    <a:cxn ang="0">
                      <a:pos x="connsiteX4934" y="connsiteY4934"/>
                    </a:cxn>
                    <a:cxn ang="0">
                      <a:pos x="connsiteX4935" y="connsiteY4935"/>
                    </a:cxn>
                    <a:cxn ang="0">
                      <a:pos x="connsiteX4936" y="connsiteY4936"/>
                    </a:cxn>
                    <a:cxn ang="0">
                      <a:pos x="connsiteX4937" y="connsiteY4937"/>
                    </a:cxn>
                    <a:cxn ang="0">
                      <a:pos x="connsiteX4938" y="connsiteY4938"/>
                    </a:cxn>
                    <a:cxn ang="0">
                      <a:pos x="connsiteX4939" y="connsiteY4939"/>
                    </a:cxn>
                    <a:cxn ang="0">
                      <a:pos x="connsiteX4940" y="connsiteY4940"/>
                    </a:cxn>
                    <a:cxn ang="0">
                      <a:pos x="connsiteX4941" y="connsiteY4941"/>
                    </a:cxn>
                    <a:cxn ang="0">
                      <a:pos x="connsiteX4942" y="connsiteY4942"/>
                    </a:cxn>
                    <a:cxn ang="0">
                      <a:pos x="connsiteX4943" y="connsiteY4943"/>
                    </a:cxn>
                    <a:cxn ang="0">
                      <a:pos x="connsiteX4944" y="connsiteY4944"/>
                    </a:cxn>
                    <a:cxn ang="0">
                      <a:pos x="connsiteX4945" y="connsiteY4945"/>
                    </a:cxn>
                    <a:cxn ang="0">
                      <a:pos x="connsiteX4946" y="connsiteY4946"/>
                    </a:cxn>
                    <a:cxn ang="0">
                      <a:pos x="connsiteX4947" y="connsiteY4947"/>
                    </a:cxn>
                    <a:cxn ang="0">
                      <a:pos x="connsiteX4948" y="connsiteY4948"/>
                    </a:cxn>
                    <a:cxn ang="0">
                      <a:pos x="connsiteX4949" y="connsiteY4949"/>
                    </a:cxn>
                    <a:cxn ang="0">
                      <a:pos x="connsiteX4950" y="connsiteY4950"/>
                    </a:cxn>
                    <a:cxn ang="0">
                      <a:pos x="connsiteX4951" y="connsiteY4951"/>
                    </a:cxn>
                    <a:cxn ang="0">
                      <a:pos x="connsiteX4952" y="connsiteY4952"/>
                    </a:cxn>
                    <a:cxn ang="0">
                      <a:pos x="connsiteX4953" y="connsiteY4953"/>
                    </a:cxn>
                    <a:cxn ang="0">
                      <a:pos x="connsiteX4954" y="connsiteY4954"/>
                    </a:cxn>
                    <a:cxn ang="0">
                      <a:pos x="connsiteX4955" y="connsiteY4955"/>
                    </a:cxn>
                    <a:cxn ang="0">
                      <a:pos x="connsiteX4956" y="connsiteY4956"/>
                    </a:cxn>
                    <a:cxn ang="0">
                      <a:pos x="connsiteX4957" y="connsiteY4957"/>
                    </a:cxn>
                    <a:cxn ang="0">
                      <a:pos x="connsiteX4958" y="connsiteY4958"/>
                    </a:cxn>
                    <a:cxn ang="0">
                      <a:pos x="connsiteX4959" y="connsiteY4959"/>
                    </a:cxn>
                    <a:cxn ang="0">
                      <a:pos x="connsiteX4960" y="connsiteY4960"/>
                    </a:cxn>
                    <a:cxn ang="0">
                      <a:pos x="connsiteX4961" y="connsiteY4961"/>
                    </a:cxn>
                    <a:cxn ang="0">
                      <a:pos x="connsiteX4962" y="connsiteY4962"/>
                    </a:cxn>
                    <a:cxn ang="0">
                      <a:pos x="connsiteX4963" y="connsiteY4963"/>
                    </a:cxn>
                    <a:cxn ang="0">
                      <a:pos x="connsiteX4964" y="connsiteY4964"/>
                    </a:cxn>
                    <a:cxn ang="0">
                      <a:pos x="connsiteX4965" y="connsiteY4965"/>
                    </a:cxn>
                    <a:cxn ang="0">
                      <a:pos x="connsiteX4966" y="connsiteY4966"/>
                    </a:cxn>
                    <a:cxn ang="0">
                      <a:pos x="connsiteX4967" y="connsiteY4967"/>
                    </a:cxn>
                    <a:cxn ang="0">
                      <a:pos x="connsiteX4968" y="connsiteY4968"/>
                    </a:cxn>
                    <a:cxn ang="0">
                      <a:pos x="connsiteX4969" y="connsiteY4969"/>
                    </a:cxn>
                    <a:cxn ang="0">
                      <a:pos x="connsiteX4970" y="connsiteY4970"/>
                    </a:cxn>
                    <a:cxn ang="0">
                      <a:pos x="connsiteX4971" y="connsiteY4971"/>
                    </a:cxn>
                    <a:cxn ang="0">
                      <a:pos x="connsiteX4972" y="connsiteY4972"/>
                    </a:cxn>
                    <a:cxn ang="0">
                      <a:pos x="connsiteX4973" y="connsiteY4973"/>
                    </a:cxn>
                    <a:cxn ang="0">
                      <a:pos x="connsiteX4974" y="connsiteY4974"/>
                    </a:cxn>
                    <a:cxn ang="0">
                      <a:pos x="connsiteX4975" y="connsiteY4975"/>
                    </a:cxn>
                    <a:cxn ang="0">
                      <a:pos x="connsiteX4976" y="connsiteY4976"/>
                    </a:cxn>
                    <a:cxn ang="0">
                      <a:pos x="connsiteX4977" y="connsiteY4977"/>
                    </a:cxn>
                    <a:cxn ang="0">
                      <a:pos x="connsiteX4978" y="connsiteY4978"/>
                    </a:cxn>
                    <a:cxn ang="0">
                      <a:pos x="connsiteX4979" y="connsiteY4979"/>
                    </a:cxn>
                    <a:cxn ang="0">
                      <a:pos x="connsiteX4980" y="connsiteY4980"/>
                    </a:cxn>
                    <a:cxn ang="0">
                      <a:pos x="connsiteX4981" y="connsiteY4981"/>
                    </a:cxn>
                    <a:cxn ang="0">
                      <a:pos x="connsiteX4982" y="connsiteY4982"/>
                    </a:cxn>
                    <a:cxn ang="0">
                      <a:pos x="connsiteX4983" y="connsiteY4983"/>
                    </a:cxn>
                    <a:cxn ang="0">
                      <a:pos x="connsiteX4984" y="connsiteY4984"/>
                    </a:cxn>
                    <a:cxn ang="0">
                      <a:pos x="connsiteX4985" y="connsiteY4985"/>
                    </a:cxn>
                    <a:cxn ang="0">
                      <a:pos x="connsiteX4986" y="connsiteY4986"/>
                    </a:cxn>
                    <a:cxn ang="0">
                      <a:pos x="connsiteX4987" y="connsiteY4987"/>
                    </a:cxn>
                    <a:cxn ang="0">
                      <a:pos x="connsiteX4988" y="connsiteY4988"/>
                    </a:cxn>
                    <a:cxn ang="0">
                      <a:pos x="connsiteX4989" y="connsiteY4989"/>
                    </a:cxn>
                    <a:cxn ang="0">
                      <a:pos x="connsiteX4990" y="connsiteY4990"/>
                    </a:cxn>
                    <a:cxn ang="0">
                      <a:pos x="connsiteX4991" y="connsiteY4991"/>
                    </a:cxn>
                    <a:cxn ang="0">
                      <a:pos x="connsiteX4992" y="connsiteY4992"/>
                    </a:cxn>
                    <a:cxn ang="0">
                      <a:pos x="connsiteX4993" y="connsiteY4993"/>
                    </a:cxn>
                    <a:cxn ang="0">
                      <a:pos x="connsiteX4994" y="connsiteY4994"/>
                    </a:cxn>
                    <a:cxn ang="0">
                      <a:pos x="connsiteX4995" y="connsiteY4995"/>
                    </a:cxn>
                    <a:cxn ang="0">
                      <a:pos x="connsiteX4996" y="connsiteY4996"/>
                    </a:cxn>
                    <a:cxn ang="0">
                      <a:pos x="connsiteX4997" y="connsiteY4997"/>
                    </a:cxn>
                    <a:cxn ang="0">
                      <a:pos x="connsiteX4998" y="connsiteY4998"/>
                    </a:cxn>
                    <a:cxn ang="0">
                      <a:pos x="connsiteX4999" y="connsiteY4999"/>
                    </a:cxn>
                    <a:cxn ang="0">
                      <a:pos x="connsiteX5000" y="connsiteY5000"/>
                    </a:cxn>
                    <a:cxn ang="0">
                      <a:pos x="connsiteX5001" y="connsiteY5001"/>
                    </a:cxn>
                    <a:cxn ang="0">
                      <a:pos x="connsiteX5002" y="connsiteY5002"/>
                    </a:cxn>
                    <a:cxn ang="0">
                      <a:pos x="connsiteX5003" y="connsiteY5003"/>
                    </a:cxn>
                    <a:cxn ang="0">
                      <a:pos x="connsiteX5004" y="connsiteY5004"/>
                    </a:cxn>
                    <a:cxn ang="0">
                      <a:pos x="connsiteX5005" y="connsiteY5005"/>
                    </a:cxn>
                    <a:cxn ang="0">
                      <a:pos x="connsiteX5006" y="connsiteY5006"/>
                    </a:cxn>
                    <a:cxn ang="0">
                      <a:pos x="connsiteX5007" y="connsiteY5007"/>
                    </a:cxn>
                    <a:cxn ang="0">
                      <a:pos x="connsiteX5008" y="connsiteY5008"/>
                    </a:cxn>
                    <a:cxn ang="0">
                      <a:pos x="connsiteX5009" y="connsiteY5009"/>
                    </a:cxn>
                    <a:cxn ang="0">
                      <a:pos x="connsiteX5010" y="connsiteY5010"/>
                    </a:cxn>
                    <a:cxn ang="0">
                      <a:pos x="connsiteX5011" y="connsiteY5011"/>
                    </a:cxn>
                    <a:cxn ang="0">
                      <a:pos x="connsiteX5012" y="connsiteY5012"/>
                    </a:cxn>
                    <a:cxn ang="0">
                      <a:pos x="connsiteX5013" y="connsiteY5013"/>
                    </a:cxn>
                    <a:cxn ang="0">
                      <a:pos x="connsiteX5014" y="connsiteY5014"/>
                    </a:cxn>
                    <a:cxn ang="0">
                      <a:pos x="connsiteX5015" y="connsiteY5015"/>
                    </a:cxn>
                    <a:cxn ang="0">
                      <a:pos x="connsiteX5016" y="connsiteY5016"/>
                    </a:cxn>
                    <a:cxn ang="0">
                      <a:pos x="connsiteX5017" y="connsiteY5017"/>
                    </a:cxn>
                    <a:cxn ang="0">
                      <a:pos x="connsiteX5018" y="connsiteY5018"/>
                    </a:cxn>
                    <a:cxn ang="0">
                      <a:pos x="connsiteX5019" y="connsiteY5019"/>
                    </a:cxn>
                    <a:cxn ang="0">
                      <a:pos x="connsiteX5020" y="connsiteY5020"/>
                    </a:cxn>
                    <a:cxn ang="0">
                      <a:pos x="connsiteX5021" y="connsiteY5021"/>
                    </a:cxn>
                    <a:cxn ang="0">
                      <a:pos x="connsiteX5022" y="connsiteY5022"/>
                    </a:cxn>
                    <a:cxn ang="0">
                      <a:pos x="connsiteX5023" y="connsiteY5023"/>
                    </a:cxn>
                    <a:cxn ang="0">
                      <a:pos x="connsiteX5024" y="connsiteY5024"/>
                    </a:cxn>
                    <a:cxn ang="0">
                      <a:pos x="connsiteX5025" y="connsiteY5025"/>
                    </a:cxn>
                    <a:cxn ang="0">
                      <a:pos x="connsiteX5026" y="connsiteY5026"/>
                    </a:cxn>
                    <a:cxn ang="0">
                      <a:pos x="connsiteX5027" y="connsiteY5027"/>
                    </a:cxn>
                    <a:cxn ang="0">
                      <a:pos x="connsiteX5028" y="connsiteY5028"/>
                    </a:cxn>
                    <a:cxn ang="0">
                      <a:pos x="connsiteX5029" y="connsiteY5029"/>
                    </a:cxn>
                    <a:cxn ang="0">
                      <a:pos x="connsiteX5030" y="connsiteY5030"/>
                    </a:cxn>
                    <a:cxn ang="0">
                      <a:pos x="connsiteX5031" y="connsiteY5031"/>
                    </a:cxn>
                    <a:cxn ang="0">
                      <a:pos x="connsiteX5032" y="connsiteY5032"/>
                    </a:cxn>
                    <a:cxn ang="0">
                      <a:pos x="connsiteX5033" y="connsiteY5033"/>
                    </a:cxn>
                    <a:cxn ang="0">
                      <a:pos x="connsiteX5034" y="connsiteY5034"/>
                    </a:cxn>
                    <a:cxn ang="0">
                      <a:pos x="connsiteX5035" y="connsiteY5035"/>
                    </a:cxn>
                    <a:cxn ang="0">
                      <a:pos x="connsiteX5036" y="connsiteY5036"/>
                    </a:cxn>
                    <a:cxn ang="0">
                      <a:pos x="connsiteX5037" y="connsiteY5037"/>
                    </a:cxn>
                    <a:cxn ang="0">
                      <a:pos x="connsiteX5038" y="connsiteY5038"/>
                    </a:cxn>
                    <a:cxn ang="0">
                      <a:pos x="connsiteX5039" y="connsiteY5039"/>
                    </a:cxn>
                    <a:cxn ang="0">
                      <a:pos x="connsiteX5040" y="connsiteY5040"/>
                    </a:cxn>
                    <a:cxn ang="0">
                      <a:pos x="connsiteX5041" y="connsiteY5041"/>
                    </a:cxn>
                    <a:cxn ang="0">
                      <a:pos x="connsiteX5042" y="connsiteY5042"/>
                    </a:cxn>
                    <a:cxn ang="0">
                      <a:pos x="connsiteX5043" y="connsiteY5043"/>
                    </a:cxn>
                    <a:cxn ang="0">
                      <a:pos x="connsiteX5044" y="connsiteY5044"/>
                    </a:cxn>
                    <a:cxn ang="0">
                      <a:pos x="connsiteX5045" y="connsiteY5045"/>
                    </a:cxn>
                    <a:cxn ang="0">
                      <a:pos x="connsiteX5046" y="connsiteY5046"/>
                    </a:cxn>
                    <a:cxn ang="0">
                      <a:pos x="connsiteX5047" y="connsiteY5047"/>
                    </a:cxn>
                    <a:cxn ang="0">
                      <a:pos x="connsiteX5048" y="connsiteY5048"/>
                    </a:cxn>
                    <a:cxn ang="0">
                      <a:pos x="connsiteX5049" y="connsiteY5049"/>
                    </a:cxn>
                    <a:cxn ang="0">
                      <a:pos x="connsiteX5050" y="connsiteY5050"/>
                    </a:cxn>
                    <a:cxn ang="0">
                      <a:pos x="connsiteX5051" y="connsiteY5051"/>
                    </a:cxn>
                    <a:cxn ang="0">
                      <a:pos x="connsiteX5052" y="connsiteY5052"/>
                    </a:cxn>
                    <a:cxn ang="0">
                      <a:pos x="connsiteX5053" y="connsiteY5053"/>
                    </a:cxn>
                    <a:cxn ang="0">
                      <a:pos x="connsiteX5054" y="connsiteY5054"/>
                    </a:cxn>
                    <a:cxn ang="0">
                      <a:pos x="connsiteX5055" y="connsiteY5055"/>
                    </a:cxn>
                    <a:cxn ang="0">
                      <a:pos x="connsiteX5056" y="connsiteY5056"/>
                    </a:cxn>
                    <a:cxn ang="0">
                      <a:pos x="connsiteX5057" y="connsiteY5057"/>
                    </a:cxn>
                    <a:cxn ang="0">
                      <a:pos x="connsiteX5058" y="connsiteY5058"/>
                    </a:cxn>
                    <a:cxn ang="0">
                      <a:pos x="connsiteX5059" y="connsiteY5059"/>
                    </a:cxn>
                    <a:cxn ang="0">
                      <a:pos x="connsiteX5060" y="connsiteY5060"/>
                    </a:cxn>
                    <a:cxn ang="0">
                      <a:pos x="connsiteX5061" y="connsiteY5061"/>
                    </a:cxn>
                    <a:cxn ang="0">
                      <a:pos x="connsiteX5062" y="connsiteY5062"/>
                    </a:cxn>
                    <a:cxn ang="0">
                      <a:pos x="connsiteX5063" y="connsiteY5063"/>
                    </a:cxn>
                    <a:cxn ang="0">
                      <a:pos x="connsiteX5064" y="connsiteY5064"/>
                    </a:cxn>
                    <a:cxn ang="0">
                      <a:pos x="connsiteX5065" y="connsiteY5065"/>
                    </a:cxn>
                    <a:cxn ang="0">
                      <a:pos x="connsiteX5066" y="connsiteY5066"/>
                    </a:cxn>
                    <a:cxn ang="0">
                      <a:pos x="connsiteX5067" y="connsiteY5067"/>
                    </a:cxn>
                    <a:cxn ang="0">
                      <a:pos x="connsiteX5068" y="connsiteY5068"/>
                    </a:cxn>
                    <a:cxn ang="0">
                      <a:pos x="connsiteX5069" y="connsiteY5069"/>
                    </a:cxn>
                    <a:cxn ang="0">
                      <a:pos x="connsiteX5070" y="connsiteY5070"/>
                    </a:cxn>
                    <a:cxn ang="0">
                      <a:pos x="connsiteX5071" y="connsiteY5071"/>
                    </a:cxn>
                    <a:cxn ang="0">
                      <a:pos x="connsiteX5072" y="connsiteY5072"/>
                    </a:cxn>
                    <a:cxn ang="0">
                      <a:pos x="connsiteX5073" y="connsiteY5073"/>
                    </a:cxn>
                    <a:cxn ang="0">
                      <a:pos x="connsiteX5074" y="connsiteY5074"/>
                    </a:cxn>
                    <a:cxn ang="0">
                      <a:pos x="connsiteX5075" y="connsiteY5075"/>
                    </a:cxn>
                    <a:cxn ang="0">
                      <a:pos x="connsiteX5076" y="connsiteY5076"/>
                    </a:cxn>
                    <a:cxn ang="0">
                      <a:pos x="connsiteX5077" y="connsiteY5077"/>
                    </a:cxn>
                    <a:cxn ang="0">
                      <a:pos x="connsiteX5078" y="connsiteY5078"/>
                    </a:cxn>
                    <a:cxn ang="0">
                      <a:pos x="connsiteX5079" y="connsiteY5079"/>
                    </a:cxn>
                    <a:cxn ang="0">
                      <a:pos x="connsiteX5080" y="connsiteY5080"/>
                    </a:cxn>
                    <a:cxn ang="0">
                      <a:pos x="connsiteX5081" y="connsiteY5081"/>
                    </a:cxn>
                    <a:cxn ang="0">
                      <a:pos x="connsiteX5082" y="connsiteY5082"/>
                    </a:cxn>
                    <a:cxn ang="0">
                      <a:pos x="connsiteX5083" y="connsiteY5083"/>
                    </a:cxn>
                    <a:cxn ang="0">
                      <a:pos x="connsiteX5084" y="connsiteY5084"/>
                    </a:cxn>
                    <a:cxn ang="0">
                      <a:pos x="connsiteX5085" y="connsiteY5085"/>
                    </a:cxn>
                    <a:cxn ang="0">
                      <a:pos x="connsiteX5086" y="connsiteY5086"/>
                    </a:cxn>
                    <a:cxn ang="0">
                      <a:pos x="connsiteX5087" y="connsiteY5087"/>
                    </a:cxn>
                    <a:cxn ang="0">
                      <a:pos x="connsiteX5088" y="connsiteY5088"/>
                    </a:cxn>
                    <a:cxn ang="0">
                      <a:pos x="connsiteX5089" y="connsiteY5089"/>
                    </a:cxn>
                    <a:cxn ang="0">
                      <a:pos x="connsiteX5090" y="connsiteY5090"/>
                    </a:cxn>
                    <a:cxn ang="0">
                      <a:pos x="connsiteX5091" y="connsiteY5091"/>
                    </a:cxn>
                    <a:cxn ang="0">
                      <a:pos x="connsiteX5092" y="connsiteY5092"/>
                    </a:cxn>
                    <a:cxn ang="0">
                      <a:pos x="connsiteX5093" y="connsiteY5093"/>
                    </a:cxn>
                    <a:cxn ang="0">
                      <a:pos x="connsiteX5094" y="connsiteY5094"/>
                    </a:cxn>
                    <a:cxn ang="0">
                      <a:pos x="connsiteX5095" y="connsiteY5095"/>
                    </a:cxn>
                    <a:cxn ang="0">
                      <a:pos x="connsiteX5096" y="connsiteY5096"/>
                    </a:cxn>
                    <a:cxn ang="0">
                      <a:pos x="connsiteX5097" y="connsiteY5097"/>
                    </a:cxn>
                    <a:cxn ang="0">
                      <a:pos x="connsiteX5098" y="connsiteY5098"/>
                    </a:cxn>
                    <a:cxn ang="0">
                      <a:pos x="connsiteX5099" y="connsiteY5099"/>
                    </a:cxn>
                    <a:cxn ang="0">
                      <a:pos x="connsiteX5100" y="connsiteY5100"/>
                    </a:cxn>
                    <a:cxn ang="0">
                      <a:pos x="connsiteX5101" y="connsiteY5101"/>
                    </a:cxn>
                    <a:cxn ang="0">
                      <a:pos x="connsiteX5102" y="connsiteY5102"/>
                    </a:cxn>
                    <a:cxn ang="0">
                      <a:pos x="connsiteX5103" y="connsiteY5103"/>
                    </a:cxn>
                    <a:cxn ang="0">
                      <a:pos x="connsiteX5104" y="connsiteY5104"/>
                    </a:cxn>
                    <a:cxn ang="0">
                      <a:pos x="connsiteX5105" y="connsiteY5105"/>
                    </a:cxn>
                    <a:cxn ang="0">
                      <a:pos x="connsiteX5106" y="connsiteY5106"/>
                    </a:cxn>
                    <a:cxn ang="0">
                      <a:pos x="connsiteX5107" y="connsiteY5107"/>
                    </a:cxn>
                    <a:cxn ang="0">
                      <a:pos x="connsiteX5108" y="connsiteY5108"/>
                    </a:cxn>
                    <a:cxn ang="0">
                      <a:pos x="connsiteX5109" y="connsiteY5109"/>
                    </a:cxn>
                    <a:cxn ang="0">
                      <a:pos x="connsiteX5110" y="connsiteY5110"/>
                    </a:cxn>
                    <a:cxn ang="0">
                      <a:pos x="connsiteX5111" y="connsiteY5111"/>
                    </a:cxn>
                    <a:cxn ang="0">
                      <a:pos x="connsiteX5112" y="connsiteY5112"/>
                    </a:cxn>
                    <a:cxn ang="0">
                      <a:pos x="connsiteX5113" y="connsiteY5113"/>
                    </a:cxn>
                    <a:cxn ang="0">
                      <a:pos x="connsiteX5114" y="connsiteY5114"/>
                    </a:cxn>
                    <a:cxn ang="0">
                      <a:pos x="connsiteX5115" y="connsiteY5115"/>
                    </a:cxn>
                    <a:cxn ang="0">
                      <a:pos x="connsiteX5116" y="connsiteY5116"/>
                    </a:cxn>
                    <a:cxn ang="0">
                      <a:pos x="connsiteX5117" y="connsiteY5117"/>
                    </a:cxn>
                    <a:cxn ang="0">
                      <a:pos x="connsiteX5118" y="connsiteY5118"/>
                    </a:cxn>
                    <a:cxn ang="0">
                      <a:pos x="connsiteX5119" y="connsiteY5119"/>
                    </a:cxn>
                    <a:cxn ang="0">
                      <a:pos x="connsiteX5120" y="connsiteY5120"/>
                    </a:cxn>
                    <a:cxn ang="0">
                      <a:pos x="connsiteX5121" y="connsiteY5121"/>
                    </a:cxn>
                    <a:cxn ang="0">
                      <a:pos x="connsiteX5122" y="connsiteY5122"/>
                    </a:cxn>
                    <a:cxn ang="0">
                      <a:pos x="connsiteX5123" y="connsiteY5123"/>
                    </a:cxn>
                    <a:cxn ang="0">
                      <a:pos x="connsiteX5124" y="connsiteY5124"/>
                    </a:cxn>
                    <a:cxn ang="0">
                      <a:pos x="connsiteX5125" y="connsiteY5125"/>
                    </a:cxn>
                    <a:cxn ang="0">
                      <a:pos x="connsiteX5126" y="connsiteY5126"/>
                    </a:cxn>
                    <a:cxn ang="0">
                      <a:pos x="connsiteX5127" y="connsiteY5127"/>
                    </a:cxn>
                    <a:cxn ang="0">
                      <a:pos x="connsiteX5128" y="connsiteY5128"/>
                    </a:cxn>
                    <a:cxn ang="0">
                      <a:pos x="connsiteX5129" y="connsiteY5129"/>
                    </a:cxn>
                    <a:cxn ang="0">
                      <a:pos x="connsiteX5130" y="connsiteY5130"/>
                    </a:cxn>
                    <a:cxn ang="0">
                      <a:pos x="connsiteX5131" y="connsiteY5131"/>
                    </a:cxn>
                    <a:cxn ang="0">
                      <a:pos x="connsiteX5132" y="connsiteY5132"/>
                    </a:cxn>
                    <a:cxn ang="0">
                      <a:pos x="connsiteX5133" y="connsiteY5133"/>
                    </a:cxn>
                    <a:cxn ang="0">
                      <a:pos x="connsiteX5134" y="connsiteY5134"/>
                    </a:cxn>
                    <a:cxn ang="0">
                      <a:pos x="connsiteX5135" y="connsiteY5135"/>
                    </a:cxn>
                    <a:cxn ang="0">
                      <a:pos x="connsiteX5136" y="connsiteY5136"/>
                    </a:cxn>
                    <a:cxn ang="0">
                      <a:pos x="connsiteX5137" y="connsiteY5137"/>
                    </a:cxn>
                    <a:cxn ang="0">
                      <a:pos x="connsiteX5138" y="connsiteY5138"/>
                    </a:cxn>
                    <a:cxn ang="0">
                      <a:pos x="connsiteX5139" y="connsiteY5139"/>
                    </a:cxn>
                    <a:cxn ang="0">
                      <a:pos x="connsiteX5140" y="connsiteY5140"/>
                    </a:cxn>
                    <a:cxn ang="0">
                      <a:pos x="connsiteX5141" y="connsiteY5141"/>
                    </a:cxn>
                    <a:cxn ang="0">
                      <a:pos x="connsiteX5142" y="connsiteY5142"/>
                    </a:cxn>
                    <a:cxn ang="0">
                      <a:pos x="connsiteX5143" y="connsiteY5143"/>
                    </a:cxn>
                    <a:cxn ang="0">
                      <a:pos x="connsiteX5144" y="connsiteY5144"/>
                    </a:cxn>
                    <a:cxn ang="0">
                      <a:pos x="connsiteX5145" y="connsiteY5145"/>
                    </a:cxn>
                    <a:cxn ang="0">
                      <a:pos x="connsiteX5146" y="connsiteY5146"/>
                    </a:cxn>
                    <a:cxn ang="0">
                      <a:pos x="connsiteX5147" y="connsiteY5147"/>
                    </a:cxn>
                    <a:cxn ang="0">
                      <a:pos x="connsiteX5148" y="connsiteY5148"/>
                    </a:cxn>
                    <a:cxn ang="0">
                      <a:pos x="connsiteX5149" y="connsiteY5149"/>
                    </a:cxn>
                    <a:cxn ang="0">
                      <a:pos x="connsiteX5150" y="connsiteY5150"/>
                    </a:cxn>
                    <a:cxn ang="0">
                      <a:pos x="connsiteX5151" y="connsiteY5151"/>
                    </a:cxn>
                    <a:cxn ang="0">
                      <a:pos x="connsiteX5152" y="connsiteY5152"/>
                    </a:cxn>
                    <a:cxn ang="0">
                      <a:pos x="connsiteX5153" y="connsiteY5153"/>
                    </a:cxn>
                    <a:cxn ang="0">
                      <a:pos x="connsiteX5154" y="connsiteY5154"/>
                    </a:cxn>
                    <a:cxn ang="0">
                      <a:pos x="connsiteX5155" y="connsiteY5155"/>
                    </a:cxn>
                    <a:cxn ang="0">
                      <a:pos x="connsiteX5156" y="connsiteY5156"/>
                    </a:cxn>
                    <a:cxn ang="0">
                      <a:pos x="connsiteX5157" y="connsiteY5157"/>
                    </a:cxn>
                    <a:cxn ang="0">
                      <a:pos x="connsiteX5158" y="connsiteY5158"/>
                    </a:cxn>
                    <a:cxn ang="0">
                      <a:pos x="connsiteX5159" y="connsiteY5159"/>
                    </a:cxn>
                    <a:cxn ang="0">
                      <a:pos x="connsiteX5160" y="connsiteY5160"/>
                    </a:cxn>
                    <a:cxn ang="0">
                      <a:pos x="connsiteX5161" y="connsiteY5161"/>
                    </a:cxn>
                    <a:cxn ang="0">
                      <a:pos x="connsiteX5162" y="connsiteY5162"/>
                    </a:cxn>
                    <a:cxn ang="0">
                      <a:pos x="connsiteX5163" y="connsiteY5163"/>
                    </a:cxn>
                    <a:cxn ang="0">
                      <a:pos x="connsiteX5164" y="connsiteY5164"/>
                    </a:cxn>
                    <a:cxn ang="0">
                      <a:pos x="connsiteX5165" y="connsiteY5165"/>
                    </a:cxn>
                    <a:cxn ang="0">
                      <a:pos x="connsiteX5166" y="connsiteY5166"/>
                    </a:cxn>
                    <a:cxn ang="0">
                      <a:pos x="connsiteX5167" y="connsiteY5167"/>
                    </a:cxn>
                    <a:cxn ang="0">
                      <a:pos x="connsiteX5168" y="connsiteY5168"/>
                    </a:cxn>
                    <a:cxn ang="0">
                      <a:pos x="connsiteX5169" y="connsiteY5169"/>
                    </a:cxn>
                    <a:cxn ang="0">
                      <a:pos x="connsiteX5170" y="connsiteY5170"/>
                    </a:cxn>
                    <a:cxn ang="0">
                      <a:pos x="connsiteX5171" y="connsiteY5171"/>
                    </a:cxn>
                    <a:cxn ang="0">
                      <a:pos x="connsiteX5172" y="connsiteY5172"/>
                    </a:cxn>
                    <a:cxn ang="0">
                      <a:pos x="connsiteX5173" y="connsiteY5173"/>
                    </a:cxn>
                    <a:cxn ang="0">
                      <a:pos x="connsiteX5174" y="connsiteY5174"/>
                    </a:cxn>
                    <a:cxn ang="0">
                      <a:pos x="connsiteX5175" y="connsiteY5175"/>
                    </a:cxn>
                    <a:cxn ang="0">
                      <a:pos x="connsiteX5176" y="connsiteY5176"/>
                    </a:cxn>
                    <a:cxn ang="0">
                      <a:pos x="connsiteX5177" y="connsiteY5177"/>
                    </a:cxn>
                    <a:cxn ang="0">
                      <a:pos x="connsiteX5178" y="connsiteY5178"/>
                    </a:cxn>
                    <a:cxn ang="0">
                      <a:pos x="connsiteX5179" y="connsiteY5179"/>
                    </a:cxn>
                    <a:cxn ang="0">
                      <a:pos x="connsiteX5180" y="connsiteY5180"/>
                    </a:cxn>
                    <a:cxn ang="0">
                      <a:pos x="connsiteX5181" y="connsiteY5181"/>
                    </a:cxn>
                    <a:cxn ang="0">
                      <a:pos x="connsiteX5182" y="connsiteY5182"/>
                    </a:cxn>
                    <a:cxn ang="0">
                      <a:pos x="connsiteX5183" y="connsiteY5183"/>
                    </a:cxn>
                    <a:cxn ang="0">
                      <a:pos x="connsiteX5184" y="connsiteY5184"/>
                    </a:cxn>
                    <a:cxn ang="0">
                      <a:pos x="connsiteX5185" y="connsiteY5185"/>
                    </a:cxn>
                  </a:cxnLst>
                  <a:rect l="l" t="t" r="r" b="b"/>
                  <a:pathLst>
                    <a:path w="2529241" h="1256975">
                      <a:moveTo>
                        <a:pt x="1660363" y="768279"/>
                      </a:moveTo>
                      <a:lnTo>
                        <a:pt x="1659734" y="759780"/>
                      </a:lnTo>
                      <a:lnTo>
                        <a:pt x="1659313" y="749708"/>
                      </a:lnTo>
                      <a:lnTo>
                        <a:pt x="1662063" y="721792"/>
                      </a:lnTo>
                      <a:lnTo>
                        <a:pt x="1662734" y="704234"/>
                      </a:lnTo>
                      <a:lnTo>
                        <a:pt x="1662870" y="694303"/>
                      </a:lnTo>
                      <a:lnTo>
                        <a:pt x="1661621" y="685588"/>
                      </a:lnTo>
                      <a:lnTo>
                        <a:pt x="1657682" y="676265"/>
                      </a:lnTo>
                      <a:lnTo>
                        <a:pt x="1652468" y="668929"/>
                      </a:lnTo>
                      <a:lnTo>
                        <a:pt x="1646349" y="661122"/>
                      </a:lnTo>
                      <a:lnTo>
                        <a:pt x="1642073" y="653063"/>
                      </a:lnTo>
                      <a:lnTo>
                        <a:pt x="1638963" y="644151"/>
                      </a:lnTo>
                      <a:lnTo>
                        <a:pt x="1636254" y="635348"/>
                      </a:lnTo>
                      <a:lnTo>
                        <a:pt x="1631889" y="627162"/>
                      </a:lnTo>
                      <a:lnTo>
                        <a:pt x="1619189" y="601470"/>
                      </a:lnTo>
                      <a:lnTo>
                        <a:pt x="1615272" y="593064"/>
                      </a:lnTo>
                      <a:lnTo>
                        <a:pt x="1611663" y="584268"/>
                      </a:lnTo>
                      <a:lnTo>
                        <a:pt x="1608392" y="574196"/>
                      </a:lnTo>
                      <a:lnTo>
                        <a:pt x="1606804" y="564493"/>
                      </a:lnTo>
                      <a:lnTo>
                        <a:pt x="1605392" y="545073"/>
                      </a:lnTo>
                      <a:lnTo>
                        <a:pt x="1603973" y="535366"/>
                      </a:lnTo>
                      <a:lnTo>
                        <a:pt x="1604027" y="525568"/>
                      </a:lnTo>
                      <a:lnTo>
                        <a:pt x="1605588" y="516331"/>
                      </a:lnTo>
                      <a:lnTo>
                        <a:pt x="1607959" y="507413"/>
                      </a:lnTo>
                      <a:lnTo>
                        <a:pt x="1613330" y="489043"/>
                      </a:lnTo>
                      <a:lnTo>
                        <a:pt x="1618064" y="479303"/>
                      </a:lnTo>
                      <a:lnTo>
                        <a:pt x="1623643" y="472320"/>
                      </a:lnTo>
                      <a:lnTo>
                        <a:pt x="1636048" y="457741"/>
                      </a:lnTo>
                      <a:lnTo>
                        <a:pt x="1643018" y="451596"/>
                      </a:lnTo>
                      <a:lnTo>
                        <a:pt x="1651563" y="446071"/>
                      </a:lnTo>
                      <a:lnTo>
                        <a:pt x="1659538" y="440174"/>
                      </a:lnTo>
                      <a:lnTo>
                        <a:pt x="1664602" y="432831"/>
                      </a:lnTo>
                      <a:lnTo>
                        <a:pt x="1681422" y="399252"/>
                      </a:lnTo>
                      <a:lnTo>
                        <a:pt x="1691541" y="382953"/>
                      </a:lnTo>
                      <a:lnTo>
                        <a:pt x="1698412" y="366092"/>
                      </a:lnTo>
                      <a:lnTo>
                        <a:pt x="1707638" y="350114"/>
                      </a:lnTo>
                      <a:lnTo>
                        <a:pt x="1711187" y="342616"/>
                      </a:lnTo>
                      <a:lnTo>
                        <a:pt x="1715098" y="333700"/>
                      </a:lnTo>
                      <a:lnTo>
                        <a:pt x="1719587" y="324403"/>
                      </a:lnTo>
                      <a:lnTo>
                        <a:pt x="1725100" y="316257"/>
                      </a:lnTo>
                      <a:lnTo>
                        <a:pt x="1736578" y="301963"/>
                      </a:lnTo>
                      <a:lnTo>
                        <a:pt x="1740636" y="292647"/>
                      </a:lnTo>
                      <a:lnTo>
                        <a:pt x="1741789" y="283514"/>
                      </a:lnTo>
                      <a:lnTo>
                        <a:pt x="1742182" y="273727"/>
                      </a:lnTo>
                      <a:lnTo>
                        <a:pt x="1740459" y="264781"/>
                      </a:lnTo>
                      <a:lnTo>
                        <a:pt x="1736038" y="256502"/>
                      </a:lnTo>
                      <a:lnTo>
                        <a:pt x="1720434" y="233309"/>
                      </a:lnTo>
                      <a:lnTo>
                        <a:pt x="1710885" y="217688"/>
                      </a:lnTo>
                      <a:lnTo>
                        <a:pt x="1706794" y="208534"/>
                      </a:lnTo>
                      <a:lnTo>
                        <a:pt x="1695655" y="180918"/>
                      </a:lnTo>
                      <a:lnTo>
                        <a:pt x="1686813" y="165229"/>
                      </a:lnTo>
                      <a:lnTo>
                        <a:pt x="1678618" y="148521"/>
                      </a:lnTo>
                      <a:lnTo>
                        <a:pt x="1672324" y="141188"/>
                      </a:lnTo>
                      <a:lnTo>
                        <a:pt x="1664810" y="134856"/>
                      </a:lnTo>
                      <a:lnTo>
                        <a:pt x="1658226" y="128923"/>
                      </a:lnTo>
                      <a:lnTo>
                        <a:pt x="1651727" y="121514"/>
                      </a:lnTo>
                      <a:lnTo>
                        <a:pt x="1646602" y="113860"/>
                      </a:lnTo>
                      <a:lnTo>
                        <a:pt x="1642665" y="105787"/>
                      </a:lnTo>
                      <a:lnTo>
                        <a:pt x="1637245" y="87604"/>
                      </a:lnTo>
                      <a:lnTo>
                        <a:pt x="1633747" y="77532"/>
                      </a:lnTo>
                      <a:lnTo>
                        <a:pt x="1630168" y="69222"/>
                      </a:lnTo>
                      <a:lnTo>
                        <a:pt x="1625656" y="60217"/>
                      </a:lnTo>
                      <a:lnTo>
                        <a:pt x="1621891" y="51108"/>
                      </a:lnTo>
                      <a:lnTo>
                        <a:pt x="1617246" y="42553"/>
                      </a:lnTo>
                      <a:lnTo>
                        <a:pt x="1612006" y="34531"/>
                      </a:lnTo>
                      <a:lnTo>
                        <a:pt x="1592313" y="35372"/>
                      </a:lnTo>
                      <a:lnTo>
                        <a:pt x="1583144" y="34831"/>
                      </a:lnTo>
                      <a:lnTo>
                        <a:pt x="1573541" y="34724"/>
                      </a:lnTo>
                      <a:lnTo>
                        <a:pt x="1564026" y="35509"/>
                      </a:lnTo>
                      <a:lnTo>
                        <a:pt x="1555405" y="36499"/>
                      </a:lnTo>
                      <a:lnTo>
                        <a:pt x="1546493" y="37788"/>
                      </a:lnTo>
                      <a:lnTo>
                        <a:pt x="1537711" y="38303"/>
                      </a:lnTo>
                      <a:lnTo>
                        <a:pt x="1528673" y="38530"/>
                      </a:lnTo>
                      <a:lnTo>
                        <a:pt x="1518979" y="37603"/>
                      </a:lnTo>
                      <a:lnTo>
                        <a:pt x="1510053" y="35533"/>
                      </a:lnTo>
                      <a:lnTo>
                        <a:pt x="1500979" y="32133"/>
                      </a:lnTo>
                      <a:lnTo>
                        <a:pt x="1481370" y="26020"/>
                      </a:lnTo>
                      <a:lnTo>
                        <a:pt x="1473065" y="22893"/>
                      </a:lnTo>
                      <a:lnTo>
                        <a:pt x="1464188" y="18579"/>
                      </a:lnTo>
                      <a:lnTo>
                        <a:pt x="1454932" y="15790"/>
                      </a:lnTo>
                      <a:lnTo>
                        <a:pt x="1446450" y="15005"/>
                      </a:lnTo>
                      <a:lnTo>
                        <a:pt x="1436857" y="12517"/>
                      </a:lnTo>
                      <a:lnTo>
                        <a:pt x="1419046" y="6802"/>
                      </a:lnTo>
                      <a:lnTo>
                        <a:pt x="1410091" y="5357"/>
                      </a:lnTo>
                      <a:lnTo>
                        <a:pt x="1401102" y="5140"/>
                      </a:lnTo>
                      <a:lnTo>
                        <a:pt x="1381359" y="6186"/>
                      </a:lnTo>
                      <a:lnTo>
                        <a:pt x="1371598" y="7703"/>
                      </a:lnTo>
                      <a:lnTo>
                        <a:pt x="1351884" y="8965"/>
                      </a:lnTo>
                      <a:lnTo>
                        <a:pt x="1340720" y="10130"/>
                      </a:lnTo>
                      <a:lnTo>
                        <a:pt x="1331588" y="13425"/>
                      </a:lnTo>
                      <a:lnTo>
                        <a:pt x="1322986" y="17385"/>
                      </a:lnTo>
                      <a:lnTo>
                        <a:pt x="1313777" y="20635"/>
                      </a:lnTo>
                      <a:lnTo>
                        <a:pt x="1310457" y="28053"/>
                      </a:lnTo>
                      <a:lnTo>
                        <a:pt x="1308528" y="38213"/>
                      </a:lnTo>
                      <a:lnTo>
                        <a:pt x="1307691" y="48210"/>
                      </a:lnTo>
                      <a:lnTo>
                        <a:pt x="1308091" y="57862"/>
                      </a:lnTo>
                      <a:lnTo>
                        <a:pt x="1308980" y="68071"/>
                      </a:lnTo>
                      <a:lnTo>
                        <a:pt x="1309407" y="77775"/>
                      </a:lnTo>
                      <a:lnTo>
                        <a:pt x="1311427" y="86177"/>
                      </a:lnTo>
                      <a:lnTo>
                        <a:pt x="1314675" y="95371"/>
                      </a:lnTo>
                      <a:lnTo>
                        <a:pt x="1319318" y="114859"/>
                      </a:lnTo>
                      <a:lnTo>
                        <a:pt x="1320506" y="123680"/>
                      </a:lnTo>
                      <a:lnTo>
                        <a:pt x="1320772" y="133062"/>
                      </a:lnTo>
                      <a:lnTo>
                        <a:pt x="1320136" y="142794"/>
                      </a:lnTo>
                      <a:lnTo>
                        <a:pt x="1318275" y="162392"/>
                      </a:lnTo>
                      <a:lnTo>
                        <a:pt x="1317950" y="172299"/>
                      </a:lnTo>
                      <a:lnTo>
                        <a:pt x="1319194" y="180621"/>
                      </a:lnTo>
                      <a:lnTo>
                        <a:pt x="1325203" y="199331"/>
                      </a:lnTo>
                      <a:lnTo>
                        <a:pt x="1327508" y="207593"/>
                      </a:lnTo>
                      <a:lnTo>
                        <a:pt x="1333865" y="226597"/>
                      </a:lnTo>
                      <a:lnTo>
                        <a:pt x="1336379" y="235785"/>
                      </a:lnTo>
                      <a:lnTo>
                        <a:pt x="1339561" y="245388"/>
                      </a:lnTo>
                      <a:lnTo>
                        <a:pt x="1341620" y="254010"/>
                      </a:lnTo>
                      <a:lnTo>
                        <a:pt x="1345081" y="262757"/>
                      </a:lnTo>
                      <a:lnTo>
                        <a:pt x="1349369" y="271467"/>
                      </a:lnTo>
                      <a:lnTo>
                        <a:pt x="1358347" y="288297"/>
                      </a:lnTo>
                      <a:lnTo>
                        <a:pt x="1370207" y="312770"/>
                      </a:lnTo>
                      <a:lnTo>
                        <a:pt x="1379735" y="330569"/>
                      </a:lnTo>
                      <a:lnTo>
                        <a:pt x="1383344" y="339602"/>
                      </a:lnTo>
                      <a:lnTo>
                        <a:pt x="1391743" y="355854"/>
                      </a:lnTo>
                      <a:lnTo>
                        <a:pt x="1394738" y="364719"/>
                      </a:lnTo>
                      <a:lnTo>
                        <a:pt x="1396087" y="372928"/>
                      </a:lnTo>
                      <a:lnTo>
                        <a:pt x="1396643" y="381799"/>
                      </a:lnTo>
                      <a:lnTo>
                        <a:pt x="1398476" y="391186"/>
                      </a:lnTo>
                      <a:lnTo>
                        <a:pt x="1403722" y="408313"/>
                      </a:lnTo>
                      <a:lnTo>
                        <a:pt x="1407253" y="417428"/>
                      </a:lnTo>
                      <a:lnTo>
                        <a:pt x="1411377" y="425352"/>
                      </a:lnTo>
                      <a:lnTo>
                        <a:pt x="1417274" y="434174"/>
                      </a:lnTo>
                      <a:lnTo>
                        <a:pt x="1434769" y="457961"/>
                      </a:lnTo>
                      <a:lnTo>
                        <a:pt x="1440371" y="466456"/>
                      </a:lnTo>
                      <a:lnTo>
                        <a:pt x="1446202" y="473909"/>
                      </a:lnTo>
                      <a:lnTo>
                        <a:pt x="1451621" y="482294"/>
                      </a:lnTo>
                      <a:lnTo>
                        <a:pt x="1456816" y="489794"/>
                      </a:lnTo>
                      <a:lnTo>
                        <a:pt x="1462049" y="496665"/>
                      </a:lnTo>
                      <a:lnTo>
                        <a:pt x="1467969" y="505166"/>
                      </a:lnTo>
                      <a:lnTo>
                        <a:pt x="1479804" y="520366"/>
                      </a:lnTo>
                      <a:lnTo>
                        <a:pt x="1483680" y="528909"/>
                      </a:lnTo>
                      <a:lnTo>
                        <a:pt x="1487447" y="548251"/>
                      </a:lnTo>
                      <a:lnTo>
                        <a:pt x="1490500" y="557321"/>
                      </a:lnTo>
                      <a:lnTo>
                        <a:pt x="1493773" y="565633"/>
                      </a:lnTo>
                      <a:lnTo>
                        <a:pt x="1498229" y="572990"/>
                      </a:lnTo>
                      <a:lnTo>
                        <a:pt x="1504376" y="580107"/>
                      </a:lnTo>
                      <a:lnTo>
                        <a:pt x="1512704" y="586053"/>
                      </a:lnTo>
                      <a:lnTo>
                        <a:pt x="1527932" y="594499"/>
                      </a:lnTo>
                      <a:lnTo>
                        <a:pt x="1536430" y="600190"/>
                      </a:lnTo>
                      <a:lnTo>
                        <a:pt x="1544396" y="605074"/>
                      </a:lnTo>
                      <a:lnTo>
                        <a:pt x="1561718" y="614100"/>
                      </a:lnTo>
                      <a:lnTo>
                        <a:pt x="1570081" y="617867"/>
                      </a:lnTo>
                      <a:lnTo>
                        <a:pt x="1578381" y="620696"/>
                      </a:lnTo>
                      <a:lnTo>
                        <a:pt x="1587904" y="624441"/>
                      </a:lnTo>
                      <a:lnTo>
                        <a:pt x="1595715" y="628309"/>
                      </a:lnTo>
                      <a:lnTo>
                        <a:pt x="1603190" y="633282"/>
                      </a:lnTo>
                      <a:lnTo>
                        <a:pt x="1611020" y="640222"/>
                      </a:lnTo>
                      <a:lnTo>
                        <a:pt x="1624003" y="654682"/>
                      </a:lnTo>
                      <a:lnTo>
                        <a:pt x="1629602" y="662149"/>
                      </a:lnTo>
                      <a:lnTo>
                        <a:pt x="1640142" y="678296"/>
                      </a:lnTo>
                      <a:lnTo>
                        <a:pt x="1643932" y="686564"/>
                      </a:lnTo>
                      <a:lnTo>
                        <a:pt x="1647023" y="696416"/>
                      </a:lnTo>
                      <a:lnTo>
                        <a:pt x="1656499" y="721479"/>
                      </a:lnTo>
                      <a:lnTo>
                        <a:pt x="1659449" y="732070"/>
                      </a:lnTo>
                      <a:lnTo>
                        <a:pt x="1660742" y="741379"/>
                      </a:lnTo>
                      <a:lnTo>
                        <a:pt x="1661371" y="750157"/>
                      </a:lnTo>
                      <a:lnTo>
                        <a:pt x="1662972" y="759724"/>
                      </a:lnTo>
                      <a:lnTo>
                        <a:pt x="1668605" y="779191"/>
                      </a:lnTo>
                      <a:lnTo>
                        <a:pt x="1677957" y="806496"/>
                      </a:lnTo>
                      <a:lnTo>
                        <a:pt x="1681363" y="816011"/>
                      </a:lnTo>
                      <a:lnTo>
                        <a:pt x="1684966" y="825132"/>
                      </a:lnTo>
                      <a:lnTo>
                        <a:pt x="1688153" y="834397"/>
                      </a:lnTo>
                      <a:lnTo>
                        <a:pt x="1690638" y="843479"/>
                      </a:lnTo>
                      <a:lnTo>
                        <a:pt x="1694498" y="861987"/>
                      </a:lnTo>
                      <a:lnTo>
                        <a:pt x="1697764" y="870781"/>
                      </a:lnTo>
                      <a:lnTo>
                        <a:pt x="1702267" y="878085"/>
                      </a:lnTo>
                      <a:lnTo>
                        <a:pt x="1714077" y="891906"/>
                      </a:lnTo>
                      <a:lnTo>
                        <a:pt x="1719629" y="898924"/>
                      </a:lnTo>
                      <a:lnTo>
                        <a:pt x="1724855" y="907475"/>
                      </a:lnTo>
                      <a:lnTo>
                        <a:pt x="1729730" y="916470"/>
                      </a:lnTo>
                      <a:lnTo>
                        <a:pt x="1736823" y="934145"/>
                      </a:lnTo>
                      <a:lnTo>
                        <a:pt x="1741817" y="942518"/>
                      </a:lnTo>
                      <a:lnTo>
                        <a:pt x="1765155" y="972753"/>
                      </a:lnTo>
                      <a:lnTo>
                        <a:pt x="1769962" y="980849"/>
                      </a:lnTo>
                      <a:lnTo>
                        <a:pt x="1771816" y="989454"/>
                      </a:lnTo>
                      <a:lnTo>
                        <a:pt x="1772723" y="1007253"/>
                      </a:lnTo>
                      <a:lnTo>
                        <a:pt x="1770605" y="1025621"/>
                      </a:lnTo>
                      <a:lnTo>
                        <a:pt x="1768721" y="1034434"/>
                      </a:lnTo>
                      <a:lnTo>
                        <a:pt x="1767699" y="1044117"/>
                      </a:lnTo>
                      <a:lnTo>
                        <a:pt x="1767734" y="1053829"/>
                      </a:lnTo>
                      <a:lnTo>
                        <a:pt x="1766853" y="1063632"/>
                      </a:lnTo>
                      <a:lnTo>
                        <a:pt x="1764853" y="1072325"/>
                      </a:lnTo>
                      <a:lnTo>
                        <a:pt x="1761187" y="1080949"/>
                      </a:lnTo>
                      <a:lnTo>
                        <a:pt x="1756883" y="1089544"/>
                      </a:lnTo>
                      <a:lnTo>
                        <a:pt x="1748705" y="1107657"/>
                      </a:lnTo>
                      <a:lnTo>
                        <a:pt x="1745027" y="1117038"/>
                      </a:lnTo>
                      <a:lnTo>
                        <a:pt x="1741948" y="1126469"/>
                      </a:lnTo>
                      <a:lnTo>
                        <a:pt x="1737288" y="1154380"/>
                      </a:lnTo>
                      <a:lnTo>
                        <a:pt x="1735149" y="1163780"/>
                      </a:lnTo>
                      <a:lnTo>
                        <a:pt x="1734011" y="1172672"/>
                      </a:lnTo>
                      <a:lnTo>
                        <a:pt x="1733599" y="1182234"/>
                      </a:lnTo>
                      <a:lnTo>
                        <a:pt x="1735025" y="1192245"/>
                      </a:lnTo>
                      <a:lnTo>
                        <a:pt x="1737779" y="1201645"/>
                      </a:lnTo>
                      <a:lnTo>
                        <a:pt x="1740679" y="1210093"/>
                      </a:lnTo>
                      <a:lnTo>
                        <a:pt x="1745829" y="1215740"/>
                      </a:lnTo>
                      <a:lnTo>
                        <a:pt x="1754120" y="1216686"/>
                      </a:lnTo>
                      <a:lnTo>
                        <a:pt x="1763605" y="1218647"/>
                      </a:lnTo>
                      <a:lnTo>
                        <a:pt x="1773137" y="1221228"/>
                      </a:lnTo>
                      <a:lnTo>
                        <a:pt x="1781411" y="1224354"/>
                      </a:lnTo>
                      <a:lnTo>
                        <a:pt x="1790815" y="1227113"/>
                      </a:lnTo>
                      <a:lnTo>
                        <a:pt x="1800906" y="1229032"/>
                      </a:lnTo>
                      <a:lnTo>
                        <a:pt x="1818097" y="1235903"/>
                      </a:lnTo>
                      <a:lnTo>
                        <a:pt x="1826472" y="1238706"/>
                      </a:lnTo>
                      <a:lnTo>
                        <a:pt x="1835709" y="1241269"/>
                      </a:lnTo>
                      <a:lnTo>
                        <a:pt x="1844325" y="1242673"/>
                      </a:lnTo>
                      <a:lnTo>
                        <a:pt x="1853936" y="1243737"/>
                      </a:lnTo>
                      <a:lnTo>
                        <a:pt x="1863291" y="1243522"/>
                      </a:lnTo>
                      <a:lnTo>
                        <a:pt x="1872402" y="1242621"/>
                      </a:lnTo>
                      <a:lnTo>
                        <a:pt x="1881962" y="1241336"/>
                      </a:lnTo>
                      <a:lnTo>
                        <a:pt x="1891223" y="1239799"/>
                      </a:lnTo>
                      <a:lnTo>
                        <a:pt x="1900042" y="1238746"/>
                      </a:lnTo>
                      <a:lnTo>
                        <a:pt x="1909073" y="1237239"/>
                      </a:lnTo>
                      <a:lnTo>
                        <a:pt x="1917776" y="1234304"/>
                      </a:lnTo>
                      <a:lnTo>
                        <a:pt x="1925657" y="1230261"/>
                      </a:lnTo>
                      <a:lnTo>
                        <a:pt x="1933335" y="1225632"/>
                      </a:lnTo>
                      <a:lnTo>
                        <a:pt x="1941532" y="1220306"/>
                      </a:lnTo>
                      <a:lnTo>
                        <a:pt x="1949261" y="1215920"/>
                      </a:lnTo>
                      <a:lnTo>
                        <a:pt x="1955628" y="1209707"/>
                      </a:lnTo>
                      <a:lnTo>
                        <a:pt x="1961739" y="1201208"/>
                      </a:lnTo>
                      <a:lnTo>
                        <a:pt x="1972151" y="1185162"/>
                      </a:lnTo>
                      <a:lnTo>
                        <a:pt x="1976319" y="1177208"/>
                      </a:lnTo>
                      <a:lnTo>
                        <a:pt x="1979508" y="1168200"/>
                      </a:lnTo>
                      <a:lnTo>
                        <a:pt x="1983198" y="1159273"/>
                      </a:lnTo>
                      <a:lnTo>
                        <a:pt x="1987345" y="1151707"/>
                      </a:lnTo>
                      <a:lnTo>
                        <a:pt x="1991131" y="1142794"/>
                      </a:lnTo>
                      <a:lnTo>
                        <a:pt x="1997675" y="1125687"/>
                      </a:lnTo>
                      <a:lnTo>
                        <a:pt x="1999709" y="1116570"/>
                      </a:lnTo>
                      <a:lnTo>
                        <a:pt x="2001729" y="1097996"/>
                      </a:lnTo>
                      <a:lnTo>
                        <a:pt x="2002140" y="1089123"/>
                      </a:lnTo>
                      <a:lnTo>
                        <a:pt x="2001932" y="1079587"/>
                      </a:lnTo>
                      <a:lnTo>
                        <a:pt x="2000868" y="1070322"/>
                      </a:lnTo>
                      <a:lnTo>
                        <a:pt x="1999405" y="1050457"/>
                      </a:lnTo>
                      <a:lnTo>
                        <a:pt x="1996087" y="1010719"/>
                      </a:lnTo>
                      <a:lnTo>
                        <a:pt x="1994521" y="1001927"/>
                      </a:lnTo>
                      <a:lnTo>
                        <a:pt x="1991928" y="993411"/>
                      </a:lnTo>
                      <a:lnTo>
                        <a:pt x="1987567" y="985045"/>
                      </a:lnTo>
                      <a:lnTo>
                        <a:pt x="1977161" y="968994"/>
                      </a:lnTo>
                      <a:lnTo>
                        <a:pt x="1971311" y="960846"/>
                      </a:lnTo>
                      <a:lnTo>
                        <a:pt x="1965436" y="953664"/>
                      </a:lnTo>
                      <a:lnTo>
                        <a:pt x="1959813" y="946340"/>
                      </a:lnTo>
                      <a:lnTo>
                        <a:pt x="1954987" y="939155"/>
                      </a:lnTo>
                      <a:lnTo>
                        <a:pt x="1943227" y="924225"/>
                      </a:lnTo>
                      <a:lnTo>
                        <a:pt x="1938224" y="915803"/>
                      </a:lnTo>
                      <a:lnTo>
                        <a:pt x="1924373" y="890172"/>
                      </a:lnTo>
                      <a:lnTo>
                        <a:pt x="1918666" y="881960"/>
                      </a:lnTo>
                      <a:lnTo>
                        <a:pt x="1907930" y="864959"/>
                      </a:lnTo>
                      <a:lnTo>
                        <a:pt x="1903299" y="856177"/>
                      </a:lnTo>
                      <a:lnTo>
                        <a:pt x="1899401" y="846858"/>
                      </a:lnTo>
                      <a:lnTo>
                        <a:pt x="1896341" y="837921"/>
                      </a:lnTo>
                      <a:lnTo>
                        <a:pt x="1893748" y="829324"/>
                      </a:lnTo>
                      <a:lnTo>
                        <a:pt x="1890545" y="820265"/>
                      </a:lnTo>
                      <a:lnTo>
                        <a:pt x="1878600" y="793707"/>
                      </a:lnTo>
                      <a:lnTo>
                        <a:pt x="1875827" y="785423"/>
                      </a:lnTo>
                      <a:lnTo>
                        <a:pt x="1874494" y="776895"/>
                      </a:lnTo>
                      <a:lnTo>
                        <a:pt x="1871214" y="767198"/>
                      </a:lnTo>
                      <a:lnTo>
                        <a:pt x="1863118" y="748386"/>
                      </a:lnTo>
                      <a:lnTo>
                        <a:pt x="1860359" y="739423"/>
                      </a:lnTo>
                      <a:lnTo>
                        <a:pt x="1851685" y="722576"/>
                      </a:lnTo>
                      <a:lnTo>
                        <a:pt x="1848503" y="712979"/>
                      </a:lnTo>
                      <a:lnTo>
                        <a:pt x="1844530" y="704660"/>
                      </a:lnTo>
                      <a:lnTo>
                        <a:pt x="1839176" y="695599"/>
                      </a:lnTo>
                      <a:lnTo>
                        <a:pt x="1835045" y="686267"/>
                      </a:lnTo>
                      <a:lnTo>
                        <a:pt x="1832469" y="677913"/>
                      </a:lnTo>
                      <a:lnTo>
                        <a:pt x="1829401" y="669158"/>
                      </a:lnTo>
                      <a:lnTo>
                        <a:pt x="1824445" y="660893"/>
                      </a:lnTo>
                      <a:lnTo>
                        <a:pt x="1817936" y="653320"/>
                      </a:lnTo>
                      <a:lnTo>
                        <a:pt x="1811064" y="645960"/>
                      </a:lnTo>
                      <a:lnTo>
                        <a:pt x="1796022" y="633478"/>
                      </a:lnTo>
                      <a:lnTo>
                        <a:pt x="1780808" y="623186"/>
                      </a:lnTo>
                      <a:lnTo>
                        <a:pt x="1772906" y="618143"/>
                      </a:lnTo>
                      <a:lnTo>
                        <a:pt x="1764454" y="613994"/>
                      </a:lnTo>
                      <a:lnTo>
                        <a:pt x="1755604" y="611006"/>
                      </a:lnTo>
                      <a:lnTo>
                        <a:pt x="1747330" y="607833"/>
                      </a:lnTo>
                      <a:lnTo>
                        <a:pt x="1739201" y="602836"/>
                      </a:lnTo>
                      <a:lnTo>
                        <a:pt x="1731362" y="596787"/>
                      </a:lnTo>
                      <a:lnTo>
                        <a:pt x="1716751" y="584354"/>
                      </a:lnTo>
                      <a:lnTo>
                        <a:pt x="1708451" y="578380"/>
                      </a:lnTo>
                      <a:lnTo>
                        <a:pt x="1691646" y="568706"/>
                      </a:lnTo>
                      <a:lnTo>
                        <a:pt x="1683142" y="565107"/>
                      </a:lnTo>
                      <a:lnTo>
                        <a:pt x="1666218" y="559165"/>
                      </a:lnTo>
                      <a:lnTo>
                        <a:pt x="1657682" y="555421"/>
                      </a:lnTo>
                      <a:lnTo>
                        <a:pt x="1641124" y="546479"/>
                      </a:lnTo>
                      <a:lnTo>
                        <a:pt x="1632931" y="540989"/>
                      </a:lnTo>
                      <a:lnTo>
                        <a:pt x="1625861" y="534259"/>
                      </a:lnTo>
                      <a:lnTo>
                        <a:pt x="1620853" y="527194"/>
                      </a:lnTo>
                      <a:lnTo>
                        <a:pt x="1616018" y="518643"/>
                      </a:lnTo>
                      <a:lnTo>
                        <a:pt x="1612680" y="509746"/>
                      </a:lnTo>
                      <a:lnTo>
                        <a:pt x="1610351" y="500444"/>
                      </a:lnTo>
                      <a:lnTo>
                        <a:pt x="1607767" y="491374"/>
                      </a:lnTo>
                      <a:lnTo>
                        <a:pt x="1605773" y="483143"/>
                      </a:lnTo>
                      <a:lnTo>
                        <a:pt x="1602166" y="474925"/>
                      </a:lnTo>
                      <a:lnTo>
                        <a:pt x="1597653" y="466851"/>
                      </a:lnTo>
                      <a:lnTo>
                        <a:pt x="1592807" y="459190"/>
                      </a:lnTo>
                      <a:lnTo>
                        <a:pt x="1587525" y="451636"/>
                      </a:lnTo>
                      <a:lnTo>
                        <a:pt x="1582671" y="442786"/>
                      </a:lnTo>
                      <a:lnTo>
                        <a:pt x="1576946" y="434871"/>
                      </a:lnTo>
                      <a:lnTo>
                        <a:pt x="1571175" y="428302"/>
                      </a:lnTo>
                      <a:lnTo>
                        <a:pt x="1565003" y="420100"/>
                      </a:lnTo>
                      <a:lnTo>
                        <a:pt x="1554379" y="404948"/>
                      </a:lnTo>
                      <a:lnTo>
                        <a:pt x="1548571" y="398089"/>
                      </a:lnTo>
                      <a:lnTo>
                        <a:pt x="1541331" y="391115"/>
                      </a:lnTo>
                      <a:lnTo>
                        <a:pt x="1535020" y="384383"/>
                      </a:lnTo>
                      <a:lnTo>
                        <a:pt x="1523319" y="369996"/>
                      </a:lnTo>
                      <a:lnTo>
                        <a:pt x="1518706" y="361847"/>
                      </a:lnTo>
                      <a:lnTo>
                        <a:pt x="1514935" y="352754"/>
                      </a:lnTo>
                      <a:lnTo>
                        <a:pt x="1512360" y="343426"/>
                      </a:lnTo>
                      <a:lnTo>
                        <a:pt x="1510541" y="334416"/>
                      </a:lnTo>
                      <a:lnTo>
                        <a:pt x="1506824" y="307325"/>
                      </a:lnTo>
                      <a:lnTo>
                        <a:pt x="1506651" y="298243"/>
                      </a:lnTo>
                      <a:lnTo>
                        <a:pt x="1505999" y="289261"/>
                      </a:lnTo>
                      <a:lnTo>
                        <a:pt x="1503453" y="271062"/>
                      </a:lnTo>
                      <a:lnTo>
                        <a:pt x="1501645" y="261224"/>
                      </a:lnTo>
                      <a:lnTo>
                        <a:pt x="1499576" y="252320"/>
                      </a:lnTo>
                      <a:lnTo>
                        <a:pt x="1497853" y="243280"/>
                      </a:lnTo>
                      <a:lnTo>
                        <a:pt x="1495097" y="234395"/>
                      </a:lnTo>
                      <a:lnTo>
                        <a:pt x="1492363" y="224587"/>
                      </a:lnTo>
                      <a:lnTo>
                        <a:pt x="1488309" y="216181"/>
                      </a:lnTo>
                      <a:lnTo>
                        <a:pt x="1483018" y="207204"/>
                      </a:lnTo>
                      <a:lnTo>
                        <a:pt x="1476827" y="199923"/>
                      </a:lnTo>
                      <a:lnTo>
                        <a:pt x="1471948" y="191094"/>
                      </a:lnTo>
                      <a:lnTo>
                        <a:pt x="1464735" y="172859"/>
                      </a:lnTo>
                      <a:lnTo>
                        <a:pt x="1460475" y="163587"/>
                      </a:lnTo>
                      <a:lnTo>
                        <a:pt x="1455797" y="154193"/>
                      </a:lnTo>
                      <a:lnTo>
                        <a:pt x="1452087" y="145895"/>
                      </a:lnTo>
                      <a:lnTo>
                        <a:pt x="1447930" y="137570"/>
                      </a:lnTo>
                      <a:lnTo>
                        <a:pt x="1443438" y="130237"/>
                      </a:lnTo>
                      <a:lnTo>
                        <a:pt x="1439887" y="121018"/>
                      </a:lnTo>
                      <a:lnTo>
                        <a:pt x="1436985" y="112096"/>
                      </a:lnTo>
                      <a:lnTo>
                        <a:pt x="1434785" y="103243"/>
                      </a:lnTo>
                      <a:lnTo>
                        <a:pt x="1430701" y="95515"/>
                      </a:lnTo>
                      <a:lnTo>
                        <a:pt x="1426897" y="87009"/>
                      </a:lnTo>
                      <a:lnTo>
                        <a:pt x="1424133" y="77995"/>
                      </a:lnTo>
                      <a:lnTo>
                        <a:pt x="1415586" y="61692"/>
                      </a:lnTo>
                      <a:lnTo>
                        <a:pt x="1409708" y="53325"/>
                      </a:lnTo>
                      <a:lnTo>
                        <a:pt x="1402956" y="47283"/>
                      </a:lnTo>
                      <a:lnTo>
                        <a:pt x="1395201" y="41417"/>
                      </a:lnTo>
                      <a:lnTo>
                        <a:pt x="1380062" y="29325"/>
                      </a:lnTo>
                      <a:lnTo>
                        <a:pt x="1371124" y="28327"/>
                      </a:lnTo>
                      <a:lnTo>
                        <a:pt x="1361547" y="25649"/>
                      </a:lnTo>
                      <a:lnTo>
                        <a:pt x="1353147" y="22725"/>
                      </a:lnTo>
                      <a:lnTo>
                        <a:pt x="1344038" y="20446"/>
                      </a:lnTo>
                      <a:lnTo>
                        <a:pt x="1336388" y="17467"/>
                      </a:lnTo>
                      <a:lnTo>
                        <a:pt x="1318631" y="11660"/>
                      </a:lnTo>
                      <a:lnTo>
                        <a:pt x="1314467" y="10834"/>
                      </a:lnTo>
                      <a:lnTo>
                        <a:pt x="1332827" y="6679"/>
                      </a:lnTo>
                      <a:lnTo>
                        <a:pt x="1342843" y="5096"/>
                      </a:lnTo>
                      <a:lnTo>
                        <a:pt x="1360738" y="5009"/>
                      </a:lnTo>
                      <a:lnTo>
                        <a:pt x="1370062" y="4342"/>
                      </a:lnTo>
                      <a:lnTo>
                        <a:pt x="1380429" y="4081"/>
                      </a:lnTo>
                      <a:lnTo>
                        <a:pt x="1390305" y="4313"/>
                      </a:lnTo>
                      <a:lnTo>
                        <a:pt x="1398983" y="3096"/>
                      </a:lnTo>
                      <a:lnTo>
                        <a:pt x="1417498" y="2016"/>
                      </a:lnTo>
                      <a:lnTo>
                        <a:pt x="1426775" y="2721"/>
                      </a:lnTo>
                      <a:lnTo>
                        <a:pt x="1436188" y="1668"/>
                      </a:lnTo>
                      <a:lnTo>
                        <a:pt x="1446223" y="1431"/>
                      </a:lnTo>
                      <a:lnTo>
                        <a:pt x="1455509" y="1550"/>
                      </a:lnTo>
                      <a:lnTo>
                        <a:pt x="1475158" y="0"/>
                      </a:lnTo>
                      <a:lnTo>
                        <a:pt x="1484356" y="92"/>
                      </a:lnTo>
                      <a:lnTo>
                        <a:pt x="1492686" y="1259"/>
                      </a:lnTo>
                      <a:lnTo>
                        <a:pt x="1502756" y="4021"/>
                      </a:lnTo>
                      <a:lnTo>
                        <a:pt x="1511605" y="7784"/>
                      </a:lnTo>
                      <a:lnTo>
                        <a:pt x="1527087" y="16877"/>
                      </a:lnTo>
                      <a:lnTo>
                        <a:pt x="1550231" y="32446"/>
                      </a:lnTo>
                      <a:lnTo>
                        <a:pt x="1558015" y="38132"/>
                      </a:lnTo>
                      <a:lnTo>
                        <a:pt x="1565669" y="42073"/>
                      </a:lnTo>
                      <a:lnTo>
                        <a:pt x="1573261" y="47410"/>
                      </a:lnTo>
                      <a:lnTo>
                        <a:pt x="1580803" y="53941"/>
                      </a:lnTo>
                      <a:lnTo>
                        <a:pt x="1588914" y="59101"/>
                      </a:lnTo>
                      <a:lnTo>
                        <a:pt x="1617112" y="70708"/>
                      </a:lnTo>
                      <a:lnTo>
                        <a:pt x="1626226" y="74623"/>
                      </a:lnTo>
                      <a:lnTo>
                        <a:pt x="1634236" y="78485"/>
                      </a:lnTo>
                      <a:lnTo>
                        <a:pt x="1643317" y="83556"/>
                      </a:lnTo>
                      <a:lnTo>
                        <a:pt x="1650967" y="89056"/>
                      </a:lnTo>
                      <a:lnTo>
                        <a:pt x="1657415" y="95218"/>
                      </a:lnTo>
                      <a:lnTo>
                        <a:pt x="1664569" y="101331"/>
                      </a:lnTo>
                      <a:lnTo>
                        <a:pt x="1673103" y="107049"/>
                      </a:lnTo>
                      <a:lnTo>
                        <a:pt x="1681410" y="113304"/>
                      </a:lnTo>
                      <a:lnTo>
                        <a:pt x="1687926" y="119812"/>
                      </a:lnTo>
                      <a:lnTo>
                        <a:pt x="1693558" y="128009"/>
                      </a:lnTo>
                      <a:lnTo>
                        <a:pt x="1697103" y="136622"/>
                      </a:lnTo>
                      <a:lnTo>
                        <a:pt x="1698480" y="145210"/>
                      </a:lnTo>
                      <a:lnTo>
                        <a:pt x="1699696" y="154683"/>
                      </a:lnTo>
                      <a:lnTo>
                        <a:pt x="1701421" y="164626"/>
                      </a:lnTo>
                      <a:lnTo>
                        <a:pt x="1702242" y="173727"/>
                      </a:lnTo>
                      <a:lnTo>
                        <a:pt x="1702450" y="183097"/>
                      </a:lnTo>
                      <a:lnTo>
                        <a:pt x="1702108" y="191568"/>
                      </a:lnTo>
                      <a:lnTo>
                        <a:pt x="1700233" y="201055"/>
                      </a:lnTo>
                      <a:lnTo>
                        <a:pt x="1697685" y="211026"/>
                      </a:lnTo>
                      <a:lnTo>
                        <a:pt x="1691543" y="228706"/>
                      </a:lnTo>
                      <a:lnTo>
                        <a:pt x="1689317" y="247834"/>
                      </a:lnTo>
                      <a:lnTo>
                        <a:pt x="1687332" y="258004"/>
                      </a:lnTo>
                      <a:lnTo>
                        <a:pt x="1686067" y="267222"/>
                      </a:lnTo>
                      <a:lnTo>
                        <a:pt x="1684195" y="277191"/>
                      </a:lnTo>
                      <a:lnTo>
                        <a:pt x="1682591" y="287668"/>
                      </a:lnTo>
                      <a:lnTo>
                        <a:pt x="1679339" y="317720"/>
                      </a:lnTo>
                      <a:lnTo>
                        <a:pt x="1675528" y="326598"/>
                      </a:lnTo>
                      <a:lnTo>
                        <a:pt x="1670608" y="334292"/>
                      </a:lnTo>
                      <a:lnTo>
                        <a:pt x="1666360" y="343014"/>
                      </a:lnTo>
                      <a:lnTo>
                        <a:pt x="1660108" y="351481"/>
                      </a:lnTo>
                      <a:lnTo>
                        <a:pt x="1644678" y="363139"/>
                      </a:lnTo>
                      <a:lnTo>
                        <a:pt x="1637051" y="368573"/>
                      </a:lnTo>
                      <a:lnTo>
                        <a:pt x="1629415" y="374351"/>
                      </a:lnTo>
                      <a:lnTo>
                        <a:pt x="1621129" y="380164"/>
                      </a:lnTo>
                      <a:lnTo>
                        <a:pt x="1612984" y="386372"/>
                      </a:lnTo>
                      <a:lnTo>
                        <a:pt x="1604763" y="391965"/>
                      </a:lnTo>
                      <a:lnTo>
                        <a:pt x="1596854" y="396102"/>
                      </a:lnTo>
                      <a:lnTo>
                        <a:pt x="1588418" y="399987"/>
                      </a:lnTo>
                      <a:lnTo>
                        <a:pt x="1579286" y="404723"/>
                      </a:lnTo>
                      <a:lnTo>
                        <a:pt x="1572251" y="410342"/>
                      </a:lnTo>
                      <a:lnTo>
                        <a:pt x="1565517" y="417957"/>
                      </a:lnTo>
                      <a:lnTo>
                        <a:pt x="1558541" y="424540"/>
                      </a:lnTo>
                      <a:lnTo>
                        <a:pt x="1551171" y="430058"/>
                      </a:lnTo>
                      <a:lnTo>
                        <a:pt x="1542694" y="433694"/>
                      </a:lnTo>
                      <a:lnTo>
                        <a:pt x="1534871" y="438812"/>
                      </a:lnTo>
                      <a:lnTo>
                        <a:pt x="1528023" y="444838"/>
                      </a:lnTo>
                      <a:lnTo>
                        <a:pt x="1519613" y="449984"/>
                      </a:lnTo>
                      <a:lnTo>
                        <a:pt x="1512536" y="455523"/>
                      </a:lnTo>
                      <a:lnTo>
                        <a:pt x="1496584" y="464734"/>
                      </a:lnTo>
                      <a:lnTo>
                        <a:pt x="1489431" y="469201"/>
                      </a:lnTo>
                      <a:lnTo>
                        <a:pt x="1481877" y="474682"/>
                      </a:lnTo>
                      <a:lnTo>
                        <a:pt x="1474574" y="481246"/>
                      </a:lnTo>
                      <a:lnTo>
                        <a:pt x="1466229" y="486277"/>
                      </a:lnTo>
                      <a:lnTo>
                        <a:pt x="1458226" y="490646"/>
                      </a:lnTo>
                      <a:lnTo>
                        <a:pt x="1451179" y="496943"/>
                      </a:lnTo>
                      <a:lnTo>
                        <a:pt x="1443277" y="501701"/>
                      </a:lnTo>
                      <a:lnTo>
                        <a:pt x="1435475" y="507083"/>
                      </a:lnTo>
                      <a:lnTo>
                        <a:pt x="1427710" y="511920"/>
                      </a:lnTo>
                      <a:lnTo>
                        <a:pt x="1421019" y="516956"/>
                      </a:lnTo>
                      <a:lnTo>
                        <a:pt x="1412460" y="520609"/>
                      </a:lnTo>
                      <a:lnTo>
                        <a:pt x="1403603" y="524103"/>
                      </a:lnTo>
                      <a:lnTo>
                        <a:pt x="1395376" y="528687"/>
                      </a:lnTo>
                      <a:lnTo>
                        <a:pt x="1387728" y="534357"/>
                      </a:lnTo>
                      <a:lnTo>
                        <a:pt x="1378741" y="538368"/>
                      </a:lnTo>
                      <a:lnTo>
                        <a:pt x="1369478" y="542061"/>
                      </a:lnTo>
                      <a:lnTo>
                        <a:pt x="1361650" y="547441"/>
                      </a:lnTo>
                      <a:lnTo>
                        <a:pt x="1355080" y="553462"/>
                      </a:lnTo>
                      <a:lnTo>
                        <a:pt x="1348237" y="560986"/>
                      </a:lnTo>
                      <a:lnTo>
                        <a:pt x="1340678" y="566731"/>
                      </a:lnTo>
                      <a:lnTo>
                        <a:pt x="1327345" y="577834"/>
                      </a:lnTo>
                      <a:lnTo>
                        <a:pt x="1319241" y="583233"/>
                      </a:lnTo>
                      <a:lnTo>
                        <a:pt x="1310929" y="588407"/>
                      </a:lnTo>
                      <a:lnTo>
                        <a:pt x="1304152" y="595299"/>
                      </a:lnTo>
                      <a:lnTo>
                        <a:pt x="1296195" y="601308"/>
                      </a:lnTo>
                      <a:lnTo>
                        <a:pt x="1288384" y="606681"/>
                      </a:lnTo>
                      <a:lnTo>
                        <a:pt x="1280774" y="612890"/>
                      </a:lnTo>
                      <a:lnTo>
                        <a:pt x="1272824" y="617696"/>
                      </a:lnTo>
                      <a:lnTo>
                        <a:pt x="1265385" y="623455"/>
                      </a:lnTo>
                      <a:lnTo>
                        <a:pt x="1254230" y="638554"/>
                      </a:lnTo>
                      <a:lnTo>
                        <a:pt x="1248479" y="645310"/>
                      </a:lnTo>
                      <a:lnTo>
                        <a:pt x="1241790" y="652433"/>
                      </a:lnTo>
                      <a:lnTo>
                        <a:pt x="1234289" y="657645"/>
                      </a:lnTo>
                      <a:lnTo>
                        <a:pt x="1218443" y="666628"/>
                      </a:lnTo>
                      <a:lnTo>
                        <a:pt x="1210072" y="673408"/>
                      </a:lnTo>
                      <a:lnTo>
                        <a:pt x="1204195" y="681308"/>
                      </a:lnTo>
                      <a:lnTo>
                        <a:pt x="1191820" y="696215"/>
                      </a:lnTo>
                      <a:lnTo>
                        <a:pt x="1180438" y="710836"/>
                      </a:lnTo>
                      <a:lnTo>
                        <a:pt x="1174577" y="719284"/>
                      </a:lnTo>
                      <a:lnTo>
                        <a:pt x="1170616" y="727205"/>
                      </a:lnTo>
                      <a:lnTo>
                        <a:pt x="1166864" y="735321"/>
                      </a:lnTo>
                      <a:lnTo>
                        <a:pt x="1161940" y="743401"/>
                      </a:lnTo>
                      <a:lnTo>
                        <a:pt x="1156380" y="751264"/>
                      </a:lnTo>
                      <a:lnTo>
                        <a:pt x="1152277" y="760100"/>
                      </a:lnTo>
                      <a:lnTo>
                        <a:pt x="1149170" y="769002"/>
                      </a:lnTo>
                      <a:lnTo>
                        <a:pt x="1144398" y="777087"/>
                      </a:lnTo>
                      <a:lnTo>
                        <a:pt x="1138843" y="784763"/>
                      </a:lnTo>
                      <a:lnTo>
                        <a:pt x="1123877" y="798076"/>
                      </a:lnTo>
                      <a:lnTo>
                        <a:pt x="1116445" y="805499"/>
                      </a:lnTo>
                      <a:lnTo>
                        <a:pt x="1110125" y="812966"/>
                      </a:lnTo>
                      <a:lnTo>
                        <a:pt x="1104701" y="820539"/>
                      </a:lnTo>
                      <a:lnTo>
                        <a:pt x="1098461" y="827931"/>
                      </a:lnTo>
                      <a:lnTo>
                        <a:pt x="1084585" y="842372"/>
                      </a:lnTo>
                      <a:lnTo>
                        <a:pt x="1070839" y="856362"/>
                      </a:lnTo>
                      <a:lnTo>
                        <a:pt x="1064686" y="862280"/>
                      </a:lnTo>
                      <a:lnTo>
                        <a:pt x="1058263" y="869595"/>
                      </a:lnTo>
                      <a:lnTo>
                        <a:pt x="1050358" y="887509"/>
                      </a:lnTo>
                      <a:lnTo>
                        <a:pt x="1045982" y="896015"/>
                      </a:lnTo>
                      <a:lnTo>
                        <a:pt x="1039753" y="903553"/>
                      </a:lnTo>
                      <a:lnTo>
                        <a:pt x="1032716" y="908879"/>
                      </a:lnTo>
                      <a:lnTo>
                        <a:pt x="1024390" y="912143"/>
                      </a:lnTo>
                      <a:lnTo>
                        <a:pt x="1014507" y="914408"/>
                      </a:lnTo>
                      <a:lnTo>
                        <a:pt x="1005317" y="915415"/>
                      </a:lnTo>
                      <a:lnTo>
                        <a:pt x="985631" y="915700"/>
                      </a:lnTo>
                      <a:lnTo>
                        <a:pt x="957811" y="918162"/>
                      </a:lnTo>
                      <a:lnTo>
                        <a:pt x="948987" y="919444"/>
                      </a:lnTo>
                      <a:lnTo>
                        <a:pt x="932086" y="920909"/>
                      </a:lnTo>
                      <a:lnTo>
                        <a:pt x="913096" y="920811"/>
                      </a:lnTo>
                      <a:lnTo>
                        <a:pt x="904100" y="921728"/>
                      </a:lnTo>
                      <a:lnTo>
                        <a:pt x="886305" y="924869"/>
                      </a:lnTo>
                      <a:lnTo>
                        <a:pt x="859509" y="929755"/>
                      </a:lnTo>
                      <a:lnTo>
                        <a:pt x="850938" y="932472"/>
                      </a:lnTo>
                      <a:lnTo>
                        <a:pt x="842325" y="935942"/>
                      </a:lnTo>
                      <a:lnTo>
                        <a:pt x="826303" y="945315"/>
                      </a:lnTo>
                      <a:lnTo>
                        <a:pt x="817909" y="948034"/>
                      </a:lnTo>
                      <a:lnTo>
                        <a:pt x="807912" y="950779"/>
                      </a:lnTo>
                      <a:lnTo>
                        <a:pt x="789287" y="953603"/>
                      </a:lnTo>
                      <a:lnTo>
                        <a:pt x="780695" y="957142"/>
                      </a:lnTo>
                      <a:lnTo>
                        <a:pt x="772725" y="961906"/>
                      </a:lnTo>
                      <a:lnTo>
                        <a:pt x="764958" y="967930"/>
                      </a:lnTo>
                      <a:lnTo>
                        <a:pt x="750911" y="980381"/>
                      </a:lnTo>
                      <a:lnTo>
                        <a:pt x="742899" y="985923"/>
                      </a:lnTo>
                      <a:lnTo>
                        <a:pt x="725418" y="995017"/>
                      </a:lnTo>
                      <a:lnTo>
                        <a:pt x="716187" y="1000284"/>
                      </a:lnTo>
                      <a:lnTo>
                        <a:pt x="708243" y="1005496"/>
                      </a:lnTo>
                      <a:lnTo>
                        <a:pt x="704013" y="1012544"/>
                      </a:lnTo>
                      <a:lnTo>
                        <a:pt x="699070" y="1032328"/>
                      </a:lnTo>
                      <a:lnTo>
                        <a:pt x="697067" y="1040972"/>
                      </a:lnTo>
                      <a:lnTo>
                        <a:pt x="695496" y="1049694"/>
                      </a:lnTo>
                      <a:lnTo>
                        <a:pt x="695608" y="1069243"/>
                      </a:lnTo>
                      <a:lnTo>
                        <a:pt x="696485" y="1078330"/>
                      </a:lnTo>
                      <a:lnTo>
                        <a:pt x="700985" y="1096742"/>
                      </a:lnTo>
                      <a:lnTo>
                        <a:pt x="703372" y="1106112"/>
                      </a:lnTo>
                      <a:lnTo>
                        <a:pt x="709054" y="1123415"/>
                      </a:lnTo>
                      <a:lnTo>
                        <a:pt x="711499" y="1132864"/>
                      </a:lnTo>
                      <a:lnTo>
                        <a:pt x="712806" y="1143161"/>
                      </a:lnTo>
                      <a:lnTo>
                        <a:pt x="714539" y="1151838"/>
                      </a:lnTo>
                      <a:lnTo>
                        <a:pt x="716837" y="1160625"/>
                      </a:lnTo>
                      <a:lnTo>
                        <a:pt x="718911" y="1170299"/>
                      </a:lnTo>
                      <a:lnTo>
                        <a:pt x="722759" y="1179417"/>
                      </a:lnTo>
                      <a:lnTo>
                        <a:pt x="725787" y="1187759"/>
                      </a:lnTo>
                      <a:lnTo>
                        <a:pt x="728434" y="1197375"/>
                      </a:lnTo>
                      <a:lnTo>
                        <a:pt x="729984" y="1206087"/>
                      </a:lnTo>
                      <a:lnTo>
                        <a:pt x="732188" y="1215424"/>
                      </a:lnTo>
                      <a:lnTo>
                        <a:pt x="741194" y="1215927"/>
                      </a:lnTo>
                      <a:lnTo>
                        <a:pt x="750535" y="1215305"/>
                      </a:lnTo>
                      <a:lnTo>
                        <a:pt x="769473" y="1212122"/>
                      </a:lnTo>
                      <a:lnTo>
                        <a:pt x="779257" y="1211383"/>
                      </a:lnTo>
                      <a:lnTo>
                        <a:pt x="788569" y="1210072"/>
                      </a:lnTo>
                      <a:lnTo>
                        <a:pt x="808461" y="1204519"/>
                      </a:lnTo>
                      <a:lnTo>
                        <a:pt x="817477" y="1203239"/>
                      </a:lnTo>
                      <a:lnTo>
                        <a:pt x="826780" y="1203670"/>
                      </a:lnTo>
                      <a:lnTo>
                        <a:pt x="836536" y="1205186"/>
                      </a:lnTo>
                      <a:lnTo>
                        <a:pt x="845942" y="1206326"/>
                      </a:lnTo>
                      <a:lnTo>
                        <a:pt x="855002" y="1208380"/>
                      </a:lnTo>
                      <a:lnTo>
                        <a:pt x="871805" y="1215005"/>
                      </a:lnTo>
                      <a:lnTo>
                        <a:pt x="898306" y="1222316"/>
                      </a:lnTo>
                      <a:lnTo>
                        <a:pt x="906683" y="1225456"/>
                      </a:lnTo>
                      <a:lnTo>
                        <a:pt x="914677" y="1229521"/>
                      </a:lnTo>
                      <a:lnTo>
                        <a:pt x="923650" y="1234941"/>
                      </a:lnTo>
                      <a:lnTo>
                        <a:pt x="932305" y="1235510"/>
                      </a:lnTo>
                      <a:lnTo>
                        <a:pt x="941571" y="1235020"/>
                      </a:lnTo>
                      <a:lnTo>
                        <a:pt x="950525" y="1235262"/>
                      </a:lnTo>
                      <a:lnTo>
                        <a:pt x="959719" y="1236036"/>
                      </a:lnTo>
                      <a:lnTo>
                        <a:pt x="987763" y="1241039"/>
                      </a:lnTo>
                      <a:lnTo>
                        <a:pt x="996668" y="1243110"/>
                      </a:lnTo>
                      <a:lnTo>
                        <a:pt x="1005207" y="1245783"/>
                      </a:lnTo>
                      <a:lnTo>
                        <a:pt x="1013778" y="1246220"/>
                      </a:lnTo>
                      <a:lnTo>
                        <a:pt x="1032227" y="1247739"/>
                      </a:lnTo>
                      <a:lnTo>
                        <a:pt x="1041091" y="1248373"/>
                      </a:lnTo>
                      <a:lnTo>
                        <a:pt x="1051408" y="1248612"/>
                      </a:lnTo>
                      <a:lnTo>
                        <a:pt x="1061314" y="1249581"/>
                      </a:lnTo>
                      <a:lnTo>
                        <a:pt x="1071770" y="1249890"/>
                      </a:lnTo>
                      <a:lnTo>
                        <a:pt x="1081435" y="1247994"/>
                      </a:lnTo>
                      <a:lnTo>
                        <a:pt x="1100497" y="1246918"/>
                      </a:lnTo>
                      <a:lnTo>
                        <a:pt x="1110485" y="1245916"/>
                      </a:lnTo>
                      <a:lnTo>
                        <a:pt x="1146439" y="1238924"/>
                      </a:lnTo>
                      <a:lnTo>
                        <a:pt x="1155718" y="1238292"/>
                      </a:lnTo>
                      <a:lnTo>
                        <a:pt x="1203935" y="1237293"/>
                      </a:lnTo>
                      <a:lnTo>
                        <a:pt x="1210944" y="1236331"/>
                      </a:lnTo>
                      <a:lnTo>
                        <a:pt x="1210783" y="1227244"/>
                      </a:lnTo>
                      <a:lnTo>
                        <a:pt x="1210320" y="1218122"/>
                      </a:lnTo>
                      <a:lnTo>
                        <a:pt x="1210552" y="1207924"/>
                      </a:lnTo>
                      <a:lnTo>
                        <a:pt x="1211443" y="1198105"/>
                      </a:lnTo>
                      <a:lnTo>
                        <a:pt x="1210603" y="1189079"/>
                      </a:lnTo>
                      <a:lnTo>
                        <a:pt x="1208108" y="1180191"/>
                      </a:lnTo>
                      <a:lnTo>
                        <a:pt x="1204552" y="1171327"/>
                      </a:lnTo>
                      <a:lnTo>
                        <a:pt x="1199261" y="1164044"/>
                      </a:lnTo>
                      <a:lnTo>
                        <a:pt x="1192397" y="1158128"/>
                      </a:lnTo>
                      <a:lnTo>
                        <a:pt x="1185491" y="1152702"/>
                      </a:lnTo>
                      <a:lnTo>
                        <a:pt x="1161479" y="1137463"/>
                      </a:lnTo>
                      <a:lnTo>
                        <a:pt x="1152815" y="1132871"/>
                      </a:lnTo>
                      <a:lnTo>
                        <a:pt x="1145307" y="1128268"/>
                      </a:lnTo>
                      <a:lnTo>
                        <a:pt x="1138349" y="1121566"/>
                      </a:lnTo>
                      <a:lnTo>
                        <a:pt x="1132268" y="1114689"/>
                      </a:lnTo>
                      <a:lnTo>
                        <a:pt x="1125582" y="1108005"/>
                      </a:lnTo>
                      <a:lnTo>
                        <a:pt x="1118710" y="1100610"/>
                      </a:lnTo>
                      <a:lnTo>
                        <a:pt x="1112919" y="1093028"/>
                      </a:lnTo>
                      <a:lnTo>
                        <a:pt x="1107527" y="1084307"/>
                      </a:lnTo>
                      <a:lnTo>
                        <a:pt x="1103672" y="1075505"/>
                      </a:lnTo>
                      <a:lnTo>
                        <a:pt x="1100361" y="1066587"/>
                      </a:lnTo>
                      <a:lnTo>
                        <a:pt x="1096791" y="1058390"/>
                      </a:lnTo>
                      <a:lnTo>
                        <a:pt x="1093216" y="1049408"/>
                      </a:lnTo>
                      <a:lnTo>
                        <a:pt x="1089352" y="1040731"/>
                      </a:lnTo>
                      <a:lnTo>
                        <a:pt x="1084636" y="1033165"/>
                      </a:lnTo>
                      <a:lnTo>
                        <a:pt x="1080140" y="1025361"/>
                      </a:lnTo>
                      <a:lnTo>
                        <a:pt x="1076411" y="1016520"/>
                      </a:lnTo>
                      <a:lnTo>
                        <a:pt x="1068499" y="999952"/>
                      </a:lnTo>
                      <a:lnTo>
                        <a:pt x="1066229" y="990587"/>
                      </a:lnTo>
                      <a:lnTo>
                        <a:pt x="1065050" y="981671"/>
                      </a:lnTo>
                      <a:lnTo>
                        <a:pt x="1063108" y="971615"/>
                      </a:lnTo>
                      <a:lnTo>
                        <a:pt x="1060954" y="962489"/>
                      </a:lnTo>
                      <a:lnTo>
                        <a:pt x="1059128" y="952822"/>
                      </a:lnTo>
                      <a:lnTo>
                        <a:pt x="1056133" y="934077"/>
                      </a:lnTo>
                      <a:lnTo>
                        <a:pt x="1054167" y="924972"/>
                      </a:lnTo>
                      <a:lnTo>
                        <a:pt x="1052591" y="914783"/>
                      </a:lnTo>
                      <a:lnTo>
                        <a:pt x="1050810" y="895929"/>
                      </a:lnTo>
                      <a:lnTo>
                        <a:pt x="1047981" y="887029"/>
                      </a:lnTo>
                      <a:lnTo>
                        <a:pt x="1044354" y="879227"/>
                      </a:lnTo>
                      <a:lnTo>
                        <a:pt x="1038830" y="872574"/>
                      </a:lnTo>
                      <a:lnTo>
                        <a:pt x="1021133" y="852365"/>
                      </a:lnTo>
                      <a:lnTo>
                        <a:pt x="1014400" y="846414"/>
                      </a:lnTo>
                      <a:lnTo>
                        <a:pt x="1007031" y="840666"/>
                      </a:lnTo>
                      <a:lnTo>
                        <a:pt x="979931" y="813422"/>
                      </a:lnTo>
                      <a:lnTo>
                        <a:pt x="974116" y="805979"/>
                      </a:lnTo>
                      <a:lnTo>
                        <a:pt x="969031" y="797538"/>
                      </a:lnTo>
                      <a:lnTo>
                        <a:pt x="964682" y="789464"/>
                      </a:lnTo>
                      <a:lnTo>
                        <a:pt x="960598" y="780158"/>
                      </a:lnTo>
                      <a:lnTo>
                        <a:pt x="953712" y="762745"/>
                      </a:lnTo>
                      <a:lnTo>
                        <a:pt x="950191" y="754191"/>
                      </a:lnTo>
                      <a:lnTo>
                        <a:pt x="946640" y="746441"/>
                      </a:lnTo>
                      <a:lnTo>
                        <a:pt x="941812" y="738637"/>
                      </a:lnTo>
                      <a:lnTo>
                        <a:pt x="935205" y="731651"/>
                      </a:lnTo>
                      <a:lnTo>
                        <a:pt x="927646" y="725888"/>
                      </a:lnTo>
                      <a:lnTo>
                        <a:pt x="920669" y="719955"/>
                      </a:lnTo>
                      <a:lnTo>
                        <a:pt x="915334" y="712996"/>
                      </a:lnTo>
                      <a:lnTo>
                        <a:pt x="905107" y="696444"/>
                      </a:lnTo>
                      <a:lnTo>
                        <a:pt x="898818" y="689220"/>
                      </a:lnTo>
                      <a:lnTo>
                        <a:pt x="885564" y="676998"/>
                      </a:lnTo>
                      <a:lnTo>
                        <a:pt x="870407" y="665135"/>
                      </a:lnTo>
                      <a:lnTo>
                        <a:pt x="863367" y="658934"/>
                      </a:lnTo>
                      <a:lnTo>
                        <a:pt x="857167" y="652588"/>
                      </a:lnTo>
                      <a:lnTo>
                        <a:pt x="844927" y="638587"/>
                      </a:lnTo>
                      <a:lnTo>
                        <a:pt x="837399" y="631756"/>
                      </a:lnTo>
                      <a:lnTo>
                        <a:pt x="829393" y="625592"/>
                      </a:lnTo>
                      <a:lnTo>
                        <a:pt x="823387" y="619451"/>
                      </a:lnTo>
                      <a:lnTo>
                        <a:pt x="817086" y="611961"/>
                      </a:lnTo>
                      <a:lnTo>
                        <a:pt x="811536" y="604159"/>
                      </a:lnTo>
                      <a:lnTo>
                        <a:pt x="802897" y="586626"/>
                      </a:lnTo>
                      <a:lnTo>
                        <a:pt x="799811" y="578326"/>
                      </a:lnTo>
                      <a:lnTo>
                        <a:pt x="797718" y="570089"/>
                      </a:lnTo>
                      <a:lnTo>
                        <a:pt x="796792" y="559989"/>
                      </a:lnTo>
                      <a:lnTo>
                        <a:pt x="796299" y="549346"/>
                      </a:lnTo>
                      <a:lnTo>
                        <a:pt x="796596" y="539943"/>
                      </a:lnTo>
                      <a:lnTo>
                        <a:pt x="798529" y="520958"/>
                      </a:lnTo>
                      <a:lnTo>
                        <a:pt x="798574" y="510968"/>
                      </a:lnTo>
                      <a:lnTo>
                        <a:pt x="797475" y="501942"/>
                      </a:lnTo>
                      <a:lnTo>
                        <a:pt x="795714" y="492087"/>
                      </a:lnTo>
                      <a:lnTo>
                        <a:pt x="791981" y="474410"/>
                      </a:lnTo>
                      <a:lnTo>
                        <a:pt x="789486" y="465218"/>
                      </a:lnTo>
                      <a:lnTo>
                        <a:pt x="785168" y="456157"/>
                      </a:lnTo>
                      <a:lnTo>
                        <a:pt x="780557" y="447213"/>
                      </a:lnTo>
                      <a:lnTo>
                        <a:pt x="774943" y="439727"/>
                      </a:lnTo>
                      <a:lnTo>
                        <a:pt x="768507" y="432318"/>
                      </a:lnTo>
                      <a:lnTo>
                        <a:pt x="762136" y="425401"/>
                      </a:lnTo>
                      <a:lnTo>
                        <a:pt x="756709" y="417468"/>
                      </a:lnTo>
                      <a:lnTo>
                        <a:pt x="752845" y="409530"/>
                      </a:lnTo>
                      <a:lnTo>
                        <a:pt x="749915" y="400675"/>
                      </a:lnTo>
                      <a:lnTo>
                        <a:pt x="747881" y="390849"/>
                      </a:lnTo>
                      <a:lnTo>
                        <a:pt x="746668" y="381629"/>
                      </a:lnTo>
                      <a:lnTo>
                        <a:pt x="746282" y="372598"/>
                      </a:lnTo>
                      <a:lnTo>
                        <a:pt x="746179" y="362856"/>
                      </a:lnTo>
                      <a:lnTo>
                        <a:pt x="744669" y="353769"/>
                      </a:lnTo>
                      <a:lnTo>
                        <a:pt x="740900" y="345137"/>
                      </a:lnTo>
                      <a:lnTo>
                        <a:pt x="730886" y="329720"/>
                      </a:lnTo>
                      <a:lnTo>
                        <a:pt x="726208" y="321487"/>
                      </a:lnTo>
                      <a:lnTo>
                        <a:pt x="722956" y="313657"/>
                      </a:lnTo>
                      <a:lnTo>
                        <a:pt x="720568" y="295631"/>
                      </a:lnTo>
                      <a:lnTo>
                        <a:pt x="719781" y="286888"/>
                      </a:lnTo>
                      <a:lnTo>
                        <a:pt x="720304" y="277874"/>
                      </a:lnTo>
                      <a:lnTo>
                        <a:pt x="721784" y="269024"/>
                      </a:lnTo>
                      <a:lnTo>
                        <a:pt x="724197" y="259593"/>
                      </a:lnTo>
                      <a:lnTo>
                        <a:pt x="727795" y="251215"/>
                      </a:lnTo>
                      <a:lnTo>
                        <a:pt x="742658" y="226571"/>
                      </a:lnTo>
                      <a:lnTo>
                        <a:pt x="745510" y="217309"/>
                      </a:lnTo>
                      <a:lnTo>
                        <a:pt x="748734" y="207887"/>
                      </a:lnTo>
                      <a:lnTo>
                        <a:pt x="749901" y="198083"/>
                      </a:lnTo>
                      <a:lnTo>
                        <a:pt x="748641" y="189093"/>
                      </a:lnTo>
                      <a:lnTo>
                        <a:pt x="746806" y="180100"/>
                      </a:lnTo>
                      <a:lnTo>
                        <a:pt x="740332" y="161887"/>
                      </a:lnTo>
                      <a:lnTo>
                        <a:pt x="736420" y="153468"/>
                      </a:lnTo>
                      <a:lnTo>
                        <a:pt x="731218" y="145627"/>
                      </a:lnTo>
                      <a:lnTo>
                        <a:pt x="725546" y="138758"/>
                      </a:lnTo>
                      <a:lnTo>
                        <a:pt x="719002" y="131849"/>
                      </a:lnTo>
                      <a:lnTo>
                        <a:pt x="712890" y="124523"/>
                      </a:lnTo>
                      <a:lnTo>
                        <a:pt x="708479" y="116432"/>
                      </a:lnTo>
                      <a:lnTo>
                        <a:pt x="705175" y="108369"/>
                      </a:lnTo>
                      <a:lnTo>
                        <a:pt x="699559" y="91053"/>
                      </a:lnTo>
                      <a:lnTo>
                        <a:pt x="692470" y="74557"/>
                      </a:lnTo>
                      <a:lnTo>
                        <a:pt x="688164" y="68147"/>
                      </a:lnTo>
                      <a:lnTo>
                        <a:pt x="667723" y="47339"/>
                      </a:lnTo>
                      <a:lnTo>
                        <a:pt x="660952" y="38995"/>
                      </a:lnTo>
                      <a:lnTo>
                        <a:pt x="654590" y="31647"/>
                      </a:lnTo>
                      <a:lnTo>
                        <a:pt x="645593" y="31841"/>
                      </a:lnTo>
                      <a:lnTo>
                        <a:pt x="636300" y="32986"/>
                      </a:lnTo>
                      <a:lnTo>
                        <a:pt x="627275" y="35503"/>
                      </a:lnTo>
                      <a:lnTo>
                        <a:pt x="599574" y="39412"/>
                      </a:lnTo>
                      <a:lnTo>
                        <a:pt x="589818" y="40664"/>
                      </a:lnTo>
                      <a:lnTo>
                        <a:pt x="571167" y="45030"/>
                      </a:lnTo>
                      <a:lnTo>
                        <a:pt x="561453" y="45458"/>
                      </a:lnTo>
                      <a:lnTo>
                        <a:pt x="552484" y="46958"/>
                      </a:lnTo>
                      <a:lnTo>
                        <a:pt x="543132" y="48908"/>
                      </a:lnTo>
                      <a:lnTo>
                        <a:pt x="533649" y="50323"/>
                      </a:lnTo>
                      <a:lnTo>
                        <a:pt x="524765" y="50229"/>
                      </a:lnTo>
                      <a:lnTo>
                        <a:pt x="514595" y="48170"/>
                      </a:lnTo>
                      <a:lnTo>
                        <a:pt x="505998" y="45762"/>
                      </a:lnTo>
                      <a:lnTo>
                        <a:pt x="497590" y="41214"/>
                      </a:lnTo>
                      <a:lnTo>
                        <a:pt x="489492" y="35795"/>
                      </a:lnTo>
                      <a:lnTo>
                        <a:pt x="481437" y="32457"/>
                      </a:lnTo>
                      <a:lnTo>
                        <a:pt x="472433" y="30433"/>
                      </a:lnTo>
                      <a:lnTo>
                        <a:pt x="463189" y="28689"/>
                      </a:lnTo>
                      <a:lnTo>
                        <a:pt x="445016" y="23125"/>
                      </a:lnTo>
                      <a:lnTo>
                        <a:pt x="435297" y="20898"/>
                      </a:lnTo>
                      <a:lnTo>
                        <a:pt x="426029" y="22016"/>
                      </a:lnTo>
                      <a:lnTo>
                        <a:pt x="416614" y="22885"/>
                      </a:lnTo>
                      <a:lnTo>
                        <a:pt x="407271" y="22010"/>
                      </a:lnTo>
                      <a:lnTo>
                        <a:pt x="389308" y="19206"/>
                      </a:lnTo>
                      <a:lnTo>
                        <a:pt x="380547" y="18614"/>
                      </a:lnTo>
                      <a:lnTo>
                        <a:pt x="371043" y="18919"/>
                      </a:lnTo>
                      <a:lnTo>
                        <a:pt x="361296" y="20879"/>
                      </a:lnTo>
                      <a:lnTo>
                        <a:pt x="352330" y="23484"/>
                      </a:lnTo>
                      <a:lnTo>
                        <a:pt x="333906" y="28164"/>
                      </a:lnTo>
                      <a:lnTo>
                        <a:pt x="324452" y="31294"/>
                      </a:lnTo>
                      <a:lnTo>
                        <a:pt x="305764" y="36829"/>
                      </a:lnTo>
                      <a:lnTo>
                        <a:pt x="296522" y="39749"/>
                      </a:lnTo>
                      <a:lnTo>
                        <a:pt x="279599" y="46531"/>
                      </a:lnTo>
                      <a:lnTo>
                        <a:pt x="270813" y="48615"/>
                      </a:lnTo>
                      <a:lnTo>
                        <a:pt x="260626" y="50681"/>
                      </a:lnTo>
                      <a:lnTo>
                        <a:pt x="251115" y="53275"/>
                      </a:lnTo>
                      <a:lnTo>
                        <a:pt x="241148" y="55120"/>
                      </a:lnTo>
                      <a:lnTo>
                        <a:pt x="222702" y="57258"/>
                      </a:lnTo>
                      <a:lnTo>
                        <a:pt x="213207" y="57243"/>
                      </a:lnTo>
                      <a:lnTo>
                        <a:pt x="203761" y="56126"/>
                      </a:lnTo>
                      <a:lnTo>
                        <a:pt x="194628" y="53579"/>
                      </a:lnTo>
                      <a:lnTo>
                        <a:pt x="177162" y="47895"/>
                      </a:lnTo>
                      <a:lnTo>
                        <a:pt x="168506" y="46067"/>
                      </a:lnTo>
                      <a:lnTo>
                        <a:pt x="159919" y="43811"/>
                      </a:lnTo>
                      <a:lnTo>
                        <a:pt x="151125" y="39725"/>
                      </a:lnTo>
                      <a:lnTo>
                        <a:pt x="143808" y="34191"/>
                      </a:lnTo>
                      <a:lnTo>
                        <a:pt x="136300" y="28131"/>
                      </a:lnTo>
                      <a:lnTo>
                        <a:pt x="129026" y="23200"/>
                      </a:lnTo>
                      <a:lnTo>
                        <a:pt x="120076" y="23744"/>
                      </a:lnTo>
                      <a:lnTo>
                        <a:pt x="110537" y="26358"/>
                      </a:lnTo>
                      <a:lnTo>
                        <a:pt x="101554" y="29438"/>
                      </a:lnTo>
                      <a:lnTo>
                        <a:pt x="92690" y="34393"/>
                      </a:lnTo>
                      <a:lnTo>
                        <a:pt x="84699" y="41209"/>
                      </a:lnTo>
                      <a:lnTo>
                        <a:pt x="78263" y="48924"/>
                      </a:lnTo>
                      <a:lnTo>
                        <a:pt x="73060" y="57154"/>
                      </a:lnTo>
                      <a:lnTo>
                        <a:pt x="68403" y="65472"/>
                      </a:lnTo>
                      <a:lnTo>
                        <a:pt x="66779" y="74354"/>
                      </a:lnTo>
                      <a:lnTo>
                        <a:pt x="67977" y="83890"/>
                      </a:lnTo>
                      <a:lnTo>
                        <a:pt x="70213" y="92895"/>
                      </a:lnTo>
                      <a:lnTo>
                        <a:pt x="73829" y="102489"/>
                      </a:lnTo>
                      <a:lnTo>
                        <a:pt x="77260" y="110745"/>
                      </a:lnTo>
                      <a:lnTo>
                        <a:pt x="80513" y="119587"/>
                      </a:lnTo>
                      <a:lnTo>
                        <a:pt x="84051" y="128011"/>
                      </a:lnTo>
                      <a:lnTo>
                        <a:pt x="87417" y="137026"/>
                      </a:lnTo>
                      <a:lnTo>
                        <a:pt x="88989" y="146919"/>
                      </a:lnTo>
                      <a:lnTo>
                        <a:pt x="87981" y="155583"/>
                      </a:lnTo>
                      <a:lnTo>
                        <a:pt x="86176" y="164852"/>
                      </a:lnTo>
                      <a:lnTo>
                        <a:pt x="83012" y="174396"/>
                      </a:lnTo>
                      <a:lnTo>
                        <a:pt x="78067" y="182895"/>
                      </a:lnTo>
                      <a:lnTo>
                        <a:pt x="72796" y="190016"/>
                      </a:lnTo>
                      <a:lnTo>
                        <a:pt x="67864" y="197670"/>
                      </a:lnTo>
                      <a:lnTo>
                        <a:pt x="61605" y="205449"/>
                      </a:lnTo>
                      <a:lnTo>
                        <a:pt x="55061" y="212753"/>
                      </a:lnTo>
                      <a:lnTo>
                        <a:pt x="49040" y="218978"/>
                      </a:lnTo>
                      <a:lnTo>
                        <a:pt x="34693" y="231923"/>
                      </a:lnTo>
                      <a:lnTo>
                        <a:pt x="30187" y="239622"/>
                      </a:lnTo>
                      <a:lnTo>
                        <a:pt x="29403" y="249308"/>
                      </a:lnTo>
                      <a:lnTo>
                        <a:pt x="29534" y="258577"/>
                      </a:lnTo>
                      <a:lnTo>
                        <a:pt x="33212" y="277116"/>
                      </a:lnTo>
                      <a:lnTo>
                        <a:pt x="39898" y="305385"/>
                      </a:lnTo>
                      <a:lnTo>
                        <a:pt x="42592" y="314698"/>
                      </a:lnTo>
                      <a:lnTo>
                        <a:pt x="46089" y="322854"/>
                      </a:lnTo>
                      <a:lnTo>
                        <a:pt x="49739" y="332156"/>
                      </a:lnTo>
                      <a:lnTo>
                        <a:pt x="51305" y="341238"/>
                      </a:lnTo>
                      <a:lnTo>
                        <a:pt x="51236" y="351127"/>
                      </a:lnTo>
                      <a:lnTo>
                        <a:pt x="50078" y="369696"/>
                      </a:lnTo>
                      <a:lnTo>
                        <a:pt x="48535" y="378696"/>
                      </a:lnTo>
                      <a:lnTo>
                        <a:pt x="46011" y="388066"/>
                      </a:lnTo>
                      <a:lnTo>
                        <a:pt x="43233" y="397076"/>
                      </a:lnTo>
                      <a:lnTo>
                        <a:pt x="39247" y="406375"/>
                      </a:lnTo>
                      <a:lnTo>
                        <a:pt x="34045" y="414521"/>
                      </a:lnTo>
                      <a:lnTo>
                        <a:pt x="28343" y="422188"/>
                      </a:lnTo>
                      <a:lnTo>
                        <a:pt x="24302" y="431143"/>
                      </a:lnTo>
                      <a:lnTo>
                        <a:pt x="19356" y="450007"/>
                      </a:lnTo>
                      <a:lnTo>
                        <a:pt x="13289" y="487992"/>
                      </a:lnTo>
                      <a:lnTo>
                        <a:pt x="12210" y="496981"/>
                      </a:lnTo>
                      <a:lnTo>
                        <a:pt x="12507" y="506914"/>
                      </a:lnTo>
                      <a:lnTo>
                        <a:pt x="13452" y="516062"/>
                      </a:lnTo>
                      <a:lnTo>
                        <a:pt x="12429" y="535651"/>
                      </a:lnTo>
                      <a:lnTo>
                        <a:pt x="13664" y="545578"/>
                      </a:lnTo>
                      <a:lnTo>
                        <a:pt x="16992" y="554602"/>
                      </a:lnTo>
                      <a:lnTo>
                        <a:pt x="19289" y="563244"/>
                      </a:lnTo>
                      <a:lnTo>
                        <a:pt x="19833" y="572256"/>
                      </a:lnTo>
                      <a:lnTo>
                        <a:pt x="20907" y="581586"/>
                      </a:lnTo>
                      <a:lnTo>
                        <a:pt x="21353" y="590857"/>
                      </a:lnTo>
                      <a:lnTo>
                        <a:pt x="21272" y="608509"/>
                      </a:lnTo>
                      <a:lnTo>
                        <a:pt x="21465" y="627558"/>
                      </a:lnTo>
                      <a:lnTo>
                        <a:pt x="22583" y="637257"/>
                      </a:lnTo>
                      <a:lnTo>
                        <a:pt x="25086" y="647325"/>
                      </a:lnTo>
                      <a:lnTo>
                        <a:pt x="28490" y="656503"/>
                      </a:lnTo>
                      <a:lnTo>
                        <a:pt x="37797" y="674377"/>
                      </a:lnTo>
                      <a:lnTo>
                        <a:pt x="43113" y="682401"/>
                      </a:lnTo>
                      <a:lnTo>
                        <a:pt x="46867" y="691630"/>
                      </a:lnTo>
                      <a:lnTo>
                        <a:pt x="49911" y="700771"/>
                      </a:lnTo>
                      <a:lnTo>
                        <a:pt x="53699" y="709848"/>
                      </a:lnTo>
                      <a:lnTo>
                        <a:pt x="63907" y="726636"/>
                      </a:lnTo>
                      <a:lnTo>
                        <a:pt x="67820" y="734457"/>
                      </a:lnTo>
                      <a:lnTo>
                        <a:pt x="71688" y="742779"/>
                      </a:lnTo>
                      <a:lnTo>
                        <a:pt x="76735" y="751355"/>
                      </a:lnTo>
                      <a:lnTo>
                        <a:pt x="88620" y="766369"/>
                      </a:lnTo>
                      <a:lnTo>
                        <a:pt x="93224" y="774483"/>
                      </a:lnTo>
                      <a:lnTo>
                        <a:pt x="98708" y="782795"/>
                      </a:lnTo>
                      <a:lnTo>
                        <a:pt x="104187" y="790339"/>
                      </a:lnTo>
                      <a:lnTo>
                        <a:pt x="110935" y="797095"/>
                      </a:lnTo>
                      <a:lnTo>
                        <a:pt x="122406" y="810610"/>
                      </a:lnTo>
                      <a:lnTo>
                        <a:pt x="129472" y="817267"/>
                      </a:lnTo>
                      <a:lnTo>
                        <a:pt x="136904" y="822558"/>
                      </a:lnTo>
                      <a:lnTo>
                        <a:pt x="145601" y="827447"/>
                      </a:lnTo>
                      <a:lnTo>
                        <a:pt x="163156" y="835949"/>
                      </a:lnTo>
                      <a:lnTo>
                        <a:pt x="171169" y="839489"/>
                      </a:lnTo>
                      <a:lnTo>
                        <a:pt x="179358" y="842707"/>
                      </a:lnTo>
                      <a:lnTo>
                        <a:pt x="188553" y="845721"/>
                      </a:lnTo>
                      <a:lnTo>
                        <a:pt x="197568" y="847724"/>
                      </a:lnTo>
                      <a:lnTo>
                        <a:pt x="207949" y="849341"/>
                      </a:lnTo>
                      <a:lnTo>
                        <a:pt x="216695" y="851391"/>
                      </a:lnTo>
                      <a:lnTo>
                        <a:pt x="225561" y="852245"/>
                      </a:lnTo>
                      <a:lnTo>
                        <a:pt x="234443" y="852613"/>
                      </a:lnTo>
                      <a:lnTo>
                        <a:pt x="244239" y="853448"/>
                      </a:lnTo>
                      <a:lnTo>
                        <a:pt x="273740" y="856668"/>
                      </a:lnTo>
                      <a:lnTo>
                        <a:pt x="301712" y="855842"/>
                      </a:lnTo>
                      <a:lnTo>
                        <a:pt x="311092" y="854955"/>
                      </a:lnTo>
                      <a:lnTo>
                        <a:pt x="320171" y="854911"/>
                      </a:lnTo>
                      <a:lnTo>
                        <a:pt x="329441" y="856420"/>
                      </a:lnTo>
                      <a:lnTo>
                        <a:pt x="338438" y="858741"/>
                      </a:lnTo>
                      <a:lnTo>
                        <a:pt x="347273" y="862160"/>
                      </a:lnTo>
                      <a:lnTo>
                        <a:pt x="355007" y="866033"/>
                      </a:lnTo>
                      <a:lnTo>
                        <a:pt x="363957" y="871357"/>
                      </a:lnTo>
                      <a:lnTo>
                        <a:pt x="370922" y="877048"/>
                      </a:lnTo>
                      <a:lnTo>
                        <a:pt x="378593" y="882431"/>
                      </a:lnTo>
                      <a:lnTo>
                        <a:pt x="386371" y="888377"/>
                      </a:lnTo>
                      <a:lnTo>
                        <a:pt x="392792" y="894311"/>
                      </a:lnTo>
                      <a:lnTo>
                        <a:pt x="399132" y="901650"/>
                      </a:lnTo>
                      <a:lnTo>
                        <a:pt x="405089" y="909616"/>
                      </a:lnTo>
                      <a:lnTo>
                        <a:pt x="409326" y="918003"/>
                      </a:lnTo>
                      <a:lnTo>
                        <a:pt x="411224" y="927574"/>
                      </a:lnTo>
                      <a:lnTo>
                        <a:pt x="411238" y="936661"/>
                      </a:lnTo>
                      <a:lnTo>
                        <a:pt x="409108" y="955445"/>
                      </a:lnTo>
                      <a:lnTo>
                        <a:pt x="407549" y="974119"/>
                      </a:lnTo>
                      <a:lnTo>
                        <a:pt x="407582" y="983866"/>
                      </a:lnTo>
                      <a:lnTo>
                        <a:pt x="408662" y="993823"/>
                      </a:lnTo>
                      <a:lnTo>
                        <a:pt x="408608" y="1012111"/>
                      </a:lnTo>
                      <a:lnTo>
                        <a:pt x="408056" y="1021413"/>
                      </a:lnTo>
                      <a:lnTo>
                        <a:pt x="406908" y="1030860"/>
                      </a:lnTo>
                      <a:lnTo>
                        <a:pt x="405167" y="1041459"/>
                      </a:lnTo>
                      <a:lnTo>
                        <a:pt x="400629" y="1060365"/>
                      </a:lnTo>
                      <a:lnTo>
                        <a:pt x="398026" y="1068663"/>
                      </a:lnTo>
                      <a:lnTo>
                        <a:pt x="393451" y="1076715"/>
                      </a:lnTo>
                      <a:lnTo>
                        <a:pt x="388681" y="1083637"/>
                      </a:lnTo>
                      <a:lnTo>
                        <a:pt x="383306" y="1090487"/>
                      </a:lnTo>
                      <a:lnTo>
                        <a:pt x="377976" y="1098076"/>
                      </a:lnTo>
                      <a:lnTo>
                        <a:pt x="368161" y="1115061"/>
                      </a:lnTo>
                      <a:lnTo>
                        <a:pt x="356464" y="1130602"/>
                      </a:lnTo>
                      <a:lnTo>
                        <a:pt x="344825" y="1156755"/>
                      </a:lnTo>
                      <a:lnTo>
                        <a:pt x="341133" y="1166033"/>
                      </a:lnTo>
                      <a:lnTo>
                        <a:pt x="333437" y="1183196"/>
                      </a:lnTo>
                      <a:lnTo>
                        <a:pt x="330603" y="1192224"/>
                      </a:lnTo>
                      <a:lnTo>
                        <a:pt x="329375" y="1201873"/>
                      </a:lnTo>
                      <a:lnTo>
                        <a:pt x="329142" y="1211406"/>
                      </a:lnTo>
                      <a:lnTo>
                        <a:pt x="321531" y="1213604"/>
                      </a:lnTo>
                      <a:lnTo>
                        <a:pt x="311864" y="1213370"/>
                      </a:lnTo>
                      <a:lnTo>
                        <a:pt x="302007" y="1211900"/>
                      </a:lnTo>
                      <a:lnTo>
                        <a:pt x="292463" y="1209483"/>
                      </a:lnTo>
                      <a:lnTo>
                        <a:pt x="284004" y="1205996"/>
                      </a:lnTo>
                      <a:lnTo>
                        <a:pt x="275454" y="1202898"/>
                      </a:lnTo>
                      <a:lnTo>
                        <a:pt x="266570" y="1200518"/>
                      </a:lnTo>
                      <a:lnTo>
                        <a:pt x="257825" y="1199092"/>
                      </a:lnTo>
                      <a:lnTo>
                        <a:pt x="247629" y="1199039"/>
                      </a:lnTo>
                      <a:lnTo>
                        <a:pt x="238287" y="1200658"/>
                      </a:lnTo>
                      <a:lnTo>
                        <a:pt x="229543" y="1203307"/>
                      </a:lnTo>
                      <a:lnTo>
                        <a:pt x="221299" y="1206646"/>
                      </a:lnTo>
                      <a:lnTo>
                        <a:pt x="196396" y="1219285"/>
                      </a:lnTo>
                      <a:lnTo>
                        <a:pt x="177682" y="1227736"/>
                      </a:lnTo>
                      <a:lnTo>
                        <a:pt x="169575" y="1232938"/>
                      </a:lnTo>
                      <a:lnTo>
                        <a:pt x="161611" y="1236846"/>
                      </a:lnTo>
                      <a:lnTo>
                        <a:pt x="152301" y="1237232"/>
                      </a:lnTo>
                      <a:lnTo>
                        <a:pt x="143084" y="1237035"/>
                      </a:lnTo>
                      <a:lnTo>
                        <a:pt x="133668" y="1235262"/>
                      </a:lnTo>
                      <a:lnTo>
                        <a:pt x="124830" y="1234094"/>
                      </a:lnTo>
                      <a:lnTo>
                        <a:pt x="115694" y="1233319"/>
                      </a:lnTo>
                      <a:lnTo>
                        <a:pt x="107053" y="1231290"/>
                      </a:lnTo>
                      <a:lnTo>
                        <a:pt x="97509" y="1228751"/>
                      </a:lnTo>
                      <a:lnTo>
                        <a:pt x="86834" y="1226924"/>
                      </a:lnTo>
                      <a:lnTo>
                        <a:pt x="77930" y="1224076"/>
                      </a:lnTo>
                      <a:lnTo>
                        <a:pt x="69229" y="1219938"/>
                      </a:lnTo>
                      <a:lnTo>
                        <a:pt x="60170" y="1215064"/>
                      </a:lnTo>
                      <a:lnTo>
                        <a:pt x="53194" y="1210246"/>
                      </a:lnTo>
                      <a:lnTo>
                        <a:pt x="44965" y="1206251"/>
                      </a:lnTo>
                      <a:lnTo>
                        <a:pt x="38826" y="1201798"/>
                      </a:lnTo>
                      <a:lnTo>
                        <a:pt x="39843" y="1192182"/>
                      </a:lnTo>
                      <a:lnTo>
                        <a:pt x="41317" y="1182496"/>
                      </a:lnTo>
                      <a:lnTo>
                        <a:pt x="43945" y="1173606"/>
                      </a:lnTo>
                      <a:lnTo>
                        <a:pt x="47296" y="1164641"/>
                      </a:lnTo>
                      <a:lnTo>
                        <a:pt x="50365" y="1155421"/>
                      </a:lnTo>
                      <a:lnTo>
                        <a:pt x="54507" y="1137247"/>
                      </a:lnTo>
                      <a:lnTo>
                        <a:pt x="57074" y="1128523"/>
                      </a:lnTo>
                      <a:lnTo>
                        <a:pt x="57708" y="1120031"/>
                      </a:lnTo>
                      <a:lnTo>
                        <a:pt x="57417" y="1110390"/>
                      </a:lnTo>
                      <a:lnTo>
                        <a:pt x="59299" y="1101221"/>
                      </a:lnTo>
                      <a:lnTo>
                        <a:pt x="63821" y="1092897"/>
                      </a:lnTo>
                      <a:lnTo>
                        <a:pt x="68823" y="1084646"/>
                      </a:lnTo>
                      <a:lnTo>
                        <a:pt x="73168" y="1076144"/>
                      </a:lnTo>
                      <a:lnTo>
                        <a:pt x="78556" y="1068838"/>
                      </a:lnTo>
                      <a:lnTo>
                        <a:pt x="85421" y="1062108"/>
                      </a:lnTo>
                      <a:lnTo>
                        <a:pt x="92197" y="1054849"/>
                      </a:lnTo>
                      <a:lnTo>
                        <a:pt x="105586" y="1041803"/>
                      </a:lnTo>
                      <a:lnTo>
                        <a:pt x="112197" y="1034637"/>
                      </a:lnTo>
                      <a:lnTo>
                        <a:pt x="117689" y="1028125"/>
                      </a:lnTo>
                      <a:lnTo>
                        <a:pt x="122778" y="1020896"/>
                      </a:lnTo>
                      <a:lnTo>
                        <a:pt x="127228" y="1011662"/>
                      </a:lnTo>
                      <a:lnTo>
                        <a:pt x="130018" y="1001597"/>
                      </a:lnTo>
                      <a:lnTo>
                        <a:pt x="130463" y="993599"/>
                      </a:lnTo>
                      <a:lnTo>
                        <a:pt x="130611" y="984545"/>
                      </a:lnTo>
                      <a:lnTo>
                        <a:pt x="130319" y="974374"/>
                      </a:lnTo>
                      <a:lnTo>
                        <a:pt x="126991" y="964958"/>
                      </a:lnTo>
                      <a:lnTo>
                        <a:pt x="121496" y="947308"/>
                      </a:lnTo>
                      <a:lnTo>
                        <a:pt x="117949" y="938978"/>
                      </a:lnTo>
                      <a:lnTo>
                        <a:pt x="108764" y="923100"/>
                      </a:lnTo>
                      <a:lnTo>
                        <a:pt x="103608" y="915059"/>
                      </a:lnTo>
                      <a:lnTo>
                        <a:pt x="91277" y="901215"/>
                      </a:lnTo>
                      <a:lnTo>
                        <a:pt x="86687" y="893298"/>
                      </a:lnTo>
                      <a:lnTo>
                        <a:pt x="81020" y="885482"/>
                      </a:lnTo>
                      <a:lnTo>
                        <a:pt x="74204" y="877776"/>
                      </a:lnTo>
                      <a:lnTo>
                        <a:pt x="60550" y="863817"/>
                      </a:lnTo>
                      <a:lnTo>
                        <a:pt x="55398" y="856890"/>
                      </a:lnTo>
                      <a:lnTo>
                        <a:pt x="50843" y="848524"/>
                      </a:lnTo>
                      <a:lnTo>
                        <a:pt x="45715" y="840327"/>
                      </a:lnTo>
                      <a:lnTo>
                        <a:pt x="41738" y="831954"/>
                      </a:lnTo>
                      <a:lnTo>
                        <a:pt x="38664" y="823775"/>
                      </a:lnTo>
                      <a:lnTo>
                        <a:pt x="29746" y="796192"/>
                      </a:lnTo>
                      <a:lnTo>
                        <a:pt x="26713" y="787751"/>
                      </a:lnTo>
                      <a:lnTo>
                        <a:pt x="24136" y="778980"/>
                      </a:lnTo>
                      <a:lnTo>
                        <a:pt x="24405" y="769990"/>
                      </a:lnTo>
                      <a:lnTo>
                        <a:pt x="25301" y="760393"/>
                      </a:lnTo>
                      <a:lnTo>
                        <a:pt x="25276" y="750957"/>
                      </a:lnTo>
                      <a:lnTo>
                        <a:pt x="25834" y="741428"/>
                      </a:lnTo>
                      <a:lnTo>
                        <a:pt x="23688" y="722127"/>
                      </a:lnTo>
                      <a:lnTo>
                        <a:pt x="23610" y="712128"/>
                      </a:lnTo>
                      <a:lnTo>
                        <a:pt x="28355" y="682771"/>
                      </a:lnTo>
                      <a:lnTo>
                        <a:pt x="28404" y="673747"/>
                      </a:lnTo>
                      <a:lnTo>
                        <a:pt x="26625" y="654097"/>
                      </a:lnTo>
                      <a:lnTo>
                        <a:pt x="24462" y="644304"/>
                      </a:lnTo>
                      <a:lnTo>
                        <a:pt x="23228" y="635093"/>
                      </a:lnTo>
                      <a:lnTo>
                        <a:pt x="22422" y="625660"/>
                      </a:lnTo>
                      <a:lnTo>
                        <a:pt x="22241" y="616662"/>
                      </a:lnTo>
                      <a:lnTo>
                        <a:pt x="18825" y="598641"/>
                      </a:lnTo>
                      <a:lnTo>
                        <a:pt x="18611" y="589479"/>
                      </a:lnTo>
                      <a:lnTo>
                        <a:pt x="19424" y="579388"/>
                      </a:lnTo>
                      <a:lnTo>
                        <a:pt x="22257" y="561430"/>
                      </a:lnTo>
                      <a:lnTo>
                        <a:pt x="22918" y="550942"/>
                      </a:lnTo>
                      <a:lnTo>
                        <a:pt x="23241" y="541200"/>
                      </a:lnTo>
                      <a:lnTo>
                        <a:pt x="24250" y="531427"/>
                      </a:lnTo>
                      <a:lnTo>
                        <a:pt x="26300" y="522666"/>
                      </a:lnTo>
                      <a:lnTo>
                        <a:pt x="29355" y="512908"/>
                      </a:lnTo>
                      <a:lnTo>
                        <a:pt x="31835" y="503376"/>
                      </a:lnTo>
                      <a:lnTo>
                        <a:pt x="35806" y="484704"/>
                      </a:lnTo>
                      <a:lnTo>
                        <a:pt x="35813" y="474433"/>
                      </a:lnTo>
                      <a:lnTo>
                        <a:pt x="33390" y="456138"/>
                      </a:lnTo>
                      <a:lnTo>
                        <a:pt x="35626" y="446841"/>
                      </a:lnTo>
                      <a:lnTo>
                        <a:pt x="40971" y="428693"/>
                      </a:lnTo>
                      <a:lnTo>
                        <a:pt x="42188" y="418614"/>
                      </a:lnTo>
                      <a:lnTo>
                        <a:pt x="42453" y="408875"/>
                      </a:lnTo>
                      <a:lnTo>
                        <a:pt x="43165" y="399018"/>
                      </a:lnTo>
                      <a:lnTo>
                        <a:pt x="44207" y="389870"/>
                      </a:lnTo>
                      <a:lnTo>
                        <a:pt x="45612" y="380360"/>
                      </a:lnTo>
                      <a:lnTo>
                        <a:pt x="49219" y="361754"/>
                      </a:lnTo>
                      <a:lnTo>
                        <a:pt x="50589" y="352859"/>
                      </a:lnTo>
                      <a:lnTo>
                        <a:pt x="52307" y="343435"/>
                      </a:lnTo>
                      <a:lnTo>
                        <a:pt x="53570" y="323680"/>
                      </a:lnTo>
                      <a:lnTo>
                        <a:pt x="55967" y="315386"/>
                      </a:lnTo>
                      <a:lnTo>
                        <a:pt x="60073" y="306744"/>
                      </a:lnTo>
                      <a:lnTo>
                        <a:pt x="64948" y="299307"/>
                      </a:lnTo>
                      <a:lnTo>
                        <a:pt x="70655" y="291985"/>
                      </a:lnTo>
                      <a:lnTo>
                        <a:pt x="76775" y="284602"/>
                      </a:lnTo>
                      <a:lnTo>
                        <a:pt x="83441" y="278295"/>
                      </a:lnTo>
                      <a:lnTo>
                        <a:pt x="99921" y="267245"/>
                      </a:lnTo>
                      <a:lnTo>
                        <a:pt x="114278" y="255177"/>
                      </a:lnTo>
                      <a:lnTo>
                        <a:pt x="121543" y="248438"/>
                      </a:lnTo>
                      <a:lnTo>
                        <a:pt x="127211" y="240308"/>
                      </a:lnTo>
                      <a:lnTo>
                        <a:pt x="131787" y="232281"/>
                      </a:lnTo>
                      <a:lnTo>
                        <a:pt x="137354" y="225668"/>
                      </a:lnTo>
                      <a:lnTo>
                        <a:pt x="144718" y="219897"/>
                      </a:lnTo>
                      <a:lnTo>
                        <a:pt x="160537" y="209068"/>
                      </a:lnTo>
                      <a:lnTo>
                        <a:pt x="175178" y="195364"/>
                      </a:lnTo>
                      <a:lnTo>
                        <a:pt x="183462" y="189875"/>
                      </a:lnTo>
                      <a:lnTo>
                        <a:pt x="199710" y="180842"/>
                      </a:lnTo>
                      <a:lnTo>
                        <a:pt x="208283" y="176478"/>
                      </a:lnTo>
                      <a:lnTo>
                        <a:pt x="217948" y="172473"/>
                      </a:lnTo>
                      <a:lnTo>
                        <a:pt x="227588" y="170172"/>
                      </a:lnTo>
                      <a:lnTo>
                        <a:pt x="236963" y="168325"/>
                      </a:lnTo>
                      <a:lnTo>
                        <a:pt x="245792" y="168082"/>
                      </a:lnTo>
                      <a:lnTo>
                        <a:pt x="254910" y="168144"/>
                      </a:lnTo>
                      <a:lnTo>
                        <a:pt x="264578" y="169510"/>
                      </a:lnTo>
                      <a:lnTo>
                        <a:pt x="274753" y="172225"/>
                      </a:lnTo>
                      <a:lnTo>
                        <a:pt x="292173" y="177710"/>
                      </a:lnTo>
                      <a:lnTo>
                        <a:pt x="301558" y="179945"/>
                      </a:lnTo>
                      <a:lnTo>
                        <a:pt x="310265" y="182544"/>
                      </a:lnTo>
                      <a:lnTo>
                        <a:pt x="319268" y="186275"/>
                      </a:lnTo>
                      <a:lnTo>
                        <a:pt x="327877" y="190737"/>
                      </a:lnTo>
                      <a:lnTo>
                        <a:pt x="336008" y="195860"/>
                      </a:lnTo>
                      <a:lnTo>
                        <a:pt x="344383" y="200580"/>
                      </a:lnTo>
                      <a:lnTo>
                        <a:pt x="352641" y="204411"/>
                      </a:lnTo>
                      <a:lnTo>
                        <a:pt x="369870" y="213434"/>
                      </a:lnTo>
                      <a:lnTo>
                        <a:pt x="378446" y="215964"/>
                      </a:lnTo>
                      <a:lnTo>
                        <a:pt x="387012" y="218772"/>
                      </a:lnTo>
                      <a:lnTo>
                        <a:pt x="404210" y="225970"/>
                      </a:lnTo>
                      <a:lnTo>
                        <a:pt x="414000" y="229230"/>
                      </a:lnTo>
                      <a:lnTo>
                        <a:pt x="422889" y="232532"/>
                      </a:lnTo>
                      <a:lnTo>
                        <a:pt x="449708" y="240317"/>
                      </a:lnTo>
                      <a:lnTo>
                        <a:pt x="459612" y="242732"/>
                      </a:lnTo>
                      <a:lnTo>
                        <a:pt x="468688" y="245241"/>
                      </a:lnTo>
                      <a:lnTo>
                        <a:pt x="477229" y="248023"/>
                      </a:lnTo>
                      <a:lnTo>
                        <a:pt x="484778" y="251372"/>
                      </a:lnTo>
                      <a:lnTo>
                        <a:pt x="492599" y="256708"/>
                      </a:lnTo>
                      <a:lnTo>
                        <a:pt x="507253" y="269157"/>
                      </a:lnTo>
                      <a:lnTo>
                        <a:pt x="515602" y="273353"/>
                      </a:lnTo>
                      <a:lnTo>
                        <a:pt x="533491" y="281682"/>
                      </a:lnTo>
                      <a:lnTo>
                        <a:pt x="551016" y="289357"/>
                      </a:lnTo>
                      <a:lnTo>
                        <a:pt x="560200" y="294000"/>
                      </a:lnTo>
                      <a:lnTo>
                        <a:pt x="568161" y="298538"/>
                      </a:lnTo>
                      <a:lnTo>
                        <a:pt x="584436" y="309054"/>
                      </a:lnTo>
                      <a:lnTo>
                        <a:pt x="592656" y="315590"/>
                      </a:lnTo>
                      <a:lnTo>
                        <a:pt x="603764" y="329643"/>
                      </a:lnTo>
                      <a:lnTo>
                        <a:pt x="613990" y="345689"/>
                      </a:lnTo>
                      <a:lnTo>
                        <a:pt x="619258" y="352847"/>
                      </a:lnTo>
                      <a:lnTo>
                        <a:pt x="631345" y="367262"/>
                      </a:lnTo>
                      <a:lnTo>
                        <a:pt x="638149" y="374126"/>
                      </a:lnTo>
                      <a:lnTo>
                        <a:pt x="645310" y="380136"/>
                      </a:lnTo>
                      <a:lnTo>
                        <a:pt x="653444" y="385700"/>
                      </a:lnTo>
                      <a:lnTo>
                        <a:pt x="661146" y="389803"/>
                      </a:lnTo>
                      <a:lnTo>
                        <a:pt x="669878" y="393846"/>
                      </a:lnTo>
                      <a:lnTo>
                        <a:pt x="677921" y="398007"/>
                      </a:lnTo>
                      <a:lnTo>
                        <a:pt x="685372" y="403214"/>
                      </a:lnTo>
                      <a:lnTo>
                        <a:pt x="693216" y="409102"/>
                      </a:lnTo>
                      <a:lnTo>
                        <a:pt x="701951" y="413422"/>
                      </a:lnTo>
                      <a:lnTo>
                        <a:pt x="711233" y="416915"/>
                      </a:lnTo>
                      <a:lnTo>
                        <a:pt x="719736" y="418984"/>
                      </a:lnTo>
                      <a:lnTo>
                        <a:pt x="728985" y="420676"/>
                      </a:lnTo>
                      <a:lnTo>
                        <a:pt x="738015" y="421640"/>
                      </a:lnTo>
                      <a:lnTo>
                        <a:pt x="747484" y="422143"/>
                      </a:lnTo>
                      <a:lnTo>
                        <a:pt x="766171" y="420397"/>
                      </a:lnTo>
                      <a:lnTo>
                        <a:pt x="776379" y="419113"/>
                      </a:lnTo>
                      <a:lnTo>
                        <a:pt x="786337" y="417227"/>
                      </a:lnTo>
                      <a:lnTo>
                        <a:pt x="804314" y="413173"/>
                      </a:lnTo>
                      <a:lnTo>
                        <a:pt x="814028" y="411760"/>
                      </a:lnTo>
                      <a:lnTo>
                        <a:pt x="823277" y="409181"/>
                      </a:lnTo>
                      <a:lnTo>
                        <a:pt x="832681" y="407520"/>
                      </a:lnTo>
                      <a:lnTo>
                        <a:pt x="842206" y="406677"/>
                      </a:lnTo>
                      <a:lnTo>
                        <a:pt x="852035" y="407274"/>
                      </a:lnTo>
                      <a:lnTo>
                        <a:pt x="862121" y="409177"/>
                      </a:lnTo>
                      <a:lnTo>
                        <a:pt x="871515" y="411603"/>
                      </a:lnTo>
                      <a:lnTo>
                        <a:pt x="880816" y="412720"/>
                      </a:lnTo>
                      <a:lnTo>
                        <a:pt x="889899" y="414568"/>
                      </a:lnTo>
                      <a:lnTo>
                        <a:pt x="898804" y="417643"/>
                      </a:lnTo>
                      <a:lnTo>
                        <a:pt x="914670" y="424692"/>
                      </a:lnTo>
                      <a:lnTo>
                        <a:pt x="923091" y="427472"/>
                      </a:lnTo>
                      <a:lnTo>
                        <a:pt x="933203" y="429557"/>
                      </a:lnTo>
                      <a:lnTo>
                        <a:pt x="942597" y="429456"/>
                      </a:lnTo>
                      <a:lnTo>
                        <a:pt x="952454" y="427951"/>
                      </a:lnTo>
                      <a:lnTo>
                        <a:pt x="961764" y="425111"/>
                      </a:lnTo>
                      <a:lnTo>
                        <a:pt x="971642" y="422567"/>
                      </a:lnTo>
                      <a:lnTo>
                        <a:pt x="987819" y="415015"/>
                      </a:lnTo>
                      <a:lnTo>
                        <a:pt x="996301" y="409715"/>
                      </a:lnTo>
                      <a:lnTo>
                        <a:pt x="1003629" y="403715"/>
                      </a:lnTo>
                      <a:lnTo>
                        <a:pt x="1010357" y="396505"/>
                      </a:lnTo>
                      <a:lnTo>
                        <a:pt x="1015976" y="389440"/>
                      </a:lnTo>
                      <a:lnTo>
                        <a:pt x="1020991" y="381802"/>
                      </a:lnTo>
                      <a:lnTo>
                        <a:pt x="1025985" y="373242"/>
                      </a:lnTo>
                      <a:lnTo>
                        <a:pt x="1030153" y="365564"/>
                      </a:lnTo>
                      <a:lnTo>
                        <a:pt x="1033651" y="357441"/>
                      </a:lnTo>
                      <a:lnTo>
                        <a:pt x="1035884" y="348158"/>
                      </a:lnTo>
                      <a:lnTo>
                        <a:pt x="1037165" y="338348"/>
                      </a:lnTo>
                      <a:lnTo>
                        <a:pt x="1039057" y="328784"/>
                      </a:lnTo>
                      <a:lnTo>
                        <a:pt x="1041467" y="319847"/>
                      </a:lnTo>
                      <a:lnTo>
                        <a:pt x="1052086" y="292516"/>
                      </a:lnTo>
                      <a:lnTo>
                        <a:pt x="1057581" y="275953"/>
                      </a:lnTo>
                      <a:lnTo>
                        <a:pt x="1059570" y="266117"/>
                      </a:lnTo>
                      <a:lnTo>
                        <a:pt x="1061069" y="257215"/>
                      </a:lnTo>
                      <a:lnTo>
                        <a:pt x="1063369" y="248445"/>
                      </a:lnTo>
                      <a:lnTo>
                        <a:pt x="1069074" y="231537"/>
                      </a:lnTo>
                      <a:lnTo>
                        <a:pt x="1076327" y="205564"/>
                      </a:lnTo>
                      <a:lnTo>
                        <a:pt x="1077575" y="196276"/>
                      </a:lnTo>
                      <a:lnTo>
                        <a:pt x="1078389" y="187218"/>
                      </a:lnTo>
                      <a:lnTo>
                        <a:pt x="1080809" y="178473"/>
                      </a:lnTo>
                      <a:lnTo>
                        <a:pt x="1084320" y="169465"/>
                      </a:lnTo>
                      <a:lnTo>
                        <a:pt x="1088664" y="161135"/>
                      </a:lnTo>
                      <a:lnTo>
                        <a:pt x="1094573" y="153387"/>
                      </a:lnTo>
                      <a:lnTo>
                        <a:pt x="1101362" y="146424"/>
                      </a:lnTo>
                      <a:lnTo>
                        <a:pt x="1114151" y="134540"/>
                      </a:lnTo>
                      <a:lnTo>
                        <a:pt x="1127365" y="121297"/>
                      </a:lnTo>
                      <a:lnTo>
                        <a:pt x="1134613" y="115278"/>
                      </a:lnTo>
                      <a:lnTo>
                        <a:pt x="1143100" y="110776"/>
                      </a:lnTo>
                      <a:lnTo>
                        <a:pt x="1152429" y="107098"/>
                      </a:lnTo>
                      <a:lnTo>
                        <a:pt x="1160292" y="103318"/>
                      </a:lnTo>
                      <a:lnTo>
                        <a:pt x="1169382" y="99698"/>
                      </a:lnTo>
                      <a:lnTo>
                        <a:pt x="1186510" y="90707"/>
                      </a:lnTo>
                      <a:lnTo>
                        <a:pt x="1195359" y="85289"/>
                      </a:lnTo>
                      <a:lnTo>
                        <a:pt x="1203451" y="81097"/>
                      </a:lnTo>
                      <a:lnTo>
                        <a:pt x="1212635" y="75783"/>
                      </a:lnTo>
                      <a:lnTo>
                        <a:pt x="1216883" y="68981"/>
                      </a:lnTo>
                      <a:lnTo>
                        <a:pt x="1217797" y="59052"/>
                      </a:lnTo>
                      <a:lnTo>
                        <a:pt x="1219651" y="50145"/>
                      </a:lnTo>
                      <a:lnTo>
                        <a:pt x="1223834" y="42150"/>
                      </a:lnTo>
                      <a:lnTo>
                        <a:pt x="1224823" y="47543"/>
                      </a:lnTo>
                      <a:lnTo>
                        <a:pt x="1223303" y="56822"/>
                      </a:lnTo>
                      <a:lnTo>
                        <a:pt x="1221515" y="76056"/>
                      </a:lnTo>
                      <a:lnTo>
                        <a:pt x="1221487" y="85681"/>
                      </a:lnTo>
                      <a:lnTo>
                        <a:pt x="1220542" y="95621"/>
                      </a:lnTo>
                      <a:lnTo>
                        <a:pt x="1216848" y="113079"/>
                      </a:lnTo>
                      <a:lnTo>
                        <a:pt x="1216030" y="131906"/>
                      </a:lnTo>
                      <a:lnTo>
                        <a:pt x="1214515" y="141027"/>
                      </a:lnTo>
                      <a:lnTo>
                        <a:pt x="1211718" y="150332"/>
                      </a:lnTo>
                      <a:lnTo>
                        <a:pt x="1208534" y="159625"/>
                      </a:lnTo>
                      <a:lnTo>
                        <a:pt x="1204817" y="167492"/>
                      </a:lnTo>
                      <a:lnTo>
                        <a:pt x="1199430" y="174771"/>
                      </a:lnTo>
                      <a:lnTo>
                        <a:pt x="1192678" y="182176"/>
                      </a:lnTo>
                      <a:lnTo>
                        <a:pt x="1186297" y="187996"/>
                      </a:lnTo>
                      <a:lnTo>
                        <a:pt x="1178035" y="193751"/>
                      </a:lnTo>
                      <a:lnTo>
                        <a:pt x="1169674" y="199163"/>
                      </a:lnTo>
                      <a:lnTo>
                        <a:pt x="1156104" y="209863"/>
                      </a:lnTo>
                      <a:lnTo>
                        <a:pt x="1147942" y="214822"/>
                      </a:lnTo>
                      <a:lnTo>
                        <a:pt x="1140437" y="220155"/>
                      </a:lnTo>
                      <a:lnTo>
                        <a:pt x="1132544" y="226328"/>
                      </a:lnTo>
                      <a:lnTo>
                        <a:pt x="1118420" y="238649"/>
                      </a:lnTo>
                      <a:lnTo>
                        <a:pt x="1110527" y="243247"/>
                      </a:lnTo>
                      <a:lnTo>
                        <a:pt x="1100906" y="246760"/>
                      </a:lnTo>
                      <a:lnTo>
                        <a:pt x="1091994" y="249205"/>
                      </a:lnTo>
                      <a:lnTo>
                        <a:pt x="1073451" y="252844"/>
                      </a:lnTo>
                      <a:lnTo>
                        <a:pt x="1064375" y="254094"/>
                      </a:lnTo>
                      <a:lnTo>
                        <a:pt x="1055869" y="255732"/>
                      </a:lnTo>
                      <a:lnTo>
                        <a:pt x="1046405" y="256270"/>
                      </a:lnTo>
                      <a:lnTo>
                        <a:pt x="1037179" y="254871"/>
                      </a:lnTo>
                      <a:lnTo>
                        <a:pt x="1027981" y="253892"/>
                      </a:lnTo>
                      <a:lnTo>
                        <a:pt x="1018080" y="251960"/>
                      </a:lnTo>
                      <a:lnTo>
                        <a:pt x="989533" y="248122"/>
                      </a:lnTo>
                      <a:lnTo>
                        <a:pt x="980111" y="247883"/>
                      </a:lnTo>
                      <a:lnTo>
                        <a:pt x="942658" y="253174"/>
                      </a:lnTo>
                      <a:lnTo>
                        <a:pt x="932948" y="251941"/>
                      </a:lnTo>
                      <a:lnTo>
                        <a:pt x="905898" y="246753"/>
                      </a:lnTo>
                      <a:lnTo>
                        <a:pt x="886371" y="245454"/>
                      </a:lnTo>
                      <a:lnTo>
                        <a:pt x="876637" y="244284"/>
                      </a:lnTo>
                      <a:lnTo>
                        <a:pt x="866977" y="244066"/>
                      </a:lnTo>
                      <a:lnTo>
                        <a:pt x="857022" y="244977"/>
                      </a:lnTo>
                      <a:lnTo>
                        <a:pt x="837817" y="245714"/>
                      </a:lnTo>
                      <a:lnTo>
                        <a:pt x="828802" y="247385"/>
                      </a:lnTo>
                      <a:lnTo>
                        <a:pt x="819812" y="250027"/>
                      </a:lnTo>
                      <a:lnTo>
                        <a:pt x="810715" y="252348"/>
                      </a:lnTo>
                      <a:lnTo>
                        <a:pt x="801464" y="254428"/>
                      </a:lnTo>
                      <a:lnTo>
                        <a:pt x="791585" y="256340"/>
                      </a:lnTo>
                      <a:lnTo>
                        <a:pt x="782299" y="258994"/>
                      </a:lnTo>
                      <a:lnTo>
                        <a:pt x="773501" y="261996"/>
                      </a:lnTo>
                      <a:lnTo>
                        <a:pt x="765231" y="265357"/>
                      </a:lnTo>
                      <a:lnTo>
                        <a:pt x="755931" y="269609"/>
                      </a:lnTo>
                      <a:lnTo>
                        <a:pt x="749052" y="274507"/>
                      </a:lnTo>
                      <a:lnTo>
                        <a:pt x="733210" y="287359"/>
                      </a:lnTo>
                      <a:lnTo>
                        <a:pt x="724073" y="292451"/>
                      </a:lnTo>
                      <a:lnTo>
                        <a:pt x="706634" y="299530"/>
                      </a:lnTo>
                      <a:lnTo>
                        <a:pt x="698327" y="303592"/>
                      </a:lnTo>
                      <a:lnTo>
                        <a:pt x="682256" y="314174"/>
                      </a:lnTo>
                      <a:lnTo>
                        <a:pt x="665501" y="323603"/>
                      </a:lnTo>
                      <a:lnTo>
                        <a:pt x="656970" y="328330"/>
                      </a:lnTo>
                      <a:lnTo>
                        <a:pt x="646765" y="331828"/>
                      </a:lnTo>
                      <a:lnTo>
                        <a:pt x="637607" y="334569"/>
                      </a:lnTo>
                      <a:lnTo>
                        <a:pt x="628154" y="336368"/>
                      </a:lnTo>
                      <a:lnTo>
                        <a:pt x="618218" y="338893"/>
                      </a:lnTo>
                      <a:lnTo>
                        <a:pt x="609060" y="340651"/>
                      </a:lnTo>
                      <a:lnTo>
                        <a:pt x="599366" y="341853"/>
                      </a:lnTo>
                      <a:lnTo>
                        <a:pt x="589755" y="342326"/>
                      </a:lnTo>
                      <a:lnTo>
                        <a:pt x="570443" y="340983"/>
                      </a:lnTo>
                      <a:lnTo>
                        <a:pt x="560780" y="340562"/>
                      </a:lnTo>
                      <a:lnTo>
                        <a:pt x="551009" y="338942"/>
                      </a:lnTo>
                      <a:lnTo>
                        <a:pt x="520688" y="336654"/>
                      </a:lnTo>
                      <a:lnTo>
                        <a:pt x="512250" y="336785"/>
                      </a:lnTo>
                      <a:lnTo>
                        <a:pt x="502636" y="336527"/>
                      </a:lnTo>
                      <a:lnTo>
                        <a:pt x="492804" y="336888"/>
                      </a:lnTo>
                      <a:lnTo>
                        <a:pt x="483452" y="337625"/>
                      </a:lnTo>
                      <a:lnTo>
                        <a:pt x="474655" y="338692"/>
                      </a:lnTo>
                      <a:lnTo>
                        <a:pt x="465688" y="341112"/>
                      </a:lnTo>
                      <a:lnTo>
                        <a:pt x="457335" y="344313"/>
                      </a:lnTo>
                      <a:lnTo>
                        <a:pt x="440690" y="351511"/>
                      </a:lnTo>
                      <a:lnTo>
                        <a:pt x="431123" y="353940"/>
                      </a:lnTo>
                      <a:lnTo>
                        <a:pt x="421306" y="355185"/>
                      </a:lnTo>
                      <a:lnTo>
                        <a:pt x="401732" y="356655"/>
                      </a:lnTo>
                      <a:lnTo>
                        <a:pt x="393301" y="358880"/>
                      </a:lnTo>
                      <a:lnTo>
                        <a:pt x="383026" y="361302"/>
                      </a:lnTo>
                      <a:lnTo>
                        <a:pt x="365460" y="366689"/>
                      </a:lnTo>
                      <a:lnTo>
                        <a:pt x="356503" y="370918"/>
                      </a:lnTo>
                      <a:lnTo>
                        <a:pt x="339649" y="378479"/>
                      </a:lnTo>
                      <a:lnTo>
                        <a:pt x="331183" y="382478"/>
                      </a:lnTo>
                      <a:lnTo>
                        <a:pt x="322181" y="387065"/>
                      </a:lnTo>
                      <a:lnTo>
                        <a:pt x="313844" y="392667"/>
                      </a:lnTo>
                      <a:lnTo>
                        <a:pt x="305792" y="398396"/>
                      </a:lnTo>
                      <a:lnTo>
                        <a:pt x="297597" y="402964"/>
                      </a:lnTo>
                      <a:lnTo>
                        <a:pt x="289699" y="406354"/>
                      </a:lnTo>
                      <a:lnTo>
                        <a:pt x="280616" y="409076"/>
                      </a:lnTo>
                      <a:lnTo>
                        <a:pt x="254393" y="418015"/>
                      </a:lnTo>
                      <a:lnTo>
                        <a:pt x="244377" y="419927"/>
                      </a:lnTo>
                      <a:lnTo>
                        <a:pt x="234436" y="421011"/>
                      </a:lnTo>
                      <a:lnTo>
                        <a:pt x="226239" y="419777"/>
                      </a:lnTo>
                      <a:lnTo>
                        <a:pt x="216356" y="416742"/>
                      </a:lnTo>
                      <a:lnTo>
                        <a:pt x="207872" y="413744"/>
                      </a:lnTo>
                      <a:lnTo>
                        <a:pt x="198533" y="411741"/>
                      </a:lnTo>
                      <a:lnTo>
                        <a:pt x="189145" y="410939"/>
                      </a:lnTo>
                      <a:lnTo>
                        <a:pt x="179098" y="410445"/>
                      </a:lnTo>
                      <a:lnTo>
                        <a:pt x="169133" y="410503"/>
                      </a:lnTo>
                      <a:lnTo>
                        <a:pt x="159099" y="410106"/>
                      </a:lnTo>
                      <a:lnTo>
                        <a:pt x="149754" y="408102"/>
                      </a:lnTo>
                      <a:lnTo>
                        <a:pt x="131442" y="406591"/>
                      </a:lnTo>
                      <a:lnTo>
                        <a:pt x="122272" y="407187"/>
                      </a:lnTo>
                      <a:lnTo>
                        <a:pt x="111352" y="408484"/>
                      </a:lnTo>
                      <a:lnTo>
                        <a:pt x="102293" y="408868"/>
                      </a:lnTo>
                      <a:lnTo>
                        <a:pt x="92989" y="408369"/>
                      </a:lnTo>
                      <a:lnTo>
                        <a:pt x="84075" y="408327"/>
                      </a:lnTo>
                      <a:lnTo>
                        <a:pt x="75166" y="409771"/>
                      </a:lnTo>
                      <a:lnTo>
                        <a:pt x="64728" y="412539"/>
                      </a:lnTo>
                      <a:lnTo>
                        <a:pt x="55344" y="415404"/>
                      </a:lnTo>
                      <a:lnTo>
                        <a:pt x="47492" y="419461"/>
                      </a:lnTo>
                      <a:lnTo>
                        <a:pt x="41090" y="425157"/>
                      </a:lnTo>
                      <a:lnTo>
                        <a:pt x="28513" y="438735"/>
                      </a:lnTo>
                      <a:lnTo>
                        <a:pt x="27184" y="448048"/>
                      </a:lnTo>
                      <a:lnTo>
                        <a:pt x="27006" y="458432"/>
                      </a:lnTo>
                      <a:lnTo>
                        <a:pt x="28094" y="468281"/>
                      </a:lnTo>
                      <a:lnTo>
                        <a:pt x="28725" y="477352"/>
                      </a:lnTo>
                      <a:lnTo>
                        <a:pt x="28458" y="496611"/>
                      </a:lnTo>
                      <a:lnTo>
                        <a:pt x="26675" y="505515"/>
                      </a:lnTo>
                      <a:lnTo>
                        <a:pt x="19051" y="522390"/>
                      </a:lnTo>
                      <a:lnTo>
                        <a:pt x="16979" y="531682"/>
                      </a:lnTo>
                      <a:lnTo>
                        <a:pt x="13559" y="559708"/>
                      </a:lnTo>
                      <a:lnTo>
                        <a:pt x="11258" y="568219"/>
                      </a:lnTo>
                      <a:lnTo>
                        <a:pt x="10706" y="576934"/>
                      </a:lnTo>
                      <a:lnTo>
                        <a:pt x="11455" y="586697"/>
                      </a:lnTo>
                      <a:lnTo>
                        <a:pt x="14769" y="605939"/>
                      </a:lnTo>
                      <a:lnTo>
                        <a:pt x="15299" y="615983"/>
                      </a:lnTo>
                      <a:lnTo>
                        <a:pt x="13432" y="626123"/>
                      </a:lnTo>
                      <a:lnTo>
                        <a:pt x="11214" y="634082"/>
                      </a:lnTo>
                      <a:lnTo>
                        <a:pt x="8486" y="653687"/>
                      </a:lnTo>
                      <a:lnTo>
                        <a:pt x="5127" y="672743"/>
                      </a:lnTo>
                      <a:lnTo>
                        <a:pt x="4071" y="692054"/>
                      </a:lnTo>
                      <a:lnTo>
                        <a:pt x="2907" y="700736"/>
                      </a:lnTo>
                      <a:lnTo>
                        <a:pt x="1730" y="718233"/>
                      </a:lnTo>
                      <a:lnTo>
                        <a:pt x="871" y="727858"/>
                      </a:lnTo>
                      <a:lnTo>
                        <a:pt x="2153" y="736771"/>
                      </a:lnTo>
                      <a:lnTo>
                        <a:pt x="4323" y="745837"/>
                      </a:lnTo>
                      <a:lnTo>
                        <a:pt x="7979" y="764392"/>
                      </a:lnTo>
                      <a:lnTo>
                        <a:pt x="11266" y="773828"/>
                      </a:lnTo>
                      <a:lnTo>
                        <a:pt x="14994" y="782495"/>
                      </a:lnTo>
                      <a:lnTo>
                        <a:pt x="19152" y="790721"/>
                      </a:lnTo>
                      <a:lnTo>
                        <a:pt x="23229" y="799546"/>
                      </a:lnTo>
                      <a:lnTo>
                        <a:pt x="29870" y="817801"/>
                      </a:lnTo>
                      <a:lnTo>
                        <a:pt x="31846" y="827466"/>
                      </a:lnTo>
                      <a:lnTo>
                        <a:pt x="34504" y="845244"/>
                      </a:lnTo>
                      <a:lnTo>
                        <a:pt x="37704" y="853483"/>
                      </a:lnTo>
                      <a:lnTo>
                        <a:pt x="42369" y="861152"/>
                      </a:lnTo>
                      <a:lnTo>
                        <a:pt x="46486" y="869649"/>
                      </a:lnTo>
                      <a:lnTo>
                        <a:pt x="49986" y="878272"/>
                      </a:lnTo>
                      <a:lnTo>
                        <a:pt x="52892" y="887429"/>
                      </a:lnTo>
                      <a:lnTo>
                        <a:pt x="56510" y="896427"/>
                      </a:lnTo>
                      <a:lnTo>
                        <a:pt x="60544" y="905078"/>
                      </a:lnTo>
                      <a:lnTo>
                        <a:pt x="65083" y="913259"/>
                      </a:lnTo>
                      <a:lnTo>
                        <a:pt x="71095" y="920322"/>
                      </a:lnTo>
                      <a:lnTo>
                        <a:pt x="85720" y="933820"/>
                      </a:lnTo>
                      <a:lnTo>
                        <a:pt x="94368" y="939928"/>
                      </a:lnTo>
                      <a:lnTo>
                        <a:pt x="102475" y="944900"/>
                      </a:lnTo>
                      <a:lnTo>
                        <a:pt x="111256" y="949363"/>
                      </a:lnTo>
                      <a:lnTo>
                        <a:pt x="119930" y="953458"/>
                      </a:lnTo>
                      <a:lnTo>
                        <a:pt x="129238" y="956807"/>
                      </a:lnTo>
                      <a:lnTo>
                        <a:pt x="137822" y="961426"/>
                      </a:lnTo>
                      <a:lnTo>
                        <a:pt x="154763" y="971086"/>
                      </a:lnTo>
                      <a:lnTo>
                        <a:pt x="164139" y="975165"/>
                      </a:lnTo>
                      <a:lnTo>
                        <a:pt x="173172" y="977798"/>
                      </a:lnTo>
                      <a:lnTo>
                        <a:pt x="182183" y="981252"/>
                      </a:lnTo>
                      <a:lnTo>
                        <a:pt x="190001" y="986131"/>
                      </a:lnTo>
                      <a:lnTo>
                        <a:pt x="197373" y="991420"/>
                      </a:lnTo>
                      <a:lnTo>
                        <a:pt x="205541" y="996629"/>
                      </a:lnTo>
                      <a:lnTo>
                        <a:pt x="222545" y="1006081"/>
                      </a:lnTo>
                      <a:lnTo>
                        <a:pt x="238899" y="1015219"/>
                      </a:lnTo>
                      <a:lnTo>
                        <a:pt x="246596" y="1020896"/>
                      </a:lnTo>
                      <a:lnTo>
                        <a:pt x="254064" y="1027577"/>
                      </a:lnTo>
                      <a:lnTo>
                        <a:pt x="259993" y="1033231"/>
                      </a:lnTo>
                      <a:lnTo>
                        <a:pt x="265957" y="1039322"/>
                      </a:lnTo>
                      <a:lnTo>
                        <a:pt x="271786" y="1045746"/>
                      </a:lnTo>
                      <a:lnTo>
                        <a:pt x="277203" y="1054596"/>
                      </a:lnTo>
                      <a:lnTo>
                        <a:pt x="290576" y="1078562"/>
                      </a:lnTo>
                      <a:lnTo>
                        <a:pt x="296293" y="1086916"/>
                      </a:lnTo>
                      <a:lnTo>
                        <a:pt x="302827" y="1093805"/>
                      </a:lnTo>
                      <a:lnTo>
                        <a:pt x="323802" y="1114398"/>
                      </a:lnTo>
                      <a:lnTo>
                        <a:pt x="330096" y="1120904"/>
                      </a:lnTo>
                      <a:lnTo>
                        <a:pt x="338295" y="1127075"/>
                      </a:lnTo>
                      <a:lnTo>
                        <a:pt x="346314" y="1131500"/>
                      </a:lnTo>
                      <a:lnTo>
                        <a:pt x="355187" y="1135750"/>
                      </a:lnTo>
                      <a:lnTo>
                        <a:pt x="364163" y="1138731"/>
                      </a:lnTo>
                      <a:lnTo>
                        <a:pt x="373996" y="1140245"/>
                      </a:lnTo>
                      <a:lnTo>
                        <a:pt x="383192" y="1140631"/>
                      </a:lnTo>
                      <a:lnTo>
                        <a:pt x="392153" y="1141851"/>
                      </a:lnTo>
                      <a:lnTo>
                        <a:pt x="400783" y="1144352"/>
                      </a:lnTo>
                      <a:lnTo>
                        <a:pt x="427754" y="1153516"/>
                      </a:lnTo>
                      <a:lnTo>
                        <a:pt x="436178" y="1157286"/>
                      </a:lnTo>
                      <a:lnTo>
                        <a:pt x="445275" y="1160352"/>
                      </a:lnTo>
                      <a:lnTo>
                        <a:pt x="454793" y="1161653"/>
                      </a:lnTo>
                      <a:lnTo>
                        <a:pt x="472836" y="1160857"/>
                      </a:lnTo>
                      <a:lnTo>
                        <a:pt x="482431" y="1159989"/>
                      </a:lnTo>
                      <a:lnTo>
                        <a:pt x="511315" y="1161503"/>
                      </a:lnTo>
                      <a:lnTo>
                        <a:pt x="529867" y="1164632"/>
                      </a:lnTo>
                      <a:lnTo>
                        <a:pt x="539336" y="1165228"/>
                      </a:lnTo>
                      <a:lnTo>
                        <a:pt x="548437" y="1165357"/>
                      </a:lnTo>
                      <a:lnTo>
                        <a:pt x="567076" y="1166525"/>
                      </a:lnTo>
                      <a:lnTo>
                        <a:pt x="588270" y="1169094"/>
                      </a:lnTo>
                      <a:lnTo>
                        <a:pt x="597963" y="1169920"/>
                      </a:lnTo>
                      <a:lnTo>
                        <a:pt x="608150" y="1168149"/>
                      </a:lnTo>
                      <a:lnTo>
                        <a:pt x="617689" y="1165830"/>
                      </a:lnTo>
                      <a:lnTo>
                        <a:pt x="634675" y="1160038"/>
                      </a:lnTo>
                      <a:lnTo>
                        <a:pt x="661590" y="1154136"/>
                      </a:lnTo>
                      <a:lnTo>
                        <a:pt x="671503" y="1152304"/>
                      </a:lnTo>
                      <a:lnTo>
                        <a:pt x="680509" y="1150331"/>
                      </a:lnTo>
                      <a:lnTo>
                        <a:pt x="689531" y="1147483"/>
                      </a:lnTo>
                      <a:lnTo>
                        <a:pt x="698760" y="1144123"/>
                      </a:lnTo>
                      <a:lnTo>
                        <a:pt x="707324" y="1140528"/>
                      </a:lnTo>
                      <a:lnTo>
                        <a:pt x="715240" y="1135499"/>
                      </a:lnTo>
                      <a:lnTo>
                        <a:pt x="730790" y="1125025"/>
                      </a:lnTo>
                      <a:lnTo>
                        <a:pt x="738821" y="1118449"/>
                      </a:lnTo>
                      <a:lnTo>
                        <a:pt x="746177" y="1111859"/>
                      </a:lnTo>
                      <a:lnTo>
                        <a:pt x="752814" y="1105120"/>
                      </a:lnTo>
                      <a:lnTo>
                        <a:pt x="759557" y="1097425"/>
                      </a:lnTo>
                      <a:lnTo>
                        <a:pt x="765762" y="1090791"/>
                      </a:lnTo>
                      <a:lnTo>
                        <a:pt x="772049" y="1084662"/>
                      </a:lnTo>
                      <a:lnTo>
                        <a:pt x="778053" y="1077214"/>
                      </a:lnTo>
                      <a:lnTo>
                        <a:pt x="783816" y="1069606"/>
                      </a:lnTo>
                      <a:lnTo>
                        <a:pt x="790122" y="1063400"/>
                      </a:lnTo>
                      <a:lnTo>
                        <a:pt x="797276" y="1056738"/>
                      </a:lnTo>
                      <a:lnTo>
                        <a:pt x="812076" y="1044305"/>
                      </a:lnTo>
                      <a:lnTo>
                        <a:pt x="817932" y="1037326"/>
                      </a:lnTo>
                      <a:lnTo>
                        <a:pt x="828126" y="1021065"/>
                      </a:lnTo>
                      <a:lnTo>
                        <a:pt x="838792" y="1006013"/>
                      </a:lnTo>
                      <a:lnTo>
                        <a:pt x="843475" y="997478"/>
                      </a:lnTo>
                      <a:lnTo>
                        <a:pt x="848766" y="989426"/>
                      </a:lnTo>
                      <a:lnTo>
                        <a:pt x="860183" y="975175"/>
                      </a:lnTo>
                      <a:lnTo>
                        <a:pt x="871143" y="959830"/>
                      </a:lnTo>
                      <a:lnTo>
                        <a:pt x="877138" y="952599"/>
                      </a:lnTo>
                      <a:lnTo>
                        <a:pt x="883689" y="946522"/>
                      </a:lnTo>
                      <a:lnTo>
                        <a:pt x="898923" y="934957"/>
                      </a:lnTo>
                      <a:lnTo>
                        <a:pt x="913131" y="922068"/>
                      </a:lnTo>
                      <a:lnTo>
                        <a:pt x="937753" y="907388"/>
                      </a:lnTo>
                      <a:lnTo>
                        <a:pt x="945405" y="901575"/>
                      </a:lnTo>
                      <a:lnTo>
                        <a:pt x="952398" y="895900"/>
                      </a:lnTo>
                      <a:lnTo>
                        <a:pt x="958973" y="889994"/>
                      </a:lnTo>
                      <a:lnTo>
                        <a:pt x="965524" y="882992"/>
                      </a:lnTo>
                      <a:lnTo>
                        <a:pt x="971107" y="875146"/>
                      </a:lnTo>
                      <a:lnTo>
                        <a:pt x="975390" y="867543"/>
                      </a:lnTo>
                      <a:lnTo>
                        <a:pt x="985572" y="852110"/>
                      </a:lnTo>
                      <a:lnTo>
                        <a:pt x="989760" y="843081"/>
                      </a:lnTo>
                      <a:lnTo>
                        <a:pt x="999986" y="817529"/>
                      </a:lnTo>
                      <a:lnTo>
                        <a:pt x="1005880" y="809706"/>
                      </a:lnTo>
                      <a:lnTo>
                        <a:pt x="1012006" y="803641"/>
                      </a:lnTo>
                      <a:lnTo>
                        <a:pt x="1019069" y="798022"/>
                      </a:lnTo>
                      <a:lnTo>
                        <a:pt x="1033293" y="788077"/>
                      </a:lnTo>
                      <a:lnTo>
                        <a:pt x="1041158" y="782467"/>
                      </a:lnTo>
                      <a:lnTo>
                        <a:pt x="1049037" y="776383"/>
                      </a:lnTo>
                      <a:lnTo>
                        <a:pt x="1055965" y="770081"/>
                      </a:lnTo>
                      <a:lnTo>
                        <a:pt x="1063704" y="763407"/>
                      </a:lnTo>
                      <a:lnTo>
                        <a:pt x="1078410" y="751367"/>
                      </a:lnTo>
                      <a:lnTo>
                        <a:pt x="1085169" y="745322"/>
                      </a:lnTo>
                      <a:lnTo>
                        <a:pt x="1092270" y="739376"/>
                      </a:lnTo>
                      <a:lnTo>
                        <a:pt x="1098412" y="733580"/>
                      </a:lnTo>
                      <a:lnTo>
                        <a:pt x="1105599" y="727947"/>
                      </a:lnTo>
                      <a:lnTo>
                        <a:pt x="1112407" y="721757"/>
                      </a:lnTo>
                      <a:lnTo>
                        <a:pt x="1117735" y="714376"/>
                      </a:lnTo>
                      <a:lnTo>
                        <a:pt x="1122944" y="706500"/>
                      </a:lnTo>
                      <a:lnTo>
                        <a:pt x="1127003" y="698978"/>
                      </a:lnTo>
                      <a:lnTo>
                        <a:pt x="1130035" y="691174"/>
                      </a:lnTo>
                      <a:lnTo>
                        <a:pt x="1135766" y="673223"/>
                      </a:lnTo>
                      <a:lnTo>
                        <a:pt x="1143970" y="646471"/>
                      </a:lnTo>
                      <a:lnTo>
                        <a:pt x="1147828" y="638928"/>
                      </a:lnTo>
                      <a:lnTo>
                        <a:pt x="1152639" y="631140"/>
                      </a:lnTo>
                      <a:lnTo>
                        <a:pt x="1157325" y="622536"/>
                      </a:lnTo>
                      <a:lnTo>
                        <a:pt x="1161648" y="615450"/>
                      </a:lnTo>
                      <a:lnTo>
                        <a:pt x="1166981" y="608151"/>
                      </a:lnTo>
                      <a:lnTo>
                        <a:pt x="1186466" y="584902"/>
                      </a:lnTo>
                      <a:lnTo>
                        <a:pt x="1192792" y="577640"/>
                      </a:lnTo>
                      <a:lnTo>
                        <a:pt x="1200342" y="570182"/>
                      </a:lnTo>
                      <a:lnTo>
                        <a:pt x="1208646" y="564259"/>
                      </a:lnTo>
                      <a:lnTo>
                        <a:pt x="1232817" y="550111"/>
                      </a:lnTo>
                      <a:lnTo>
                        <a:pt x="1241102" y="545999"/>
                      </a:lnTo>
                      <a:lnTo>
                        <a:pt x="1251434" y="542793"/>
                      </a:lnTo>
                      <a:lnTo>
                        <a:pt x="1260520" y="539578"/>
                      </a:lnTo>
                      <a:lnTo>
                        <a:pt x="1269757" y="537041"/>
                      </a:lnTo>
                      <a:lnTo>
                        <a:pt x="1278553" y="535321"/>
                      </a:lnTo>
                      <a:lnTo>
                        <a:pt x="1296415" y="532785"/>
                      </a:lnTo>
                      <a:lnTo>
                        <a:pt x="1304654" y="533400"/>
                      </a:lnTo>
                      <a:lnTo>
                        <a:pt x="1313632" y="535927"/>
                      </a:lnTo>
                      <a:lnTo>
                        <a:pt x="1331020" y="543327"/>
                      </a:lnTo>
                      <a:lnTo>
                        <a:pt x="1349076" y="548496"/>
                      </a:lnTo>
                      <a:lnTo>
                        <a:pt x="1368063" y="553256"/>
                      </a:lnTo>
                      <a:lnTo>
                        <a:pt x="1387303" y="555531"/>
                      </a:lnTo>
                      <a:lnTo>
                        <a:pt x="1416514" y="558133"/>
                      </a:lnTo>
                      <a:lnTo>
                        <a:pt x="1425938" y="561044"/>
                      </a:lnTo>
                      <a:lnTo>
                        <a:pt x="1433834" y="565514"/>
                      </a:lnTo>
                      <a:lnTo>
                        <a:pt x="1442213" y="570826"/>
                      </a:lnTo>
                      <a:lnTo>
                        <a:pt x="1450857" y="575960"/>
                      </a:lnTo>
                      <a:lnTo>
                        <a:pt x="1459243" y="579173"/>
                      </a:lnTo>
                      <a:lnTo>
                        <a:pt x="1478616" y="581157"/>
                      </a:lnTo>
                      <a:lnTo>
                        <a:pt x="1487736" y="583629"/>
                      </a:lnTo>
                      <a:lnTo>
                        <a:pt x="1495987" y="586551"/>
                      </a:lnTo>
                      <a:lnTo>
                        <a:pt x="1504435" y="588047"/>
                      </a:lnTo>
                      <a:lnTo>
                        <a:pt x="1513829" y="588470"/>
                      </a:lnTo>
                      <a:lnTo>
                        <a:pt x="1523061" y="586661"/>
                      </a:lnTo>
                      <a:lnTo>
                        <a:pt x="1532037" y="582447"/>
                      </a:lnTo>
                      <a:lnTo>
                        <a:pt x="1549221" y="573079"/>
                      </a:lnTo>
                      <a:lnTo>
                        <a:pt x="1558349" y="566965"/>
                      </a:lnTo>
                      <a:lnTo>
                        <a:pt x="1565620" y="561393"/>
                      </a:lnTo>
                      <a:lnTo>
                        <a:pt x="1573382" y="554859"/>
                      </a:lnTo>
                      <a:lnTo>
                        <a:pt x="1580611" y="548407"/>
                      </a:lnTo>
                      <a:lnTo>
                        <a:pt x="1587263" y="541502"/>
                      </a:lnTo>
                      <a:lnTo>
                        <a:pt x="1598245" y="526880"/>
                      </a:lnTo>
                      <a:lnTo>
                        <a:pt x="1603975" y="517925"/>
                      </a:lnTo>
                      <a:lnTo>
                        <a:pt x="1608983" y="510771"/>
                      </a:lnTo>
                      <a:lnTo>
                        <a:pt x="1614036" y="502955"/>
                      </a:lnTo>
                      <a:lnTo>
                        <a:pt x="1618719" y="494652"/>
                      </a:lnTo>
                      <a:lnTo>
                        <a:pt x="1624723" y="475552"/>
                      </a:lnTo>
                      <a:lnTo>
                        <a:pt x="1628471" y="467116"/>
                      </a:lnTo>
                      <a:lnTo>
                        <a:pt x="1630586" y="458750"/>
                      </a:lnTo>
                      <a:lnTo>
                        <a:pt x="1631360" y="440317"/>
                      </a:lnTo>
                      <a:lnTo>
                        <a:pt x="1632709" y="431455"/>
                      </a:lnTo>
                      <a:lnTo>
                        <a:pt x="1634935" y="422798"/>
                      </a:lnTo>
                      <a:lnTo>
                        <a:pt x="1643997" y="395620"/>
                      </a:lnTo>
                      <a:lnTo>
                        <a:pt x="1646761" y="385808"/>
                      </a:lnTo>
                      <a:lnTo>
                        <a:pt x="1650146" y="376646"/>
                      </a:lnTo>
                      <a:lnTo>
                        <a:pt x="1653782" y="368297"/>
                      </a:lnTo>
                      <a:lnTo>
                        <a:pt x="1657476" y="360776"/>
                      </a:lnTo>
                      <a:lnTo>
                        <a:pt x="1664364" y="343276"/>
                      </a:lnTo>
                      <a:lnTo>
                        <a:pt x="1668642" y="333258"/>
                      </a:lnTo>
                      <a:lnTo>
                        <a:pt x="1672212" y="324148"/>
                      </a:lnTo>
                      <a:lnTo>
                        <a:pt x="1674812" y="316114"/>
                      </a:lnTo>
                      <a:lnTo>
                        <a:pt x="1677424" y="306363"/>
                      </a:lnTo>
                      <a:lnTo>
                        <a:pt x="1678581" y="296240"/>
                      </a:lnTo>
                      <a:lnTo>
                        <a:pt x="1677861" y="287181"/>
                      </a:lnTo>
                      <a:lnTo>
                        <a:pt x="1676746" y="277507"/>
                      </a:lnTo>
                      <a:lnTo>
                        <a:pt x="1675411" y="268949"/>
                      </a:lnTo>
                      <a:lnTo>
                        <a:pt x="1673384" y="260494"/>
                      </a:lnTo>
                      <a:lnTo>
                        <a:pt x="1671829" y="250958"/>
                      </a:lnTo>
                      <a:lnTo>
                        <a:pt x="1671050" y="240987"/>
                      </a:lnTo>
                      <a:lnTo>
                        <a:pt x="1675140" y="204764"/>
                      </a:lnTo>
                      <a:lnTo>
                        <a:pt x="1676809" y="196181"/>
                      </a:lnTo>
                      <a:lnTo>
                        <a:pt x="1679210" y="185702"/>
                      </a:lnTo>
                      <a:lnTo>
                        <a:pt x="1681756" y="176052"/>
                      </a:lnTo>
                      <a:lnTo>
                        <a:pt x="1684938" y="167331"/>
                      </a:lnTo>
                      <a:lnTo>
                        <a:pt x="1689001" y="158630"/>
                      </a:lnTo>
                      <a:lnTo>
                        <a:pt x="1693724" y="150270"/>
                      </a:lnTo>
                      <a:lnTo>
                        <a:pt x="1698438" y="142800"/>
                      </a:lnTo>
                      <a:lnTo>
                        <a:pt x="1702924" y="134520"/>
                      </a:lnTo>
                      <a:lnTo>
                        <a:pt x="1707685" y="126347"/>
                      </a:lnTo>
                      <a:lnTo>
                        <a:pt x="1712477" y="118876"/>
                      </a:lnTo>
                      <a:lnTo>
                        <a:pt x="1720263" y="102446"/>
                      </a:lnTo>
                      <a:lnTo>
                        <a:pt x="1725874" y="95136"/>
                      </a:lnTo>
                      <a:lnTo>
                        <a:pt x="1738888" y="81514"/>
                      </a:lnTo>
                      <a:lnTo>
                        <a:pt x="1744377" y="74972"/>
                      </a:lnTo>
                      <a:lnTo>
                        <a:pt x="1756549" y="59044"/>
                      </a:lnTo>
                      <a:lnTo>
                        <a:pt x="1763081" y="51241"/>
                      </a:lnTo>
                      <a:lnTo>
                        <a:pt x="1769572" y="45137"/>
                      </a:lnTo>
                      <a:lnTo>
                        <a:pt x="1777446" y="39678"/>
                      </a:lnTo>
                      <a:lnTo>
                        <a:pt x="1785477" y="34944"/>
                      </a:lnTo>
                      <a:lnTo>
                        <a:pt x="1794845" y="30980"/>
                      </a:lnTo>
                      <a:lnTo>
                        <a:pt x="1803945" y="28521"/>
                      </a:lnTo>
                      <a:lnTo>
                        <a:pt x="1812780" y="26571"/>
                      </a:lnTo>
                      <a:lnTo>
                        <a:pt x="1821220" y="23627"/>
                      </a:lnTo>
                      <a:lnTo>
                        <a:pt x="1830250" y="18656"/>
                      </a:lnTo>
                      <a:lnTo>
                        <a:pt x="1837935" y="14755"/>
                      </a:lnTo>
                      <a:lnTo>
                        <a:pt x="1846988" y="14333"/>
                      </a:lnTo>
                      <a:lnTo>
                        <a:pt x="1866657" y="11031"/>
                      </a:lnTo>
                      <a:lnTo>
                        <a:pt x="1875818" y="9291"/>
                      </a:lnTo>
                      <a:lnTo>
                        <a:pt x="1886133" y="8457"/>
                      </a:lnTo>
                      <a:lnTo>
                        <a:pt x="1895434" y="8972"/>
                      </a:lnTo>
                      <a:lnTo>
                        <a:pt x="1904318" y="11125"/>
                      </a:lnTo>
                      <a:lnTo>
                        <a:pt x="1913852" y="12992"/>
                      </a:lnTo>
                      <a:lnTo>
                        <a:pt x="1923314" y="13379"/>
                      </a:lnTo>
                      <a:lnTo>
                        <a:pt x="1933087" y="12541"/>
                      </a:lnTo>
                      <a:lnTo>
                        <a:pt x="1953142" y="11990"/>
                      </a:lnTo>
                      <a:lnTo>
                        <a:pt x="1962780" y="12241"/>
                      </a:lnTo>
                      <a:lnTo>
                        <a:pt x="1971959" y="12958"/>
                      </a:lnTo>
                      <a:lnTo>
                        <a:pt x="1980806" y="14457"/>
                      </a:lnTo>
                      <a:lnTo>
                        <a:pt x="1990193" y="16446"/>
                      </a:lnTo>
                      <a:lnTo>
                        <a:pt x="1999618" y="17873"/>
                      </a:lnTo>
                      <a:lnTo>
                        <a:pt x="2035258" y="24714"/>
                      </a:lnTo>
                      <a:lnTo>
                        <a:pt x="2045061" y="25027"/>
                      </a:lnTo>
                      <a:lnTo>
                        <a:pt x="2054399" y="27146"/>
                      </a:lnTo>
                      <a:lnTo>
                        <a:pt x="2072343" y="35619"/>
                      </a:lnTo>
                      <a:lnTo>
                        <a:pt x="2081504" y="38587"/>
                      </a:lnTo>
                      <a:lnTo>
                        <a:pt x="2099871" y="44220"/>
                      </a:lnTo>
                      <a:lnTo>
                        <a:pt x="2107982" y="46776"/>
                      </a:lnTo>
                      <a:lnTo>
                        <a:pt x="2125678" y="53373"/>
                      </a:lnTo>
                      <a:lnTo>
                        <a:pt x="2135033" y="55979"/>
                      </a:lnTo>
                      <a:lnTo>
                        <a:pt x="2144366" y="57116"/>
                      </a:lnTo>
                      <a:lnTo>
                        <a:pt x="2154424" y="57043"/>
                      </a:lnTo>
                      <a:lnTo>
                        <a:pt x="2174009" y="57678"/>
                      </a:lnTo>
                      <a:lnTo>
                        <a:pt x="2183890" y="56749"/>
                      </a:lnTo>
                      <a:lnTo>
                        <a:pt x="2193403" y="54784"/>
                      </a:lnTo>
                      <a:lnTo>
                        <a:pt x="2203125" y="54240"/>
                      </a:lnTo>
                      <a:lnTo>
                        <a:pt x="2211904" y="55134"/>
                      </a:lnTo>
                      <a:lnTo>
                        <a:pt x="2220957" y="58946"/>
                      </a:lnTo>
                      <a:lnTo>
                        <a:pt x="2238747" y="67015"/>
                      </a:lnTo>
                      <a:lnTo>
                        <a:pt x="2247271" y="70304"/>
                      </a:lnTo>
                      <a:lnTo>
                        <a:pt x="2256420" y="73407"/>
                      </a:lnTo>
                      <a:lnTo>
                        <a:pt x="2283204" y="83906"/>
                      </a:lnTo>
                      <a:lnTo>
                        <a:pt x="2292301" y="87820"/>
                      </a:lnTo>
                      <a:lnTo>
                        <a:pt x="2300276" y="91662"/>
                      </a:lnTo>
                      <a:lnTo>
                        <a:pt x="2307676" y="96331"/>
                      </a:lnTo>
                      <a:lnTo>
                        <a:pt x="2314987" y="102609"/>
                      </a:lnTo>
                      <a:lnTo>
                        <a:pt x="2321159" y="109790"/>
                      </a:lnTo>
                      <a:lnTo>
                        <a:pt x="2326373" y="116901"/>
                      </a:lnTo>
                      <a:lnTo>
                        <a:pt x="2331937" y="124909"/>
                      </a:lnTo>
                      <a:lnTo>
                        <a:pt x="2338156" y="132025"/>
                      </a:lnTo>
                      <a:lnTo>
                        <a:pt x="2344305" y="138576"/>
                      </a:lnTo>
                      <a:lnTo>
                        <a:pt x="2363921" y="161593"/>
                      </a:lnTo>
                      <a:lnTo>
                        <a:pt x="2371052" y="167931"/>
                      </a:lnTo>
                      <a:lnTo>
                        <a:pt x="2386600" y="178565"/>
                      </a:lnTo>
                      <a:lnTo>
                        <a:pt x="2395391" y="182791"/>
                      </a:lnTo>
                      <a:lnTo>
                        <a:pt x="2404252" y="186438"/>
                      </a:lnTo>
                      <a:lnTo>
                        <a:pt x="2413487" y="191231"/>
                      </a:lnTo>
                      <a:lnTo>
                        <a:pt x="2430087" y="202055"/>
                      </a:lnTo>
                      <a:lnTo>
                        <a:pt x="2438059" y="207121"/>
                      </a:lnTo>
                      <a:lnTo>
                        <a:pt x="2447224" y="211904"/>
                      </a:lnTo>
                      <a:lnTo>
                        <a:pt x="2455407" y="217040"/>
                      </a:lnTo>
                      <a:lnTo>
                        <a:pt x="2462562" y="223614"/>
                      </a:lnTo>
                      <a:lnTo>
                        <a:pt x="2468570" y="230281"/>
                      </a:lnTo>
                      <a:lnTo>
                        <a:pt x="2475982" y="236669"/>
                      </a:lnTo>
                      <a:lnTo>
                        <a:pt x="2484586" y="242087"/>
                      </a:lnTo>
                      <a:lnTo>
                        <a:pt x="2491763" y="247354"/>
                      </a:lnTo>
                      <a:lnTo>
                        <a:pt x="2498240" y="254180"/>
                      </a:lnTo>
                      <a:lnTo>
                        <a:pt x="2501747" y="262354"/>
                      </a:lnTo>
                      <a:lnTo>
                        <a:pt x="2501279" y="272129"/>
                      </a:lnTo>
                      <a:lnTo>
                        <a:pt x="2499900" y="283170"/>
                      </a:lnTo>
                      <a:lnTo>
                        <a:pt x="2497562" y="292554"/>
                      </a:lnTo>
                      <a:lnTo>
                        <a:pt x="2494943" y="301893"/>
                      </a:lnTo>
                      <a:lnTo>
                        <a:pt x="2491717" y="311303"/>
                      </a:lnTo>
                      <a:lnTo>
                        <a:pt x="2490127" y="319982"/>
                      </a:lnTo>
                      <a:lnTo>
                        <a:pt x="2487812" y="329909"/>
                      </a:lnTo>
                      <a:lnTo>
                        <a:pt x="2484773" y="338839"/>
                      </a:lnTo>
                      <a:lnTo>
                        <a:pt x="2476824" y="355506"/>
                      </a:lnTo>
                      <a:lnTo>
                        <a:pt x="2470230" y="372982"/>
                      </a:lnTo>
                      <a:lnTo>
                        <a:pt x="2466536" y="382235"/>
                      </a:lnTo>
                      <a:lnTo>
                        <a:pt x="2460434" y="400911"/>
                      </a:lnTo>
                      <a:lnTo>
                        <a:pt x="2458330" y="409488"/>
                      </a:lnTo>
                      <a:lnTo>
                        <a:pt x="2456576" y="428759"/>
                      </a:lnTo>
                      <a:lnTo>
                        <a:pt x="2453116" y="447527"/>
                      </a:lnTo>
                      <a:lnTo>
                        <a:pt x="2450731" y="455960"/>
                      </a:lnTo>
                      <a:lnTo>
                        <a:pt x="2446780" y="464284"/>
                      </a:lnTo>
                      <a:lnTo>
                        <a:pt x="2441590" y="471965"/>
                      </a:lnTo>
                      <a:lnTo>
                        <a:pt x="2429245" y="486979"/>
                      </a:lnTo>
                      <a:lnTo>
                        <a:pt x="2424172" y="495230"/>
                      </a:lnTo>
                      <a:lnTo>
                        <a:pt x="2420197" y="502861"/>
                      </a:lnTo>
                      <a:lnTo>
                        <a:pt x="2416316" y="511071"/>
                      </a:lnTo>
                      <a:lnTo>
                        <a:pt x="2409255" y="528600"/>
                      </a:lnTo>
                      <a:lnTo>
                        <a:pt x="2407174" y="537275"/>
                      </a:lnTo>
                      <a:lnTo>
                        <a:pt x="2403971" y="556039"/>
                      </a:lnTo>
                      <a:lnTo>
                        <a:pt x="2401961" y="564957"/>
                      </a:lnTo>
                      <a:lnTo>
                        <a:pt x="2398477" y="574996"/>
                      </a:lnTo>
                      <a:lnTo>
                        <a:pt x="2390644" y="593141"/>
                      </a:lnTo>
                      <a:lnTo>
                        <a:pt x="2388049" y="601793"/>
                      </a:lnTo>
                      <a:lnTo>
                        <a:pt x="2387535" y="610299"/>
                      </a:lnTo>
                      <a:lnTo>
                        <a:pt x="2387348" y="618904"/>
                      </a:lnTo>
                      <a:lnTo>
                        <a:pt x="2386272" y="628409"/>
                      </a:lnTo>
                      <a:lnTo>
                        <a:pt x="2384192" y="637227"/>
                      </a:lnTo>
                      <a:lnTo>
                        <a:pt x="2379025" y="645167"/>
                      </a:lnTo>
                      <a:lnTo>
                        <a:pt x="2372057" y="651184"/>
                      </a:lnTo>
                      <a:lnTo>
                        <a:pt x="2364576" y="657202"/>
                      </a:lnTo>
                      <a:lnTo>
                        <a:pt x="2348864" y="668288"/>
                      </a:lnTo>
                      <a:lnTo>
                        <a:pt x="2339302" y="671117"/>
                      </a:lnTo>
                      <a:lnTo>
                        <a:pt x="2330067" y="670543"/>
                      </a:lnTo>
                      <a:lnTo>
                        <a:pt x="2321486" y="668931"/>
                      </a:lnTo>
                      <a:lnTo>
                        <a:pt x="2311643" y="667469"/>
                      </a:lnTo>
                      <a:lnTo>
                        <a:pt x="2302011" y="666720"/>
                      </a:lnTo>
                      <a:lnTo>
                        <a:pt x="2292161" y="666327"/>
                      </a:lnTo>
                      <a:lnTo>
                        <a:pt x="2282783" y="665568"/>
                      </a:lnTo>
                      <a:lnTo>
                        <a:pt x="2274371" y="664466"/>
                      </a:lnTo>
                      <a:lnTo>
                        <a:pt x="2264383" y="662657"/>
                      </a:lnTo>
                      <a:lnTo>
                        <a:pt x="2255157" y="659765"/>
                      </a:lnTo>
                      <a:lnTo>
                        <a:pt x="2246761" y="655950"/>
                      </a:lnTo>
                      <a:lnTo>
                        <a:pt x="2238627" y="651265"/>
                      </a:lnTo>
                      <a:lnTo>
                        <a:pt x="2231361" y="645485"/>
                      </a:lnTo>
                      <a:lnTo>
                        <a:pt x="2217443" y="633244"/>
                      </a:lnTo>
                      <a:lnTo>
                        <a:pt x="2210681" y="626851"/>
                      </a:lnTo>
                      <a:lnTo>
                        <a:pt x="2202227" y="620767"/>
                      </a:lnTo>
                      <a:lnTo>
                        <a:pt x="2193731" y="615665"/>
                      </a:lnTo>
                      <a:lnTo>
                        <a:pt x="2185300" y="612869"/>
                      </a:lnTo>
                      <a:lnTo>
                        <a:pt x="2175445" y="612190"/>
                      </a:lnTo>
                      <a:lnTo>
                        <a:pt x="2157426" y="613016"/>
                      </a:lnTo>
                      <a:lnTo>
                        <a:pt x="2147637" y="614736"/>
                      </a:lnTo>
                      <a:lnTo>
                        <a:pt x="2138654" y="617242"/>
                      </a:lnTo>
                      <a:lnTo>
                        <a:pt x="2129059" y="618969"/>
                      </a:lnTo>
                      <a:lnTo>
                        <a:pt x="2109981" y="620135"/>
                      </a:lnTo>
                      <a:lnTo>
                        <a:pt x="2101288" y="619075"/>
                      </a:lnTo>
                      <a:lnTo>
                        <a:pt x="2091903" y="617556"/>
                      </a:lnTo>
                      <a:lnTo>
                        <a:pt x="2072713" y="616437"/>
                      </a:lnTo>
                      <a:lnTo>
                        <a:pt x="2064263" y="616625"/>
                      </a:lnTo>
                      <a:lnTo>
                        <a:pt x="2055727" y="619103"/>
                      </a:lnTo>
                      <a:lnTo>
                        <a:pt x="2046749" y="622215"/>
                      </a:lnTo>
                      <a:lnTo>
                        <a:pt x="2038562" y="624541"/>
                      </a:lnTo>
                      <a:lnTo>
                        <a:pt x="2029320" y="628124"/>
                      </a:lnTo>
                      <a:lnTo>
                        <a:pt x="2011813" y="637342"/>
                      </a:lnTo>
                      <a:lnTo>
                        <a:pt x="2002577" y="641732"/>
                      </a:lnTo>
                      <a:lnTo>
                        <a:pt x="1993824" y="645270"/>
                      </a:lnTo>
                      <a:lnTo>
                        <a:pt x="1985197" y="648340"/>
                      </a:lnTo>
                      <a:lnTo>
                        <a:pt x="1976576" y="650896"/>
                      </a:lnTo>
                      <a:lnTo>
                        <a:pt x="1968104" y="654453"/>
                      </a:lnTo>
                      <a:lnTo>
                        <a:pt x="1960519" y="659465"/>
                      </a:lnTo>
                      <a:lnTo>
                        <a:pt x="1953881" y="665961"/>
                      </a:lnTo>
                      <a:lnTo>
                        <a:pt x="1948284" y="672790"/>
                      </a:lnTo>
                      <a:lnTo>
                        <a:pt x="1942409" y="680524"/>
                      </a:lnTo>
                      <a:lnTo>
                        <a:pt x="1937006" y="688904"/>
                      </a:lnTo>
                      <a:lnTo>
                        <a:pt x="1932446" y="696701"/>
                      </a:lnTo>
                      <a:lnTo>
                        <a:pt x="1922498" y="712432"/>
                      </a:lnTo>
                      <a:lnTo>
                        <a:pt x="1917923" y="720412"/>
                      </a:lnTo>
                      <a:lnTo>
                        <a:pt x="1908793" y="737803"/>
                      </a:lnTo>
                      <a:lnTo>
                        <a:pt x="1898602" y="753775"/>
                      </a:lnTo>
                      <a:lnTo>
                        <a:pt x="1895373" y="762705"/>
                      </a:lnTo>
                      <a:lnTo>
                        <a:pt x="1891889" y="780909"/>
                      </a:lnTo>
                      <a:lnTo>
                        <a:pt x="1889645" y="790112"/>
                      </a:lnTo>
                      <a:lnTo>
                        <a:pt x="1889285" y="799627"/>
                      </a:lnTo>
                      <a:lnTo>
                        <a:pt x="1890662" y="808993"/>
                      </a:lnTo>
                      <a:lnTo>
                        <a:pt x="1893290" y="818945"/>
                      </a:lnTo>
                      <a:lnTo>
                        <a:pt x="1896462" y="828051"/>
                      </a:lnTo>
                      <a:lnTo>
                        <a:pt x="1898915" y="836206"/>
                      </a:lnTo>
                      <a:lnTo>
                        <a:pt x="1903698" y="854969"/>
                      </a:lnTo>
                      <a:lnTo>
                        <a:pt x="1905286" y="864545"/>
                      </a:lnTo>
                      <a:lnTo>
                        <a:pt x="1905782" y="874228"/>
                      </a:lnTo>
                      <a:lnTo>
                        <a:pt x="1904447" y="883615"/>
                      </a:lnTo>
                      <a:lnTo>
                        <a:pt x="1904115" y="893221"/>
                      </a:lnTo>
                      <a:lnTo>
                        <a:pt x="1905847" y="911975"/>
                      </a:lnTo>
                      <a:lnTo>
                        <a:pt x="1905604" y="921974"/>
                      </a:lnTo>
                      <a:lnTo>
                        <a:pt x="1902459" y="950589"/>
                      </a:lnTo>
                      <a:lnTo>
                        <a:pt x="1899584" y="960027"/>
                      </a:lnTo>
                      <a:lnTo>
                        <a:pt x="1895773" y="967579"/>
                      </a:lnTo>
                      <a:lnTo>
                        <a:pt x="1890973" y="975259"/>
                      </a:lnTo>
                      <a:lnTo>
                        <a:pt x="1885647" y="982939"/>
                      </a:lnTo>
                      <a:lnTo>
                        <a:pt x="1881057" y="992283"/>
                      </a:lnTo>
                      <a:lnTo>
                        <a:pt x="1878069" y="1002046"/>
                      </a:lnTo>
                      <a:lnTo>
                        <a:pt x="1876599" y="1011117"/>
                      </a:lnTo>
                      <a:lnTo>
                        <a:pt x="1874522" y="1019766"/>
                      </a:lnTo>
                      <a:lnTo>
                        <a:pt x="1871941" y="1028848"/>
                      </a:lnTo>
                      <a:lnTo>
                        <a:pt x="1871448" y="1038358"/>
                      </a:lnTo>
                      <a:lnTo>
                        <a:pt x="1873304" y="1048500"/>
                      </a:lnTo>
                      <a:lnTo>
                        <a:pt x="1876573" y="1056944"/>
                      </a:lnTo>
                      <a:lnTo>
                        <a:pt x="1881878" y="1074317"/>
                      </a:lnTo>
                      <a:lnTo>
                        <a:pt x="1890671" y="1101383"/>
                      </a:lnTo>
                      <a:lnTo>
                        <a:pt x="1898263" y="1118819"/>
                      </a:lnTo>
                      <a:lnTo>
                        <a:pt x="1900420" y="1127548"/>
                      </a:lnTo>
                      <a:lnTo>
                        <a:pt x="1902679" y="1145681"/>
                      </a:lnTo>
                      <a:lnTo>
                        <a:pt x="1904108" y="1154927"/>
                      </a:lnTo>
                      <a:lnTo>
                        <a:pt x="1905045" y="1164503"/>
                      </a:lnTo>
                      <a:lnTo>
                        <a:pt x="1904811" y="1174231"/>
                      </a:lnTo>
                      <a:lnTo>
                        <a:pt x="1905314" y="1184193"/>
                      </a:lnTo>
                      <a:lnTo>
                        <a:pt x="1905010" y="1194190"/>
                      </a:lnTo>
                      <a:lnTo>
                        <a:pt x="1906747" y="1213440"/>
                      </a:lnTo>
                      <a:lnTo>
                        <a:pt x="1869065" y="1216180"/>
                      </a:lnTo>
                      <a:lnTo>
                        <a:pt x="1860104" y="1217186"/>
                      </a:lnTo>
                      <a:lnTo>
                        <a:pt x="1850857" y="1219332"/>
                      </a:lnTo>
                      <a:lnTo>
                        <a:pt x="1824262" y="1224544"/>
                      </a:lnTo>
                      <a:lnTo>
                        <a:pt x="1814069" y="1225374"/>
                      </a:lnTo>
                      <a:lnTo>
                        <a:pt x="1805642" y="1224789"/>
                      </a:lnTo>
                      <a:lnTo>
                        <a:pt x="1797153" y="1223472"/>
                      </a:lnTo>
                      <a:lnTo>
                        <a:pt x="1787918" y="1222578"/>
                      </a:lnTo>
                      <a:lnTo>
                        <a:pt x="1778402" y="1222262"/>
                      </a:lnTo>
                      <a:lnTo>
                        <a:pt x="1768332" y="1223009"/>
                      </a:lnTo>
                      <a:lnTo>
                        <a:pt x="1759373" y="1224691"/>
                      </a:lnTo>
                      <a:lnTo>
                        <a:pt x="1749458" y="1226891"/>
                      </a:lnTo>
                      <a:lnTo>
                        <a:pt x="1739631" y="1229470"/>
                      </a:lnTo>
                      <a:lnTo>
                        <a:pt x="1730969" y="1232512"/>
                      </a:lnTo>
                      <a:lnTo>
                        <a:pt x="1722187" y="1235308"/>
                      </a:lnTo>
                      <a:lnTo>
                        <a:pt x="1712772" y="1237796"/>
                      </a:lnTo>
                      <a:lnTo>
                        <a:pt x="1703233" y="1241351"/>
                      </a:lnTo>
                      <a:lnTo>
                        <a:pt x="1694250" y="1242074"/>
                      </a:lnTo>
                      <a:lnTo>
                        <a:pt x="1674854" y="1237702"/>
                      </a:lnTo>
                      <a:lnTo>
                        <a:pt x="1648217" y="1230214"/>
                      </a:lnTo>
                      <a:lnTo>
                        <a:pt x="1639616" y="1229577"/>
                      </a:lnTo>
                      <a:lnTo>
                        <a:pt x="1629883" y="1230099"/>
                      </a:lnTo>
                      <a:lnTo>
                        <a:pt x="1621531" y="1231215"/>
                      </a:lnTo>
                      <a:lnTo>
                        <a:pt x="1612789" y="1233268"/>
                      </a:lnTo>
                      <a:lnTo>
                        <a:pt x="1603797" y="1236076"/>
                      </a:lnTo>
                      <a:lnTo>
                        <a:pt x="1595074" y="1239125"/>
                      </a:lnTo>
                      <a:lnTo>
                        <a:pt x="1586592" y="1242684"/>
                      </a:lnTo>
                      <a:lnTo>
                        <a:pt x="1577759" y="1242530"/>
                      </a:lnTo>
                      <a:lnTo>
                        <a:pt x="1559270" y="1239614"/>
                      </a:lnTo>
                      <a:lnTo>
                        <a:pt x="1548995" y="1238479"/>
                      </a:lnTo>
                      <a:lnTo>
                        <a:pt x="1540087" y="1238016"/>
                      </a:lnTo>
                      <a:lnTo>
                        <a:pt x="1520179" y="1234599"/>
                      </a:lnTo>
                      <a:lnTo>
                        <a:pt x="1510478" y="1232718"/>
                      </a:lnTo>
                      <a:lnTo>
                        <a:pt x="1500715" y="1230476"/>
                      </a:lnTo>
                      <a:lnTo>
                        <a:pt x="1492420" y="1227504"/>
                      </a:lnTo>
                      <a:lnTo>
                        <a:pt x="1484290" y="1222321"/>
                      </a:lnTo>
                      <a:lnTo>
                        <a:pt x="1477120" y="1216934"/>
                      </a:lnTo>
                      <a:lnTo>
                        <a:pt x="1469112" y="1211395"/>
                      </a:lnTo>
                      <a:lnTo>
                        <a:pt x="1458890" y="1205790"/>
                      </a:lnTo>
                      <a:lnTo>
                        <a:pt x="1451048" y="1202905"/>
                      </a:lnTo>
                      <a:lnTo>
                        <a:pt x="1434159" y="1193900"/>
                      </a:lnTo>
                      <a:lnTo>
                        <a:pt x="1426055" y="1188737"/>
                      </a:lnTo>
                      <a:lnTo>
                        <a:pt x="1419322" y="1181094"/>
                      </a:lnTo>
                      <a:lnTo>
                        <a:pt x="1413757" y="1172586"/>
                      </a:lnTo>
                      <a:lnTo>
                        <a:pt x="1409102" y="1164033"/>
                      </a:lnTo>
                      <a:lnTo>
                        <a:pt x="1404150" y="1155866"/>
                      </a:lnTo>
                      <a:lnTo>
                        <a:pt x="1398439" y="1148291"/>
                      </a:lnTo>
                      <a:lnTo>
                        <a:pt x="1392400" y="1140823"/>
                      </a:lnTo>
                      <a:lnTo>
                        <a:pt x="1386166" y="1133662"/>
                      </a:lnTo>
                      <a:lnTo>
                        <a:pt x="1380597" y="1126686"/>
                      </a:lnTo>
                      <a:lnTo>
                        <a:pt x="1371570" y="1110261"/>
                      </a:lnTo>
                      <a:lnTo>
                        <a:pt x="1365358" y="1092083"/>
                      </a:lnTo>
                      <a:lnTo>
                        <a:pt x="1361573" y="1083324"/>
                      </a:lnTo>
                      <a:lnTo>
                        <a:pt x="1358199" y="1073493"/>
                      </a:lnTo>
                      <a:lnTo>
                        <a:pt x="1355698" y="1064816"/>
                      </a:lnTo>
                      <a:lnTo>
                        <a:pt x="1351770" y="1047251"/>
                      </a:lnTo>
                      <a:lnTo>
                        <a:pt x="1350594" y="1037867"/>
                      </a:lnTo>
                      <a:lnTo>
                        <a:pt x="1350168" y="1027554"/>
                      </a:lnTo>
                      <a:lnTo>
                        <a:pt x="1350683" y="1017903"/>
                      </a:lnTo>
                      <a:lnTo>
                        <a:pt x="1354208" y="999301"/>
                      </a:lnTo>
                      <a:lnTo>
                        <a:pt x="1355183" y="990189"/>
                      </a:lnTo>
                      <a:lnTo>
                        <a:pt x="1358321" y="980782"/>
                      </a:lnTo>
                      <a:lnTo>
                        <a:pt x="1363476" y="972673"/>
                      </a:lnTo>
                      <a:lnTo>
                        <a:pt x="1368337" y="964214"/>
                      </a:lnTo>
                      <a:lnTo>
                        <a:pt x="1372622" y="955354"/>
                      </a:lnTo>
                      <a:lnTo>
                        <a:pt x="1375440" y="945762"/>
                      </a:lnTo>
                      <a:lnTo>
                        <a:pt x="1376683" y="936401"/>
                      </a:lnTo>
                      <a:lnTo>
                        <a:pt x="1375697" y="927230"/>
                      </a:lnTo>
                      <a:lnTo>
                        <a:pt x="1375898" y="917572"/>
                      </a:lnTo>
                      <a:lnTo>
                        <a:pt x="1378683" y="899282"/>
                      </a:lnTo>
                      <a:lnTo>
                        <a:pt x="1379419" y="890326"/>
                      </a:lnTo>
                      <a:lnTo>
                        <a:pt x="1379770" y="880975"/>
                      </a:lnTo>
                      <a:lnTo>
                        <a:pt x="1379136" y="871638"/>
                      </a:lnTo>
                      <a:lnTo>
                        <a:pt x="1377612" y="862500"/>
                      </a:lnTo>
                      <a:lnTo>
                        <a:pt x="1377072" y="852552"/>
                      </a:lnTo>
                      <a:lnTo>
                        <a:pt x="1376286" y="843320"/>
                      </a:lnTo>
                      <a:lnTo>
                        <a:pt x="1372232" y="834170"/>
                      </a:lnTo>
                      <a:lnTo>
                        <a:pt x="1367645" y="827178"/>
                      </a:lnTo>
                      <a:lnTo>
                        <a:pt x="1361379" y="819022"/>
                      </a:lnTo>
                      <a:lnTo>
                        <a:pt x="1356841" y="811246"/>
                      </a:lnTo>
                      <a:lnTo>
                        <a:pt x="1352476" y="802829"/>
                      </a:lnTo>
                      <a:lnTo>
                        <a:pt x="1349490" y="794334"/>
                      </a:lnTo>
                      <a:lnTo>
                        <a:pt x="1347844" y="785924"/>
                      </a:lnTo>
                      <a:lnTo>
                        <a:pt x="1346346" y="775856"/>
                      </a:lnTo>
                      <a:lnTo>
                        <a:pt x="1344576" y="765794"/>
                      </a:lnTo>
                      <a:lnTo>
                        <a:pt x="1342654" y="756745"/>
                      </a:lnTo>
                      <a:lnTo>
                        <a:pt x="1341272" y="747768"/>
                      </a:lnTo>
                      <a:lnTo>
                        <a:pt x="1341129" y="738681"/>
                      </a:lnTo>
                      <a:lnTo>
                        <a:pt x="1341246" y="729344"/>
                      </a:lnTo>
                      <a:lnTo>
                        <a:pt x="1340309" y="711952"/>
                      </a:lnTo>
                      <a:lnTo>
                        <a:pt x="1340148" y="703195"/>
                      </a:lnTo>
                      <a:lnTo>
                        <a:pt x="1341436" y="693580"/>
                      </a:lnTo>
                      <a:lnTo>
                        <a:pt x="1344036" y="683632"/>
                      </a:lnTo>
                      <a:lnTo>
                        <a:pt x="1347077" y="674105"/>
                      </a:lnTo>
                      <a:lnTo>
                        <a:pt x="1350937" y="665016"/>
                      </a:lnTo>
                      <a:lnTo>
                        <a:pt x="1353593" y="656039"/>
                      </a:lnTo>
                      <a:lnTo>
                        <a:pt x="1354999" y="646796"/>
                      </a:lnTo>
                      <a:lnTo>
                        <a:pt x="1356114" y="637133"/>
                      </a:lnTo>
                      <a:lnTo>
                        <a:pt x="1356310" y="627951"/>
                      </a:lnTo>
                      <a:lnTo>
                        <a:pt x="1353678" y="598980"/>
                      </a:lnTo>
                      <a:lnTo>
                        <a:pt x="1353413" y="589984"/>
                      </a:lnTo>
                      <a:lnTo>
                        <a:pt x="1353823" y="580065"/>
                      </a:lnTo>
                      <a:lnTo>
                        <a:pt x="1355539" y="570449"/>
                      </a:lnTo>
                      <a:lnTo>
                        <a:pt x="1361456" y="552402"/>
                      </a:lnTo>
                      <a:lnTo>
                        <a:pt x="1371905" y="537516"/>
                      </a:lnTo>
                      <a:lnTo>
                        <a:pt x="1376029" y="528235"/>
                      </a:lnTo>
                      <a:lnTo>
                        <a:pt x="1377020" y="519043"/>
                      </a:lnTo>
                      <a:lnTo>
                        <a:pt x="1374724" y="499316"/>
                      </a:lnTo>
                      <a:lnTo>
                        <a:pt x="1375730" y="490435"/>
                      </a:lnTo>
                      <a:lnTo>
                        <a:pt x="1378624" y="481021"/>
                      </a:lnTo>
                      <a:lnTo>
                        <a:pt x="1382622" y="462826"/>
                      </a:lnTo>
                      <a:lnTo>
                        <a:pt x="1389461" y="444562"/>
                      </a:lnTo>
                      <a:lnTo>
                        <a:pt x="1392477" y="435945"/>
                      </a:lnTo>
                      <a:lnTo>
                        <a:pt x="1396098" y="426999"/>
                      </a:lnTo>
                      <a:lnTo>
                        <a:pt x="1399734" y="419188"/>
                      </a:lnTo>
                      <a:lnTo>
                        <a:pt x="1403190" y="410365"/>
                      </a:lnTo>
                      <a:lnTo>
                        <a:pt x="1404857" y="401763"/>
                      </a:lnTo>
                      <a:lnTo>
                        <a:pt x="1405499" y="392019"/>
                      </a:lnTo>
                      <a:lnTo>
                        <a:pt x="1406432" y="383278"/>
                      </a:lnTo>
                      <a:lnTo>
                        <a:pt x="1407092" y="372956"/>
                      </a:lnTo>
                      <a:lnTo>
                        <a:pt x="1406694" y="363563"/>
                      </a:lnTo>
                      <a:lnTo>
                        <a:pt x="1405867" y="354900"/>
                      </a:lnTo>
                      <a:lnTo>
                        <a:pt x="1404256" y="346232"/>
                      </a:lnTo>
                      <a:lnTo>
                        <a:pt x="1401520" y="336424"/>
                      </a:lnTo>
                      <a:lnTo>
                        <a:pt x="1398165" y="328744"/>
                      </a:lnTo>
                      <a:lnTo>
                        <a:pt x="1395191" y="319858"/>
                      </a:lnTo>
                      <a:lnTo>
                        <a:pt x="1392516" y="309473"/>
                      </a:lnTo>
                      <a:lnTo>
                        <a:pt x="1388051" y="301182"/>
                      </a:lnTo>
                      <a:lnTo>
                        <a:pt x="1382783" y="293864"/>
                      </a:lnTo>
                      <a:lnTo>
                        <a:pt x="1366214" y="269592"/>
                      </a:lnTo>
                      <a:lnTo>
                        <a:pt x="1354917" y="253359"/>
                      </a:lnTo>
                      <a:lnTo>
                        <a:pt x="1348632" y="245424"/>
                      </a:lnTo>
                      <a:lnTo>
                        <a:pt x="1336566" y="231423"/>
                      </a:lnTo>
                      <a:lnTo>
                        <a:pt x="1330124" y="224699"/>
                      </a:lnTo>
                      <a:lnTo>
                        <a:pt x="1323985" y="217499"/>
                      </a:lnTo>
                      <a:lnTo>
                        <a:pt x="1318065" y="209779"/>
                      </a:lnTo>
                      <a:lnTo>
                        <a:pt x="1311729" y="202532"/>
                      </a:lnTo>
                      <a:lnTo>
                        <a:pt x="1304890" y="195539"/>
                      </a:lnTo>
                      <a:lnTo>
                        <a:pt x="1300883" y="187488"/>
                      </a:lnTo>
                      <a:lnTo>
                        <a:pt x="1293055" y="169792"/>
                      </a:lnTo>
                      <a:lnTo>
                        <a:pt x="1287998" y="150597"/>
                      </a:lnTo>
                      <a:lnTo>
                        <a:pt x="1284648" y="141761"/>
                      </a:lnTo>
                      <a:lnTo>
                        <a:pt x="1282509" y="132747"/>
                      </a:lnTo>
                      <a:lnTo>
                        <a:pt x="1281461" y="123415"/>
                      </a:lnTo>
                      <a:lnTo>
                        <a:pt x="1279497" y="113683"/>
                      </a:lnTo>
                      <a:lnTo>
                        <a:pt x="1277716" y="103317"/>
                      </a:lnTo>
                      <a:lnTo>
                        <a:pt x="1276752" y="94133"/>
                      </a:lnTo>
                      <a:lnTo>
                        <a:pt x="1276133" y="85158"/>
                      </a:lnTo>
                      <a:lnTo>
                        <a:pt x="1276505" y="75811"/>
                      </a:lnTo>
                      <a:lnTo>
                        <a:pt x="1275724" y="66880"/>
                      </a:lnTo>
                      <a:lnTo>
                        <a:pt x="1275551" y="57408"/>
                      </a:lnTo>
                      <a:lnTo>
                        <a:pt x="1276273" y="48738"/>
                      </a:lnTo>
                      <a:lnTo>
                        <a:pt x="1280884" y="41247"/>
                      </a:lnTo>
                      <a:lnTo>
                        <a:pt x="1289876" y="39347"/>
                      </a:lnTo>
                      <a:lnTo>
                        <a:pt x="1299445" y="36591"/>
                      </a:lnTo>
                      <a:lnTo>
                        <a:pt x="1308863" y="34366"/>
                      </a:lnTo>
                      <a:lnTo>
                        <a:pt x="1318670" y="33262"/>
                      </a:lnTo>
                      <a:lnTo>
                        <a:pt x="1337318" y="34857"/>
                      </a:lnTo>
                      <a:lnTo>
                        <a:pt x="1345445" y="34458"/>
                      </a:lnTo>
                      <a:lnTo>
                        <a:pt x="1354388" y="34295"/>
                      </a:lnTo>
                      <a:lnTo>
                        <a:pt x="1363787" y="32463"/>
                      </a:lnTo>
                      <a:lnTo>
                        <a:pt x="1372793" y="30327"/>
                      </a:lnTo>
                      <a:lnTo>
                        <a:pt x="1381619" y="26849"/>
                      </a:lnTo>
                      <a:lnTo>
                        <a:pt x="1390945" y="21960"/>
                      </a:lnTo>
                      <a:lnTo>
                        <a:pt x="1399227" y="19659"/>
                      </a:lnTo>
                      <a:lnTo>
                        <a:pt x="1408417" y="19903"/>
                      </a:lnTo>
                      <a:lnTo>
                        <a:pt x="1417949" y="20593"/>
                      </a:lnTo>
                      <a:lnTo>
                        <a:pt x="1427133" y="21937"/>
                      </a:lnTo>
                      <a:lnTo>
                        <a:pt x="1436429" y="24067"/>
                      </a:lnTo>
                      <a:lnTo>
                        <a:pt x="1445309" y="26894"/>
                      </a:lnTo>
                      <a:lnTo>
                        <a:pt x="1453256" y="30493"/>
                      </a:lnTo>
                      <a:lnTo>
                        <a:pt x="1469671" y="39402"/>
                      </a:lnTo>
                      <a:lnTo>
                        <a:pt x="1485995" y="51173"/>
                      </a:lnTo>
                      <a:lnTo>
                        <a:pt x="1493776" y="56306"/>
                      </a:lnTo>
                      <a:lnTo>
                        <a:pt x="1510551" y="65418"/>
                      </a:lnTo>
                      <a:lnTo>
                        <a:pt x="1519454" y="69195"/>
                      </a:lnTo>
                      <a:lnTo>
                        <a:pt x="1528986" y="72466"/>
                      </a:lnTo>
                      <a:lnTo>
                        <a:pt x="1537003" y="76574"/>
                      </a:lnTo>
                      <a:lnTo>
                        <a:pt x="1545899" y="80831"/>
                      </a:lnTo>
                      <a:lnTo>
                        <a:pt x="1555695" y="83963"/>
                      </a:lnTo>
                      <a:lnTo>
                        <a:pt x="1584577" y="87574"/>
                      </a:lnTo>
                      <a:lnTo>
                        <a:pt x="1593272" y="87783"/>
                      </a:lnTo>
                      <a:lnTo>
                        <a:pt x="1602318" y="87262"/>
                      </a:lnTo>
                      <a:lnTo>
                        <a:pt x="1611791" y="84355"/>
                      </a:lnTo>
                      <a:lnTo>
                        <a:pt x="1620435" y="81359"/>
                      </a:lnTo>
                      <a:lnTo>
                        <a:pt x="1628812" y="77917"/>
                      </a:lnTo>
                      <a:lnTo>
                        <a:pt x="1638126" y="75402"/>
                      </a:lnTo>
                      <a:lnTo>
                        <a:pt x="1646396" y="72324"/>
                      </a:lnTo>
                      <a:lnTo>
                        <a:pt x="1655818" y="67544"/>
                      </a:lnTo>
                      <a:lnTo>
                        <a:pt x="1663735" y="63867"/>
                      </a:lnTo>
                      <a:lnTo>
                        <a:pt x="1672984" y="59875"/>
                      </a:lnTo>
                      <a:lnTo>
                        <a:pt x="1681679" y="57658"/>
                      </a:lnTo>
                      <a:lnTo>
                        <a:pt x="1691085" y="56112"/>
                      </a:lnTo>
                      <a:lnTo>
                        <a:pt x="1709927" y="49615"/>
                      </a:lnTo>
                      <a:lnTo>
                        <a:pt x="1719171" y="48198"/>
                      </a:lnTo>
                      <a:lnTo>
                        <a:pt x="1728053" y="46305"/>
                      </a:lnTo>
                      <a:lnTo>
                        <a:pt x="1737534" y="42470"/>
                      </a:lnTo>
                      <a:lnTo>
                        <a:pt x="1746491" y="37391"/>
                      </a:lnTo>
                      <a:lnTo>
                        <a:pt x="1755504" y="34600"/>
                      </a:lnTo>
                      <a:lnTo>
                        <a:pt x="1773668" y="30200"/>
                      </a:lnTo>
                      <a:lnTo>
                        <a:pt x="1782676" y="28639"/>
                      </a:lnTo>
                      <a:lnTo>
                        <a:pt x="1791631" y="26048"/>
                      </a:lnTo>
                      <a:lnTo>
                        <a:pt x="1801093" y="24410"/>
                      </a:lnTo>
                      <a:lnTo>
                        <a:pt x="1811436" y="24625"/>
                      </a:lnTo>
                      <a:lnTo>
                        <a:pt x="1820849" y="25898"/>
                      </a:lnTo>
                      <a:lnTo>
                        <a:pt x="1830264" y="26622"/>
                      </a:lnTo>
                      <a:lnTo>
                        <a:pt x="1848559" y="25258"/>
                      </a:lnTo>
                      <a:lnTo>
                        <a:pt x="1858103" y="25189"/>
                      </a:lnTo>
                      <a:lnTo>
                        <a:pt x="1866809" y="26384"/>
                      </a:lnTo>
                      <a:lnTo>
                        <a:pt x="1874882" y="29892"/>
                      </a:lnTo>
                      <a:lnTo>
                        <a:pt x="1882726" y="32693"/>
                      </a:lnTo>
                      <a:lnTo>
                        <a:pt x="1891915" y="36346"/>
                      </a:lnTo>
                      <a:lnTo>
                        <a:pt x="1900666" y="39153"/>
                      </a:lnTo>
                      <a:lnTo>
                        <a:pt x="1910177" y="40529"/>
                      </a:lnTo>
                      <a:lnTo>
                        <a:pt x="1919419" y="40872"/>
                      </a:lnTo>
                      <a:lnTo>
                        <a:pt x="1928666" y="39508"/>
                      </a:lnTo>
                      <a:lnTo>
                        <a:pt x="1937569" y="38601"/>
                      </a:lnTo>
                      <a:lnTo>
                        <a:pt x="1946276" y="38579"/>
                      </a:lnTo>
                      <a:lnTo>
                        <a:pt x="1955682" y="39110"/>
                      </a:lnTo>
                      <a:lnTo>
                        <a:pt x="1964007" y="39084"/>
                      </a:lnTo>
                      <a:lnTo>
                        <a:pt x="1973761" y="38347"/>
                      </a:lnTo>
                      <a:lnTo>
                        <a:pt x="1982337" y="38286"/>
                      </a:lnTo>
                      <a:lnTo>
                        <a:pt x="2001448" y="39532"/>
                      </a:lnTo>
                      <a:lnTo>
                        <a:pt x="2030439" y="41303"/>
                      </a:lnTo>
                      <a:lnTo>
                        <a:pt x="2050843" y="42341"/>
                      </a:lnTo>
                      <a:lnTo>
                        <a:pt x="2060679" y="42864"/>
                      </a:lnTo>
                      <a:lnTo>
                        <a:pt x="2070517" y="42156"/>
                      </a:lnTo>
                      <a:lnTo>
                        <a:pt x="2080288" y="40841"/>
                      </a:lnTo>
                      <a:lnTo>
                        <a:pt x="2090531" y="39760"/>
                      </a:lnTo>
                      <a:lnTo>
                        <a:pt x="2099729" y="39402"/>
                      </a:lnTo>
                      <a:lnTo>
                        <a:pt x="2118281" y="37693"/>
                      </a:lnTo>
                      <a:lnTo>
                        <a:pt x="2128341" y="38280"/>
                      </a:lnTo>
                      <a:lnTo>
                        <a:pt x="2155792" y="37857"/>
                      </a:lnTo>
                      <a:lnTo>
                        <a:pt x="2165298" y="36108"/>
                      </a:lnTo>
                      <a:lnTo>
                        <a:pt x="2192954" y="29014"/>
                      </a:lnTo>
                      <a:lnTo>
                        <a:pt x="2201091" y="24870"/>
                      </a:lnTo>
                      <a:lnTo>
                        <a:pt x="2209554" y="20253"/>
                      </a:lnTo>
                      <a:lnTo>
                        <a:pt x="2219229" y="20529"/>
                      </a:lnTo>
                      <a:lnTo>
                        <a:pt x="2228429" y="21297"/>
                      </a:lnTo>
                      <a:lnTo>
                        <a:pt x="2248197" y="22302"/>
                      </a:lnTo>
                      <a:lnTo>
                        <a:pt x="2256836" y="24934"/>
                      </a:lnTo>
                      <a:lnTo>
                        <a:pt x="2265089" y="28880"/>
                      </a:lnTo>
                      <a:lnTo>
                        <a:pt x="2282072" y="38671"/>
                      </a:lnTo>
                      <a:lnTo>
                        <a:pt x="2291298" y="43259"/>
                      </a:lnTo>
                      <a:lnTo>
                        <a:pt x="2300351" y="46731"/>
                      </a:lnTo>
                      <a:lnTo>
                        <a:pt x="2309193" y="48448"/>
                      </a:lnTo>
                      <a:lnTo>
                        <a:pt x="2318096" y="49683"/>
                      </a:lnTo>
                      <a:lnTo>
                        <a:pt x="2328103" y="50721"/>
                      </a:lnTo>
                      <a:lnTo>
                        <a:pt x="2337829" y="51019"/>
                      </a:lnTo>
                      <a:lnTo>
                        <a:pt x="2346456" y="51988"/>
                      </a:lnTo>
                      <a:lnTo>
                        <a:pt x="2355107" y="54676"/>
                      </a:lnTo>
                      <a:lnTo>
                        <a:pt x="2363781" y="57834"/>
                      </a:lnTo>
                      <a:lnTo>
                        <a:pt x="2372805" y="60478"/>
                      </a:lnTo>
                      <a:lnTo>
                        <a:pt x="2390294" y="64879"/>
                      </a:lnTo>
                      <a:lnTo>
                        <a:pt x="2399669" y="68070"/>
                      </a:lnTo>
                      <a:lnTo>
                        <a:pt x="2409536" y="69201"/>
                      </a:lnTo>
                      <a:lnTo>
                        <a:pt x="2418490" y="67926"/>
                      </a:lnTo>
                      <a:lnTo>
                        <a:pt x="2436353" y="62958"/>
                      </a:lnTo>
                      <a:lnTo>
                        <a:pt x="2445541" y="59602"/>
                      </a:lnTo>
                      <a:lnTo>
                        <a:pt x="2464409" y="55978"/>
                      </a:lnTo>
                      <a:lnTo>
                        <a:pt x="2473153" y="51804"/>
                      </a:lnTo>
                      <a:lnTo>
                        <a:pt x="2481336" y="47358"/>
                      </a:lnTo>
                      <a:lnTo>
                        <a:pt x="2485661" y="44584"/>
                      </a:lnTo>
                      <a:lnTo>
                        <a:pt x="2485381" y="53389"/>
                      </a:lnTo>
                      <a:lnTo>
                        <a:pt x="2484422" y="63656"/>
                      </a:lnTo>
                      <a:lnTo>
                        <a:pt x="2482902" y="72616"/>
                      </a:lnTo>
                      <a:lnTo>
                        <a:pt x="2480588" y="81482"/>
                      </a:lnTo>
                      <a:lnTo>
                        <a:pt x="2476987" y="89553"/>
                      </a:lnTo>
                      <a:lnTo>
                        <a:pt x="2466794" y="104567"/>
                      </a:lnTo>
                      <a:lnTo>
                        <a:pt x="2461884" y="114337"/>
                      </a:lnTo>
                      <a:lnTo>
                        <a:pt x="2452836" y="130378"/>
                      </a:lnTo>
                      <a:lnTo>
                        <a:pt x="2449095" y="139091"/>
                      </a:lnTo>
                      <a:lnTo>
                        <a:pt x="2444840" y="147718"/>
                      </a:lnTo>
                      <a:lnTo>
                        <a:pt x="2439345" y="155029"/>
                      </a:lnTo>
                      <a:lnTo>
                        <a:pt x="2433126" y="161837"/>
                      </a:lnTo>
                      <a:lnTo>
                        <a:pt x="2426650" y="168420"/>
                      </a:lnTo>
                      <a:lnTo>
                        <a:pt x="2419589" y="174290"/>
                      </a:lnTo>
                      <a:lnTo>
                        <a:pt x="2411757" y="180161"/>
                      </a:lnTo>
                      <a:lnTo>
                        <a:pt x="2404158" y="186632"/>
                      </a:lnTo>
                      <a:lnTo>
                        <a:pt x="2397331" y="192909"/>
                      </a:lnTo>
                      <a:lnTo>
                        <a:pt x="2389686" y="198749"/>
                      </a:lnTo>
                      <a:lnTo>
                        <a:pt x="2381971" y="204175"/>
                      </a:lnTo>
                      <a:lnTo>
                        <a:pt x="2374068" y="210177"/>
                      </a:lnTo>
                      <a:lnTo>
                        <a:pt x="2366797" y="216369"/>
                      </a:lnTo>
                      <a:lnTo>
                        <a:pt x="2360251" y="222659"/>
                      </a:lnTo>
                      <a:lnTo>
                        <a:pt x="2354967" y="230716"/>
                      </a:lnTo>
                      <a:lnTo>
                        <a:pt x="2351226" y="238593"/>
                      </a:lnTo>
                      <a:lnTo>
                        <a:pt x="2347532" y="247066"/>
                      </a:lnTo>
                      <a:lnTo>
                        <a:pt x="2344235" y="255701"/>
                      </a:lnTo>
                      <a:lnTo>
                        <a:pt x="2341359" y="265727"/>
                      </a:lnTo>
                      <a:lnTo>
                        <a:pt x="2339021" y="275824"/>
                      </a:lnTo>
                      <a:lnTo>
                        <a:pt x="2336754" y="284450"/>
                      </a:lnTo>
                      <a:lnTo>
                        <a:pt x="2332662" y="294662"/>
                      </a:lnTo>
                      <a:lnTo>
                        <a:pt x="2327542" y="302808"/>
                      </a:lnTo>
                      <a:lnTo>
                        <a:pt x="2323403" y="311029"/>
                      </a:lnTo>
                      <a:lnTo>
                        <a:pt x="2319943" y="319355"/>
                      </a:lnTo>
                      <a:lnTo>
                        <a:pt x="2316693" y="328517"/>
                      </a:lnTo>
                      <a:lnTo>
                        <a:pt x="2312181" y="337302"/>
                      </a:lnTo>
                      <a:lnTo>
                        <a:pt x="2306334" y="345469"/>
                      </a:lnTo>
                      <a:lnTo>
                        <a:pt x="2293140" y="361120"/>
                      </a:lnTo>
                      <a:lnTo>
                        <a:pt x="2287522" y="368847"/>
                      </a:lnTo>
                      <a:lnTo>
                        <a:pt x="2283162" y="376862"/>
                      </a:lnTo>
                      <a:lnTo>
                        <a:pt x="2278554" y="386311"/>
                      </a:lnTo>
                      <a:lnTo>
                        <a:pt x="2274827" y="395117"/>
                      </a:lnTo>
                      <a:lnTo>
                        <a:pt x="2271292" y="413740"/>
                      </a:lnTo>
                      <a:lnTo>
                        <a:pt x="2267511" y="422866"/>
                      </a:lnTo>
                      <a:lnTo>
                        <a:pt x="2264701" y="431918"/>
                      </a:lnTo>
                      <a:lnTo>
                        <a:pt x="2263824" y="441739"/>
                      </a:lnTo>
                      <a:lnTo>
                        <a:pt x="2264556" y="451781"/>
                      </a:lnTo>
                      <a:lnTo>
                        <a:pt x="2263815" y="480497"/>
                      </a:lnTo>
                      <a:lnTo>
                        <a:pt x="2262744" y="499705"/>
                      </a:lnTo>
                      <a:lnTo>
                        <a:pt x="2262318" y="508541"/>
                      </a:lnTo>
                      <a:lnTo>
                        <a:pt x="2262924" y="517618"/>
                      </a:lnTo>
                      <a:lnTo>
                        <a:pt x="2265900" y="526953"/>
                      </a:lnTo>
                      <a:lnTo>
                        <a:pt x="2269716" y="536164"/>
                      </a:lnTo>
                      <a:lnTo>
                        <a:pt x="2273279" y="545634"/>
                      </a:lnTo>
                      <a:lnTo>
                        <a:pt x="2277204" y="554239"/>
                      </a:lnTo>
                      <a:lnTo>
                        <a:pt x="2282947" y="561809"/>
                      </a:lnTo>
                      <a:lnTo>
                        <a:pt x="2289743" y="568034"/>
                      </a:lnTo>
                      <a:lnTo>
                        <a:pt x="2297615" y="574088"/>
                      </a:lnTo>
                      <a:lnTo>
                        <a:pt x="2306322" y="580060"/>
                      </a:lnTo>
                      <a:lnTo>
                        <a:pt x="2313981" y="584328"/>
                      </a:lnTo>
                      <a:lnTo>
                        <a:pt x="2322866" y="586877"/>
                      </a:lnTo>
                      <a:lnTo>
                        <a:pt x="2332078" y="588475"/>
                      </a:lnTo>
                      <a:lnTo>
                        <a:pt x="2341546" y="590534"/>
                      </a:lnTo>
                      <a:lnTo>
                        <a:pt x="2350805" y="594913"/>
                      </a:lnTo>
                      <a:lnTo>
                        <a:pt x="2367054" y="606672"/>
                      </a:lnTo>
                      <a:lnTo>
                        <a:pt x="2375401" y="613433"/>
                      </a:lnTo>
                      <a:lnTo>
                        <a:pt x="2382041" y="620474"/>
                      </a:lnTo>
                      <a:lnTo>
                        <a:pt x="2387254" y="627948"/>
                      </a:lnTo>
                      <a:lnTo>
                        <a:pt x="2391907" y="636392"/>
                      </a:lnTo>
                      <a:lnTo>
                        <a:pt x="2396864" y="644802"/>
                      </a:lnTo>
                      <a:lnTo>
                        <a:pt x="2403597" y="651862"/>
                      </a:lnTo>
                      <a:lnTo>
                        <a:pt x="2411172" y="657228"/>
                      </a:lnTo>
                      <a:lnTo>
                        <a:pt x="2419402" y="662695"/>
                      </a:lnTo>
                      <a:lnTo>
                        <a:pt x="2426930" y="669397"/>
                      </a:lnTo>
                      <a:lnTo>
                        <a:pt x="2440397" y="682581"/>
                      </a:lnTo>
                      <a:lnTo>
                        <a:pt x="2446991" y="689681"/>
                      </a:lnTo>
                      <a:lnTo>
                        <a:pt x="2453233" y="697001"/>
                      </a:lnTo>
                      <a:lnTo>
                        <a:pt x="2458985" y="704871"/>
                      </a:lnTo>
                      <a:lnTo>
                        <a:pt x="2467986" y="722270"/>
                      </a:lnTo>
                      <a:lnTo>
                        <a:pt x="2473363" y="729225"/>
                      </a:lnTo>
                      <a:lnTo>
                        <a:pt x="2479045" y="736069"/>
                      </a:lnTo>
                      <a:lnTo>
                        <a:pt x="2489005" y="752439"/>
                      </a:lnTo>
                      <a:lnTo>
                        <a:pt x="2493751" y="761142"/>
                      </a:lnTo>
                      <a:lnTo>
                        <a:pt x="2500484" y="779509"/>
                      </a:lnTo>
                      <a:lnTo>
                        <a:pt x="2504856" y="787669"/>
                      </a:lnTo>
                      <a:lnTo>
                        <a:pt x="2508714" y="796632"/>
                      </a:lnTo>
                      <a:lnTo>
                        <a:pt x="2510117" y="807032"/>
                      </a:lnTo>
                      <a:lnTo>
                        <a:pt x="2511917" y="836812"/>
                      </a:lnTo>
                      <a:lnTo>
                        <a:pt x="2513203" y="846715"/>
                      </a:lnTo>
                      <a:lnTo>
                        <a:pt x="2514769" y="856315"/>
                      </a:lnTo>
                      <a:lnTo>
                        <a:pt x="2517061" y="865088"/>
                      </a:lnTo>
                      <a:lnTo>
                        <a:pt x="2518300" y="874168"/>
                      </a:lnTo>
                      <a:lnTo>
                        <a:pt x="2519118" y="883367"/>
                      </a:lnTo>
                      <a:lnTo>
                        <a:pt x="2518767" y="892538"/>
                      </a:lnTo>
                      <a:lnTo>
                        <a:pt x="2515728" y="900854"/>
                      </a:lnTo>
                      <a:lnTo>
                        <a:pt x="2510538" y="907915"/>
                      </a:lnTo>
                      <a:lnTo>
                        <a:pt x="2491249" y="929432"/>
                      </a:lnTo>
                      <a:lnTo>
                        <a:pt x="2477712" y="943091"/>
                      </a:lnTo>
                      <a:lnTo>
                        <a:pt x="2469950" y="950664"/>
                      </a:lnTo>
                      <a:lnTo>
                        <a:pt x="2462889" y="956978"/>
                      </a:lnTo>
                      <a:lnTo>
                        <a:pt x="2455174" y="963083"/>
                      </a:lnTo>
                      <a:lnTo>
                        <a:pt x="2446616" y="967366"/>
                      </a:lnTo>
                      <a:lnTo>
                        <a:pt x="2430321" y="976340"/>
                      </a:lnTo>
                      <a:lnTo>
                        <a:pt x="2421740" y="979293"/>
                      </a:lnTo>
                      <a:lnTo>
                        <a:pt x="2402241" y="985265"/>
                      </a:lnTo>
                      <a:lnTo>
                        <a:pt x="2392959" y="986978"/>
                      </a:lnTo>
                      <a:lnTo>
                        <a:pt x="2382859" y="987123"/>
                      </a:lnTo>
                      <a:lnTo>
                        <a:pt x="2373226" y="986660"/>
                      </a:lnTo>
                      <a:lnTo>
                        <a:pt x="2363781" y="984561"/>
                      </a:lnTo>
                      <a:lnTo>
                        <a:pt x="2354967" y="980267"/>
                      </a:lnTo>
                      <a:lnTo>
                        <a:pt x="2346573" y="975009"/>
                      </a:lnTo>
                      <a:lnTo>
                        <a:pt x="2338975" y="969074"/>
                      </a:lnTo>
                      <a:lnTo>
                        <a:pt x="2326630" y="954614"/>
                      </a:lnTo>
                      <a:lnTo>
                        <a:pt x="2322375" y="945319"/>
                      </a:lnTo>
                      <a:lnTo>
                        <a:pt x="2319826" y="936825"/>
                      </a:lnTo>
                      <a:lnTo>
                        <a:pt x="2316132" y="928358"/>
                      </a:lnTo>
                      <a:lnTo>
                        <a:pt x="2311924" y="920467"/>
                      </a:lnTo>
                      <a:lnTo>
                        <a:pt x="2308272" y="912497"/>
                      </a:lnTo>
                      <a:lnTo>
                        <a:pt x="2301391" y="895594"/>
                      </a:lnTo>
                      <a:lnTo>
                        <a:pt x="2286781" y="873257"/>
                      </a:lnTo>
                      <a:lnTo>
                        <a:pt x="2280611" y="867086"/>
                      </a:lnTo>
                      <a:lnTo>
                        <a:pt x="2272863" y="860773"/>
                      </a:lnTo>
                      <a:lnTo>
                        <a:pt x="2265433" y="855706"/>
                      </a:lnTo>
                      <a:lnTo>
                        <a:pt x="2257032" y="850914"/>
                      </a:lnTo>
                      <a:lnTo>
                        <a:pt x="2249555" y="845637"/>
                      </a:lnTo>
                      <a:lnTo>
                        <a:pt x="2241973" y="839943"/>
                      </a:lnTo>
                      <a:lnTo>
                        <a:pt x="2234082" y="833112"/>
                      </a:lnTo>
                      <a:lnTo>
                        <a:pt x="2208133" y="821210"/>
                      </a:lnTo>
                      <a:lnTo>
                        <a:pt x="2200342" y="815688"/>
                      </a:lnTo>
                      <a:lnTo>
                        <a:pt x="2193455" y="808401"/>
                      </a:lnTo>
                      <a:lnTo>
                        <a:pt x="2188253" y="801998"/>
                      </a:lnTo>
                      <a:lnTo>
                        <a:pt x="2182686" y="793831"/>
                      </a:lnTo>
                      <a:lnTo>
                        <a:pt x="2176408" y="786443"/>
                      </a:lnTo>
                      <a:lnTo>
                        <a:pt x="2169109" y="780714"/>
                      </a:lnTo>
                      <a:lnTo>
                        <a:pt x="2153033" y="769592"/>
                      </a:lnTo>
                      <a:lnTo>
                        <a:pt x="2145661" y="763526"/>
                      </a:lnTo>
                      <a:lnTo>
                        <a:pt x="2137378" y="758298"/>
                      </a:lnTo>
                      <a:lnTo>
                        <a:pt x="2120060" y="748706"/>
                      </a:lnTo>
                      <a:lnTo>
                        <a:pt x="2111033" y="745041"/>
                      </a:lnTo>
                      <a:lnTo>
                        <a:pt x="2102389" y="740804"/>
                      </a:lnTo>
                      <a:lnTo>
                        <a:pt x="2094447" y="735962"/>
                      </a:lnTo>
                      <a:lnTo>
                        <a:pt x="2085888" y="731490"/>
                      </a:lnTo>
                      <a:lnTo>
                        <a:pt x="2077209" y="728275"/>
                      </a:lnTo>
                      <a:lnTo>
                        <a:pt x="2067990" y="726381"/>
                      </a:lnTo>
                      <a:lnTo>
                        <a:pt x="2057904" y="725511"/>
                      </a:lnTo>
                      <a:lnTo>
                        <a:pt x="2048928" y="725134"/>
                      </a:lnTo>
                      <a:lnTo>
                        <a:pt x="2039516" y="724079"/>
                      </a:lnTo>
                      <a:lnTo>
                        <a:pt x="2030323" y="721425"/>
                      </a:lnTo>
                      <a:lnTo>
                        <a:pt x="2020585" y="718289"/>
                      </a:lnTo>
                      <a:lnTo>
                        <a:pt x="2011651" y="716632"/>
                      </a:lnTo>
                      <a:lnTo>
                        <a:pt x="2002021" y="716012"/>
                      </a:lnTo>
                      <a:lnTo>
                        <a:pt x="1982291" y="716632"/>
                      </a:lnTo>
                      <a:lnTo>
                        <a:pt x="1964321" y="714119"/>
                      </a:lnTo>
                      <a:lnTo>
                        <a:pt x="1944831" y="712577"/>
                      </a:lnTo>
                      <a:lnTo>
                        <a:pt x="1916340" y="708213"/>
                      </a:lnTo>
                      <a:lnTo>
                        <a:pt x="1906499" y="707670"/>
                      </a:lnTo>
                      <a:lnTo>
                        <a:pt x="1896820" y="706460"/>
                      </a:lnTo>
                      <a:lnTo>
                        <a:pt x="1887812" y="704185"/>
                      </a:lnTo>
                      <a:lnTo>
                        <a:pt x="1868544" y="701010"/>
                      </a:lnTo>
                      <a:lnTo>
                        <a:pt x="1859038" y="699945"/>
                      </a:lnTo>
                      <a:lnTo>
                        <a:pt x="1839211" y="697293"/>
                      </a:lnTo>
                      <a:lnTo>
                        <a:pt x="1819806" y="694937"/>
                      </a:lnTo>
                      <a:lnTo>
                        <a:pt x="1811083" y="693821"/>
                      </a:lnTo>
                      <a:lnTo>
                        <a:pt x="1801598" y="693378"/>
                      </a:lnTo>
                      <a:lnTo>
                        <a:pt x="1791949" y="694300"/>
                      </a:lnTo>
                      <a:lnTo>
                        <a:pt x="1782847" y="695726"/>
                      </a:lnTo>
                      <a:lnTo>
                        <a:pt x="1773995" y="697944"/>
                      </a:lnTo>
                      <a:lnTo>
                        <a:pt x="1765735" y="702250"/>
                      </a:lnTo>
                      <a:lnTo>
                        <a:pt x="1758323" y="707604"/>
                      </a:lnTo>
                      <a:lnTo>
                        <a:pt x="1750458" y="714011"/>
                      </a:lnTo>
                      <a:lnTo>
                        <a:pt x="1743580" y="720646"/>
                      </a:lnTo>
                      <a:lnTo>
                        <a:pt x="1736475" y="725174"/>
                      </a:lnTo>
                      <a:lnTo>
                        <a:pt x="1727359" y="727713"/>
                      </a:lnTo>
                      <a:lnTo>
                        <a:pt x="1718222" y="729917"/>
                      </a:lnTo>
                      <a:lnTo>
                        <a:pt x="1708671" y="731609"/>
                      </a:lnTo>
                      <a:lnTo>
                        <a:pt x="1699307" y="731452"/>
                      </a:lnTo>
                      <a:lnTo>
                        <a:pt x="1681649" y="728038"/>
                      </a:lnTo>
                      <a:lnTo>
                        <a:pt x="1672977" y="724432"/>
                      </a:lnTo>
                      <a:lnTo>
                        <a:pt x="1665633" y="719532"/>
                      </a:lnTo>
                      <a:lnTo>
                        <a:pt x="1657373" y="714383"/>
                      </a:lnTo>
                      <a:lnTo>
                        <a:pt x="1648980" y="710349"/>
                      </a:lnTo>
                      <a:lnTo>
                        <a:pt x="1640018" y="708000"/>
                      </a:lnTo>
                      <a:lnTo>
                        <a:pt x="1630902" y="706956"/>
                      </a:lnTo>
                      <a:lnTo>
                        <a:pt x="1622511" y="705154"/>
                      </a:lnTo>
                      <a:lnTo>
                        <a:pt x="1612046" y="702205"/>
                      </a:lnTo>
                      <a:lnTo>
                        <a:pt x="1602458" y="701396"/>
                      </a:lnTo>
                      <a:lnTo>
                        <a:pt x="1591970" y="703127"/>
                      </a:lnTo>
                      <a:lnTo>
                        <a:pt x="1582732" y="704960"/>
                      </a:lnTo>
                      <a:lnTo>
                        <a:pt x="1572887" y="705730"/>
                      </a:lnTo>
                      <a:lnTo>
                        <a:pt x="1563808" y="703558"/>
                      </a:lnTo>
                      <a:lnTo>
                        <a:pt x="1554646" y="702233"/>
                      </a:lnTo>
                      <a:lnTo>
                        <a:pt x="1526302" y="701812"/>
                      </a:lnTo>
                      <a:lnTo>
                        <a:pt x="1517308" y="700614"/>
                      </a:lnTo>
                      <a:lnTo>
                        <a:pt x="1508353" y="698077"/>
                      </a:lnTo>
                      <a:lnTo>
                        <a:pt x="1500261" y="695213"/>
                      </a:lnTo>
                      <a:lnTo>
                        <a:pt x="1490888" y="693825"/>
                      </a:lnTo>
                      <a:lnTo>
                        <a:pt x="1481929" y="691532"/>
                      </a:lnTo>
                      <a:lnTo>
                        <a:pt x="1472399" y="689814"/>
                      </a:lnTo>
                      <a:lnTo>
                        <a:pt x="1463019" y="687676"/>
                      </a:lnTo>
                      <a:lnTo>
                        <a:pt x="1454114" y="683679"/>
                      </a:lnTo>
                      <a:lnTo>
                        <a:pt x="1437689" y="679843"/>
                      </a:lnTo>
                      <a:lnTo>
                        <a:pt x="1429607" y="676876"/>
                      </a:lnTo>
                      <a:lnTo>
                        <a:pt x="1421073" y="673331"/>
                      </a:lnTo>
                      <a:lnTo>
                        <a:pt x="1412032" y="670345"/>
                      </a:lnTo>
                      <a:lnTo>
                        <a:pt x="1402820" y="668178"/>
                      </a:lnTo>
                      <a:lnTo>
                        <a:pt x="1393772" y="665323"/>
                      </a:lnTo>
                      <a:lnTo>
                        <a:pt x="1386071" y="662175"/>
                      </a:lnTo>
                      <a:lnTo>
                        <a:pt x="1375783" y="660584"/>
                      </a:lnTo>
                      <a:lnTo>
                        <a:pt x="1367042" y="660820"/>
                      </a:lnTo>
                      <a:lnTo>
                        <a:pt x="1358721" y="658473"/>
                      </a:lnTo>
                      <a:lnTo>
                        <a:pt x="1348824" y="657787"/>
                      </a:lnTo>
                      <a:lnTo>
                        <a:pt x="1338523" y="656332"/>
                      </a:lnTo>
                      <a:lnTo>
                        <a:pt x="1329963" y="654062"/>
                      </a:lnTo>
                      <a:lnTo>
                        <a:pt x="1321245" y="650765"/>
                      </a:lnTo>
                      <a:lnTo>
                        <a:pt x="1311811" y="646866"/>
                      </a:lnTo>
                      <a:lnTo>
                        <a:pt x="1303160" y="642382"/>
                      </a:lnTo>
                      <a:lnTo>
                        <a:pt x="1295707" y="638098"/>
                      </a:lnTo>
                      <a:lnTo>
                        <a:pt x="1287086" y="634281"/>
                      </a:lnTo>
                      <a:lnTo>
                        <a:pt x="1277697" y="630852"/>
                      </a:lnTo>
                      <a:lnTo>
                        <a:pt x="1268576" y="628526"/>
                      </a:lnTo>
                      <a:lnTo>
                        <a:pt x="1258303" y="628643"/>
                      </a:lnTo>
                      <a:lnTo>
                        <a:pt x="1240120" y="632706"/>
                      </a:lnTo>
                      <a:lnTo>
                        <a:pt x="1222485" y="637992"/>
                      </a:lnTo>
                      <a:lnTo>
                        <a:pt x="1204807" y="644385"/>
                      </a:lnTo>
                      <a:lnTo>
                        <a:pt x="1187331" y="647479"/>
                      </a:lnTo>
                      <a:lnTo>
                        <a:pt x="1169934" y="653802"/>
                      </a:lnTo>
                      <a:lnTo>
                        <a:pt x="1161051" y="656411"/>
                      </a:lnTo>
                      <a:lnTo>
                        <a:pt x="1152256" y="659449"/>
                      </a:lnTo>
                      <a:lnTo>
                        <a:pt x="1134828" y="667218"/>
                      </a:lnTo>
                      <a:lnTo>
                        <a:pt x="1126115" y="670232"/>
                      </a:lnTo>
                      <a:lnTo>
                        <a:pt x="1117118" y="672090"/>
                      </a:lnTo>
                      <a:lnTo>
                        <a:pt x="1107899" y="673431"/>
                      </a:lnTo>
                      <a:lnTo>
                        <a:pt x="1089008" y="672972"/>
                      </a:lnTo>
                      <a:lnTo>
                        <a:pt x="1079079" y="673352"/>
                      </a:lnTo>
                      <a:lnTo>
                        <a:pt x="1070372" y="674255"/>
                      </a:lnTo>
                      <a:lnTo>
                        <a:pt x="1050770" y="675029"/>
                      </a:lnTo>
                      <a:lnTo>
                        <a:pt x="1023532" y="674882"/>
                      </a:lnTo>
                      <a:lnTo>
                        <a:pt x="1004819" y="672832"/>
                      </a:lnTo>
                      <a:lnTo>
                        <a:pt x="995137" y="671435"/>
                      </a:lnTo>
                      <a:lnTo>
                        <a:pt x="986977" y="669584"/>
                      </a:lnTo>
                      <a:lnTo>
                        <a:pt x="978172" y="666022"/>
                      </a:lnTo>
                      <a:lnTo>
                        <a:pt x="969283" y="660914"/>
                      </a:lnTo>
                      <a:lnTo>
                        <a:pt x="961690" y="654450"/>
                      </a:lnTo>
                      <a:lnTo>
                        <a:pt x="955412" y="648286"/>
                      </a:lnTo>
                      <a:lnTo>
                        <a:pt x="949268" y="641594"/>
                      </a:lnTo>
                      <a:lnTo>
                        <a:pt x="943918" y="633679"/>
                      </a:lnTo>
                      <a:lnTo>
                        <a:pt x="935296" y="618518"/>
                      </a:lnTo>
                      <a:lnTo>
                        <a:pt x="930140" y="610156"/>
                      </a:lnTo>
                      <a:lnTo>
                        <a:pt x="925708" y="602408"/>
                      </a:lnTo>
                      <a:lnTo>
                        <a:pt x="920793" y="594585"/>
                      </a:lnTo>
                      <a:lnTo>
                        <a:pt x="908675" y="579529"/>
                      </a:lnTo>
                      <a:lnTo>
                        <a:pt x="897729" y="563843"/>
                      </a:lnTo>
                      <a:lnTo>
                        <a:pt x="892810" y="555709"/>
                      </a:lnTo>
                      <a:lnTo>
                        <a:pt x="887502" y="548150"/>
                      </a:lnTo>
                      <a:lnTo>
                        <a:pt x="880827" y="540734"/>
                      </a:lnTo>
                      <a:lnTo>
                        <a:pt x="866509" y="529008"/>
                      </a:lnTo>
                      <a:lnTo>
                        <a:pt x="857658" y="524302"/>
                      </a:lnTo>
                      <a:lnTo>
                        <a:pt x="848551" y="522128"/>
                      </a:lnTo>
                      <a:lnTo>
                        <a:pt x="840398" y="519390"/>
                      </a:lnTo>
                      <a:lnTo>
                        <a:pt x="832603" y="514405"/>
                      </a:lnTo>
                      <a:lnTo>
                        <a:pt x="825739" y="508220"/>
                      </a:lnTo>
                      <a:lnTo>
                        <a:pt x="819726" y="500715"/>
                      </a:lnTo>
                      <a:lnTo>
                        <a:pt x="815639" y="492123"/>
                      </a:lnTo>
                      <a:lnTo>
                        <a:pt x="810453" y="473341"/>
                      </a:lnTo>
                      <a:lnTo>
                        <a:pt x="808309" y="463847"/>
                      </a:lnTo>
                      <a:lnTo>
                        <a:pt x="807617" y="454723"/>
                      </a:lnTo>
                      <a:lnTo>
                        <a:pt x="808129" y="444477"/>
                      </a:lnTo>
                      <a:lnTo>
                        <a:pt x="808284" y="434848"/>
                      </a:lnTo>
                      <a:lnTo>
                        <a:pt x="807807" y="424776"/>
                      </a:lnTo>
                      <a:lnTo>
                        <a:pt x="809256" y="416064"/>
                      </a:lnTo>
                      <a:lnTo>
                        <a:pt x="821339" y="371493"/>
                      </a:lnTo>
                      <a:lnTo>
                        <a:pt x="826798" y="354301"/>
                      </a:lnTo>
                      <a:lnTo>
                        <a:pt x="829531" y="345321"/>
                      </a:lnTo>
                      <a:lnTo>
                        <a:pt x="831738" y="336221"/>
                      </a:lnTo>
                      <a:lnTo>
                        <a:pt x="834680" y="327644"/>
                      </a:lnTo>
                      <a:lnTo>
                        <a:pt x="840064" y="319215"/>
                      </a:lnTo>
                      <a:lnTo>
                        <a:pt x="851184" y="305176"/>
                      </a:lnTo>
                      <a:lnTo>
                        <a:pt x="854567" y="296520"/>
                      </a:lnTo>
                      <a:lnTo>
                        <a:pt x="856510" y="287094"/>
                      </a:lnTo>
                      <a:lnTo>
                        <a:pt x="859762" y="278752"/>
                      </a:lnTo>
                      <a:lnTo>
                        <a:pt x="864795" y="270819"/>
                      </a:lnTo>
                      <a:lnTo>
                        <a:pt x="869401" y="262074"/>
                      </a:lnTo>
                      <a:lnTo>
                        <a:pt x="872083" y="253181"/>
                      </a:lnTo>
                      <a:lnTo>
                        <a:pt x="876418" y="234334"/>
                      </a:lnTo>
                      <a:lnTo>
                        <a:pt x="877713" y="224800"/>
                      </a:lnTo>
                      <a:lnTo>
                        <a:pt x="877720" y="215673"/>
                      </a:lnTo>
                      <a:lnTo>
                        <a:pt x="876270" y="206836"/>
                      </a:lnTo>
                      <a:lnTo>
                        <a:pt x="874101" y="197025"/>
                      </a:lnTo>
                      <a:lnTo>
                        <a:pt x="873364" y="159082"/>
                      </a:lnTo>
                      <a:lnTo>
                        <a:pt x="871335" y="131694"/>
                      </a:lnTo>
                      <a:lnTo>
                        <a:pt x="869432" y="123089"/>
                      </a:lnTo>
                      <a:lnTo>
                        <a:pt x="859441" y="97438"/>
                      </a:lnTo>
                      <a:lnTo>
                        <a:pt x="849280" y="80360"/>
                      </a:lnTo>
                      <a:lnTo>
                        <a:pt x="844642" y="71875"/>
                      </a:lnTo>
                      <a:lnTo>
                        <a:pt x="832861" y="46075"/>
                      </a:lnTo>
                      <a:lnTo>
                        <a:pt x="827497" y="37707"/>
                      </a:lnTo>
                      <a:lnTo>
                        <a:pt x="821750" y="31420"/>
                      </a:lnTo>
                      <a:lnTo>
                        <a:pt x="802121" y="31822"/>
                      </a:lnTo>
                      <a:lnTo>
                        <a:pt x="792937" y="32871"/>
                      </a:lnTo>
                      <a:lnTo>
                        <a:pt x="784527" y="34541"/>
                      </a:lnTo>
                      <a:lnTo>
                        <a:pt x="774799" y="35824"/>
                      </a:lnTo>
                      <a:lnTo>
                        <a:pt x="765096" y="36648"/>
                      </a:lnTo>
                      <a:lnTo>
                        <a:pt x="718315" y="47051"/>
                      </a:lnTo>
                      <a:lnTo>
                        <a:pt x="709528" y="48850"/>
                      </a:lnTo>
                      <a:lnTo>
                        <a:pt x="700190" y="50281"/>
                      </a:lnTo>
                      <a:lnTo>
                        <a:pt x="681372" y="51093"/>
                      </a:lnTo>
                      <a:lnTo>
                        <a:pt x="663217" y="53320"/>
                      </a:lnTo>
                      <a:lnTo>
                        <a:pt x="653853" y="54054"/>
                      </a:lnTo>
                      <a:lnTo>
                        <a:pt x="635446" y="54518"/>
                      </a:lnTo>
                      <a:lnTo>
                        <a:pt x="617200" y="54401"/>
                      </a:lnTo>
                      <a:lnTo>
                        <a:pt x="607860" y="56646"/>
                      </a:lnTo>
                      <a:lnTo>
                        <a:pt x="599591" y="61263"/>
                      </a:lnTo>
                      <a:lnTo>
                        <a:pt x="592305" y="67562"/>
                      </a:lnTo>
                      <a:lnTo>
                        <a:pt x="585850" y="74424"/>
                      </a:lnTo>
                      <a:lnTo>
                        <a:pt x="578689" y="80349"/>
                      </a:lnTo>
                      <a:lnTo>
                        <a:pt x="573349" y="87941"/>
                      </a:lnTo>
                      <a:lnTo>
                        <a:pt x="570627" y="97120"/>
                      </a:lnTo>
                      <a:lnTo>
                        <a:pt x="568911" y="106918"/>
                      </a:lnTo>
                      <a:lnTo>
                        <a:pt x="565972" y="115295"/>
                      </a:lnTo>
                      <a:lnTo>
                        <a:pt x="560359" y="123921"/>
                      </a:lnTo>
                      <a:lnTo>
                        <a:pt x="553682" y="130547"/>
                      </a:lnTo>
                      <a:lnTo>
                        <a:pt x="538665" y="142221"/>
                      </a:lnTo>
                      <a:lnTo>
                        <a:pt x="530353" y="146797"/>
                      </a:lnTo>
                      <a:lnTo>
                        <a:pt x="521125" y="149991"/>
                      </a:lnTo>
                      <a:lnTo>
                        <a:pt x="512322" y="152742"/>
                      </a:lnTo>
                      <a:lnTo>
                        <a:pt x="502697" y="154095"/>
                      </a:lnTo>
                      <a:lnTo>
                        <a:pt x="492709" y="153698"/>
                      </a:lnTo>
                      <a:lnTo>
                        <a:pt x="482947" y="151536"/>
                      </a:lnTo>
                      <a:lnTo>
                        <a:pt x="472723" y="150474"/>
                      </a:lnTo>
                      <a:lnTo>
                        <a:pt x="463806" y="150862"/>
                      </a:lnTo>
                      <a:lnTo>
                        <a:pt x="454777" y="152025"/>
                      </a:lnTo>
                      <a:lnTo>
                        <a:pt x="445705" y="154893"/>
                      </a:lnTo>
                      <a:lnTo>
                        <a:pt x="438182" y="158784"/>
                      </a:lnTo>
                      <a:lnTo>
                        <a:pt x="429711" y="163637"/>
                      </a:lnTo>
                      <a:lnTo>
                        <a:pt x="421472" y="168686"/>
                      </a:lnTo>
                      <a:lnTo>
                        <a:pt x="413976" y="174551"/>
                      </a:lnTo>
                      <a:lnTo>
                        <a:pt x="399820" y="187893"/>
                      </a:lnTo>
                      <a:lnTo>
                        <a:pt x="391513" y="193456"/>
                      </a:lnTo>
                      <a:lnTo>
                        <a:pt x="383577" y="197002"/>
                      </a:lnTo>
                      <a:lnTo>
                        <a:pt x="375329" y="201219"/>
                      </a:lnTo>
                      <a:lnTo>
                        <a:pt x="357567" y="209577"/>
                      </a:lnTo>
                      <a:lnTo>
                        <a:pt x="349017" y="212112"/>
                      </a:lnTo>
                      <a:lnTo>
                        <a:pt x="340399" y="213645"/>
                      </a:lnTo>
                      <a:lnTo>
                        <a:pt x="329873" y="214904"/>
                      </a:lnTo>
                      <a:lnTo>
                        <a:pt x="321260" y="215004"/>
                      </a:lnTo>
                      <a:lnTo>
                        <a:pt x="311099" y="214393"/>
                      </a:lnTo>
                      <a:lnTo>
                        <a:pt x="301427" y="214202"/>
                      </a:lnTo>
                      <a:lnTo>
                        <a:pt x="292208" y="215690"/>
                      </a:lnTo>
                      <a:lnTo>
                        <a:pt x="265445" y="226869"/>
                      </a:lnTo>
                      <a:lnTo>
                        <a:pt x="257631" y="231746"/>
                      </a:lnTo>
                      <a:lnTo>
                        <a:pt x="232942" y="245136"/>
                      </a:lnTo>
                      <a:lnTo>
                        <a:pt x="226662" y="250523"/>
                      </a:lnTo>
                      <a:lnTo>
                        <a:pt x="221222" y="257868"/>
                      </a:lnTo>
                      <a:lnTo>
                        <a:pt x="216831" y="266489"/>
                      </a:lnTo>
                      <a:lnTo>
                        <a:pt x="212975" y="275550"/>
                      </a:lnTo>
                      <a:lnTo>
                        <a:pt x="208828" y="284246"/>
                      </a:lnTo>
                      <a:lnTo>
                        <a:pt x="204245" y="292778"/>
                      </a:lnTo>
                      <a:lnTo>
                        <a:pt x="200042" y="301517"/>
                      </a:lnTo>
                      <a:lnTo>
                        <a:pt x="192890" y="319917"/>
                      </a:lnTo>
                      <a:lnTo>
                        <a:pt x="190286" y="329306"/>
                      </a:lnTo>
                      <a:lnTo>
                        <a:pt x="188191" y="338926"/>
                      </a:lnTo>
                      <a:lnTo>
                        <a:pt x="186439" y="348541"/>
                      </a:lnTo>
                      <a:lnTo>
                        <a:pt x="181494" y="366216"/>
                      </a:lnTo>
                      <a:lnTo>
                        <a:pt x="178541" y="376167"/>
                      </a:lnTo>
                      <a:lnTo>
                        <a:pt x="175347" y="385160"/>
                      </a:lnTo>
                      <a:lnTo>
                        <a:pt x="171076" y="394092"/>
                      </a:lnTo>
                      <a:lnTo>
                        <a:pt x="166266" y="402559"/>
                      </a:lnTo>
                      <a:lnTo>
                        <a:pt x="157944" y="418930"/>
                      </a:lnTo>
                      <a:lnTo>
                        <a:pt x="152262" y="426267"/>
                      </a:lnTo>
                      <a:lnTo>
                        <a:pt x="138844" y="439512"/>
                      </a:lnTo>
                      <a:lnTo>
                        <a:pt x="122943" y="449380"/>
                      </a:lnTo>
                      <a:lnTo>
                        <a:pt x="114414" y="454037"/>
                      </a:lnTo>
                      <a:lnTo>
                        <a:pt x="105358" y="457922"/>
                      </a:lnTo>
                      <a:lnTo>
                        <a:pt x="97013" y="460737"/>
                      </a:lnTo>
                      <a:lnTo>
                        <a:pt x="87479" y="462805"/>
                      </a:lnTo>
                      <a:lnTo>
                        <a:pt x="78822" y="463428"/>
                      </a:lnTo>
                      <a:lnTo>
                        <a:pt x="59483" y="465667"/>
                      </a:lnTo>
                      <a:lnTo>
                        <a:pt x="50445" y="467118"/>
                      </a:lnTo>
                      <a:lnTo>
                        <a:pt x="41764" y="468894"/>
                      </a:lnTo>
                      <a:lnTo>
                        <a:pt x="40061" y="477808"/>
                      </a:lnTo>
                      <a:lnTo>
                        <a:pt x="38788" y="488037"/>
                      </a:lnTo>
                      <a:lnTo>
                        <a:pt x="37102" y="496917"/>
                      </a:lnTo>
                      <a:lnTo>
                        <a:pt x="34784" y="506149"/>
                      </a:lnTo>
                      <a:lnTo>
                        <a:pt x="29464" y="523981"/>
                      </a:lnTo>
                      <a:lnTo>
                        <a:pt x="24479" y="542630"/>
                      </a:lnTo>
                      <a:lnTo>
                        <a:pt x="23940" y="551052"/>
                      </a:lnTo>
                      <a:lnTo>
                        <a:pt x="24643" y="570522"/>
                      </a:lnTo>
                      <a:lnTo>
                        <a:pt x="26163" y="579234"/>
                      </a:lnTo>
                      <a:lnTo>
                        <a:pt x="29921" y="589633"/>
                      </a:lnTo>
                      <a:lnTo>
                        <a:pt x="42840" y="615103"/>
                      </a:lnTo>
                      <a:lnTo>
                        <a:pt x="56631" y="639347"/>
                      </a:lnTo>
                      <a:lnTo>
                        <a:pt x="65686" y="656238"/>
                      </a:lnTo>
                      <a:lnTo>
                        <a:pt x="70791" y="663989"/>
                      </a:lnTo>
                      <a:lnTo>
                        <a:pt x="76890" y="672107"/>
                      </a:lnTo>
                      <a:lnTo>
                        <a:pt x="83911" y="678114"/>
                      </a:lnTo>
                      <a:lnTo>
                        <a:pt x="91176" y="684713"/>
                      </a:lnTo>
                      <a:lnTo>
                        <a:pt x="97396" y="693215"/>
                      </a:lnTo>
                      <a:lnTo>
                        <a:pt x="101264" y="702907"/>
                      </a:lnTo>
                      <a:lnTo>
                        <a:pt x="109051" y="729491"/>
                      </a:lnTo>
                      <a:lnTo>
                        <a:pt x="111706" y="739198"/>
                      </a:lnTo>
                      <a:lnTo>
                        <a:pt x="113855" y="748381"/>
                      </a:lnTo>
                      <a:lnTo>
                        <a:pt x="113735" y="759141"/>
                      </a:lnTo>
                      <a:lnTo>
                        <a:pt x="113929" y="768651"/>
                      </a:lnTo>
                      <a:lnTo>
                        <a:pt x="116721" y="779161"/>
                      </a:lnTo>
                      <a:lnTo>
                        <a:pt x="120340" y="788257"/>
                      </a:lnTo>
                      <a:lnTo>
                        <a:pt x="123205" y="796496"/>
                      </a:lnTo>
                      <a:lnTo>
                        <a:pt x="127385" y="805866"/>
                      </a:lnTo>
                      <a:lnTo>
                        <a:pt x="131693" y="814330"/>
                      </a:lnTo>
                      <a:lnTo>
                        <a:pt x="141428" y="831161"/>
                      </a:lnTo>
                      <a:lnTo>
                        <a:pt x="146990" y="838069"/>
                      </a:lnTo>
                      <a:lnTo>
                        <a:pt x="154476" y="844006"/>
                      </a:lnTo>
                      <a:lnTo>
                        <a:pt x="170160" y="855809"/>
                      </a:lnTo>
                      <a:lnTo>
                        <a:pt x="176638" y="862078"/>
                      </a:lnTo>
                      <a:lnTo>
                        <a:pt x="182777" y="868413"/>
                      </a:lnTo>
                      <a:lnTo>
                        <a:pt x="189585" y="874264"/>
                      </a:lnTo>
                      <a:lnTo>
                        <a:pt x="205220" y="885440"/>
                      </a:lnTo>
                      <a:lnTo>
                        <a:pt x="212318" y="891557"/>
                      </a:lnTo>
                      <a:lnTo>
                        <a:pt x="218573" y="899043"/>
                      </a:lnTo>
                      <a:lnTo>
                        <a:pt x="224852" y="906138"/>
                      </a:lnTo>
                      <a:lnTo>
                        <a:pt x="247106" y="922161"/>
                      </a:lnTo>
                      <a:lnTo>
                        <a:pt x="263610" y="931634"/>
                      </a:lnTo>
                      <a:lnTo>
                        <a:pt x="271292" y="936413"/>
                      </a:lnTo>
                      <a:lnTo>
                        <a:pt x="290003" y="955153"/>
                      </a:lnTo>
                      <a:lnTo>
                        <a:pt x="295243" y="962802"/>
                      </a:lnTo>
                      <a:lnTo>
                        <a:pt x="300721" y="972023"/>
                      </a:lnTo>
                      <a:lnTo>
                        <a:pt x="304113" y="979909"/>
                      </a:lnTo>
                      <a:lnTo>
                        <a:pt x="307597" y="989438"/>
                      </a:lnTo>
                      <a:lnTo>
                        <a:pt x="310466" y="998908"/>
                      </a:lnTo>
                      <a:lnTo>
                        <a:pt x="311840" y="1018212"/>
                      </a:lnTo>
                      <a:lnTo>
                        <a:pt x="313269" y="1027687"/>
                      </a:lnTo>
                      <a:lnTo>
                        <a:pt x="315123" y="1036266"/>
                      </a:lnTo>
                      <a:lnTo>
                        <a:pt x="316919" y="1046425"/>
                      </a:lnTo>
                      <a:lnTo>
                        <a:pt x="317688" y="1056150"/>
                      </a:lnTo>
                      <a:lnTo>
                        <a:pt x="319710" y="1066339"/>
                      </a:lnTo>
                      <a:lnTo>
                        <a:pt x="322165" y="1074984"/>
                      </a:lnTo>
                      <a:lnTo>
                        <a:pt x="326864" y="1094739"/>
                      </a:lnTo>
                      <a:lnTo>
                        <a:pt x="328393" y="1104430"/>
                      </a:lnTo>
                      <a:lnTo>
                        <a:pt x="328391" y="1114003"/>
                      </a:lnTo>
                      <a:lnTo>
                        <a:pt x="327302" y="1124122"/>
                      </a:lnTo>
                      <a:lnTo>
                        <a:pt x="327194" y="1133122"/>
                      </a:lnTo>
                      <a:lnTo>
                        <a:pt x="327407" y="1143432"/>
                      </a:lnTo>
                      <a:lnTo>
                        <a:pt x="329693" y="1152631"/>
                      </a:lnTo>
                      <a:lnTo>
                        <a:pt x="333268" y="1162219"/>
                      </a:lnTo>
                      <a:lnTo>
                        <a:pt x="336801" y="1170468"/>
                      </a:lnTo>
                      <a:lnTo>
                        <a:pt x="341276" y="1178247"/>
                      </a:lnTo>
                      <a:lnTo>
                        <a:pt x="346791" y="1185833"/>
                      </a:lnTo>
                      <a:lnTo>
                        <a:pt x="353120" y="1192936"/>
                      </a:lnTo>
                      <a:lnTo>
                        <a:pt x="359463" y="1199654"/>
                      </a:lnTo>
                      <a:lnTo>
                        <a:pt x="371997" y="1214479"/>
                      </a:lnTo>
                      <a:lnTo>
                        <a:pt x="378478" y="1220996"/>
                      </a:lnTo>
                      <a:lnTo>
                        <a:pt x="387632" y="1221261"/>
                      </a:lnTo>
                      <a:lnTo>
                        <a:pt x="407521" y="1225124"/>
                      </a:lnTo>
                      <a:lnTo>
                        <a:pt x="427378" y="1227970"/>
                      </a:lnTo>
                      <a:lnTo>
                        <a:pt x="437031" y="1230277"/>
                      </a:lnTo>
                      <a:lnTo>
                        <a:pt x="445422" y="1233478"/>
                      </a:lnTo>
                      <a:lnTo>
                        <a:pt x="471269" y="1245521"/>
                      </a:lnTo>
                      <a:lnTo>
                        <a:pt x="480165" y="1247065"/>
                      </a:lnTo>
                      <a:lnTo>
                        <a:pt x="498472" y="1246702"/>
                      </a:lnTo>
                      <a:lnTo>
                        <a:pt x="506685" y="1247840"/>
                      </a:lnTo>
                      <a:lnTo>
                        <a:pt x="515832" y="1249791"/>
                      </a:lnTo>
                      <a:lnTo>
                        <a:pt x="525310" y="1250557"/>
                      </a:lnTo>
                      <a:lnTo>
                        <a:pt x="534975" y="1250505"/>
                      </a:lnTo>
                      <a:lnTo>
                        <a:pt x="544708" y="1249939"/>
                      </a:lnTo>
                      <a:lnTo>
                        <a:pt x="554044" y="1250107"/>
                      </a:lnTo>
                      <a:lnTo>
                        <a:pt x="563438" y="1250547"/>
                      </a:lnTo>
                      <a:lnTo>
                        <a:pt x="572381" y="1249684"/>
                      </a:lnTo>
                      <a:lnTo>
                        <a:pt x="601204" y="1243981"/>
                      </a:lnTo>
                      <a:lnTo>
                        <a:pt x="619300" y="1245357"/>
                      </a:lnTo>
                      <a:lnTo>
                        <a:pt x="628816" y="1246782"/>
                      </a:lnTo>
                      <a:lnTo>
                        <a:pt x="639218" y="1247863"/>
                      </a:lnTo>
                      <a:lnTo>
                        <a:pt x="659371" y="1246342"/>
                      </a:lnTo>
                      <a:lnTo>
                        <a:pt x="669252" y="1246234"/>
                      </a:lnTo>
                      <a:lnTo>
                        <a:pt x="690160" y="1249094"/>
                      </a:lnTo>
                      <a:lnTo>
                        <a:pt x="699447" y="1250292"/>
                      </a:lnTo>
                      <a:lnTo>
                        <a:pt x="709094" y="1250690"/>
                      </a:lnTo>
                      <a:lnTo>
                        <a:pt x="719685" y="1249857"/>
                      </a:lnTo>
                      <a:lnTo>
                        <a:pt x="729617" y="1248556"/>
                      </a:lnTo>
                      <a:lnTo>
                        <a:pt x="748536" y="1246597"/>
                      </a:lnTo>
                      <a:lnTo>
                        <a:pt x="758549" y="1244147"/>
                      </a:lnTo>
                      <a:lnTo>
                        <a:pt x="767572" y="1241561"/>
                      </a:lnTo>
                      <a:lnTo>
                        <a:pt x="776295" y="1237281"/>
                      </a:lnTo>
                      <a:lnTo>
                        <a:pt x="784193" y="1232828"/>
                      </a:lnTo>
                      <a:lnTo>
                        <a:pt x="806558" y="1217507"/>
                      </a:lnTo>
                      <a:lnTo>
                        <a:pt x="823261" y="1208107"/>
                      </a:lnTo>
                      <a:lnTo>
                        <a:pt x="830443" y="1202067"/>
                      </a:lnTo>
                      <a:lnTo>
                        <a:pt x="836209" y="1194333"/>
                      </a:lnTo>
                      <a:lnTo>
                        <a:pt x="846185" y="1177741"/>
                      </a:lnTo>
                      <a:lnTo>
                        <a:pt x="851188" y="1168792"/>
                      </a:lnTo>
                      <a:lnTo>
                        <a:pt x="855212" y="1160997"/>
                      </a:lnTo>
                      <a:lnTo>
                        <a:pt x="858153" y="1152320"/>
                      </a:lnTo>
                      <a:lnTo>
                        <a:pt x="860706" y="1143606"/>
                      </a:lnTo>
                      <a:lnTo>
                        <a:pt x="862320" y="1134329"/>
                      </a:lnTo>
                      <a:lnTo>
                        <a:pt x="863299" y="1114412"/>
                      </a:lnTo>
                      <a:lnTo>
                        <a:pt x="863217" y="1104853"/>
                      </a:lnTo>
                      <a:lnTo>
                        <a:pt x="862630" y="1095497"/>
                      </a:lnTo>
                      <a:lnTo>
                        <a:pt x="861709" y="1086366"/>
                      </a:lnTo>
                      <a:lnTo>
                        <a:pt x="860430" y="1057938"/>
                      </a:lnTo>
                      <a:lnTo>
                        <a:pt x="859643" y="1049041"/>
                      </a:lnTo>
                      <a:lnTo>
                        <a:pt x="857824" y="1040048"/>
                      </a:lnTo>
                      <a:lnTo>
                        <a:pt x="856598" y="1031013"/>
                      </a:lnTo>
                      <a:lnTo>
                        <a:pt x="856629" y="1021636"/>
                      </a:lnTo>
                      <a:lnTo>
                        <a:pt x="857559" y="1013092"/>
                      </a:lnTo>
                      <a:lnTo>
                        <a:pt x="860080" y="1003135"/>
                      </a:lnTo>
                      <a:lnTo>
                        <a:pt x="863664" y="984313"/>
                      </a:lnTo>
                      <a:lnTo>
                        <a:pt x="866624" y="974531"/>
                      </a:lnTo>
                      <a:lnTo>
                        <a:pt x="871742" y="966577"/>
                      </a:lnTo>
                      <a:lnTo>
                        <a:pt x="878031" y="958663"/>
                      </a:lnTo>
                      <a:lnTo>
                        <a:pt x="884540" y="951310"/>
                      </a:lnTo>
                      <a:lnTo>
                        <a:pt x="892024" y="944673"/>
                      </a:lnTo>
                      <a:lnTo>
                        <a:pt x="899492" y="939689"/>
                      </a:lnTo>
                      <a:lnTo>
                        <a:pt x="907385" y="935306"/>
                      </a:lnTo>
                      <a:lnTo>
                        <a:pt x="915685" y="931054"/>
                      </a:lnTo>
                      <a:lnTo>
                        <a:pt x="923851" y="928173"/>
                      </a:lnTo>
                      <a:lnTo>
                        <a:pt x="943243" y="926683"/>
                      </a:lnTo>
                      <a:lnTo>
                        <a:pt x="953523" y="926203"/>
                      </a:lnTo>
                      <a:lnTo>
                        <a:pt x="962798" y="926341"/>
                      </a:lnTo>
                      <a:lnTo>
                        <a:pt x="972313" y="925746"/>
                      </a:lnTo>
                      <a:lnTo>
                        <a:pt x="982484" y="926013"/>
                      </a:lnTo>
                      <a:lnTo>
                        <a:pt x="991600" y="925885"/>
                      </a:lnTo>
                      <a:lnTo>
                        <a:pt x="1019469" y="924394"/>
                      </a:lnTo>
                      <a:lnTo>
                        <a:pt x="1039564" y="924223"/>
                      </a:lnTo>
                      <a:lnTo>
                        <a:pt x="1049161" y="923710"/>
                      </a:lnTo>
                      <a:lnTo>
                        <a:pt x="1058406" y="922501"/>
                      </a:lnTo>
                      <a:lnTo>
                        <a:pt x="1093651" y="911649"/>
                      </a:lnTo>
                      <a:lnTo>
                        <a:pt x="1102833" y="909061"/>
                      </a:lnTo>
                      <a:lnTo>
                        <a:pt x="1111614" y="907147"/>
                      </a:lnTo>
                      <a:lnTo>
                        <a:pt x="1121523" y="907681"/>
                      </a:lnTo>
                      <a:lnTo>
                        <a:pt x="1131567" y="910405"/>
                      </a:lnTo>
                      <a:lnTo>
                        <a:pt x="1140042" y="913952"/>
                      </a:lnTo>
                      <a:lnTo>
                        <a:pt x="1148545" y="918178"/>
                      </a:lnTo>
                      <a:lnTo>
                        <a:pt x="1156918" y="921513"/>
                      </a:lnTo>
                      <a:lnTo>
                        <a:pt x="1166398" y="924326"/>
                      </a:lnTo>
                      <a:lnTo>
                        <a:pt x="1175271" y="926542"/>
                      </a:lnTo>
                      <a:lnTo>
                        <a:pt x="1184324" y="928218"/>
                      </a:lnTo>
                      <a:lnTo>
                        <a:pt x="1193732" y="930483"/>
                      </a:lnTo>
                      <a:lnTo>
                        <a:pt x="1203613" y="933488"/>
                      </a:lnTo>
                      <a:lnTo>
                        <a:pt x="1213198" y="937131"/>
                      </a:lnTo>
                      <a:lnTo>
                        <a:pt x="1213636" y="946929"/>
                      </a:lnTo>
                      <a:lnTo>
                        <a:pt x="1214676" y="957411"/>
                      </a:lnTo>
                      <a:lnTo>
                        <a:pt x="1215146" y="966909"/>
                      </a:lnTo>
                      <a:lnTo>
                        <a:pt x="1216511" y="976143"/>
                      </a:lnTo>
                      <a:lnTo>
                        <a:pt x="1217549" y="985806"/>
                      </a:lnTo>
                      <a:lnTo>
                        <a:pt x="1217786" y="995871"/>
                      </a:lnTo>
                      <a:lnTo>
                        <a:pt x="1217026" y="1024104"/>
                      </a:lnTo>
                      <a:lnTo>
                        <a:pt x="1216469" y="1033392"/>
                      </a:lnTo>
                      <a:lnTo>
                        <a:pt x="1217718" y="1052085"/>
                      </a:lnTo>
                      <a:lnTo>
                        <a:pt x="1219078" y="1062700"/>
                      </a:lnTo>
                      <a:lnTo>
                        <a:pt x="1219174" y="1071443"/>
                      </a:lnTo>
                      <a:lnTo>
                        <a:pt x="1220236" y="1081821"/>
                      </a:lnTo>
                      <a:lnTo>
                        <a:pt x="1221748" y="1091285"/>
                      </a:lnTo>
                      <a:lnTo>
                        <a:pt x="1225828" y="1110048"/>
                      </a:lnTo>
                      <a:lnTo>
                        <a:pt x="1227159" y="1118959"/>
                      </a:lnTo>
                      <a:lnTo>
                        <a:pt x="1228900" y="1139543"/>
                      </a:lnTo>
                      <a:lnTo>
                        <a:pt x="1230427" y="1148394"/>
                      </a:lnTo>
                      <a:lnTo>
                        <a:pt x="1233373" y="1157075"/>
                      </a:lnTo>
                      <a:lnTo>
                        <a:pt x="1236651" y="1164323"/>
                      </a:lnTo>
                      <a:lnTo>
                        <a:pt x="1236698" y="1173498"/>
                      </a:lnTo>
                      <a:lnTo>
                        <a:pt x="1235784" y="1182939"/>
                      </a:lnTo>
                      <a:lnTo>
                        <a:pt x="1233431" y="1192383"/>
                      </a:lnTo>
                      <a:lnTo>
                        <a:pt x="1229917" y="1210756"/>
                      </a:lnTo>
                      <a:lnTo>
                        <a:pt x="1225938" y="1217647"/>
                      </a:lnTo>
                      <a:lnTo>
                        <a:pt x="1217117" y="1217399"/>
                      </a:lnTo>
                      <a:lnTo>
                        <a:pt x="1188191" y="1220484"/>
                      </a:lnTo>
                      <a:lnTo>
                        <a:pt x="1178940" y="1222913"/>
                      </a:lnTo>
                      <a:lnTo>
                        <a:pt x="1170792" y="1225938"/>
                      </a:lnTo>
                      <a:lnTo>
                        <a:pt x="1162952" y="1229835"/>
                      </a:lnTo>
                      <a:lnTo>
                        <a:pt x="1154856" y="1233357"/>
                      </a:lnTo>
                      <a:lnTo>
                        <a:pt x="1145452" y="1233415"/>
                      </a:lnTo>
                      <a:lnTo>
                        <a:pt x="1136042" y="1232491"/>
                      </a:lnTo>
                      <a:lnTo>
                        <a:pt x="1126486" y="1233127"/>
                      </a:lnTo>
                      <a:lnTo>
                        <a:pt x="1116699" y="1235376"/>
                      </a:lnTo>
                      <a:lnTo>
                        <a:pt x="1090958" y="1245242"/>
                      </a:lnTo>
                      <a:lnTo>
                        <a:pt x="1081891" y="1246286"/>
                      </a:lnTo>
                      <a:lnTo>
                        <a:pt x="1072495" y="1245724"/>
                      </a:lnTo>
                      <a:lnTo>
                        <a:pt x="1063482" y="1244491"/>
                      </a:lnTo>
                      <a:lnTo>
                        <a:pt x="1054600" y="1241585"/>
                      </a:lnTo>
                      <a:lnTo>
                        <a:pt x="1036908" y="1232547"/>
                      </a:lnTo>
                      <a:lnTo>
                        <a:pt x="1028751" y="1227740"/>
                      </a:lnTo>
                      <a:lnTo>
                        <a:pt x="1012822" y="1215588"/>
                      </a:lnTo>
                      <a:lnTo>
                        <a:pt x="1003984" y="1211254"/>
                      </a:lnTo>
                      <a:lnTo>
                        <a:pt x="994090" y="1208111"/>
                      </a:lnTo>
                      <a:lnTo>
                        <a:pt x="985514" y="1206071"/>
                      </a:lnTo>
                      <a:lnTo>
                        <a:pt x="975383" y="1205561"/>
                      </a:lnTo>
                      <a:lnTo>
                        <a:pt x="965493" y="1205685"/>
                      </a:lnTo>
                      <a:lnTo>
                        <a:pt x="955971" y="1207035"/>
                      </a:lnTo>
                      <a:lnTo>
                        <a:pt x="944938" y="1207557"/>
                      </a:lnTo>
                      <a:lnTo>
                        <a:pt x="925441" y="1205710"/>
                      </a:lnTo>
                      <a:lnTo>
                        <a:pt x="905844" y="1205013"/>
                      </a:lnTo>
                      <a:lnTo>
                        <a:pt x="895393" y="1203288"/>
                      </a:lnTo>
                      <a:lnTo>
                        <a:pt x="886502" y="1199455"/>
                      </a:lnTo>
                      <a:lnTo>
                        <a:pt x="878274" y="1194347"/>
                      </a:lnTo>
                      <a:lnTo>
                        <a:pt x="870030" y="1187998"/>
                      </a:lnTo>
                      <a:lnTo>
                        <a:pt x="863051" y="1182112"/>
                      </a:lnTo>
                      <a:lnTo>
                        <a:pt x="857309" y="1174963"/>
                      </a:lnTo>
                      <a:lnTo>
                        <a:pt x="850328" y="1168514"/>
                      </a:lnTo>
                      <a:lnTo>
                        <a:pt x="842348" y="1162717"/>
                      </a:lnTo>
                      <a:lnTo>
                        <a:pt x="833857" y="1157799"/>
                      </a:lnTo>
                      <a:lnTo>
                        <a:pt x="809329" y="1142225"/>
                      </a:lnTo>
                      <a:lnTo>
                        <a:pt x="800828" y="1137467"/>
                      </a:lnTo>
                      <a:lnTo>
                        <a:pt x="792677" y="1134217"/>
                      </a:lnTo>
                      <a:lnTo>
                        <a:pt x="784630" y="1130672"/>
                      </a:lnTo>
                      <a:lnTo>
                        <a:pt x="776580" y="1125046"/>
                      </a:lnTo>
                      <a:lnTo>
                        <a:pt x="768371" y="1118313"/>
                      </a:lnTo>
                      <a:lnTo>
                        <a:pt x="761923" y="1113715"/>
                      </a:lnTo>
                      <a:lnTo>
                        <a:pt x="754804" y="1107673"/>
                      </a:lnTo>
                      <a:lnTo>
                        <a:pt x="747911" y="1100964"/>
                      </a:lnTo>
                      <a:lnTo>
                        <a:pt x="741176" y="1093819"/>
                      </a:lnTo>
                      <a:lnTo>
                        <a:pt x="735939" y="1086312"/>
                      </a:lnTo>
                      <a:lnTo>
                        <a:pt x="731725" y="1079201"/>
                      </a:lnTo>
                      <a:lnTo>
                        <a:pt x="727784" y="1070916"/>
                      </a:lnTo>
                      <a:lnTo>
                        <a:pt x="724389" y="1062712"/>
                      </a:lnTo>
                      <a:lnTo>
                        <a:pt x="719736" y="1054428"/>
                      </a:lnTo>
                      <a:lnTo>
                        <a:pt x="714637" y="1046797"/>
                      </a:lnTo>
                      <a:lnTo>
                        <a:pt x="709318" y="1037658"/>
                      </a:lnTo>
                      <a:lnTo>
                        <a:pt x="705222" y="1030013"/>
                      </a:lnTo>
                      <a:lnTo>
                        <a:pt x="694909" y="1012058"/>
                      </a:lnTo>
                      <a:lnTo>
                        <a:pt x="690331" y="1004129"/>
                      </a:lnTo>
                      <a:lnTo>
                        <a:pt x="684848" y="996603"/>
                      </a:lnTo>
                      <a:lnTo>
                        <a:pt x="675990" y="980009"/>
                      </a:lnTo>
                      <a:lnTo>
                        <a:pt x="668281" y="961354"/>
                      </a:lnTo>
                      <a:lnTo>
                        <a:pt x="664377" y="952562"/>
                      </a:lnTo>
                      <a:lnTo>
                        <a:pt x="661326" y="944566"/>
                      </a:lnTo>
                      <a:lnTo>
                        <a:pt x="653629" y="926535"/>
                      </a:lnTo>
                      <a:lnTo>
                        <a:pt x="649750" y="918770"/>
                      </a:lnTo>
                      <a:lnTo>
                        <a:pt x="646080" y="910505"/>
                      </a:lnTo>
                      <a:lnTo>
                        <a:pt x="639344" y="892430"/>
                      </a:lnTo>
                      <a:lnTo>
                        <a:pt x="636625" y="883285"/>
                      </a:lnTo>
                      <a:lnTo>
                        <a:pt x="633012" y="873505"/>
                      </a:lnTo>
                      <a:lnTo>
                        <a:pt x="628986" y="864706"/>
                      </a:lnTo>
                      <a:lnTo>
                        <a:pt x="622898" y="846650"/>
                      </a:lnTo>
                      <a:lnTo>
                        <a:pt x="621311" y="837430"/>
                      </a:lnTo>
                      <a:lnTo>
                        <a:pt x="619207" y="828346"/>
                      </a:lnTo>
                      <a:lnTo>
                        <a:pt x="615686" y="819928"/>
                      </a:lnTo>
                      <a:lnTo>
                        <a:pt x="611292" y="810965"/>
                      </a:lnTo>
                      <a:lnTo>
                        <a:pt x="607687" y="802838"/>
                      </a:lnTo>
                      <a:lnTo>
                        <a:pt x="604377" y="794423"/>
                      </a:lnTo>
                      <a:lnTo>
                        <a:pt x="600238" y="785755"/>
                      </a:lnTo>
                      <a:lnTo>
                        <a:pt x="595560" y="777745"/>
                      </a:lnTo>
                      <a:lnTo>
                        <a:pt x="590622" y="769903"/>
                      </a:lnTo>
                      <a:lnTo>
                        <a:pt x="584805" y="761465"/>
                      </a:lnTo>
                      <a:lnTo>
                        <a:pt x="579250" y="753906"/>
                      </a:lnTo>
                      <a:lnTo>
                        <a:pt x="573543" y="745680"/>
                      </a:lnTo>
                      <a:lnTo>
                        <a:pt x="570006" y="736975"/>
                      </a:lnTo>
                      <a:lnTo>
                        <a:pt x="568867" y="726840"/>
                      </a:lnTo>
                      <a:lnTo>
                        <a:pt x="567041" y="716040"/>
                      </a:lnTo>
                      <a:lnTo>
                        <a:pt x="564990" y="706605"/>
                      </a:lnTo>
                      <a:lnTo>
                        <a:pt x="563980" y="697680"/>
                      </a:lnTo>
                      <a:lnTo>
                        <a:pt x="564039" y="689274"/>
                      </a:lnTo>
                      <a:lnTo>
                        <a:pt x="564815" y="679700"/>
                      </a:lnTo>
                      <a:lnTo>
                        <a:pt x="564988" y="670464"/>
                      </a:lnTo>
                      <a:lnTo>
                        <a:pt x="563225" y="651834"/>
                      </a:lnTo>
                      <a:lnTo>
                        <a:pt x="563389" y="641980"/>
                      </a:lnTo>
                      <a:lnTo>
                        <a:pt x="563847" y="633010"/>
                      </a:lnTo>
                      <a:lnTo>
                        <a:pt x="562655" y="623605"/>
                      </a:lnTo>
                      <a:lnTo>
                        <a:pt x="559480" y="605113"/>
                      </a:lnTo>
                      <a:lnTo>
                        <a:pt x="553684" y="586226"/>
                      </a:lnTo>
                      <a:lnTo>
                        <a:pt x="549821" y="578420"/>
                      </a:lnTo>
                      <a:lnTo>
                        <a:pt x="544811" y="570290"/>
                      </a:lnTo>
                      <a:lnTo>
                        <a:pt x="541021" y="561025"/>
                      </a:lnTo>
                      <a:lnTo>
                        <a:pt x="536869" y="553153"/>
                      </a:lnTo>
                      <a:lnTo>
                        <a:pt x="531973" y="545459"/>
                      </a:lnTo>
                      <a:lnTo>
                        <a:pt x="521309" y="530407"/>
                      </a:lnTo>
                      <a:lnTo>
                        <a:pt x="516126" y="523139"/>
                      </a:lnTo>
                      <a:lnTo>
                        <a:pt x="511336" y="515112"/>
                      </a:lnTo>
                      <a:lnTo>
                        <a:pt x="508282" y="507251"/>
                      </a:lnTo>
                      <a:lnTo>
                        <a:pt x="505596" y="498209"/>
                      </a:lnTo>
                      <a:lnTo>
                        <a:pt x="501591" y="488179"/>
                      </a:lnTo>
                      <a:lnTo>
                        <a:pt x="492984" y="472065"/>
                      </a:lnTo>
                      <a:lnTo>
                        <a:pt x="490158" y="463140"/>
                      </a:lnTo>
                      <a:lnTo>
                        <a:pt x="485328" y="445116"/>
                      </a:lnTo>
                      <a:lnTo>
                        <a:pt x="482859" y="436622"/>
                      </a:lnTo>
                      <a:lnTo>
                        <a:pt x="478903" y="428363"/>
                      </a:lnTo>
                      <a:lnTo>
                        <a:pt x="468742" y="413007"/>
                      </a:lnTo>
                      <a:lnTo>
                        <a:pt x="462845" y="405283"/>
                      </a:lnTo>
                      <a:lnTo>
                        <a:pt x="457148" y="398562"/>
                      </a:lnTo>
                      <a:lnTo>
                        <a:pt x="452093" y="389861"/>
                      </a:lnTo>
                      <a:lnTo>
                        <a:pt x="447976" y="381755"/>
                      </a:lnTo>
                      <a:lnTo>
                        <a:pt x="443222" y="373476"/>
                      </a:lnTo>
                      <a:lnTo>
                        <a:pt x="438528" y="366883"/>
                      </a:lnTo>
                      <a:lnTo>
                        <a:pt x="433153" y="358737"/>
                      </a:lnTo>
                      <a:lnTo>
                        <a:pt x="427595" y="351329"/>
                      </a:lnTo>
                      <a:lnTo>
                        <a:pt x="421481" y="344346"/>
                      </a:lnTo>
                      <a:lnTo>
                        <a:pt x="415094" y="337739"/>
                      </a:lnTo>
                      <a:lnTo>
                        <a:pt x="408529" y="330022"/>
                      </a:lnTo>
                      <a:lnTo>
                        <a:pt x="401554" y="323694"/>
                      </a:lnTo>
                      <a:lnTo>
                        <a:pt x="394526" y="318356"/>
                      </a:lnTo>
                      <a:lnTo>
                        <a:pt x="387393" y="311792"/>
                      </a:lnTo>
                      <a:lnTo>
                        <a:pt x="374672" y="298275"/>
                      </a:lnTo>
                      <a:lnTo>
                        <a:pt x="367312" y="291440"/>
                      </a:lnTo>
                      <a:lnTo>
                        <a:pt x="360158" y="285428"/>
                      </a:lnTo>
                      <a:lnTo>
                        <a:pt x="353936" y="278934"/>
                      </a:lnTo>
                      <a:lnTo>
                        <a:pt x="348804" y="271872"/>
                      </a:lnTo>
                      <a:lnTo>
                        <a:pt x="344479" y="262876"/>
                      </a:lnTo>
                      <a:lnTo>
                        <a:pt x="341002" y="253832"/>
                      </a:lnTo>
                      <a:lnTo>
                        <a:pt x="336628" y="245035"/>
                      </a:lnTo>
                      <a:lnTo>
                        <a:pt x="312619" y="205975"/>
                      </a:lnTo>
                      <a:lnTo>
                        <a:pt x="308256" y="197289"/>
                      </a:lnTo>
                      <a:lnTo>
                        <a:pt x="304120" y="188265"/>
                      </a:lnTo>
                      <a:lnTo>
                        <a:pt x="300842" y="179473"/>
                      </a:lnTo>
                      <a:lnTo>
                        <a:pt x="297983" y="170748"/>
                      </a:lnTo>
                      <a:lnTo>
                        <a:pt x="294256" y="162348"/>
                      </a:lnTo>
                      <a:lnTo>
                        <a:pt x="289501" y="153931"/>
                      </a:lnTo>
                      <a:lnTo>
                        <a:pt x="283237" y="146504"/>
                      </a:lnTo>
                      <a:lnTo>
                        <a:pt x="276522" y="140224"/>
                      </a:lnTo>
                      <a:lnTo>
                        <a:pt x="268538" y="134678"/>
                      </a:lnTo>
                      <a:lnTo>
                        <a:pt x="260182" y="130978"/>
                      </a:lnTo>
                      <a:lnTo>
                        <a:pt x="252506" y="125492"/>
                      </a:lnTo>
                      <a:lnTo>
                        <a:pt x="246533" y="118654"/>
                      </a:lnTo>
                      <a:lnTo>
                        <a:pt x="236218" y="103464"/>
                      </a:lnTo>
                      <a:lnTo>
                        <a:pt x="230716" y="96070"/>
                      </a:lnTo>
                      <a:lnTo>
                        <a:pt x="218255" y="80784"/>
                      </a:lnTo>
                      <a:lnTo>
                        <a:pt x="212442" y="74670"/>
                      </a:lnTo>
                      <a:lnTo>
                        <a:pt x="205028" y="68253"/>
                      </a:lnTo>
                      <a:lnTo>
                        <a:pt x="198816" y="60826"/>
                      </a:lnTo>
                      <a:lnTo>
                        <a:pt x="192996" y="53246"/>
                      </a:lnTo>
                      <a:lnTo>
                        <a:pt x="179380" y="39593"/>
                      </a:lnTo>
                      <a:lnTo>
                        <a:pt x="171882" y="32515"/>
                      </a:lnTo>
                      <a:lnTo>
                        <a:pt x="164238" y="26960"/>
                      </a:lnTo>
                      <a:lnTo>
                        <a:pt x="156315" y="21832"/>
                      </a:lnTo>
                      <a:lnTo>
                        <a:pt x="148805" y="18049"/>
                      </a:lnTo>
                      <a:lnTo>
                        <a:pt x="130767" y="16650"/>
                      </a:lnTo>
                      <a:lnTo>
                        <a:pt x="121934" y="16580"/>
                      </a:lnTo>
                      <a:lnTo>
                        <a:pt x="112502" y="16873"/>
                      </a:lnTo>
                      <a:lnTo>
                        <a:pt x="93119" y="18876"/>
                      </a:lnTo>
                      <a:lnTo>
                        <a:pt x="83891" y="20851"/>
                      </a:lnTo>
                      <a:lnTo>
                        <a:pt x="75489" y="24956"/>
                      </a:lnTo>
                      <a:lnTo>
                        <a:pt x="67076" y="30809"/>
                      </a:lnTo>
                      <a:lnTo>
                        <a:pt x="59735" y="37338"/>
                      </a:lnTo>
                      <a:lnTo>
                        <a:pt x="54137" y="44186"/>
                      </a:lnTo>
                      <a:lnTo>
                        <a:pt x="51202" y="52394"/>
                      </a:lnTo>
                      <a:lnTo>
                        <a:pt x="48447" y="61587"/>
                      </a:lnTo>
                      <a:lnTo>
                        <a:pt x="44125" y="70314"/>
                      </a:lnTo>
                      <a:lnTo>
                        <a:pt x="39236" y="78034"/>
                      </a:lnTo>
                      <a:lnTo>
                        <a:pt x="33199" y="84809"/>
                      </a:lnTo>
                      <a:lnTo>
                        <a:pt x="28507" y="91849"/>
                      </a:lnTo>
                      <a:lnTo>
                        <a:pt x="28878" y="101093"/>
                      </a:lnTo>
                      <a:lnTo>
                        <a:pt x="31339" y="130049"/>
                      </a:lnTo>
                      <a:lnTo>
                        <a:pt x="32364" y="139686"/>
                      </a:lnTo>
                      <a:lnTo>
                        <a:pt x="32222" y="149194"/>
                      </a:lnTo>
                      <a:lnTo>
                        <a:pt x="32405" y="158599"/>
                      </a:lnTo>
                      <a:lnTo>
                        <a:pt x="33509" y="167759"/>
                      </a:lnTo>
                      <a:lnTo>
                        <a:pt x="35278" y="177971"/>
                      </a:lnTo>
                      <a:lnTo>
                        <a:pt x="36366" y="187624"/>
                      </a:lnTo>
                      <a:lnTo>
                        <a:pt x="37800" y="196024"/>
                      </a:lnTo>
                      <a:lnTo>
                        <a:pt x="39995" y="206052"/>
                      </a:lnTo>
                      <a:lnTo>
                        <a:pt x="41333" y="215397"/>
                      </a:lnTo>
                      <a:lnTo>
                        <a:pt x="42662" y="233884"/>
                      </a:lnTo>
                      <a:lnTo>
                        <a:pt x="45048" y="253855"/>
                      </a:lnTo>
                      <a:lnTo>
                        <a:pt x="49003" y="270634"/>
                      </a:lnTo>
                      <a:lnTo>
                        <a:pt x="51644" y="280130"/>
                      </a:lnTo>
                      <a:lnTo>
                        <a:pt x="55468" y="288435"/>
                      </a:lnTo>
                      <a:lnTo>
                        <a:pt x="59724" y="296584"/>
                      </a:lnTo>
                      <a:lnTo>
                        <a:pt x="67296" y="314142"/>
                      </a:lnTo>
                      <a:lnTo>
                        <a:pt x="71038" y="332619"/>
                      </a:lnTo>
                      <a:lnTo>
                        <a:pt x="78044" y="351649"/>
                      </a:lnTo>
                      <a:lnTo>
                        <a:pt x="81306" y="359673"/>
                      </a:lnTo>
                      <a:lnTo>
                        <a:pt x="86248" y="367564"/>
                      </a:lnTo>
                      <a:lnTo>
                        <a:pt x="91811" y="374756"/>
                      </a:lnTo>
                      <a:lnTo>
                        <a:pt x="97818" y="381654"/>
                      </a:lnTo>
                      <a:lnTo>
                        <a:pt x="104248" y="387865"/>
                      </a:lnTo>
                      <a:lnTo>
                        <a:pt x="109489" y="395456"/>
                      </a:lnTo>
                      <a:lnTo>
                        <a:pt x="114914" y="402589"/>
                      </a:lnTo>
                      <a:lnTo>
                        <a:pt x="119546" y="410611"/>
                      </a:lnTo>
                      <a:lnTo>
                        <a:pt x="122977" y="419745"/>
                      </a:lnTo>
                      <a:lnTo>
                        <a:pt x="126092" y="429276"/>
                      </a:lnTo>
                      <a:lnTo>
                        <a:pt x="128258" y="437988"/>
                      </a:lnTo>
                      <a:lnTo>
                        <a:pt x="133057" y="465436"/>
                      </a:lnTo>
                      <a:lnTo>
                        <a:pt x="135838" y="483904"/>
                      </a:lnTo>
                      <a:lnTo>
                        <a:pt x="139239" y="502347"/>
                      </a:lnTo>
                      <a:lnTo>
                        <a:pt x="141643" y="512250"/>
                      </a:lnTo>
                      <a:lnTo>
                        <a:pt x="144422" y="521433"/>
                      </a:lnTo>
                      <a:lnTo>
                        <a:pt x="148210" y="538902"/>
                      </a:lnTo>
                      <a:lnTo>
                        <a:pt x="149401" y="547661"/>
                      </a:lnTo>
                      <a:lnTo>
                        <a:pt x="147841" y="557059"/>
                      </a:lnTo>
                      <a:lnTo>
                        <a:pt x="146093" y="565549"/>
                      </a:lnTo>
                      <a:lnTo>
                        <a:pt x="142576" y="575520"/>
                      </a:lnTo>
                      <a:lnTo>
                        <a:pt x="138166" y="583165"/>
                      </a:lnTo>
                      <a:lnTo>
                        <a:pt x="133663" y="591763"/>
                      </a:lnTo>
                      <a:lnTo>
                        <a:pt x="129830" y="600494"/>
                      </a:lnTo>
                      <a:lnTo>
                        <a:pt x="125558" y="608923"/>
                      </a:lnTo>
                      <a:lnTo>
                        <a:pt x="116534" y="624281"/>
                      </a:lnTo>
                      <a:lnTo>
                        <a:pt x="111221" y="632774"/>
                      </a:lnTo>
                      <a:lnTo>
                        <a:pt x="101141" y="647818"/>
                      </a:lnTo>
                      <a:lnTo>
                        <a:pt x="96755" y="655810"/>
                      </a:lnTo>
                      <a:lnTo>
                        <a:pt x="91801" y="663963"/>
                      </a:lnTo>
                      <a:lnTo>
                        <a:pt x="85509" y="671332"/>
                      </a:lnTo>
                      <a:lnTo>
                        <a:pt x="74191" y="686639"/>
                      </a:lnTo>
                      <a:lnTo>
                        <a:pt x="68511" y="693498"/>
                      </a:lnTo>
                      <a:lnTo>
                        <a:pt x="61732" y="701012"/>
                      </a:lnTo>
                      <a:lnTo>
                        <a:pt x="55209" y="709149"/>
                      </a:lnTo>
                      <a:lnTo>
                        <a:pt x="49636" y="717501"/>
                      </a:lnTo>
                      <a:lnTo>
                        <a:pt x="44648" y="725803"/>
                      </a:lnTo>
                      <a:lnTo>
                        <a:pt x="35787" y="742121"/>
                      </a:lnTo>
                      <a:lnTo>
                        <a:pt x="28693" y="760500"/>
                      </a:lnTo>
                      <a:lnTo>
                        <a:pt x="24784" y="768487"/>
                      </a:lnTo>
                      <a:lnTo>
                        <a:pt x="19813" y="776439"/>
                      </a:lnTo>
                      <a:lnTo>
                        <a:pt x="19298" y="785980"/>
                      </a:lnTo>
                      <a:lnTo>
                        <a:pt x="18138" y="794926"/>
                      </a:lnTo>
                      <a:lnTo>
                        <a:pt x="16094" y="804284"/>
                      </a:lnTo>
                      <a:lnTo>
                        <a:pt x="13459" y="813261"/>
                      </a:lnTo>
                      <a:lnTo>
                        <a:pt x="7594" y="830924"/>
                      </a:lnTo>
                      <a:lnTo>
                        <a:pt x="3175" y="847694"/>
                      </a:lnTo>
                      <a:lnTo>
                        <a:pt x="985" y="866731"/>
                      </a:lnTo>
                      <a:lnTo>
                        <a:pt x="0" y="877062"/>
                      </a:lnTo>
                      <a:lnTo>
                        <a:pt x="144" y="886233"/>
                      </a:lnTo>
                      <a:lnTo>
                        <a:pt x="2206" y="895624"/>
                      </a:lnTo>
                      <a:lnTo>
                        <a:pt x="9289" y="913777"/>
                      </a:lnTo>
                      <a:lnTo>
                        <a:pt x="12860" y="921925"/>
                      </a:lnTo>
                      <a:lnTo>
                        <a:pt x="16209" y="931328"/>
                      </a:lnTo>
                      <a:lnTo>
                        <a:pt x="18302" y="940454"/>
                      </a:lnTo>
                      <a:lnTo>
                        <a:pt x="21385" y="948504"/>
                      </a:lnTo>
                      <a:lnTo>
                        <a:pt x="25831" y="957579"/>
                      </a:lnTo>
                      <a:lnTo>
                        <a:pt x="29760" y="966537"/>
                      </a:lnTo>
                      <a:lnTo>
                        <a:pt x="32606" y="976057"/>
                      </a:lnTo>
                      <a:lnTo>
                        <a:pt x="34416" y="986152"/>
                      </a:lnTo>
                      <a:lnTo>
                        <a:pt x="38362" y="1005386"/>
                      </a:lnTo>
                      <a:lnTo>
                        <a:pt x="41206" y="1013759"/>
                      </a:lnTo>
                      <a:lnTo>
                        <a:pt x="45072" y="1023009"/>
                      </a:lnTo>
                      <a:lnTo>
                        <a:pt x="49731" y="1031780"/>
                      </a:lnTo>
                      <a:lnTo>
                        <a:pt x="54786" y="1039802"/>
                      </a:lnTo>
                      <a:lnTo>
                        <a:pt x="59760" y="1048657"/>
                      </a:lnTo>
                      <a:lnTo>
                        <a:pt x="63585" y="1056492"/>
                      </a:lnTo>
                      <a:lnTo>
                        <a:pt x="68457" y="1064902"/>
                      </a:lnTo>
                      <a:lnTo>
                        <a:pt x="90126" y="1108223"/>
                      </a:lnTo>
                      <a:lnTo>
                        <a:pt x="95312" y="1116125"/>
                      </a:lnTo>
                      <a:lnTo>
                        <a:pt x="99828" y="1124302"/>
                      </a:lnTo>
                      <a:lnTo>
                        <a:pt x="107859" y="1142211"/>
                      </a:lnTo>
                      <a:lnTo>
                        <a:pt x="111335" y="1151857"/>
                      </a:lnTo>
                      <a:lnTo>
                        <a:pt x="113995" y="1160576"/>
                      </a:lnTo>
                      <a:lnTo>
                        <a:pt x="118691" y="1198337"/>
                      </a:lnTo>
                      <a:lnTo>
                        <a:pt x="118682" y="1208065"/>
                      </a:lnTo>
                      <a:lnTo>
                        <a:pt x="122902" y="1213489"/>
                      </a:lnTo>
                      <a:lnTo>
                        <a:pt x="132355" y="1213753"/>
                      </a:lnTo>
                      <a:lnTo>
                        <a:pt x="141725" y="1215040"/>
                      </a:lnTo>
                      <a:lnTo>
                        <a:pt x="151808" y="1215925"/>
                      </a:lnTo>
                      <a:lnTo>
                        <a:pt x="161185" y="1215939"/>
                      </a:lnTo>
                      <a:lnTo>
                        <a:pt x="170217" y="1215394"/>
                      </a:lnTo>
                      <a:lnTo>
                        <a:pt x="178894" y="1213510"/>
                      </a:lnTo>
                      <a:lnTo>
                        <a:pt x="187320" y="1211980"/>
                      </a:lnTo>
                      <a:lnTo>
                        <a:pt x="197890" y="1212153"/>
                      </a:lnTo>
                      <a:lnTo>
                        <a:pt x="207647" y="1213786"/>
                      </a:lnTo>
                      <a:lnTo>
                        <a:pt x="216506" y="1215871"/>
                      </a:lnTo>
                      <a:lnTo>
                        <a:pt x="226078" y="1216835"/>
                      </a:lnTo>
                      <a:lnTo>
                        <a:pt x="235343" y="1215983"/>
                      </a:lnTo>
                      <a:lnTo>
                        <a:pt x="244330" y="1214687"/>
                      </a:lnTo>
                      <a:lnTo>
                        <a:pt x="262127" y="1213122"/>
                      </a:lnTo>
                      <a:lnTo>
                        <a:pt x="271592" y="1211259"/>
                      </a:lnTo>
                      <a:lnTo>
                        <a:pt x="280287" y="1209122"/>
                      </a:lnTo>
                      <a:lnTo>
                        <a:pt x="289695" y="1206291"/>
                      </a:lnTo>
                      <a:lnTo>
                        <a:pt x="299318" y="1201199"/>
                      </a:lnTo>
                      <a:lnTo>
                        <a:pt x="314805" y="1191070"/>
                      </a:lnTo>
                      <a:lnTo>
                        <a:pt x="322022" y="1186224"/>
                      </a:lnTo>
                      <a:lnTo>
                        <a:pt x="338489" y="1175829"/>
                      </a:lnTo>
                      <a:lnTo>
                        <a:pt x="345087" y="1170447"/>
                      </a:lnTo>
                      <a:lnTo>
                        <a:pt x="353733" y="1164955"/>
                      </a:lnTo>
                      <a:lnTo>
                        <a:pt x="362577" y="1160607"/>
                      </a:lnTo>
                      <a:lnTo>
                        <a:pt x="371733" y="1157155"/>
                      </a:lnTo>
                      <a:lnTo>
                        <a:pt x="380718" y="1154342"/>
                      </a:lnTo>
                      <a:lnTo>
                        <a:pt x="389633" y="1150720"/>
                      </a:lnTo>
                      <a:lnTo>
                        <a:pt x="397545" y="1146269"/>
                      </a:lnTo>
                      <a:lnTo>
                        <a:pt x="413773" y="1136120"/>
                      </a:lnTo>
                      <a:lnTo>
                        <a:pt x="421565" y="1130807"/>
                      </a:lnTo>
                      <a:lnTo>
                        <a:pt x="427918" y="1124419"/>
                      </a:lnTo>
                      <a:lnTo>
                        <a:pt x="440807" y="1110086"/>
                      </a:lnTo>
                      <a:lnTo>
                        <a:pt x="447730" y="1103512"/>
                      </a:lnTo>
                      <a:lnTo>
                        <a:pt x="452680" y="1096031"/>
                      </a:lnTo>
                      <a:lnTo>
                        <a:pt x="456879" y="1088283"/>
                      </a:lnTo>
                      <a:lnTo>
                        <a:pt x="461136" y="1079596"/>
                      </a:lnTo>
                      <a:lnTo>
                        <a:pt x="464741" y="1070544"/>
                      </a:lnTo>
                      <a:lnTo>
                        <a:pt x="468045" y="1061125"/>
                      </a:lnTo>
                      <a:lnTo>
                        <a:pt x="470837" y="1051472"/>
                      </a:lnTo>
                      <a:lnTo>
                        <a:pt x="473233" y="1042215"/>
                      </a:lnTo>
                      <a:lnTo>
                        <a:pt x="484404" y="1007113"/>
                      </a:lnTo>
                      <a:lnTo>
                        <a:pt x="486277" y="998466"/>
                      </a:lnTo>
                      <a:lnTo>
                        <a:pt x="491327" y="979539"/>
                      </a:lnTo>
                      <a:lnTo>
                        <a:pt x="492554" y="969926"/>
                      </a:lnTo>
                      <a:lnTo>
                        <a:pt x="492430" y="961321"/>
                      </a:lnTo>
                      <a:lnTo>
                        <a:pt x="489290" y="944138"/>
                      </a:lnTo>
                      <a:lnTo>
                        <a:pt x="487434" y="925112"/>
                      </a:lnTo>
                      <a:lnTo>
                        <a:pt x="486985" y="914986"/>
                      </a:lnTo>
                      <a:lnTo>
                        <a:pt x="487327" y="905956"/>
                      </a:lnTo>
                      <a:lnTo>
                        <a:pt x="488809" y="896308"/>
                      </a:lnTo>
                      <a:lnTo>
                        <a:pt x="489477" y="886863"/>
                      </a:lnTo>
                      <a:lnTo>
                        <a:pt x="489008" y="877079"/>
                      </a:lnTo>
                      <a:lnTo>
                        <a:pt x="486464" y="858718"/>
                      </a:lnTo>
                      <a:lnTo>
                        <a:pt x="480754" y="839346"/>
                      </a:lnTo>
                      <a:lnTo>
                        <a:pt x="478931" y="831395"/>
                      </a:lnTo>
                      <a:lnTo>
                        <a:pt x="478372" y="822446"/>
                      </a:lnTo>
                      <a:lnTo>
                        <a:pt x="478954" y="812798"/>
                      </a:lnTo>
                      <a:lnTo>
                        <a:pt x="480635" y="803339"/>
                      </a:lnTo>
                      <a:lnTo>
                        <a:pt x="481103" y="793632"/>
                      </a:lnTo>
                      <a:lnTo>
                        <a:pt x="478587" y="784016"/>
                      </a:lnTo>
                      <a:lnTo>
                        <a:pt x="474453" y="774857"/>
                      </a:lnTo>
                      <a:lnTo>
                        <a:pt x="459995" y="752020"/>
                      </a:lnTo>
                      <a:lnTo>
                        <a:pt x="454676" y="745341"/>
                      </a:lnTo>
                      <a:lnTo>
                        <a:pt x="447765" y="739053"/>
                      </a:lnTo>
                      <a:lnTo>
                        <a:pt x="439573" y="733617"/>
                      </a:lnTo>
                      <a:lnTo>
                        <a:pt x="432203" y="729351"/>
                      </a:lnTo>
                      <a:lnTo>
                        <a:pt x="423188" y="725405"/>
                      </a:lnTo>
                      <a:lnTo>
                        <a:pt x="414371" y="724067"/>
                      </a:lnTo>
                      <a:lnTo>
                        <a:pt x="404418" y="721989"/>
                      </a:lnTo>
                      <a:lnTo>
                        <a:pt x="394802" y="720285"/>
                      </a:lnTo>
                      <a:lnTo>
                        <a:pt x="386371" y="720508"/>
                      </a:lnTo>
                      <a:lnTo>
                        <a:pt x="378240" y="721837"/>
                      </a:lnTo>
                      <a:lnTo>
                        <a:pt x="359456" y="725787"/>
                      </a:lnTo>
                      <a:lnTo>
                        <a:pt x="350862" y="727016"/>
                      </a:lnTo>
                      <a:lnTo>
                        <a:pt x="340631" y="728017"/>
                      </a:lnTo>
                      <a:lnTo>
                        <a:pt x="331003" y="727893"/>
                      </a:lnTo>
                      <a:lnTo>
                        <a:pt x="321749" y="727027"/>
                      </a:lnTo>
                      <a:lnTo>
                        <a:pt x="311808" y="727299"/>
                      </a:lnTo>
                      <a:lnTo>
                        <a:pt x="302297" y="728593"/>
                      </a:lnTo>
                      <a:lnTo>
                        <a:pt x="274505" y="733886"/>
                      </a:lnTo>
                      <a:lnTo>
                        <a:pt x="264837" y="734422"/>
                      </a:lnTo>
                      <a:lnTo>
                        <a:pt x="246647" y="732587"/>
                      </a:lnTo>
                      <a:lnTo>
                        <a:pt x="237181" y="732042"/>
                      </a:lnTo>
                      <a:lnTo>
                        <a:pt x="227532" y="732082"/>
                      </a:lnTo>
                      <a:lnTo>
                        <a:pt x="218561" y="734319"/>
                      </a:lnTo>
                      <a:lnTo>
                        <a:pt x="209211" y="737216"/>
                      </a:lnTo>
                      <a:lnTo>
                        <a:pt x="200574" y="739477"/>
                      </a:lnTo>
                      <a:lnTo>
                        <a:pt x="191287" y="742875"/>
                      </a:lnTo>
                      <a:lnTo>
                        <a:pt x="174463" y="750578"/>
                      </a:lnTo>
                      <a:lnTo>
                        <a:pt x="166270" y="755354"/>
                      </a:lnTo>
                      <a:lnTo>
                        <a:pt x="157338" y="758209"/>
                      </a:lnTo>
                      <a:lnTo>
                        <a:pt x="147335" y="760545"/>
                      </a:lnTo>
                      <a:lnTo>
                        <a:pt x="138201" y="761188"/>
                      </a:lnTo>
                      <a:lnTo>
                        <a:pt x="128921" y="761142"/>
                      </a:lnTo>
                      <a:lnTo>
                        <a:pt x="110878" y="762101"/>
                      </a:lnTo>
                      <a:lnTo>
                        <a:pt x="101522" y="762225"/>
                      </a:lnTo>
                      <a:lnTo>
                        <a:pt x="92192" y="763508"/>
                      </a:lnTo>
                      <a:lnTo>
                        <a:pt x="82881" y="766468"/>
                      </a:lnTo>
                      <a:lnTo>
                        <a:pt x="74352" y="769896"/>
                      </a:lnTo>
                      <a:lnTo>
                        <a:pt x="64896" y="772203"/>
                      </a:lnTo>
                      <a:lnTo>
                        <a:pt x="46821" y="777930"/>
                      </a:lnTo>
                      <a:lnTo>
                        <a:pt x="38008" y="782011"/>
                      </a:lnTo>
                      <a:lnTo>
                        <a:pt x="37988" y="791966"/>
                      </a:lnTo>
                      <a:lnTo>
                        <a:pt x="37074" y="801579"/>
                      </a:lnTo>
                      <a:lnTo>
                        <a:pt x="35438" y="810399"/>
                      </a:lnTo>
                      <a:lnTo>
                        <a:pt x="29914" y="829200"/>
                      </a:lnTo>
                      <a:lnTo>
                        <a:pt x="26395" y="837514"/>
                      </a:lnTo>
                      <a:lnTo>
                        <a:pt x="21456" y="845943"/>
                      </a:lnTo>
                      <a:lnTo>
                        <a:pt x="18016" y="854801"/>
                      </a:lnTo>
                      <a:lnTo>
                        <a:pt x="15915" y="873676"/>
                      </a:lnTo>
                      <a:lnTo>
                        <a:pt x="14331" y="882873"/>
                      </a:lnTo>
                      <a:lnTo>
                        <a:pt x="13349" y="892776"/>
                      </a:lnTo>
                      <a:lnTo>
                        <a:pt x="13848" y="901482"/>
                      </a:lnTo>
                      <a:lnTo>
                        <a:pt x="17537" y="920221"/>
                      </a:lnTo>
                      <a:lnTo>
                        <a:pt x="24487" y="947297"/>
                      </a:lnTo>
                      <a:lnTo>
                        <a:pt x="26742" y="956634"/>
                      </a:lnTo>
                      <a:lnTo>
                        <a:pt x="28564" y="965597"/>
                      </a:lnTo>
                      <a:lnTo>
                        <a:pt x="32941" y="994460"/>
                      </a:lnTo>
                      <a:lnTo>
                        <a:pt x="36350" y="1012816"/>
                      </a:lnTo>
                      <a:lnTo>
                        <a:pt x="37443" y="1022221"/>
                      </a:lnTo>
                      <a:lnTo>
                        <a:pt x="39940" y="1032077"/>
                      </a:lnTo>
                      <a:lnTo>
                        <a:pt x="41129" y="1041347"/>
                      </a:lnTo>
                      <a:lnTo>
                        <a:pt x="41037" y="1051793"/>
                      </a:lnTo>
                      <a:lnTo>
                        <a:pt x="40140" y="1061860"/>
                      </a:lnTo>
                      <a:lnTo>
                        <a:pt x="37481" y="1080986"/>
                      </a:lnTo>
                      <a:lnTo>
                        <a:pt x="36899" y="1090232"/>
                      </a:lnTo>
                      <a:lnTo>
                        <a:pt x="35006" y="1099440"/>
                      </a:lnTo>
                      <a:lnTo>
                        <a:pt x="27441" y="1116448"/>
                      </a:lnTo>
                      <a:lnTo>
                        <a:pt x="23081" y="1124693"/>
                      </a:lnTo>
                      <a:lnTo>
                        <a:pt x="18761" y="1133583"/>
                      </a:lnTo>
                      <a:lnTo>
                        <a:pt x="17680" y="1141897"/>
                      </a:lnTo>
                      <a:lnTo>
                        <a:pt x="17768" y="1150596"/>
                      </a:lnTo>
                      <a:lnTo>
                        <a:pt x="18492" y="1159453"/>
                      </a:lnTo>
                      <a:lnTo>
                        <a:pt x="16834" y="1187305"/>
                      </a:lnTo>
                      <a:lnTo>
                        <a:pt x="17382" y="1197120"/>
                      </a:lnTo>
                      <a:lnTo>
                        <a:pt x="17008" y="1205963"/>
                      </a:lnTo>
                      <a:lnTo>
                        <a:pt x="19341" y="1213634"/>
                      </a:lnTo>
                      <a:lnTo>
                        <a:pt x="28314" y="1212918"/>
                      </a:lnTo>
                      <a:lnTo>
                        <a:pt x="37443" y="1211511"/>
                      </a:lnTo>
                      <a:lnTo>
                        <a:pt x="46979" y="1209040"/>
                      </a:lnTo>
                      <a:lnTo>
                        <a:pt x="64690" y="1202820"/>
                      </a:lnTo>
                      <a:lnTo>
                        <a:pt x="73532" y="1199291"/>
                      </a:lnTo>
                      <a:lnTo>
                        <a:pt x="82503" y="1197190"/>
                      </a:lnTo>
                      <a:lnTo>
                        <a:pt x="101548" y="1191171"/>
                      </a:lnTo>
                      <a:lnTo>
                        <a:pt x="110035" y="1186493"/>
                      </a:lnTo>
                      <a:lnTo>
                        <a:pt x="118627" y="1180931"/>
                      </a:lnTo>
                      <a:lnTo>
                        <a:pt x="125240" y="1175876"/>
                      </a:lnTo>
                      <a:lnTo>
                        <a:pt x="133832" y="1170007"/>
                      </a:lnTo>
                      <a:lnTo>
                        <a:pt x="143423" y="1165362"/>
                      </a:lnTo>
                      <a:lnTo>
                        <a:pt x="151751" y="1162299"/>
                      </a:lnTo>
                      <a:lnTo>
                        <a:pt x="160772" y="1160813"/>
                      </a:lnTo>
                      <a:lnTo>
                        <a:pt x="169721" y="1161639"/>
                      </a:lnTo>
                      <a:lnTo>
                        <a:pt x="179326" y="1163097"/>
                      </a:lnTo>
                      <a:lnTo>
                        <a:pt x="188319" y="1164178"/>
                      </a:lnTo>
                      <a:lnTo>
                        <a:pt x="197237" y="1165643"/>
                      </a:lnTo>
                      <a:lnTo>
                        <a:pt x="214937" y="1172101"/>
                      </a:lnTo>
                      <a:lnTo>
                        <a:pt x="225042" y="1174713"/>
                      </a:lnTo>
                      <a:lnTo>
                        <a:pt x="244728" y="1177212"/>
                      </a:lnTo>
                      <a:lnTo>
                        <a:pt x="254258" y="1178920"/>
                      </a:lnTo>
                      <a:lnTo>
                        <a:pt x="264379" y="1179922"/>
                      </a:lnTo>
                      <a:lnTo>
                        <a:pt x="273425" y="1179639"/>
                      </a:lnTo>
                      <a:lnTo>
                        <a:pt x="282138" y="1178174"/>
                      </a:lnTo>
                      <a:lnTo>
                        <a:pt x="290707" y="1176279"/>
                      </a:lnTo>
                      <a:lnTo>
                        <a:pt x="299346" y="1175078"/>
                      </a:lnTo>
                      <a:lnTo>
                        <a:pt x="308677" y="1174790"/>
                      </a:lnTo>
                      <a:lnTo>
                        <a:pt x="317351" y="1174189"/>
                      </a:lnTo>
                      <a:lnTo>
                        <a:pt x="326231" y="1171369"/>
                      </a:lnTo>
                      <a:lnTo>
                        <a:pt x="334606" y="1167971"/>
                      </a:lnTo>
                      <a:lnTo>
                        <a:pt x="350965" y="1159717"/>
                      </a:lnTo>
                      <a:lnTo>
                        <a:pt x="368598" y="1152103"/>
                      </a:lnTo>
                      <a:lnTo>
                        <a:pt x="385890" y="1146086"/>
                      </a:lnTo>
                      <a:lnTo>
                        <a:pt x="393853" y="1143552"/>
                      </a:lnTo>
                      <a:lnTo>
                        <a:pt x="411708" y="1140191"/>
                      </a:lnTo>
                      <a:lnTo>
                        <a:pt x="419737" y="1137643"/>
                      </a:lnTo>
                      <a:lnTo>
                        <a:pt x="428364" y="1133559"/>
                      </a:lnTo>
                      <a:lnTo>
                        <a:pt x="437541" y="1128629"/>
                      </a:lnTo>
                      <a:lnTo>
                        <a:pt x="454749" y="1122549"/>
                      </a:lnTo>
                      <a:lnTo>
                        <a:pt x="471790" y="1117260"/>
                      </a:lnTo>
                      <a:lnTo>
                        <a:pt x="480203" y="1114171"/>
                      </a:lnTo>
                      <a:lnTo>
                        <a:pt x="488697" y="1109007"/>
                      </a:lnTo>
                      <a:lnTo>
                        <a:pt x="496651" y="1103077"/>
                      </a:lnTo>
                      <a:lnTo>
                        <a:pt x="505376" y="1099298"/>
                      </a:lnTo>
                      <a:lnTo>
                        <a:pt x="514408" y="1096321"/>
                      </a:lnTo>
                      <a:lnTo>
                        <a:pt x="523049" y="1094156"/>
                      </a:lnTo>
                      <a:lnTo>
                        <a:pt x="532092" y="1092301"/>
                      </a:lnTo>
                      <a:lnTo>
                        <a:pt x="541620" y="1090632"/>
                      </a:lnTo>
                      <a:lnTo>
                        <a:pt x="550490" y="1089855"/>
                      </a:lnTo>
                      <a:lnTo>
                        <a:pt x="559931" y="1088650"/>
                      </a:lnTo>
                      <a:lnTo>
                        <a:pt x="568659" y="1087031"/>
                      </a:lnTo>
                      <a:lnTo>
                        <a:pt x="578051" y="1085926"/>
                      </a:lnTo>
                      <a:lnTo>
                        <a:pt x="586325" y="1083811"/>
                      </a:lnTo>
                      <a:lnTo>
                        <a:pt x="605148" y="1078201"/>
                      </a:lnTo>
                      <a:lnTo>
                        <a:pt x="614311" y="1074062"/>
                      </a:lnTo>
                      <a:lnTo>
                        <a:pt x="622519" y="1071127"/>
                      </a:lnTo>
                      <a:lnTo>
                        <a:pt x="641408" y="1067568"/>
                      </a:lnTo>
                      <a:lnTo>
                        <a:pt x="659341" y="1062934"/>
                      </a:lnTo>
                      <a:lnTo>
                        <a:pt x="668393" y="1061182"/>
                      </a:lnTo>
                      <a:lnTo>
                        <a:pt x="678234" y="1059630"/>
                      </a:lnTo>
                      <a:lnTo>
                        <a:pt x="687142" y="1057550"/>
                      </a:lnTo>
                      <a:lnTo>
                        <a:pt x="695991" y="1055015"/>
                      </a:lnTo>
                      <a:lnTo>
                        <a:pt x="703571" y="1051678"/>
                      </a:lnTo>
                      <a:lnTo>
                        <a:pt x="710438" y="1045767"/>
                      </a:lnTo>
                      <a:lnTo>
                        <a:pt x="717141" y="1039484"/>
                      </a:lnTo>
                      <a:lnTo>
                        <a:pt x="725626" y="1032711"/>
                      </a:lnTo>
                      <a:lnTo>
                        <a:pt x="734475" y="1026941"/>
                      </a:lnTo>
                      <a:lnTo>
                        <a:pt x="742803" y="1022218"/>
                      </a:lnTo>
                      <a:lnTo>
                        <a:pt x="749810" y="1016375"/>
                      </a:lnTo>
                      <a:lnTo>
                        <a:pt x="756595" y="1009692"/>
                      </a:lnTo>
                      <a:lnTo>
                        <a:pt x="764217" y="1003153"/>
                      </a:lnTo>
                      <a:lnTo>
                        <a:pt x="771581" y="997605"/>
                      </a:lnTo>
                      <a:lnTo>
                        <a:pt x="787319" y="986814"/>
                      </a:lnTo>
                      <a:lnTo>
                        <a:pt x="795289" y="981500"/>
                      </a:lnTo>
                      <a:lnTo>
                        <a:pt x="803152" y="977208"/>
                      </a:lnTo>
                      <a:lnTo>
                        <a:pt x="820065" y="970600"/>
                      </a:lnTo>
                      <a:lnTo>
                        <a:pt x="828814" y="966561"/>
                      </a:lnTo>
                      <a:lnTo>
                        <a:pt x="845666" y="956901"/>
                      </a:lnTo>
                      <a:lnTo>
                        <a:pt x="855027" y="952019"/>
                      </a:lnTo>
                      <a:lnTo>
                        <a:pt x="864068" y="946875"/>
                      </a:lnTo>
                      <a:lnTo>
                        <a:pt x="871281" y="941949"/>
                      </a:lnTo>
                      <a:lnTo>
                        <a:pt x="883963" y="927134"/>
                      </a:lnTo>
                      <a:lnTo>
                        <a:pt x="891365" y="922007"/>
                      </a:lnTo>
                      <a:lnTo>
                        <a:pt x="898208" y="916908"/>
                      </a:lnTo>
                      <a:lnTo>
                        <a:pt x="905304" y="909997"/>
                      </a:lnTo>
                      <a:lnTo>
                        <a:pt x="912453" y="904833"/>
                      </a:lnTo>
                      <a:lnTo>
                        <a:pt x="920760" y="900466"/>
                      </a:lnTo>
                      <a:lnTo>
                        <a:pt x="927826" y="895116"/>
                      </a:lnTo>
                      <a:lnTo>
                        <a:pt x="933416" y="887804"/>
                      </a:lnTo>
                      <a:lnTo>
                        <a:pt x="940928" y="881495"/>
                      </a:lnTo>
                      <a:lnTo>
                        <a:pt x="949665" y="878396"/>
                      </a:lnTo>
                      <a:lnTo>
                        <a:pt x="958884" y="875494"/>
                      </a:lnTo>
                      <a:lnTo>
                        <a:pt x="966230" y="871608"/>
                      </a:lnTo>
                      <a:lnTo>
                        <a:pt x="981378" y="860075"/>
                      </a:lnTo>
                      <a:lnTo>
                        <a:pt x="987560" y="853373"/>
                      </a:lnTo>
                      <a:lnTo>
                        <a:pt x="992944" y="845471"/>
                      </a:lnTo>
                      <a:lnTo>
                        <a:pt x="998803" y="838340"/>
                      </a:lnTo>
                      <a:lnTo>
                        <a:pt x="1006939" y="831811"/>
                      </a:lnTo>
                      <a:lnTo>
                        <a:pt x="1014725" y="826375"/>
                      </a:lnTo>
                      <a:lnTo>
                        <a:pt x="1022553" y="819165"/>
                      </a:lnTo>
                      <a:lnTo>
                        <a:pt x="1029436" y="814148"/>
                      </a:lnTo>
                      <a:lnTo>
                        <a:pt x="1046148" y="808929"/>
                      </a:lnTo>
                      <a:lnTo>
                        <a:pt x="1054125" y="804815"/>
                      </a:lnTo>
                      <a:lnTo>
                        <a:pt x="1061936" y="799241"/>
                      </a:lnTo>
                      <a:lnTo>
                        <a:pt x="1067905" y="792190"/>
                      </a:lnTo>
                      <a:lnTo>
                        <a:pt x="1074194" y="786085"/>
                      </a:lnTo>
                      <a:lnTo>
                        <a:pt x="1080537" y="778744"/>
                      </a:lnTo>
                      <a:lnTo>
                        <a:pt x="1087423" y="771754"/>
                      </a:lnTo>
                      <a:lnTo>
                        <a:pt x="1095805" y="765742"/>
                      </a:lnTo>
                      <a:lnTo>
                        <a:pt x="1103265" y="761273"/>
                      </a:lnTo>
                      <a:lnTo>
                        <a:pt x="1111593" y="755963"/>
                      </a:lnTo>
                      <a:lnTo>
                        <a:pt x="1118051" y="748982"/>
                      </a:lnTo>
                      <a:lnTo>
                        <a:pt x="1122603" y="741293"/>
                      </a:lnTo>
                      <a:lnTo>
                        <a:pt x="1129369" y="734602"/>
                      </a:lnTo>
                      <a:lnTo>
                        <a:pt x="1137791" y="729849"/>
                      </a:lnTo>
                      <a:lnTo>
                        <a:pt x="1145934" y="725628"/>
                      </a:lnTo>
                      <a:lnTo>
                        <a:pt x="1153874" y="721107"/>
                      </a:lnTo>
                      <a:lnTo>
                        <a:pt x="1161440" y="714554"/>
                      </a:lnTo>
                      <a:lnTo>
                        <a:pt x="1167673" y="707700"/>
                      </a:lnTo>
                      <a:lnTo>
                        <a:pt x="1175556" y="700773"/>
                      </a:lnTo>
                      <a:lnTo>
                        <a:pt x="1182802" y="694759"/>
                      </a:lnTo>
                      <a:lnTo>
                        <a:pt x="1191114" y="689545"/>
                      </a:lnTo>
                      <a:lnTo>
                        <a:pt x="1200070" y="685747"/>
                      </a:lnTo>
                      <a:lnTo>
                        <a:pt x="1208880" y="683779"/>
                      </a:lnTo>
                      <a:lnTo>
                        <a:pt x="1218884" y="682394"/>
                      </a:lnTo>
                      <a:lnTo>
                        <a:pt x="1227813" y="680608"/>
                      </a:lnTo>
                      <a:lnTo>
                        <a:pt x="1237023" y="679696"/>
                      </a:lnTo>
                      <a:lnTo>
                        <a:pt x="1245893" y="678437"/>
                      </a:lnTo>
                      <a:lnTo>
                        <a:pt x="1254602" y="673492"/>
                      </a:lnTo>
                      <a:lnTo>
                        <a:pt x="1278115" y="657731"/>
                      </a:lnTo>
                      <a:lnTo>
                        <a:pt x="1286095" y="651542"/>
                      </a:lnTo>
                      <a:lnTo>
                        <a:pt x="1294091" y="646145"/>
                      </a:lnTo>
                      <a:lnTo>
                        <a:pt x="1301734" y="640583"/>
                      </a:lnTo>
                      <a:lnTo>
                        <a:pt x="1308580" y="634056"/>
                      </a:lnTo>
                      <a:lnTo>
                        <a:pt x="1315259" y="627288"/>
                      </a:lnTo>
                      <a:lnTo>
                        <a:pt x="1320784" y="620720"/>
                      </a:lnTo>
                      <a:lnTo>
                        <a:pt x="1325371" y="612990"/>
                      </a:lnTo>
                      <a:lnTo>
                        <a:pt x="1330066" y="604311"/>
                      </a:lnTo>
                      <a:lnTo>
                        <a:pt x="1339932" y="586994"/>
                      </a:lnTo>
                      <a:lnTo>
                        <a:pt x="1344564" y="578045"/>
                      </a:lnTo>
                      <a:lnTo>
                        <a:pt x="1348489" y="569560"/>
                      </a:lnTo>
                      <a:lnTo>
                        <a:pt x="1351059" y="560073"/>
                      </a:lnTo>
                      <a:lnTo>
                        <a:pt x="1352438" y="550645"/>
                      </a:lnTo>
                      <a:lnTo>
                        <a:pt x="1355141" y="540945"/>
                      </a:lnTo>
                      <a:lnTo>
                        <a:pt x="1358674" y="531874"/>
                      </a:lnTo>
                      <a:lnTo>
                        <a:pt x="1363093" y="523253"/>
                      </a:lnTo>
                      <a:lnTo>
                        <a:pt x="1366763" y="515238"/>
                      </a:lnTo>
                      <a:lnTo>
                        <a:pt x="1370663" y="505882"/>
                      </a:lnTo>
                      <a:lnTo>
                        <a:pt x="1374348" y="498151"/>
                      </a:lnTo>
                      <a:lnTo>
                        <a:pt x="1378746" y="490077"/>
                      </a:lnTo>
                      <a:lnTo>
                        <a:pt x="1382928" y="481697"/>
                      </a:lnTo>
                      <a:lnTo>
                        <a:pt x="1389405" y="463678"/>
                      </a:lnTo>
                      <a:lnTo>
                        <a:pt x="1393604" y="454329"/>
                      </a:lnTo>
                      <a:lnTo>
                        <a:pt x="1396671" y="445484"/>
                      </a:lnTo>
                      <a:lnTo>
                        <a:pt x="1399624" y="435990"/>
                      </a:lnTo>
                      <a:lnTo>
                        <a:pt x="1403021" y="427577"/>
                      </a:lnTo>
                      <a:lnTo>
                        <a:pt x="1411113" y="410705"/>
                      </a:lnTo>
                      <a:lnTo>
                        <a:pt x="1420191" y="394326"/>
                      </a:lnTo>
                      <a:lnTo>
                        <a:pt x="1423642" y="386393"/>
                      </a:lnTo>
                      <a:lnTo>
                        <a:pt x="1426212" y="377592"/>
                      </a:lnTo>
                      <a:lnTo>
                        <a:pt x="1428000" y="369207"/>
                      </a:lnTo>
                      <a:lnTo>
                        <a:pt x="1429286" y="360085"/>
                      </a:lnTo>
                      <a:lnTo>
                        <a:pt x="1429518" y="350865"/>
                      </a:lnTo>
                      <a:lnTo>
                        <a:pt x="1430729" y="341458"/>
                      </a:lnTo>
                      <a:lnTo>
                        <a:pt x="1433712" y="332994"/>
                      </a:lnTo>
                      <a:lnTo>
                        <a:pt x="1437476" y="324696"/>
                      </a:lnTo>
                      <a:lnTo>
                        <a:pt x="1442688" y="316077"/>
                      </a:lnTo>
                      <a:lnTo>
                        <a:pt x="1446969" y="307973"/>
                      </a:lnTo>
                      <a:lnTo>
                        <a:pt x="1451647" y="298416"/>
                      </a:lnTo>
                      <a:lnTo>
                        <a:pt x="1460160" y="282274"/>
                      </a:lnTo>
                      <a:lnTo>
                        <a:pt x="1465469" y="274025"/>
                      </a:lnTo>
                      <a:lnTo>
                        <a:pt x="1472974" y="267519"/>
                      </a:lnTo>
                      <a:lnTo>
                        <a:pt x="1481272" y="263501"/>
                      </a:lnTo>
                      <a:lnTo>
                        <a:pt x="1489792" y="259979"/>
                      </a:lnTo>
                      <a:lnTo>
                        <a:pt x="1498435" y="256846"/>
                      </a:lnTo>
                      <a:lnTo>
                        <a:pt x="1508157" y="255386"/>
                      </a:lnTo>
                      <a:lnTo>
                        <a:pt x="1517796" y="255025"/>
                      </a:lnTo>
                      <a:lnTo>
                        <a:pt x="1535603" y="253052"/>
                      </a:lnTo>
                      <a:lnTo>
                        <a:pt x="1544377" y="250621"/>
                      </a:lnTo>
                      <a:lnTo>
                        <a:pt x="1552946" y="244988"/>
                      </a:lnTo>
                      <a:lnTo>
                        <a:pt x="1560783" y="239468"/>
                      </a:lnTo>
                      <a:lnTo>
                        <a:pt x="1569141" y="234458"/>
                      </a:lnTo>
                      <a:lnTo>
                        <a:pt x="1577500" y="228685"/>
                      </a:lnTo>
                      <a:lnTo>
                        <a:pt x="1584829" y="222858"/>
                      </a:lnTo>
                      <a:lnTo>
                        <a:pt x="1604810" y="205696"/>
                      </a:lnTo>
                      <a:lnTo>
                        <a:pt x="1612497" y="199942"/>
                      </a:lnTo>
                      <a:lnTo>
                        <a:pt x="1620507" y="194509"/>
                      </a:lnTo>
                      <a:lnTo>
                        <a:pt x="1637095" y="184208"/>
                      </a:lnTo>
                      <a:lnTo>
                        <a:pt x="1652169" y="170918"/>
                      </a:lnTo>
                      <a:lnTo>
                        <a:pt x="1667239" y="159103"/>
                      </a:lnTo>
                      <a:lnTo>
                        <a:pt x="1673732" y="152125"/>
                      </a:lnTo>
                      <a:lnTo>
                        <a:pt x="1678352" y="144976"/>
                      </a:lnTo>
                      <a:lnTo>
                        <a:pt x="1682808" y="136978"/>
                      </a:lnTo>
                      <a:lnTo>
                        <a:pt x="1688291" y="128549"/>
                      </a:lnTo>
                      <a:lnTo>
                        <a:pt x="1692838" y="120952"/>
                      </a:lnTo>
                      <a:lnTo>
                        <a:pt x="1696909" y="113002"/>
                      </a:lnTo>
                      <a:lnTo>
                        <a:pt x="1699721" y="104057"/>
                      </a:lnTo>
                      <a:lnTo>
                        <a:pt x="1700413" y="94914"/>
                      </a:lnTo>
                      <a:lnTo>
                        <a:pt x="1700275" y="66929"/>
                      </a:lnTo>
                      <a:lnTo>
                        <a:pt x="1700565" y="57664"/>
                      </a:lnTo>
                      <a:lnTo>
                        <a:pt x="1699455" y="48199"/>
                      </a:lnTo>
                      <a:lnTo>
                        <a:pt x="1694819" y="42447"/>
                      </a:lnTo>
                      <a:lnTo>
                        <a:pt x="1685698" y="43324"/>
                      </a:lnTo>
                      <a:lnTo>
                        <a:pt x="1675495" y="43928"/>
                      </a:lnTo>
                      <a:lnTo>
                        <a:pt x="1665759" y="42775"/>
                      </a:lnTo>
                      <a:lnTo>
                        <a:pt x="1655764" y="41316"/>
                      </a:lnTo>
                      <a:lnTo>
                        <a:pt x="1645636" y="40765"/>
                      </a:lnTo>
                      <a:lnTo>
                        <a:pt x="1635718" y="39823"/>
                      </a:lnTo>
                      <a:lnTo>
                        <a:pt x="1617704" y="35998"/>
                      </a:lnTo>
                      <a:lnTo>
                        <a:pt x="1609332" y="34241"/>
                      </a:lnTo>
                      <a:lnTo>
                        <a:pt x="1600768" y="31540"/>
                      </a:lnTo>
                      <a:lnTo>
                        <a:pt x="1591853" y="27276"/>
                      </a:lnTo>
                      <a:lnTo>
                        <a:pt x="1572828" y="22317"/>
                      </a:lnTo>
                      <a:lnTo>
                        <a:pt x="1564159" y="18341"/>
                      </a:lnTo>
                      <a:lnTo>
                        <a:pt x="1554896" y="15670"/>
                      </a:lnTo>
                      <a:lnTo>
                        <a:pt x="1546028" y="13586"/>
                      </a:lnTo>
                      <a:lnTo>
                        <a:pt x="1535892" y="12878"/>
                      </a:lnTo>
                      <a:lnTo>
                        <a:pt x="1526936" y="13882"/>
                      </a:lnTo>
                      <a:lnTo>
                        <a:pt x="1517121" y="15342"/>
                      </a:lnTo>
                      <a:lnTo>
                        <a:pt x="1507488" y="17667"/>
                      </a:lnTo>
                      <a:lnTo>
                        <a:pt x="1498180" y="21162"/>
                      </a:lnTo>
                      <a:lnTo>
                        <a:pt x="1489623" y="25161"/>
                      </a:lnTo>
                      <a:lnTo>
                        <a:pt x="1473891" y="33264"/>
                      </a:lnTo>
                      <a:lnTo>
                        <a:pt x="1466435" y="38787"/>
                      </a:lnTo>
                      <a:lnTo>
                        <a:pt x="1459683" y="45867"/>
                      </a:lnTo>
                      <a:lnTo>
                        <a:pt x="1454352" y="53100"/>
                      </a:lnTo>
                      <a:lnTo>
                        <a:pt x="1441371" y="65832"/>
                      </a:lnTo>
                      <a:lnTo>
                        <a:pt x="1434968" y="73235"/>
                      </a:lnTo>
                      <a:lnTo>
                        <a:pt x="1423846" y="87312"/>
                      </a:lnTo>
                      <a:lnTo>
                        <a:pt x="1418288" y="94835"/>
                      </a:lnTo>
                      <a:lnTo>
                        <a:pt x="1413797" y="102632"/>
                      </a:lnTo>
                      <a:lnTo>
                        <a:pt x="1405528" y="120060"/>
                      </a:lnTo>
                      <a:lnTo>
                        <a:pt x="1400007" y="128673"/>
                      </a:lnTo>
                      <a:lnTo>
                        <a:pt x="1393190" y="135345"/>
                      </a:lnTo>
                      <a:lnTo>
                        <a:pt x="1386732" y="141075"/>
                      </a:lnTo>
                      <a:lnTo>
                        <a:pt x="1374357" y="154491"/>
                      </a:lnTo>
                      <a:lnTo>
                        <a:pt x="1369557" y="162929"/>
                      </a:lnTo>
                      <a:lnTo>
                        <a:pt x="1367979" y="170898"/>
                      </a:lnTo>
                      <a:lnTo>
                        <a:pt x="1364802" y="180070"/>
                      </a:lnTo>
                      <a:lnTo>
                        <a:pt x="1362382" y="189400"/>
                      </a:lnTo>
                      <a:lnTo>
                        <a:pt x="1362567" y="199271"/>
                      </a:lnTo>
                      <a:lnTo>
                        <a:pt x="1364367" y="208729"/>
                      </a:lnTo>
                      <a:lnTo>
                        <a:pt x="1363815" y="216961"/>
                      </a:lnTo>
                      <a:lnTo>
                        <a:pt x="1359892" y="245419"/>
                      </a:lnTo>
                      <a:lnTo>
                        <a:pt x="1360042" y="254290"/>
                      </a:lnTo>
                      <a:lnTo>
                        <a:pt x="1359887" y="263681"/>
                      </a:lnTo>
                      <a:lnTo>
                        <a:pt x="1355983" y="281555"/>
                      </a:lnTo>
                      <a:lnTo>
                        <a:pt x="1352955" y="290693"/>
                      </a:lnTo>
                      <a:lnTo>
                        <a:pt x="1350512" y="299464"/>
                      </a:lnTo>
                      <a:lnTo>
                        <a:pt x="1348176" y="309239"/>
                      </a:lnTo>
                      <a:lnTo>
                        <a:pt x="1343374" y="317673"/>
                      </a:lnTo>
                      <a:lnTo>
                        <a:pt x="1338988" y="325999"/>
                      </a:lnTo>
                      <a:lnTo>
                        <a:pt x="1336203" y="333771"/>
                      </a:lnTo>
                      <a:lnTo>
                        <a:pt x="1333690" y="342946"/>
                      </a:lnTo>
                      <a:lnTo>
                        <a:pt x="1330230" y="351914"/>
                      </a:lnTo>
                      <a:lnTo>
                        <a:pt x="1327092" y="361181"/>
                      </a:lnTo>
                      <a:lnTo>
                        <a:pt x="1324635" y="371243"/>
                      </a:lnTo>
                      <a:lnTo>
                        <a:pt x="1321944" y="380746"/>
                      </a:lnTo>
                      <a:lnTo>
                        <a:pt x="1319171" y="399371"/>
                      </a:lnTo>
                      <a:lnTo>
                        <a:pt x="1316571" y="408014"/>
                      </a:lnTo>
                      <a:lnTo>
                        <a:pt x="1314848" y="416880"/>
                      </a:lnTo>
                      <a:lnTo>
                        <a:pt x="1309852" y="435903"/>
                      </a:lnTo>
                      <a:lnTo>
                        <a:pt x="1308891" y="445292"/>
                      </a:lnTo>
                      <a:lnTo>
                        <a:pt x="1306328" y="455326"/>
                      </a:lnTo>
                      <a:lnTo>
                        <a:pt x="1304208" y="465709"/>
                      </a:lnTo>
                      <a:lnTo>
                        <a:pt x="1303123" y="475285"/>
                      </a:lnTo>
                      <a:lnTo>
                        <a:pt x="1302057" y="494669"/>
                      </a:lnTo>
                      <a:lnTo>
                        <a:pt x="1300951" y="505129"/>
                      </a:lnTo>
                      <a:lnTo>
                        <a:pt x="1299468" y="513897"/>
                      </a:lnTo>
                      <a:lnTo>
                        <a:pt x="1293754" y="531867"/>
                      </a:lnTo>
                      <a:lnTo>
                        <a:pt x="1282560" y="558753"/>
                      </a:lnTo>
                      <a:lnTo>
                        <a:pt x="1279729" y="567922"/>
                      </a:lnTo>
                      <a:lnTo>
                        <a:pt x="1275284" y="576356"/>
                      </a:lnTo>
                      <a:lnTo>
                        <a:pt x="1272411" y="585248"/>
                      </a:lnTo>
                      <a:lnTo>
                        <a:pt x="1265951" y="603232"/>
                      </a:lnTo>
                      <a:lnTo>
                        <a:pt x="1263180" y="613295"/>
                      </a:lnTo>
                      <a:lnTo>
                        <a:pt x="1255509" y="650538"/>
                      </a:lnTo>
                      <a:lnTo>
                        <a:pt x="1254006" y="660390"/>
                      </a:lnTo>
                      <a:lnTo>
                        <a:pt x="1254258" y="670586"/>
                      </a:lnTo>
                      <a:lnTo>
                        <a:pt x="1256276" y="679480"/>
                      </a:lnTo>
                      <a:lnTo>
                        <a:pt x="1264356" y="697958"/>
                      </a:lnTo>
                      <a:lnTo>
                        <a:pt x="1268677" y="706092"/>
                      </a:lnTo>
                      <a:lnTo>
                        <a:pt x="1277994" y="721614"/>
                      </a:lnTo>
                      <a:lnTo>
                        <a:pt x="1289006" y="737586"/>
                      </a:lnTo>
                      <a:lnTo>
                        <a:pt x="1293976" y="746432"/>
                      </a:lnTo>
                      <a:lnTo>
                        <a:pt x="1297451" y="755095"/>
                      </a:lnTo>
                      <a:lnTo>
                        <a:pt x="1300516" y="763447"/>
                      </a:lnTo>
                      <a:lnTo>
                        <a:pt x="1314308" y="789361"/>
                      </a:lnTo>
                      <a:lnTo>
                        <a:pt x="1320118" y="796412"/>
                      </a:lnTo>
                      <a:lnTo>
                        <a:pt x="1338455" y="817054"/>
                      </a:lnTo>
                      <a:lnTo>
                        <a:pt x="1352831" y="829834"/>
                      </a:lnTo>
                      <a:lnTo>
                        <a:pt x="1359850" y="835244"/>
                      </a:lnTo>
                      <a:lnTo>
                        <a:pt x="1366852" y="841577"/>
                      </a:lnTo>
                      <a:lnTo>
                        <a:pt x="1373169" y="849102"/>
                      </a:lnTo>
                      <a:lnTo>
                        <a:pt x="1384825" y="864685"/>
                      </a:lnTo>
                      <a:lnTo>
                        <a:pt x="1391542" y="871984"/>
                      </a:lnTo>
                      <a:lnTo>
                        <a:pt x="1404973" y="884867"/>
                      </a:lnTo>
                      <a:lnTo>
                        <a:pt x="1425679" y="905567"/>
                      </a:lnTo>
                      <a:lnTo>
                        <a:pt x="1433406" y="912429"/>
                      </a:lnTo>
                      <a:lnTo>
                        <a:pt x="1441189" y="918164"/>
                      </a:lnTo>
                      <a:lnTo>
                        <a:pt x="1449127" y="922798"/>
                      </a:lnTo>
                      <a:lnTo>
                        <a:pt x="1457099" y="926732"/>
                      </a:lnTo>
                      <a:lnTo>
                        <a:pt x="1465610" y="930027"/>
                      </a:lnTo>
                      <a:lnTo>
                        <a:pt x="1482401" y="937145"/>
                      </a:lnTo>
                      <a:lnTo>
                        <a:pt x="1490619" y="939701"/>
                      </a:lnTo>
                      <a:lnTo>
                        <a:pt x="1500458" y="942132"/>
                      </a:lnTo>
                      <a:lnTo>
                        <a:pt x="1518755" y="947278"/>
                      </a:lnTo>
                      <a:lnTo>
                        <a:pt x="1527200" y="950070"/>
                      </a:lnTo>
                      <a:lnTo>
                        <a:pt x="1536395" y="951006"/>
                      </a:lnTo>
                      <a:lnTo>
                        <a:pt x="1546411" y="950203"/>
                      </a:lnTo>
                      <a:lnTo>
                        <a:pt x="1555737" y="950304"/>
                      </a:lnTo>
                      <a:lnTo>
                        <a:pt x="1565414" y="952014"/>
                      </a:lnTo>
                      <a:lnTo>
                        <a:pt x="1573799" y="954504"/>
                      </a:lnTo>
                      <a:lnTo>
                        <a:pt x="1591327" y="961756"/>
                      </a:lnTo>
                      <a:lnTo>
                        <a:pt x="1601097" y="963933"/>
                      </a:lnTo>
                      <a:lnTo>
                        <a:pt x="1619053" y="965477"/>
                      </a:lnTo>
                      <a:lnTo>
                        <a:pt x="1629527" y="965552"/>
                      </a:lnTo>
                      <a:lnTo>
                        <a:pt x="1639059" y="964368"/>
                      </a:lnTo>
                      <a:lnTo>
                        <a:pt x="1648344" y="962166"/>
                      </a:lnTo>
                      <a:lnTo>
                        <a:pt x="1656742" y="959793"/>
                      </a:lnTo>
                      <a:lnTo>
                        <a:pt x="1665783" y="957645"/>
                      </a:lnTo>
                      <a:lnTo>
                        <a:pt x="1675128" y="956894"/>
                      </a:lnTo>
                      <a:lnTo>
                        <a:pt x="1694657" y="958768"/>
                      </a:lnTo>
                      <a:lnTo>
                        <a:pt x="1703277" y="960926"/>
                      </a:lnTo>
                      <a:lnTo>
                        <a:pt x="1711884" y="964066"/>
                      </a:lnTo>
                      <a:lnTo>
                        <a:pt x="1721107" y="966352"/>
                      </a:lnTo>
                      <a:lnTo>
                        <a:pt x="1749280" y="971217"/>
                      </a:lnTo>
                      <a:lnTo>
                        <a:pt x="1758878" y="972427"/>
                      </a:lnTo>
                      <a:lnTo>
                        <a:pt x="1778430" y="973450"/>
                      </a:lnTo>
                      <a:lnTo>
                        <a:pt x="1788299" y="974950"/>
                      </a:lnTo>
                      <a:lnTo>
                        <a:pt x="1796639" y="977344"/>
                      </a:lnTo>
                      <a:lnTo>
                        <a:pt x="1806052" y="980449"/>
                      </a:lnTo>
                      <a:lnTo>
                        <a:pt x="1813790" y="984224"/>
                      </a:lnTo>
                      <a:lnTo>
                        <a:pt x="1821253" y="988279"/>
                      </a:lnTo>
                      <a:lnTo>
                        <a:pt x="1829640" y="993914"/>
                      </a:lnTo>
                      <a:lnTo>
                        <a:pt x="1836719" y="999145"/>
                      </a:lnTo>
                      <a:lnTo>
                        <a:pt x="1845316" y="1003792"/>
                      </a:lnTo>
                      <a:lnTo>
                        <a:pt x="1854539" y="1006521"/>
                      </a:lnTo>
                      <a:lnTo>
                        <a:pt x="1864387" y="1007805"/>
                      </a:lnTo>
                      <a:lnTo>
                        <a:pt x="1873938" y="1009387"/>
                      </a:lnTo>
                      <a:lnTo>
                        <a:pt x="1882981" y="1011618"/>
                      </a:lnTo>
                      <a:lnTo>
                        <a:pt x="1891592" y="1014093"/>
                      </a:lnTo>
                      <a:lnTo>
                        <a:pt x="1918051" y="1023693"/>
                      </a:lnTo>
                      <a:lnTo>
                        <a:pt x="1926852" y="1027336"/>
                      </a:lnTo>
                      <a:lnTo>
                        <a:pt x="1934967" y="1031588"/>
                      </a:lnTo>
                      <a:lnTo>
                        <a:pt x="1942292" y="1036158"/>
                      </a:lnTo>
                      <a:lnTo>
                        <a:pt x="1951116" y="1040324"/>
                      </a:lnTo>
                      <a:lnTo>
                        <a:pt x="1959098" y="1043350"/>
                      </a:lnTo>
                      <a:lnTo>
                        <a:pt x="1966556" y="1048191"/>
                      </a:lnTo>
                      <a:lnTo>
                        <a:pt x="1974372" y="1053759"/>
                      </a:lnTo>
                      <a:lnTo>
                        <a:pt x="1991341" y="1064886"/>
                      </a:lnTo>
                      <a:lnTo>
                        <a:pt x="1999264" y="1069739"/>
                      </a:lnTo>
                      <a:lnTo>
                        <a:pt x="2008245" y="1073589"/>
                      </a:lnTo>
                      <a:lnTo>
                        <a:pt x="2017043" y="1075700"/>
                      </a:lnTo>
                      <a:lnTo>
                        <a:pt x="2026694" y="1077457"/>
                      </a:lnTo>
                      <a:lnTo>
                        <a:pt x="2036584" y="1078831"/>
                      </a:lnTo>
                      <a:lnTo>
                        <a:pt x="2044996" y="1081721"/>
                      </a:lnTo>
                      <a:lnTo>
                        <a:pt x="2053335" y="1083827"/>
                      </a:lnTo>
                      <a:lnTo>
                        <a:pt x="2062746" y="1085184"/>
                      </a:lnTo>
                      <a:lnTo>
                        <a:pt x="2082018" y="1083829"/>
                      </a:lnTo>
                      <a:lnTo>
                        <a:pt x="2092013" y="1082018"/>
                      </a:lnTo>
                      <a:lnTo>
                        <a:pt x="2108094" y="1075087"/>
                      </a:lnTo>
                      <a:lnTo>
                        <a:pt x="2117582" y="1072475"/>
                      </a:lnTo>
                      <a:lnTo>
                        <a:pt x="2136108" y="1067949"/>
                      </a:lnTo>
                      <a:lnTo>
                        <a:pt x="2146634" y="1066646"/>
                      </a:lnTo>
                      <a:lnTo>
                        <a:pt x="2156161" y="1067533"/>
                      </a:lnTo>
                      <a:lnTo>
                        <a:pt x="2165200" y="1070254"/>
                      </a:lnTo>
                      <a:lnTo>
                        <a:pt x="2173897" y="1074775"/>
                      </a:lnTo>
                      <a:lnTo>
                        <a:pt x="2181068" y="1080209"/>
                      </a:lnTo>
                      <a:lnTo>
                        <a:pt x="2188636" y="1086876"/>
                      </a:lnTo>
                      <a:lnTo>
                        <a:pt x="2195739" y="1093534"/>
                      </a:lnTo>
                      <a:lnTo>
                        <a:pt x="2203602" y="1098542"/>
                      </a:lnTo>
                      <a:lnTo>
                        <a:pt x="2212308" y="1101921"/>
                      </a:lnTo>
                      <a:lnTo>
                        <a:pt x="2221974" y="1105167"/>
                      </a:lnTo>
                      <a:lnTo>
                        <a:pt x="2231929" y="1107369"/>
                      </a:lnTo>
                      <a:lnTo>
                        <a:pt x="2242703" y="1108588"/>
                      </a:lnTo>
                      <a:lnTo>
                        <a:pt x="2260967" y="1111665"/>
                      </a:lnTo>
                      <a:lnTo>
                        <a:pt x="2269777" y="1112047"/>
                      </a:lnTo>
                      <a:lnTo>
                        <a:pt x="2278341" y="1113207"/>
                      </a:lnTo>
                      <a:lnTo>
                        <a:pt x="2298055" y="1115295"/>
                      </a:lnTo>
                      <a:lnTo>
                        <a:pt x="2307528" y="1117202"/>
                      </a:lnTo>
                      <a:lnTo>
                        <a:pt x="2324993" y="1122353"/>
                      </a:lnTo>
                      <a:lnTo>
                        <a:pt x="2334041" y="1123637"/>
                      </a:lnTo>
                      <a:lnTo>
                        <a:pt x="2342458" y="1125800"/>
                      </a:lnTo>
                      <a:lnTo>
                        <a:pt x="2359573" y="1132981"/>
                      </a:lnTo>
                      <a:lnTo>
                        <a:pt x="2369018" y="1135469"/>
                      </a:lnTo>
                      <a:lnTo>
                        <a:pt x="2378557" y="1136098"/>
                      </a:lnTo>
                      <a:lnTo>
                        <a:pt x="2388494" y="1136248"/>
                      </a:lnTo>
                      <a:lnTo>
                        <a:pt x="2416737" y="1138008"/>
                      </a:lnTo>
                      <a:lnTo>
                        <a:pt x="2425995" y="1137404"/>
                      </a:lnTo>
                      <a:lnTo>
                        <a:pt x="2452976" y="1133506"/>
                      </a:lnTo>
                      <a:lnTo>
                        <a:pt x="2472405" y="1132654"/>
                      </a:lnTo>
                      <a:lnTo>
                        <a:pt x="2481523" y="1133314"/>
                      </a:lnTo>
                      <a:lnTo>
                        <a:pt x="2481616" y="1143224"/>
                      </a:lnTo>
                      <a:lnTo>
                        <a:pt x="2482926" y="1152313"/>
                      </a:lnTo>
                      <a:lnTo>
                        <a:pt x="2485521" y="1161861"/>
                      </a:lnTo>
                      <a:lnTo>
                        <a:pt x="2489005" y="1171938"/>
                      </a:lnTo>
                      <a:lnTo>
                        <a:pt x="2492769" y="1179786"/>
                      </a:lnTo>
                      <a:lnTo>
                        <a:pt x="2498357" y="1187724"/>
                      </a:lnTo>
                      <a:lnTo>
                        <a:pt x="2500671" y="1207049"/>
                      </a:lnTo>
                      <a:lnTo>
                        <a:pt x="2502822" y="1215630"/>
                      </a:lnTo>
                      <a:lnTo>
                        <a:pt x="2493891" y="1215494"/>
                      </a:lnTo>
                      <a:lnTo>
                        <a:pt x="2474626" y="1216248"/>
                      </a:lnTo>
                      <a:lnTo>
                        <a:pt x="2465414" y="1215993"/>
                      </a:lnTo>
                      <a:lnTo>
                        <a:pt x="2456179" y="1214219"/>
                      </a:lnTo>
                      <a:lnTo>
                        <a:pt x="2437311" y="1208296"/>
                      </a:lnTo>
                      <a:lnTo>
                        <a:pt x="2420594" y="1199762"/>
                      </a:lnTo>
                      <a:lnTo>
                        <a:pt x="2411804" y="1197904"/>
                      </a:lnTo>
                      <a:lnTo>
                        <a:pt x="2403691" y="1197623"/>
                      </a:lnTo>
                      <a:lnTo>
                        <a:pt x="2393894" y="1197880"/>
                      </a:lnTo>
                      <a:lnTo>
                        <a:pt x="2374629" y="1200089"/>
                      </a:lnTo>
                      <a:lnTo>
                        <a:pt x="2336052" y="1200522"/>
                      </a:lnTo>
                      <a:lnTo>
                        <a:pt x="2326981" y="1201030"/>
                      </a:lnTo>
                      <a:lnTo>
                        <a:pt x="2317348" y="1203808"/>
                      </a:lnTo>
                      <a:lnTo>
                        <a:pt x="2309864" y="1208271"/>
                      </a:lnTo>
                      <a:lnTo>
                        <a:pt x="2301578" y="1212869"/>
                      </a:lnTo>
                      <a:lnTo>
                        <a:pt x="2292397" y="1216917"/>
                      </a:lnTo>
                      <a:lnTo>
                        <a:pt x="2283033" y="1221710"/>
                      </a:lnTo>
                      <a:lnTo>
                        <a:pt x="2275493" y="1227219"/>
                      </a:lnTo>
                      <a:lnTo>
                        <a:pt x="2266686" y="1228742"/>
                      </a:lnTo>
                      <a:lnTo>
                        <a:pt x="2257130" y="1229545"/>
                      </a:lnTo>
                      <a:lnTo>
                        <a:pt x="2247552" y="1231602"/>
                      </a:lnTo>
                      <a:lnTo>
                        <a:pt x="2237994" y="1234569"/>
                      </a:lnTo>
                      <a:lnTo>
                        <a:pt x="2229946" y="1237648"/>
                      </a:lnTo>
                      <a:lnTo>
                        <a:pt x="2220882" y="1239708"/>
                      </a:lnTo>
                      <a:lnTo>
                        <a:pt x="2211291" y="1241421"/>
                      </a:lnTo>
                      <a:lnTo>
                        <a:pt x="2194280" y="1246010"/>
                      </a:lnTo>
                      <a:lnTo>
                        <a:pt x="2185311" y="1247781"/>
                      </a:lnTo>
                      <a:lnTo>
                        <a:pt x="2176546" y="1249162"/>
                      </a:lnTo>
                      <a:lnTo>
                        <a:pt x="2168052" y="1249791"/>
                      </a:lnTo>
                      <a:lnTo>
                        <a:pt x="2158913" y="1250084"/>
                      </a:lnTo>
                      <a:lnTo>
                        <a:pt x="2149736" y="1251458"/>
                      </a:lnTo>
                      <a:lnTo>
                        <a:pt x="2141324" y="1251259"/>
                      </a:lnTo>
                      <a:lnTo>
                        <a:pt x="2132063" y="1249417"/>
                      </a:lnTo>
                      <a:lnTo>
                        <a:pt x="2122333" y="1246925"/>
                      </a:lnTo>
                      <a:lnTo>
                        <a:pt x="2112775" y="1243555"/>
                      </a:lnTo>
                      <a:lnTo>
                        <a:pt x="2102209" y="1240768"/>
                      </a:lnTo>
                      <a:lnTo>
                        <a:pt x="2092586" y="1240665"/>
                      </a:lnTo>
                      <a:lnTo>
                        <a:pt x="2083828" y="1241835"/>
                      </a:lnTo>
                      <a:lnTo>
                        <a:pt x="2074621" y="1243377"/>
                      </a:lnTo>
                      <a:lnTo>
                        <a:pt x="2065138" y="1244688"/>
                      </a:lnTo>
                      <a:lnTo>
                        <a:pt x="2055669" y="1246529"/>
                      </a:lnTo>
                      <a:lnTo>
                        <a:pt x="2046911" y="1248914"/>
                      </a:lnTo>
                      <a:lnTo>
                        <a:pt x="2037386" y="1250564"/>
                      </a:lnTo>
                      <a:lnTo>
                        <a:pt x="2027014" y="1251074"/>
                      </a:lnTo>
                      <a:lnTo>
                        <a:pt x="2009051" y="1250222"/>
                      </a:lnTo>
                      <a:lnTo>
                        <a:pt x="1990312" y="1251556"/>
                      </a:lnTo>
                      <a:lnTo>
                        <a:pt x="1980170" y="1252714"/>
                      </a:lnTo>
                      <a:lnTo>
                        <a:pt x="1970203" y="1252901"/>
                      </a:lnTo>
                      <a:lnTo>
                        <a:pt x="1960000" y="1252005"/>
                      </a:lnTo>
                      <a:lnTo>
                        <a:pt x="1950339" y="1251518"/>
                      </a:lnTo>
                      <a:lnTo>
                        <a:pt x="1940337" y="1251533"/>
                      </a:lnTo>
                      <a:lnTo>
                        <a:pt x="1930787" y="1251972"/>
                      </a:lnTo>
                      <a:lnTo>
                        <a:pt x="1912644" y="1253409"/>
                      </a:lnTo>
                      <a:lnTo>
                        <a:pt x="1894405" y="1255656"/>
                      </a:lnTo>
                      <a:lnTo>
                        <a:pt x="1884842" y="1254921"/>
                      </a:lnTo>
                      <a:lnTo>
                        <a:pt x="1875649" y="1252431"/>
                      </a:lnTo>
                      <a:lnTo>
                        <a:pt x="1866078" y="1248778"/>
                      </a:lnTo>
                      <a:lnTo>
                        <a:pt x="1856415" y="1245867"/>
                      </a:lnTo>
                      <a:lnTo>
                        <a:pt x="1838185" y="1242851"/>
                      </a:lnTo>
                      <a:lnTo>
                        <a:pt x="1818660" y="1240162"/>
                      </a:lnTo>
                      <a:lnTo>
                        <a:pt x="1808518" y="1237883"/>
                      </a:lnTo>
                      <a:lnTo>
                        <a:pt x="1798603" y="1237096"/>
                      </a:lnTo>
                      <a:lnTo>
                        <a:pt x="1789971" y="1236829"/>
                      </a:lnTo>
                      <a:lnTo>
                        <a:pt x="1770411" y="1236970"/>
                      </a:lnTo>
                      <a:lnTo>
                        <a:pt x="1751534" y="1235046"/>
                      </a:lnTo>
                      <a:lnTo>
                        <a:pt x="1741476" y="1234012"/>
                      </a:lnTo>
                      <a:lnTo>
                        <a:pt x="1732736" y="1232694"/>
                      </a:lnTo>
                      <a:lnTo>
                        <a:pt x="1723200" y="1231784"/>
                      </a:lnTo>
                      <a:lnTo>
                        <a:pt x="1713911" y="1231529"/>
                      </a:lnTo>
                      <a:lnTo>
                        <a:pt x="1704512" y="1230673"/>
                      </a:lnTo>
                      <a:lnTo>
                        <a:pt x="1694875" y="1230860"/>
                      </a:lnTo>
                      <a:lnTo>
                        <a:pt x="1685452" y="1231756"/>
                      </a:lnTo>
                      <a:lnTo>
                        <a:pt x="1676154" y="1232320"/>
                      </a:lnTo>
                      <a:lnTo>
                        <a:pt x="1637528" y="1227679"/>
                      </a:lnTo>
                      <a:lnTo>
                        <a:pt x="1617790" y="1223507"/>
                      </a:lnTo>
                      <a:lnTo>
                        <a:pt x="1599921" y="1221223"/>
                      </a:lnTo>
                      <a:lnTo>
                        <a:pt x="1590478" y="1218656"/>
                      </a:lnTo>
                      <a:lnTo>
                        <a:pt x="1581605" y="1215361"/>
                      </a:lnTo>
                      <a:lnTo>
                        <a:pt x="1572976" y="1211444"/>
                      </a:lnTo>
                      <a:lnTo>
                        <a:pt x="1564905" y="1207070"/>
                      </a:lnTo>
                      <a:lnTo>
                        <a:pt x="1555782" y="1202535"/>
                      </a:lnTo>
                      <a:lnTo>
                        <a:pt x="1546982" y="1198870"/>
                      </a:lnTo>
                      <a:lnTo>
                        <a:pt x="1538366" y="1196860"/>
                      </a:lnTo>
                      <a:lnTo>
                        <a:pt x="1509148" y="1189002"/>
                      </a:lnTo>
                      <a:lnTo>
                        <a:pt x="1501285" y="1185833"/>
                      </a:lnTo>
                      <a:lnTo>
                        <a:pt x="1484798" y="1177112"/>
                      </a:lnTo>
                      <a:lnTo>
                        <a:pt x="1476638" y="1172387"/>
                      </a:lnTo>
                      <a:lnTo>
                        <a:pt x="1468656" y="1166101"/>
                      </a:lnTo>
                      <a:lnTo>
                        <a:pt x="1462652" y="1159610"/>
                      </a:lnTo>
                      <a:lnTo>
                        <a:pt x="1457796" y="1153015"/>
                      </a:lnTo>
                      <a:lnTo>
                        <a:pt x="1452867" y="1145489"/>
                      </a:lnTo>
                      <a:lnTo>
                        <a:pt x="1443784" y="1128750"/>
                      </a:lnTo>
                      <a:lnTo>
                        <a:pt x="1439590" y="1120052"/>
                      </a:lnTo>
                      <a:lnTo>
                        <a:pt x="1436340" y="1110832"/>
                      </a:lnTo>
                      <a:lnTo>
                        <a:pt x="1433780" y="1102089"/>
                      </a:lnTo>
                      <a:lnTo>
                        <a:pt x="1429803" y="1093305"/>
                      </a:lnTo>
                      <a:lnTo>
                        <a:pt x="1419871" y="1078220"/>
                      </a:lnTo>
                      <a:lnTo>
                        <a:pt x="1415483" y="1069917"/>
                      </a:lnTo>
                      <a:lnTo>
                        <a:pt x="1413189" y="1059834"/>
                      </a:lnTo>
                      <a:lnTo>
                        <a:pt x="1412731" y="1050539"/>
                      </a:lnTo>
                      <a:lnTo>
                        <a:pt x="1410970" y="1040305"/>
                      </a:lnTo>
                      <a:lnTo>
                        <a:pt x="1409869" y="1031787"/>
                      </a:lnTo>
                      <a:lnTo>
                        <a:pt x="1402862" y="1014468"/>
                      </a:lnTo>
                      <a:lnTo>
                        <a:pt x="1391167" y="998047"/>
                      </a:lnTo>
                      <a:lnTo>
                        <a:pt x="1387261" y="989145"/>
                      </a:lnTo>
                      <a:lnTo>
                        <a:pt x="1385512" y="979864"/>
                      </a:lnTo>
                      <a:lnTo>
                        <a:pt x="1380773" y="961831"/>
                      </a:lnTo>
                      <a:lnTo>
                        <a:pt x="1377125" y="942935"/>
                      </a:lnTo>
                      <a:lnTo>
                        <a:pt x="1370679" y="925353"/>
                      </a:lnTo>
                      <a:lnTo>
                        <a:pt x="1368573" y="916049"/>
                      </a:lnTo>
                      <a:lnTo>
                        <a:pt x="1365889" y="907337"/>
                      </a:lnTo>
                      <a:lnTo>
                        <a:pt x="1364500" y="897209"/>
                      </a:lnTo>
                      <a:lnTo>
                        <a:pt x="1362588" y="888386"/>
                      </a:lnTo>
                      <a:lnTo>
                        <a:pt x="1359689" y="879484"/>
                      </a:lnTo>
                      <a:lnTo>
                        <a:pt x="1351047" y="861498"/>
                      </a:lnTo>
                      <a:lnTo>
                        <a:pt x="1349892" y="852213"/>
                      </a:lnTo>
                      <a:lnTo>
                        <a:pt x="1347564" y="842599"/>
                      </a:lnTo>
                      <a:lnTo>
                        <a:pt x="1343068" y="833796"/>
                      </a:lnTo>
                      <a:lnTo>
                        <a:pt x="1339418" y="825474"/>
                      </a:lnTo>
                      <a:lnTo>
                        <a:pt x="1336449" y="816633"/>
                      </a:lnTo>
                      <a:lnTo>
                        <a:pt x="1328965" y="800149"/>
                      </a:lnTo>
                      <a:lnTo>
                        <a:pt x="1327012" y="790737"/>
                      </a:lnTo>
                      <a:lnTo>
                        <a:pt x="1324576" y="781386"/>
                      </a:lnTo>
                      <a:lnTo>
                        <a:pt x="1320015" y="772098"/>
                      </a:lnTo>
                      <a:lnTo>
                        <a:pt x="1316695" y="762808"/>
                      </a:lnTo>
                      <a:lnTo>
                        <a:pt x="1312257" y="754266"/>
                      </a:lnTo>
                      <a:lnTo>
                        <a:pt x="1309101" y="745739"/>
                      </a:lnTo>
                      <a:lnTo>
                        <a:pt x="1305084" y="736947"/>
                      </a:lnTo>
                      <a:lnTo>
                        <a:pt x="1302643" y="728047"/>
                      </a:lnTo>
                      <a:lnTo>
                        <a:pt x="1295466" y="709085"/>
                      </a:lnTo>
                      <a:lnTo>
                        <a:pt x="1292034" y="701826"/>
                      </a:lnTo>
                      <a:lnTo>
                        <a:pt x="1288543" y="693280"/>
                      </a:lnTo>
                      <a:lnTo>
                        <a:pt x="1285917" y="684554"/>
                      </a:lnTo>
                      <a:lnTo>
                        <a:pt x="1282462" y="676927"/>
                      </a:lnTo>
                      <a:lnTo>
                        <a:pt x="1279088" y="667766"/>
                      </a:lnTo>
                      <a:lnTo>
                        <a:pt x="1276764" y="657888"/>
                      </a:lnTo>
                      <a:lnTo>
                        <a:pt x="1272680" y="649478"/>
                      </a:lnTo>
                      <a:lnTo>
                        <a:pt x="1267452" y="642553"/>
                      </a:lnTo>
                      <a:lnTo>
                        <a:pt x="1262308" y="634068"/>
                      </a:lnTo>
                      <a:lnTo>
                        <a:pt x="1259678" y="624696"/>
                      </a:lnTo>
                      <a:lnTo>
                        <a:pt x="1258621" y="615712"/>
                      </a:lnTo>
                      <a:lnTo>
                        <a:pt x="1258946" y="606213"/>
                      </a:lnTo>
                      <a:lnTo>
                        <a:pt x="1259933" y="597049"/>
                      </a:lnTo>
                      <a:lnTo>
                        <a:pt x="1260396" y="587373"/>
                      </a:lnTo>
                      <a:lnTo>
                        <a:pt x="1260587" y="567398"/>
                      </a:lnTo>
                      <a:lnTo>
                        <a:pt x="1259996" y="557604"/>
                      </a:lnTo>
                      <a:lnTo>
                        <a:pt x="1260106" y="549039"/>
                      </a:lnTo>
                      <a:lnTo>
                        <a:pt x="1262488" y="540205"/>
                      </a:lnTo>
                      <a:lnTo>
                        <a:pt x="1265408" y="531556"/>
                      </a:lnTo>
                      <a:lnTo>
                        <a:pt x="1267788" y="522638"/>
                      </a:lnTo>
                      <a:lnTo>
                        <a:pt x="1269238" y="513277"/>
                      </a:lnTo>
                      <a:lnTo>
                        <a:pt x="1274650" y="494963"/>
                      </a:lnTo>
                      <a:lnTo>
                        <a:pt x="1280372" y="467076"/>
                      </a:lnTo>
                      <a:lnTo>
                        <a:pt x="1283766" y="458764"/>
                      </a:lnTo>
                      <a:lnTo>
                        <a:pt x="1288531" y="450564"/>
                      </a:lnTo>
                      <a:lnTo>
                        <a:pt x="1296656" y="434675"/>
                      </a:lnTo>
                      <a:lnTo>
                        <a:pt x="1302038" y="427065"/>
                      </a:lnTo>
                      <a:lnTo>
                        <a:pt x="1318692" y="405086"/>
                      </a:lnTo>
                      <a:lnTo>
                        <a:pt x="1323155" y="396659"/>
                      </a:lnTo>
                      <a:lnTo>
                        <a:pt x="1326194" y="388251"/>
                      </a:lnTo>
                      <a:lnTo>
                        <a:pt x="1328969" y="379050"/>
                      </a:lnTo>
                      <a:lnTo>
                        <a:pt x="1332042" y="370581"/>
                      </a:lnTo>
                      <a:lnTo>
                        <a:pt x="1334228" y="361906"/>
                      </a:lnTo>
                      <a:lnTo>
                        <a:pt x="1335020" y="352566"/>
                      </a:lnTo>
                      <a:lnTo>
                        <a:pt x="1336124" y="343264"/>
                      </a:lnTo>
                      <a:lnTo>
                        <a:pt x="1339661" y="325154"/>
                      </a:lnTo>
                      <a:lnTo>
                        <a:pt x="1342016" y="316454"/>
                      </a:lnTo>
                      <a:lnTo>
                        <a:pt x="1345939" y="306686"/>
                      </a:lnTo>
                      <a:lnTo>
                        <a:pt x="1350051" y="298069"/>
                      </a:lnTo>
                      <a:lnTo>
                        <a:pt x="1353967" y="288915"/>
                      </a:lnTo>
                      <a:lnTo>
                        <a:pt x="1359324" y="271289"/>
                      </a:lnTo>
                      <a:lnTo>
                        <a:pt x="1362777" y="262298"/>
                      </a:lnTo>
                      <a:lnTo>
                        <a:pt x="1365728" y="252727"/>
                      </a:lnTo>
                      <a:lnTo>
                        <a:pt x="1370488" y="243687"/>
                      </a:lnTo>
                      <a:lnTo>
                        <a:pt x="1375346" y="235513"/>
                      </a:lnTo>
                      <a:lnTo>
                        <a:pt x="1378133" y="226429"/>
                      </a:lnTo>
                      <a:lnTo>
                        <a:pt x="1379043" y="216979"/>
                      </a:lnTo>
                      <a:lnTo>
                        <a:pt x="1378297" y="207142"/>
                      </a:lnTo>
                      <a:lnTo>
                        <a:pt x="1375870" y="197817"/>
                      </a:lnTo>
                      <a:lnTo>
                        <a:pt x="1370055" y="180019"/>
                      </a:lnTo>
                      <a:lnTo>
                        <a:pt x="1368150" y="170605"/>
                      </a:lnTo>
                      <a:lnTo>
                        <a:pt x="1367371" y="160170"/>
                      </a:lnTo>
                      <a:lnTo>
                        <a:pt x="1367163" y="150787"/>
                      </a:lnTo>
                      <a:lnTo>
                        <a:pt x="1367371" y="141894"/>
                      </a:lnTo>
                      <a:lnTo>
                        <a:pt x="1368103" y="133330"/>
                      </a:lnTo>
                      <a:lnTo>
                        <a:pt x="1369412" y="124347"/>
                      </a:lnTo>
                      <a:lnTo>
                        <a:pt x="1372632" y="115723"/>
                      </a:lnTo>
                      <a:lnTo>
                        <a:pt x="1375566" y="105231"/>
                      </a:lnTo>
                      <a:lnTo>
                        <a:pt x="1378982" y="85261"/>
                      </a:lnTo>
                      <a:lnTo>
                        <a:pt x="1384834" y="66629"/>
                      </a:lnTo>
                      <a:lnTo>
                        <a:pt x="1387985" y="47235"/>
                      </a:lnTo>
                      <a:lnTo>
                        <a:pt x="1392785" y="42182"/>
                      </a:lnTo>
                      <a:lnTo>
                        <a:pt x="1401560" y="41807"/>
                      </a:lnTo>
                      <a:lnTo>
                        <a:pt x="1410349" y="40440"/>
                      </a:lnTo>
                      <a:lnTo>
                        <a:pt x="1418868" y="37821"/>
                      </a:lnTo>
                      <a:lnTo>
                        <a:pt x="1436854" y="31460"/>
                      </a:lnTo>
                      <a:lnTo>
                        <a:pt x="1445706" y="29064"/>
                      </a:lnTo>
                      <a:lnTo>
                        <a:pt x="1455252" y="24906"/>
                      </a:lnTo>
                      <a:lnTo>
                        <a:pt x="1463613" y="22421"/>
                      </a:lnTo>
                      <a:lnTo>
                        <a:pt x="1471796" y="20574"/>
                      </a:lnTo>
                      <a:lnTo>
                        <a:pt x="1490011" y="17604"/>
                      </a:lnTo>
                      <a:lnTo>
                        <a:pt x="1499347" y="14800"/>
                      </a:lnTo>
                      <a:lnTo>
                        <a:pt x="1508468" y="13396"/>
                      </a:lnTo>
                      <a:lnTo>
                        <a:pt x="1517499" y="13151"/>
                      </a:lnTo>
                      <a:lnTo>
                        <a:pt x="1526905" y="13723"/>
                      </a:lnTo>
                      <a:lnTo>
                        <a:pt x="1536886" y="15137"/>
                      </a:lnTo>
                      <a:lnTo>
                        <a:pt x="1565160" y="15398"/>
                      </a:lnTo>
                      <a:lnTo>
                        <a:pt x="1574565" y="14888"/>
                      </a:lnTo>
                      <a:lnTo>
                        <a:pt x="1583314" y="12824"/>
                      </a:lnTo>
                      <a:lnTo>
                        <a:pt x="1591853" y="10148"/>
                      </a:lnTo>
                      <a:lnTo>
                        <a:pt x="1610760" y="8571"/>
                      </a:lnTo>
                      <a:lnTo>
                        <a:pt x="1620657" y="7523"/>
                      </a:lnTo>
                      <a:lnTo>
                        <a:pt x="1639144" y="4487"/>
                      </a:lnTo>
                      <a:lnTo>
                        <a:pt x="1648559" y="3521"/>
                      </a:lnTo>
                      <a:lnTo>
                        <a:pt x="1659115" y="4284"/>
                      </a:lnTo>
                      <a:lnTo>
                        <a:pt x="1677066" y="8861"/>
                      </a:lnTo>
                      <a:lnTo>
                        <a:pt x="1714605" y="17116"/>
                      </a:lnTo>
                      <a:lnTo>
                        <a:pt x="1722456" y="19115"/>
                      </a:lnTo>
                      <a:lnTo>
                        <a:pt x="1732014" y="20199"/>
                      </a:lnTo>
                      <a:lnTo>
                        <a:pt x="1740702" y="19778"/>
                      </a:lnTo>
                      <a:lnTo>
                        <a:pt x="1758485" y="15292"/>
                      </a:lnTo>
                      <a:lnTo>
                        <a:pt x="1768302" y="13837"/>
                      </a:lnTo>
                      <a:lnTo>
                        <a:pt x="1777252" y="13777"/>
                      </a:lnTo>
                      <a:lnTo>
                        <a:pt x="1794771" y="16173"/>
                      </a:lnTo>
                      <a:lnTo>
                        <a:pt x="1803353" y="15364"/>
                      </a:lnTo>
                      <a:lnTo>
                        <a:pt x="1813267" y="12470"/>
                      </a:lnTo>
                      <a:lnTo>
                        <a:pt x="1830248" y="10796"/>
                      </a:lnTo>
                      <a:lnTo>
                        <a:pt x="1839871" y="10509"/>
                      </a:lnTo>
                      <a:lnTo>
                        <a:pt x="1859449" y="10920"/>
                      </a:lnTo>
                      <a:lnTo>
                        <a:pt x="1876928" y="10483"/>
                      </a:lnTo>
                      <a:lnTo>
                        <a:pt x="1887704" y="10796"/>
                      </a:lnTo>
                      <a:lnTo>
                        <a:pt x="1896972" y="12002"/>
                      </a:lnTo>
                      <a:lnTo>
                        <a:pt x="1905471" y="13855"/>
                      </a:lnTo>
                      <a:lnTo>
                        <a:pt x="1914509" y="16456"/>
                      </a:lnTo>
                      <a:lnTo>
                        <a:pt x="1923389" y="20573"/>
                      </a:lnTo>
                      <a:lnTo>
                        <a:pt x="1932065" y="25691"/>
                      </a:lnTo>
                      <a:lnTo>
                        <a:pt x="1941170" y="29366"/>
                      </a:lnTo>
                      <a:lnTo>
                        <a:pt x="1950877" y="31949"/>
                      </a:lnTo>
                      <a:lnTo>
                        <a:pt x="1960781" y="35675"/>
                      </a:lnTo>
                      <a:lnTo>
                        <a:pt x="1968835" y="39451"/>
                      </a:lnTo>
                      <a:lnTo>
                        <a:pt x="1977783" y="42384"/>
                      </a:lnTo>
                      <a:lnTo>
                        <a:pt x="1987277" y="42222"/>
                      </a:lnTo>
                      <a:lnTo>
                        <a:pt x="1996148" y="39784"/>
                      </a:lnTo>
                      <a:lnTo>
                        <a:pt x="2005577" y="36906"/>
                      </a:lnTo>
                      <a:lnTo>
                        <a:pt x="2014478" y="32240"/>
                      </a:lnTo>
                      <a:lnTo>
                        <a:pt x="2022301" y="26431"/>
                      </a:lnTo>
                      <a:lnTo>
                        <a:pt x="2030898" y="24132"/>
                      </a:lnTo>
                      <a:lnTo>
                        <a:pt x="2041148" y="22801"/>
                      </a:lnTo>
                      <a:lnTo>
                        <a:pt x="2060427" y="18010"/>
                      </a:lnTo>
                      <a:lnTo>
                        <a:pt x="2077408" y="12684"/>
                      </a:lnTo>
                      <a:lnTo>
                        <a:pt x="2087508" y="9707"/>
                      </a:lnTo>
                      <a:lnTo>
                        <a:pt x="2097250" y="10026"/>
                      </a:lnTo>
                      <a:lnTo>
                        <a:pt x="2107068" y="11503"/>
                      </a:lnTo>
                      <a:lnTo>
                        <a:pt x="2115700" y="13263"/>
                      </a:lnTo>
                      <a:lnTo>
                        <a:pt x="2125536" y="14375"/>
                      </a:lnTo>
                      <a:lnTo>
                        <a:pt x="2135189" y="16169"/>
                      </a:lnTo>
                      <a:lnTo>
                        <a:pt x="2144153" y="17482"/>
                      </a:lnTo>
                      <a:lnTo>
                        <a:pt x="2153012" y="19293"/>
                      </a:lnTo>
                      <a:lnTo>
                        <a:pt x="2162920" y="22108"/>
                      </a:lnTo>
                      <a:lnTo>
                        <a:pt x="2172123" y="25591"/>
                      </a:lnTo>
                      <a:lnTo>
                        <a:pt x="2180663" y="29562"/>
                      </a:lnTo>
                      <a:lnTo>
                        <a:pt x="2189536" y="32600"/>
                      </a:lnTo>
                      <a:lnTo>
                        <a:pt x="2198842" y="35051"/>
                      </a:lnTo>
                      <a:lnTo>
                        <a:pt x="2208208" y="37243"/>
                      </a:lnTo>
                      <a:lnTo>
                        <a:pt x="2216496" y="40453"/>
                      </a:lnTo>
                      <a:lnTo>
                        <a:pt x="2233846" y="48359"/>
                      </a:lnTo>
                      <a:lnTo>
                        <a:pt x="2242876" y="50807"/>
                      </a:lnTo>
                      <a:lnTo>
                        <a:pt x="2251783" y="51173"/>
                      </a:lnTo>
                      <a:lnTo>
                        <a:pt x="2261332" y="53146"/>
                      </a:lnTo>
                      <a:lnTo>
                        <a:pt x="2269707" y="55638"/>
                      </a:lnTo>
                      <a:lnTo>
                        <a:pt x="2278857" y="56734"/>
                      </a:lnTo>
                      <a:lnTo>
                        <a:pt x="2288808" y="57291"/>
                      </a:lnTo>
                      <a:lnTo>
                        <a:pt x="2297587" y="57300"/>
                      </a:lnTo>
                      <a:lnTo>
                        <a:pt x="2305803" y="55984"/>
                      </a:lnTo>
                      <a:lnTo>
                        <a:pt x="2314706" y="53748"/>
                      </a:lnTo>
                      <a:lnTo>
                        <a:pt x="2331984" y="48586"/>
                      </a:lnTo>
                      <a:lnTo>
                        <a:pt x="2341196" y="46397"/>
                      </a:lnTo>
                      <a:lnTo>
                        <a:pt x="2350922" y="44707"/>
                      </a:lnTo>
                      <a:lnTo>
                        <a:pt x="2360321" y="43674"/>
                      </a:lnTo>
                      <a:lnTo>
                        <a:pt x="2369930" y="41282"/>
                      </a:lnTo>
                      <a:lnTo>
                        <a:pt x="2378557" y="38713"/>
                      </a:lnTo>
                      <a:lnTo>
                        <a:pt x="2398337" y="35724"/>
                      </a:lnTo>
                      <a:lnTo>
                        <a:pt x="2417625" y="31626"/>
                      </a:lnTo>
                      <a:lnTo>
                        <a:pt x="2426626" y="30726"/>
                      </a:lnTo>
                      <a:lnTo>
                        <a:pt x="2445985" y="29852"/>
                      </a:lnTo>
                      <a:lnTo>
                        <a:pt x="2455852" y="30577"/>
                      </a:lnTo>
                      <a:lnTo>
                        <a:pt x="2466045" y="32606"/>
                      </a:lnTo>
                      <a:lnTo>
                        <a:pt x="2475023" y="36022"/>
                      </a:lnTo>
                      <a:lnTo>
                        <a:pt x="2483113" y="40993"/>
                      </a:lnTo>
                      <a:lnTo>
                        <a:pt x="2489612" y="46819"/>
                      </a:lnTo>
                      <a:lnTo>
                        <a:pt x="2490945" y="75374"/>
                      </a:lnTo>
                      <a:lnTo>
                        <a:pt x="2488514" y="84547"/>
                      </a:lnTo>
                      <a:lnTo>
                        <a:pt x="2486690" y="94025"/>
                      </a:lnTo>
                      <a:lnTo>
                        <a:pt x="2487064" y="103855"/>
                      </a:lnTo>
                      <a:lnTo>
                        <a:pt x="2487836" y="113817"/>
                      </a:lnTo>
                      <a:lnTo>
                        <a:pt x="2489028" y="123020"/>
                      </a:lnTo>
                      <a:lnTo>
                        <a:pt x="2490922" y="131872"/>
                      </a:lnTo>
                      <a:lnTo>
                        <a:pt x="2491997" y="141042"/>
                      </a:lnTo>
                      <a:lnTo>
                        <a:pt x="2494569" y="149640"/>
                      </a:lnTo>
                      <a:lnTo>
                        <a:pt x="2499549" y="157544"/>
                      </a:lnTo>
                      <a:lnTo>
                        <a:pt x="2500554" y="166161"/>
                      </a:lnTo>
                      <a:lnTo>
                        <a:pt x="2500414" y="176646"/>
                      </a:lnTo>
                      <a:lnTo>
                        <a:pt x="2499315" y="185828"/>
                      </a:lnTo>
                      <a:lnTo>
                        <a:pt x="2497585" y="194892"/>
                      </a:lnTo>
                      <a:lnTo>
                        <a:pt x="2497258" y="204161"/>
                      </a:lnTo>
                      <a:lnTo>
                        <a:pt x="2497351" y="213696"/>
                      </a:lnTo>
                      <a:lnTo>
                        <a:pt x="2495855" y="223803"/>
                      </a:lnTo>
                      <a:lnTo>
                        <a:pt x="2491436" y="242222"/>
                      </a:lnTo>
                      <a:lnTo>
                        <a:pt x="2488163" y="260775"/>
                      </a:lnTo>
                      <a:lnTo>
                        <a:pt x="2485614" y="268626"/>
                      </a:lnTo>
                      <a:lnTo>
                        <a:pt x="2482107" y="277614"/>
                      </a:lnTo>
                      <a:lnTo>
                        <a:pt x="2477034" y="285840"/>
                      </a:lnTo>
                      <a:lnTo>
                        <a:pt x="2472685" y="294054"/>
                      </a:lnTo>
                      <a:lnTo>
                        <a:pt x="2468921" y="302502"/>
                      </a:lnTo>
                      <a:lnTo>
                        <a:pt x="2459078" y="330646"/>
                      </a:lnTo>
                      <a:lnTo>
                        <a:pt x="2453888" y="349166"/>
                      </a:lnTo>
                      <a:lnTo>
                        <a:pt x="2446009" y="367773"/>
                      </a:lnTo>
                      <a:lnTo>
                        <a:pt x="2442268" y="376976"/>
                      </a:lnTo>
                      <a:lnTo>
                        <a:pt x="2438083" y="385296"/>
                      </a:lnTo>
                      <a:lnTo>
                        <a:pt x="2433687" y="393310"/>
                      </a:lnTo>
                      <a:lnTo>
                        <a:pt x="2428029" y="401162"/>
                      </a:lnTo>
                      <a:lnTo>
                        <a:pt x="2421109" y="407304"/>
                      </a:lnTo>
                      <a:lnTo>
                        <a:pt x="2413136" y="411952"/>
                      </a:lnTo>
                      <a:lnTo>
                        <a:pt x="2405608" y="416794"/>
                      </a:lnTo>
                      <a:lnTo>
                        <a:pt x="2396420" y="420926"/>
                      </a:lnTo>
                      <a:lnTo>
                        <a:pt x="2379960" y="426990"/>
                      </a:lnTo>
                      <a:lnTo>
                        <a:pt x="2362401" y="434129"/>
                      </a:lnTo>
                      <a:lnTo>
                        <a:pt x="2353470" y="436023"/>
                      </a:lnTo>
                      <a:lnTo>
                        <a:pt x="2344469" y="435894"/>
                      </a:lnTo>
                      <a:lnTo>
                        <a:pt x="2324479" y="433795"/>
                      </a:lnTo>
                      <a:lnTo>
                        <a:pt x="2315758" y="434069"/>
                      </a:lnTo>
                      <a:lnTo>
                        <a:pt x="2306105" y="435409"/>
                      </a:lnTo>
                      <a:lnTo>
                        <a:pt x="2287992" y="435929"/>
                      </a:lnTo>
                      <a:lnTo>
                        <a:pt x="2269127" y="438051"/>
                      </a:lnTo>
                      <a:lnTo>
                        <a:pt x="2250596" y="441388"/>
                      </a:lnTo>
                      <a:lnTo>
                        <a:pt x="2241215" y="442119"/>
                      </a:lnTo>
                      <a:lnTo>
                        <a:pt x="2232757" y="441929"/>
                      </a:lnTo>
                      <a:lnTo>
                        <a:pt x="2223765" y="442371"/>
                      </a:lnTo>
                      <a:lnTo>
                        <a:pt x="2214838" y="444176"/>
                      </a:lnTo>
                      <a:lnTo>
                        <a:pt x="2206085" y="447213"/>
                      </a:lnTo>
                      <a:lnTo>
                        <a:pt x="2197803" y="450850"/>
                      </a:lnTo>
                      <a:lnTo>
                        <a:pt x="2190109" y="454828"/>
                      </a:lnTo>
                      <a:lnTo>
                        <a:pt x="2174192" y="464497"/>
                      </a:lnTo>
                      <a:lnTo>
                        <a:pt x="2166743" y="469744"/>
                      </a:lnTo>
                      <a:lnTo>
                        <a:pt x="2159093" y="477031"/>
                      </a:lnTo>
                      <a:lnTo>
                        <a:pt x="2144869" y="489497"/>
                      </a:lnTo>
                      <a:lnTo>
                        <a:pt x="2138362" y="495897"/>
                      </a:lnTo>
                      <a:lnTo>
                        <a:pt x="2130656" y="500329"/>
                      </a:lnTo>
                      <a:lnTo>
                        <a:pt x="2114535" y="508115"/>
                      </a:lnTo>
                      <a:lnTo>
                        <a:pt x="2107257" y="511890"/>
                      </a:lnTo>
                      <a:lnTo>
                        <a:pt x="2098808" y="517124"/>
                      </a:lnTo>
                      <a:lnTo>
                        <a:pt x="2092654" y="522369"/>
                      </a:lnTo>
                      <a:lnTo>
                        <a:pt x="2086453" y="528682"/>
                      </a:lnTo>
                      <a:lnTo>
                        <a:pt x="2078549" y="534350"/>
                      </a:lnTo>
                      <a:lnTo>
                        <a:pt x="2069685" y="537753"/>
                      </a:lnTo>
                      <a:lnTo>
                        <a:pt x="2052239" y="545653"/>
                      </a:lnTo>
                      <a:lnTo>
                        <a:pt x="2025249" y="555821"/>
                      </a:lnTo>
                      <a:lnTo>
                        <a:pt x="2015687" y="559940"/>
                      </a:lnTo>
                      <a:lnTo>
                        <a:pt x="2006931" y="563127"/>
                      </a:lnTo>
                      <a:lnTo>
                        <a:pt x="1997462" y="565308"/>
                      </a:lnTo>
                      <a:lnTo>
                        <a:pt x="1987348" y="565769"/>
                      </a:lnTo>
                      <a:lnTo>
                        <a:pt x="1978473" y="564863"/>
                      </a:lnTo>
                      <a:lnTo>
                        <a:pt x="1969654" y="562420"/>
                      </a:lnTo>
                      <a:lnTo>
                        <a:pt x="1960830" y="557824"/>
                      </a:lnTo>
                      <a:lnTo>
                        <a:pt x="1953302" y="553598"/>
                      </a:lnTo>
                      <a:lnTo>
                        <a:pt x="1944964" y="551113"/>
                      </a:lnTo>
                      <a:lnTo>
                        <a:pt x="1935731" y="548917"/>
                      </a:lnTo>
                      <a:lnTo>
                        <a:pt x="1920298" y="540285"/>
                      </a:lnTo>
                      <a:lnTo>
                        <a:pt x="1911110" y="536693"/>
                      </a:lnTo>
                      <a:lnTo>
                        <a:pt x="1902087" y="533894"/>
                      </a:lnTo>
                      <a:lnTo>
                        <a:pt x="1867352" y="520609"/>
                      </a:lnTo>
                      <a:lnTo>
                        <a:pt x="1858170" y="517850"/>
                      </a:lnTo>
                      <a:lnTo>
                        <a:pt x="1839162" y="514848"/>
                      </a:lnTo>
                      <a:lnTo>
                        <a:pt x="1829838" y="512594"/>
                      </a:lnTo>
                      <a:lnTo>
                        <a:pt x="1810756" y="507062"/>
                      </a:lnTo>
                      <a:lnTo>
                        <a:pt x="1802575" y="503856"/>
                      </a:lnTo>
                      <a:lnTo>
                        <a:pt x="1793836" y="502049"/>
                      </a:lnTo>
                      <a:lnTo>
                        <a:pt x="1784032" y="500851"/>
                      </a:lnTo>
                      <a:lnTo>
                        <a:pt x="1774131" y="502693"/>
                      </a:lnTo>
                      <a:lnTo>
                        <a:pt x="1765143" y="505920"/>
                      </a:lnTo>
                      <a:lnTo>
                        <a:pt x="1757133" y="510514"/>
                      </a:lnTo>
                      <a:lnTo>
                        <a:pt x="1750082" y="516432"/>
                      </a:lnTo>
                      <a:lnTo>
                        <a:pt x="1742137" y="521472"/>
                      </a:lnTo>
                      <a:lnTo>
                        <a:pt x="1733286" y="525795"/>
                      </a:lnTo>
                      <a:lnTo>
                        <a:pt x="1723106" y="529129"/>
                      </a:lnTo>
                      <a:lnTo>
                        <a:pt x="1714236" y="531322"/>
                      </a:lnTo>
                      <a:lnTo>
                        <a:pt x="1695915" y="537062"/>
                      </a:lnTo>
                      <a:lnTo>
                        <a:pt x="1687045" y="540481"/>
                      </a:lnTo>
                      <a:lnTo>
                        <a:pt x="1678216" y="543084"/>
                      </a:lnTo>
                      <a:lnTo>
                        <a:pt x="1668780" y="545480"/>
                      </a:lnTo>
                      <a:lnTo>
                        <a:pt x="1659412" y="548459"/>
                      </a:lnTo>
                      <a:lnTo>
                        <a:pt x="1650406" y="551620"/>
                      </a:lnTo>
                      <a:lnTo>
                        <a:pt x="1641493" y="552451"/>
                      </a:lnTo>
                      <a:lnTo>
                        <a:pt x="1622445" y="552521"/>
                      </a:lnTo>
                      <a:lnTo>
                        <a:pt x="1613956" y="552833"/>
                      </a:lnTo>
                      <a:lnTo>
                        <a:pt x="1596512" y="555074"/>
                      </a:lnTo>
                      <a:lnTo>
                        <a:pt x="1587647" y="557309"/>
                      </a:lnTo>
                      <a:lnTo>
                        <a:pt x="1579209" y="559888"/>
                      </a:lnTo>
                      <a:lnTo>
                        <a:pt x="1561529" y="563351"/>
                      </a:lnTo>
                      <a:lnTo>
                        <a:pt x="1552221" y="564285"/>
                      </a:lnTo>
                      <a:lnTo>
                        <a:pt x="1543274" y="566897"/>
                      </a:lnTo>
                      <a:lnTo>
                        <a:pt x="1533606" y="569089"/>
                      </a:lnTo>
                      <a:lnTo>
                        <a:pt x="1524951" y="569314"/>
                      </a:lnTo>
                      <a:lnTo>
                        <a:pt x="1515110" y="571022"/>
                      </a:lnTo>
                      <a:lnTo>
                        <a:pt x="1486558" y="573405"/>
                      </a:lnTo>
                      <a:lnTo>
                        <a:pt x="1477819" y="575843"/>
                      </a:lnTo>
                      <a:lnTo>
                        <a:pt x="1469437" y="578553"/>
                      </a:lnTo>
                      <a:lnTo>
                        <a:pt x="1442110" y="585941"/>
                      </a:lnTo>
                      <a:lnTo>
                        <a:pt x="1432195" y="589549"/>
                      </a:lnTo>
                      <a:lnTo>
                        <a:pt x="1424101" y="591735"/>
                      </a:lnTo>
                      <a:lnTo>
                        <a:pt x="1415059" y="595151"/>
                      </a:lnTo>
                      <a:lnTo>
                        <a:pt x="1405845" y="597644"/>
                      </a:lnTo>
                      <a:lnTo>
                        <a:pt x="1395633" y="599038"/>
                      </a:lnTo>
                      <a:lnTo>
                        <a:pt x="1377467" y="605146"/>
                      </a:lnTo>
                      <a:lnTo>
                        <a:pt x="1368281" y="606506"/>
                      </a:lnTo>
                      <a:lnTo>
                        <a:pt x="1359796" y="608724"/>
                      </a:lnTo>
                      <a:lnTo>
                        <a:pt x="1350166" y="609986"/>
                      </a:lnTo>
                      <a:lnTo>
                        <a:pt x="1340365" y="611968"/>
                      </a:lnTo>
                      <a:lnTo>
                        <a:pt x="1331069" y="614984"/>
                      </a:lnTo>
                      <a:lnTo>
                        <a:pt x="1312428" y="617329"/>
                      </a:lnTo>
                      <a:lnTo>
                        <a:pt x="1303298" y="621129"/>
                      </a:lnTo>
                      <a:lnTo>
                        <a:pt x="1293867" y="623556"/>
                      </a:lnTo>
                      <a:lnTo>
                        <a:pt x="1284096" y="623444"/>
                      </a:lnTo>
                      <a:lnTo>
                        <a:pt x="1274688" y="622632"/>
                      </a:lnTo>
                      <a:lnTo>
                        <a:pt x="1265200" y="622702"/>
                      </a:lnTo>
                      <a:lnTo>
                        <a:pt x="1256398" y="623303"/>
                      </a:lnTo>
                      <a:lnTo>
                        <a:pt x="1247347" y="623320"/>
                      </a:lnTo>
                      <a:lnTo>
                        <a:pt x="1237939" y="621983"/>
                      </a:lnTo>
                      <a:lnTo>
                        <a:pt x="1220467" y="616316"/>
                      </a:lnTo>
                      <a:lnTo>
                        <a:pt x="1211155" y="614549"/>
                      </a:lnTo>
                      <a:lnTo>
                        <a:pt x="1201819" y="614530"/>
                      </a:lnTo>
                      <a:lnTo>
                        <a:pt x="1183980" y="617345"/>
                      </a:lnTo>
                      <a:lnTo>
                        <a:pt x="1165561" y="620448"/>
                      </a:lnTo>
                      <a:lnTo>
                        <a:pt x="1154968" y="620577"/>
                      </a:lnTo>
                      <a:lnTo>
                        <a:pt x="1145995" y="619573"/>
                      </a:lnTo>
                      <a:lnTo>
                        <a:pt x="1136872" y="616332"/>
                      </a:lnTo>
                      <a:lnTo>
                        <a:pt x="1127791" y="611911"/>
                      </a:lnTo>
                      <a:lnTo>
                        <a:pt x="1120506" y="606925"/>
                      </a:lnTo>
                      <a:lnTo>
                        <a:pt x="1113833" y="600152"/>
                      </a:lnTo>
                      <a:lnTo>
                        <a:pt x="1109428" y="592353"/>
                      </a:lnTo>
                      <a:lnTo>
                        <a:pt x="1104336" y="584144"/>
                      </a:lnTo>
                      <a:lnTo>
                        <a:pt x="1098830" y="575995"/>
                      </a:lnTo>
                      <a:lnTo>
                        <a:pt x="1094175" y="568020"/>
                      </a:lnTo>
                      <a:lnTo>
                        <a:pt x="1090900" y="558758"/>
                      </a:lnTo>
                      <a:lnTo>
                        <a:pt x="1088466" y="549594"/>
                      </a:lnTo>
                      <a:lnTo>
                        <a:pt x="1085176" y="540491"/>
                      </a:lnTo>
                      <a:lnTo>
                        <a:pt x="1083303" y="531579"/>
                      </a:lnTo>
                      <a:lnTo>
                        <a:pt x="1082971" y="521910"/>
                      </a:lnTo>
                      <a:lnTo>
                        <a:pt x="1083331" y="512327"/>
                      </a:lnTo>
                      <a:lnTo>
                        <a:pt x="1086380" y="492492"/>
                      </a:lnTo>
                      <a:lnTo>
                        <a:pt x="1088244" y="473483"/>
                      </a:lnTo>
                      <a:lnTo>
                        <a:pt x="1088414" y="464493"/>
                      </a:lnTo>
                      <a:lnTo>
                        <a:pt x="1086916" y="455740"/>
                      </a:lnTo>
                      <a:lnTo>
                        <a:pt x="1084678" y="446546"/>
                      </a:lnTo>
                      <a:lnTo>
                        <a:pt x="1082146" y="437347"/>
                      </a:lnTo>
                      <a:lnTo>
                        <a:pt x="1078789" y="429313"/>
                      </a:lnTo>
                      <a:lnTo>
                        <a:pt x="1074223" y="421177"/>
                      </a:lnTo>
                      <a:lnTo>
                        <a:pt x="1069909" y="412811"/>
                      </a:lnTo>
                      <a:lnTo>
                        <a:pt x="1066484" y="404562"/>
                      </a:lnTo>
                      <a:lnTo>
                        <a:pt x="1063087" y="395449"/>
                      </a:lnTo>
                      <a:lnTo>
                        <a:pt x="1060877" y="386360"/>
                      </a:lnTo>
                      <a:lnTo>
                        <a:pt x="1059224" y="376674"/>
                      </a:lnTo>
                      <a:lnTo>
                        <a:pt x="1056776" y="358265"/>
                      </a:lnTo>
                      <a:lnTo>
                        <a:pt x="1056131" y="348801"/>
                      </a:lnTo>
                      <a:lnTo>
                        <a:pt x="1054796" y="338905"/>
                      </a:lnTo>
                      <a:lnTo>
                        <a:pt x="1051034" y="318553"/>
                      </a:lnTo>
                      <a:lnTo>
                        <a:pt x="1049536" y="307793"/>
                      </a:lnTo>
                      <a:lnTo>
                        <a:pt x="1048745" y="298779"/>
                      </a:lnTo>
                      <a:lnTo>
                        <a:pt x="1048553" y="289238"/>
                      </a:lnTo>
                      <a:lnTo>
                        <a:pt x="1049797" y="279632"/>
                      </a:lnTo>
                      <a:lnTo>
                        <a:pt x="1052689" y="270554"/>
                      </a:lnTo>
                      <a:lnTo>
                        <a:pt x="1059068" y="252746"/>
                      </a:lnTo>
                      <a:lnTo>
                        <a:pt x="1063264" y="243998"/>
                      </a:lnTo>
                      <a:lnTo>
                        <a:pt x="1069310" y="236246"/>
                      </a:lnTo>
                      <a:lnTo>
                        <a:pt x="1076530" y="229235"/>
                      </a:lnTo>
                      <a:lnTo>
                        <a:pt x="1084421" y="223124"/>
                      </a:lnTo>
                      <a:lnTo>
                        <a:pt x="1092199" y="217602"/>
                      </a:lnTo>
                      <a:lnTo>
                        <a:pt x="1106730" y="205373"/>
                      </a:lnTo>
                      <a:lnTo>
                        <a:pt x="1122318" y="195327"/>
                      </a:lnTo>
                      <a:lnTo>
                        <a:pt x="1130335" y="189349"/>
                      </a:lnTo>
                      <a:lnTo>
                        <a:pt x="1144971" y="179703"/>
                      </a:lnTo>
                      <a:lnTo>
                        <a:pt x="1151784" y="174115"/>
                      </a:lnTo>
                      <a:lnTo>
                        <a:pt x="1160565" y="167768"/>
                      </a:lnTo>
                      <a:lnTo>
                        <a:pt x="1168704" y="163260"/>
                      </a:lnTo>
                      <a:lnTo>
                        <a:pt x="1184686" y="152968"/>
                      </a:lnTo>
                      <a:lnTo>
                        <a:pt x="1198721" y="141254"/>
                      </a:lnTo>
                      <a:lnTo>
                        <a:pt x="1204938" y="134955"/>
                      </a:lnTo>
                      <a:lnTo>
                        <a:pt x="1225585" y="115525"/>
                      </a:lnTo>
                      <a:lnTo>
                        <a:pt x="1228113" y="107397"/>
                      </a:lnTo>
                      <a:lnTo>
                        <a:pt x="1227007" y="98263"/>
                      </a:lnTo>
                      <a:lnTo>
                        <a:pt x="1226558" y="89536"/>
                      </a:lnTo>
                      <a:lnTo>
                        <a:pt x="1228575" y="80385"/>
                      </a:lnTo>
                      <a:lnTo>
                        <a:pt x="1231414" y="71609"/>
                      </a:lnTo>
                      <a:lnTo>
                        <a:pt x="1233654" y="61733"/>
                      </a:lnTo>
                      <a:lnTo>
                        <a:pt x="1235120" y="53103"/>
                      </a:lnTo>
                      <a:lnTo>
                        <a:pt x="1236242" y="43804"/>
                      </a:lnTo>
                      <a:lnTo>
                        <a:pt x="1218933" y="43955"/>
                      </a:lnTo>
                      <a:lnTo>
                        <a:pt x="1209771" y="42569"/>
                      </a:lnTo>
                      <a:lnTo>
                        <a:pt x="1200007" y="41744"/>
                      </a:lnTo>
                      <a:lnTo>
                        <a:pt x="1191081" y="41265"/>
                      </a:lnTo>
                      <a:lnTo>
                        <a:pt x="1169087" y="40643"/>
                      </a:lnTo>
                      <a:lnTo>
                        <a:pt x="1158907" y="39643"/>
                      </a:lnTo>
                      <a:lnTo>
                        <a:pt x="1149831" y="38120"/>
                      </a:lnTo>
                      <a:lnTo>
                        <a:pt x="1140421" y="35989"/>
                      </a:lnTo>
                      <a:lnTo>
                        <a:pt x="1130950" y="34904"/>
                      </a:lnTo>
                      <a:lnTo>
                        <a:pt x="1121296" y="33528"/>
                      </a:lnTo>
                      <a:lnTo>
                        <a:pt x="1112304" y="30136"/>
                      </a:lnTo>
                      <a:lnTo>
                        <a:pt x="1102837" y="27277"/>
                      </a:lnTo>
                      <a:lnTo>
                        <a:pt x="1093343" y="27912"/>
                      </a:lnTo>
                      <a:lnTo>
                        <a:pt x="1084276" y="29029"/>
                      </a:lnTo>
                      <a:lnTo>
                        <a:pt x="1054876" y="27764"/>
                      </a:lnTo>
                      <a:lnTo>
                        <a:pt x="1045107" y="28408"/>
                      </a:lnTo>
                      <a:lnTo>
                        <a:pt x="1036059" y="30337"/>
                      </a:lnTo>
                      <a:lnTo>
                        <a:pt x="1018498" y="36133"/>
                      </a:lnTo>
                      <a:lnTo>
                        <a:pt x="1008719" y="37300"/>
                      </a:lnTo>
                      <a:lnTo>
                        <a:pt x="998822" y="36830"/>
                      </a:lnTo>
                      <a:lnTo>
                        <a:pt x="989414" y="34552"/>
                      </a:lnTo>
                      <a:lnTo>
                        <a:pt x="980672" y="30820"/>
                      </a:lnTo>
                      <a:lnTo>
                        <a:pt x="973450" y="26150"/>
                      </a:lnTo>
                      <a:lnTo>
                        <a:pt x="964991" y="21375"/>
                      </a:lnTo>
                      <a:lnTo>
                        <a:pt x="956095" y="17485"/>
                      </a:lnTo>
                      <a:lnTo>
                        <a:pt x="946525" y="15123"/>
                      </a:lnTo>
                      <a:lnTo>
                        <a:pt x="926584" y="18127"/>
                      </a:lnTo>
                      <a:lnTo>
                        <a:pt x="916398" y="18485"/>
                      </a:lnTo>
                      <a:lnTo>
                        <a:pt x="908310" y="19186"/>
                      </a:lnTo>
                      <a:lnTo>
                        <a:pt x="889677" y="23008"/>
                      </a:lnTo>
                      <a:lnTo>
                        <a:pt x="880381" y="23097"/>
                      </a:lnTo>
                      <a:lnTo>
                        <a:pt x="861417" y="19278"/>
                      </a:lnTo>
                      <a:lnTo>
                        <a:pt x="853047" y="18392"/>
                      </a:lnTo>
                      <a:lnTo>
                        <a:pt x="824095" y="18730"/>
                      </a:lnTo>
                      <a:lnTo>
                        <a:pt x="815527" y="18139"/>
                      </a:lnTo>
                      <a:lnTo>
                        <a:pt x="805522" y="17864"/>
                      </a:lnTo>
                      <a:lnTo>
                        <a:pt x="786879" y="20116"/>
                      </a:lnTo>
                      <a:lnTo>
                        <a:pt x="768376" y="17811"/>
                      </a:lnTo>
                      <a:lnTo>
                        <a:pt x="759040" y="18074"/>
                      </a:lnTo>
                      <a:lnTo>
                        <a:pt x="739649" y="19183"/>
                      </a:lnTo>
                      <a:lnTo>
                        <a:pt x="730444" y="20154"/>
                      </a:lnTo>
                      <a:lnTo>
                        <a:pt x="720447" y="20946"/>
                      </a:lnTo>
                      <a:lnTo>
                        <a:pt x="710132" y="20639"/>
                      </a:lnTo>
                      <a:lnTo>
                        <a:pt x="699945" y="19091"/>
                      </a:lnTo>
                      <a:lnTo>
                        <a:pt x="690499" y="18439"/>
                      </a:lnTo>
                      <a:lnTo>
                        <a:pt x="680710" y="18617"/>
                      </a:lnTo>
                      <a:lnTo>
                        <a:pt x="671395" y="18434"/>
                      </a:lnTo>
                      <a:lnTo>
                        <a:pt x="652345" y="17335"/>
                      </a:lnTo>
                      <a:lnTo>
                        <a:pt x="642867" y="16004"/>
                      </a:lnTo>
                      <a:lnTo>
                        <a:pt x="625641" y="12450"/>
                      </a:lnTo>
                      <a:lnTo>
                        <a:pt x="607923" y="8142"/>
                      </a:lnTo>
                      <a:lnTo>
                        <a:pt x="599542" y="6561"/>
                      </a:lnTo>
                      <a:lnTo>
                        <a:pt x="590002" y="6208"/>
                      </a:lnTo>
                      <a:lnTo>
                        <a:pt x="581111" y="7270"/>
                      </a:lnTo>
                      <a:lnTo>
                        <a:pt x="571754" y="9335"/>
                      </a:lnTo>
                      <a:lnTo>
                        <a:pt x="553132" y="14352"/>
                      </a:lnTo>
                      <a:lnTo>
                        <a:pt x="543397" y="15775"/>
                      </a:lnTo>
                      <a:lnTo>
                        <a:pt x="533638" y="16834"/>
                      </a:lnTo>
                      <a:lnTo>
                        <a:pt x="524590" y="17280"/>
                      </a:lnTo>
                      <a:lnTo>
                        <a:pt x="515322" y="18075"/>
                      </a:lnTo>
                      <a:lnTo>
                        <a:pt x="505271" y="20212"/>
                      </a:lnTo>
                      <a:lnTo>
                        <a:pt x="496587" y="23734"/>
                      </a:lnTo>
                      <a:lnTo>
                        <a:pt x="488982" y="27951"/>
                      </a:lnTo>
                      <a:lnTo>
                        <a:pt x="480355" y="32212"/>
                      </a:lnTo>
                      <a:lnTo>
                        <a:pt x="462120" y="39639"/>
                      </a:lnTo>
                      <a:lnTo>
                        <a:pt x="452542" y="42946"/>
                      </a:lnTo>
                      <a:lnTo>
                        <a:pt x="444625" y="47431"/>
                      </a:lnTo>
                      <a:lnTo>
                        <a:pt x="436466" y="51544"/>
                      </a:lnTo>
                      <a:lnTo>
                        <a:pt x="428432" y="54961"/>
                      </a:lnTo>
                      <a:lnTo>
                        <a:pt x="419955" y="59147"/>
                      </a:lnTo>
                      <a:lnTo>
                        <a:pt x="411250" y="62967"/>
                      </a:lnTo>
                      <a:lnTo>
                        <a:pt x="403317" y="66949"/>
                      </a:lnTo>
                      <a:lnTo>
                        <a:pt x="385216" y="72984"/>
                      </a:lnTo>
                      <a:lnTo>
                        <a:pt x="376147" y="77639"/>
                      </a:lnTo>
                      <a:lnTo>
                        <a:pt x="360686" y="88005"/>
                      </a:lnTo>
                      <a:lnTo>
                        <a:pt x="351512" y="92125"/>
                      </a:lnTo>
                      <a:lnTo>
                        <a:pt x="342274" y="94264"/>
                      </a:lnTo>
                      <a:lnTo>
                        <a:pt x="332550" y="94736"/>
                      </a:lnTo>
                      <a:lnTo>
                        <a:pt x="313984" y="93676"/>
                      </a:lnTo>
                      <a:lnTo>
                        <a:pt x="304789" y="92798"/>
                      </a:lnTo>
                      <a:lnTo>
                        <a:pt x="286209" y="92340"/>
                      </a:lnTo>
                      <a:lnTo>
                        <a:pt x="247760" y="96559"/>
                      </a:lnTo>
                      <a:lnTo>
                        <a:pt x="228979" y="100567"/>
                      </a:lnTo>
                      <a:lnTo>
                        <a:pt x="218769" y="102984"/>
                      </a:lnTo>
                      <a:lnTo>
                        <a:pt x="209136" y="104202"/>
                      </a:lnTo>
                      <a:lnTo>
                        <a:pt x="199793" y="105717"/>
                      </a:lnTo>
                      <a:lnTo>
                        <a:pt x="190699" y="107984"/>
                      </a:lnTo>
                      <a:lnTo>
                        <a:pt x="182219" y="110953"/>
                      </a:lnTo>
                      <a:lnTo>
                        <a:pt x="173277" y="115311"/>
                      </a:lnTo>
                      <a:lnTo>
                        <a:pt x="164336" y="118947"/>
                      </a:lnTo>
                      <a:lnTo>
                        <a:pt x="154704" y="119985"/>
                      </a:lnTo>
                      <a:lnTo>
                        <a:pt x="144928" y="120255"/>
                      </a:lnTo>
                      <a:lnTo>
                        <a:pt x="126529" y="122665"/>
                      </a:lnTo>
                      <a:lnTo>
                        <a:pt x="117370" y="124575"/>
                      </a:lnTo>
                      <a:lnTo>
                        <a:pt x="107341" y="127229"/>
                      </a:lnTo>
                      <a:lnTo>
                        <a:pt x="97984" y="129031"/>
                      </a:lnTo>
                      <a:lnTo>
                        <a:pt x="88758" y="130247"/>
                      </a:lnTo>
                      <a:lnTo>
                        <a:pt x="79184" y="132472"/>
                      </a:lnTo>
                      <a:lnTo>
                        <a:pt x="70970" y="136568"/>
                      </a:lnTo>
                      <a:lnTo>
                        <a:pt x="62250" y="141674"/>
                      </a:lnTo>
                      <a:lnTo>
                        <a:pt x="46958" y="152414"/>
                      </a:lnTo>
                      <a:lnTo>
                        <a:pt x="39292" y="156091"/>
                      </a:lnTo>
                      <a:lnTo>
                        <a:pt x="39137" y="175012"/>
                      </a:lnTo>
                      <a:lnTo>
                        <a:pt x="39271" y="185213"/>
                      </a:lnTo>
                      <a:lnTo>
                        <a:pt x="39769" y="194250"/>
                      </a:lnTo>
                      <a:lnTo>
                        <a:pt x="40973" y="204394"/>
                      </a:lnTo>
                      <a:lnTo>
                        <a:pt x="42826" y="214056"/>
                      </a:lnTo>
                      <a:lnTo>
                        <a:pt x="47990" y="231537"/>
                      </a:lnTo>
                      <a:lnTo>
                        <a:pt x="50722" y="240533"/>
                      </a:lnTo>
                      <a:lnTo>
                        <a:pt x="54683" y="248716"/>
                      </a:lnTo>
                      <a:lnTo>
                        <a:pt x="65003" y="263487"/>
                      </a:lnTo>
                      <a:lnTo>
                        <a:pt x="70186" y="271460"/>
                      </a:lnTo>
                      <a:lnTo>
                        <a:pt x="76702" y="278354"/>
                      </a:lnTo>
                      <a:lnTo>
                        <a:pt x="84374" y="284148"/>
                      </a:lnTo>
                      <a:lnTo>
                        <a:pt x="92809" y="289514"/>
                      </a:lnTo>
                      <a:lnTo>
                        <a:pt x="100314" y="294831"/>
                      </a:lnTo>
                      <a:lnTo>
                        <a:pt x="107658" y="301376"/>
                      </a:lnTo>
                      <a:lnTo>
                        <a:pt x="113743" y="307306"/>
                      </a:lnTo>
                      <a:lnTo>
                        <a:pt x="120803" y="313634"/>
                      </a:lnTo>
                      <a:lnTo>
                        <a:pt x="128633" y="318677"/>
                      </a:lnTo>
                      <a:lnTo>
                        <a:pt x="137274" y="323083"/>
                      </a:lnTo>
                      <a:lnTo>
                        <a:pt x="145193" y="328566"/>
                      </a:lnTo>
                      <a:lnTo>
                        <a:pt x="152127" y="334784"/>
                      </a:lnTo>
                      <a:lnTo>
                        <a:pt x="158326" y="342558"/>
                      </a:lnTo>
                      <a:lnTo>
                        <a:pt x="165059" y="349992"/>
                      </a:lnTo>
                      <a:lnTo>
                        <a:pt x="170892" y="357277"/>
                      </a:lnTo>
                      <a:lnTo>
                        <a:pt x="177174" y="363633"/>
                      </a:lnTo>
                      <a:lnTo>
                        <a:pt x="183562" y="371032"/>
                      </a:lnTo>
                      <a:lnTo>
                        <a:pt x="190852" y="378717"/>
                      </a:lnTo>
                      <a:lnTo>
                        <a:pt x="208720" y="399458"/>
                      </a:lnTo>
                      <a:lnTo>
                        <a:pt x="220141" y="413979"/>
                      </a:lnTo>
                      <a:lnTo>
                        <a:pt x="226300" y="420938"/>
                      </a:lnTo>
                      <a:lnTo>
                        <a:pt x="232208" y="428434"/>
                      </a:lnTo>
                      <a:lnTo>
                        <a:pt x="237127" y="435906"/>
                      </a:lnTo>
                      <a:lnTo>
                        <a:pt x="242610" y="445039"/>
                      </a:lnTo>
                      <a:lnTo>
                        <a:pt x="246930" y="453426"/>
                      </a:lnTo>
                      <a:lnTo>
                        <a:pt x="250788" y="462230"/>
                      </a:lnTo>
                      <a:lnTo>
                        <a:pt x="251980" y="471761"/>
                      </a:lnTo>
                      <a:lnTo>
                        <a:pt x="252902" y="481707"/>
                      </a:lnTo>
                      <a:lnTo>
                        <a:pt x="256570" y="500830"/>
                      </a:lnTo>
                      <a:lnTo>
                        <a:pt x="261358" y="518917"/>
                      </a:lnTo>
                      <a:lnTo>
                        <a:pt x="262639" y="527955"/>
                      </a:lnTo>
                      <a:lnTo>
                        <a:pt x="262102" y="537168"/>
                      </a:lnTo>
                      <a:lnTo>
                        <a:pt x="260086" y="545829"/>
                      </a:lnTo>
                      <a:lnTo>
                        <a:pt x="253318" y="563607"/>
                      </a:lnTo>
                      <a:lnTo>
                        <a:pt x="250512" y="572782"/>
                      </a:lnTo>
                      <a:lnTo>
                        <a:pt x="246498" y="581799"/>
                      </a:lnTo>
                      <a:lnTo>
                        <a:pt x="242200" y="589814"/>
                      </a:lnTo>
                      <a:lnTo>
                        <a:pt x="236089" y="607559"/>
                      </a:lnTo>
                      <a:lnTo>
                        <a:pt x="234050" y="616210"/>
                      </a:lnTo>
                      <a:lnTo>
                        <a:pt x="232680" y="625253"/>
                      </a:lnTo>
                      <a:lnTo>
                        <a:pt x="232687" y="634295"/>
                      </a:lnTo>
                      <a:lnTo>
                        <a:pt x="234588" y="643428"/>
                      </a:lnTo>
                      <a:lnTo>
                        <a:pt x="237209" y="652908"/>
                      </a:lnTo>
                      <a:lnTo>
                        <a:pt x="240417" y="662725"/>
                      </a:lnTo>
                      <a:lnTo>
                        <a:pt x="243853" y="671575"/>
                      </a:lnTo>
                      <a:lnTo>
                        <a:pt x="246942" y="680845"/>
                      </a:lnTo>
                      <a:lnTo>
                        <a:pt x="249355" y="690418"/>
                      </a:lnTo>
                      <a:lnTo>
                        <a:pt x="253217" y="708709"/>
                      </a:lnTo>
                      <a:lnTo>
                        <a:pt x="253229" y="718139"/>
                      </a:lnTo>
                      <a:lnTo>
                        <a:pt x="251861" y="737626"/>
                      </a:lnTo>
                      <a:lnTo>
                        <a:pt x="250531" y="747281"/>
                      </a:lnTo>
                      <a:lnTo>
                        <a:pt x="250402" y="756817"/>
                      </a:lnTo>
                      <a:lnTo>
                        <a:pt x="251641" y="765436"/>
                      </a:lnTo>
                      <a:lnTo>
                        <a:pt x="254349" y="774621"/>
                      </a:lnTo>
                      <a:lnTo>
                        <a:pt x="257926" y="784045"/>
                      </a:lnTo>
                      <a:lnTo>
                        <a:pt x="262674" y="792724"/>
                      </a:lnTo>
                      <a:lnTo>
                        <a:pt x="269197" y="800732"/>
                      </a:lnTo>
                      <a:lnTo>
                        <a:pt x="289290" y="821028"/>
                      </a:lnTo>
                      <a:lnTo>
                        <a:pt x="302556" y="834048"/>
                      </a:lnTo>
                      <a:lnTo>
                        <a:pt x="310141" y="839183"/>
                      </a:lnTo>
                      <a:lnTo>
                        <a:pt x="344306" y="856696"/>
                      </a:lnTo>
                      <a:lnTo>
                        <a:pt x="352774" y="862123"/>
                      </a:lnTo>
                      <a:lnTo>
                        <a:pt x="369094" y="872064"/>
                      </a:lnTo>
                      <a:lnTo>
                        <a:pt x="376267" y="878172"/>
                      </a:lnTo>
                      <a:lnTo>
                        <a:pt x="382736" y="884867"/>
                      </a:lnTo>
                      <a:lnTo>
                        <a:pt x="403306" y="904428"/>
                      </a:lnTo>
                      <a:lnTo>
                        <a:pt x="409934" y="911221"/>
                      </a:lnTo>
                      <a:lnTo>
                        <a:pt x="415772" y="917841"/>
                      </a:lnTo>
                      <a:lnTo>
                        <a:pt x="422262" y="924427"/>
                      </a:lnTo>
                      <a:lnTo>
                        <a:pt x="428282" y="931644"/>
                      </a:lnTo>
                      <a:lnTo>
                        <a:pt x="432966" y="939733"/>
                      </a:lnTo>
                      <a:lnTo>
                        <a:pt x="438121" y="947950"/>
                      </a:lnTo>
                      <a:lnTo>
                        <a:pt x="450861" y="962224"/>
                      </a:lnTo>
                      <a:lnTo>
                        <a:pt x="462366" y="975975"/>
                      </a:lnTo>
                      <a:lnTo>
                        <a:pt x="468499" y="984184"/>
                      </a:lnTo>
                      <a:lnTo>
                        <a:pt x="473411" y="992588"/>
                      </a:lnTo>
                      <a:lnTo>
                        <a:pt x="477956" y="1002334"/>
                      </a:lnTo>
                      <a:lnTo>
                        <a:pt x="482536" y="1010967"/>
                      </a:lnTo>
                      <a:lnTo>
                        <a:pt x="492463" y="1025855"/>
                      </a:lnTo>
                      <a:lnTo>
                        <a:pt x="499292" y="1033231"/>
                      </a:lnTo>
                      <a:lnTo>
                        <a:pt x="504111" y="1041641"/>
                      </a:lnTo>
                      <a:lnTo>
                        <a:pt x="509383" y="1050101"/>
                      </a:lnTo>
                      <a:lnTo>
                        <a:pt x="521943" y="1065216"/>
                      </a:lnTo>
                      <a:lnTo>
                        <a:pt x="533967" y="1080932"/>
                      </a:lnTo>
                      <a:lnTo>
                        <a:pt x="541047" y="1089027"/>
                      </a:lnTo>
                      <a:lnTo>
                        <a:pt x="546869" y="1096871"/>
                      </a:lnTo>
                      <a:lnTo>
                        <a:pt x="552043" y="1105485"/>
                      </a:lnTo>
                      <a:lnTo>
                        <a:pt x="567974" y="1128999"/>
                      </a:lnTo>
                      <a:lnTo>
                        <a:pt x="572262" y="1136955"/>
                      </a:lnTo>
                      <a:lnTo>
                        <a:pt x="577260" y="1144301"/>
                      </a:lnTo>
                      <a:lnTo>
                        <a:pt x="581502" y="1152163"/>
                      </a:lnTo>
                      <a:lnTo>
                        <a:pt x="584581" y="1161355"/>
                      </a:lnTo>
                      <a:lnTo>
                        <a:pt x="586799" y="1171963"/>
                      </a:lnTo>
                      <a:lnTo>
                        <a:pt x="587744" y="1180472"/>
                      </a:lnTo>
                      <a:lnTo>
                        <a:pt x="588034" y="1189383"/>
                      </a:lnTo>
                      <a:lnTo>
                        <a:pt x="586327" y="1199034"/>
                      </a:lnTo>
                      <a:lnTo>
                        <a:pt x="583236" y="1207760"/>
                      </a:lnTo>
                      <a:lnTo>
                        <a:pt x="580012" y="1215031"/>
                      </a:lnTo>
                      <a:lnTo>
                        <a:pt x="570948" y="1216129"/>
                      </a:lnTo>
                      <a:lnTo>
                        <a:pt x="562608" y="1218626"/>
                      </a:lnTo>
                      <a:lnTo>
                        <a:pt x="544612" y="1225047"/>
                      </a:lnTo>
                      <a:lnTo>
                        <a:pt x="536918" y="1229467"/>
                      </a:lnTo>
                      <a:lnTo>
                        <a:pt x="529425" y="1234754"/>
                      </a:lnTo>
                      <a:lnTo>
                        <a:pt x="521585" y="1238093"/>
                      </a:lnTo>
                      <a:lnTo>
                        <a:pt x="495923" y="1245708"/>
                      </a:lnTo>
                      <a:lnTo>
                        <a:pt x="486656" y="1244744"/>
                      </a:lnTo>
                      <a:lnTo>
                        <a:pt x="478232" y="1243386"/>
                      </a:lnTo>
                      <a:lnTo>
                        <a:pt x="469235" y="1242633"/>
                      </a:lnTo>
                      <a:lnTo>
                        <a:pt x="460280" y="1243129"/>
                      </a:lnTo>
                      <a:lnTo>
                        <a:pt x="450124" y="1244610"/>
                      </a:lnTo>
                      <a:lnTo>
                        <a:pt x="439893" y="1245750"/>
                      </a:lnTo>
                      <a:lnTo>
                        <a:pt x="429508" y="1245394"/>
                      </a:lnTo>
                      <a:lnTo>
                        <a:pt x="419863" y="1243749"/>
                      </a:lnTo>
                      <a:lnTo>
                        <a:pt x="410694" y="1241564"/>
                      </a:lnTo>
                      <a:lnTo>
                        <a:pt x="401091" y="1239689"/>
                      </a:lnTo>
                      <a:lnTo>
                        <a:pt x="392520" y="1236811"/>
                      </a:lnTo>
                      <a:lnTo>
                        <a:pt x="383671" y="1233045"/>
                      </a:lnTo>
                      <a:lnTo>
                        <a:pt x="357551" y="1223594"/>
                      </a:lnTo>
                      <a:lnTo>
                        <a:pt x="339637" y="1218902"/>
                      </a:lnTo>
                      <a:lnTo>
                        <a:pt x="330731" y="1215228"/>
                      </a:lnTo>
                      <a:lnTo>
                        <a:pt x="323565" y="1208722"/>
                      </a:lnTo>
                      <a:lnTo>
                        <a:pt x="312892" y="1192898"/>
                      </a:lnTo>
                      <a:lnTo>
                        <a:pt x="306484" y="1185410"/>
                      </a:lnTo>
                      <a:lnTo>
                        <a:pt x="300676" y="1178176"/>
                      </a:lnTo>
                      <a:lnTo>
                        <a:pt x="297127" y="1170332"/>
                      </a:lnTo>
                      <a:lnTo>
                        <a:pt x="291207" y="1152681"/>
                      </a:lnTo>
                      <a:lnTo>
                        <a:pt x="290099" y="1134741"/>
                      </a:lnTo>
                      <a:lnTo>
                        <a:pt x="289842" y="1125020"/>
                      </a:lnTo>
                      <a:lnTo>
                        <a:pt x="290120" y="1116390"/>
                      </a:lnTo>
                      <a:lnTo>
                        <a:pt x="290153" y="1107060"/>
                      </a:lnTo>
                      <a:lnTo>
                        <a:pt x="289805" y="1097793"/>
                      </a:lnTo>
                      <a:lnTo>
                        <a:pt x="289868" y="1088725"/>
                      </a:lnTo>
                      <a:lnTo>
                        <a:pt x="290628" y="1068822"/>
                      </a:lnTo>
                      <a:lnTo>
                        <a:pt x="292891" y="1059141"/>
                      </a:lnTo>
                      <a:lnTo>
                        <a:pt x="295463" y="1049811"/>
                      </a:lnTo>
                      <a:lnTo>
                        <a:pt x="296936" y="1040677"/>
                      </a:lnTo>
                      <a:lnTo>
                        <a:pt x="299281" y="1021905"/>
                      </a:lnTo>
                      <a:lnTo>
                        <a:pt x="298899" y="1012331"/>
                      </a:lnTo>
                      <a:lnTo>
                        <a:pt x="297174" y="992208"/>
                      </a:lnTo>
                      <a:lnTo>
                        <a:pt x="295474" y="983346"/>
                      </a:lnTo>
                      <a:lnTo>
                        <a:pt x="293524" y="974903"/>
                      </a:lnTo>
                      <a:lnTo>
                        <a:pt x="288509" y="957146"/>
                      </a:lnTo>
                      <a:lnTo>
                        <a:pt x="287534" y="947989"/>
                      </a:lnTo>
                      <a:lnTo>
                        <a:pt x="287684" y="938177"/>
                      </a:lnTo>
                      <a:lnTo>
                        <a:pt x="286931" y="920036"/>
                      </a:lnTo>
                      <a:lnTo>
                        <a:pt x="285706" y="909759"/>
                      </a:lnTo>
                      <a:lnTo>
                        <a:pt x="284320" y="900363"/>
                      </a:lnTo>
                      <a:lnTo>
                        <a:pt x="282438" y="891868"/>
                      </a:lnTo>
                      <a:lnTo>
                        <a:pt x="277067" y="874961"/>
                      </a:lnTo>
                      <a:lnTo>
                        <a:pt x="274082" y="866129"/>
                      </a:lnTo>
                      <a:lnTo>
                        <a:pt x="271465" y="856762"/>
                      </a:lnTo>
                      <a:lnTo>
                        <a:pt x="268169" y="847270"/>
                      </a:lnTo>
                      <a:lnTo>
                        <a:pt x="264016" y="838354"/>
                      </a:lnTo>
                      <a:lnTo>
                        <a:pt x="259574" y="830168"/>
                      </a:lnTo>
                      <a:lnTo>
                        <a:pt x="250157" y="813493"/>
                      </a:lnTo>
                      <a:lnTo>
                        <a:pt x="245399" y="804621"/>
                      </a:lnTo>
                      <a:lnTo>
                        <a:pt x="240735" y="796840"/>
                      </a:lnTo>
                      <a:lnTo>
                        <a:pt x="235229" y="788875"/>
                      </a:lnTo>
                      <a:lnTo>
                        <a:pt x="228937" y="781941"/>
                      </a:lnTo>
                      <a:lnTo>
                        <a:pt x="223920" y="775075"/>
                      </a:lnTo>
                      <a:lnTo>
                        <a:pt x="220188" y="767516"/>
                      </a:lnTo>
                      <a:lnTo>
                        <a:pt x="217883" y="758076"/>
                      </a:lnTo>
                      <a:lnTo>
                        <a:pt x="214677" y="748952"/>
                      </a:lnTo>
                      <a:lnTo>
                        <a:pt x="211119" y="740059"/>
                      </a:lnTo>
                      <a:lnTo>
                        <a:pt x="206866" y="731165"/>
                      </a:lnTo>
                      <a:lnTo>
                        <a:pt x="203144" y="721827"/>
                      </a:lnTo>
                      <a:lnTo>
                        <a:pt x="200566" y="712689"/>
                      </a:lnTo>
                      <a:lnTo>
                        <a:pt x="198802" y="703872"/>
                      </a:lnTo>
                      <a:lnTo>
                        <a:pt x="198064" y="695239"/>
                      </a:lnTo>
                      <a:lnTo>
                        <a:pt x="198754" y="684919"/>
                      </a:lnTo>
                      <a:lnTo>
                        <a:pt x="201503" y="675963"/>
                      </a:lnTo>
                      <a:lnTo>
                        <a:pt x="206118" y="667780"/>
                      </a:lnTo>
                      <a:lnTo>
                        <a:pt x="212237" y="661033"/>
                      </a:lnTo>
                      <a:lnTo>
                        <a:pt x="219075" y="654883"/>
                      </a:lnTo>
                      <a:lnTo>
                        <a:pt x="225220" y="648663"/>
                      </a:lnTo>
                      <a:lnTo>
                        <a:pt x="237597" y="633120"/>
                      </a:lnTo>
                      <a:lnTo>
                        <a:pt x="243521" y="625091"/>
                      </a:lnTo>
                      <a:lnTo>
                        <a:pt x="250954" y="617490"/>
                      </a:lnTo>
                      <a:lnTo>
                        <a:pt x="258978" y="611670"/>
                      </a:lnTo>
                      <a:lnTo>
                        <a:pt x="267535" y="607084"/>
                      </a:lnTo>
                      <a:lnTo>
                        <a:pt x="276120" y="603611"/>
                      </a:lnTo>
                      <a:lnTo>
                        <a:pt x="284584" y="601966"/>
                      </a:lnTo>
                      <a:lnTo>
                        <a:pt x="294296" y="602223"/>
                      </a:lnTo>
                      <a:lnTo>
                        <a:pt x="303244" y="601900"/>
                      </a:lnTo>
                      <a:lnTo>
                        <a:pt x="322904" y="598917"/>
                      </a:lnTo>
                      <a:lnTo>
                        <a:pt x="332045" y="597218"/>
                      </a:lnTo>
                      <a:lnTo>
                        <a:pt x="342176" y="595793"/>
                      </a:lnTo>
                      <a:lnTo>
                        <a:pt x="361668" y="591857"/>
                      </a:lnTo>
                      <a:lnTo>
                        <a:pt x="371179" y="589348"/>
                      </a:lnTo>
                      <a:lnTo>
                        <a:pt x="390605" y="582938"/>
                      </a:lnTo>
                      <a:lnTo>
                        <a:pt x="399226" y="578539"/>
                      </a:lnTo>
                      <a:lnTo>
                        <a:pt x="407173" y="573224"/>
                      </a:lnTo>
                      <a:lnTo>
                        <a:pt x="416066" y="568767"/>
                      </a:lnTo>
                      <a:lnTo>
                        <a:pt x="424850" y="566216"/>
                      </a:lnTo>
                      <a:lnTo>
                        <a:pt x="434322" y="564540"/>
                      </a:lnTo>
                      <a:lnTo>
                        <a:pt x="443985" y="563293"/>
                      </a:lnTo>
                      <a:lnTo>
                        <a:pt x="454066" y="561177"/>
                      </a:lnTo>
                      <a:lnTo>
                        <a:pt x="472721" y="558308"/>
                      </a:lnTo>
                      <a:lnTo>
                        <a:pt x="482008" y="557454"/>
                      </a:lnTo>
                      <a:lnTo>
                        <a:pt x="501156" y="553750"/>
                      </a:lnTo>
                      <a:lnTo>
                        <a:pt x="510304" y="552608"/>
                      </a:lnTo>
                      <a:lnTo>
                        <a:pt x="520283" y="552826"/>
                      </a:lnTo>
                      <a:lnTo>
                        <a:pt x="529909" y="553404"/>
                      </a:lnTo>
                      <a:lnTo>
                        <a:pt x="538489" y="555269"/>
                      </a:lnTo>
                      <a:lnTo>
                        <a:pt x="557128" y="563394"/>
                      </a:lnTo>
                      <a:lnTo>
                        <a:pt x="566122" y="566487"/>
                      </a:lnTo>
                      <a:lnTo>
                        <a:pt x="575493" y="567842"/>
                      </a:lnTo>
                      <a:lnTo>
                        <a:pt x="584588" y="569621"/>
                      </a:lnTo>
                      <a:lnTo>
                        <a:pt x="603743" y="571965"/>
                      </a:lnTo>
                      <a:lnTo>
                        <a:pt x="613104" y="573498"/>
                      </a:lnTo>
                      <a:lnTo>
                        <a:pt x="621783" y="575906"/>
                      </a:lnTo>
                      <a:lnTo>
                        <a:pt x="630943" y="579618"/>
                      </a:lnTo>
                      <a:lnTo>
                        <a:pt x="648460" y="585976"/>
                      </a:lnTo>
                      <a:lnTo>
                        <a:pt x="656862" y="591323"/>
                      </a:lnTo>
                      <a:lnTo>
                        <a:pt x="663774" y="596104"/>
                      </a:lnTo>
                      <a:lnTo>
                        <a:pt x="671809" y="600183"/>
                      </a:lnTo>
                      <a:lnTo>
                        <a:pt x="680186" y="603742"/>
                      </a:lnTo>
                      <a:lnTo>
                        <a:pt x="688884" y="606847"/>
                      </a:lnTo>
                      <a:lnTo>
                        <a:pt x="722399" y="622288"/>
                      </a:lnTo>
                      <a:lnTo>
                        <a:pt x="730938" y="625517"/>
                      </a:lnTo>
                      <a:lnTo>
                        <a:pt x="739614" y="629123"/>
                      </a:lnTo>
                      <a:lnTo>
                        <a:pt x="766391" y="637367"/>
                      </a:lnTo>
                      <a:lnTo>
                        <a:pt x="775189" y="641280"/>
                      </a:lnTo>
                      <a:lnTo>
                        <a:pt x="783241" y="646325"/>
                      </a:lnTo>
                      <a:lnTo>
                        <a:pt x="797814" y="657610"/>
                      </a:lnTo>
                      <a:lnTo>
                        <a:pt x="821117" y="674711"/>
                      </a:lnTo>
                      <a:lnTo>
                        <a:pt x="826742" y="681692"/>
                      </a:lnTo>
                      <a:lnTo>
                        <a:pt x="837036" y="696900"/>
                      </a:lnTo>
                      <a:lnTo>
                        <a:pt x="844338" y="703841"/>
                      </a:lnTo>
                      <a:lnTo>
                        <a:pt x="852907" y="708121"/>
                      </a:lnTo>
                      <a:lnTo>
                        <a:pt x="862193" y="710089"/>
                      </a:lnTo>
                      <a:lnTo>
                        <a:pt x="870486" y="712329"/>
                      </a:lnTo>
                      <a:lnTo>
                        <a:pt x="878810" y="716213"/>
                      </a:lnTo>
                      <a:lnTo>
                        <a:pt x="888166" y="721029"/>
                      </a:lnTo>
                      <a:lnTo>
                        <a:pt x="896733" y="724067"/>
                      </a:lnTo>
                      <a:lnTo>
                        <a:pt x="905998" y="726863"/>
                      </a:lnTo>
                      <a:lnTo>
                        <a:pt x="915748" y="731251"/>
                      </a:lnTo>
                      <a:lnTo>
                        <a:pt x="932913" y="740408"/>
                      </a:lnTo>
                      <a:lnTo>
                        <a:pt x="941592" y="743193"/>
                      </a:lnTo>
                      <a:lnTo>
                        <a:pt x="959985" y="747098"/>
                      </a:lnTo>
                      <a:lnTo>
                        <a:pt x="969564" y="747681"/>
                      </a:lnTo>
                      <a:lnTo>
                        <a:pt x="979617" y="749715"/>
                      </a:lnTo>
                      <a:lnTo>
                        <a:pt x="989411" y="750826"/>
                      </a:lnTo>
                      <a:lnTo>
                        <a:pt x="998768" y="751411"/>
                      </a:lnTo>
                      <a:lnTo>
                        <a:pt x="1008377" y="751629"/>
                      </a:lnTo>
                      <a:lnTo>
                        <a:pt x="1016733" y="753599"/>
                      </a:lnTo>
                      <a:lnTo>
                        <a:pt x="1024369" y="756405"/>
                      </a:lnTo>
                      <a:lnTo>
                        <a:pt x="1034149" y="758958"/>
                      </a:lnTo>
                      <a:lnTo>
                        <a:pt x="1044291" y="760231"/>
                      </a:lnTo>
                      <a:lnTo>
                        <a:pt x="1053262" y="760234"/>
                      </a:lnTo>
                      <a:lnTo>
                        <a:pt x="1062268" y="758970"/>
                      </a:lnTo>
                      <a:lnTo>
                        <a:pt x="1088704" y="749296"/>
                      </a:lnTo>
                      <a:lnTo>
                        <a:pt x="1097016" y="745741"/>
                      </a:lnTo>
                      <a:lnTo>
                        <a:pt x="1106487" y="742306"/>
                      </a:lnTo>
                      <a:lnTo>
                        <a:pt x="1115940" y="739905"/>
                      </a:lnTo>
                      <a:lnTo>
                        <a:pt x="1125404" y="738213"/>
                      </a:lnTo>
                      <a:lnTo>
                        <a:pt x="1134031" y="737668"/>
                      </a:lnTo>
                      <a:lnTo>
                        <a:pt x="1143264" y="735966"/>
                      </a:lnTo>
                      <a:lnTo>
                        <a:pt x="1151657" y="732262"/>
                      </a:lnTo>
                      <a:lnTo>
                        <a:pt x="1166076" y="722658"/>
                      </a:lnTo>
                      <a:lnTo>
                        <a:pt x="1183601" y="714365"/>
                      </a:lnTo>
                      <a:lnTo>
                        <a:pt x="1190751" y="710188"/>
                      </a:lnTo>
                      <a:lnTo>
                        <a:pt x="1198378" y="703998"/>
                      </a:lnTo>
                      <a:lnTo>
                        <a:pt x="1206025" y="699067"/>
                      </a:lnTo>
                      <a:lnTo>
                        <a:pt x="1222936" y="690985"/>
                      </a:lnTo>
                      <a:lnTo>
                        <a:pt x="1230970" y="686545"/>
                      </a:lnTo>
                      <a:lnTo>
                        <a:pt x="1238678" y="681675"/>
                      </a:lnTo>
                      <a:lnTo>
                        <a:pt x="1245332" y="674702"/>
                      </a:lnTo>
                      <a:lnTo>
                        <a:pt x="1250541" y="667263"/>
                      </a:lnTo>
                      <a:lnTo>
                        <a:pt x="1256634" y="660645"/>
                      </a:lnTo>
                      <a:lnTo>
                        <a:pt x="1271274" y="650168"/>
                      </a:lnTo>
                      <a:lnTo>
                        <a:pt x="1278309" y="643880"/>
                      </a:lnTo>
                      <a:lnTo>
                        <a:pt x="1285532" y="637066"/>
                      </a:lnTo>
                      <a:lnTo>
                        <a:pt x="1293116" y="630867"/>
                      </a:lnTo>
                      <a:lnTo>
                        <a:pt x="1301402" y="625667"/>
                      </a:lnTo>
                      <a:lnTo>
                        <a:pt x="1310780" y="621181"/>
                      </a:lnTo>
                      <a:lnTo>
                        <a:pt x="1319414" y="618003"/>
                      </a:lnTo>
                      <a:lnTo>
                        <a:pt x="1327433" y="613271"/>
                      </a:lnTo>
                      <a:lnTo>
                        <a:pt x="1334595" y="607809"/>
                      </a:lnTo>
                      <a:lnTo>
                        <a:pt x="1348349" y="595390"/>
                      </a:lnTo>
                      <a:lnTo>
                        <a:pt x="1355193" y="588768"/>
                      </a:lnTo>
                      <a:lnTo>
                        <a:pt x="1373876" y="567596"/>
                      </a:lnTo>
                      <a:lnTo>
                        <a:pt x="1379992" y="560733"/>
                      </a:lnTo>
                      <a:lnTo>
                        <a:pt x="1386225" y="554204"/>
                      </a:lnTo>
                      <a:lnTo>
                        <a:pt x="1393290" y="548000"/>
                      </a:lnTo>
                      <a:lnTo>
                        <a:pt x="1400353" y="542309"/>
                      </a:lnTo>
                      <a:lnTo>
                        <a:pt x="1408999" y="538504"/>
                      </a:lnTo>
                      <a:lnTo>
                        <a:pt x="1418887" y="535612"/>
                      </a:lnTo>
                      <a:lnTo>
                        <a:pt x="1427243" y="531582"/>
                      </a:lnTo>
                      <a:lnTo>
                        <a:pt x="1435363" y="526955"/>
                      </a:lnTo>
                      <a:lnTo>
                        <a:pt x="1443184" y="521746"/>
                      </a:lnTo>
                      <a:lnTo>
                        <a:pt x="1449952" y="514684"/>
                      </a:lnTo>
                      <a:lnTo>
                        <a:pt x="1454841" y="506133"/>
                      </a:lnTo>
                      <a:lnTo>
                        <a:pt x="1457843" y="498256"/>
                      </a:lnTo>
                      <a:lnTo>
                        <a:pt x="1460620" y="489537"/>
                      </a:lnTo>
                      <a:lnTo>
                        <a:pt x="1462893" y="481356"/>
                      </a:lnTo>
                      <a:lnTo>
                        <a:pt x="1469493" y="453473"/>
                      </a:lnTo>
                      <a:lnTo>
                        <a:pt x="1476706" y="436102"/>
                      </a:lnTo>
                      <a:lnTo>
                        <a:pt x="1482011" y="428136"/>
                      </a:lnTo>
                      <a:lnTo>
                        <a:pt x="1488693" y="421603"/>
                      </a:lnTo>
                      <a:lnTo>
                        <a:pt x="1495192" y="415944"/>
                      </a:lnTo>
                      <a:lnTo>
                        <a:pt x="1502382" y="410941"/>
                      </a:lnTo>
                      <a:lnTo>
                        <a:pt x="1510850" y="406764"/>
                      </a:lnTo>
                      <a:lnTo>
                        <a:pt x="1518350" y="402718"/>
                      </a:lnTo>
                      <a:lnTo>
                        <a:pt x="1527871" y="399151"/>
                      </a:lnTo>
                      <a:lnTo>
                        <a:pt x="1538193" y="396706"/>
                      </a:lnTo>
                      <a:lnTo>
                        <a:pt x="1547725" y="394829"/>
                      </a:lnTo>
                      <a:lnTo>
                        <a:pt x="1557397" y="394464"/>
                      </a:lnTo>
                      <a:lnTo>
                        <a:pt x="1567472" y="395976"/>
                      </a:lnTo>
                      <a:lnTo>
                        <a:pt x="1577378" y="396680"/>
                      </a:lnTo>
                      <a:lnTo>
                        <a:pt x="1586711" y="395082"/>
                      </a:lnTo>
                      <a:lnTo>
                        <a:pt x="1595411" y="393055"/>
                      </a:lnTo>
                      <a:lnTo>
                        <a:pt x="1604174" y="391967"/>
                      </a:lnTo>
                      <a:lnTo>
                        <a:pt x="1612614" y="389878"/>
                      </a:lnTo>
                      <a:lnTo>
                        <a:pt x="1621959" y="386700"/>
                      </a:lnTo>
                      <a:lnTo>
                        <a:pt x="1631201" y="382572"/>
                      </a:lnTo>
                      <a:lnTo>
                        <a:pt x="1647544" y="371933"/>
                      </a:lnTo>
                      <a:lnTo>
                        <a:pt x="1654736" y="365341"/>
                      </a:lnTo>
                      <a:lnTo>
                        <a:pt x="1660789" y="358737"/>
                      </a:lnTo>
                      <a:lnTo>
                        <a:pt x="1666557" y="351186"/>
                      </a:lnTo>
                      <a:lnTo>
                        <a:pt x="1672673" y="343803"/>
                      </a:lnTo>
                      <a:lnTo>
                        <a:pt x="1679757" y="337643"/>
                      </a:lnTo>
                      <a:lnTo>
                        <a:pt x="1685798" y="330581"/>
                      </a:lnTo>
                      <a:lnTo>
                        <a:pt x="1691253" y="322655"/>
                      </a:lnTo>
                      <a:lnTo>
                        <a:pt x="1700144" y="306412"/>
                      </a:lnTo>
                      <a:lnTo>
                        <a:pt x="1705178" y="298758"/>
                      </a:lnTo>
                      <a:lnTo>
                        <a:pt x="1721444" y="276264"/>
                      </a:lnTo>
                      <a:lnTo>
                        <a:pt x="1727637" y="268390"/>
                      </a:lnTo>
                      <a:lnTo>
                        <a:pt x="1733753" y="261641"/>
                      </a:lnTo>
                      <a:lnTo>
                        <a:pt x="1740721" y="255046"/>
                      </a:lnTo>
                      <a:lnTo>
                        <a:pt x="1747744" y="248810"/>
                      </a:lnTo>
                      <a:lnTo>
                        <a:pt x="1754863" y="241527"/>
                      </a:lnTo>
                      <a:lnTo>
                        <a:pt x="1760867" y="234823"/>
                      </a:lnTo>
                      <a:lnTo>
                        <a:pt x="1767217" y="228841"/>
                      </a:lnTo>
                      <a:lnTo>
                        <a:pt x="1774325" y="223178"/>
                      </a:lnTo>
                      <a:lnTo>
                        <a:pt x="1790667" y="212929"/>
                      </a:lnTo>
                      <a:lnTo>
                        <a:pt x="1799084" y="208590"/>
                      </a:lnTo>
                      <a:lnTo>
                        <a:pt x="1807552" y="203183"/>
                      </a:lnTo>
                      <a:lnTo>
                        <a:pt x="1814964" y="197101"/>
                      </a:lnTo>
                      <a:lnTo>
                        <a:pt x="1822280" y="192289"/>
                      </a:lnTo>
                      <a:lnTo>
                        <a:pt x="1830579" y="188783"/>
                      </a:lnTo>
                      <a:lnTo>
                        <a:pt x="1839871" y="185174"/>
                      </a:lnTo>
                      <a:lnTo>
                        <a:pt x="1848007" y="180676"/>
                      </a:lnTo>
                      <a:lnTo>
                        <a:pt x="1864121" y="170806"/>
                      </a:lnTo>
                      <a:lnTo>
                        <a:pt x="1872645" y="165676"/>
                      </a:lnTo>
                      <a:lnTo>
                        <a:pt x="1881104" y="161550"/>
                      </a:lnTo>
                      <a:lnTo>
                        <a:pt x="1889698" y="158138"/>
                      </a:lnTo>
                      <a:lnTo>
                        <a:pt x="1898312" y="154412"/>
                      </a:lnTo>
                      <a:lnTo>
                        <a:pt x="1907280" y="151609"/>
                      </a:lnTo>
                      <a:lnTo>
                        <a:pt x="1916412" y="149706"/>
                      </a:lnTo>
                      <a:lnTo>
                        <a:pt x="1925458" y="149090"/>
                      </a:lnTo>
                      <a:lnTo>
                        <a:pt x="1935276" y="149467"/>
                      </a:lnTo>
                      <a:lnTo>
                        <a:pt x="1963678" y="148043"/>
                      </a:lnTo>
                      <a:lnTo>
                        <a:pt x="1973301" y="148974"/>
                      </a:lnTo>
                      <a:lnTo>
                        <a:pt x="1981954" y="150138"/>
                      </a:lnTo>
                      <a:lnTo>
                        <a:pt x="1991785" y="150850"/>
                      </a:lnTo>
                      <a:lnTo>
                        <a:pt x="2000852" y="151101"/>
                      </a:lnTo>
                      <a:lnTo>
                        <a:pt x="2010450" y="150331"/>
                      </a:lnTo>
                      <a:lnTo>
                        <a:pt x="2020751" y="148225"/>
                      </a:lnTo>
                      <a:lnTo>
                        <a:pt x="2030507" y="147051"/>
                      </a:lnTo>
                      <a:lnTo>
                        <a:pt x="2039801" y="147817"/>
                      </a:lnTo>
                      <a:lnTo>
                        <a:pt x="2048945" y="149440"/>
                      </a:lnTo>
                      <a:lnTo>
                        <a:pt x="2058404" y="151468"/>
                      </a:lnTo>
                      <a:lnTo>
                        <a:pt x="2067829" y="152399"/>
                      </a:lnTo>
                      <a:lnTo>
                        <a:pt x="2077504" y="152505"/>
                      </a:lnTo>
                      <a:lnTo>
                        <a:pt x="2086919" y="151206"/>
                      </a:lnTo>
                      <a:lnTo>
                        <a:pt x="2096320" y="149167"/>
                      </a:lnTo>
                      <a:lnTo>
                        <a:pt x="2104959" y="146301"/>
                      </a:lnTo>
                      <a:lnTo>
                        <a:pt x="2122110" y="138229"/>
                      </a:lnTo>
                      <a:lnTo>
                        <a:pt x="2131593" y="134355"/>
                      </a:lnTo>
                      <a:lnTo>
                        <a:pt x="2139978" y="131227"/>
                      </a:lnTo>
                      <a:lnTo>
                        <a:pt x="2148238" y="127472"/>
                      </a:lnTo>
                      <a:lnTo>
                        <a:pt x="2156196" y="122801"/>
                      </a:lnTo>
                      <a:lnTo>
                        <a:pt x="2165081" y="118125"/>
                      </a:lnTo>
                      <a:lnTo>
                        <a:pt x="2183436" y="111808"/>
                      </a:lnTo>
                      <a:lnTo>
                        <a:pt x="2200387" y="103698"/>
                      </a:lnTo>
                      <a:lnTo>
                        <a:pt x="2209624" y="101503"/>
                      </a:lnTo>
                      <a:lnTo>
                        <a:pt x="2218743" y="101182"/>
                      </a:lnTo>
                      <a:lnTo>
                        <a:pt x="2228773" y="100136"/>
                      </a:lnTo>
                      <a:lnTo>
                        <a:pt x="2237755" y="98828"/>
                      </a:lnTo>
                      <a:lnTo>
                        <a:pt x="2247813" y="96836"/>
                      </a:lnTo>
                      <a:lnTo>
                        <a:pt x="2257233" y="93873"/>
                      </a:lnTo>
                      <a:lnTo>
                        <a:pt x="2267020" y="89573"/>
                      </a:lnTo>
                      <a:lnTo>
                        <a:pt x="2274469" y="84649"/>
                      </a:lnTo>
                      <a:lnTo>
                        <a:pt x="2281249" y="79282"/>
                      </a:lnTo>
                      <a:lnTo>
                        <a:pt x="2289381" y="73491"/>
                      </a:lnTo>
                      <a:lnTo>
                        <a:pt x="2297571" y="68401"/>
                      </a:lnTo>
                      <a:lnTo>
                        <a:pt x="2305553" y="63870"/>
                      </a:lnTo>
                      <a:lnTo>
                        <a:pt x="2314098" y="60189"/>
                      </a:lnTo>
                      <a:lnTo>
                        <a:pt x="2322936" y="57819"/>
                      </a:lnTo>
                      <a:lnTo>
                        <a:pt x="2332475" y="57204"/>
                      </a:lnTo>
                      <a:lnTo>
                        <a:pt x="2342411" y="57084"/>
                      </a:lnTo>
                      <a:lnTo>
                        <a:pt x="2351600" y="55867"/>
                      </a:lnTo>
                      <a:lnTo>
                        <a:pt x="2361256" y="55058"/>
                      </a:lnTo>
                      <a:lnTo>
                        <a:pt x="2381409" y="54429"/>
                      </a:lnTo>
                      <a:lnTo>
                        <a:pt x="2391182" y="54271"/>
                      </a:lnTo>
                      <a:lnTo>
                        <a:pt x="2401212" y="53761"/>
                      </a:lnTo>
                      <a:lnTo>
                        <a:pt x="2412131" y="53839"/>
                      </a:lnTo>
                      <a:lnTo>
                        <a:pt x="2422208" y="52583"/>
                      </a:lnTo>
                      <a:lnTo>
                        <a:pt x="2431022" y="50640"/>
                      </a:lnTo>
                      <a:lnTo>
                        <a:pt x="2450077" y="48493"/>
                      </a:lnTo>
                      <a:lnTo>
                        <a:pt x="2460177" y="48625"/>
                      </a:lnTo>
                      <a:lnTo>
                        <a:pt x="2469178" y="48148"/>
                      </a:lnTo>
                      <a:lnTo>
                        <a:pt x="2478928" y="46795"/>
                      </a:lnTo>
                      <a:lnTo>
                        <a:pt x="2480775" y="43162"/>
                      </a:lnTo>
                      <a:lnTo>
                        <a:pt x="2461299" y="42199"/>
                      </a:lnTo>
                      <a:lnTo>
                        <a:pt x="2452158" y="42469"/>
                      </a:lnTo>
                      <a:lnTo>
                        <a:pt x="2434365" y="44514"/>
                      </a:lnTo>
                      <a:lnTo>
                        <a:pt x="2424733" y="44591"/>
                      </a:lnTo>
                      <a:lnTo>
                        <a:pt x="2414936" y="45304"/>
                      </a:lnTo>
                      <a:lnTo>
                        <a:pt x="2406473" y="47073"/>
                      </a:lnTo>
                      <a:lnTo>
                        <a:pt x="2397331" y="50092"/>
                      </a:lnTo>
                      <a:lnTo>
                        <a:pt x="2388985" y="54212"/>
                      </a:lnTo>
                      <a:lnTo>
                        <a:pt x="2380615" y="58815"/>
                      </a:lnTo>
                      <a:lnTo>
                        <a:pt x="2373086" y="63473"/>
                      </a:lnTo>
                      <a:lnTo>
                        <a:pt x="2365955" y="69450"/>
                      </a:lnTo>
                      <a:lnTo>
                        <a:pt x="2360040" y="75719"/>
                      </a:lnTo>
                      <a:lnTo>
                        <a:pt x="2344492" y="88399"/>
                      </a:lnTo>
                      <a:lnTo>
                        <a:pt x="2330955" y="100828"/>
                      </a:lnTo>
                      <a:lnTo>
                        <a:pt x="2324198" y="106356"/>
                      </a:lnTo>
                      <a:lnTo>
                        <a:pt x="2301987" y="122593"/>
                      </a:lnTo>
                      <a:lnTo>
                        <a:pt x="2294260" y="128271"/>
                      </a:lnTo>
                      <a:lnTo>
                        <a:pt x="2287412" y="134469"/>
                      </a:lnTo>
                      <a:lnTo>
                        <a:pt x="2281247" y="140795"/>
                      </a:lnTo>
                      <a:lnTo>
                        <a:pt x="2259043" y="160654"/>
                      </a:lnTo>
                      <a:lnTo>
                        <a:pt x="2242738" y="173386"/>
                      </a:lnTo>
                      <a:lnTo>
                        <a:pt x="2233863" y="178813"/>
                      </a:lnTo>
                      <a:lnTo>
                        <a:pt x="2224931" y="182317"/>
                      </a:lnTo>
                      <a:lnTo>
                        <a:pt x="2207639" y="187636"/>
                      </a:lnTo>
                      <a:lnTo>
                        <a:pt x="2180996" y="193594"/>
                      </a:lnTo>
                      <a:lnTo>
                        <a:pt x="2171557" y="195400"/>
                      </a:lnTo>
                      <a:lnTo>
                        <a:pt x="2161637" y="197710"/>
                      </a:lnTo>
                      <a:lnTo>
                        <a:pt x="2152841" y="200433"/>
                      </a:lnTo>
                      <a:lnTo>
                        <a:pt x="2143337" y="203075"/>
                      </a:lnTo>
                      <a:lnTo>
                        <a:pt x="2124350" y="206938"/>
                      </a:lnTo>
                      <a:lnTo>
                        <a:pt x="2114895" y="208150"/>
                      </a:lnTo>
                      <a:lnTo>
                        <a:pt x="2106011" y="210036"/>
                      </a:lnTo>
                      <a:lnTo>
                        <a:pt x="2088371" y="215327"/>
                      </a:lnTo>
                      <a:lnTo>
                        <a:pt x="2079163" y="219006"/>
                      </a:lnTo>
                      <a:lnTo>
                        <a:pt x="2071135" y="222944"/>
                      </a:lnTo>
                      <a:lnTo>
                        <a:pt x="2062024" y="226578"/>
                      </a:lnTo>
                      <a:lnTo>
                        <a:pt x="2053469" y="230634"/>
                      </a:lnTo>
                      <a:lnTo>
                        <a:pt x="2045650" y="236608"/>
                      </a:lnTo>
                      <a:lnTo>
                        <a:pt x="2038269" y="243563"/>
                      </a:lnTo>
                      <a:lnTo>
                        <a:pt x="2032473" y="251176"/>
                      </a:lnTo>
                      <a:lnTo>
                        <a:pt x="2028202" y="259457"/>
                      </a:lnTo>
                      <a:lnTo>
                        <a:pt x="2024274" y="267748"/>
                      </a:lnTo>
                      <a:lnTo>
                        <a:pt x="2019481" y="275153"/>
                      </a:lnTo>
                      <a:lnTo>
                        <a:pt x="2013709" y="283582"/>
                      </a:lnTo>
                      <a:lnTo>
                        <a:pt x="2003043" y="299651"/>
                      </a:lnTo>
                      <a:lnTo>
                        <a:pt x="1991549" y="316065"/>
                      </a:lnTo>
                      <a:lnTo>
                        <a:pt x="1985613" y="324024"/>
                      </a:lnTo>
                      <a:lnTo>
                        <a:pt x="1980277" y="332514"/>
                      </a:lnTo>
                      <a:lnTo>
                        <a:pt x="1975010" y="340365"/>
                      </a:lnTo>
                      <a:lnTo>
                        <a:pt x="1969883" y="347184"/>
                      </a:lnTo>
                      <a:lnTo>
                        <a:pt x="1960070" y="364747"/>
                      </a:lnTo>
                      <a:lnTo>
                        <a:pt x="1954863" y="372093"/>
                      </a:lnTo>
                      <a:lnTo>
                        <a:pt x="1948167" y="378465"/>
                      </a:lnTo>
                      <a:lnTo>
                        <a:pt x="1940616" y="384224"/>
                      </a:lnTo>
                      <a:lnTo>
                        <a:pt x="1933396" y="390727"/>
                      </a:lnTo>
                      <a:lnTo>
                        <a:pt x="1927301" y="397715"/>
                      </a:lnTo>
                      <a:lnTo>
                        <a:pt x="1921535" y="405084"/>
                      </a:lnTo>
                      <a:lnTo>
                        <a:pt x="1915601" y="412174"/>
                      </a:lnTo>
                      <a:lnTo>
                        <a:pt x="1909013" y="419553"/>
                      </a:lnTo>
                      <a:lnTo>
                        <a:pt x="1903250" y="426870"/>
                      </a:lnTo>
                      <a:lnTo>
                        <a:pt x="1892738" y="442582"/>
                      </a:lnTo>
                      <a:lnTo>
                        <a:pt x="1886425" y="450145"/>
                      </a:lnTo>
                      <a:lnTo>
                        <a:pt x="1881431" y="458762"/>
                      </a:lnTo>
                      <a:lnTo>
                        <a:pt x="1876383" y="466699"/>
                      </a:lnTo>
                      <a:lnTo>
                        <a:pt x="1872035" y="474375"/>
                      </a:lnTo>
                      <a:lnTo>
                        <a:pt x="1867148" y="481934"/>
                      </a:lnTo>
                      <a:lnTo>
                        <a:pt x="1861902" y="489396"/>
                      </a:lnTo>
                      <a:lnTo>
                        <a:pt x="1858442" y="497793"/>
                      </a:lnTo>
                      <a:lnTo>
                        <a:pt x="1854130" y="516336"/>
                      </a:lnTo>
                      <a:lnTo>
                        <a:pt x="1851117" y="525001"/>
                      </a:lnTo>
                      <a:lnTo>
                        <a:pt x="1846826" y="534477"/>
                      </a:lnTo>
                      <a:lnTo>
                        <a:pt x="1842576" y="542761"/>
                      </a:lnTo>
                      <a:lnTo>
                        <a:pt x="1832233" y="559535"/>
                      </a:lnTo>
                      <a:lnTo>
                        <a:pt x="1815022" y="583928"/>
                      </a:lnTo>
                      <a:lnTo>
                        <a:pt x="1809975" y="591828"/>
                      </a:lnTo>
                      <a:lnTo>
                        <a:pt x="1804305" y="600176"/>
                      </a:lnTo>
                      <a:lnTo>
                        <a:pt x="1798862" y="608670"/>
                      </a:lnTo>
                      <a:lnTo>
                        <a:pt x="1793417" y="617869"/>
                      </a:lnTo>
                      <a:lnTo>
                        <a:pt x="1789543" y="627377"/>
                      </a:lnTo>
                      <a:lnTo>
                        <a:pt x="1780771" y="655272"/>
                      </a:lnTo>
                      <a:lnTo>
                        <a:pt x="1778580" y="664447"/>
                      </a:lnTo>
                      <a:lnTo>
                        <a:pt x="1777109" y="673111"/>
                      </a:lnTo>
                      <a:lnTo>
                        <a:pt x="1773284" y="691162"/>
                      </a:lnTo>
                      <a:lnTo>
                        <a:pt x="1773287" y="700867"/>
                      </a:lnTo>
                      <a:lnTo>
                        <a:pt x="1774283" y="719146"/>
                      </a:lnTo>
                      <a:lnTo>
                        <a:pt x="1775676" y="728852"/>
                      </a:lnTo>
                      <a:lnTo>
                        <a:pt x="1778217" y="738005"/>
                      </a:lnTo>
                      <a:lnTo>
                        <a:pt x="1783011" y="745989"/>
                      </a:lnTo>
                      <a:lnTo>
                        <a:pt x="1789110" y="753003"/>
                      </a:lnTo>
                      <a:lnTo>
                        <a:pt x="1795105" y="759164"/>
                      </a:lnTo>
                      <a:lnTo>
                        <a:pt x="1801747" y="764429"/>
                      </a:lnTo>
                      <a:lnTo>
                        <a:pt x="1810272" y="769627"/>
                      </a:lnTo>
                      <a:lnTo>
                        <a:pt x="1818041" y="775800"/>
                      </a:lnTo>
                      <a:lnTo>
                        <a:pt x="1823933" y="783408"/>
                      </a:lnTo>
                      <a:lnTo>
                        <a:pt x="1829093" y="790903"/>
                      </a:lnTo>
                      <a:lnTo>
                        <a:pt x="1835206" y="798872"/>
                      </a:lnTo>
                      <a:lnTo>
                        <a:pt x="1841645" y="806519"/>
                      </a:lnTo>
                      <a:lnTo>
                        <a:pt x="1852851" y="819306"/>
                      </a:lnTo>
                      <a:lnTo>
                        <a:pt x="1857838" y="826834"/>
                      </a:lnTo>
                      <a:lnTo>
                        <a:pt x="1864684" y="834051"/>
                      </a:lnTo>
                      <a:lnTo>
                        <a:pt x="1870831" y="839990"/>
                      </a:lnTo>
                      <a:lnTo>
                        <a:pt x="1876596" y="847577"/>
                      </a:lnTo>
                      <a:lnTo>
                        <a:pt x="1881368" y="855985"/>
                      </a:lnTo>
                      <a:lnTo>
                        <a:pt x="1885499" y="865270"/>
                      </a:lnTo>
                      <a:lnTo>
                        <a:pt x="1893678" y="881665"/>
                      </a:lnTo>
                      <a:lnTo>
                        <a:pt x="1896320" y="890144"/>
                      </a:lnTo>
                      <a:lnTo>
                        <a:pt x="1898218" y="899186"/>
                      </a:lnTo>
                      <a:lnTo>
                        <a:pt x="1899413" y="918644"/>
                      </a:lnTo>
                      <a:lnTo>
                        <a:pt x="1901847" y="927523"/>
                      </a:lnTo>
                      <a:lnTo>
                        <a:pt x="1903792" y="936942"/>
                      </a:lnTo>
                      <a:lnTo>
                        <a:pt x="1904877" y="946276"/>
                      </a:lnTo>
                      <a:lnTo>
                        <a:pt x="1907675" y="964780"/>
                      </a:lnTo>
                      <a:lnTo>
                        <a:pt x="1910808" y="975243"/>
                      </a:lnTo>
                      <a:lnTo>
                        <a:pt x="1919739" y="991974"/>
                      </a:lnTo>
                      <a:lnTo>
                        <a:pt x="1925933" y="1008741"/>
                      </a:lnTo>
                      <a:lnTo>
                        <a:pt x="1930221" y="1016953"/>
                      </a:lnTo>
                      <a:lnTo>
                        <a:pt x="1939982" y="1034474"/>
                      </a:lnTo>
                      <a:lnTo>
                        <a:pt x="1943222" y="1042797"/>
                      </a:lnTo>
                      <a:lnTo>
                        <a:pt x="1950423" y="1059066"/>
                      </a:lnTo>
                      <a:lnTo>
                        <a:pt x="1955090" y="1077825"/>
                      </a:lnTo>
                      <a:lnTo>
                        <a:pt x="1957655" y="1086195"/>
                      </a:lnTo>
                      <a:lnTo>
                        <a:pt x="1962233" y="1095375"/>
                      </a:lnTo>
                      <a:lnTo>
                        <a:pt x="1966602" y="1103264"/>
                      </a:lnTo>
                      <a:lnTo>
                        <a:pt x="1970579" y="1111880"/>
                      </a:lnTo>
                      <a:lnTo>
                        <a:pt x="1973811" y="1119851"/>
                      </a:lnTo>
                      <a:lnTo>
                        <a:pt x="1976672" y="1129214"/>
                      </a:lnTo>
                      <a:lnTo>
                        <a:pt x="1982223" y="1158213"/>
                      </a:lnTo>
                      <a:lnTo>
                        <a:pt x="1984306" y="1167489"/>
                      </a:lnTo>
                      <a:lnTo>
                        <a:pt x="1986195" y="1195830"/>
                      </a:lnTo>
                      <a:lnTo>
                        <a:pt x="1987329" y="1205240"/>
                      </a:lnTo>
                      <a:lnTo>
                        <a:pt x="1986779" y="1213800"/>
                      </a:lnTo>
                      <a:lnTo>
                        <a:pt x="1968363" y="1211462"/>
                      </a:lnTo>
                      <a:lnTo>
                        <a:pt x="1948427" y="1210480"/>
                      </a:lnTo>
                      <a:lnTo>
                        <a:pt x="1938196" y="1210639"/>
                      </a:lnTo>
                      <a:lnTo>
                        <a:pt x="1927944" y="1211898"/>
                      </a:lnTo>
                      <a:lnTo>
                        <a:pt x="1919057" y="1214795"/>
                      </a:lnTo>
                      <a:lnTo>
                        <a:pt x="1901861" y="1224499"/>
                      </a:lnTo>
                      <a:lnTo>
                        <a:pt x="1892670" y="1228274"/>
                      </a:lnTo>
                      <a:lnTo>
                        <a:pt x="1883115" y="1231070"/>
                      </a:lnTo>
                      <a:lnTo>
                        <a:pt x="1874621" y="1235570"/>
                      </a:lnTo>
                      <a:lnTo>
                        <a:pt x="1865914" y="1239785"/>
                      </a:lnTo>
                      <a:lnTo>
                        <a:pt x="1857576" y="1243270"/>
                      </a:lnTo>
                      <a:lnTo>
                        <a:pt x="1848042" y="1244856"/>
                      </a:lnTo>
                      <a:lnTo>
                        <a:pt x="1838739" y="1244030"/>
                      </a:lnTo>
                      <a:lnTo>
                        <a:pt x="1829399" y="1242436"/>
                      </a:lnTo>
                      <a:lnTo>
                        <a:pt x="1819546" y="1241395"/>
                      </a:lnTo>
                      <a:lnTo>
                        <a:pt x="1800361" y="1241353"/>
                      </a:lnTo>
                      <a:lnTo>
                        <a:pt x="1791455" y="1240735"/>
                      </a:lnTo>
                      <a:lnTo>
                        <a:pt x="1781818" y="1239415"/>
                      </a:lnTo>
                      <a:lnTo>
                        <a:pt x="1772599" y="1239326"/>
                      </a:lnTo>
                      <a:lnTo>
                        <a:pt x="1763444" y="1239968"/>
                      </a:lnTo>
                      <a:lnTo>
                        <a:pt x="1754477" y="1240922"/>
                      </a:lnTo>
                      <a:lnTo>
                        <a:pt x="1737085" y="1245593"/>
                      </a:lnTo>
                      <a:lnTo>
                        <a:pt x="1727665" y="1248315"/>
                      </a:lnTo>
                      <a:lnTo>
                        <a:pt x="1719131" y="1250400"/>
                      </a:lnTo>
                      <a:lnTo>
                        <a:pt x="1709592" y="1252075"/>
                      </a:lnTo>
                      <a:lnTo>
                        <a:pt x="1700717" y="1253320"/>
                      </a:lnTo>
                      <a:lnTo>
                        <a:pt x="1691005" y="1253706"/>
                      </a:lnTo>
                      <a:lnTo>
                        <a:pt x="1681999" y="1253447"/>
                      </a:lnTo>
                      <a:lnTo>
                        <a:pt x="1672409" y="1253737"/>
                      </a:lnTo>
                      <a:lnTo>
                        <a:pt x="1663251" y="1254322"/>
                      </a:lnTo>
                      <a:lnTo>
                        <a:pt x="1653686" y="1254511"/>
                      </a:lnTo>
                      <a:lnTo>
                        <a:pt x="1645220" y="1255024"/>
                      </a:lnTo>
                      <a:lnTo>
                        <a:pt x="1636665" y="1255242"/>
                      </a:lnTo>
                      <a:lnTo>
                        <a:pt x="1627402" y="1256255"/>
                      </a:lnTo>
                      <a:lnTo>
                        <a:pt x="1618382" y="1256976"/>
                      </a:lnTo>
                      <a:lnTo>
                        <a:pt x="1608686" y="1256648"/>
                      </a:lnTo>
                      <a:lnTo>
                        <a:pt x="1599189" y="1254769"/>
                      </a:lnTo>
                      <a:lnTo>
                        <a:pt x="1579662" y="1250098"/>
                      </a:lnTo>
                      <a:lnTo>
                        <a:pt x="1570586" y="1246440"/>
                      </a:lnTo>
                      <a:lnTo>
                        <a:pt x="1562976" y="1242347"/>
                      </a:lnTo>
                      <a:lnTo>
                        <a:pt x="1554641" y="1238582"/>
                      </a:lnTo>
                      <a:lnTo>
                        <a:pt x="1545841" y="1235535"/>
                      </a:lnTo>
                      <a:lnTo>
                        <a:pt x="1536402" y="1233654"/>
                      </a:lnTo>
                      <a:lnTo>
                        <a:pt x="1527373" y="1234351"/>
                      </a:lnTo>
                      <a:lnTo>
                        <a:pt x="1507885" y="1237880"/>
                      </a:lnTo>
                      <a:lnTo>
                        <a:pt x="1498891" y="1238992"/>
                      </a:lnTo>
                      <a:lnTo>
                        <a:pt x="1480870" y="1242369"/>
                      </a:lnTo>
                      <a:lnTo>
                        <a:pt x="1471728" y="1245670"/>
                      </a:lnTo>
                      <a:lnTo>
                        <a:pt x="1452239" y="1246979"/>
                      </a:lnTo>
                      <a:lnTo>
                        <a:pt x="1442779" y="1248561"/>
                      </a:lnTo>
                      <a:lnTo>
                        <a:pt x="1432665" y="1249644"/>
                      </a:lnTo>
                      <a:lnTo>
                        <a:pt x="1423965" y="1251242"/>
                      </a:lnTo>
                      <a:lnTo>
                        <a:pt x="1415158" y="1251006"/>
                      </a:lnTo>
                      <a:lnTo>
                        <a:pt x="1405986" y="1250367"/>
                      </a:lnTo>
                      <a:lnTo>
                        <a:pt x="1388467" y="1248090"/>
                      </a:lnTo>
                      <a:lnTo>
                        <a:pt x="1350393" y="1252817"/>
                      </a:lnTo>
                      <a:lnTo>
                        <a:pt x="1341158" y="1253999"/>
                      </a:lnTo>
                      <a:lnTo>
                        <a:pt x="1331520" y="1253222"/>
                      </a:lnTo>
                      <a:lnTo>
                        <a:pt x="1321705" y="1252866"/>
                      </a:lnTo>
                      <a:lnTo>
                        <a:pt x="1312482" y="1253835"/>
                      </a:lnTo>
                      <a:lnTo>
                        <a:pt x="1312503" y="1245186"/>
                      </a:lnTo>
                      <a:lnTo>
                        <a:pt x="1313139" y="1236305"/>
                      </a:lnTo>
                      <a:lnTo>
                        <a:pt x="1312538" y="1227356"/>
                      </a:lnTo>
                      <a:lnTo>
                        <a:pt x="1305863" y="1200780"/>
                      </a:lnTo>
                      <a:lnTo>
                        <a:pt x="1304731" y="1190226"/>
                      </a:lnTo>
                      <a:lnTo>
                        <a:pt x="1304416" y="1181209"/>
                      </a:lnTo>
                      <a:lnTo>
                        <a:pt x="1304516" y="1171264"/>
                      </a:lnTo>
                      <a:lnTo>
                        <a:pt x="1305959" y="1152791"/>
                      </a:lnTo>
                      <a:lnTo>
                        <a:pt x="1306843" y="1142665"/>
                      </a:lnTo>
                      <a:lnTo>
                        <a:pt x="1308736" y="1133894"/>
                      </a:lnTo>
                      <a:lnTo>
                        <a:pt x="1310305" y="1124424"/>
                      </a:lnTo>
                      <a:lnTo>
                        <a:pt x="1310749" y="1113872"/>
                      </a:lnTo>
                      <a:lnTo>
                        <a:pt x="1310565" y="1104301"/>
                      </a:lnTo>
                      <a:lnTo>
                        <a:pt x="1311607" y="1095202"/>
                      </a:lnTo>
                      <a:lnTo>
                        <a:pt x="1313716" y="1086815"/>
                      </a:lnTo>
                      <a:lnTo>
                        <a:pt x="1315386" y="1077066"/>
                      </a:lnTo>
                      <a:lnTo>
                        <a:pt x="1316108" y="1067991"/>
                      </a:lnTo>
                      <a:lnTo>
                        <a:pt x="1316220" y="1058998"/>
                      </a:lnTo>
                      <a:lnTo>
                        <a:pt x="1317422" y="1050082"/>
                      </a:lnTo>
                      <a:lnTo>
                        <a:pt x="1318324" y="1030683"/>
                      </a:lnTo>
                      <a:lnTo>
                        <a:pt x="1320265" y="1021441"/>
                      </a:lnTo>
                      <a:lnTo>
                        <a:pt x="1320590" y="1012528"/>
                      </a:lnTo>
                      <a:lnTo>
                        <a:pt x="1321329" y="1002826"/>
                      </a:lnTo>
                      <a:lnTo>
                        <a:pt x="1324831" y="975516"/>
                      </a:lnTo>
                      <a:lnTo>
                        <a:pt x="1325757" y="966617"/>
                      </a:lnTo>
                      <a:lnTo>
                        <a:pt x="1326225" y="957935"/>
                      </a:lnTo>
                      <a:lnTo>
                        <a:pt x="1327599" y="949244"/>
                      </a:lnTo>
                      <a:lnTo>
                        <a:pt x="1330003" y="940171"/>
                      </a:lnTo>
                      <a:lnTo>
                        <a:pt x="1330578" y="931653"/>
                      </a:lnTo>
                      <a:lnTo>
                        <a:pt x="1330795" y="922629"/>
                      </a:lnTo>
                      <a:lnTo>
                        <a:pt x="1331495" y="912504"/>
                      </a:lnTo>
                      <a:lnTo>
                        <a:pt x="1333634" y="902446"/>
                      </a:lnTo>
                      <a:lnTo>
                        <a:pt x="1336227" y="863267"/>
                      </a:lnTo>
                      <a:lnTo>
                        <a:pt x="1337903" y="853617"/>
                      </a:lnTo>
                      <a:lnTo>
                        <a:pt x="1342221" y="845473"/>
                      </a:lnTo>
                      <a:lnTo>
                        <a:pt x="1346995" y="838228"/>
                      </a:lnTo>
                      <a:lnTo>
                        <a:pt x="1355702" y="820441"/>
                      </a:lnTo>
                      <a:lnTo>
                        <a:pt x="1359609" y="811787"/>
                      </a:lnTo>
                      <a:lnTo>
                        <a:pt x="1361356" y="802321"/>
                      </a:lnTo>
                      <a:lnTo>
                        <a:pt x="1360729" y="791706"/>
                      </a:lnTo>
                      <a:lnTo>
                        <a:pt x="1358894" y="772267"/>
                      </a:lnTo>
                      <a:lnTo>
                        <a:pt x="1353974" y="752855"/>
                      </a:lnTo>
                      <a:lnTo>
                        <a:pt x="1351354" y="744316"/>
                      </a:lnTo>
                      <a:lnTo>
                        <a:pt x="1349308" y="735550"/>
                      </a:lnTo>
                      <a:lnTo>
                        <a:pt x="1348548" y="725293"/>
                      </a:lnTo>
                      <a:lnTo>
                        <a:pt x="1349558" y="707363"/>
                      </a:lnTo>
                      <a:lnTo>
                        <a:pt x="1348658" y="698265"/>
                      </a:lnTo>
                      <a:lnTo>
                        <a:pt x="1345794" y="680936"/>
                      </a:lnTo>
                      <a:lnTo>
                        <a:pt x="1341609" y="662245"/>
                      </a:lnTo>
                      <a:lnTo>
                        <a:pt x="1338347" y="653442"/>
                      </a:lnTo>
                      <a:lnTo>
                        <a:pt x="1329643" y="636059"/>
                      </a:lnTo>
                      <a:lnTo>
                        <a:pt x="1325472" y="627022"/>
                      </a:lnTo>
                      <a:lnTo>
                        <a:pt x="1320623" y="618813"/>
                      </a:lnTo>
                      <a:lnTo>
                        <a:pt x="1314633" y="611680"/>
                      </a:lnTo>
                      <a:lnTo>
                        <a:pt x="1308430" y="605198"/>
                      </a:lnTo>
                      <a:lnTo>
                        <a:pt x="1301157" y="598580"/>
                      </a:lnTo>
                      <a:lnTo>
                        <a:pt x="1294881" y="592065"/>
                      </a:lnTo>
                      <a:lnTo>
                        <a:pt x="1288597" y="584878"/>
                      </a:lnTo>
                      <a:lnTo>
                        <a:pt x="1280930" y="577715"/>
                      </a:lnTo>
                      <a:lnTo>
                        <a:pt x="1273206" y="572321"/>
                      </a:lnTo>
                      <a:lnTo>
                        <a:pt x="1264878" y="567557"/>
                      </a:lnTo>
                      <a:lnTo>
                        <a:pt x="1256844" y="562652"/>
                      </a:lnTo>
                      <a:lnTo>
                        <a:pt x="1250756" y="557202"/>
                      </a:lnTo>
                      <a:lnTo>
                        <a:pt x="1238136" y="542009"/>
                      </a:lnTo>
                      <a:lnTo>
                        <a:pt x="1232828" y="533924"/>
                      </a:lnTo>
                      <a:lnTo>
                        <a:pt x="1228349" y="526368"/>
                      </a:lnTo>
                      <a:lnTo>
                        <a:pt x="1224570" y="518002"/>
                      </a:lnTo>
                      <a:lnTo>
                        <a:pt x="1221580" y="509975"/>
                      </a:lnTo>
                      <a:lnTo>
                        <a:pt x="1218962" y="501570"/>
                      </a:lnTo>
                      <a:lnTo>
                        <a:pt x="1217358" y="492920"/>
                      </a:lnTo>
                      <a:lnTo>
                        <a:pt x="1217795" y="481973"/>
                      </a:lnTo>
                      <a:lnTo>
                        <a:pt x="1219200" y="472695"/>
                      </a:lnTo>
                      <a:lnTo>
                        <a:pt x="1219467" y="462756"/>
                      </a:lnTo>
                      <a:lnTo>
                        <a:pt x="1218667" y="454327"/>
                      </a:lnTo>
                      <a:lnTo>
                        <a:pt x="1217369" y="445163"/>
                      </a:lnTo>
                      <a:lnTo>
                        <a:pt x="1212226" y="427011"/>
                      </a:lnTo>
                      <a:lnTo>
                        <a:pt x="1209661" y="417362"/>
                      </a:lnTo>
                      <a:lnTo>
                        <a:pt x="1208113" y="398850"/>
                      </a:lnTo>
                      <a:lnTo>
                        <a:pt x="1208172" y="389693"/>
                      </a:lnTo>
                      <a:lnTo>
                        <a:pt x="1207646" y="372032"/>
                      </a:lnTo>
                      <a:lnTo>
                        <a:pt x="1206813" y="362727"/>
                      </a:lnTo>
                      <a:lnTo>
                        <a:pt x="1205137" y="354162"/>
                      </a:lnTo>
                      <a:lnTo>
                        <a:pt x="1202970" y="345076"/>
                      </a:lnTo>
                      <a:lnTo>
                        <a:pt x="1201256" y="335893"/>
                      </a:lnTo>
                      <a:lnTo>
                        <a:pt x="1200108" y="325156"/>
                      </a:lnTo>
                      <a:lnTo>
                        <a:pt x="1199741" y="315450"/>
                      </a:lnTo>
                      <a:lnTo>
                        <a:pt x="1199727" y="306171"/>
                      </a:lnTo>
                      <a:lnTo>
                        <a:pt x="1198097" y="296256"/>
                      </a:lnTo>
                      <a:lnTo>
                        <a:pt x="1194871" y="286984"/>
                      </a:lnTo>
                      <a:lnTo>
                        <a:pt x="1190789" y="279143"/>
                      </a:lnTo>
                      <a:lnTo>
                        <a:pt x="1184904" y="270816"/>
                      </a:lnTo>
                      <a:lnTo>
                        <a:pt x="1178666" y="263946"/>
                      </a:lnTo>
                      <a:lnTo>
                        <a:pt x="1172828" y="256881"/>
                      </a:lnTo>
                      <a:lnTo>
                        <a:pt x="1162384" y="240329"/>
                      </a:lnTo>
                      <a:lnTo>
                        <a:pt x="1155931" y="233082"/>
                      </a:lnTo>
                      <a:lnTo>
                        <a:pt x="1149364" y="226724"/>
                      </a:lnTo>
                      <a:lnTo>
                        <a:pt x="1143741" y="219209"/>
                      </a:lnTo>
                      <a:lnTo>
                        <a:pt x="1139570" y="210726"/>
                      </a:lnTo>
                      <a:lnTo>
                        <a:pt x="1136551" y="201825"/>
                      </a:lnTo>
                      <a:lnTo>
                        <a:pt x="1134898" y="193176"/>
                      </a:lnTo>
                      <a:lnTo>
                        <a:pt x="1133456" y="183738"/>
                      </a:lnTo>
                      <a:lnTo>
                        <a:pt x="1132689" y="174203"/>
                      </a:lnTo>
                      <a:lnTo>
                        <a:pt x="1130339" y="165335"/>
                      </a:lnTo>
                      <a:lnTo>
                        <a:pt x="1121046" y="139934"/>
                      </a:lnTo>
                      <a:lnTo>
                        <a:pt x="1117478" y="130666"/>
                      </a:lnTo>
                      <a:lnTo>
                        <a:pt x="1113447" y="122336"/>
                      </a:lnTo>
                      <a:lnTo>
                        <a:pt x="1108369" y="114532"/>
                      </a:lnTo>
                      <a:lnTo>
                        <a:pt x="1096102" y="98817"/>
                      </a:lnTo>
                      <a:lnTo>
                        <a:pt x="1090598" y="92331"/>
                      </a:lnTo>
                      <a:lnTo>
                        <a:pt x="1070573" y="73669"/>
                      </a:lnTo>
                      <a:lnTo>
                        <a:pt x="1064814" y="67019"/>
                      </a:lnTo>
                      <a:lnTo>
                        <a:pt x="1057531" y="60003"/>
                      </a:lnTo>
                      <a:lnTo>
                        <a:pt x="1049814" y="53827"/>
                      </a:lnTo>
                      <a:lnTo>
                        <a:pt x="1041507" y="49769"/>
                      </a:lnTo>
                      <a:lnTo>
                        <a:pt x="1023705" y="40261"/>
                      </a:lnTo>
                      <a:lnTo>
                        <a:pt x="1014680" y="37167"/>
                      </a:lnTo>
                      <a:lnTo>
                        <a:pt x="1004795" y="34502"/>
                      </a:lnTo>
                      <a:lnTo>
                        <a:pt x="985252" y="27699"/>
                      </a:lnTo>
                      <a:lnTo>
                        <a:pt x="967563" y="20490"/>
                      </a:lnTo>
                      <a:lnTo>
                        <a:pt x="939179" y="17358"/>
                      </a:lnTo>
                      <a:lnTo>
                        <a:pt x="921943" y="13330"/>
                      </a:lnTo>
                      <a:lnTo>
                        <a:pt x="912351" y="11935"/>
                      </a:lnTo>
                      <a:lnTo>
                        <a:pt x="902828" y="11522"/>
                      </a:lnTo>
                      <a:lnTo>
                        <a:pt x="893981" y="12054"/>
                      </a:lnTo>
                      <a:lnTo>
                        <a:pt x="885001" y="14777"/>
                      </a:lnTo>
                      <a:lnTo>
                        <a:pt x="868045" y="21265"/>
                      </a:lnTo>
                      <a:lnTo>
                        <a:pt x="841072" y="31359"/>
                      </a:lnTo>
                      <a:lnTo>
                        <a:pt x="832113" y="34859"/>
                      </a:lnTo>
                      <a:lnTo>
                        <a:pt x="824430" y="39127"/>
                      </a:lnTo>
                      <a:lnTo>
                        <a:pt x="816808" y="44743"/>
                      </a:lnTo>
                      <a:lnTo>
                        <a:pt x="808774" y="49740"/>
                      </a:lnTo>
                      <a:lnTo>
                        <a:pt x="800122" y="54493"/>
                      </a:lnTo>
                      <a:lnTo>
                        <a:pt x="792518" y="59715"/>
                      </a:lnTo>
                      <a:lnTo>
                        <a:pt x="785724" y="65513"/>
                      </a:lnTo>
                      <a:lnTo>
                        <a:pt x="778787" y="72746"/>
                      </a:lnTo>
                      <a:lnTo>
                        <a:pt x="772617" y="79773"/>
                      </a:lnTo>
                      <a:lnTo>
                        <a:pt x="766125" y="85511"/>
                      </a:lnTo>
                      <a:lnTo>
                        <a:pt x="758795" y="91053"/>
                      </a:lnTo>
                      <a:lnTo>
                        <a:pt x="749981" y="96526"/>
                      </a:lnTo>
                      <a:lnTo>
                        <a:pt x="732534" y="105244"/>
                      </a:lnTo>
                      <a:lnTo>
                        <a:pt x="723931" y="109741"/>
                      </a:lnTo>
                      <a:lnTo>
                        <a:pt x="707413" y="116839"/>
                      </a:lnTo>
                      <a:lnTo>
                        <a:pt x="698659" y="121197"/>
                      </a:lnTo>
                      <a:lnTo>
                        <a:pt x="690707" y="126107"/>
                      </a:lnTo>
                      <a:lnTo>
                        <a:pt x="682716" y="129538"/>
                      </a:lnTo>
                      <a:lnTo>
                        <a:pt x="663809" y="134895"/>
                      </a:lnTo>
                      <a:lnTo>
                        <a:pt x="654508" y="137575"/>
                      </a:lnTo>
                      <a:lnTo>
                        <a:pt x="644892" y="139564"/>
                      </a:lnTo>
                      <a:lnTo>
                        <a:pt x="635781" y="140286"/>
                      </a:lnTo>
                      <a:lnTo>
                        <a:pt x="616420" y="140334"/>
                      </a:lnTo>
                      <a:lnTo>
                        <a:pt x="606511" y="141249"/>
                      </a:lnTo>
                      <a:lnTo>
                        <a:pt x="597575" y="142545"/>
                      </a:lnTo>
                      <a:lnTo>
                        <a:pt x="578864" y="142918"/>
                      </a:lnTo>
                      <a:lnTo>
                        <a:pt x="570008" y="141414"/>
                      </a:lnTo>
                      <a:lnTo>
                        <a:pt x="561694" y="138417"/>
                      </a:lnTo>
                      <a:lnTo>
                        <a:pt x="553347" y="134619"/>
                      </a:lnTo>
                      <a:lnTo>
                        <a:pt x="545251" y="129660"/>
                      </a:lnTo>
                      <a:lnTo>
                        <a:pt x="537372" y="125467"/>
                      </a:lnTo>
                      <a:lnTo>
                        <a:pt x="527472" y="121599"/>
                      </a:lnTo>
                      <a:lnTo>
                        <a:pt x="518186" y="120499"/>
                      </a:lnTo>
                      <a:lnTo>
                        <a:pt x="508408" y="120817"/>
                      </a:lnTo>
                      <a:lnTo>
                        <a:pt x="498708" y="121636"/>
                      </a:lnTo>
                      <a:lnTo>
                        <a:pt x="488484" y="121773"/>
                      </a:lnTo>
                      <a:lnTo>
                        <a:pt x="479172" y="121376"/>
                      </a:lnTo>
                      <a:lnTo>
                        <a:pt x="470175" y="121375"/>
                      </a:lnTo>
                      <a:lnTo>
                        <a:pt x="461735" y="120949"/>
                      </a:lnTo>
                      <a:lnTo>
                        <a:pt x="442236" y="120787"/>
                      </a:lnTo>
                      <a:lnTo>
                        <a:pt x="433108" y="121513"/>
                      </a:lnTo>
                      <a:lnTo>
                        <a:pt x="423658" y="123481"/>
                      </a:lnTo>
                      <a:lnTo>
                        <a:pt x="414568" y="125878"/>
                      </a:lnTo>
                      <a:lnTo>
                        <a:pt x="406347" y="129209"/>
                      </a:lnTo>
                      <a:lnTo>
                        <a:pt x="398365" y="133391"/>
                      </a:lnTo>
                      <a:lnTo>
                        <a:pt x="372100" y="145865"/>
                      </a:lnTo>
                      <a:lnTo>
                        <a:pt x="363382" y="149395"/>
                      </a:lnTo>
                      <a:lnTo>
                        <a:pt x="354093" y="151110"/>
                      </a:lnTo>
                      <a:lnTo>
                        <a:pt x="344507" y="151406"/>
                      </a:lnTo>
                      <a:lnTo>
                        <a:pt x="335538" y="153509"/>
                      </a:lnTo>
                      <a:lnTo>
                        <a:pt x="319006" y="158835"/>
                      </a:lnTo>
                      <a:lnTo>
                        <a:pt x="300216" y="163091"/>
                      </a:lnTo>
                      <a:lnTo>
                        <a:pt x="291315" y="163940"/>
                      </a:lnTo>
                      <a:lnTo>
                        <a:pt x="271475" y="164796"/>
                      </a:lnTo>
                      <a:lnTo>
                        <a:pt x="261487" y="166453"/>
                      </a:lnTo>
                      <a:lnTo>
                        <a:pt x="252128" y="168375"/>
                      </a:lnTo>
                      <a:lnTo>
                        <a:pt x="243276" y="169892"/>
                      </a:lnTo>
                      <a:lnTo>
                        <a:pt x="226213" y="172184"/>
                      </a:lnTo>
                      <a:lnTo>
                        <a:pt x="216293" y="175018"/>
                      </a:lnTo>
                      <a:lnTo>
                        <a:pt x="208811" y="178752"/>
                      </a:lnTo>
                      <a:lnTo>
                        <a:pt x="200906" y="184328"/>
                      </a:lnTo>
                      <a:lnTo>
                        <a:pt x="193186" y="189432"/>
                      </a:lnTo>
                      <a:lnTo>
                        <a:pt x="186292" y="194327"/>
                      </a:lnTo>
                      <a:lnTo>
                        <a:pt x="179060" y="199826"/>
                      </a:lnTo>
                      <a:lnTo>
                        <a:pt x="171568" y="203372"/>
                      </a:lnTo>
                      <a:lnTo>
                        <a:pt x="138623" y="221318"/>
                      </a:lnTo>
                      <a:lnTo>
                        <a:pt x="130609" y="226632"/>
                      </a:lnTo>
                      <a:lnTo>
                        <a:pt x="124394" y="232653"/>
                      </a:lnTo>
                      <a:lnTo>
                        <a:pt x="112817" y="248536"/>
                      </a:lnTo>
                      <a:lnTo>
                        <a:pt x="100463" y="262797"/>
                      </a:lnTo>
                      <a:lnTo>
                        <a:pt x="94701" y="269660"/>
                      </a:lnTo>
                      <a:lnTo>
                        <a:pt x="86967" y="275305"/>
                      </a:lnTo>
                      <a:lnTo>
                        <a:pt x="78236" y="279393"/>
                      </a:lnTo>
                      <a:lnTo>
                        <a:pt x="70290" y="284892"/>
                      </a:lnTo>
                      <a:lnTo>
                        <a:pt x="63155" y="290525"/>
                      </a:lnTo>
                      <a:lnTo>
                        <a:pt x="57725" y="297571"/>
                      </a:lnTo>
                      <a:lnTo>
                        <a:pt x="52367" y="305696"/>
                      </a:lnTo>
                      <a:lnTo>
                        <a:pt x="48720" y="314221"/>
                      </a:lnTo>
                      <a:lnTo>
                        <a:pt x="45495" y="323465"/>
                      </a:lnTo>
                      <a:lnTo>
                        <a:pt x="42077" y="331683"/>
                      </a:lnTo>
                      <a:lnTo>
                        <a:pt x="38102" y="340161"/>
                      </a:lnTo>
                      <a:lnTo>
                        <a:pt x="34748" y="348172"/>
                      </a:lnTo>
                      <a:lnTo>
                        <a:pt x="28991" y="366322"/>
                      </a:lnTo>
                      <a:lnTo>
                        <a:pt x="26423" y="376288"/>
                      </a:lnTo>
                      <a:lnTo>
                        <a:pt x="25339" y="385202"/>
                      </a:lnTo>
                      <a:lnTo>
                        <a:pt x="26494" y="395166"/>
                      </a:lnTo>
                      <a:lnTo>
                        <a:pt x="29428" y="404396"/>
                      </a:lnTo>
                      <a:lnTo>
                        <a:pt x="35094" y="411776"/>
                      </a:lnTo>
                      <a:lnTo>
                        <a:pt x="41532" y="418743"/>
                      </a:lnTo>
                      <a:lnTo>
                        <a:pt x="47162" y="425951"/>
                      </a:lnTo>
                      <a:lnTo>
                        <a:pt x="52367" y="433647"/>
                      </a:lnTo>
                      <a:lnTo>
                        <a:pt x="56801" y="442584"/>
                      </a:lnTo>
                      <a:lnTo>
                        <a:pt x="59800" y="452429"/>
                      </a:lnTo>
                      <a:lnTo>
                        <a:pt x="62102" y="461188"/>
                      </a:lnTo>
                      <a:lnTo>
                        <a:pt x="65532" y="470256"/>
                      </a:lnTo>
                      <a:lnTo>
                        <a:pt x="73990" y="487655"/>
                      </a:lnTo>
                      <a:lnTo>
                        <a:pt x="83475" y="504537"/>
                      </a:lnTo>
                      <a:lnTo>
                        <a:pt x="88659" y="512060"/>
                      </a:lnTo>
                      <a:lnTo>
                        <a:pt x="95384" y="518730"/>
                      </a:lnTo>
                      <a:lnTo>
                        <a:pt x="108615" y="530627"/>
                      </a:lnTo>
                      <a:lnTo>
                        <a:pt x="116240" y="535726"/>
                      </a:lnTo>
                      <a:lnTo>
                        <a:pt x="132356" y="545059"/>
                      </a:lnTo>
                      <a:lnTo>
                        <a:pt x="139174" y="549870"/>
                      </a:lnTo>
                      <a:lnTo>
                        <a:pt x="146615" y="556312"/>
                      </a:lnTo>
                      <a:lnTo>
                        <a:pt x="153577" y="563468"/>
                      </a:lnTo>
                      <a:lnTo>
                        <a:pt x="159578" y="571125"/>
                      </a:lnTo>
                      <a:lnTo>
                        <a:pt x="165521" y="579847"/>
                      </a:lnTo>
                      <a:lnTo>
                        <a:pt x="174528" y="596097"/>
                      </a:lnTo>
                      <a:lnTo>
                        <a:pt x="178868" y="602960"/>
                      </a:lnTo>
                      <a:lnTo>
                        <a:pt x="184270" y="610423"/>
                      </a:lnTo>
                      <a:lnTo>
                        <a:pt x="190794" y="617614"/>
                      </a:lnTo>
                      <a:lnTo>
                        <a:pt x="197698" y="624349"/>
                      </a:lnTo>
                      <a:lnTo>
                        <a:pt x="205200" y="631260"/>
                      </a:lnTo>
                      <a:lnTo>
                        <a:pt x="210895" y="638540"/>
                      </a:lnTo>
                      <a:lnTo>
                        <a:pt x="223293" y="652396"/>
                      </a:lnTo>
                      <a:lnTo>
                        <a:pt x="228404" y="660841"/>
                      </a:lnTo>
                      <a:lnTo>
                        <a:pt x="232112" y="669507"/>
                      </a:lnTo>
                      <a:lnTo>
                        <a:pt x="235130" y="678980"/>
                      </a:lnTo>
                      <a:lnTo>
                        <a:pt x="237658" y="688197"/>
                      </a:lnTo>
                      <a:lnTo>
                        <a:pt x="241714" y="697843"/>
                      </a:lnTo>
                      <a:lnTo>
                        <a:pt x="245857" y="706694"/>
                      </a:lnTo>
                      <a:lnTo>
                        <a:pt x="253149" y="724884"/>
                      </a:lnTo>
                      <a:lnTo>
                        <a:pt x="254552" y="733675"/>
                      </a:lnTo>
                      <a:lnTo>
                        <a:pt x="255864" y="743907"/>
                      </a:lnTo>
                      <a:lnTo>
                        <a:pt x="256619" y="753826"/>
                      </a:lnTo>
                      <a:lnTo>
                        <a:pt x="257863" y="763341"/>
                      </a:lnTo>
                      <a:lnTo>
                        <a:pt x="259705" y="772669"/>
                      </a:lnTo>
                      <a:lnTo>
                        <a:pt x="262314" y="782009"/>
                      </a:lnTo>
                      <a:lnTo>
                        <a:pt x="265260" y="790974"/>
                      </a:lnTo>
                      <a:lnTo>
                        <a:pt x="268854" y="800713"/>
                      </a:lnTo>
                      <a:lnTo>
                        <a:pt x="275861" y="818442"/>
                      </a:lnTo>
                      <a:lnTo>
                        <a:pt x="278538" y="828027"/>
                      </a:lnTo>
                      <a:lnTo>
                        <a:pt x="280331" y="837224"/>
                      </a:lnTo>
                      <a:lnTo>
                        <a:pt x="282639" y="846847"/>
                      </a:lnTo>
                      <a:lnTo>
                        <a:pt x="286097" y="856434"/>
                      </a:lnTo>
                      <a:lnTo>
                        <a:pt x="294930" y="872773"/>
                      </a:lnTo>
                      <a:lnTo>
                        <a:pt x="304868" y="888573"/>
                      </a:lnTo>
                      <a:lnTo>
                        <a:pt x="316082" y="905266"/>
                      </a:lnTo>
                      <a:lnTo>
                        <a:pt x="322808" y="913007"/>
                      </a:lnTo>
                      <a:lnTo>
                        <a:pt x="335604" y="925896"/>
                      </a:lnTo>
                      <a:lnTo>
                        <a:pt x="341575" y="932512"/>
                      </a:lnTo>
                      <a:lnTo>
                        <a:pt x="346167" y="939726"/>
                      </a:lnTo>
                      <a:lnTo>
                        <a:pt x="350724" y="948397"/>
                      </a:lnTo>
                      <a:lnTo>
                        <a:pt x="355863" y="956259"/>
                      </a:lnTo>
                      <a:lnTo>
                        <a:pt x="362117" y="962124"/>
                      </a:lnTo>
                      <a:lnTo>
                        <a:pt x="369526" y="967443"/>
                      </a:lnTo>
                      <a:lnTo>
                        <a:pt x="377550" y="973593"/>
                      </a:lnTo>
                      <a:lnTo>
                        <a:pt x="385207" y="979881"/>
                      </a:lnTo>
                      <a:lnTo>
                        <a:pt x="392810" y="986506"/>
                      </a:lnTo>
                      <a:lnTo>
                        <a:pt x="400762" y="992529"/>
                      </a:lnTo>
                      <a:lnTo>
                        <a:pt x="416754" y="1001810"/>
                      </a:lnTo>
                      <a:lnTo>
                        <a:pt x="425192" y="1007349"/>
                      </a:lnTo>
                      <a:lnTo>
                        <a:pt x="432704" y="1013111"/>
                      </a:lnTo>
                      <a:lnTo>
                        <a:pt x="460626" y="1036968"/>
                      </a:lnTo>
                      <a:lnTo>
                        <a:pt x="467138" y="1044536"/>
                      </a:lnTo>
                      <a:lnTo>
                        <a:pt x="472602" y="1052462"/>
                      </a:lnTo>
                      <a:lnTo>
                        <a:pt x="477049" y="1061783"/>
                      </a:lnTo>
                      <a:lnTo>
                        <a:pt x="479569" y="1070268"/>
                      </a:lnTo>
                      <a:lnTo>
                        <a:pt x="482017" y="1079804"/>
                      </a:lnTo>
                      <a:lnTo>
                        <a:pt x="492751" y="1115679"/>
                      </a:lnTo>
                      <a:lnTo>
                        <a:pt x="494256" y="1125451"/>
                      </a:lnTo>
                      <a:lnTo>
                        <a:pt x="494572" y="1135226"/>
                      </a:lnTo>
                      <a:lnTo>
                        <a:pt x="497373" y="1143769"/>
                      </a:lnTo>
                      <a:lnTo>
                        <a:pt x="502229" y="1151578"/>
                      </a:lnTo>
                      <a:lnTo>
                        <a:pt x="508757" y="1159231"/>
                      </a:lnTo>
                      <a:lnTo>
                        <a:pt x="516187" y="1165842"/>
                      </a:lnTo>
                      <a:lnTo>
                        <a:pt x="522476" y="1172981"/>
                      </a:lnTo>
                      <a:lnTo>
                        <a:pt x="529471" y="1179562"/>
                      </a:lnTo>
                      <a:lnTo>
                        <a:pt x="537280" y="1184956"/>
                      </a:lnTo>
                      <a:lnTo>
                        <a:pt x="546703" y="1189102"/>
                      </a:lnTo>
                      <a:lnTo>
                        <a:pt x="555246" y="1193731"/>
                      </a:lnTo>
                      <a:lnTo>
                        <a:pt x="564254" y="1199008"/>
                      </a:lnTo>
                      <a:lnTo>
                        <a:pt x="572867" y="1203532"/>
                      </a:lnTo>
                      <a:lnTo>
                        <a:pt x="581352" y="1207402"/>
                      </a:lnTo>
                      <a:lnTo>
                        <a:pt x="598239" y="1213709"/>
                      </a:lnTo>
                      <a:lnTo>
                        <a:pt x="606766" y="1218034"/>
                      </a:lnTo>
                      <a:lnTo>
                        <a:pt x="614540" y="1223144"/>
                      </a:lnTo>
                      <a:lnTo>
                        <a:pt x="621266" y="1229030"/>
                      </a:lnTo>
                      <a:lnTo>
                        <a:pt x="630457" y="1230066"/>
                      </a:lnTo>
                      <a:lnTo>
                        <a:pt x="638832" y="1230181"/>
                      </a:lnTo>
                      <a:lnTo>
                        <a:pt x="648701" y="1229795"/>
                      </a:lnTo>
                      <a:lnTo>
                        <a:pt x="685989" y="1233202"/>
                      </a:lnTo>
                      <a:lnTo>
                        <a:pt x="695484" y="1233822"/>
                      </a:lnTo>
                      <a:lnTo>
                        <a:pt x="705105" y="1234017"/>
                      </a:lnTo>
                      <a:lnTo>
                        <a:pt x="713926" y="1233132"/>
                      </a:lnTo>
                      <a:lnTo>
                        <a:pt x="722881" y="1231024"/>
                      </a:lnTo>
                      <a:lnTo>
                        <a:pt x="731270" y="1228616"/>
                      </a:lnTo>
                      <a:lnTo>
                        <a:pt x="740818" y="1226495"/>
                      </a:lnTo>
                      <a:lnTo>
                        <a:pt x="751229" y="1225941"/>
                      </a:lnTo>
                      <a:lnTo>
                        <a:pt x="760193" y="1226074"/>
                      </a:lnTo>
                      <a:lnTo>
                        <a:pt x="770459" y="1225740"/>
                      </a:lnTo>
                      <a:lnTo>
                        <a:pt x="780435" y="1226910"/>
                      </a:lnTo>
                      <a:lnTo>
                        <a:pt x="789654" y="1227228"/>
                      </a:lnTo>
                      <a:lnTo>
                        <a:pt x="799020" y="1227902"/>
                      </a:lnTo>
                      <a:lnTo>
                        <a:pt x="808665" y="1227656"/>
                      </a:lnTo>
                      <a:lnTo>
                        <a:pt x="818164" y="1225985"/>
                      </a:lnTo>
                      <a:lnTo>
                        <a:pt x="827878" y="1223959"/>
                      </a:lnTo>
                      <a:lnTo>
                        <a:pt x="864964" y="1213845"/>
                      </a:lnTo>
                      <a:lnTo>
                        <a:pt x="882340" y="1210498"/>
                      </a:lnTo>
                      <a:lnTo>
                        <a:pt x="890750" y="1209094"/>
                      </a:lnTo>
                      <a:lnTo>
                        <a:pt x="900541" y="1207758"/>
                      </a:lnTo>
                      <a:lnTo>
                        <a:pt x="909935" y="1205668"/>
                      </a:lnTo>
                      <a:lnTo>
                        <a:pt x="919463" y="1204547"/>
                      </a:lnTo>
                      <a:lnTo>
                        <a:pt x="929250" y="1203103"/>
                      </a:lnTo>
                      <a:lnTo>
                        <a:pt x="938758" y="1200679"/>
                      </a:lnTo>
                      <a:lnTo>
                        <a:pt x="958832" y="1198077"/>
                      </a:lnTo>
                      <a:lnTo>
                        <a:pt x="968114" y="1195863"/>
                      </a:lnTo>
                      <a:lnTo>
                        <a:pt x="976580" y="1192650"/>
                      </a:lnTo>
                      <a:lnTo>
                        <a:pt x="984885" y="1189105"/>
                      </a:lnTo>
                      <a:lnTo>
                        <a:pt x="994506" y="1186168"/>
                      </a:lnTo>
                      <a:lnTo>
                        <a:pt x="1012204" y="1182962"/>
                      </a:lnTo>
                      <a:lnTo>
                        <a:pt x="1020778" y="1181951"/>
                      </a:lnTo>
                      <a:lnTo>
                        <a:pt x="1057719" y="1174549"/>
                      </a:lnTo>
                      <a:lnTo>
                        <a:pt x="1066666" y="1171954"/>
                      </a:lnTo>
                      <a:lnTo>
                        <a:pt x="1076451" y="1169845"/>
                      </a:lnTo>
                      <a:lnTo>
                        <a:pt x="1087266" y="1168446"/>
                      </a:lnTo>
                      <a:lnTo>
                        <a:pt x="1097722" y="1168259"/>
                      </a:lnTo>
                      <a:lnTo>
                        <a:pt x="1107198" y="1168643"/>
                      </a:lnTo>
                      <a:lnTo>
                        <a:pt x="1117179" y="1169588"/>
                      </a:lnTo>
                      <a:lnTo>
                        <a:pt x="1126323" y="1170058"/>
                      </a:lnTo>
                      <a:lnTo>
                        <a:pt x="1145543" y="1168324"/>
                      </a:lnTo>
                      <a:lnTo>
                        <a:pt x="1195095" y="1171973"/>
                      </a:lnTo>
                      <a:lnTo>
                        <a:pt x="1205046" y="1170777"/>
                      </a:lnTo>
                      <a:lnTo>
                        <a:pt x="1211941" y="1167349"/>
                      </a:lnTo>
                      <a:lnTo>
                        <a:pt x="1211718" y="1157571"/>
                      </a:lnTo>
                      <a:lnTo>
                        <a:pt x="1212836" y="1148541"/>
                      </a:lnTo>
                      <a:lnTo>
                        <a:pt x="1218389" y="1131112"/>
                      </a:lnTo>
                      <a:lnTo>
                        <a:pt x="1220070" y="1120984"/>
                      </a:lnTo>
                      <a:lnTo>
                        <a:pt x="1220367" y="1110650"/>
                      </a:lnTo>
                      <a:lnTo>
                        <a:pt x="1221082" y="1101816"/>
                      </a:lnTo>
                      <a:lnTo>
                        <a:pt x="1223303" y="1092120"/>
                      </a:lnTo>
                      <a:lnTo>
                        <a:pt x="1224973" y="1082299"/>
                      </a:lnTo>
                      <a:lnTo>
                        <a:pt x="1224470" y="1073191"/>
                      </a:lnTo>
                      <a:lnTo>
                        <a:pt x="1224750" y="1063891"/>
                      </a:lnTo>
                      <a:lnTo>
                        <a:pt x="1223612" y="1055848"/>
                      </a:lnTo>
                      <a:lnTo>
                        <a:pt x="1224009" y="1046759"/>
                      </a:lnTo>
                      <a:lnTo>
                        <a:pt x="1227203" y="1037995"/>
                      </a:lnTo>
                      <a:lnTo>
                        <a:pt x="1229684" y="1028417"/>
                      </a:lnTo>
                      <a:lnTo>
                        <a:pt x="1229064" y="1000743"/>
                      </a:lnTo>
                      <a:lnTo>
                        <a:pt x="1228870" y="991422"/>
                      </a:lnTo>
                      <a:lnTo>
                        <a:pt x="1229059" y="982443"/>
                      </a:lnTo>
                      <a:lnTo>
                        <a:pt x="1227797" y="973321"/>
                      </a:lnTo>
                      <a:lnTo>
                        <a:pt x="1228285" y="964347"/>
                      </a:lnTo>
                      <a:lnTo>
                        <a:pt x="1231133" y="955391"/>
                      </a:lnTo>
                      <a:lnTo>
                        <a:pt x="1233628" y="946209"/>
                      </a:lnTo>
                      <a:lnTo>
                        <a:pt x="1234166" y="938182"/>
                      </a:lnTo>
                      <a:lnTo>
                        <a:pt x="1235732" y="928452"/>
                      </a:lnTo>
                      <a:lnTo>
                        <a:pt x="1236246" y="918551"/>
                      </a:lnTo>
                      <a:lnTo>
                        <a:pt x="1239330" y="899750"/>
                      </a:lnTo>
                      <a:lnTo>
                        <a:pt x="1238386" y="881834"/>
                      </a:lnTo>
                      <a:lnTo>
                        <a:pt x="1242428" y="862881"/>
                      </a:lnTo>
                      <a:lnTo>
                        <a:pt x="1242529" y="854826"/>
                      </a:lnTo>
                      <a:lnTo>
                        <a:pt x="1241131" y="845964"/>
                      </a:lnTo>
                      <a:lnTo>
                        <a:pt x="1237876" y="836828"/>
                      </a:lnTo>
                      <a:lnTo>
                        <a:pt x="1233076" y="828114"/>
                      </a:lnTo>
                      <a:lnTo>
                        <a:pt x="1229052" y="819900"/>
                      </a:lnTo>
                      <a:lnTo>
                        <a:pt x="1226785" y="810331"/>
                      </a:lnTo>
                      <a:lnTo>
                        <a:pt x="1226029" y="800964"/>
                      </a:lnTo>
                      <a:lnTo>
                        <a:pt x="1226775" y="791086"/>
                      </a:lnTo>
                      <a:lnTo>
                        <a:pt x="1228162" y="781346"/>
                      </a:lnTo>
                      <a:lnTo>
                        <a:pt x="1230752" y="772105"/>
                      </a:lnTo>
                      <a:lnTo>
                        <a:pt x="1231916" y="763456"/>
                      </a:lnTo>
                      <a:lnTo>
                        <a:pt x="1235316" y="745474"/>
                      </a:lnTo>
                      <a:lnTo>
                        <a:pt x="1237137" y="736680"/>
                      </a:lnTo>
                      <a:lnTo>
                        <a:pt x="1238297" y="727708"/>
                      </a:lnTo>
                      <a:lnTo>
                        <a:pt x="1238316" y="717433"/>
                      </a:lnTo>
                      <a:lnTo>
                        <a:pt x="1239120" y="707340"/>
                      </a:lnTo>
                      <a:lnTo>
                        <a:pt x="1241591" y="696603"/>
                      </a:lnTo>
                      <a:lnTo>
                        <a:pt x="1247597" y="679275"/>
                      </a:lnTo>
                      <a:lnTo>
                        <a:pt x="1249718" y="669277"/>
                      </a:lnTo>
                      <a:lnTo>
                        <a:pt x="1254806" y="649815"/>
                      </a:lnTo>
                      <a:lnTo>
                        <a:pt x="1256222" y="640775"/>
                      </a:lnTo>
                      <a:lnTo>
                        <a:pt x="1258899" y="631655"/>
                      </a:lnTo>
                      <a:lnTo>
                        <a:pt x="1263767" y="623402"/>
                      </a:lnTo>
                      <a:lnTo>
                        <a:pt x="1270190" y="615937"/>
                      </a:lnTo>
                      <a:lnTo>
                        <a:pt x="1275214" y="607891"/>
                      </a:lnTo>
                      <a:lnTo>
                        <a:pt x="1279542" y="599312"/>
                      </a:lnTo>
                      <a:lnTo>
                        <a:pt x="1285249" y="590319"/>
                      </a:lnTo>
                      <a:lnTo>
                        <a:pt x="1290748" y="582503"/>
                      </a:lnTo>
                      <a:lnTo>
                        <a:pt x="1297455" y="575869"/>
                      </a:lnTo>
                      <a:lnTo>
                        <a:pt x="1304568" y="569506"/>
                      </a:lnTo>
                      <a:lnTo>
                        <a:pt x="1310144" y="562935"/>
                      </a:lnTo>
                      <a:lnTo>
                        <a:pt x="1316496" y="556113"/>
                      </a:lnTo>
                      <a:lnTo>
                        <a:pt x="1330405" y="544188"/>
                      </a:lnTo>
                      <a:lnTo>
                        <a:pt x="1339341" y="539145"/>
                      </a:lnTo>
                      <a:lnTo>
                        <a:pt x="1356537" y="531572"/>
                      </a:lnTo>
                      <a:lnTo>
                        <a:pt x="1365550" y="527676"/>
                      </a:lnTo>
                      <a:lnTo>
                        <a:pt x="1374252" y="524608"/>
                      </a:lnTo>
                      <a:lnTo>
                        <a:pt x="1392785" y="520490"/>
                      </a:lnTo>
                      <a:lnTo>
                        <a:pt x="1401223" y="518021"/>
                      </a:lnTo>
                      <a:lnTo>
                        <a:pt x="1410877" y="516766"/>
                      </a:lnTo>
                      <a:lnTo>
                        <a:pt x="1430846" y="516900"/>
                      </a:lnTo>
                      <a:lnTo>
                        <a:pt x="1448320" y="517160"/>
                      </a:lnTo>
                      <a:lnTo>
                        <a:pt x="1457249" y="518131"/>
                      </a:lnTo>
                      <a:lnTo>
                        <a:pt x="1466699" y="520218"/>
                      </a:lnTo>
                      <a:lnTo>
                        <a:pt x="1485649" y="522460"/>
                      </a:lnTo>
                      <a:lnTo>
                        <a:pt x="1495017" y="523506"/>
                      </a:lnTo>
                      <a:lnTo>
                        <a:pt x="1504605" y="525015"/>
                      </a:lnTo>
                      <a:lnTo>
                        <a:pt x="1513289" y="527557"/>
                      </a:lnTo>
                      <a:lnTo>
                        <a:pt x="1521602" y="530384"/>
                      </a:lnTo>
                      <a:lnTo>
                        <a:pt x="1530552" y="531923"/>
                      </a:lnTo>
                      <a:lnTo>
                        <a:pt x="1566745" y="534158"/>
                      </a:lnTo>
                      <a:lnTo>
                        <a:pt x="1576693" y="535148"/>
                      </a:lnTo>
                      <a:lnTo>
                        <a:pt x="1595346" y="535080"/>
                      </a:lnTo>
                      <a:lnTo>
                        <a:pt x="1605920" y="534413"/>
                      </a:lnTo>
                      <a:lnTo>
                        <a:pt x="1616088" y="534872"/>
                      </a:lnTo>
                      <a:lnTo>
                        <a:pt x="1634853" y="534252"/>
                      </a:lnTo>
                      <a:lnTo>
                        <a:pt x="1644166" y="534430"/>
                      </a:lnTo>
                      <a:lnTo>
                        <a:pt x="1654212" y="535773"/>
                      </a:lnTo>
                      <a:lnTo>
                        <a:pt x="1672112" y="540697"/>
                      </a:lnTo>
                      <a:lnTo>
                        <a:pt x="1681309" y="544249"/>
                      </a:lnTo>
                      <a:lnTo>
                        <a:pt x="1688560" y="548784"/>
                      </a:lnTo>
                      <a:lnTo>
                        <a:pt x="1697526" y="553272"/>
                      </a:lnTo>
                      <a:lnTo>
                        <a:pt x="1706518" y="555931"/>
                      </a:lnTo>
                      <a:lnTo>
                        <a:pt x="1715608" y="559436"/>
                      </a:lnTo>
                      <a:lnTo>
                        <a:pt x="1724542" y="561341"/>
                      </a:lnTo>
                      <a:lnTo>
                        <a:pt x="1734099" y="561777"/>
                      </a:lnTo>
                      <a:lnTo>
                        <a:pt x="1743260" y="560871"/>
                      </a:lnTo>
                      <a:lnTo>
                        <a:pt x="1753638" y="559167"/>
                      </a:lnTo>
                      <a:lnTo>
                        <a:pt x="1763212" y="556160"/>
                      </a:lnTo>
                      <a:lnTo>
                        <a:pt x="1772742" y="552720"/>
                      </a:lnTo>
                      <a:lnTo>
                        <a:pt x="1798661" y="544366"/>
                      </a:lnTo>
                      <a:lnTo>
                        <a:pt x="1808567" y="542859"/>
                      </a:lnTo>
                      <a:lnTo>
                        <a:pt x="1834725" y="537956"/>
                      </a:lnTo>
                      <a:lnTo>
                        <a:pt x="1853335" y="536847"/>
                      </a:lnTo>
                      <a:lnTo>
                        <a:pt x="1862601" y="536194"/>
                      </a:lnTo>
                      <a:lnTo>
                        <a:pt x="1872304" y="536220"/>
                      </a:lnTo>
                      <a:lnTo>
                        <a:pt x="1891162" y="537488"/>
                      </a:lnTo>
                      <a:lnTo>
                        <a:pt x="1900035" y="539166"/>
                      </a:lnTo>
                      <a:lnTo>
                        <a:pt x="1908709" y="541502"/>
                      </a:lnTo>
                      <a:lnTo>
                        <a:pt x="1918250" y="542992"/>
                      </a:lnTo>
                      <a:lnTo>
                        <a:pt x="1936311" y="544474"/>
                      </a:lnTo>
                      <a:lnTo>
                        <a:pt x="1955654" y="545162"/>
                      </a:lnTo>
                      <a:lnTo>
                        <a:pt x="1975209" y="544904"/>
                      </a:lnTo>
                      <a:lnTo>
                        <a:pt x="1984991" y="544219"/>
                      </a:lnTo>
                      <a:lnTo>
                        <a:pt x="1993761" y="544087"/>
                      </a:lnTo>
                      <a:lnTo>
                        <a:pt x="2002640" y="545325"/>
                      </a:lnTo>
                      <a:lnTo>
                        <a:pt x="2011691" y="548258"/>
                      </a:lnTo>
                      <a:lnTo>
                        <a:pt x="2021424" y="550773"/>
                      </a:lnTo>
                      <a:lnTo>
                        <a:pt x="2030627" y="552318"/>
                      </a:lnTo>
                      <a:lnTo>
                        <a:pt x="2039873" y="553495"/>
                      </a:lnTo>
                      <a:lnTo>
                        <a:pt x="2049309" y="554356"/>
                      </a:lnTo>
                      <a:lnTo>
                        <a:pt x="2058886" y="555727"/>
                      </a:lnTo>
                      <a:lnTo>
                        <a:pt x="2076795" y="560288"/>
                      </a:lnTo>
                      <a:lnTo>
                        <a:pt x="2085972" y="561926"/>
                      </a:lnTo>
                      <a:lnTo>
                        <a:pt x="2103815" y="563815"/>
                      </a:lnTo>
                      <a:lnTo>
                        <a:pt x="2113165" y="565776"/>
                      </a:lnTo>
                      <a:lnTo>
                        <a:pt x="2122894" y="567084"/>
                      </a:lnTo>
                      <a:lnTo>
                        <a:pt x="2132112" y="567334"/>
                      </a:lnTo>
                      <a:lnTo>
                        <a:pt x="2141158" y="565729"/>
                      </a:lnTo>
                      <a:lnTo>
                        <a:pt x="2149860" y="562373"/>
                      </a:lnTo>
                      <a:lnTo>
                        <a:pt x="2167500" y="554496"/>
                      </a:lnTo>
                      <a:lnTo>
                        <a:pt x="2176453" y="551180"/>
                      </a:lnTo>
                      <a:lnTo>
                        <a:pt x="2195227" y="545059"/>
                      </a:lnTo>
                      <a:lnTo>
                        <a:pt x="2213218" y="538897"/>
                      </a:lnTo>
                      <a:lnTo>
                        <a:pt x="2221382" y="537261"/>
                      </a:lnTo>
                      <a:lnTo>
                        <a:pt x="2230882" y="536534"/>
                      </a:lnTo>
                      <a:lnTo>
                        <a:pt x="2240458" y="535537"/>
                      </a:lnTo>
                      <a:lnTo>
                        <a:pt x="2249761" y="535410"/>
                      </a:lnTo>
                      <a:lnTo>
                        <a:pt x="2269643" y="533192"/>
                      </a:lnTo>
                      <a:lnTo>
                        <a:pt x="2279009" y="532740"/>
                      </a:lnTo>
                      <a:lnTo>
                        <a:pt x="2289399" y="531781"/>
                      </a:lnTo>
                      <a:lnTo>
                        <a:pt x="2307706" y="530969"/>
                      </a:lnTo>
                      <a:lnTo>
                        <a:pt x="2316810" y="529431"/>
                      </a:lnTo>
                      <a:lnTo>
                        <a:pt x="2325952" y="526955"/>
                      </a:lnTo>
                      <a:lnTo>
                        <a:pt x="2335257" y="523623"/>
                      </a:lnTo>
                      <a:lnTo>
                        <a:pt x="2344282" y="521599"/>
                      </a:lnTo>
                      <a:lnTo>
                        <a:pt x="2353587" y="519820"/>
                      </a:lnTo>
                      <a:lnTo>
                        <a:pt x="2362401" y="519188"/>
                      </a:lnTo>
                      <a:lnTo>
                        <a:pt x="2372595" y="519341"/>
                      </a:lnTo>
                      <a:lnTo>
                        <a:pt x="2381105" y="519848"/>
                      </a:lnTo>
                      <a:lnTo>
                        <a:pt x="2390691" y="521159"/>
                      </a:lnTo>
                      <a:lnTo>
                        <a:pt x="2399295" y="523394"/>
                      </a:lnTo>
                      <a:lnTo>
                        <a:pt x="2407291" y="526045"/>
                      </a:lnTo>
                      <a:lnTo>
                        <a:pt x="2425037" y="529951"/>
                      </a:lnTo>
                      <a:lnTo>
                        <a:pt x="2434646" y="532909"/>
                      </a:lnTo>
                      <a:lnTo>
                        <a:pt x="2444021" y="536161"/>
                      </a:lnTo>
                      <a:lnTo>
                        <a:pt x="2453186" y="538953"/>
                      </a:lnTo>
                      <a:lnTo>
                        <a:pt x="2461837" y="542105"/>
                      </a:lnTo>
                      <a:lnTo>
                        <a:pt x="2470441" y="547130"/>
                      </a:lnTo>
                      <a:lnTo>
                        <a:pt x="2479138" y="551187"/>
                      </a:lnTo>
                      <a:lnTo>
                        <a:pt x="2484235" y="557103"/>
                      </a:lnTo>
                      <a:lnTo>
                        <a:pt x="2485685" y="565944"/>
                      </a:lnTo>
                      <a:lnTo>
                        <a:pt x="2488350" y="574636"/>
                      </a:lnTo>
                      <a:lnTo>
                        <a:pt x="2492816" y="582618"/>
                      </a:lnTo>
                      <a:lnTo>
                        <a:pt x="2497889" y="590441"/>
                      </a:lnTo>
                      <a:lnTo>
                        <a:pt x="2499970" y="599635"/>
                      </a:lnTo>
                      <a:lnTo>
                        <a:pt x="2501793" y="609454"/>
                      </a:lnTo>
                      <a:lnTo>
                        <a:pt x="2504903" y="618321"/>
                      </a:lnTo>
                      <a:lnTo>
                        <a:pt x="2508293" y="626214"/>
                      </a:lnTo>
                      <a:lnTo>
                        <a:pt x="2511192" y="635439"/>
                      </a:lnTo>
                      <a:lnTo>
                        <a:pt x="2515331" y="653414"/>
                      </a:lnTo>
                      <a:lnTo>
                        <a:pt x="2517318" y="662440"/>
                      </a:lnTo>
                      <a:lnTo>
                        <a:pt x="2518978" y="671568"/>
                      </a:lnTo>
                      <a:lnTo>
                        <a:pt x="2519913" y="690299"/>
                      </a:lnTo>
                      <a:lnTo>
                        <a:pt x="2520988" y="699259"/>
                      </a:lnTo>
                      <a:lnTo>
                        <a:pt x="2523373" y="727107"/>
                      </a:lnTo>
                      <a:lnTo>
                        <a:pt x="2526015" y="756452"/>
                      </a:lnTo>
                      <a:lnTo>
                        <a:pt x="2526600" y="765904"/>
                      </a:lnTo>
                      <a:lnTo>
                        <a:pt x="2526717" y="794634"/>
                      </a:lnTo>
                      <a:lnTo>
                        <a:pt x="2527371" y="803634"/>
                      </a:lnTo>
                      <a:lnTo>
                        <a:pt x="2528984" y="850401"/>
                      </a:lnTo>
                      <a:lnTo>
                        <a:pt x="2529242" y="859348"/>
                      </a:lnTo>
                      <a:lnTo>
                        <a:pt x="2527909" y="869185"/>
                      </a:lnTo>
                      <a:lnTo>
                        <a:pt x="2525735" y="888910"/>
                      </a:lnTo>
                      <a:lnTo>
                        <a:pt x="2525384" y="897695"/>
                      </a:lnTo>
                      <a:lnTo>
                        <a:pt x="2526763" y="916267"/>
                      </a:lnTo>
                      <a:lnTo>
                        <a:pt x="2527161" y="926107"/>
                      </a:lnTo>
                      <a:lnTo>
                        <a:pt x="2527815" y="935203"/>
                      </a:lnTo>
                      <a:lnTo>
                        <a:pt x="2528306" y="962339"/>
                      </a:lnTo>
                      <a:lnTo>
                        <a:pt x="2528914" y="981002"/>
                      </a:lnTo>
                      <a:lnTo>
                        <a:pt x="2528400" y="990247"/>
                      </a:lnTo>
                      <a:lnTo>
                        <a:pt x="2528213" y="999973"/>
                      </a:lnTo>
                      <a:lnTo>
                        <a:pt x="2527652" y="1009064"/>
                      </a:lnTo>
                      <a:lnTo>
                        <a:pt x="2526272" y="1018989"/>
                      </a:lnTo>
                      <a:lnTo>
                        <a:pt x="2524612" y="1028710"/>
                      </a:lnTo>
                      <a:lnTo>
                        <a:pt x="2523584" y="1038194"/>
                      </a:lnTo>
                      <a:lnTo>
                        <a:pt x="2523747" y="1047567"/>
                      </a:lnTo>
                      <a:lnTo>
                        <a:pt x="2524566" y="1056990"/>
                      </a:lnTo>
                      <a:lnTo>
                        <a:pt x="2524589" y="1066512"/>
                      </a:lnTo>
                      <a:lnTo>
                        <a:pt x="2522906" y="1077431"/>
                      </a:lnTo>
                      <a:lnTo>
                        <a:pt x="2521012" y="1086581"/>
                      </a:lnTo>
                      <a:lnTo>
                        <a:pt x="2519492" y="1096993"/>
                      </a:lnTo>
                      <a:lnTo>
                        <a:pt x="2518721" y="1106257"/>
                      </a:lnTo>
                      <a:lnTo>
                        <a:pt x="2518557" y="1115597"/>
                      </a:lnTo>
                      <a:lnTo>
                        <a:pt x="2517785" y="1125463"/>
                      </a:lnTo>
                      <a:lnTo>
                        <a:pt x="2517528" y="1134428"/>
                      </a:lnTo>
                      <a:lnTo>
                        <a:pt x="2516429" y="1144078"/>
                      </a:lnTo>
                      <a:lnTo>
                        <a:pt x="2511964" y="1161615"/>
                      </a:lnTo>
                      <a:lnTo>
                        <a:pt x="2509602" y="1170578"/>
                      </a:lnTo>
                      <a:lnTo>
                        <a:pt x="2506469" y="1179108"/>
                      </a:lnTo>
                      <a:lnTo>
                        <a:pt x="2502542" y="1187907"/>
                      </a:lnTo>
                      <a:lnTo>
                        <a:pt x="2500718" y="1197024"/>
                      </a:lnTo>
                      <a:lnTo>
                        <a:pt x="2501186" y="1206675"/>
                      </a:lnTo>
                      <a:lnTo>
                        <a:pt x="2498871" y="1213606"/>
                      </a:lnTo>
                      <a:lnTo>
                        <a:pt x="2489636" y="1213615"/>
                      </a:lnTo>
                      <a:lnTo>
                        <a:pt x="2479933" y="1213365"/>
                      </a:lnTo>
                      <a:lnTo>
                        <a:pt x="2469973" y="1215895"/>
                      </a:lnTo>
                      <a:lnTo>
                        <a:pt x="2460645" y="1220432"/>
                      </a:lnTo>
                      <a:lnTo>
                        <a:pt x="2451854" y="1223783"/>
                      </a:lnTo>
                      <a:lnTo>
                        <a:pt x="2443039" y="1226538"/>
                      </a:lnTo>
                      <a:lnTo>
                        <a:pt x="2433617" y="1228995"/>
                      </a:lnTo>
                      <a:lnTo>
                        <a:pt x="2424733" y="1229985"/>
                      </a:lnTo>
                      <a:lnTo>
                        <a:pt x="2386576" y="1231576"/>
                      </a:lnTo>
                      <a:lnTo>
                        <a:pt x="2368013" y="1227780"/>
                      </a:lnTo>
                      <a:lnTo>
                        <a:pt x="2358544" y="1225021"/>
                      </a:lnTo>
                      <a:lnTo>
                        <a:pt x="2349659" y="1223413"/>
                      </a:lnTo>
                      <a:lnTo>
                        <a:pt x="2340494" y="1222316"/>
                      </a:lnTo>
                      <a:lnTo>
                        <a:pt x="2322772" y="1217989"/>
                      </a:lnTo>
                      <a:lnTo>
                        <a:pt x="2314472" y="1216873"/>
                      </a:lnTo>
                      <a:lnTo>
                        <a:pt x="2305653" y="1215394"/>
                      </a:lnTo>
                      <a:lnTo>
                        <a:pt x="2296381" y="1212576"/>
                      </a:lnTo>
                      <a:lnTo>
                        <a:pt x="2288221" y="1209719"/>
                      </a:lnTo>
                      <a:lnTo>
                        <a:pt x="2278860" y="1207395"/>
                      </a:lnTo>
                      <a:lnTo>
                        <a:pt x="2270132" y="1206309"/>
                      </a:lnTo>
                      <a:lnTo>
                        <a:pt x="2260682" y="1206281"/>
                      </a:lnTo>
                      <a:lnTo>
                        <a:pt x="2241882" y="1209078"/>
                      </a:lnTo>
                      <a:lnTo>
                        <a:pt x="2232752" y="1211476"/>
                      </a:lnTo>
                      <a:lnTo>
                        <a:pt x="2224368" y="1215558"/>
                      </a:lnTo>
                      <a:lnTo>
                        <a:pt x="2218226" y="1222281"/>
                      </a:lnTo>
                      <a:lnTo>
                        <a:pt x="2211439" y="1226781"/>
                      </a:lnTo>
                      <a:lnTo>
                        <a:pt x="2202463" y="1228403"/>
                      </a:lnTo>
                      <a:lnTo>
                        <a:pt x="2192555" y="1229715"/>
                      </a:lnTo>
                      <a:lnTo>
                        <a:pt x="2183086" y="1231854"/>
                      </a:lnTo>
                      <a:lnTo>
                        <a:pt x="2174433" y="1234445"/>
                      </a:lnTo>
                      <a:lnTo>
                        <a:pt x="2164435" y="1235973"/>
                      </a:lnTo>
                      <a:lnTo>
                        <a:pt x="2153816" y="1236698"/>
                      </a:lnTo>
                      <a:lnTo>
                        <a:pt x="2144048" y="1236705"/>
                      </a:lnTo>
                      <a:lnTo>
                        <a:pt x="2134509" y="1235137"/>
                      </a:lnTo>
                      <a:lnTo>
                        <a:pt x="2124624" y="1233916"/>
                      </a:lnTo>
                      <a:lnTo>
                        <a:pt x="2105889" y="1232325"/>
                      </a:lnTo>
                      <a:lnTo>
                        <a:pt x="2087010" y="1231894"/>
                      </a:lnTo>
                      <a:lnTo>
                        <a:pt x="2077335" y="1232182"/>
                      </a:lnTo>
                      <a:lnTo>
                        <a:pt x="2058185" y="1234515"/>
                      </a:lnTo>
                      <a:lnTo>
                        <a:pt x="2048634" y="1235039"/>
                      </a:lnTo>
                      <a:lnTo>
                        <a:pt x="2019549" y="1233871"/>
                      </a:lnTo>
                      <a:lnTo>
                        <a:pt x="2010396" y="1231695"/>
                      </a:lnTo>
                      <a:lnTo>
                        <a:pt x="2001556" y="1228456"/>
                      </a:lnTo>
                      <a:lnTo>
                        <a:pt x="1992344" y="1224516"/>
                      </a:lnTo>
                      <a:lnTo>
                        <a:pt x="1983628" y="1219997"/>
                      </a:lnTo>
                      <a:lnTo>
                        <a:pt x="1975966" y="1215501"/>
                      </a:lnTo>
                      <a:lnTo>
                        <a:pt x="1968473" y="1210227"/>
                      </a:lnTo>
                      <a:lnTo>
                        <a:pt x="1960741" y="1203728"/>
                      </a:lnTo>
                      <a:lnTo>
                        <a:pt x="1955272" y="1196584"/>
                      </a:lnTo>
                      <a:lnTo>
                        <a:pt x="1950442" y="1188033"/>
                      </a:lnTo>
                      <a:lnTo>
                        <a:pt x="1946486" y="1178708"/>
                      </a:lnTo>
                      <a:lnTo>
                        <a:pt x="1942346" y="1170136"/>
                      </a:lnTo>
                      <a:lnTo>
                        <a:pt x="1938186" y="1162729"/>
                      </a:lnTo>
                      <a:lnTo>
                        <a:pt x="1934135" y="1152543"/>
                      </a:lnTo>
                      <a:lnTo>
                        <a:pt x="1931717" y="1143891"/>
                      </a:lnTo>
                      <a:lnTo>
                        <a:pt x="1928631" y="1134446"/>
                      </a:lnTo>
                      <a:lnTo>
                        <a:pt x="1925484" y="1125694"/>
                      </a:lnTo>
                      <a:lnTo>
                        <a:pt x="1922816" y="1116818"/>
                      </a:lnTo>
                      <a:lnTo>
                        <a:pt x="1920782" y="1107210"/>
                      </a:lnTo>
                      <a:lnTo>
                        <a:pt x="1919854" y="1098172"/>
                      </a:lnTo>
                      <a:lnTo>
                        <a:pt x="1919155" y="1088767"/>
                      </a:lnTo>
                      <a:lnTo>
                        <a:pt x="1919980" y="1070016"/>
                      </a:lnTo>
                      <a:lnTo>
                        <a:pt x="1919583" y="1060447"/>
                      </a:lnTo>
                      <a:lnTo>
                        <a:pt x="1918012" y="1051407"/>
                      </a:lnTo>
                      <a:lnTo>
                        <a:pt x="1914444" y="1041693"/>
                      </a:lnTo>
                      <a:lnTo>
                        <a:pt x="1910570" y="1033297"/>
                      </a:lnTo>
                      <a:lnTo>
                        <a:pt x="1905856" y="1026068"/>
                      </a:lnTo>
                      <a:lnTo>
                        <a:pt x="1882946" y="997815"/>
                      </a:lnTo>
                      <a:lnTo>
                        <a:pt x="1877744" y="989014"/>
                      </a:lnTo>
                      <a:lnTo>
                        <a:pt x="1873337" y="980281"/>
                      </a:lnTo>
                      <a:lnTo>
                        <a:pt x="1861705" y="964033"/>
                      </a:lnTo>
                      <a:lnTo>
                        <a:pt x="1845358" y="939139"/>
                      </a:lnTo>
                      <a:lnTo>
                        <a:pt x="1833895" y="924394"/>
                      </a:lnTo>
                      <a:lnTo>
                        <a:pt x="1828078" y="917303"/>
                      </a:lnTo>
                      <a:lnTo>
                        <a:pt x="1823699" y="908567"/>
                      </a:lnTo>
                      <a:lnTo>
                        <a:pt x="1821658" y="899277"/>
                      </a:lnTo>
                      <a:lnTo>
                        <a:pt x="1820075" y="890158"/>
                      </a:lnTo>
                      <a:lnTo>
                        <a:pt x="1819673" y="881202"/>
                      </a:lnTo>
                      <a:lnTo>
                        <a:pt x="1820068" y="870763"/>
                      </a:lnTo>
                      <a:lnTo>
                        <a:pt x="1820954" y="861056"/>
                      </a:lnTo>
                      <a:lnTo>
                        <a:pt x="1826584" y="842391"/>
                      </a:lnTo>
                      <a:lnTo>
                        <a:pt x="1828447" y="833744"/>
                      </a:lnTo>
                      <a:lnTo>
                        <a:pt x="1829034" y="823967"/>
                      </a:lnTo>
                      <a:lnTo>
                        <a:pt x="1828368" y="813984"/>
                      </a:lnTo>
                      <a:lnTo>
                        <a:pt x="1828326" y="805110"/>
                      </a:lnTo>
                      <a:lnTo>
                        <a:pt x="1828597" y="794935"/>
                      </a:lnTo>
                      <a:lnTo>
                        <a:pt x="1830423" y="785580"/>
                      </a:lnTo>
                      <a:lnTo>
                        <a:pt x="1834456" y="775980"/>
                      </a:lnTo>
                      <a:lnTo>
                        <a:pt x="1839464" y="767675"/>
                      </a:lnTo>
                      <a:lnTo>
                        <a:pt x="1844804" y="760430"/>
                      </a:lnTo>
                      <a:lnTo>
                        <a:pt x="1851470" y="753379"/>
                      </a:lnTo>
                      <a:lnTo>
                        <a:pt x="1859851" y="748091"/>
                      </a:lnTo>
                      <a:lnTo>
                        <a:pt x="1867511" y="744655"/>
                      </a:lnTo>
                      <a:lnTo>
                        <a:pt x="1875857" y="740298"/>
                      </a:lnTo>
                      <a:lnTo>
                        <a:pt x="1890465" y="730088"/>
                      </a:lnTo>
                      <a:lnTo>
                        <a:pt x="1898253" y="726164"/>
                      </a:lnTo>
                      <a:lnTo>
                        <a:pt x="1916057" y="718694"/>
                      </a:lnTo>
                      <a:lnTo>
                        <a:pt x="1924542" y="716494"/>
                      </a:lnTo>
                      <a:lnTo>
                        <a:pt x="1934392" y="714229"/>
                      </a:lnTo>
                      <a:lnTo>
                        <a:pt x="1943409" y="711313"/>
                      </a:lnTo>
                      <a:lnTo>
                        <a:pt x="1951289" y="708421"/>
                      </a:lnTo>
                      <a:lnTo>
                        <a:pt x="1959895" y="705809"/>
                      </a:lnTo>
                      <a:lnTo>
                        <a:pt x="1969184" y="703310"/>
                      </a:lnTo>
                      <a:lnTo>
                        <a:pt x="1978171" y="701316"/>
                      </a:lnTo>
                      <a:lnTo>
                        <a:pt x="1987254" y="701885"/>
                      </a:lnTo>
                      <a:lnTo>
                        <a:pt x="1996120" y="704286"/>
                      </a:lnTo>
                      <a:lnTo>
                        <a:pt x="2004880" y="706022"/>
                      </a:lnTo>
                      <a:lnTo>
                        <a:pt x="2013695" y="706549"/>
                      </a:lnTo>
                      <a:lnTo>
                        <a:pt x="2031840" y="705126"/>
                      </a:lnTo>
                      <a:lnTo>
                        <a:pt x="2040895" y="703149"/>
                      </a:lnTo>
                      <a:lnTo>
                        <a:pt x="2050062" y="700834"/>
                      </a:lnTo>
                      <a:lnTo>
                        <a:pt x="2068219" y="697925"/>
                      </a:lnTo>
                      <a:lnTo>
                        <a:pt x="2076643" y="694088"/>
                      </a:lnTo>
                      <a:lnTo>
                        <a:pt x="2091270" y="684086"/>
                      </a:lnTo>
                      <a:lnTo>
                        <a:pt x="2107584" y="672083"/>
                      </a:lnTo>
                      <a:lnTo>
                        <a:pt x="2114306" y="665243"/>
                      </a:lnTo>
                      <a:lnTo>
                        <a:pt x="2119786" y="657280"/>
                      </a:lnTo>
                      <a:lnTo>
                        <a:pt x="2124325" y="649138"/>
                      </a:lnTo>
                      <a:lnTo>
                        <a:pt x="2128577" y="640775"/>
                      </a:lnTo>
                      <a:lnTo>
                        <a:pt x="2132019" y="632502"/>
                      </a:lnTo>
                      <a:lnTo>
                        <a:pt x="2134778" y="623764"/>
                      </a:lnTo>
                      <a:lnTo>
                        <a:pt x="2138621" y="615274"/>
                      </a:lnTo>
                      <a:lnTo>
                        <a:pt x="2141902" y="606641"/>
                      </a:lnTo>
                      <a:lnTo>
                        <a:pt x="2144270" y="596904"/>
                      </a:lnTo>
                      <a:lnTo>
                        <a:pt x="2145928" y="587151"/>
                      </a:lnTo>
                      <a:lnTo>
                        <a:pt x="2147976" y="576704"/>
                      </a:lnTo>
                      <a:lnTo>
                        <a:pt x="2150113" y="567360"/>
                      </a:lnTo>
                      <a:lnTo>
                        <a:pt x="2151852" y="557630"/>
                      </a:lnTo>
                      <a:lnTo>
                        <a:pt x="2152785" y="548110"/>
                      </a:lnTo>
                      <a:lnTo>
                        <a:pt x="2152785" y="548110"/>
                      </a:lnTo>
                    </a:path>
                  </a:pathLst>
                </a:custGeom>
                <a:noFill/>
                <a:ln w="19050" cap="sq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5" name="TextBox 584">
                  <a:extLst>
                    <a:ext uri="{FF2B5EF4-FFF2-40B4-BE49-F238E27FC236}">
                      <a16:creationId xmlns:a16="http://schemas.microsoft.com/office/drawing/2014/main" id="{43150372-E2FF-BD43-B0D3-03623EC69A48}"/>
                    </a:ext>
                  </a:extLst>
                </p:cNvPr>
                <p:cNvSpPr txBox="1"/>
                <p:nvPr/>
              </p:nvSpPr>
              <p:spPr>
                <a:xfrm>
                  <a:off x="581741" y="5274132"/>
                  <a:ext cx="2936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b="1" dirty="0">
                      <a:latin typeface="Helvetica" pitchFamily="2" charset="0"/>
                    </a:rPr>
                    <a:t>k</a:t>
                  </a:r>
                </a:p>
              </p:txBody>
            </p:sp>
            <p:sp>
              <p:nvSpPr>
                <p:cNvPr id="673" name="Oval 672">
                  <a:extLst>
                    <a:ext uri="{FF2B5EF4-FFF2-40B4-BE49-F238E27FC236}">
                      <a16:creationId xmlns:a16="http://schemas.microsoft.com/office/drawing/2014/main" id="{691164A5-2532-D14F-8A6A-9BB154D666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8272" y="5451149"/>
                  <a:ext cx="1044399" cy="1044401"/>
                </a:xfrm>
                <a:prstGeom prst="ellipse">
                  <a:avLst/>
                </a:prstGeom>
                <a:solidFill>
                  <a:srgbClr val="37738F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F1293817-51AD-0548-9ED3-112C4A1F6E02}"/>
                    </a:ext>
                  </a:extLst>
                </p:cNvPr>
                <p:cNvSpPr/>
                <p:nvPr/>
              </p:nvSpPr>
              <p:spPr>
                <a:xfrm>
                  <a:off x="1814095" y="5386202"/>
                  <a:ext cx="1695635" cy="1544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2" name="Freeform 121">
                  <a:extLst>
                    <a:ext uri="{FF2B5EF4-FFF2-40B4-BE49-F238E27FC236}">
                      <a16:creationId xmlns:a16="http://schemas.microsoft.com/office/drawing/2014/main" id="{3F6F57A0-D73F-2C44-A48B-0C1068EF3C09}"/>
                    </a:ext>
                  </a:extLst>
                </p:cNvPr>
                <p:cNvSpPr/>
                <p:nvPr/>
              </p:nvSpPr>
              <p:spPr>
                <a:xfrm>
                  <a:off x="803438" y="6820461"/>
                  <a:ext cx="49000" cy="49000"/>
                </a:xfrm>
                <a:custGeom>
                  <a:avLst/>
                  <a:gdLst>
                    <a:gd name="connsiteX0" fmla="*/ 209 w 48680"/>
                    <a:gd name="connsiteY0" fmla="*/ 49296 h 48680"/>
                    <a:gd name="connsiteX1" fmla="*/ 48889 w 48680"/>
                    <a:gd name="connsiteY1" fmla="*/ 616 h 48680"/>
                    <a:gd name="connsiteX2" fmla="*/ 209 w 48680"/>
                    <a:gd name="connsiteY2" fmla="*/ 616 h 48680"/>
                    <a:gd name="connsiteX3" fmla="*/ 48889 w 48680"/>
                    <a:gd name="connsiteY3" fmla="*/ 49296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209" y="49296"/>
                      </a:moveTo>
                      <a:lnTo>
                        <a:pt x="48889" y="616"/>
                      </a:lnTo>
                      <a:moveTo>
                        <a:pt x="209" y="616"/>
                      </a:moveTo>
                      <a:lnTo>
                        <a:pt x="48889" y="49296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A8444A35-88C1-164C-9BC7-3CF76ECC1FC6}"/>
                    </a:ext>
                  </a:extLst>
                </p:cNvPr>
                <p:cNvSpPr/>
                <p:nvPr/>
              </p:nvSpPr>
              <p:spPr>
                <a:xfrm>
                  <a:off x="851402" y="5625290"/>
                  <a:ext cx="49000" cy="49000"/>
                </a:xfrm>
                <a:custGeom>
                  <a:avLst/>
                  <a:gdLst>
                    <a:gd name="connsiteX0" fmla="*/ 229 w 48680"/>
                    <a:gd name="connsiteY0" fmla="*/ 48808 h 48680"/>
                    <a:gd name="connsiteX1" fmla="*/ 48909 w 48680"/>
                    <a:gd name="connsiteY1" fmla="*/ 128 h 48680"/>
                    <a:gd name="connsiteX2" fmla="*/ 229 w 48680"/>
                    <a:gd name="connsiteY2" fmla="*/ 128 h 48680"/>
                    <a:gd name="connsiteX3" fmla="*/ 48909 w 48680"/>
                    <a:gd name="connsiteY3" fmla="*/ 48808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229" y="48808"/>
                      </a:moveTo>
                      <a:lnTo>
                        <a:pt x="48909" y="128"/>
                      </a:lnTo>
                      <a:moveTo>
                        <a:pt x="229" y="128"/>
                      </a:moveTo>
                      <a:lnTo>
                        <a:pt x="48909" y="48808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F87004AA-D467-B141-B646-DCFBA9C01154}"/>
                    </a:ext>
                  </a:extLst>
                </p:cNvPr>
                <p:cNvSpPr/>
                <p:nvPr/>
              </p:nvSpPr>
              <p:spPr>
                <a:xfrm>
                  <a:off x="813813" y="5725559"/>
                  <a:ext cx="49000" cy="49000"/>
                </a:xfrm>
                <a:custGeom>
                  <a:avLst/>
                  <a:gdLst>
                    <a:gd name="connsiteX0" fmla="*/ 214 w 48680"/>
                    <a:gd name="connsiteY0" fmla="*/ 48849 h 48680"/>
                    <a:gd name="connsiteX1" fmla="*/ 48894 w 48680"/>
                    <a:gd name="connsiteY1" fmla="*/ 169 h 48680"/>
                    <a:gd name="connsiteX2" fmla="*/ 214 w 48680"/>
                    <a:gd name="connsiteY2" fmla="*/ 169 h 48680"/>
                    <a:gd name="connsiteX3" fmla="*/ 48894 w 48680"/>
                    <a:gd name="connsiteY3" fmla="*/ 48849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214" y="48849"/>
                      </a:moveTo>
                      <a:lnTo>
                        <a:pt x="48894" y="169"/>
                      </a:lnTo>
                      <a:moveTo>
                        <a:pt x="214" y="169"/>
                      </a:moveTo>
                      <a:lnTo>
                        <a:pt x="48894" y="48849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5" name="Freeform 124">
                  <a:extLst>
                    <a:ext uri="{FF2B5EF4-FFF2-40B4-BE49-F238E27FC236}">
                      <a16:creationId xmlns:a16="http://schemas.microsoft.com/office/drawing/2014/main" id="{BB5CE0D7-F30D-AC4D-B73E-8BD1849F725E}"/>
                    </a:ext>
                  </a:extLst>
                </p:cNvPr>
                <p:cNvSpPr/>
                <p:nvPr/>
              </p:nvSpPr>
              <p:spPr>
                <a:xfrm>
                  <a:off x="818687" y="6633313"/>
                  <a:ext cx="49000" cy="49000"/>
                </a:xfrm>
                <a:custGeom>
                  <a:avLst/>
                  <a:gdLst>
                    <a:gd name="connsiteX0" fmla="*/ 216 w 48680"/>
                    <a:gd name="connsiteY0" fmla="*/ 49220 h 48680"/>
                    <a:gd name="connsiteX1" fmla="*/ 48896 w 48680"/>
                    <a:gd name="connsiteY1" fmla="*/ 540 h 48680"/>
                    <a:gd name="connsiteX2" fmla="*/ 216 w 48680"/>
                    <a:gd name="connsiteY2" fmla="*/ 540 h 48680"/>
                    <a:gd name="connsiteX3" fmla="*/ 48896 w 48680"/>
                    <a:gd name="connsiteY3" fmla="*/ 49220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216" y="49220"/>
                      </a:moveTo>
                      <a:lnTo>
                        <a:pt x="48896" y="540"/>
                      </a:lnTo>
                      <a:moveTo>
                        <a:pt x="216" y="540"/>
                      </a:moveTo>
                      <a:lnTo>
                        <a:pt x="48896" y="49220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C4CFF140-AD0B-8447-9AF0-8149C7A0667E}"/>
                    </a:ext>
                  </a:extLst>
                </p:cNvPr>
                <p:cNvSpPr/>
                <p:nvPr/>
              </p:nvSpPr>
              <p:spPr>
                <a:xfrm>
                  <a:off x="805819" y="5821155"/>
                  <a:ext cx="49000" cy="49000"/>
                </a:xfrm>
                <a:custGeom>
                  <a:avLst/>
                  <a:gdLst>
                    <a:gd name="connsiteX0" fmla="*/ 210 w 48680"/>
                    <a:gd name="connsiteY0" fmla="*/ 48888 h 48680"/>
                    <a:gd name="connsiteX1" fmla="*/ 48890 w 48680"/>
                    <a:gd name="connsiteY1" fmla="*/ 208 h 48680"/>
                    <a:gd name="connsiteX2" fmla="*/ 210 w 48680"/>
                    <a:gd name="connsiteY2" fmla="*/ 208 h 48680"/>
                    <a:gd name="connsiteX3" fmla="*/ 48890 w 48680"/>
                    <a:gd name="connsiteY3" fmla="*/ 48888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210" y="48888"/>
                      </a:moveTo>
                      <a:lnTo>
                        <a:pt x="48890" y="208"/>
                      </a:lnTo>
                      <a:moveTo>
                        <a:pt x="210" y="208"/>
                      </a:moveTo>
                      <a:lnTo>
                        <a:pt x="48890" y="48888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F2C0A318-3645-D141-8EA2-BA2613796D84}"/>
                    </a:ext>
                  </a:extLst>
                </p:cNvPr>
                <p:cNvSpPr/>
                <p:nvPr/>
              </p:nvSpPr>
              <p:spPr>
                <a:xfrm>
                  <a:off x="788804" y="6036542"/>
                  <a:ext cx="49000" cy="49000"/>
                </a:xfrm>
                <a:custGeom>
                  <a:avLst/>
                  <a:gdLst>
                    <a:gd name="connsiteX0" fmla="*/ 203 w 48680"/>
                    <a:gd name="connsiteY0" fmla="*/ 48976 h 48680"/>
                    <a:gd name="connsiteX1" fmla="*/ 48884 w 48680"/>
                    <a:gd name="connsiteY1" fmla="*/ 296 h 48680"/>
                    <a:gd name="connsiteX2" fmla="*/ 203 w 48680"/>
                    <a:gd name="connsiteY2" fmla="*/ 296 h 48680"/>
                    <a:gd name="connsiteX3" fmla="*/ 48884 w 48680"/>
                    <a:gd name="connsiteY3" fmla="*/ 48976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203" y="48976"/>
                      </a:moveTo>
                      <a:lnTo>
                        <a:pt x="48884" y="296"/>
                      </a:lnTo>
                      <a:moveTo>
                        <a:pt x="203" y="296"/>
                      </a:moveTo>
                      <a:lnTo>
                        <a:pt x="48884" y="48976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73" name="Freeform 572">
                  <a:extLst>
                    <a:ext uri="{FF2B5EF4-FFF2-40B4-BE49-F238E27FC236}">
                      <a16:creationId xmlns:a16="http://schemas.microsoft.com/office/drawing/2014/main" id="{83AF057F-0807-D847-A4CF-78D159539572}"/>
                    </a:ext>
                  </a:extLst>
                </p:cNvPr>
                <p:cNvSpPr/>
                <p:nvPr/>
              </p:nvSpPr>
              <p:spPr>
                <a:xfrm>
                  <a:off x="923096" y="6754669"/>
                  <a:ext cx="49000" cy="49000"/>
                </a:xfrm>
                <a:custGeom>
                  <a:avLst/>
                  <a:gdLst>
                    <a:gd name="connsiteX0" fmla="*/ 258 w 48680"/>
                    <a:gd name="connsiteY0" fmla="*/ 49269 h 48680"/>
                    <a:gd name="connsiteX1" fmla="*/ 48938 w 48680"/>
                    <a:gd name="connsiteY1" fmla="*/ 589 h 48680"/>
                    <a:gd name="connsiteX2" fmla="*/ 258 w 48680"/>
                    <a:gd name="connsiteY2" fmla="*/ 589 h 48680"/>
                    <a:gd name="connsiteX3" fmla="*/ 48938 w 48680"/>
                    <a:gd name="connsiteY3" fmla="*/ 49269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258" y="49269"/>
                      </a:moveTo>
                      <a:lnTo>
                        <a:pt x="48938" y="589"/>
                      </a:lnTo>
                      <a:moveTo>
                        <a:pt x="258" y="589"/>
                      </a:moveTo>
                      <a:lnTo>
                        <a:pt x="48938" y="49269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74" name="Freeform 573">
                  <a:extLst>
                    <a:ext uri="{FF2B5EF4-FFF2-40B4-BE49-F238E27FC236}">
                      <a16:creationId xmlns:a16="http://schemas.microsoft.com/office/drawing/2014/main" id="{80E3E813-6699-5846-BEB0-99A3D3CC4C55}"/>
                    </a:ext>
                  </a:extLst>
                </p:cNvPr>
                <p:cNvSpPr/>
                <p:nvPr/>
              </p:nvSpPr>
              <p:spPr>
                <a:xfrm>
                  <a:off x="846864" y="6549153"/>
                  <a:ext cx="49000" cy="49000"/>
                </a:xfrm>
                <a:custGeom>
                  <a:avLst/>
                  <a:gdLst>
                    <a:gd name="connsiteX0" fmla="*/ 227 w 48680"/>
                    <a:gd name="connsiteY0" fmla="*/ 49185 h 48680"/>
                    <a:gd name="connsiteX1" fmla="*/ 48907 w 48680"/>
                    <a:gd name="connsiteY1" fmla="*/ 505 h 48680"/>
                    <a:gd name="connsiteX2" fmla="*/ 227 w 48680"/>
                    <a:gd name="connsiteY2" fmla="*/ 505 h 48680"/>
                    <a:gd name="connsiteX3" fmla="*/ 48907 w 48680"/>
                    <a:gd name="connsiteY3" fmla="*/ 49185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227" y="49185"/>
                      </a:moveTo>
                      <a:lnTo>
                        <a:pt x="48907" y="505"/>
                      </a:lnTo>
                      <a:moveTo>
                        <a:pt x="227" y="505"/>
                      </a:moveTo>
                      <a:lnTo>
                        <a:pt x="48907" y="49185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75" name="Freeform 574">
                  <a:extLst>
                    <a:ext uri="{FF2B5EF4-FFF2-40B4-BE49-F238E27FC236}">
                      <a16:creationId xmlns:a16="http://schemas.microsoft.com/office/drawing/2014/main" id="{B3F7F580-6F8E-6E4F-857A-DABCA6910298}"/>
                    </a:ext>
                  </a:extLst>
                </p:cNvPr>
                <p:cNvSpPr/>
                <p:nvPr/>
              </p:nvSpPr>
              <p:spPr>
                <a:xfrm>
                  <a:off x="810849" y="6353324"/>
                  <a:ext cx="49000" cy="49000"/>
                </a:xfrm>
                <a:custGeom>
                  <a:avLst/>
                  <a:gdLst>
                    <a:gd name="connsiteX0" fmla="*/ 212 w 48680"/>
                    <a:gd name="connsiteY0" fmla="*/ 49105 h 48680"/>
                    <a:gd name="connsiteX1" fmla="*/ 48893 w 48680"/>
                    <a:gd name="connsiteY1" fmla="*/ 425 h 48680"/>
                    <a:gd name="connsiteX2" fmla="*/ 212 w 48680"/>
                    <a:gd name="connsiteY2" fmla="*/ 425 h 48680"/>
                    <a:gd name="connsiteX3" fmla="*/ 48893 w 48680"/>
                    <a:gd name="connsiteY3" fmla="*/ 49105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212" y="49105"/>
                      </a:moveTo>
                      <a:lnTo>
                        <a:pt x="48893" y="425"/>
                      </a:lnTo>
                      <a:moveTo>
                        <a:pt x="212" y="425"/>
                      </a:moveTo>
                      <a:lnTo>
                        <a:pt x="48893" y="49105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76" name="Freeform 575">
                  <a:extLst>
                    <a:ext uri="{FF2B5EF4-FFF2-40B4-BE49-F238E27FC236}">
                      <a16:creationId xmlns:a16="http://schemas.microsoft.com/office/drawing/2014/main" id="{6BA1285A-5B72-114F-B454-5F36EAD41F4B}"/>
                    </a:ext>
                  </a:extLst>
                </p:cNvPr>
                <p:cNvSpPr/>
                <p:nvPr/>
              </p:nvSpPr>
              <p:spPr>
                <a:xfrm>
                  <a:off x="961669" y="5580181"/>
                  <a:ext cx="49000" cy="49000"/>
                </a:xfrm>
                <a:custGeom>
                  <a:avLst/>
                  <a:gdLst>
                    <a:gd name="connsiteX0" fmla="*/ 274 w 48680"/>
                    <a:gd name="connsiteY0" fmla="*/ 48790 h 48680"/>
                    <a:gd name="connsiteX1" fmla="*/ 48954 w 48680"/>
                    <a:gd name="connsiteY1" fmla="*/ 110 h 48680"/>
                    <a:gd name="connsiteX2" fmla="*/ 274 w 48680"/>
                    <a:gd name="connsiteY2" fmla="*/ 110 h 48680"/>
                    <a:gd name="connsiteX3" fmla="*/ 48954 w 48680"/>
                    <a:gd name="connsiteY3" fmla="*/ 48790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274" y="48790"/>
                      </a:moveTo>
                      <a:lnTo>
                        <a:pt x="48954" y="110"/>
                      </a:lnTo>
                      <a:moveTo>
                        <a:pt x="274" y="110"/>
                      </a:moveTo>
                      <a:lnTo>
                        <a:pt x="48954" y="48790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4" name="Freeform 583">
                  <a:extLst>
                    <a:ext uri="{FF2B5EF4-FFF2-40B4-BE49-F238E27FC236}">
                      <a16:creationId xmlns:a16="http://schemas.microsoft.com/office/drawing/2014/main" id="{F86ADF4A-0CEC-C547-9964-4A7597C1CA94}"/>
                    </a:ext>
                  </a:extLst>
                </p:cNvPr>
                <p:cNvSpPr/>
                <p:nvPr/>
              </p:nvSpPr>
              <p:spPr>
                <a:xfrm>
                  <a:off x="838976" y="6275030"/>
                  <a:ext cx="49000" cy="49000"/>
                </a:xfrm>
                <a:custGeom>
                  <a:avLst/>
                  <a:gdLst>
                    <a:gd name="connsiteX0" fmla="*/ 224 w 48680"/>
                    <a:gd name="connsiteY0" fmla="*/ 49074 h 48680"/>
                    <a:gd name="connsiteX1" fmla="*/ 48904 w 48680"/>
                    <a:gd name="connsiteY1" fmla="*/ 393 h 48680"/>
                    <a:gd name="connsiteX2" fmla="*/ 224 w 48680"/>
                    <a:gd name="connsiteY2" fmla="*/ 393 h 48680"/>
                    <a:gd name="connsiteX3" fmla="*/ 48904 w 48680"/>
                    <a:gd name="connsiteY3" fmla="*/ 49074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224" y="49074"/>
                      </a:moveTo>
                      <a:lnTo>
                        <a:pt x="48904" y="393"/>
                      </a:lnTo>
                      <a:moveTo>
                        <a:pt x="224" y="393"/>
                      </a:moveTo>
                      <a:lnTo>
                        <a:pt x="48904" y="49074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6" name="Freeform 585">
                  <a:extLst>
                    <a:ext uri="{FF2B5EF4-FFF2-40B4-BE49-F238E27FC236}">
                      <a16:creationId xmlns:a16="http://schemas.microsoft.com/office/drawing/2014/main" id="{3C27C431-5C12-A242-9DAB-82471FC3A4C4}"/>
                    </a:ext>
                  </a:extLst>
                </p:cNvPr>
                <p:cNvSpPr/>
                <p:nvPr/>
              </p:nvSpPr>
              <p:spPr>
                <a:xfrm>
                  <a:off x="953635" y="6699123"/>
                  <a:ext cx="49000" cy="49000"/>
                </a:xfrm>
                <a:custGeom>
                  <a:avLst/>
                  <a:gdLst>
                    <a:gd name="connsiteX0" fmla="*/ 271 w 48680"/>
                    <a:gd name="connsiteY0" fmla="*/ 49247 h 48680"/>
                    <a:gd name="connsiteX1" fmla="*/ 48951 w 48680"/>
                    <a:gd name="connsiteY1" fmla="*/ 567 h 48680"/>
                    <a:gd name="connsiteX2" fmla="*/ 271 w 48680"/>
                    <a:gd name="connsiteY2" fmla="*/ 567 h 48680"/>
                    <a:gd name="connsiteX3" fmla="*/ 48951 w 48680"/>
                    <a:gd name="connsiteY3" fmla="*/ 49247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271" y="49247"/>
                      </a:moveTo>
                      <a:lnTo>
                        <a:pt x="48951" y="567"/>
                      </a:lnTo>
                      <a:moveTo>
                        <a:pt x="271" y="567"/>
                      </a:moveTo>
                      <a:lnTo>
                        <a:pt x="48951" y="49247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7" name="Freeform 586">
                  <a:extLst>
                    <a:ext uri="{FF2B5EF4-FFF2-40B4-BE49-F238E27FC236}">
                      <a16:creationId xmlns:a16="http://schemas.microsoft.com/office/drawing/2014/main" id="{786EEC0A-758C-E941-91E8-AA31FE4D7455}"/>
                    </a:ext>
                  </a:extLst>
                </p:cNvPr>
                <p:cNvSpPr/>
                <p:nvPr/>
              </p:nvSpPr>
              <p:spPr>
                <a:xfrm>
                  <a:off x="869553" y="6131588"/>
                  <a:ext cx="49000" cy="49000"/>
                </a:xfrm>
                <a:custGeom>
                  <a:avLst/>
                  <a:gdLst>
                    <a:gd name="connsiteX0" fmla="*/ 236 w 48680"/>
                    <a:gd name="connsiteY0" fmla="*/ 49015 h 48680"/>
                    <a:gd name="connsiteX1" fmla="*/ 48916 w 48680"/>
                    <a:gd name="connsiteY1" fmla="*/ 335 h 48680"/>
                    <a:gd name="connsiteX2" fmla="*/ 236 w 48680"/>
                    <a:gd name="connsiteY2" fmla="*/ 335 h 48680"/>
                    <a:gd name="connsiteX3" fmla="*/ 48916 w 48680"/>
                    <a:gd name="connsiteY3" fmla="*/ 49015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236" y="49015"/>
                      </a:moveTo>
                      <a:lnTo>
                        <a:pt x="48916" y="335"/>
                      </a:lnTo>
                      <a:moveTo>
                        <a:pt x="236" y="335"/>
                      </a:moveTo>
                      <a:lnTo>
                        <a:pt x="48916" y="49015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5" name="Freeform 594">
                  <a:extLst>
                    <a:ext uri="{FF2B5EF4-FFF2-40B4-BE49-F238E27FC236}">
                      <a16:creationId xmlns:a16="http://schemas.microsoft.com/office/drawing/2014/main" id="{8AF0F8FF-9F4D-5A4C-A503-128A8D696147}"/>
                    </a:ext>
                  </a:extLst>
                </p:cNvPr>
                <p:cNvSpPr/>
                <p:nvPr/>
              </p:nvSpPr>
              <p:spPr>
                <a:xfrm>
                  <a:off x="949992" y="6532719"/>
                  <a:ext cx="49000" cy="49000"/>
                </a:xfrm>
                <a:custGeom>
                  <a:avLst/>
                  <a:gdLst>
                    <a:gd name="connsiteX0" fmla="*/ 269 w 48680"/>
                    <a:gd name="connsiteY0" fmla="*/ 49179 h 48680"/>
                    <a:gd name="connsiteX1" fmla="*/ 48949 w 48680"/>
                    <a:gd name="connsiteY1" fmla="*/ 499 h 48680"/>
                    <a:gd name="connsiteX2" fmla="*/ 269 w 48680"/>
                    <a:gd name="connsiteY2" fmla="*/ 499 h 48680"/>
                    <a:gd name="connsiteX3" fmla="*/ 48949 w 48680"/>
                    <a:gd name="connsiteY3" fmla="*/ 49179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269" y="49179"/>
                      </a:moveTo>
                      <a:lnTo>
                        <a:pt x="48949" y="499"/>
                      </a:lnTo>
                      <a:moveTo>
                        <a:pt x="269" y="499"/>
                      </a:moveTo>
                      <a:lnTo>
                        <a:pt x="48949" y="49179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29" name="Freeform 628">
                  <a:extLst>
                    <a:ext uri="{FF2B5EF4-FFF2-40B4-BE49-F238E27FC236}">
                      <a16:creationId xmlns:a16="http://schemas.microsoft.com/office/drawing/2014/main" id="{2E90E949-2D52-C84E-90A3-DC491DCD53CA}"/>
                    </a:ext>
                  </a:extLst>
                </p:cNvPr>
                <p:cNvSpPr/>
                <p:nvPr/>
              </p:nvSpPr>
              <p:spPr>
                <a:xfrm>
                  <a:off x="931541" y="6394238"/>
                  <a:ext cx="49000" cy="49000"/>
                </a:xfrm>
                <a:custGeom>
                  <a:avLst/>
                  <a:gdLst>
                    <a:gd name="connsiteX0" fmla="*/ 262 w 48680"/>
                    <a:gd name="connsiteY0" fmla="*/ 49122 h 48680"/>
                    <a:gd name="connsiteX1" fmla="*/ 48942 w 48680"/>
                    <a:gd name="connsiteY1" fmla="*/ 442 h 48680"/>
                    <a:gd name="connsiteX2" fmla="*/ 262 w 48680"/>
                    <a:gd name="connsiteY2" fmla="*/ 442 h 48680"/>
                    <a:gd name="connsiteX3" fmla="*/ 48942 w 48680"/>
                    <a:gd name="connsiteY3" fmla="*/ 49122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262" y="49122"/>
                      </a:moveTo>
                      <a:lnTo>
                        <a:pt x="48942" y="442"/>
                      </a:lnTo>
                      <a:moveTo>
                        <a:pt x="262" y="442"/>
                      </a:moveTo>
                      <a:lnTo>
                        <a:pt x="48942" y="49122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32" name="Freeform 631">
                  <a:extLst>
                    <a:ext uri="{FF2B5EF4-FFF2-40B4-BE49-F238E27FC236}">
                      <a16:creationId xmlns:a16="http://schemas.microsoft.com/office/drawing/2014/main" id="{FFE34874-2BF7-C74E-81E3-3B6E063E9792}"/>
                    </a:ext>
                  </a:extLst>
                </p:cNvPr>
                <p:cNvSpPr/>
                <p:nvPr/>
              </p:nvSpPr>
              <p:spPr>
                <a:xfrm>
                  <a:off x="994648" y="5762066"/>
                  <a:ext cx="49000" cy="49000"/>
                </a:xfrm>
                <a:custGeom>
                  <a:avLst/>
                  <a:gdLst>
                    <a:gd name="connsiteX0" fmla="*/ 287 w 48680"/>
                    <a:gd name="connsiteY0" fmla="*/ 48864 h 48680"/>
                    <a:gd name="connsiteX1" fmla="*/ 48968 w 48680"/>
                    <a:gd name="connsiteY1" fmla="*/ 184 h 48680"/>
                    <a:gd name="connsiteX2" fmla="*/ 287 w 48680"/>
                    <a:gd name="connsiteY2" fmla="*/ 184 h 48680"/>
                    <a:gd name="connsiteX3" fmla="*/ 48968 w 48680"/>
                    <a:gd name="connsiteY3" fmla="*/ 48864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287" y="48864"/>
                      </a:moveTo>
                      <a:lnTo>
                        <a:pt x="48968" y="184"/>
                      </a:lnTo>
                      <a:moveTo>
                        <a:pt x="287" y="184"/>
                      </a:moveTo>
                      <a:lnTo>
                        <a:pt x="48968" y="48864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33" name="Freeform 632">
                  <a:extLst>
                    <a:ext uri="{FF2B5EF4-FFF2-40B4-BE49-F238E27FC236}">
                      <a16:creationId xmlns:a16="http://schemas.microsoft.com/office/drawing/2014/main" id="{F305643B-EF1C-D24B-AF4B-39967A6BFE4E}"/>
                    </a:ext>
                  </a:extLst>
                </p:cNvPr>
                <p:cNvSpPr/>
                <p:nvPr/>
              </p:nvSpPr>
              <p:spPr>
                <a:xfrm>
                  <a:off x="1100623" y="6786987"/>
                  <a:ext cx="49000" cy="49000"/>
                </a:xfrm>
                <a:custGeom>
                  <a:avLst/>
                  <a:gdLst>
                    <a:gd name="connsiteX0" fmla="*/ 331 w 48680"/>
                    <a:gd name="connsiteY0" fmla="*/ 49282 h 48680"/>
                    <a:gd name="connsiteX1" fmla="*/ 49011 w 48680"/>
                    <a:gd name="connsiteY1" fmla="*/ 602 h 48680"/>
                    <a:gd name="connsiteX2" fmla="*/ 331 w 48680"/>
                    <a:gd name="connsiteY2" fmla="*/ 602 h 48680"/>
                    <a:gd name="connsiteX3" fmla="*/ 49011 w 48680"/>
                    <a:gd name="connsiteY3" fmla="*/ 49282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331" y="49282"/>
                      </a:moveTo>
                      <a:lnTo>
                        <a:pt x="49011" y="602"/>
                      </a:lnTo>
                      <a:moveTo>
                        <a:pt x="331" y="602"/>
                      </a:moveTo>
                      <a:lnTo>
                        <a:pt x="49011" y="49282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38" name="Freeform 637">
                  <a:extLst>
                    <a:ext uri="{FF2B5EF4-FFF2-40B4-BE49-F238E27FC236}">
                      <a16:creationId xmlns:a16="http://schemas.microsoft.com/office/drawing/2014/main" id="{6B3D8E39-88A8-1C41-91A7-732262C8E00C}"/>
                    </a:ext>
                  </a:extLst>
                </p:cNvPr>
                <p:cNvSpPr/>
                <p:nvPr/>
              </p:nvSpPr>
              <p:spPr>
                <a:xfrm>
                  <a:off x="997463" y="5815812"/>
                  <a:ext cx="49000" cy="49000"/>
                </a:xfrm>
                <a:custGeom>
                  <a:avLst/>
                  <a:gdLst>
                    <a:gd name="connsiteX0" fmla="*/ 289 w 48680"/>
                    <a:gd name="connsiteY0" fmla="*/ 48886 h 48680"/>
                    <a:gd name="connsiteX1" fmla="*/ 48969 w 48680"/>
                    <a:gd name="connsiteY1" fmla="*/ 206 h 48680"/>
                    <a:gd name="connsiteX2" fmla="*/ 289 w 48680"/>
                    <a:gd name="connsiteY2" fmla="*/ 206 h 48680"/>
                    <a:gd name="connsiteX3" fmla="*/ 48969 w 48680"/>
                    <a:gd name="connsiteY3" fmla="*/ 48886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289" y="48886"/>
                      </a:moveTo>
                      <a:lnTo>
                        <a:pt x="48969" y="206"/>
                      </a:lnTo>
                      <a:moveTo>
                        <a:pt x="289" y="206"/>
                      </a:moveTo>
                      <a:lnTo>
                        <a:pt x="48969" y="48886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39" name="Freeform 638">
                  <a:extLst>
                    <a:ext uri="{FF2B5EF4-FFF2-40B4-BE49-F238E27FC236}">
                      <a16:creationId xmlns:a16="http://schemas.microsoft.com/office/drawing/2014/main" id="{B141F6AB-ADFD-F94F-87F5-D216A7BDD8D1}"/>
                    </a:ext>
                  </a:extLst>
                </p:cNvPr>
                <p:cNvSpPr/>
                <p:nvPr/>
              </p:nvSpPr>
              <p:spPr>
                <a:xfrm>
                  <a:off x="1125963" y="5568213"/>
                  <a:ext cx="49000" cy="49000"/>
                </a:xfrm>
                <a:custGeom>
                  <a:avLst/>
                  <a:gdLst>
                    <a:gd name="connsiteX0" fmla="*/ 341 w 48680"/>
                    <a:gd name="connsiteY0" fmla="*/ 48785 h 48680"/>
                    <a:gd name="connsiteX1" fmla="*/ 49021 w 48680"/>
                    <a:gd name="connsiteY1" fmla="*/ 105 h 48680"/>
                    <a:gd name="connsiteX2" fmla="*/ 341 w 48680"/>
                    <a:gd name="connsiteY2" fmla="*/ 105 h 48680"/>
                    <a:gd name="connsiteX3" fmla="*/ 49021 w 48680"/>
                    <a:gd name="connsiteY3" fmla="*/ 48785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341" y="48785"/>
                      </a:moveTo>
                      <a:lnTo>
                        <a:pt x="49021" y="105"/>
                      </a:lnTo>
                      <a:moveTo>
                        <a:pt x="341" y="105"/>
                      </a:moveTo>
                      <a:lnTo>
                        <a:pt x="49021" y="48785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09B6BF3D-C56F-4649-A317-F96967651845}"/>
                    </a:ext>
                  </a:extLst>
                </p:cNvPr>
                <p:cNvSpPr/>
                <p:nvPr/>
              </p:nvSpPr>
              <p:spPr>
                <a:xfrm>
                  <a:off x="975323" y="6282758"/>
                  <a:ext cx="49000" cy="49000"/>
                </a:xfrm>
                <a:custGeom>
                  <a:avLst/>
                  <a:gdLst>
                    <a:gd name="connsiteX0" fmla="*/ 280 w 48680"/>
                    <a:gd name="connsiteY0" fmla="*/ 49077 h 48680"/>
                    <a:gd name="connsiteX1" fmla="*/ 48960 w 48680"/>
                    <a:gd name="connsiteY1" fmla="*/ 397 h 48680"/>
                    <a:gd name="connsiteX2" fmla="*/ 280 w 48680"/>
                    <a:gd name="connsiteY2" fmla="*/ 397 h 48680"/>
                    <a:gd name="connsiteX3" fmla="*/ 48960 w 48680"/>
                    <a:gd name="connsiteY3" fmla="*/ 49077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280" y="49077"/>
                      </a:moveTo>
                      <a:lnTo>
                        <a:pt x="48960" y="397"/>
                      </a:lnTo>
                      <a:moveTo>
                        <a:pt x="280" y="397"/>
                      </a:moveTo>
                      <a:lnTo>
                        <a:pt x="48960" y="49077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7EE59AC4-4E1D-AB45-8D22-98714B0D0BE8}"/>
                    </a:ext>
                  </a:extLst>
                </p:cNvPr>
                <p:cNvSpPr/>
                <p:nvPr/>
              </p:nvSpPr>
              <p:spPr>
                <a:xfrm>
                  <a:off x="1068383" y="6625444"/>
                  <a:ext cx="49000" cy="49000"/>
                </a:xfrm>
                <a:custGeom>
                  <a:avLst/>
                  <a:gdLst>
                    <a:gd name="connsiteX0" fmla="*/ 318 w 48680"/>
                    <a:gd name="connsiteY0" fmla="*/ 49217 h 48680"/>
                    <a:gd name="connsiteX1" fmla="*/ 48998 w 48680"/>
                    <a:gd name="connsiteY1" fmla="*/ 536 h 48680"/>
                    <a:gd name="connsiteX2" fmla="*/ 318 w 48680"/>
                    <a:gd name="connsiteY2" fmla="*/ 536 h 48680"/>
                    <a:gd name="connsiteX3" fmla="*/ 48998 w 48680"/>
                    <a:gd name="connsiteY3" fmla="*/ 49217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318" y="49217"/>
                      </a:moveTo>
                      <a:lnTo>
                        <a:pt x="48998" y="536"/>
                      </a:lnTo>
                      <a:moveTo>
                        <a:pt x="318" y="536"/>
                      </a:moveTo>
                      <a:lnTo>
                        <a:pt x="48998" y="49217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0" name="Freeform 129">
                  <a:extLst>
                    <a:ext uri="{FF2B5EF4-FFF2-40B4-BE49-F238E27FC236}">
                      <a16:creationId xmlns:a16="http://schemas.microsoft.com/office/drawing/2014/main" id="{12D22C1A-6DEE-4C4C-BBD2-C6567FC04555}"/>
                    </a:ext>
                  </a:extLst>
                </p:cNvPr>
                <p:cNvSpPr/>
                <p:nvPr/>
              </p:nvSpPr>
              <p:spPr>
                <a:xfrm>
                  <a:off x="986141" y="6113440"/>
                  <a:ext cx="49000" cy="49000"/>
                </a:xfrm>
                <a:custGeom>
                  <a:avLst/>
                  <a:gdLst>
                    <a:gd name="connsiteX0" fmla="*/ 284 w 48680"/>
                    <a:gd name="connsiteY0" fmla="*/ 49008 h 48680"/>
                    <a:gd name="connsiteX1" fmla="*/ 48964 w 48680"/>
                    <a:gd name="connsiteY1" fmla="*/ 327 h 48680"/>
                    <a:gd name="connsiteX2" fmla="*/ 284 w 48680"/>
                    <a:gd name="connsiteY2" fmla="*/ 327 h 48680"/>
                    <a:gd name="connsiteX3" fmla="*/ 48964 w 48680"/>
                    <a:gd name="connsiteY3" fmla="*/ 49008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284" y="49008"/>
                      </a:moveTo>
                      <a:lnTo>
                        <a:pt x="48964" y="327"/>
                      </a:lnTo>
                      <a:moveTo>
                        <a:pt x="284" y="327"/>
                      </a:moveTo>
                      <a:lnTo>
                        <a:pt x="48964" y="49008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1" name="Freeform 130">
                  <a:extLst>
                    <a:ext uri="{FF2B5EF4-FFF2-40B4-BE49-F238E27FC236}">
                      <a16:creationId xmlns:a16="http://schemas.microsoft.com/office/drawing/2014/main" id="{8688AE99-F9F7-9340-8E64-0008CF4A2A24}"/>
                    </a:ext>
                  </a:extLst>
                </p:cNvPr>
                <p:cNvSpPr/>
                <p:nvPr/>
              </p:nvSpPr>
              <p:spPr>
                <a:xfrm>
                  <a:off x="1013923" y="6017270"/>
                  <a:ext cx="49000" cy="49000"/>
                </a:xfrm>
                <a:custGeom>
                  <a:avLst/>
                  <a:gdLst>
                    <a:gd name="connsiteX0" fmla="*/ 295 w 48680"/>
                    <a:gd name="connsiteY0" fmla="*/ 48968 h 48680"/>
                    <a:gd name="connsiteX1" fmla="*/ 48975 w 48680"/>
                    <a:gd name="connsiteY1" fmla="*/ 288 h 48680"/>
                    <a:gd name="connsiteX2" fmla="*/ 295 w 48680"/>
                    <a:gd name="connsiteY2" fmla="*/ 288 h 48680"/>
                    <a:gd name="connsiteX3" fmla="*/ 48975 w 48680"/>
                    <a:gd name="connsiteY3" fmla="*/ 48968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295" y="48968"/>
                      </a:moveTo>
                      <a:lnTo>
                        <a:pt x="48975" y="288"/>
                      </a:lnTo>
                      <a:moveTo>
                        <a:pt x="295" y="288"/>
                      </a:moveTo>
                      <a:lnTo>
                        <a:pt x="48975" y="48968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2" name="Freeform 131">
                  <a:extLst>
                    <a:ext uri="{FF2B5EF4-FFF2-40B4-BE49-F238E27FC236}">
                      <a16:creationId xmlns:a16="http://schemas.microsoft.com/office/drawing/2014/main" id="{29CC9A08-E476-8343-AF67-0B563E07FAAC}"/>
                    </a:ext>
                  </a:extLst>
                </p:cNvPr>
                <p:cNvSpPr/>
                <p:nvPr/>
              </p:nvSpPr>
              <p:spPr>
                <a:xfrm>
                  <a:off x="1089562" y="5763688"/>
                  <a:ext cx="49000" cy="49000"/>
                </a:xfrm>
                <a:custGeom>
                  <a:avLst/>
                  <a:gdLst>
                    <a:gd name="connsiteX0" fmla="*/ 326 w 48680"/>
                    <a:gd name="connsiteY0" fmla="*/ 48865 h 48680"/>
                    <a:gd name="connsiteX1" fmla="*/ 49006 w 48680"/>
                    <a:gd name="connsiteY1" fmla="*/ 185 h 48680"/>
                    <a:gd name="connsiteX2" fmla="*/ 326 w 48680"/>
                    <a:gd name="connsiteY2" fmla="*/ 185 h 48680"/>
                    <a:gd name="connsiteX3" fmla="*/ 49006 w 48680"/>
                    <a:gd name="connsiteY3" fmla="*/ 48865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326" y="48865"/>
                      </a:moveTo>
                      <a:lnTo>
                        <a:pt x="49006" y="185"/>
                      </a:lnTo>
                      <a:moveTo>
                        <a:pt x="326" y="185"/>
                      </a:moveTo>
                      <a:lnTo>
                        <a:pt x="49006" y="48865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3" name="Freeform 132">
                  <a:extLst>
                    <a:ext uri="{FF2B5EF4-FFF2-40B4-BE49-F238E27FC236}">
                      <a16:creationId xmlns:a16="http://schemas.microsoft.com/office/drawing/2014/main" id="{F8FD0FC8-BE2C-A848-809A-CAEE363BC9F3}"/>
                    </a:ext>
                  </a:extLst>
                </p:cNvPr>
                <p:cNvSpPr/>
                <p:nvPr/>
              </p:nvSpPr>
              <p:spPr>
                <a:xfrm>
                  <a:off x="1232656" y="5546804"/>
                  <a:ext cx="49000" cy="49000"/>
                </a:xfrm>
                <a:custGeom>
                  <a:avLst/>
                  <a:gdLst>
                    <a:gd name="connsiteX0" fmla="*/ 385 w 48680"/>
                    <a:gd name="connsiteY0" fmla="*/ 48776 h 48680"/>
                    <a:gd name="connsiteX1" fmla="*/ 49065 w 48680"/>
                    <a:gd name="connsiteY1" fmla="*/ 96 h 48680"/>
                    <a:gd name="connsiteX2" fmla="*/ 385 w 48680"/>
                    <a:gd name="connsiteY2" fmla="*/ 96 h 48680"/>
                    <a:gd name="connsiteX3" fmla="*/ 49065 w 48680"/>
                    <a:gd name="connsiteY3" fmla="*/ 48776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385" y="48776"/>
                      </a:moveTo>
                      <a:lnTo>
                        <a:pt x="49065" y="96"/>
                      </a:lnTo>
                      <a:moveTo>
                        <a:pt x="385" y="96"/>
                      </a:moveTo>
                      <a:lnTo>
                        <a:pt x="49065" y="48776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4" name="Freeform 133">
                  <a:extLst>
                    <a:ext uri="{FF2B5EF4-FFF2-40B4-BE49-F238E27FC236}">
                      <a16:creationId xmlns:a16="http://schemas.microsoft.com/office/drawing/2014/main" id="{F3DFB539-D2A8-DE47-929E-57676DB744CE}"/>
                    </a:ext>
                  </a:extLst>
                </p:cNvPr>
                <p:cNvSpPr/>
                <p:nvPr/>
              </p:nvSpPr>
              <p:spPr>
                <a:xfrm>
                  <a:off x="1083375" y="5838513"/>
                  <a:ext cx="49000" cy="49000"/>
                </a:xfrm>
                <a:custGeom>
                  <a:avLst/>
                  <a:gdLst>
                    <a:gd name="connsiteX0" fmla="*/ 324 w 48680"/>
                    <a:gd name="connsiteY0" fmla="*/ 48895 h 48680"/>
                    <a:gd name="connsiteX1" fmla="*/ 49004 w 48680"/>
                    <a:gd name="connsiteY1" fmla="*/ 215 h 48680"/>
                    <a:gd name="connsiteX2" fmla="*/ 324 w 48680"/>
                    <a:gd name="connsiteY2" fmla="*/ 215 h 48680"/>
                    <a:gd name="connsiteX3" fmla="*/ 49004 w 48680"/>
                    <a:gd name="connsiteY3" fmla="*/ 48895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324" y="48895"/>
                      </a:moveTo>
                      <a:lnTo>
                        <a:pt x="49004" y="215"/>
                      </a:lnTo>
                      <a:moveTo>
                        <a:pt x="324" y="215"/>
                      </a:moveTo>
                      <a:lnTo>
                        <a:pt x="49004" y="48895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5" name="Freeform 134">
                  <a:extLst>
                    <a:ext uri="{FF2B5EF4-FFF2-40B4-BE49-F238E27FC236}">
                      <a16:creationId xmlns:a16="http://schemas.microsoft.com/office/drawing/2014/main" id="{6F607691-A6A8-2349-894E-89CDD525AF2D}"/>
                    </a:ext>
                  </a:extLst>
                </p:cNvPr>
                <p:cNvSpPr/>
                <p:nvPr/>
              </p:nvSpPr>
              <p:spPr>
                <a:xfrm>
                  <a:off x="1058040" y="5970693"/>
                  <a:ext cx="49000" cy="49000"/>
                </a:xfrm>
                <a:custGeom>
                  <a:avLst/>
                  <a:gdLst>
                    <a:gd name="connsiteX0" fmla="*/ 313 w 48680"/>
                    <a:gd name="connsiteY0" fmla="*/ 48949 h 48680"/>
                    <a:gd name="connsiteX1" fmla="*/ 48993 w 48680"/>
                    <a:gd name="connsiteY1" fmla="*/ 269 h 48680"/>
                    <a:gd name="connsiteX2" fmla="*/ 313 w 48680"/>
                    <a:gd name="connsiteY2" fmla="*/ 269 h 48680"/>
                    <a:gd name="connsiteX3" fmla="*/ 48993 w 48680"/>
                    <a:gd name="connsiteY3" fmla="*/ 48949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313" y="48949"/>
                      </a:moveTo>
                      <a:lnTo>
                        <a:pt x="48993" y="269"/>
                      </a:lnTo>
                      <a:moveTo>
                        <a:pt x="313" y="269"/>
                      </a:moveTo>
                      <a:lnTo>
                        <a:pt x="48993" y="48949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6" name="Freeform 135">
                  <a:extLst>
                    <a:ext uri="{FF2B5EF4-FFF2-40B4-BE49-F238E27FC236}">
                      <a16:creationId xmlns:a16="http://schemas.microsoft.com/office/drawing/2014/main" id="{CA27B65F-4FCD-A341-B2A1-BD23C1683348}"/>
                    </a:ext>
                  </a:extLst>
                </p:cNvPr>
                <p:cNvSpPr/>
                <p:nvPr/>
              </p:nvSpPr>
              <p:spPr>
                <a:xfrm>
                  <a:off x="1142734" y="6557753"/>
                  <a:ext cx="49000" cy="49000"/>
                </a:xfrm>
                <a:custGeom>
                  <a:avLst/>
                  <a:gdLst>
                    <a:gd name="connsiteX0" fmla="*/ 348 w 48680"/>
                    <a:gd name="connsiteY0" fmla="*/ 49189 h 48680"/>
                    <a:gd name="connsiteX1" fmla="*/ 49028 w 48680"/>
                    <a:gd name="connsiteY1" fmla="*/ 509 h 48680"/>
                    <a:gd name="connsiteX2" fmla="*/ 348 w 48680"/>
                    <a:gd name="connsiteY2" fmla="*/ 509 h 48680"/>
                    <a:gd name="connsiteX3" fmla="*/ 49028 w 48680"/>
                    <a:gd name="connsiteY3" fmla="*/ 49189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348" y="49189"/>
                      </a:moveTo>
                      <a:lnTo>
                        <a:pt x="49028" y="509"/>
                      </a:lnTo>
                      <a:moveTo>
                        <a:pt x="348" y="509"/>
                      </a:moveTo>
                      <a:lnTo>
                        <a:pt x="49028" y="49189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7" name="Freeform 136">
                  <a:extLst>
                    <a:ext uri="{FF2B5EF4-FFF2-40B4-BE49-F238E27FC236}">
                      <a16:creationId xmlns:a16="http://schemas.microsoft.com/office/drawing/2014/main" id="{5CA46417-DB12-EB49-A75C-61801F3AFEA6}"/>
                    </a:ext>
                  </a:extLst>
                </p:cNvPr>
                <p:cNvSpPr/>
                <p:nvPr/>
              </p:nvSpPr>
              <p:spPr>
                <a:xfrm>
                  <a:off x="1227303" y="6692795"/>
                  <a:ext cx="49000" cy="49000"/>
                </a:xfrm>
                <a:custGeom>
                  <a:avLst/>
                  <a:gdLst>
                    <a:gd name="connsiteX0" fmla="*/ 382 w 48680"/>
                    <a:gd name="connsiteY0" fmla="*/ 49244 h 48680"/>
                    <a:gd name="connsiteX1" fmla="*/ 49062 w 48680"/>
                    <a:gd name="connsiteY1" fmla="*/ 564 h 48680"/>
                    <a:gd name="connsiteX2" fmla="*/ 382 w 48680"/>
                    <a:gd name="connsiteY2" fmla="*/ 564 h 48680"/>
                    <a:gd name="connsiteX3" fmla="*/ 49062 w 48680"/>
                    <a:gd name="connsiteY3" fmla="*/ 49244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382" y="49244"/>
                      </a:moveTo>
                      <a:lnTo>
                        <a:pt x="49062" y="564"/>
                      </a:lnTo>
                      <a:moveTo>
                        <a:pt x="382" y="564"/>
                      </a:moveTo>
                      <a:lnTo>
                        <a:pt x="49062" y="49244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8" name="Freeform 137">
                  <a:extLst>
                    <a:ext uri="{FF2B5EF4-FFF2-40B4-BE49-F238E27FC236}">
                      <a16:creationId xmlns:a16="http://schemas.microsoft.com/office/drawing/2014/main" id="{799804CD-F8F2-0E4D-912F-2A831D1B60B5}"/>
                    </a:ext>
                  </a:extLst>
                </p:cNvPr>
                <p:cNvSpPr/>
                <p:nvPr/>
              </p:nvSpPr>
              <p:spPr>
                <a:xfrm>
                  <a:off x="1276445" y="6761781"/>
                  <a:ext cx="49000" cy="49000"/>
                </a:xfrm>
                <a:custGeom>
                  <a:avLst/>
                  <a:gdLst>
                    <a:gd name="connsiteX0" fmla="*/ 402 w 48680"/>
                    <a:gd name="connsiteY0" fmla="*/ 49272 h 48680"/>
                    <a:gd name="connsiteX1" fmla="*/ 49083 w 48680"/>
                    <a:gd name="connsiteY1" fmla="*/ 592 h 48680"/>
                    <a:gd name="connsiteX2" fmla="*/ 402 w 48680"/>
                    <a:gd name="connsiteY2" fmla="*/ 592 h 48680"/>
                    <a:gd name="connsiteX3" fmla="*/ 49083 w 48680"/>
                    <a:gd name="connsiteY3" fmla="*/ 49272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402" y="49272"/>
                      </a:moveTo>
                      <a:lnTo>
                        <a:pt x="49083" y="592"/>
                      </a:lnTo>
                      <a:moveTo>
                        <a:pt x="402" y="592"/>
                      </a:moveTo>
                      <a:lnTo>
                        <a:pt x="49083" y="49272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9" name="Freeform 138">
                  <a:extLst>
                    <a:ext uri="{FF2B5EF4-FFF2-40B4-BE49-F238E27FC236}">
                      <a16:creationId xmlns:a16="http://schemas.microsoft.com/office/drawing/2014/main" id="{B70945B5-D960-6E4E-AE60-3F31A2C59A51}"/>
                    </a:ext>
                  </a:extLst>
                </p:cNvPr>
                <p:cNvSpPr/>
                <p:nvPr/>
              </p:nvSpPr>
              <p:spPr>
                <a:xfrm>
                  <a:off x="1339087" y="5543766"/>
                  <a:ext cx="49000" cy="49000"/>
                </a:xfrm>
                <a:custGeom>
                  <a:avLst/>
                  <a:gdLst>
                    <a:gd name="connsiteX0" fmla="*/ 428 w 48680"/>
                    <a:gd name="connsiteY0" fmla="*/ 48775 h 48680"/>
                    <a:gd name="connsiteX1" fmla="*/ 49108 w 48680"/>
                    <a:gd name="connsiteY1" fmla="*/ 95 h 48680"/>
                    <a:gd name="connsiteX2" fmla="*/ 428 w 48680"/>
                    <a:gd name="connsiteY2" fmla="*/ 95 h 48680"/>
                    <a:gd name="connsiteX3" fmla="*/ 49108 w 48680"/>
                    <a:gd name="connsiteY3" fmla="*/ 48775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428" y="48775"/>
                      </a:moveTo>
                      <a:lnTo>
                        <a:pt x="49108" y="95"/>
                      </a:lnTo>
                      <a:moveTo>
                        <a:pt x="428" y="95"/>
                      </a:moveTo>
                      <a:lnTo>
                        <a:pt x="49108" y="48775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0" name="Freeform 139">
                  <a:extLst>
                    <a:ext uri="{FF2B5EF4-FFF2-40B4-BE49-F238E27FC236}">
                      <a16:creationId xmlns:a16="http://schemas.microsoft.com/office/drawing/2014/main" id="{22E3A6F2-F3FD-8642-8599-A57F1940F16B}"/>
                    </a:ext>
                  </a:extLst>
                </p:cNvPr>
                <p:cNvSpPr/>
                <p:nvPr/>
              </p:nvSpPr>
              <p:spPr>
                <a:xfrm>
                  <a:off x="1104651" y="6254786"/>
                  <a:ext cx="49000" cy="49000"/>
                </a:xfrm>
                <a:custGeom>
                  <a:avLst/>
                  <a:gdLst>
                    <a:gd name="connsiteX0" fmla="*/ 332 w 48680"/>
                    <a:gd name="connsiteY0" fmla="*/ 49065 h 48680"/>
                    <a:gd name="connsiteX1" fmla="*/ 49012 w 48680"/>
                    <a:gd name="connsiteY1" fmla="*/ 385 h 48680"/>
                    <a:gd name="connsiteX2" fmla="*/ 332 w 48680"/>
                    <a:gd name="connsiteY2" fmla="*/ 385 h 48680"/>
                    <a:gd name="connsiteX3" fmla="*/ 49012 w 48680"/>
                    <a:gd name="connsiteY3" fmla="*/ 49065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332" y="49065"/>
                      </a:moveTo>
                      <a:lnTo>
                        <a:pt x="49012" y="385"/>
                      </a:lnTo>
                      <a:moveTo>
                        <a:pt x="332" y="385"/>
                      </a:moveTo>
                      <a:lnTo>
                        <a:pt x="49012" y="49065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1" name="Freeform 140">
                  <a:extLst>
                    <a:ext uri="{FF2B5EF4-FFF2-40B4-BE49-F238E27FC236}">
                      <a16:creationId xmlns:a16="http://schemas.microsoft.com/office/drawing/2014/main" id="{8395B36D-51AA-6A4A-AC0D-58B311945FA7}"/>
                    </a:ext>
                  </a:extLst>
                </p:cNvPr>
                <p:cNvSpPr/>
                <p:nvPr/>
              </p:nvSpPr>
              <p:spPr>
                <a:xfrm>
                  <a:off x="1110582" y="6098265"/>
                  <a:ext cx="49000" cy="49000"/>
                </a:xfrm>
                <a:custGeom>
                  <a:avLst/>
                  <a:gdLst>
                    <a:gd name="connsiteX0" fmla="*/ 335 w 48680"/>
                    <a:gd name="connsiteY0" fmla="*/ 49001 h 48680"/>
                    <a:gd name="connsiteX1" fmla="*/ 49015 w 48680"/>
                    <a:gd name="connsiteY1" fmla="*/ 321 h 48680"/>
                    <a:gd name="connsiteX2" fmla="*/ 335 w 48680"/>
                    <a:gd name="connsiteY2" fmla="*/ 321 h 48680"/>
                    <a:gd name="connsiteX3" fmla="*/ 49015 w 48680"/>
                    <a:gd name="connsiteY3" fmla="*/ 49001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335" y="49001"/>
                      </a:moveTo>
                      <a:lnTo>
                        <a:pt x="49015" y="321"/>
                      </a:lnTo>
                      <a:moveTo>
                        <a:pt x="335" y="321"/>
                      </a:moveTo>
                      <a:lnTo>
                        <a:pt x="49015" y="49001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2" name="Freeform 141">
                  <a:extLst>
                    <a:ext uri="{FF2B5EF4-FFF2-40B4-BE49-F238E27FC236}">
                      <a16:creationId xmlns:a16="http://schemas.microsoft.com/office/drawing/2014/main" id="{1E684096-0736-054F-A53C-D54E6A9694C1}"/>
                    </a:ext>
                  </a:extLst>
                </p:cNvPr>
                <p:cNvSpPr/>
                <p:nvPr/>
              </p:nvSpPr>
              <p:spPr>
                <a:xfrm>
                  <a:off x="1145722" y="6382386"/>
                  <a:ext cx="49000" cy="49000"/>
                </a:xfrm>
                <a:custGeom>
                  <a:avLst/>
                  <a:gdLst>
                    <a:gd name="connsiteX0" fmla="*/ 349 w 48680"/>
                    <a:gd name="connsiteY0" fmla="*/ 49117 h 48680"/>
                    <a:gd name="connsiteX1" fmla="*/ 49029 w 48680"/>
                    <a:gd name="connsiteY1" fmla="*/ 437 h 48680"/>
                    <a:gd name="connsiteX2" fmla="*/ 349 w 48680"/>
                    <a:gd name="connsiteY2" fmla="*/ 437 h 48680"/>
                    <a:gd name="connsiteX3" fmla="*/ 49029 w 48680"/>
                    <a:gd name="connsiteY3" fmla="*/ 49117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349" y="49117"/>
                      </a:moveTo>
                      <a:lnTo>
                        <a:pt x="49029" y="437"/>
                      </a:lnTo>
                      <a:moveTo>
                        <a:pt x="349" y="437"/>
                      </a:moveTo>
                      <a:lnTo>
                        <a:pt x="49029" y="49117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3" name="Freeform 142">
                  <a:extLst>
                    <a:ext uri="{FF2B5EF4-FFF2-40B4-BE49-F238E27FC236}">
                      <a16:creationId xmlns:a16="http://schemas.microsoft.com/office/drawing/2014/main" id="{33E52BB7-F5E7-B64F-8CCB-D997B16B8D43}"/>
                    </a:ext>
                  </a:extLst>
                </p:cNvPr>
                <p:cNvSpPr/>
                <p:nvPr/>
              </p:nvSpPr>
              <p:spPr>
                <a:xfrm>
                  <a:off x="1359172" y="6817242"/>
                  <a:ext cx="49000" cy="49000"/>
                </a:xfrm>
                <a:custGeom>
                  <a:avLst/>
                  <a:gdLst>
                    <a:gd name="connsiteX0" fmla="*/ 436 w 48680"/>
                    <a:gd name="connsiteY0" fmla="*/ 49295 h 48680"/>
                    <a:gd name="connsiteX1" fmla="*/ 49116 w 48680"/>
                    <a:gd name="connsiteY1" fmla="*/ 615 h 48680"/>
                    <a:gd name="connsiteX2" fmla="*/ 436 w 48680"/>
                    <a:gd name="connsiteY2" fmla="*/ 615 h 48680"/>
                    <a:gd name="connsiteX3" fmla="*/ 49116 w 48680"/>
                    <a:gd name="connsiteY3" fmla="*/ 49295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436" y="49295"/>
                      </a:moveTo>
                      <a:lnTo>
                        <a:pt x="49116" y="615"/>
                      </a:lnTo>
                      <a:moveTo>
                        <a:pt x="436" y="615"/>
                      </a:moveTo>
                      <a:lnTo>
                        <a:pt x="49116" y="49295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4" name="Freeform 143">
                  <a:extLst>
                    <a:ext uri="{FF2B5EF4-FFF2-40B4-BE49-F238E27FC236}">
                      <a16:creationId xmlns:a16="http://schemas.microsoft.com/office/drawing/2014/main" id="{1A846A17-37CF-EB4A-A6C2-60FA294E4213}"/>
                    </a:ext>
                  </a:extLst>
                </p:cNvPr>
                <p:cNvSpPr/>
                <p:nvPr/>
              </p:nvSpPr>
              <p:spPr>
                <a:xfrm>
                  <a:off x="1242767" y="5756645"/>
                  <a:ext cx="49000" cy="49000"/>
                </a:xfrm>
                <a:custGeom>
                  <a:avLst/>
                  <a:gdLst>
                    <a:gd name="connsiteX0" fmla="*/ 389 w 48680"/>
                    <a:gd name="connsiteY0" fmla="*/ 48862 h 48680"/>
                    <a:gd name="connsiteX1" fmla="*/ 49069 w 48680"/>
                    <a:gd name="connsiteY1" fmla="*/ 182 h 48680"/>
                    <a:gd name="connsiteX2" fmla="*/ 389 w 48680"/>
                    <a:gd name="connsiteY2" fmla="*/ 182 h 48680"/>
                    <a:gd name="connsiteX3" fmla="*/ 49069 w 48680"/>
                    <a:gd name="connsiteY3" fmla="*/ 48862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389" y="48862"/>
                      </a:moveTo>
                      <a:lnTo>
                        <a:pt x="49069" y="182"/>
                      </a:lnTo>
                      <a:moveTo>
                        <a:pt x="389" y="182"/>
                      </a:moveTo>
                      <a:lnTo>
                        <a:pt x="49069" y="48862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5" name="Freeform 144">
                  <a:extLst>
                    <a:ext uri="{FF2B5EF4-FFF2-40B4-BE49-F238E27FC236}">
                      <a16:creationId xmlns:a16="http://schemas.microsoft.com/office/drawing/2014/main" id="{E777C92C-9CE1-AA4D-BFFF-40ACFC9E14D1}"/>
                    </a:ext>
                  </a:extLst>
                </p:cNvPr>
                <p:cNvSpPr/>
                <p:nvPr/>
              </p:nvSpPr>
              <p:spPr>
                <a:xfrm>
                  <a:off x="1227455" y="5817654"/>
                  <a:ext cx="49000" cy="49000"/>
                </a:xfrm>
                <a:custGeom>
                  <a:avLst/>
                  <a:gdLst>
                    <a:gd name="connsiteX0" fmla="*/ 382 w 48680"/>
                    <a:gd name="connsiteY0" fmla="*/ 48887 h 48680"/>
                    <a:gd name="connsiteX1" fmla="*/ 49063 w 48680"/>
                    <a:gd name="connsiteY1" fmla="*/ 207 h 48680"/>
                    <a:gd name="connsiteX2" fmla="*/ 382 w 48680"/>
                    <a:gd name="connsiteY2" fmla="*/ 207 h 48680"/>
                    <a:gd name="connsiteX3" fmla="*/ 49063 w 48680"/>
                    <a:gd name="connsiteY3" fmla="*/ 48887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382" y="48887"/>
                      </a:moveTo>
                      <a:lnTo>
                        <a:pt x="49063" y="207"/>
                      </a:lnTo>
                      <a:moveTo>
                        <a:pt x="382" y="207"/>
                      </a:moveTo>
                      <a:lnTo>
                        <a:pt x="49063" y="48887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6" name="Freeform 145">
                  <a:extLst>
                    <a:ext uri="{FF2B5EF4-FFF2-40B4-BE49-F238E27FC236}">
                      <a16:creationId xmlns:a16="http://schemas.microsoft.com/office/drawing/2014/main" id="{3AD5D8B2-87BE-284E-AC24-82D4773831CA}"/>
                    </a:ext>
                  </a:extLst>
                </p:cNvPr>
                <p:cNvSpPr/>
                <p:nvPr/>
              </p:nvSpPr>
              <p:spPr>
                <a:xfrm>
                  <a:off x="1263397" y="6509757"/>
                  <a:ext cx="49000" cy="49000"/>
                </a:xfrm>
                <a:custGeom>
                  <a:avLst/>
                  <a:gdLst>
                    <a:gd name="connsiteX0" fmla="*/ 397 w 48680"/>
                    <a:gd name="connsiteY0" fmla="*/ 49169 h 48680"/>
                    <a:gd name="connsiteX1" fmla="*/ 49077 w 48680"/>
                    <a:gd name="connsiteY1" fmla="*/ 489 h 48680"/>
                    <a:gd name="connsiteX2" fmla="*/ 397 w 48680"/>
                    <a:gd name="connsiteY2" fmla="*/ 489 h 48680"/>
                    <a:gd name="connsiteX3" fmla="*/ 49077 w 48680"/>
                    <a:gd name="connsiteY3" fmla="*/ 49169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397" y="49169"/>
                      </a:moveTo>
                      <a:lnTo>
                        <a:pt x="49077" y="489"/>
                      </a:lnTo>
                      <a:moveTo>
                        <a:pt x="397" y="489"/>
                      </a:moveTo>
                      <a:lnTo>
                        <a:pt x="49077" y="49169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7" name="Freeform 146">
                  <a:extLst>
                    <a:ext uri="{FF2B5EF4-FFF2-40B4-BE49-F238E27FC236}">
                      <a16:creationId xmlns:a16="http://schemas.microsoft.com/office/drawing/2014/main" id="{DD924B19-5E55-A64C-8B76-ECE44435175B}"/>
                    </a:ext>
                  </a:extLst>
                </p:cNvPr>
                <p:cNvSpPr/>
                <p:nvPr/>
              </p:nvSpPr>
              <p:spPr>
                <a:xfrm>
                  <a:off x="1228589" y="6074628"/>
                  <a:ext cx="49000" cy="49000"/>
                </a:xfrm>
                <a:custGeom>
                  <a:avLst/>
                  <a:gdLst>
                    <a:gd name="connsiteX0" fmla="*/ 383 w 48680"/>
                    <a:gd name="connsiteY0" fmla="*/ 48992 h 48680"/>
                    <a:gd name="connsiteX1" fmla="*/ 49063 w 48680"/>
                    <a:gd name="connsiteY1" fmla="*/ 312 h 48680"/>
                    <a:gd name="connsiteX2" fmla="*/ 383 w 48680"/>
                    <a:gd name="connsiteY2" fmla="*/ 312 h 48680"/>
                    <a:gd name="connsiteX3" fmla="*/ 49063 w 48680"/>
                    <a:gd name="connsiteY3" fmla="*/ 48992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383" y="48992"/>
                      </a:moveTo>
                      <a:lnTo>
                        <a:pt x="49063" y="312"/>
                      </a:lnTo>
                      <a:moveTo>
                        <a:pt x="383" y="312"/>
                      </a:moveTo>
                      <a:lnTo>
                        <a:pt x="49063" y="48992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8" name="Freeform 147">
                  <a:extLst>
                    <a:ext uri="{FF2B5EF4-FFF2-40B4-BE49-F238E27FC236}">
                      <a16:creationId xmlns:a16="http://schemas.microsoft.com/office/drawing/2014/main" id="{7861F0A3-2465-8744-ABF3-35BB0D8A44DF}"/>
                    </a:ext>
                  </a:extLst>
                </p:cNvPr>
                <p:cNvSpPr/>
                <p:nvPr/>
              </p:nvSpPr>
              <p:spPr>
                <a:xfrm>
                  <a:off x="1396957" y="5680996"/>
                  <a:ext cx="49000" cy="49000"/>
                </a:xfrm>
                <a:custGeom>
                  <a:avLst/>
                  <a:gdLst>
                    <a:gd name="connsiteX0" fmla="*/ 452 w 48680"/>
                    <a:gd name="connsiteY0" fmla="*/ 48831 h 48680"/>
                    <a:gd name="connsiteX1" fmla="*/ 49132 w 48680"/>
                    <a:gd name="connsiteY1" fmla="*/ 151 h 48680"/>
                    <a:gd name="connsiteX2" fmla="*/ 452 w 48680"/>
                    <a:gd name="connsiteY2" fmla="*/ 151 h 48680"/>
                    <a:gd name="connsiteX3" fmla="*/ 49132 w 48680"/>
                    <a:gd name="connsiteY3" fmla="*/ 48831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452" y="48831"/>
                      </a:moveTo>
                      <a:lnTo>
                        <a:pt x="49132" y="151"/>
                      </a:lnTo>
                      <a:moveTo>
                        <a:pt x="452" y="151"/>
                      </a:moveTo>
                      <a:lnTo>
                        <a:pt x="49132" y="48831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E7B5634D-5BAA-914E-9DCA-E786BAE8C01E}"/>
                    </a:ext>
                  </a:extLst>
                </p:cNvPr>
                <p:cNvSpPr/>
                <p:nvPr/>
              </p:nvSpPr>
              <p:spPr>
                <a:xfrm>
                  <a:off x="1270376" y="5950197"/>
                  <a:ext cx="49000" cy="49000"/>
                </a:xfrm>
                <a:custGeom>
                  <a:avLst/>
                  <a:gdLst>
                    <a:gd name="connsiteX0" fmla="*/ 400 w 48680"/>
                    <a:gd name="connsiteY0" fmla="*/ 48941 h 48680"/>
                    <a:gd name="connsiteX1" fmla="*/ 49080 w 48680"/>
                    <a:gd name="connsiteY1" fmla="*/ 261 h 48680"/>
                    <a:gd name="connsiteX2" fmla="*/ 400 w 48680"/>
                    <a:gd name="connsiteY2" fmla="*/ 261 h 48680"/>
                    <a:gd name="connsiteX3" fmla="*/ 49080 w 48680"/>
                    <a:gd name="connsiteY3" fmla="*/ 48941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400" y="48941"/>
                      </a:moveTo>
                      <a:lnTo>
                        <a:pt x="49080" y="261"/>
                      </a:lnTo>
                      <a:moveTo>
                        <a:pt x="400" y="261"/>
                      </a:moveTo>
                      <a:lnTo>
                        <a:pt x="49080" y="48941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CEBAD2AE-7384-964F-B7D8-CFC8C5997F70}"/>
                    </a:ext>
                  </a:extLst>
                </p:cNvPr>
                <p:cNvSpPr/>
                <p:nvPr/>
              </p:nvSpPr>
              <p:spPr>
                <a:xfrm>
                  <a:off x="1477513" y="5609968"/>
                  <a:ext cx="49000" cy="49000"/>
                </a:xfrm>
                <a:custGeom>
                  <a:avLst/>
                  <a:gdLst>
                    <a:gd name="connsiteX0" fmla="*/ 485 w 48680"/>
                    <a:gd name="connsiteY0" fmla="*/ 48802 h 48680"/>
                    <a:gd name="connsiteX1" fmla="*/ 49165 w 48680"/>
                    <a:gd name="connsiteY1" fmla="*/ 122 h 48680"/>
                    <a:gd name="connsiteX2" fmla="*/ 485 w 48680"/>
                    <a:gd name="connsiteY2" fmla="*/ 122 h 48680"/>
                    <a:gd name="connsiteX3" fmla="*/ 49165 w 48680"/>
                    <a:gd name="connsiteY3" fmla="*/ 48802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485" y="48802"/>
                      </a:moveTo>
                      <a:lnTo>
                        <a:pt x="49165" y="122"/>
                      </a:lnTo>
                      <a:moveTo>
                        <a:pt x="485" y="122"/>
                      </a:moveTo>
                      <a:lnTo>
                        <a:pt x="49165" y="48802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5ED66548-09F9-B846-9B8F-C322546BF687}"/>
                    </a:ext>
                  </a:extLst>
                </p:cNvPr>
                <p:cNvSpPr/>
                <p:nvPr/>
              </p:nvSpPr>
              <p:spPr>
                <a:xfrm>
                  <a:off x="1272160" y="6377426"/>
                  <a:ext cx="49000" cy="49000"/>
                </a:xfrm>
                <a:custGeom>
                  <a:avLst/>
                  <a:gdLst>
                    <a:gd name="connsiteX0" fmla="*/ 401 w 48680"/>
                    <a:gd name="connsiteY0" fmla="*/ 49115 h 48680"/>
                    <a:gd name="connsiteX1" fmla="*/ 49081 w 48680"/>
                    <a:gd name="connsiteY1" fmla="*/ 435 h 48680"/>
                    <a:gd name="connsiteX2" fmla="*/ 401 w 48680"/>
                    <a:gd name="connsiteY2" fmla="*/ 435 h 48680"/>
                    <a:gd name="connsiteX3" fmla="*/ 49081 w 48680"/>
                    <a:gd name="connsiteY3" fmla="*/ 49115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401" y="49115"/>
                      </a:moveTo>
                      <a:lnTo>
                        <a:pt x="49081" y="435"/>
                      </a:lnTo>
                      <a:moveTo>
                        <a:pt x="401" y="435"/>
                      </a:moveTo>
                      <a:lnTo>
                        <a:pt x="49081" y="49115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96300BDB-73BF-A041-90EB-89180C613E7D}"/>
                    </a:ext>
                  </a:extLst>
                </p:cNvPr>
                <p:cNvSpPr/>
                <p:nvPr/>
              </p:nvSpPr>
              <p:spPr>
                <a:xfrm>
                  <a:off x="1480358" y="6768308"/>
                  <a:ext cx="49000" cy="49000"/>
                </a:xfrm>
                <a:custGeom>
                  <a:avLst/>
                  <a:gdLst>
                    <a:gd name="connsiteX0" fmla="*/ 486 w 48680"/>
                    <a:gd name="connsiteY0" fmla="*/ 49275 h 48680"/>
                    <a:gd name="connsiteX1" fmla="*/ 49166 w 48680"/>
                    <a:gd name="connsiteY1" fmla="*/ 595 h 48680"/>
                    <a:gd name="connsiteX2" fmla="*/ 486 w 48680"/>
                    <a:gd name="connsiteY2" fmla="*/ 595 h 48680"/>
                    <a:gd name="connsiteX3" fmla="*/ 49166 w 48680"/>
                    <a:gd name="connsiteY3" fmla="*/ 49275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486" y="49275"/>
                      </a:moveTo>
                      <a:lnTo>
                        <a:pt x="49166" y="595"/>
                      </a:lnTo>
                      <a:moveTo>
                        <a:pt x="486" y="595"/>
                      </a:moveTo>
                      <a:lnTo>
                        <a:pt x="49166" y="49275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EF16ADB4-6058-7B4B-850E-135BEA4D1AA6}"/>
                    </a:ext>
                  </a:extLst>
                </p:cNvPr>
                <p:cNvSpPr/>
                <p:nvPr/>
              </p:nvSpPr>
              <p:spPr>
                <a:xfrm>
                  <a:off x="1252501" y="6229803"/>
                  <a:ext cx="49000" cy="49000"/>
                </a:xfrm>
                <a:custGeom>
                  <a:avLst/>
                  <a:gdLst>
                    <a:gd name="connsiteX0" fmla="*/ 393 w 48680"/>
                    <a:gd name="connsiteY0" fmla="*/ 49055 h 48680"/>
                    <a:gd name="connsiteX1" fmla="*/ 49073 w 48680"/>
                    <a:gd name="connsiteY1" fmla="*/ 375 h 48680"/>
                    <a:gd name="connsiteX2" fmla="*/ 393 w 48680"/>
                    <a:gd name="connsiteY2" fmla="*/ 375 h 48680"/>
                    <a:gd name="connsiteX3" fmla="*/ 49073 w 48680"/>
                    <a:gd name="connsiteY3" fmla="*/ 49055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393" y="49055"/>
                      </a:moveTo>
                      <a:lnTo>
                        <a:pt x="49073" y="375"/>
                      </a:lnTo>
                      <a:moveTo>
                        <a:pt x="393" y="375"/>
                      </a:moveTo>
                      <a:lnTo>
                        <a:pt x="49073" y="49055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4" name="Freeform 153">
                  <a:extLst>
                    <a:ext uri="{FF2B5EF4-FFF2-40B4-BE49-F238E27FC236}">
                      <a16:creationId xmlns:a16="http://schemas.microsoft.com/office/drawing/2014/main" id="{67622D0D-1056-6740-B1D8-0A5F364A7FD8}"/>
                    </a:ext>
                  </a:extLst>
                </p:cNvPr>
                <p:cNvSpPr/>
                <p:nvPr/>
              </p:nvSpPr>
              <p:spPr>
                <a:xfrm>
                  <a:off x="1407309" y="6671381"/>
                  <a:ext cx="49000" cy="49000"/>
                </a:xfrm>
                <a:custGeom>
                  <a:avLst/>
                  <a:gdLst>
                    <a:gd name="connsiteX0" fmla="*/ 456 w 48680"/>
                    <a:gd name="connsiteY0" fmla="*/ 49235 h 48680"/>
                    <a:gd name="connsiteX1" fmla="*/ 49136 w 48680"/>
                    <a:gd name="connsiteY1" fmla="*/ 555 h 48680"/>
                    <a:gd name="connsiteX2" fmla="*/ 456 w 48680"/>
                    <a:gd name="connsiteY2" fmla="*/ 555 h 48680"/>
                    <a:gd name="connsiteX3" fmla="*/ 49136 w 48680"/>
                    <a:gd name="connsiteY3" fmla="*/ 49235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456" y="49235"/>
                      </a:moveTo>
                      <a:lnTo>
                        <a:pt x="49136" y="555"/>
                      </a:lnTo>
                      <a:moveTo>
                        <a:pt x="456" y="555"/>
                      </a:moveTo>
                      <a:lnTo>
                        <a:pt x="49136" y="49235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5" name="Freeform 154">
                  <a:extLst>
                    <a:ext uri="{FF2B5EF4-FFF2-40B4-BE49-F238E27FC236}">
                      <a16:creationId xmlns:a16="http://schemas.microsoft.com/office/drawing/2014/main" id="{5F737700-1243-1146-8116-BA258F336A0E}"/>
                    </a:ext>
                  </a:extLst>
                </p:cNvPr>
                <p:cNvSpPr/>
                <p:nvPr/>
              </p:nvSpPr>
              <p:spPr>
                <a:xfrm>
                  <a:off x="1613454" y="5565894"/>
                  <a:ext cx="49000" cy="49000"/>
                </a:xfrm>
                <a:custGeom>
                  <a:avLst/>
                  <a:gdLst>
                    <a:gd name="connsiteX0" fmla="*/ 540 w 48680"/>
                    <a:gd name="connsiteY0" fmla="*/ 48784 h 48680"/>
                    <a:gd name="connsiteX1" fmla="*/ 49220 w 48680"/>
                    <a:gd name="connsiteY1" fmla="*/ 104 h 48680"/>
                    <a:gd name="connsiteX2" fmla="*/ 540 w 48680"/>
                    <a:gd name="connsiteY2" fmla="*/ 104 h 48680"/>
                    <a:gd name="connsiteX3" fmla="*/ 49220 w 48680"/>
                    <a:gd name="connsiteY3" fmla="*/ 48784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540" y="48784"/>
                      </a:moveTo>
                      <a:lnTo>
                        <a:pt x="49220" y="104"/>
                      </a:lnTo>
                      <a:moveTo>
                        <a:pt x="540" y="104"/>
                      </a:moveTo>
                      <a:lnTo>
                        <a:pt x="49220" y="48784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6" name="Freeform 155">
                  <a:extLst>
                    <a:ext uri="{FF2B5EF4-FFF2-40B4-BE49-F238E27FC236}">
                      <a16:creationId xmlns:a16="http://schemas.microsoft.com/office/drawing/2014/main" id="{8BF114A8-0A38-2244-B2C9-7C345281FB1C}"/>
                    </a:ext>
                  </a:extLst>
                </p:cNvPr>
                <p:cNvSpPr/>
                <p:nvPr/>
              </p:nvSpPr>
              <p:spPr>
                <a:xfrm>
                  <a:off x="1344253" y="6404195"/>
                  <a:ext cx="49000" cy="49000"/>
                </a:xfrm>
                <a:custGeom>
                  <a:avLst/>
                  <a:gdLst>
                    <a:gd name="connsiteX0" fmla="*/ 430 w 48680"/>
                    <a:gd name="connsiteY0" fmla="*/ 49126 h 48680"/>
                    <a:gd name="connsiteX1" fmla="*/ 49110 w 48680"/>
                    <a:gd name="connsiteY1" fmla="*/ 446 h 48680"/>
                    <a:gd name="connsiteX2" fmla="*/ 430 w 48680"/>
                    <a:gd name="connsiteY2" fmla="*/ 446 h 48680"/>
                    <a:gd name="connsiteX3" fmla="*/ 49110 w 48680"/>
                    <a:gd name="connsiteY3" fmla="*/ 49126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430" y="49126"/>
                      </a:moveTo>
                      <a:lnTo>
                        <a:pt x="49110" y="446"/>
                      </a:lnTo>
                      <a:moveTo>
                        <a:pt x="430" y="446"/>
                      </a:moveTo>
                      <a:lnTo>
                        <a:pt x="49110" y="49126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4C510C26-F8EA-3940-8A29-F29E09F2415F}"/>
                    </a:ext>
                  </a:extLst>
                </p:cNvPr>
                <p:cNvSpPr/>
                <p:nvPr/>
              </p:nvSpPr>
              <p:spPr>
                <a:xfrm>
                  <a:off x="1385495" y="5876119"/>
                  <a:ext cx="49000" cy="49000"/>
                </a:xfrm>
                <a:custGeom>
                  <a:avLst/>
                  <a:gdLst>
                    <a:gd name="connsiteX0" fmla="*/ 447 w 48680"/>
                    <a:gd name="connsiteY0" fmla="*/ 48911 h 48680"/>
                    <a:gd name="connsiteX1" fmla="*/ 49127 w 48680"/>
                    <a:gd name="connsiteY1" fmla="*/ 231 h 48680"/>
                    <a:gd name="connsiteX2" fmla="*/ 447 w 48680"/>
                    <a:gd name="connsiteY2" fmla="*/ 231 h 48680"/>
                    <a:gd name="connsiteX3" fmla="*/ 49127 w 48680"/>
                    <a:gd name="connsiteY3" fmla="*/ 48911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447" y="48911"/>
                      </a:moveTo>
                      <a:lnTo>
                        <a:pt x="49127" y="231"/>
                      </a:lnTo>
                      <a:moveTo>
                        <a:pt x="447" y="231"/>
                      </a:moveTo>
                      <a:lnTo>
                        <a:pt x="49127" y="48911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8" name="Freeform 157">
                  <a:extLst>
                    <a:ext uri="{FF2B5EF4-FFF2-40B4-BE49-F238E27FC236}">
                      <a16:creationId xmlns:a16="http://schemas.microsoft.com/office/drawing/2014/main" id="{7E42A1D5-831B-C146-AD5F-55258ECE42E9}"/>
                    </a:ext>
                  </a:extLst>
                </p:cNvPr>
                <p:cNvSpPr/>
                <p:nvPr/>
              </p:nvSpPr>
              <p:spPr>
                <a:xfrm>
                  <a:off x="1505866" y="5691797"/>
                  <a:ext cx="49000" cy="49000"/>
                </a:xfrm>
                <a:custGeom>
                  <a:avLst/>
                  <a:gdLst>
                    <a:gd name="connsiteX0" fmla="*/ 496 w 48680"/>
                    <a:gd name="connsiteY0" fmla="*/ 48835 h 48680"/>
                    <a:gd name="connsiteX1" fmla="*/ 49176 w 48680"/>
                    <a:gd name="connsiteY1" fmla="*/ 155 h 48680"/>
                    <a:gd name="connsiteX2" fmla="*/ 496 w 48680"/>
                    <a:gd name="connsiteY2" fmla="*/ 155 h 48680"/>
                    <a:gd name="connsiteX3" fmla="*/ 49176 w 48680"/>
                    <a:gd name="connsiteY3" fmla="*/ 48835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496" y="48835"/>
                      </a:moveTo>
                      <a:lnTo>
                        <a:pt x="49176" y="155"/>
                      </a:lnTo>
                      <a:moveTo>
                        <a:pt x="496" y="155"/>
                      </a:moveTo>
                      <a:lnTo>
                        <a:pt x="49176" y="48835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9" name="Freeform 158">
                  <a:extLst>
                    <a:ext uri="{FF2B5EF4-FFF2-40B4-BE49-F238E27FC236}">
                      <a16:creationId xmlns:a16="http://schemas.microsoft.com/office/drawing/2014/main" id="{07FE037C-6975-C44A-903A-D974BC678C0D}"/>
                    </a:ext>
                  </a:extLst>
                </p:cNvPr>
                <p:cNvSpPr/>
                <p:nvPr/>
              </p:nvSpPr>
              <p:spPr>
                <a:xfrm>
                  <a:off x="1353394" y="5995333"/>
                  <a:ext cx="49000" cy="49000"/>
                </a:xfrm>
                <a:custGeom>
                  <a:avLst/>
                  <a:gdLst>
                    <a:gd name="connsiteX0" fmla="*/ 434 w 48680"/>
                    <a:gd name="connsiteY0" fmla="*/ 48959 h 48680"/>
                    <a:gd name="connsiteX1" fmla="*/ 49114 w 48680"/>
                    <a:gd name="connsiteY1" fmla="*/ 279 h 48680"/>
                    <a:gd name="connsiteX2" fmla="*/ 434 w 48680"/>
                    <a:gd name="connsiteY2" fmla="*/ 279 h 48680"/>
                    <a:gd name="connsiteX3" fmla="*/ 49114 w 48680"/>
                    <a:gd name="connsiteY3" fmla="*/ 48959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434" y="48959"/>
                      </a:moveTo>
                      <a:lnTo>
                        <a:pt x="49114" y="279"/>
                      </a:lnTo>
                      <a:moveTo>
                        <a:pt x="434" y="279"/>
                      </a:moveTo>
                      <a:lnTo>
                        <a:pt x="49114" y="48959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C6F514FC-6EA5-4940-B0A5-364FEEEB2FB8}"/>
                    </a:ext>
                  </a:extLst>
                </p:cNvPr>
                <p:cNvSpPr/>
                <p:nvPr/>
              </p:nvSpPr>
              <p:spPr>
                <a:xfrm>
                  <a:off x="1405756" y="6500472"/>
                  <a:ext cx="49000" cy="49000"/>
                </a:xfrm>
                <a:custGeom>
                  <a:avLst/>
                  <a:gdLst>
                    <a:gd name="connsiteX0" fmla="*/ 455 w 48680"/>
                    <a:gd name="connsiteY0" fmla="*/ 49166 h 48680"/>
                    <a:gd name="connsiteX1" fmla="*/ 49135 w 48680"/>
                    <a:gd name="connsiteY1" fmla="*/ 485 h 48680"/>
                    <a:gd name="connsiteX2" fmla="*/ 455 w 48680"/>
                    <a:gd name="connsiteY2" fmla="*/ 485 h 48680"/>
                    <a:gd name="connsiteX3" fmla="*/ 49135 w 48680"/>
                    <a:gd name="connsiteY3" fmla="*/ 49166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455" y="49166"/>
                      </a:moveTo>
                      <a:lnTo>
                        <a:pt x="49135" y="485"/>
                      </a:lnTo>
                      <a:moveTo>
                        <a:pt x="455" y="485"/>
                      </a:moveTo>
                      <a:lnTo>
                        <a:pt x="49135" y="49166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30387B40-40BE-8147-9F01-DA85837AA0B0}"/>
                    </a:ext>
                  </a:extLst>
                </p:cNvPr>
                <p:cNvSpPr/>
                <p:nvPr/>
              </p:nvSpPr>
              <p:spPr>
                <a:xfrm>
                  <a:off x="1627439" y="6768229"/>
                  <a:ext cx="49000" cy="49000"/>
                </a:xfrm>
                <a:custGeom>
                  <a:avLst/>
                  <a:gdLst>
                    <a:gd name="connsiteX0" fmla="*/ 546 w 48680"/>
                    <a:gd name="connsiteY0" fmla="*/ 49275 h 48680"/>
                    <a:gd name="connsiteX1" fmla="*/ 49226 w 48680"/>
                    <a:gd name="connsiteY1" fmla="*/ 595 h 48680"/>
                    <a:gd name="connsiteX2" fmla="*/ 546 w 48680"/>
                    <a:gd name="connsiteY2" fmla="*/ 595 h 48680"/>
                    <a:gd name="connsiteX3" fmla="*/ 49226 w 48680"/>
                    <a:gd name="connsiteY3" fmla="*/ 49275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546" y="49275"/>
                      </a:moveTo>
                      <a:lnTo>
                        <a:pt x="49226" y="595"/>
                      </a:lnTo>
                      <a:moveTo>
                        <a:pt x="546" y="595"/>
                      </a:moveTo>
                      <a:lnTo>
                        <a:pt x="49226" y="49275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0CD355A2-7811-7A4E-881F-621332E1A0BD}"/>
                    </a:ext>
                  </a:extLst>
                </p:cNvPr>
                <p:cNvSpPr/>
                <p:nvPr/>
              </p:nvSpPr>
              <p:spPr>
                <a:xfrm>
                  <a:off x="1359676" y="6256893"/>
                  <a:ext cx="49000" cy="49000"/>
                </a:xfrm>
                <a:custGeom>
                  <a:avLst/>
                  <a:gdLst>
                    <a:gd name="connsiteX0" fmla="*/ 436 w 48680"/>
                    <a:gd name="connsiteY0" fmla="*/ 49066 h 48680"/>
                    <a:gd name="connsiteX1" fmla="*/ 49117 w 48680"/>
                    <a:gd name="connsiteY1" fmla="*/ 386 h 48680"/>
                    <a:gd name="connsiteX2" fmla="*/ 436 w 48680"/>
                    <a:gd name="connsiteY2" fmla="*/ 386 h 48680"/>
                    <a:gd name="connsiteX3" fmla="*/ 49117 w 48680"/>
                    <a:gd name="connsiteY3" fmla="*/ 49066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436" y="49066"/>
                      </a:moveTo>
                      <a:lnTo>
                        <a:pt x="49117" y="386"/>
                      </a:lnTo>
                      <a:moveTo>
                        <a:pt x="436" y="386"/>
                      </a:moveTo>
                      <a:lnTo>
                        <a:pt x="49117" y="49066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5D94E900-AB2C-D249-BBF0-CAE52A4CFF7D}"/>
                    </a:ext>
                  </a:extLst>
                </p:cNvPr>
                <p:cNvSpPr/>
                <p:nvPr/>
              </p:nvSpPr>
              <p:spPr>
                <a:xfrm>
                  <a:off x="1522293" y="6648486"/>
                  <a:ext cx="49000" cy="49000"/>
                </a:xfrm>
                <a:custGeom>
                  <a:avLst/>
                  <a:gdLst>
                    <a:gd name="connsiteX0" fmla="*/ 503 w 48680"/>
                    <a:gd name="connsiteY0" fmla="*/ 49226 h 48680"/>
                    <a:gd name="connsiteX1" fmla="*/ 49183 w 48680"/>
                    <a:gd name="connsiteY1" fmla="*/ 546 h 48680"/>
                    <a:gd name="connsiteX2" fmla="*/ 503 w 48680"/>
                    <a:gd name="connsiteY2" fmla="*/ 546 h 48680"/>
                    <a:gd name="connsiteX3" fmla="*/ 49183 w 48680"/>
                    <a:gd name="connsiteY3" fmla="*/ 49226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503" y="49226"/>
                      </a:moveTo>
                      <a:lnTo>
                        <a:pt x="49183" y="546"/>
                      </a:lnTo>
                      <a:moveTo>
                        <a:pt x="503" y="546"/>
                      </a:moveTo>
                      <a:lnTo>
                        <a:pt x="49183" y="49226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EE040BA6-7BC6-334F-BC31-D0D24D86D30C}"/>
                    </a:ext>
                  </a:extLst>
                </p:cNvPr>
                <p:cNvSpPr/>
                <p:nvPr/>
              </p:nvSpPr>
              <p:spPr>
                <a:xfrm>
                  <a:off x="1729195" y="5563254"/>
                  <a:ext cx="49000" cy="49000"/>
                </a:xfrm>
                <a:custGeom>
                  <a:avLst/>
                  <a:gdLst>
                    <a:gd name="connsiteX0" fmla="*/ 587 w 48680"/>
                    <a:gd name="connsiteY0" fmla="*/ 48783 h 48680"/>
                    <a:gd name="connsiteX1" fmla="*/ 49267 w 48680"/>
                    <a:gd name="connsiteY1" fmla="*/ 103 h 48680"/>
                    <a:gd name="connsiteX2" fmla="*/ 587 w 48680"/>
                    <a:gd name="connsiteY2" fmla="*/ 103 h 48680"/>
                    <a:gd name="connsiteX3" fmla="*/ 49267 w 48680"/>
                    <a:gd name="connsiteY3" fmla="*/ 48783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587" y="48783"/>
                      </a:moveTo>
                      <a:lnTo>
                        <a:pt x="49267" y="103"/>
                      </a:lnTo>
                      <a:moveTo>
                        <a:pt x="587" y="103"/>
                      </a:moveTo>
                      <a:lnTo>
                        <a:pt x="49267" y="48783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131DBAA5-101E-E941-8E26-5E4792A12633}"/>
                    </a:ext>
                  </a:extLst>
                </p:cNvPr>
                <p:cNvSpPr/>
                <p:nvPr/>
              </p:nvSpPr>
              <p:spPr>
                <a:xfrm>
                  <a:off x="1386009" y="6123990"/>
                  <a:ext cx="49000" cy="49000"/>
                </a:xfrm>
                <a:custGeom>
                  <a:avLst/>
                  <a:gdLst>
                    <a:gd name="connsiteX0" fmla="*/ 447 w 48680"/>
                    <a:gd name="connsiteY0" fmla="*/ 49012 h 48680"/>
                    <a:gd name="connsiteX1" fmla="*/ 49127 w 48680"/>
                    <a:gd name="connsiteY1" fmla="*/ 332 h 48680"/>
                    <a:gd name="connsiteX2" fmla="*/ 447 w 48680"/>
                    <a:gd name="connsiteY2" fmla="*/ 332 h 48680"/>
                    <a:gd name="connsiteX3" fmla="*/ 49127 w 48680"/>
                    <a:gd name="connsiteY3" fmla="*/ 49012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447" y="49012"/>
                      </a:moveTo>
                      <a:lnTo>
                        <a:pt x="49127" y="332"/>
                      </a:lnTo>
                      <a:moveTo>
                        <a:pt x="447" y="332"/>
                      </a:moveTo>
                      <a:lnTo>
                        <a:pt x="49127" y="49012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6" name="Freeform 165">
                  <a:extLst>
                    <a:ext uri="{FF2B5EF4-FFF2-40B4-BE49-F238E27FC236}">
                      <a16:creationId xmlns:a16="http://schemas.microsoft.com/office/drawing/2014/main" id="{0B2F167C-289B-884F-B2C8-541C7285B4D0}"/>
                    </a:ext>
                  </a:extLst>
                </p:cNvPr>
                <p:cNvSpPr/>
                <p:nvPr/>
              </p:nvSpPr>
              <p:spPr>
                <a:xfrm>
                  <a:off x="1592157" y="6677769"/>
                  <a:ext cx="49000" cy="49000"/>
                </a:xfrm>
                <a:custGeom>
                  <a:avLst/>
                  <a:gdLst>
                    <a:gd name="connsiteX0" fmla="*/ 531 w 48680"/>
                    <a:gd name="connsiteY0" fmla="*/ 49238 h 48680"/>
                    <a:gd name="connsiteX1" fmla="*/ 49211 w 48680"/>
                    <a:gd name="connsiteY1" fmla="*/ 558 h 48680"/>
                    <a:gd name="connsiteX2" fmla="*/ 531 w 48680"/>
                    <a:gd name="connsiteY2" fmla="*/ 558 h 48680"/>
                    <a:gd name="connsiteX3" fmla="*/ 49211 w 48680"/>
                    <a:gd name="connsiteY3" fmla="*/ 49238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531" y="49238"/>
                      </a:moveTo>
                      <a:lnTo>
                        <a:pt x="49211" y="558"/>
                      </a:lnTo>
                      <a:moveTo>
                        <a:pt x="531" y="558"/>
                      </a:moveTo>
                      <a:lnTo>
                        <a:pt x="49211" y="49238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7" name="Freeform 166">
                  <a:extLst>
                    <a:ext uri="{FF2B5EF4-FFF2-40B4-BE49-F238E27FC236}">
                      <a16:creationId xmlns:a16="http://schemas.microsoft.com/office/drawing/2014/main" id="{BD7D872B-F92C-6B40-BAD9-0878AD2A27B7}"/>
                    </a:ext>
                  </a:extLst>
                </p:cNvPr>
                <p:cNvSpPr/>
                <p:nvPr/>
              </p:nvSpPr>
              <p:spPr>
                <a:xfrm>
                  <a:off x="1785691" y="6804272"/>
                  <a:ext cx="49000" cy="49000"/>
                </a:xfrm>
                <a:custGeom>
                  <a:avLst/>
                  <a:gdLst>
                    <a:gd name="connsiteX0" fmla="*/ 610 w 48680"/>
                    <a:gd name="connsiteY0" fmla="*/ 49290 h 48680"/>
                    <a:gd name="connsiteX1" fmla="*/ 49290 w 48680"/>
                    <a:gd name="connsiteY1" fmla="*/ 609 h 48680"/>
                    <a:gd name="connsiteX2" fmla="*/ 610 w 48680"/>
                    <a:gd name="connsiteY2" fmla="*/ 609 h 48680"/>
                    <a:gd name="connsiteX3" fmla="*/ 49290 w 48680"/>
                    <a:gd name="connsiteY3" fmla="*/ 49290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610" y="49290"/>
                      </a:moveTo>
                      <a:lnTo>
                        <a:pt x="49290" y="609"/>
                      </a:lnTo>
                      <a:moveTo>
                        <a:pt x="610" y="609"/>
                      </a:moveTo>
                      <a:lnTo>
                        <a:pt x="49290" y="49290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8" name="Freeform 167">
                  <a:extLst>
                    <a:ext uri="{FF2B5EF4-FFF2-40B4-BE49-F238E27FC236}">
                      <a16:creationId xmlns:a16="http://schemas.microsoft.com/office/drawing/2014/main" id="{A90F77E2-1CF1-2941-8561-D466AB6DBAA2}"/>
                    </a:ext>
                  </a:extLst>
                </p:cNvPr>
                <p:cNvSpPr/>
                <p:nvPr/>
              </p:nvSpPr>
              <p:spPr>
                <a:xfrm>
                  <a:off x="1481933" y="5878495"/>
                  <a:ext cx="49000" cy="49000"/>
                </a:xfrm>
                <a:custGeom>
                  <a:avLst/>
                  <a:gdLst>
                    <a:gd name="connsiteX0" fmla="*/ 486 w 48680"/>
                    <a:gd name="connsiteY0" fmla="*/ 48912 h 48680"/>
                    <a:gd name="connsiteX1" fmla="*/ 49166 w 48680"/>
                    <a:gd name="connsiteY1" fmla="*/ 232 h 48680"/>
                    <a:gd name="connsiteX2" fmla="*/ 486 w 48680"/>
                    <a:gd name="connsiteY2" fmla="*/ 232 h 48680"/>
                    <a:gd name="connsiteX3" fmla="*/ 49166 w 48680"/>
                    <a:gd name="connsiteY3" fmla="*/ 48912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486" y="48912"/>
                      </a:moveTo>
                      <a:lnTo>
                        <a:pt x="49166" y="232"/>
                      </a:lnTo>
                      <a:moveTo>
                        <a:pt x="486" y="232"/>
                      </a:moveTo>
                      <a:lnTo>
                        <a:pt x="49166" y="48912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9" name="Freeform 168">
                  <a:extLst>
                    <a:ext uri="{FF2B5EF4-FFF2-40B4-BE49-F238E27FC236}">
                      <a16:creationId xmlns:a16="http://schemas.microsoft.com/office/drawing/2014/main" id="{16CFE3A8-480F-8346-897B-A80ECF29F448}"/>
                    </a:ext>
                  </a:extLst>
                </p:cNvPr>
                <p:cNvSpPr/>
                <p:nvPr/>
              </p:nvSpPr>
              <p:spPr>
                <a:xfrm>
                  <a:off x="1488688" y="6483582"/>
                  <a:ext cx="49000" cy="49000"/>
                </a:xfrm>
                <a:custGeom>
                  <a:avLst/>
                  <a:gdLst>
                    <a:gd name="connsiteX0" fmla="*/ 489 w 48680"/>
                    <a:gd name="connsiteY0" fmla="*/ 49159 h 48680"/>
                    <a:gd name="connsiteX1" fmla="*/ 49169 w 48680"/>
                    <a:gd name="connsiteY1" fmla="*/ 479 h 48680"/>
                    <a:gd name="connsiteX2" fmla="*/ 489 w 48680"/>
                    <a:gd name="connsiteY2" fmla="*/ 479 h 48680"/>
                    <a:gd name="connsiteX3" fmla="*/ 49169 w 48680"/>
                    <a:gd name="connsiteY3" fmla="*/ 49159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489" y="49159"/>
                      </a:moveTo>
                      <a:lnTo>
                        <a:pt x="49169" y="479"/>
                      </a:lnTo>
                      <a:moveTo>
                        <a:pt x="489" y="479"/>
                      </a:moveTo>
                      <a:lnTo>
                        <a:pt x="49169" y="49159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0" name="Freeform 169">
                  <a:extLst>
                    <a:ext uri="{FF2B5EF4-FFF2-40B4-BE49-F238E27FC236}">
                      <a16:creationId xmlns:a16="http://schemas.microsoft.com/office/drawing/2014/main" id="{317F1542-F007-D440-92DF-D70E24275052}"/>
                    </a:ext>
                  </a:extLst>
                </p:cNvPr>
                <p:cNvSpPr/>
                <p:nvPr/>
              </p:nvSpPr>
              <p:spPr>
                <a:xfrm>
                  <a:off x="1636115" y="5733830"/>
                  <a:ext cx="49000" cy="49000"/>
                </a:xfrm>
                <a:custGeom>
                  <a:avLst/>
                  <a:gdLst>
                    <a:gd name="connsiteX0" fmla="*/ 549 w 48680"/>
                    <a:gd name="connsiteY0" fmla="*/ 48853 h 48680"/>
                    <a:gd name="connsiteX1" fmla="*/ 49229 w 48680"/>
                    <a:gd name="connsiteY1" fmla="*/ 173 h 48680"/>
                    <a:gd name="connsiteX2" fmla="*/ 549 w 48680"/>
                    <a:gd name="connsiteY2" fmla="*/ 173 h 48680"/>
                    <a:gd name="connsiteX3" fmla="*/ 49229 w 48680"/>
                    <a:gd name="connsiteY3" fmla="*/ 48853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549" y="48853"/>
                      </a:moveTo>
                      <a:lnTo>
                        <a:pt x="49229" y="173"/>
                      </a:lnTo>
                      <a:moveTo>
                        <a:pt x="549" y="173"/>
                      </a:moveTo>
                      <a:lnTo>
                        <a:pt x="49229" y="48853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1" name="Freeform 170">
                  <a:extLst>
                    <a:ext uri="{FF2B5EF4-FFF2-40B4-BE49-F238E27FC236}">
                      <a16:creationId xmlns:a16="http://schemas.microsoft.com/office/drawing/2014/main" id="{13F81B9B-14FC-1A48-B18E-539DB0DB388C}"/>
                    </a:ext>
                  </a:extLst>
                </p:cNvPr>
                <p:cNvSpPr/>
                <p:nvPr/>
              </p:nvSpPr>
              <p:spPr>
                <a:xfrm>
                  <a:off x="1892886" y="5579713"/>
                  <a:ext cx="49000" cy="49000"/>
                </a:xfrm>
                <a:custGeom>
                  <a:avLst/>
                  <a:gdLst>
                    <a:gd name="connsiteX0" fmla="*/ 654 w 48680"/>
                    <a:gd name="connsiteY0" fmla="*/ 48790 h 48680"/>
                    <a:gd name="connsiteX1" fmla="*/ 49334 w 48680"/>
                    <a:gd name="connsiteY1" fmla="*/ 110 h 48680"/>
                    <a:gd name="connsiteX2" fmla="*/ 654 w 48680"/>
                    <a:gd name="connsiteY2" fmla="*/ 110 h 48680"/>
                    <a:gd name="connsiteX3" fmla="*/ 49334 w 48680"/>
                    <a:gd name="connsiteY3" fmla="*/ 48790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654" y="48790"/>
                      </a:moveTo>
                      <a:lnTo>
                        <a:pt x="49334" y="110"/>
                      </a:lnTo>
                      <a:moveTo>
                        <a:pt x="654" y="110"/>
                      </a:moveTo>
                      <a:lnTo>
                        <a:pt x="49334" y="48790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2" name="Freeform 171">
                  <a:extLst>
                    <a:ext uri="{FF2B5EF4-FFF2-40B4-BE49-F238E27FC236}">
                      <a16:creationId xmlns:a16="http://schemas.microsoft.com/office/drawing/2014/main" id="{65501F20-5B5E-694E-A95B-F4BD6D69C7DF}"/>
                    </a:ext>
                  </a:extLst>
                </p:cNvPr>
                <p:cNvSpPr/>
                <p:nvPr/>
              </p:nvSpPr>
              <p:spPr>
                <a:xfrm>
                  <a:off x="1487365" y="6363039"/>
                  <a:ext cx="49000" cy="49000"/>
                </a:xfrm>
                <a:custGeom>
                  <a:avLst/>
                  <a:gdLst>
                    <a:gd name="connsiteX0" fmla="*/ 489 w 48680"/>
                    <a:gd name="connsiteY0" fmla="*/ 49109 h 48680"/>
                    <a:gd name="connsiteX1" fmla="*/ 49169 w 48680"/>
                    <a:gd name="connsiteY1" fmla="*/ 429 h 48680"/>
                    <a:gd name="connsiteX2" fmla="*/ 489 w 48680"/>
                    <a:gd name="connsiteY2" fmla="*/ 429 h 48680"/>
                    <a:gd name="connsiteX3" fmla="*/ 49169 w 48680"/>
                    <a:gd name="connsiteY3" fmla="*/ 49109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489" y="49109"/>
                      </a:moveTo>
                      <a:lnTo>
                        <a:pt x="49169" y="429"/>
                      </a:lnTo>
                      <a:moveTo>
                        <a:pt x="489" y="429"/>
                      </a:moveTo>
                      <a:lnTo>
                        <a:pt x="49169" y="49109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3" name="Freeform 172">
                  <a:extLst>
                    <a:ext uri="{FF2B5EF4-FFF2-40B4-BE49-F238E27FC236}">
                      <a16:creationId xmlns:a16="http://schemas.microsoft.com/office/drawing/2014/main" id="{B3C98D6B-6926-9045-8967-AF038F1CB0FF}"/>
                    </a:ext>
                  </a:extLst>
                </p:cNvPr>
                <p:cNvSpPr/>
                <p:nvPr/>
              </p:nvSpPr>
              <p:spPr>
                <a:xfrm>
                  <a:off x="2046470" y="5584573"/>
                  <a:ext cx="49000" cy="49000"/>
                </a:xfrm>
                <a:custGeom>
                  <a:avLst/>
                  <a:gdLst>
                    <a:gd name="connsiteX0" fmla="*/ 717 w 48680"/>
                    <a:gd name="connsiteY0" fmla="*/ 48792 h 48680"/>
                    <a:gd name="connsiteX1" fmla="*/ 49397 w 48680"/>
                    <a:gd name="connsiteY1" fmla="*/ 112 h 48680"/>
                    <a:gd name="connsiteX2" fmla="*/ 717 w 48680"/>
                    <a:gd name="connsiteY2" fmla="*/ 112 h 48680"/>
                    <a:gd name="connsiteX3" fmla="*/ 49397 w 48680"/>
                    <a:gd name="connsiteY3" fmla="*/ 48792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717" y="48792"/>
                      </a:moveTo>
                      <a:lnTo>
                        <a:pt x="49397" y="112"/>
                      </a:lnTo>
                      <a:moveTo>
                        <a:pt x="717" y="112"/>
                      </a:moveTo>
                      <a:lnTo>
                        <a:pt x="49397" y="48792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4" name="Freeform 173">
                  <a:extLst>
                    <a:ext uri="{FF2B5EF4-FFF2-40B4-BE49-F238E27FC236}">
                      <a16:creationId xmlns:a16="http://schemas.microsoft.com/office/drawing/2014/main" id="{7688DFCD-D6C8-D94F-9B0D-277773CA500E}"/>
                    </a:ext>
                  </a:extLst>
                </p:cNvPr>
                <p:cNvSpPr/>
                <p:nvPr/>
              </p:nvSpPr>
              <p:spPr>
                <a:xfrm>
                  <a:off x="1614518" y="5824717"/>
                  <a:ext cx="49000" cy="49000"/>
                </a:xfrm>
                <a:custGeom>
                  <a:avLst/>
                  <a:gdLst>
                    <a:gd name="connsiteX0" fmla="*/ 540 w 48680"/>
                    <a:gd name="connsiteY0" fmla="*/ 48890 h 48680"/>
                    <a:gd name="connsiteX1" fmla="*/ 49221 w 48680"/>
                    <a:gd name="connsiteY1" fmla="*/ 210 h 48680"/>
                    <a:gd name="connsiteX2" fmla="*/ 540 w 48680"/>
                    <a:gd name="connsiteY2" fmla="*/ 210 h 48680"/>
                    <a:gd name="connsiteX3" fmla="*/ 49221 w 48680"/>
                    <a:gd name="connsiteY3" fmla="*/ 48890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540" y="48890"/>
                      </a:moveTo>
                      <a:lnTo>
                        <a:pt x="49221" y="210"/>
                      </a:lnTo>
                      <a:moveTo>
                        <a:pt x="540" y="210"/>
                      </a:moveTo>
                      <a:lnTo>
                        <a:pt x="49221" y="48890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5" name="Freeform 174">
                  <a:extLst>
                    <a:ext uri="{FF2B5EF4-FFF2-40B4-BE49-F238E27FC236}">
                      <a16:creationId xmlns:a16="http://schemas.microsoft.com/office/drawing/2014/main" id="{03433E6B-13F8-4C44-88F2-628E3692A923}"/>
                    </a:ext>
                  </a:extLst>
                </p:cNvPr>
                <p:cNvSpPr/>
                <p:nvPr/>
              </p:nvSpPr>
              <p:spPr>
                <a:xfrm>
                  <a:off x="1743797" y="6678753"/>
                  <a:ext cx="49000" cy="49000"/>
                </a:xfrm>
                <a:custGeom>
                  <a:avLst/>
                  <a:gdLst>
                    <a:gd name="connsiteX0" fmla="*/ 593 w 48680"/>
                    <a:gd name="connsiteY0" fmla="*/ 49238 h 48680"/>
                    <a:gd name="connsiteX1" fmla="*/ 49273 w 48680"/>
                    <a:gd name="connsiteY1" fmla="*/ 558 h 48680"/>
                    <a:gd name="connsiteX2" fmla="*/ 593 w 48680"/>
                    <a:gd name="connsiteY2" fmla="*/ 558 h 48680"/>
                    <a:gd name="connsiteX3" fmla="*/ 49273 w 48680"/>
                    <a:gd name="connsiteY3" fmla="*/ 49238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593" y="49238"/>
                      </a:moveTo>
                      <a:lnTo>
                        <a:pt x="49273" y="558"/>
                      </a:lnTo>
                      <a:moveTo>
                        <a:pt x="593" y="558"/>
                      </a:moveTo>
                      <a:lnTo>
                        <a:pt x="49273" y="49238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6" name="Freeform 175">
                  <a:extLst>
                    <a:ext uri="{FF2B5EF4-FFF2-40B4-BE49-F238E27FC236}">
                      <a16:creationId xmlns:a16="http://schemas.microsoft.com/office/drawing/2014/main" id="{2455D6AF-5AFD-094D-8B6C-06823BEBDA64}"/>
                    </a:ext>
                  </a:extLst>
                </p:cNvPr>
                <p:cNvSpPr/>
                <p:nvPr/>
              </p:nvSpPr>
              <p:spPr>
                <a:xfrm>
                  <a:off x="1923801" y="6767605"/>
                  <a:ext cx="49000" cy="49000"/>
                </a:xfrm>
                <a:custGeom>
                  <a:avLst/>
                  <a:gdLst>
                    <a:gd name="connsiteX0" fmla="*/ 667 w 48680"/>
                    <a:gd name="connsiteY0" fmla="*/ 49275 h 48680"/>
                    <a:gd name="connsiteX1" fmla="*/ 49347 w 48680"/>
                    <a:gd name="connsiteY1" fmla="*/ 594 h 48680"/>
                    <a:gd name="connsiteX2" fmla="*/ 667 w 48680"/>
                    <a:gd name="connsiteY2" fmla="*/ 594 h 48680"/>
                    <a:gd name="connsiteX3" fmla="*/ 49347 w 48680"/>
                    <a:gd name="connsiteY3" fmla="*/ 49275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667" y="49275"/>
                      </a:moveTo>
                      <a:lnTo>
                        <a:pt x="49347" y="594"/>
                      </a:lnTo>
                      <a:moveTo>
                        <a:pt x="667" y="594"/>
                      </a:moveTo>
                      <a:lnTo>
                        <a:pt x="49347" y="49275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7" name="Freeform 176">
                  <a:extLst>
                    <a:ext uri="{FF2B5EF4-FFF2-40B4-BE49-F238E27FC236}">
                      <a16:creationId xmlns:a16="http://schemas.microsoft.com/office/drawing/2014/main" id="{6AE859CD-BC64-1F4D-AC26-D2508A08AC62}"/>
                    </a:ext>
                  </a:extLst>
                </p:cNvPr>
                <p:cNvSpPr/>
                <p:nvPr/>
              </p:nvSpPr>
              <p:spPr>
                <a:xfrm>
                  <a:off x="1998940" y="6784653"/>
                  <a:ext cx="49000" cy="49000"/>
                </a:xfrm>
                <a:custGeom>
                  <a:avLst/>
                  <a:gdLst>
                    <a:gd name="connsiteX0" fmla="*/ 697 w 48680"/>
                    <a:gd name="connsiteY0" fmla="*/ 49282 h 48680"/>
                    <a:gd name="connsiteX1" fmla="*/ 49377 w 48680"/>
                    <a:gd name="connsiteY1" fmla="*/ 601 h 48680"/>
                    <a:gd name="connsiteX2" fmla="*/ 697 w 48680"/>
                    <a:gd name="connsiteY2" fmla="*/ 601 h 48680"/>
                    <a:gd name="connsiteX3" fmla="*/ 49377 w 48680"/>
                    <a:gd name="connsiteY3" fmla="*/ 49282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697" y="49282"/>
                      </a:moveTo>
                      <a:lnTo>
                        <a:pt x="49377" y="601"/>
                      </a:lnTo>
                      <a:moveTo>
                        <a:pt x="697" y="601"/>
                      </a:moveTo>
                      <a:lnTo>
                        <a:pt x="49377" y="49282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8" name="Freeform 177">
                  <a:extLst>
                    <a:ext uri="{FF2B5EF4-FFF2-40B4-BE49-F238E27FC236}">
                      <a16:creationId xmlns:a16="http://schemas.microsoft.com/office/drawing/2014/main" id="{44137E02-8216-F34C-81D8-51D3A79C4643}"/>
                    </a:ext>
                  </a:extLst>
                </p:cNvPr>
                <p:cNvSpPr/>
                <p:nvPr/>
              </p:nvSpPr>
              <p:spPr>
                <a:xfrm>
                  <a:off x="1528543" y="6015230"/>
                  <a:ext cx="49000" cy="49000"/>
                </a:xfrm>
                <a:custGeom>
                  <a:avLst/>
                  <a:gdLst>
                    <a:gd name="connsiteX0" fmla="*/ 505 w 48680"/>
                    <a:gd name="connsiteY0" fmla="*/ 48967 h 48680"/>
                    <a:gd name="connsiteX1" fmla="*/ 49185 w 48680"/>
                    <a:gd name="connsiteY1" fmla="*/ 287 h 48680"/>
                    <a:gd name="connsiteX2" fmla="*/ 505 w 48680"/>
                    <a:gd name="connsiteY2" fmla="*/ 287 h 48680"/>
                    <a:gd name="connsiteX3" fmla="*/ 49185 w 48680"/>
                    <a:gd name="connsiteY3" fmla="*/ 48967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505" y="48967"/>
                      </a:moveTo>
                      <a:lnTo>
                        <a:pt x="49185" y="287"/>
                      </a:lnTo>
                      <a:moveTo>
                        <a:pt x="505" y="287"/>
                      </a:moveTo>
                      <a:lnTo>
                        <a:pt x="49185" y="48967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9" name="Freeform 178">
                  <a:extLst>
                    <a:ext uri="{FF2B5EF4-FFF2-40B4-BE49-F238E27FC236}">
                      <a16:creationId xmlns:a16="http://schemas.microsoft.com/office/drawing/2014/main" id="{9CC45F7A-8819-C943-8378-F67B85E91F04}"/>
                    </a:ext>
                  </a:extLst>
                </p:cNvPr>
                <p:cNvSpPr/>
                <p:nvPr/>
              </p:nvSpPr>
              <p:spPr>
                <a:xfrm>
                  <a:off x="1512625" y="6257351"/>
                  <a:ext cx="49000" cy="49000"/>
                </a:xfrm>
                <a:custGeom>
                  <a:avLst/>
                  <a:gdLst>
                    <a:gd name="connsiteX0" fmla="*/ 499 w 48680"/>
                    <a:gd name="connsiteY0" fmla="*/ 49066 h 48680"/>
                    <a:gd name="connsiteX1" fmla="*/ 49179 w 48680"/>
                    <a:gd name="connsiteY1" fmla="*/ 386 h 48680"/>
                    <a:gd name="connsiteX2" fmla="*/ 499 w 48680"/>
                    <a:gd name="connsiteY2" fmla="*/ 386 h 48680"/>
                    <a:gd name="connsiteX3" fmla="*/ 49179 w 48680"/>
                    <a:gd name="connsiteY3" fmla="*/ 49066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499" y="49066"/>
                      </a:moveTo>
                      <a:lnTo>
                        <a:pt x="49179" y="386"/>
                      </a:lnTo>
                      <a:moveTo>
                        <a:pt x="499" y="386"/>
                      </a:moveTo>
                      <a:lnTo>
                        <a:pt x="49179" y="49066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0" name="Freeform 179">
                  <a:extLst>
                    <a:ext uri="{FF2B5EF4-FFF2-40B4-BE49-F238E27FC236}">
                      <a16:creationId xmlns:a16="http://schemas.microsoft.com/office/drawing/2014/main" id="{2011BF06-B73E-C448-A810-16758FBCDD24}"/>
                    </a:ext>
                  </a:extLst>
                </p:cNvPr>
                <p:cNvSpPr/>
                <p:nvPr/>
              </p:nvSpPr>
              <p:spPr>
                <a:xfrm>
                  <a:off x="1522717" y="6162387"/>
                  <a:ext cx="49000" cy="49000"/>
                </a:xfrm>
                <a:custGeom>
                  <a:avLst/>
                  <a:gdLst>
                    <a:gd name="connsiteX0" fmla="*/ 503 w 48680"/>
                    <a:gd name="connsiteY0" fmla="*/ 49028 h 48680"/>
                    <a:gd name="connsiteX1" fmla="*/ 49183 w 48680"/>
                    <a:gd name="connsiteY1" fmla="*/ 347 h 48680"/>
                    <a:gd name="connsiteX2" fmla="*/ 503 w 48680"/>
                    <a:gd name="connsiteY2" fmla="*/ 347 h 48680"/>
                    <a:gd name="connsiteX3" fmla="*/ 49183 w 48680"/>
                    <a:gd name="connsiteY3" fmla="*/ 49028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503" y="49028"/>
                      </a:moveTo>
                      <a:lnTo>
                        <a:pt x="49183" y="347"/>
                      </a:lnTo>
                      <a:moveTo>
                        <a:pt x="503" y="347"/>
                      </a:moveTo>
                      <a:lnTo>
                        <a:pt x="49183" y="49028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4" name="Freeform 183">
                  <a:extLst>
                    <a:ext uri="{FF2B5EF4-FFF2-40B4-BE49-F238E27FC236}">
                      <a16:creationId xmlns:a16="http://schemas.microsoft.com/office/drawing/2014/main" id="{85A1BD58-D1F1-014B-A3F0-E465F6D32B61}"/>
                    </a:ext>
                  </a:extLst>
                </p:cNvPr>
                <p:cNvSpPr/>
                <p:nvPr/>
              </p:nvSpPr>
              <p:spPr>
                <a:xfrm>
                  <a:off x="1641862" y="6530710"/>
                  <a:ext cx="49000" cy="49000"/>
                </a:xfrm>
                <a:custGeom>
                  <a:avLst/>
                  <a:gdLst>
                    <a:gd name="connsiteX0" fmla="*/ 552 w 48680"/>
                    <a:gd name="connsiteY0" fmla="*/ 49178 h 48680"/>
                    <a:gd name="connsiteX1" fmla="*/ 49232 w 48680"/>
                    <a:gd name="connsiteY1" fmla="*/ 498 h 48680"/>
                    <a:gd name="connsiteX2" fmla="*/ 552 w 48680"/>
                    <a:gd name="connsiteY2" fmla="*/ 498 h 48680"/>
                    <a:gd name="connsiteX3" fmla="*/ 49232 w 48680"/>
                    <a:gd name="connsiteY3" fmla="*/ 49178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552" y="49178"/>
                      </a:moveTo>
                      <a:lnTo>
                        <a:pt x="49232" y="498"/>
                      </a:lnTo>
                      <a:moveTo>
                        <a:pt x="552" y="498"/>
                      </a:moveTo>
                      <a:lnTo>
                        <a:pt x="49232" y="49178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5" name="Freeform 184">
                  <a:extLst>
                    <a:ext uri="{FF2B5EF4-FFF2-40B4-BE49-F238E27FC236}">
                      <a16:creationId xmlns:a16="http://schemas.microsoft.com/office/drawing/2014/main" id="{22B5CFFA-652C-F747-8288-B2138FE25A7C}"/>
                    </a:ext>
                  </a:extLst>
                </p:cNvPr>
                <p:cNvSpPr/>
                <p:nvPr/>
              </p:nvSpPr>
              <p:spPr>
                <a:xfrm>
                  <a:off x="1754028" y="5735058"/>
                  <a:ext cx="49000" cy="49000"/>
                </a:xfrm>
                <a:custGeom>
                  <a:avLst/>
                  <a:gdLst>
                    <a:gd name="connsiteX0" fmla="*/ 597 w 48680"/>
                    <a:gd name="connsiteY0" fmla="*/ 48853 h 48680"/>
                    <a:gd name="connsiteX1" fmla="*/ 49277 w 48680"/>
                    <a:gd name="connsiteY1" fmla="*/ 173 h 48680"/>
                    <a:gd name="connsiteX2" fmla="*/ 597 w 48680"/>
                    <a:gd name="connsiteY2" fmla="*/ 173 h 48680"/>
                    <a:gd name="connsiteX3" fmla="*/ 49277 w 48680"/>
                    <a:gd name="connsiteY3" fmla="*/ 48853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597" y="48853"/>
                      </a:moveTo>
                      <a:lnTo>
                        <a:pt x="49277" y="173"/>
                      </a:lnTo>
                      <a:moveTo>
                        <a:pt x="597" y="173"/>
                      </a:moveTo>
                      <a:lnTo>
                        <a:pt x="49277" y="48853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6" name="Freeform 185">
                  <a:extLst>
                    <a:ext uri="{FF2B5EF4-FFF2-40B4-BE49-F238E27FC236}">
                      <a16:creationId xmlns:a16="http://schemas.microsoft.com/office/drawing/2014/main" id="{541FBA55-3917-D24D-8BBE-7D4B1D00A849}"/>
                    </a:ext>
                  </a:extLst>
                </p:cNvPr>
                <p:cNvSpPr/>
                <p:nvPr/>
              </p:nvSpPr>
              <p:spPr>
                <a:xfrm>
                  <a:off x="1894545" y="5708407"/>
                  <a:ext cx="49000" cy="49000"/>
                </a:xfrm>
                <a:custGeom>
                  <a:avLst/>
                  <a:gdLst>
                    <a:gd name="connsiteX0" fmla="*/ 655 w 48680"/>
                    <a:gd name="connsiteY0" fmla="*/ 48842 h 48680"/>
                    <a:gd name="connsiteX1" fmla="*/ 49335 w 48680"/>
                    <a:gd name="connsiteY1" fmla="*/ 162 h 48680"/>
                    <a:gd name="connsiteX2" fmla="*/ 655 w 48680"/>
                    <a:gd name="connsiteY2" fmla="*/ 162 h 48680"/>
                    <a:gd name="connsiteX3" fmla="*/ 49335 w 48680"/>
                    <a:gd name="connsiteY3" fmla="*/ 48842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655" y="48842"/>
                      </a:moveTo>
                      <a:lnTo>
                        <a:pt x="49335" y="162"/>
                      </a:lnTo>
                      <a:moveTo>
                        <a:pt x="655" y="162"/>
                      </a:moveTo>
                      <a:lnTo>
                        <a:pt x="49335" y="48842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7" name="Freeform 186">
                  <a:extLst>
                    <a:ext uri="{FF2B5EF4-FFF2-40B4-BE49-F238E27FC236}">
                      <a16:creationId xmlns:a16="http://schemas.microsoft.com/office/drawing/2014/main" id="{95BCB155-7ACC-4B47-9311-91E1BF4B2404}"/>
                    </a:ext>
                  </a:extLst>
                </p:cNvPr>
                <p:cNvSpPr/>
                <p:nvPr/>
              </p:nvSpPr>
              <p:spPr>
                <a:xfrm>
                  <a:off x="1940424" y="6679337"/>
                  <a:ext cx="49000" cy="49000"/>
                </a:xfrm>
                <a:custGeom>
                  <a:avLst/>
                  <a:gdLst>
                    <a:gd name="connsiteX0" fmla="*/ 673 w 48680"/>
                    <a:gd name="connsiteY0" fmla="*/ 49239 h 48680"/>
                    <a:gd name="connsiteX1" fmla="*/ 49354 w 48680"/>
                    <a:gd name="connsiteY1" fmla="*/ 558 h 48680"/>
                    <a:gd name="connsiteX2" fmla="*/ 673 w 48680"/>
                    <a:gd name="connsiteY2" fmla="*/ 558 h 48680"/>
                    <a:gd name="connsiteX3" fmla="*/ 49354 w 48680"/>
                    <a:gd name="connsiteY3" fmla="*/ 49239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673" y="49239"/>
                      </a:moveTo>
                      <a:lnTo>
                        <a:pt x="49354" y="558"/>
                      </a:lnTo>
                      <a:moveTo>
                        <a:pt x="673" y="558"/>
                      </a:moveTo>
                      <a:lnTo>
                        <a:pt x="49354" y="49239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8" name="Freeform 187">
                  <a:extLst>
                    <a:ext uri="{FF2B5EF4-FFF2-40B4-BE49-F238E27FC236}">
                      <a16:creationId xmlns:a16="http://schemas.microsoft.com/office/drawing/2014/main" id="{4BFF6737-4792-3145-83FC-6D4F5929BDB2}"/>
                    </a:ext>
                  </a:extLst>
                </p:cNvPr>
                <p:cNvSpPr/>
                <p:nvPr/>
              </p:nvSpPr>
              <p:spPr>
                <a:xfrm>
                  <a:off x="1637050" y="6414981"/>
                  <a:ext cx="49000" cy="49000"/>
                </a:xfrm>
                <a:custGeom>
                  <a:avLst/>
                  <a:gdLst>
                    <a:gd name="connsiteX0" fmla="*/ 550 w 48680"/>
                    <a:gd name="connsiteY0" fmla="*/ 49131 h 48680"/>
                    <a:gd name="connsiteX1" fmla="*/ 49230 w 48680"/>
                    <a:gd name="connsiteY1" fmla="*/ 451 h 48680"/>
                    <a:gd name="connsiteX2" fmla="*/ 550 w 48680"/>
                    <a:gd name="connsiteY2" fmla="*/ 451 h 48680"/>
                    <a:gd name="connsiteX3" fmla="*/ 49230 w 48680"/>
                    <a:gd name="connsiteY3" fmla="*/ 49131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550" y="49131"/>
                      </a:moveTo>
                      <a:lnTo>
                        <a:pt x="49230" y="451"/>
                      </a:lnTo>
                      <a:moveTo>
                        <a:pt x="550" y="451"/>
                      </a:moveTo>
                      <a:lnTo>
                        <a:pt x="49230" y="49131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9" name="Freeform 188">
                  <a:extLst>
                    <a:ext uri="{FF2B5EF4-FFF2-40B4-BE49-F238E27FC236}">
                      <a16:creationId xmlns:a16="http://schemas.microsoft.com/office/drawing/2014/main" id="{5BE75592-81FF-4340-828F-79A8B5F884A3}"/>
                    </a:ext>
                  </a:extLst>
                </p:cNvPr>
                <p:cNvSpPr/>
                <p:nvPr/>
              </p:nvSpPr>
              <p:spPr>
                <a:xfrm>
                  <a:off x="1622686" y="6022026"/>
                  <a:ext cx="49000" cy="49000"/>
                </a:xfrm>
                <a:custGeom>
                  <a:avLst/>
                  <a:gdLst>
                    <a:gd name="connsiteX0" fmla="*/ 544 w 48680"/>
                    <a:gd name="connsiteY0" fmla="*/ 48970 h 48680"/>
                    <a:gd name="connsiteX1" fmla="*/ 49224 w 48680"/>
                    <a:gd name="connsiteY1" fmla="*/ 290 h 48680"/>
                    <a:gd name="connsiteX2" fmla="*/ 544 w 48680"/>
                    <a:gd name="connsiteY2" fmla="*/ 290 h 48680"/>
                    <a:gd name="connsiteX3" fmla="*/ 49224 w 48680"/>
                    <a:gd name="connsiteY3" fmla="*/ 48970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544" y="48970"/>
                      </a:moveTo>
                      <a:lnTo>
                        <a:pt x="49224" y="290"/>
                      </a:lnTo>
                      <a:moveTo>
                        <a:pt x="544" y="290"/>
                      </a:moveTo>
                      <a:lnTo>
                        <a:pt x="49224" y="48970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0" name="Freeform 189">
                  <a:extLst>
                    <a:ext uri="{FF2B5EF4-FFF2-40B4-BE49-F238E27FC236}">
                      <a16:creationId xmlns:a16="http://schemas.microsoft.com/office/drawing/2014/main" id="{B71BE221-5497-7B46-8F7E-139D6A0501E2}"/>
                    </a:ext>
                  </a:extLst>
                </p:cNvPr>
                <p:cNvSpPr/>
                <p:nvPr/>
              </p:nvSpPr>
              <p:spPr>
                <a:xfrm>
                  <a:off x="1614277" y="6250908"/>
                  <a:ext cx="49000" cy="49000"/>
                </a:xfrm>
                <a:custGeom>
                  <a:avLst/>
                  <a:gdLst>
                    <a:gd name="connsiteX0" fmla="*/ 540 w 48680"/>
                    <a:gd name="connsiteY0" fmla="*/ 49064 h 48680"/>
                    <a:gd name="connsiteX1" fmla="*/ 49220 w 48680"/>
                    <a:gd name="connsiteY1" fmla="*/ 384 h 48680"/>
                    <a:gd name="connsiteX2" fmla="*/ 540 w 48680"/>
                    <a:gd name="connsiteY2" fmla="*/ 384 h 48680"/>
                    <a:gd name="connsiteX3" fmla="*/ 49220 w 48680"/>
                    <a:gd name="connsiteY3" fmla="*/ 49064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540" y="49064"/>
                      </a:moveTo>
                      <a:lnTo>
                        <a:pt x="49220" y="384"/>
                      </a:lnTo>
                      <a:moveTo>
                        <a:pt x="540" y="384"/>
                      </a:moveTo>
                      <a:lnTo>
                        <a:pt x="49220" y="49064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1" name="Freeform 190">
                  <a:extLst>
                    <a:ext uri="{FF2B5EF4-FFF2-40B4-BE49-F238E27FC236}">
                      <a16:creationId xmlns:a16="http://schemas.microsoft.com/office/drawing/2014/main" id="{DA4765F1-9A0C-E142-A51D-E78611F3F15A}"/>
                    </a:ext>
                  </a:extLst>
                </p:cNvPr>
                <p:cNvSpPr/>
                <p:nvPr/>
              </p:nvSpPr>
              <p:spPr>
                <a:xfrm>
                  <a:off x="1748919" y="5858087"/>
                  <a:ext cx="49000" cy="49000"/>
                </a:xfrm>
                <a:custGeom>
                  <a:avLst/>
                  <a:gdLst>
                    <a:gd name="connsiteX0" fmla="*/ 595 w 48680"/>
                    <a:gd name="connsiteY0" fmla="*/ 48903 h 48680"/>
                    <a:gd name="connsiteX1" fmla="*/ 49275 w 48680"/>
                    <a:gd name="connsiteY1" fmla="*/ 223 h 48680"/>
                    <a:gd name="connsiteX2" fmla="*/ 595 w 48680"/>
                    <a:gd name="connsiteY2" fmla="*/ 223 h 48680"/>
                    <a:gd name="connsiteX3" fmla="*/ 49275 w 48680"/>
                    <a:gd name="connsiteY3" fmla="*/ 48903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595" y="48903"/>
                      </a:moveTo>
                      <a:lnTo>
                        <a:pt x="49275" y="223"/>
                      </a:lnTo>
                      <a:moveTo>
                        <a:pt x="595" y="223"/>
                      </a:moveTo>
                      <a:lnTo>
                        <a:pt x="49275" y="48903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6" name="Freeform 255">
                  <a:extLst>
                    <a:ext uri="{FF2B5EF4-FFF2-40B4-BE49-F238E27FC236}">
                      <a16:creationId xmlns:a16="http://schemas.microsoft.com/office/drawing/2014/main" id="{A0EEE623-5869-D44C-B498-E35F63FA237B}"/>
                    </a:ext>
                  </a:extLst>
                </p:cNvPr>
                <p:cNvSpPr/>
                <p:nvPr/>
              </p:nvSpPr>
              <p:spPr>
                <a:xfrm>
                  <a:off x="1724542" y="6487818"/>
                  <a:ext cx="49000" cy="49000"/>
                </a:xfrm>
                <a:custGeom>
                  <a:avLst/>
                  <a:gdLst>
                    <a:gd name="connsiteX0" fmla="*/ 585 w 48680"/>
                    <a:gd name="connsiteY0" fmla="*/ 49160 h 48680"/>
                    <a:gd name="connsiteX1" fmla="*/ 49265 w 48680"/>
                    <a:gd name="connsiteY1" fmla="*/ 480 h 48680"/>
                    <a:gd name="connsiteX2" fmla="*/ 585 w 48680"/>
                    <a:gd name="connsiteY2" fmla="*/ 480 h 48680"/>
                    <a:gd name="connsiteX3" fmla="*/ 49265 w 48680"/>
                    <a:gd name="connsiteY3" fmla="*/ 49160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585" y="49160"/>
                      </a:moveTo>
                      <a:lnTo>
                        <a:pt x="49265" y="480"/>
                      </a:lnTo>
                      <a:moveTo>
                        <a:pt x="585" y="480"/>
                      </a:moveTo>
                      <a:lnTo>
                        <a:pt x="49265" y="49160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7" name="Freeform 256">
                  <a:extLst>
                    <a:ext uri="{FF2B5EF4-FFF2-40B4-BE49-F238E27FC236}">
                      <a16:creationId xmlns:a16="http://schemas.microsoft.com/office/drawing/2014/main" id="{68440251-C355-7E41-94E5-9FAAD004BC64}"/>
                    </a:ext>
                  </a:extLst>
                </p:cNvPr>
                <p:cNvSpPr/>
                <p:nvPr/>
              </p:nvSpPr>
              <p:spPr>
                <a:xfrm>
                  <a:off x="2002314" y="5748839"/>
                  <a:ext cx="49000" cy="49000"/>
                </a:xfrm>
                <a:custGeom>
                  <a:avLst/>
                  <a:gdLst>
                    <a:gd name="connsiteX0" fmla="*/ 699 w 48680"/>
                    <a:gd name="connsiteY0" fmla="*/ 48859 h 48680"/>
                    <a:gd name="connsiteX1" fmla="*/ 49379 w 48680"/>
                    <a:gd name="connsiteY1" fmla="*/ 179 h 48680"/>
                    <a:gd name="connsiteX2" fmla="*/ 699 w 48680"/>
                    <a:gd name="connsiteY2" fmla="*/ 179 h 48680"/>
                    <a:gd name="connsiteX3" fmla="*/ 49379 w 48680"/>
                    <a:gd name="connsiteY3" fmla="*/ 48859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699" y="48859"/>
                      </a:moveTo>
                      <a:lnTo>
                        <a:pt x="49379" y="179"/>
                      </a:lnTo>
                      <a:moveTo>
                        <a:pt x="699" y="179"/>
                      </a:moveTo>
                      <a:lnTo>
                        <a:pt x="49379" y="48859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8" name="Freeform 257">
                  <a:extLst>
                    <a:ext uri="{FF2B5EF4-FFF2-40B4-BE49-F238E27FC236}">
                      <a16:creationId xmlns:a16="http://schemas.microsoft.com/office/drawing/2014/main" id="{F0ED9593-A772-F643-8A1E-832B06D96799}"/>
                    </a:ext>
                  </a:extLst>
                </p:cNvPr>
                <p:cNvSpPr/>
                <p:nvPr/>
              </p:nvSpPr>
              <p:spPr>
                <a:xfrm>
                  <a:off x="1717939" y="6391593"/>
                  <a:ext cx="49000" cy="49000"/>
                </a:xfrm>
                <a:custGeom>
                  <a:avLst/>
                  <a:gdLst>
                    <a:gd name="connsiteX0" fmla="*/ 583 w 48680"/>
                    <a:gd name="connsiteY0" fmla="*/ 49121 h 48680"/>
                    <a:gd name="connsiteX1" fmla="*/ 49263 w 48680"/>
                    <a:gd name="connsiteY1" fmla="*/ 441 h 48680"/>
                    <a:gd name="connsiteX2" fmla="*/ 583 w 48680"/>
                    <a:gd name="connsiteY2" fmla="*/ 441 h 48680"/>
                    <a:gd name="connsiteX3" fmla="*/ 49263 w 48680"/>
                    <a:gd name="connsiteY3" fmla="*/ 49121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583" y="49121"/>
                      </a:moveTo>
                      <a:lnTo>
                        <a:pt x="49263" y="441"/>
                      </a:lnTo>
                      <a:moveTo>
                        <a:pt x="583" y="441"/>
                      </a:moveTo>
                      <a:lnTo>
                        <a:pt x="49263" y="49121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9" name="Freeform 258">
                  <a:extLst>
                    <a:ext uri="{FF2B5EF4-FFF2-40B4-BE49-F238E27FC236}">
                      <a16:creationId xmlns:a16="http://schemas.microsoft.com/office/drawing/2014/main" id="{6402BCF9-664D-1E48-A9A3-B73B8455D499}"/>
                    </a:ext>
                  </a:extLst>
                </p:cNvPr>
                <p:cNvSpPr/>
                <p:nvPr/>
              </p:nvSpPr>
              <p:spPr>
                <a:xfrm>
                  <a:off x="1669359" y="6152946"/>
                  <a:ext cx="49000" cy="49000"/>
                </a:xfrm>
                <a:custGeom>
                  <a:avLst/>
                  <a:gdLst>
                    <a:gd name="connsiteX0" fmla="*/ 563 w 48680"/>
                    <a:gd name="connsiteY0" fmla="*/ 49024 h 48680"/>
                    <a:gd name="connsiteX1" fmla="*/ 49243 w 48680"/>
                    <a:gd name="connsiteY1" fmla="*/ 344 h 48680"/>
                    <a:gd name="connsiteX2" fmla="*/ 563 w 48680"/>
                    <a:gd name="connsiteY2" fmla="*/ 344 h 48680"/>
                    <a:gd name="connsiteX3" fmla="*/ 49243 w 48680"/>
                    <a:gd name="connsiteY3" fmla="*/ 49024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563" y="49024"/>
                      </a:moveTo>
                      <a:lnTo>
                        <a:pt x="49243" y="344"/>
                      </a:lnTo>
                      <a:moveTo>
                        <a:pt x="563" y="344"/>
                      </a:moveTo>
                      <a:lnTo>
                        <a:pt x="49243" y="49024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0" name="Freeform 259">
                  <a:extLst>
                    <a:ext uri="{FF2B5EF4-FFF2-40B4-BE49-F238E27FC236}">
                      <a16:creationId xmlns:a16="http://schemas.microsoft.com/office/drawing/2014/main" id="{31EFC542-D571-D248-8CB3-521DFD25106D}"/>
                    </a:ext>
                  </a:extLst>
                </p:cNvPr>
                <p:cNvSpPr/>
                <p:nvPr/>
              </p:nvSpPr>
              <p:spPr>
                <a:xfrm>
                  <a:off x="2052252" y="6615154"/>
                  <a:ext cx="49000" cy="49000"/>
                </a:xfrm>
                <a:custGeom>
                  <a:avLst/>
                  <a:gdLst>
                    <a:gd name="connsiteX0" fmla="*/ 719 w 48680"/>
                    <a:gd name="connsiteY0" fmla="*/ 49212 h 48680"/>
                    <a:gd name="connsiteX1" fmla="*/ 49399 w 48680"/>
                    <a:gd name="connsiteY1" fmla="*/ 532 h 48680"/>
                    <a:gd name="connsiteX2" fmla="*/ 719 w 48680"/>
                    <a:gd name="connsiteY2" fmla="*/ 532 h 48680"/>
                    <a:gd name="connsiteX3" fmla="*/ 49399 w 48680"/>
                    <a:gd name="connsiteY3" fmla="*/ 49212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719" y="49212"/>
                      </a:moveTo>
                      <a:lnTo>
                        <a:pt x="49399" y="532"/>
                      </a:lnTo>
                      <a:moveTo>
                        <a:pt x="719" y="532"/>
                      </a:moveTo>
                      <a:lnTo>
                        <a:pt x="49399" y="49212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1" name="Freeform 260">
                  <a:extLst>
                    <a:ext uri="{FF2B5EF4-FFF2-40B4-BE49-F238E27FC236}">
                      <a16:creationId xmlns:a16="http://schemas.microsoft.com/office/drawing/2014/main" id="{40B1DE6D-F9DE-1A48-805D-4580F3AE9CB0}"/>
                    </a:ext>
                  </a:extLst>
                </p:cNvPr>
                <p:cNvSpPr/>
                <p:nvPr/>
              </p:nvSpPr>
              <p:spPr>
                <a:xfrm>
                  <a:off x="1928522" y="6568819"/>
                  <a:ext cx="49000" cy="49000"/>
                </a:xfrm>
                <a:custGeom>
                  <a:avLst/>
                  <a:gdLst>
                    <a:gd name="connsiteX0" fmla="*/ 669 w 48680"/>
                    <a:gd name="connsiteY0" fmla="*/ 49193 h 48680"/>
                    <a:gd name="connsiteX1" fmla="*/ 49349 w 48680"/>
                    <a:gd name="connsiteY1" fmla="*/ 513 h 48680"/>
                    <a:gd name="connsiteX2" fmla="*/ 669 w 48680"/>
                    <a:gd name="connsiteY2" fmla="*/ 513 h 48680"/>
                    <a:gd name="connsiteX3" fmla="*/ 49349 w 48680"/>
                    <a:gd name="connsiteY3" fmla="*/ 49193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669" y="49193"/>
                      </a:moveTo>
                      <a:lnTo>
                        <a:pt x="49349" y="513"/>
                      </a:lnTo>
                      <a:moveTo>
                        <a:pt x="669" y="513"/>
                      </a:moveTo>
                      <a:lnTo>
                        <a:pt x="49349" y="49193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2" name="Freeform 261">
                  <a:extLst>
                    <a:ext uri="{FF2B5EF4-FFF2-40B4-BE49-F238E27FC236}">
                      <a16:creationId xmlns:a16="http://schemas.microsoft.com/office/drawing/2014/main" id="{6284562C-2A68-7D41-A97D-082F4DE50078}"/>
                    </a:ext>
                  </a:extLst>
                </p:cNvPr>
                <p:cNvSpPr/>
                <p:nvPr/>
              </p:nvSpPr>
              <p:spPr>
                <a:xfrm>
                  <a:off x="1928715" y="5833570"/>
                  <a:ext cx="49000" cy="49000"/>
                </a:xfrm>
                <a:custGeom>
                  <a:avLst/>
                  <a:gdLst>
                    <a:gd name="connsiteX0" fmla="*/ 669 w 48680"/>
                    <a:gd name="connsiteY0" fmla="*/ 48893 h 48680"/>
                    <a:gd name="connsiteX1" fmla="*/ 49349 w 48680"/>
                    <a:gd name="connsiteY1" fmla="*/ 213 h 48680"/>
                    <a:gd name="connsiteX2" fmla="*/ 669 w 48680"/>
                    <a:gd name="connsiteY2" fmla="*/ 213 h 48680"/>
                    <a:gd name="connsiteX3" fmla="*/ 49349 w 48680"/>
                    <a:gd name="connsiteY3" fmla="*/ 48893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669" y="48893"/>
                      </a:moveTo>
                      <a:lnTo>
                        <a:pt x="49349" y="213"/>
                      </a:lnTo>
                      <a:moveTo>
                        <a:pt x="669" y="213"/>
                      </a:moveTo>
                      <a:lnTo>
                        <a:pt x="49349" y="48893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3" name="Freeform 262">
                  <a:extLst>
                    <a:ext uri="{FF2B5EF4-FFF2-40B4-BE49-F238E27FC236}">
                      <a16:creationId xmlns:a16="http://schemas.microsoft.com/office/drawing/2014/main" id="{8295AD8E-3CAA-7F44-B29C-5787FB7CE6AF}"/>
                    </a:ext>
                  </a:extLst>
                </p:cNvPr>
                <p:cNvSpPr/>
                <p:nvPr/>
              </p:nvSpPr>
              <p:spPr>
                <a:xfrm>
                  <a:off x="1788051" y="5991011"/>
                  <a:ext cx="49000" cy="49000"/>
                </a:xfrm>
                <a:custGeom>
                  <a:avLst/>
                  <a:gdLst>
                    <a:gd name="connsiteX0" fmla="*/ 611 w 48680"/>
                    <a:gd name="connsiteY0" fmla="*/ 48958 h 48680"/>
                    <a:gd name="connsiteX1" fmla="*/ 49291 w 48680"/>
                    <a:gd name="connsiteY1" fmla="*/ 278 h 48680"/>
                    <a:gd name="connsiteX2" fmla="*/ 611 w 48680"/>
                    <a:gd name="connsiteY2" fmla="*/ 278 h 48680"/>
                    <a:gd name="connsiteX3" fmla="*/ 49291 w 48680"/>
                    <a:gd name="connsiteY3" fmla="*/ 48958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611" y="48958"/>
                      </a:moveTo>
                      <a:lnTo>
                        <a:pt x="49291" y="278"/>
                      </a:lnTo>
                      <a:moveTo>
                        <a:pt x="611" y="278"/>
                      </a:moveTo>
                      <a:lnTo>
                        <a:pt x="49291" y="48958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4" name="Freeform 263">
                  <a:extLst>
                    <a:ext uri="{FF2B5EF4-FFF2-40B4-BE49-F238E27FC236}">
                      <a16:creationId xmlns:a16="http://schemas.microsoft.com/office/drawing/2014/main" id="{5112283D-AD21-A043-9EAC-6826E29BC439}"/>
                    </a:ext>
                  </a:extLst>
                </p:cNvPr>
                <p:cNvSpPr/>
                <p:nvPr/>
              </p:nvSpPr>
              <p:spPr>
                <a:xfrm>
                  <a:off x="2036875" y="6539525"/>
                  <a:ext cx="49000" cy="49000"/>
                </a:xfrm>
                <a:custGeom>
                  <a:avLst/>
                  <a:gdLst>
                    <a:gd name="connsiteX0" fmla="*/ 713 w 48680"/>
                    <a:gd name="connsiteY0" fmla="*/ 49181 h 48680"/>
                    <a:gd name="connsiteX1" fmla="*/ 49393 w 48680"/>
                    <a:gd name="connsiteY1" fmla="*/ 501 h 48680"/>
                    <a:gd name="connsiteX2" fmla="*/ 713 w 48680"/>
                    <a:gd name="connsiteY2" fmla="*/ 501 h 48680"/>
                    <a:gd name="connsiteX3" fmla="*/ 49393 w 48680"/>
                    <a:gd name="connsiteY3" fmla="*/ 49181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713" y="49181"/>
                      </a:moveTo>
                      <a:lnTo>
                        <a:pt x="49393" y="501"/>
                      </a:lnTo>
                      <a:moveTo>
                        <a:pt x="713" y="501"/>
                      </a:moveTo>
                      <a:lnTo>
                        <a:pt x="49393" y="49181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5" name="Freeform 264">
                  <a:extLst>
                    <a:ext uri="{FF2B5EF4-FFF2-40B4-BE49-F238E27FC236}">
                      <a16:creationId xmlns:a16="http://schemas.microsoft.com/office/drawing/2014/main" id="{051AFB63-FA6A-604D-A751-EAF1E8FF3FDB}"/>
                    </a:ext>
                  </a:extLst>
                </p:cNvPr>
                <p:cNvSpPr/>
                <p:nvPr/>
              </p:nvSpPr>
              <p:spPr>
                <a:xfrm>
                  <a:off x="1766209" y="6241918"/>
                  <a:ext cx="49000" cy="49000"/>
                </a:xfrm>
                <a:custGeom>
                  <a:avLst/>
                  <a:gdLst>
                    <a:gd name="connsiteX0" fmla="*/ 602 w 48680"/>
                    <a:gd name="connsiteY0" fmla="*/ 49060 h 48680"/>
                    <a:gd name="connsiteX1" fmla="*/ 49282 w 48680"/>
                    <a:gd name="connsiteY1" fmla="*/ 380 h 48680"/>
                    <a:gd name="connsiteX2" fmla="*/ 602 w 48680"/>
                    <a:gd name="connsiteY2" fmla="*/ 380 h 48680"/>
                    <a:gd name="connsiteX3" fmla="*/ 49282 w 48680"/>
                    <a:gd name="connsiteY3" fmla="*/ 49060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602" y="49060"/>
                      </a:moveTo>
                      <a:lnTo>
                        <a:pt x="49282" y="380"/>
                      </a:lnTo>
                      <a:moveTo>
                        <a:pt x="602" y="380"/>
                      </a:moveTo>
                      <a:lnTo>
                        <a:pt x="49282" y="49060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16D1D59A-3860-5B45-AA47-9FE0C736A583}"/>
                    </a:ext>
                  </a:extLst>
                </p:cNvPr>
                <p:cNvSpPr/>
                <p:nvPr/>
              </p:nvSpPr>
              <p:spPr>
                <a:xfrm>
                  <a:off x="1859307" y="6420822"/>
                  <a:ext cx="49000" cy="49000"/>
                </a:xfrm>
                <a:custGeom>
                  <a:avLst/>
                  <a:gdLst>
                    <a:gd name="connsiteX0" fmla="*/ 640 w 48680"/>
                    <a:gd name="connsiteY0" fmla="*/ 49133 h 48680"/>
                    <a:gd name="connsiteX1" fmla="*/ 49320 w 48680"/>
                    <a:gd name="connsiteY1" fmla="*/ 453 h 48680"/>
                    <a:gd name="connsiteX2" fmla="*/ 640 w 48680"/>
                    <a:gd name="connsiteY2" fmla="*/ 453 h 48680"/>
                    <a:gd name="connsiteX3" fmla="*/ 49320 w 48680"/>
                    <a:gd name="connsiteY3" fmla="*/ 49133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640" y="49133"/>
                      </a:moveTo>
                      <a:lnTo>
                        <a:pt x="49320" y="453"/>
                      </a:lnTo>
                      <a:moveTo>
                        <a:pt x="640" y="453"/>
                      </a:moveTo>
                      <a:lnTo>
                        <a:pt x="49320" y="49133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7" name="Freeform 266">
                  <a:extLst>
                    <a:ext uri="{FF2B5EF4-FFF2-40B4-BE49-F238E27FC236}">
                      <a16:creationId xmlns:a16="http://schemas.microsoft.com/office/drawing/2014/main" id="{D3693F9E-D2F6-334F-A1D4-DF89D7E8B2FB}"/>
                    </a:ext>
                  </a:extLst>
                </p:cNvPr>
                <p:cNvSpPr/>
                <p:nvPr/>
              </p:nvSpPr>
              <p:spPr>
                <a:xfrm>
                  <a:off x="2033588" y="5863915"/>
                  <a:ext cx="49000" cy="49000"/>
                </a:xfrm>
                <a:custGeom>
                  <a:avLst/>
                  <a:gdLst>
                    <a:gd name="connsiteX0" fmla="*/ 711 w 48680"/>
                    <a:gd name="connsiteY0" fmla="*/ 48906 h 48680"/>
                    <a:gd name="connsiteX1" fmla="*/ 49392 w 48680"/>
                    <a:gd name="connsiteY1" fmla="*/ 226 h 48680"/>
                    <a:gd name="connsiteX2" fmla="*/ 711 w 48680"/>
                    <a:gd name="connsiteY2" fmla="*/ 226 h 48680"/>
                    <a:gd name="connsiteX3" fmla="*/ 49392 w 48680"/>
                    <a:gd name="connsiteY3" fmla="*/ 48906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711" y="48906"/>
                      </a:moveTo>
                      <a:lnTo>
                        <a:pt x="49392" y="226"/>
                      </a:lnTo>
                      <a:moveTo>
                        <a:pt x="711" y="226"/>
                      </a:moveTo>
                      <a:lnTo>
                        <a:pt x="49392" y="48906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710E77EF-5789-084F-855F-C4B7A64B156C}"/>
                    </a:ext>
                  </a:extLst>
                </p:cNvPr>
                <p:cNvSpPr/>
                <p:nvPr/>
              </p:nvSpPr>
              <p:spPr>
                <a:xfrm>
                  <a:off x="1796306" y="6098344"/>
                  <a:ext cx="49000" cy="49000"/>
                </a:xfrm>
                <a:custGeom>
                  <a:avLst/>
                  <a:gdLst>
                    <a:gd name="connsiteX0" fmla="*/ 615 w 48680"/>
                    <a:gd name="connsiteY0" fmla="*/ 49001 h 48680"/>
                    <a:gd name="connsiteX1" fmla="*/ 49295 w 48680"/>
                    <a:gd name="connsiteY1" fmla="*/ 321 h 48680"/>
                    <a:gd name="connsiteX2" fmla="*/ 615 w 48680"/>
                    <a:gd name="connsiteY2" fmla="*/ 321 h 48680"/>
                    <a:gd name="connsiteX3" fmla="*/ 49295 w 48680"/>
                    <a:gd name="connsiteY3" fmla="*/ 49001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615" y="49001"/>
                      </a:moveTo>
                      <a:lnTo>
                        <a:pt x="49295" y="321"/>
                      </a:lnTo>
                      <a:moveTo>
                        <a:pt x="615" y="321"/>
                      </a:moveTo>
                      <a:lnTo>
                        <a:pt x="49295" y="49001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17CBE060-526C-EE43-832C-9AA7AAE973F5}"/>
                    </a:ext>
                  </a:extLst>
                </p:cNvPr>
                <p:cNvSpPr/>
                <p:nvPr/>
              </p:nvSpPr>
              <p:spPr>
                <a:xfrm>
                  <a:off x="1988897" y="5955320"/>
                  <a:ext cx="49000" cy="49000"/>
                </a:xfrm>
                <a:custGeom>
                  <a:avLst/>
                  <a:gdLst>
                    <a:gd name="connsiteX0" fmla="*/ 693 w 48680"/>
                    <a:gd name="connsiteY0" fmla="*/ 48943 h 48680"/>
                    <a:gd name="connsiteX1" fmla="*/ 49373 w 48680"/>
                    <a:gd name="connsiteY1" fmla="*/ 263 h 48680"/>
                    <a:gd name="connsiteX2" fmla="*/ 693 w 48680"/>
                    <a:gd name="connsiteY2" fmla="*/ 263 h 48680"/>
                    <a:gd name="connsiteX3" fmla="*/ 49373 w 48680"/>
                    <a:gd name="connsiteY3" fmla="*/ 48943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693" y="48943"/>
                      </a:moveTo>
                      <a:lnTo>
                        <a:pt x="49373" y="263"/>
                      </a:lnTo>
                      <a:moveTo>
                        <a:pt x="693" y="263"/>
                      </a:moveTo>
                      <a:lnTo>
                        <a:pt x="49373" y="48943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35B9D7E8-CC1D-1341-8E28-C84EB05D21FF}"/>
                    </a:ext>
                  </a:extLst>
                </p:cNvPr>
                <p:cNvSpPr/>
                <p:nvPr/>
              </p:nvSpPr>
              <p:spPr>
                <a:xfrm>
                  <a:off x="1851920" y="6127320"/>
                  <a:ext cx="49000" cy="49000"/>
                </a:xfrm>
                <a:custGeom>
                  <a:avLst/>
                  <a:gdLst>
                    <a:gd name="connsiteX0" fmla="*/ 637 w 48680"/>
                    <a:gd name="connsiteY0" fmla="*/ 49013 h 48680"/>
                    <a:gd name="connsiteX1" fmla="*/ 49317 w 48680"/>
                    <a:gd name="connsiteY1" fmla="*/ 333 h 48680"/>
                    <a:gd name="connsiteX2" fmla="*/ 637 w 48680"/>
                    <a:gd name="connsiteY2" fmla="*/ 333 h 48680"/>
                    <a:gd name="connsiteX3" fmla="*/ 49317 w 48680"/>
                    <a:gd name="connsiteY3" fmla="*/ 49013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637" y="49013"/>
                      </a:moveTo>
                      <a:lnTo>
                        <a:pt x="49317" y="333"/>
                      </a:lnTo>
                      <a:moveTo>
                        <a:pt x="637" y="333"/>
                      </a:moveTo>
                      <a:lnTo>
                        <a:pt x="49317" y="49013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71" name="Freeform 270">
                  <a:extLst>
                    <a:ext uri="{FF2B5EF4-FFF2-40B4-BE49-F238E27FC236}">
                      <a16:creationId xmlns:a16="http://schemas.microsoft.com/office/drawing/2014/main" id="{B230F719-FE78-0742-9784-0E658CDD9319}"/>
                    </a:ext>
                  </a:extLst>
                </p:cNvPr>
                <p:cNvSpPr/>
                <p:nvPr/>
              </p:nvSpPr>
              <p:spPr>
                <a:xfrm>
                  <a:off x="1934852" y="6005753"/>
                  <a:ext cx="49000" cy="49000"/>
                </a:xfrm>
                <a:custGeom>
                  <a:avLst/>
                  <a:gdLst>
                    <a:gd name="connsiteX0" fmla="*/ 671 w 48680"/>
                    <a:gd name="connsiteY0" fmla="*/ 48964 h 48680"/>
                    <a:gd name="connsiteX1" fmla="*/ 49351 w 48680"/>
                    <a:gd name="connsiteY1" fmla="*/ 284 h 48680"/>
                    <a:gd name="connsiteX2" fmla="*/ 671 w 48680"/>
                    <a:gd name="connsiteY2" fmla="*/ 284 h 48680"/>
                    <a:gd name="connsiteX3" fmla="*/ 49351 w 48680"/>
                    <a:gd name="connsiteY3" fmla="*/ 48964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671" y="48964"/>
                      </a:moveTo>
                      <a:lnTo>
                        <a:pt x="49351" y="284"/>
                      </a:lnTo>
                      <a:moveTo>
                        <a:pt x="671" y="284"/>
                      </a:moveTo>
                      <a:lnTo>
                        <a:pt x="49351" y="48964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72" name="Freeform 271">
                  <a:extLst>
                    <a:ext uri="{FF2B5EF4-FFF2-40B4-BE49-F238E27FC236}">
                      <a16:creationId xmlns:a16="http://schemas.microsoft.com/office/drawing/2014/main" id="{3FA910E7-3949-E346-B870-734A7C2E63A7}"/>
                    </a:ext>
                  </a:extLst>
                </p:cNvPr>
                <p:cNvSpPr/>
                <p:nvPr/>
              </p:nvSpPr>
              <p:spPr>
                <a:xfrm>
                  <a:off x="2030523" y="6342156"/>
                  <a:ext cx="49000" cy="49000"/>
                </a:xfrm>
                <a:custGeom>
                  <a:avLst/>
                  <a:gdLst>
                    <a:gd name="connsiteX0" fmla="*/ 710 w 48680"/>
                    <a:gd name="connsiteY0" fmla="*/ 49101 h 48680"/>
                    <a:gd name="connsiteX1" fmla="*/ 49390 w 48680"/>
                    <a:gd name="connsiteY1" fmla="*/ 421 h 48680"/>
                    <a:gd name="connsiteX2" fmla="*/ 710 w 48680"/>
                    <a:gd name="connsiteY2" fmla="*/ 421 h 48680"/>
                    <a:gd name="connsiteX3" fmla="*/ 49390 w 48680"/>
                    <a:gd name="connsiteY3" fmla="*/ 49101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710" y="49101"/>
                      </a:moveTo>
                      <a:lnTo>
                        <a:pt x="49390" y="421"/>
                      </a:lnTo>
                      <a:moveTo>
                        <a:pt x="710" y="421"/>
                      </a:moveTo>
                      <a:lnTo>
                        <a:pt x="49390" y="49101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73" name="Freeform 272">
                  <a:extLst>
                    <a:ext uri="{FF2B5EF4-FFF2-40B4-BE49-F238E27FC236}">
                      <a16:creationId xmlns:a16="http://schemas.microsoft.com/office/drawing/2014/main" id="{09E9FB12-5537-B643-8796-2B766D8B34CD}"/>
                    </a:ext>
                  </a:extLst>
                </p:cNvPr>
                <p:cNvSpPr/>
                <p:nvPr/>
              </p:nvSpPr>
              <p:spPr>
                <a:xfrm>
                  <a:off x="1946032" y="6230406"/>
                  <a:ext cx="49000" cy="49000"/>
                </a:xfrm>
                <a:custGeom>
                  <a:avLst/>
                  <a:gdLst>
                    <a:gd name="connsiteX0" fmla="*/ 676 w 48680"/>
                    <a:gd name="connsiteY0" fmla="*/ 49055 h 48680"/>
                    <a:gd name="connsiteX1" fmla="*/ 49356 w 48680"/>
                    <a:gd name="connsiteY1" fmla="*/ 375 h 48680"/>
                    <a:gd name="connsiteX2" fmla="*/ 676 w 48680"/>
                    <a:gd name="connsiteY2" fmla="*/ 375 h 48680"/>
                    <a:gd name="connsiteX3" fmla="*/ 49356 w 48680"/>
                    <a:gd name="connsiteY3" fmla="*/ 49055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676" y="49055"/>
                      </a:moveTo>
                      <a:lnTo>
                        <a:pt x="49356" y="375"/>
                      </a:lnTo>
                      <a:moveTo>
                        <a:pt x="676" y="375"/>
                      </a:moveTo>
                      <a:lnTo>
                        <a:pt x="49356" y="49055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74" name="Freeform 273">
                  <a:extLst>
                    <a:ext uri="{FF2B5EF4-FFF2-40B4-BE49-F238E27FC236}">
                      <a16:creationId xmlns:a16="http://schemas.microsoft.com/office/drawing/2014/main" id="{CC80F5D2-66E6-FD43-B1E7-8BFB5CE2D3D1}"/>
                    </a:ext>
                  </a:extLst>
                </p:cNvPr>
                <p:cNvSpPr/>
                <p:nvPr/>
              </p:nvSpPr>
              <p:spPr>
                <a:xfrm>
                  <a:off x="1994060" y="6074206"/>
                  <a:ext cx="49000" cy="49000"/>
                </a:xfrm>
                <a:custGeom>
                  <a:avLst/>
                  <a:gdLst>
                    <a:gd name="connsiteX0" fmla="*/ 695 w 48680"/>
                    <a:gd name="connsiteY0" fmla="*/ 48992 h 48680"/>
                    <a:gd name="connsiteX1" fmla="*/ 49375 w 48680"/>
                    <a:gd name="connsiteY1" fmla="*/ 311 h 48680"/>
                    <a:gd name="connsiteX2" fmla="*/ 695 w 48680"/>
                    <a:gd name="connsiteY2" fmla="*/ 311 h 48680"/>
                    <a:gd name="connsiteX3" fmla="*/ 49375 w 48680"/>
                    <a:gd name="connsiteY3" fmla="*/ 48992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695" y="48992"/>
                      </a:moveTo>
                      <a:lnTo>
                        <a:pt x="49375" y="311"/>
                      </a:lnTo>
                      <a:moveTo>
                        <a:pt x="695" y="311"/>
                      </a:moveTo>
                      <a:lnTo>
                        <a:pt x="49375" y="48992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75" name="Freeform 274">
                  <a:extLst>
                    <a:ext uri="{FF2B5EF4-FFF2-40B4-BE49-F238E27FC236}">
                      <a16:creationId xmlns:a16="http://schemas.microsoft.com/office/drawing/2014/main" id="{B607016F-5FE1-2443-BA8E-589DF460ACFE}"/>
                    </a:ext>
                  </a:extLst>
                </p:cNvPr>
                <p:cNvSpPr/>
                <p:nvPr/>
              </p:nvSpPr>
              <p:spPr>
                <a:xfrm>
                  <a:off x="2028374" y="6219716"/>
                  <a:ext cx="49000" cy="49000"/>
                </a:xfrm>
                <a:custGeom>
                  <a:avLst/>
                  <a:gdLst>
                    <a:gd name="connsiteX0" fmla="*/ 709 w 48680"/>
                    <a:gd name="connsiteY0" fmla="*/ 49051 h 48680"/>
                    <a:gd name="connsiteX1" fmla="*/ 49389 w 48680"/>
                    <a:gd name="connsiteY1" fmla="*/ 371 h 48680"/>
                    <a:gd name="connsiteX2" fmla="*/ 709 w 48680"/>
                    <a:gd name="connsiteY2" fmla="*/ 371 h 48680"/>
                    <a:gd name="connsiteX3" fmla="*/ 49389 w 48680"/>
                    <a:gd name="connsiteY3" fmla="*/ 49051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709" y="49051"/>
                      </a:moveTo>
                      <a:lnTo>
                        <a:pt x="49389" y="371"/>
                      </a:lnTo>
                      <a:moveTo>
                        <a:pt x="709" y="371"/>
                      </a:moveTo>
                      <a:lnTo>
                        <a:pt x="49389" y="49051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2" name="Freeform 281">
                  <a:extLst>
                    <a:ext uri="{FF2B5EF4-FFF2-40B4-BE49-F238E27FC236}">
                      <a16:creationId xmlns:a16="http://schemas.microsoft.com/office/drawing/2014/main" id="{3F8D40F3-29F6-514B-B08B-932BE9186D11}"/>
                    </a:ext>
                  </a:extLst>
                </p:cNvPr>
                <p:cNvSpPr/>
                <p:nvPr/>
              </p:nvSpPr>
              <p:spPr>
                <a:xfrm>
                  <a:off x="2169440" y="6233907"/>
                  <a:ext cx="49000" cy="49000"/>
                </a:xfrm>
                <a:custGeom>
                  <a:avLst/>
                  <a:gdLst>
                    <a:gd name="connsiteX0" fmla="*/ 767 w 48680"/>
                    <a:gd name="connsiteY0" fmla="*/ 49057 h 48680"/>
                    <a:gd name="connsiteX1" fmla="*/ 49447 w 48680"/>
                    <a:gd name="connsiteY1" fmla="*/ 377 h 48680"/>
                    <a:gd name="connsiteX2" fmla="*/ 767 w 48680"/>
                    <a:gd name="connsiteY2" fmla="*/ 377 h 48680"/>
                    <a:gd name="connsiteX3" fmla="*/ 49447 w 48680"/>
                    <a:gd name="connsiteY3" fmla="*/ 49057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767" y="49057"/>
                      </a:moveTo>
                      <a:lnTo>
                        <a:pt x="49447" y="377"/>
                      </a:lnTo>
                      <a:moveTo>
                        <a:pt x="767" y="377"/>
                      </a:moveTo>
                      <a:lnTo>
                        <a:pt x="49447" y="49057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3" name="Freeform 282">
                  <a:extLst>
                    <a:ext uri="{FF2B5EF4-FFF2-40B4-BE49-F238E27FC236}">
                      <a16:creationId xmlns:a16="http://schemas.microsoft.com/office/drawing/2014/main" id="{816190BD-7D27-BF43-A6A9-61E450623E37}"/>
                    </a:ext>
                  </a:extLst>
                </p:cNvPr>
                <p:cNvSpPr/>
                <p:nvPr/>
              </p:nvSpPr>
              <p:spPr>
                <a:xfrm>
                  <a:off x="2140116" y="6089374"/>
                  <a:ext cx="49000" cy="49000"/>
                </a:xfrm>
                <a:custGeom>
                  <a:avLst/>
                  <a:gdLst>
                    <a:gd name="connsiteX0" fmla="*/ 755 w 48680"/>
                    <a:gd name="connsiteY0" fmla="*/ 48998 h 48680"/>
                    <a:gd name="connsiteX1" fmla="*/ 49435 w 48680"/>
                    <a:gd name="connsiteY1" fmla="*/ 318 h 48680"/>
                    <a:gd name="connsiteX2" fmla="*/ 755 w 48680"/>
                    <a:gd name="connsiteY2" fmla="*/ 318 h 48680"/>
                    <a:gd name="connsiteX3" fmla="*/ 49435 w 48680"/>
                    <a:gd name="connsiteY3" fmla="*/ 48998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755" y="48998"/>
                      </a:moveTo>
                      <a:lnTo>
                        <a:pt x="49435" y="318"/>
                      </a:lnTo>
                      <a:moveTo>
                        <a:pt x="755" y="318"/>
                      </a:moveTo>
                      <a:lnTo>
                        <a:pt x="49435" y="48998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3" name="Freeform 292">
                  <a:extLst>
                    <a:ext uri="{FF2B5EF4-FFF2-40B4-BE49-F238E27FC236}">
                      <a16:creationId xmlns:a16="http://schemas.microsoft.com/office/drawing/2014/main" id="{5397463B-E93C-8444-B2E6-CCB51F31767E}"/>
                    </a:ext>
                  </a:extLst>
                </p:cNvPr>
                <p:cNvSpPr/>
                <p:nvPr/>
              </p:nvSpPr>
              <p:spPr>
                <a:xfrm>
                  <a:off x="2118622" y="6023898"/>
                  <a:ext cx="49000" cy="49000"/>
                </a:xfrm>
                <a:custGeom>
                  <a:avLst/>
                  <a:gdLst>
                    <a:gd name="connsiteX0" fmla="*/ 746 w 48680"/>
                    <a:gd name="connsiteY0" fmla="*/ 48971 h 48680"/>
                    <a:gd name="connsiteX1" fmla="*/ 49426 w 48680"/>
                    <a:gd name="connsiteY1" fmla="*/ 291 h 48680"/>
                    <a:gd name="connsiteX2" fmla="*/ 746 w 48680"/>
                    <a:gd name="connsiteY2" fmla="*/ 291 h 48680"/>
                    <a:gd name="connsiteX3" fmla="*/ 49426 w 48680"/>
                    <a:gd name="connsiteY3" fmla="*/ 48971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746" y="48971"/>
                      </a:moveTo>
                      <a:lnTo>
                        <a:pt x="49426" y="291"/>
                      </a:lnTo>
                      <a:moveTo>
                        <a:pt x="746" y="291"/>
                      </a:moveTo>
                      <a:lnTo>
                        <a:pt x="49426" y="48971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5" name="Freeform 294">
                  <a:extLst>
                    <a:ext uri="{FF2B5EF4-FFF2-40B4-BE49-F238E27FC236}">
                      <a16:creationId xmlns:a16="http://schemas.microsoft.com/office/drawing/2014/main" id="{EDF4ECCA-FB79-5748-84ED-7E9AD157077D}"/>
                    </a:ext>
                  </a:extLst>
                </p:cNvPr>
                <p:cNvSpPr/>
                <p:nvPr/>
              </p:nvSpPr>
              <p:spPr>
                <a:xfrm>
                  <a:off x="2267089" y="6140410"/>
                  <a:ext cx="49000" cy="49000"/>
                </a:xfrm>
                <a:custGeom>
                  <a:avLst/>
                  <a:gdLst>
                    <a:gd name="connsiteX0" fmla="*/ 807 w 48680"/>
                    <a:gd name="connsiteY0" fmla="*/ 49019 h 48680"/>
                    <a:gd name="connsiteX1" fmla="*/ 49487 w 48680"/>
                    <a:gd name="connsiteY1" fmla="*/ 338 h 48680"/>
                    <a:gd name="connsiteX2" fmla="*/ 807 w 48680"/>
                    <a:gd name="connsiteY2" fmla="*/ 338 h 48680"/>
                    <a:gd name="connsiteX3" fmla="*/ 49487 w 48680"/>
                    <a:gd name="connsiteY3" fmla="*/ 49019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807" y="49019"/>
                      </a:moveTo>
                      <a:lnTo>
                        <a:pt x="49487" y="338"/>
                      </a:lnTo>
                      <a:moveTo>
                        <a:pt x="807" y="338"/>
                      </a:moveTo>
                      <a:lnTo>
                        <a:pt x="49487" y="49019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8" name="Freeform 297">
                  <a:extLst>
                    <a:ext uri="{FF2B5EF4-FFF2-40B4-BE49-F238E27FC236}">
                      <a16:creationId xmlns:a16="http://schemas.microsoft.com/office/drawing/2014/main" id="{08B8F0B8-F277-1B4C-A4D7-5D2A8A1E3CD5}"/>
                    </a:ext>
                  </a:extLst>
                </p:cNvPr>
                <p:cNvSpPr/>
                <p:nvPr/>
              </p:nvSpPr>
              <p:spPr>
                <a:xfrm>
                  <a:off x="2139379" y="6386826"/>
                  <a:ext cx="49000" cy="49000"/>
                </a:xfrm>
                <a:custGeom>
                  <a:avLst/>
                  <a:gdLst>
                    <a:gd name="connsiteX0" fmla="*/ 755 w 48680"/>
                    <a:gd name="connsiteY0" fmla="*/ 49119 h 48680"/>
                    <a:gd name="connsiteX1" fmla="*/ 49435 w 48680"/>
                    <a:gd name="connsiteY1" fmla="*/ 439 h 48680"/>
                    <a:gd name="connsiteX2" fmla="*/ 755 w 48680"/>
                    <a:gd name="connsiteY2" fmla="*/ 439 h 48680"/>
                    <a:gd name="connsiteX3" fmla="*/ 49435 w 48680"/>
                    <a:gd name="connsiteY3" fmla="*/ 49119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755" y="49119"/>
                      </a:moveTo>
                      <a:lnTo>
                        <a:pt x="49435" y="439"/>
                      </a:lnTo>
                      <a:moveTo>
                        <a:pt x="755" y="439"/>
                      </a:moveTo>
                      <a:lnTo>
                        <a:pt x="49435" y="49119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9" name="Freeform 298">
                  <a:extLst>
                    <a:ext uri="{FF2B5EF4-FFF2-40B4-BE49-F238E27FC236}">
                      <a16:creationId xmlns:a16="http://schemas.microsoft.com/office/drawing/2014/main" id="{4781B641-699F-4545-9EBF-1FB49074053E}"/>
                    </a:ext>
                  </a:extLst>
                </p:cNvPr>
                <p:cNvSpPr/>
                <p:nvPr/>
              </p:nvSpPr>
              <p:spPr>
                <a:xfrm>
                  <a:off x="2332154" y="6239606"/>
                  <a:ext cx="49000" cy="49000"/>
                </a:xfrm>
                <a:custGeom>
                  <a:avLst/>
                  <a:gdLst>
                    <a:gd name="connsiteX0" fmla="*/ 833 w 48680"/>
                    <a:gd name="connsiteY0" fmla="*/ 49059 h 48680"/>
                    <a:gd name="connsiteX1" fmla="*/ 49513 w 48680"/>
                    <a:gd name="connsiteY1" fmla="*/ 379 h 48680"/>
                    <a:gd name="connsiteX2" fmla="*/ 833 w 48680"/>
                    <a:gd name="connsiteY2" fmla="*/ 379 h 48680"/>
                    <a:gd name="connsiteX3" fmla="*/ 49513 w 48680"/>
                    <a:gd name="connsiteY3" fmla="*/ 49059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833" y="49059"/>
                      </a:moveTo>
                      <a:lnTo>
                        <a:pt x="49513" y="379"/>
                      </a:lnTo>
                      <a:moveTo>
                        <a:pt x="833" y="379"/>
                      </a:moveTo>
                      <a:lnTo>
                        <a:pt x="49513" y="49059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0" name="Freeform 299">
                  <a:extLst>
                    <a:ext uri="{FF2B5EF4-FFF2-40B4-BE49-F238E27FC236}">
                      <a16:creationId xmlns:a16="http://schemas.microsoft.com/office/drawing/2014/main" id="{A53F7D00-725C-0441-B9E3-2308DF3A8D96}"/>
                    </a:ext>
                  </a:extLst>
                </p:cNvPr>
                <p:cNvSpPr/>
                <p:nvPr/>
              </p:nvSpPr>
              <p:spPr>
                <a:xfrm>
                  <a:off x="2298659" y="6379326"/>
                  <a:ext cx="49000" cy="49000"/>
                </a:xfrm>
                <a:custGeom>
                  <a:avLst/>
                  <a:gdLst>
                    <a:gd name="connsiteX0" fmla="*/ 820 w 48680"/>
                    <a:gd name="connsiteY0" fmla="*/ 49116 h 48680"/>
                    <a:gd name="connsiteX1" fmla="*/ 49500 w 48680"/>
                    <a:gd name="connsiteY1" fmla="*/ 436 h 48680"/>
                    <a:gd name="connsiteX2" fmla="*/ 820 w 48680"/>
                    <a:gd name="connsiteY2" fmla="*/ 436 h 48680"/>
                    <a:gd name="connsiteX3" fmla="*/ 49500 w 48680"/>
                    <a:gd name="connsiteY3" fmla="*/ 49116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820" y="49116"/>
                      </a:moveTo>
                      <a:lnTo>
                        <a:pt x="49500" y="436"/>
                      </a:lnTo>
                      <a:moveTo>
                        <a:pt x="820" y="436"/>
                      </a:moveTo>
                      <a:lnTo>
                        <a:pt x="49500" y="49116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1" name="Freeform 300">
                  <a:extLst>
                    <a:ext uri="{FF2B5EF4-FFF2-40B4-BE49-F238E27FC236}">
                      <a16:creationId xmlns:a16="http://schemas.microsoft.com/office/drawing/2014/main" id="{90B6B303-E406-FF45-9EB9-D45B070C8D35}"/>
                    </a:ext>
                  </a:extLst>
                </p:cNvPr>
                <p:cNvSpPr/>
                <p:nvPr/>
              </p:nvSpPr>
              <p:spPr>
                <a:xfrm>
                  <a:off x="2384060" y="6222691"/>
                  <a:ext cx="49000" cy="49000"/>
                </a:xfrm>
                <a:custGeom>
                  <a:avLst/>
                  <a:gdLst>
                    <a:gd name="connsiteX0" fmla="*/ 855 w 48680"/>
                    <a:gd name="connsiteY0" fmla="*/ 49052 h 48680"/>
                    <a:gd name="connsiteX1" fmla="*/ 49535 w 48680"/>
                    <a:gd name="connsiteY1" fmla="*/ 372 h 48680"/>
                    <a:gd name="connsiteX2" fmla="*/ 855 w 48680"/>
                    <a:gd name="connsiteY2" fmla="*/ 372 h 48680"/>
                    <a:gd name="connsiteX3" fmla="*/ 49535 w 48680"/>
                    <a:gd name="connsiteY3" fmla="*/ 49052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855" y="49052"/>
                      </a:moveTo>
                      <a:lnTo>
                        <a:pt x="49535" y="372"/>
                      </a:lnTo>
                      <a:moveTo>
                        <a:pt x="855" y="372"/>
                      </a:moveTo>
                      <a:lnTo>
                        <a:pt x="49535" y="49052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2" name="Freeform 301">
                  <a:extLst>
                    <a:ext uri="{FF2B5EF4-FFF2-40B4-BE49-F238E27FC236}">
                      <a16:creationId xmlns:a16="http://schemas.microsoft.com/office/drawing/2014/main" id="{4B60877C-3C79-4545-914C-0693FB7F0803}"/>
                    </a:ext>
                  </a:extLst>
                </p:cNvPr>
                <p:cNvSpPr/>
                <p:nvPr/>
              </p:nvSpPr>
              <p:spPr>
                <a:xfrm>
                  <a:off x="2306142" y="5970613"/>
                  <a:ext cx="49000" cy="49000"/>
                </a:xfrm>
                <a:custGeom>
                  <a:avLst/>
                  <a:gdLst>
                    <a:gd name="connsiteX0" fmla="*/ 823 w 48680"/>
                    <a:gd name="connsiteY0" fmla="*/ 48949 h 48680"/>
                    <a:gd name="connsiteX1" fmla="*/ 49503 w 48680"/>
                    <a:gd name="connsiteY1" fmla="*/ 269 h 48680"/>
                    <a:gd name="connsiteX2" fmla="*/ 823 w 48680"/>
                    <a:gd name="connsiteY2" fmla="*/ 269 h 48680"/>
                    <a:gd name="connsiteX3" fmla="*/ 49503 w 48680"/>
                    <a:gd name="connsiteY3" fmla="*/ 48949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823" y="48949"/>
                      </a:moveTo>
                      <a:lnTo>
                        <a:pt x="49503" y="269"/>
                      </a:lnTo>
                      <a:moveTo>
                        <a:pt x="823" y="269"/>
                      </a:moveTo>
                      <a:lnTo>
                        <a:pt x="49503" y="48949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3" name="Freeform 302">
                  <a:extLst>
                    <a:ext uri="{FF2B5EF4-FFF2-40B4-BE49-F238E27FC236}">
                      <a16:creationId xmlns:a16="http://schemas.microsoft.com/office/drawing/2014/main" id="{53CF323C-A787-EB43-B22F-5BC9B9826BAC}"/>
                    </a:ext>
                  </a:extLst>
                </p:cNvPr>
                <p:cNvSpPr/>
                <p:nvPr/>
              </p:nvSpPr>
              <p:spPr>
                <a:xfrm>
                  <a:off x="2395335" y="6127339"/>
                  <a:ext cx="49000" cy="49000"/>
                </a:xfrm>
                <a:custGeom>
                  <a:avLst/>
                  <a:gdLst>
                    <a:gd name="connsiteX0" fmla="*/ 859 w 48680"/>
                    <a:gd name="connsiteY0" fmla="*/ 49013 h 48680"/>
                    <a:gd name="connsiteX1" fmla="*/ 49539 w 48680"/>
                    <a:gd name="connsiteY1" fmla="*/ 333 h 48680"/>
                    <a:gd name="connsiteX2" fmla="*/ 859 w 48680"/>
                    <a:gd name="connsiteY2" fmla="*/ 333 h 48680"/>
                    <a:gd name="connsiteX3" fmla="*/ 49539 w 48680"/>
                    <a:gd name="connsiteY3" fmla="*/ 49013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859" y="49013"/>
                      </a:moveTo>
                      <a:lnTo>
                        <a:pt x="49539" y="333"/>
                      </a:lnTo>
                      <a:moveTo>
                        <a:pt x="859" y="333"/>
                      </a:moveTo>
                      <a:lnTo>
                        <a:pt x="49539" y="49013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4" name="Freeform 303">
                  <a:extLst>
                    <a:ext uri="{FF2B5EF4-FFF2-40B4-BE49-F238E27FC236}">
                      <a16:creationId xmlns:a16="http://schemas.microsoft.com/office/drawing/2014/main" id="{1E091CB9-ADDA-D34C-951D-4C1E09C2E61D}"/>
                    </a:ext>
                  </a:extLst>
                </p:cNvPr>
                <p:cNvSpPr/>
                <p:nvPr/>
              </p:nvSpPr>
              <p:spPr>
                <a:xfrm>
                  <a:off x="2205308" y="5891054"/>
                  <a:ext cx="49000" cy="49000"/>
                </a:xfrm>
                <a:custGeom>
                  <a:avLst/>
                  <a:gdLst>
                    <a:gd name="connsiteX0" fmla="*/ 782 w 48680"/>
                    <a:gd name="connsiteY0" fmla="*/ 48917 h 48680"/>
                    <a:gd name="connsiteX1" fmla="*/ 49462 w 48680"/>
                    <a:gd name="connsiteY1" fmla="*/ 237 h 48680"/>
                    <a:gd name="connsiteX2" fmla="*/ 782 w 48680"/>
                    <a:gd name="connsiteY2" fmla="*/ 237 h 48680"/>
                    <a:gd name="connsiteX3" fmla="*/ 49462 w 48680"/>
                    <a:gd name="connsiteY3" fmla="*/ 48917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782" y="48917"/>
                      </a:moveTo>
                      <a:lnTo>
                        <a:pt x="49462" y="237"/>
                      </a:lnTo>
                      <a:moveTo>
                        <a:pt x="782" y="237"/>
                      </a:moveTo>
                      <a:lnTo>
                        <a:pt x="49462" y="48917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5" name="Freeform 304">
                  <a:extLst>
                    <a:ext uri="{FF2B5EF4-FFF2-40B4-BE49-F238E27FC236}">
                      <a16:creationId xmlns:a16="http://schemas.microsoft.com/office/drawing/2014/main" id="{274C8FFA-08D4-2446-BE9F-5AA80F57C47C}"/>
                    </a:ext>
                  </a:extLst>
                </p:cNvPr>
                <p:cNvSpPr/>
                <p:nvPr/>
              </p:nvSpPr>
              <p:spPr>
                <a:xfrm>
                  <a:off x="2410251" y="6008014"/>
                  <a:ext cx="49000" cy="49000"/>
                </a:xfrm>
                <a:custGeom>
                  <a:avLst/>
                  <a:gdLst>
                    <a:gd name="connsiteX0" fmla="*/ 865 w 48680"/>
                    <a:gd name="connsiteY0" fmla="*/ 48965 h 48680"/>
                    <a:gd name="connsiteX1" fmla="*/ 49545 w 48680"/>
                    <a:gd name="connsiteY1" fmla="*/ 284 h 48680"/>
                    <a:gd name="connsiteX2" fmla="*/ 865 w 48680"/>
                    <a:gd name="connsiteY2" fmla="*/ 284 h 48680"/>
                    <a:gd name="connsiteX3" fmla="*/ 49545 w 48680"/>
                    <a:gd name="connsiteY3" fmla="*/ 48965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865" y="48965"/>
                      </a:moveTo>
                      <a:lnTo>
                        <a:pt x="49545" y="284"/>
                      </a:lnTo>
                      <a:moveTo>
                        <a:pt x="865" y="284"/>
                      </a:moveTo>
                      <a:lnTo>
                        <a:pt x="49545" y="48965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6" name="Freeform 305">
                  <a:extLst>
                    <a:ext uri="{FF2B5EF4-FFF2-40B4-BE49-F238E27FC236}">
                      <a16:creationId xmlns:a16="http://schemas.microsoft.com/office/drawing/2014/main" id="{B2721FF0-0D6F-E742-81E9-C31A5E1D8F00}"/>
                    </a:ext>
                  </a:extLst>
                </p:cNvPr>
                <p:cNvSpPr/>
                <p:nvPr/>
              </p:nvSpPr>
              <p:spPr>
                <a:xfrm>
                  <a:off x="2189388" y="6540853"/>
                  <a:ext cx="49000" cy="49000"/>
                </a:xfrm>
                <a:custGeom>
                  <a:avLst/>
                  <a:gdLst>
                    <a:gd name="connsiteX0" fmla="*/ 775 w 48680"/>
                    <a:gd name="connsiteY0" fmla="*/ 49182 h 48680"/>
                    <a:gd name="connsiteX1" fmla="*/ 49455 w 48680"/>
                    <a:gd name="connsiteY1" fmla="*/ 502 h 48680"/>
                    <a:gd name="connsiteX2" fmla="*/ 775 w 48680"/>
                    <a:gd name="connsiteY2" fmla="*/ 502 h 48680"/>
                    <a:gd name="connsiteX3" fmla="*/ 49455 w 48680"/>
                    <a:gd name="connsiteY3" fmla="*/ 49182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775" y="49182"/>
                      </a:moveTo>
                      <a:lnTo>
                        <a:pt x="49455" y="502"/>
                      </a:lnTo>
                      <a:moveTo>
                        <a:pt x="775" y="502"/>
                      </a:moveTo>
                      <a:lnTo>
                        <a:pt x="49455" y="49182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7" name="Freeform 306">
                  <a:extLst>
                    <a:ext uri="{FF2B5EF4-FFF2-40B4-BE49-F238E27FC236}">
                      <a16:creationId xmlns:a16="http://schemas.microsoft.com/office/drawing/2014/main" id="{85542414-B3F2-C641-8889-E61CC2E8330A}"/>
                    </a:ext>
                  </a:extLst>
                </p:cNvPr>
                <p:cNvSpPr/>
                <p:nvPr/>
              </p:nvSpPr>
              <p:spPr>
                <a:xfrm>
                  <a:off x="2416604" y="6402758"/>
                  <a:ext cx="49000" cy="49000"/>
                </a:xfrm>
                <a:custGeom>
                  <a:avLst/>
                  <a:gdLst>
                    <a:gd name="connsiteX0" fmla="*/ 868 w 48680"/>
                    <a:gd name="connsiteY0" fmla="*/ 49126 h 48680"/>
                    <a:gd name="connsiteX1" fmla="*/ 49548 w 48680"/>
                    <a:gd name="connsiteY1" fmla="*/ 446 h 48680"/>
                    <a:gd name="connsiteX2" fmla="*/ 868 w 48680"/>
                    <a:gd name="connsiteY2" fmla="*/ 446 h 48680"/>
                    <a:gd name="connsiteX3" fmla="*/ 49548 w 48680"/>
                    <a:gd name="connsiteY3" fmla="*/ 49126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868" y="49126"/>
                      </a:moveTo>
                      <a:lnTo>
                        <a:pt x="49548" y="446"/>
                      </a:lnTo>
                      <a:moveTo>
                        <a:pt x="868" y="446"/>
                      </a:moveTo>
                      <a:lnTo>
                        <a:pt x="49548" y="49126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8" name="Freeform 307">
                  <a:extLst>
                    <a:ext uri="{FF2B5EF4-FFF2-40B4-BE49-F238E27FC236}">
                      <a16:creationId xmlns:a16="http://schemas.microsoft.com/office/drawing/2014/main" id="{C750F1A4-2CA5-E047-935B-1117B54668B2}"/>
                    </a:ext>
                  </a:extLst>
                </p:cNvPr>
                <p:cNvSpPr/>
                <p:nvPr/>
              </p:nvSpPr>
              <p:spPr>
                <a:xfrm>
                  <a:off x="2329579" y="6520329"/>
                  <a:ext cx="49000" cy="49000"/>
                </a:xfrm>
                <a:custGeom>
                  <a:avLst/>
                  <a:gdLst>
                    <a:gd name="connsiteX0" fmla="*/ 832 w 48680"/>
                    <a:gd name="connsiteY0" fmla="*/ 49174 h 48680"/>
                    <a:gd name="connsiteX1" fmla="*/ 49512 w 48680"/>
                    <a:gd name="connsiteY1" fmla="*/ 494 h 48680"/>
                    <a:gd name="connsiteX2" fmla="*/ 832 w 48680"/>
                    <a:gd name="connsiteY2" fmla="*/ 494 h 48680"/>
                    <a:gd name="connsiteX3" fmla="*/ 49512 w 48680"/>
                    <a:gd name="connsiteY3" fmla="*/ 49174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832" y="49174"/>
                      </a:moveTo>
                      <a:lnTo>
                        <a:pt x="49512" y="494"/>
                      </a:lnTo>
                      <a:moveTo>
                        <a:pt x="832" y="494"/>
                      </a:moveTo>
                      <a:lnTo>
                        <a:pt x="49512" y="49174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9" name="Freeform 308">
                  <a:extLst>
                    <a:ext uri="{FF2B5EF4-FFF2-40B4-BE49-F238E27FC236}">
                      <a16:creationId xmlns:a16="http://schemas.microsoft.com/office/drawing/2014/main" id="{79656B3F-FC83-6C4B-A42B-63F5B5BEE0DB}"/>
                    </a:ext>
                  </a:extLst>
                </p:cNvPr>
                <p:cNvSpPr/>
                <p:nvPr/>
              </p:nvSpPr>
              <p:spPr>
                <a:xfrm>
                  <a:off x="2160914" y="5767636"/>
                  <a:ext cx="49000" cy="49000"/>
                </a:xfrm>
                <a:custGeom>
                  <a:avLst/>
                  <a:gdLst>
                    <a:gd name="connsiteX0" fmla="*/ 763 w 48680"/>
                    <a:gd name="connsiteY0" fmla="*/ 48866 h 48680"/>
                    <a:gd name="connsiteX1" fmla="*/ 49444 w 48680"/>
                    <a:gd name="connsiteY1" fmla="*/ 186 h 48680"/>
                    <a:gd name="connsiteX2" fmla="*/ 763 w 48680"/>
                    <a:gd name="connsiteY2" fmla="*/ 186 h 48680"/>
                    <a:gd name="connsiteX3" fmla="*/ 49444 w 48680"/>
                    <a:gd name="connsiteY3" fmla="*/ 48866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763" y="48866"/>
                      </a:moveTo>
                      <a:lnTo>
                        <a:pt x="49444" y="186"/>
                      </a:lnTo>
                      <a:moveTo>
                        <a:pt x="763" y="186"/>
                      </a:moveTo>
                      <a:lnTo>
                        <a:pt x="49444" y="48866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0" name="Freeform 309">
                  <a:extLst>
                    <a:ext uri="{FF2B5EF4-FFF2-40B4-BE49-F238E27FC236}">
                      <a16:creationId xmlns:a16="http://schemas.microsoft.com/office/drawing/2014/main" id="{E49C00C5-97A3-5648-A96D-9E0774175F56}"/>
                    </a:ext>
                  </a:extLst>
                </p:cNvPr>
                <p:cNvSpPr/>
                <p:nvPr/>
              </p:nvSpPr>
              <p:spPr>
                <a:xfrm>
                  <a:off x="2517019" y="6276927"/>
                  <a:ext cx="49000" cy="49000"/>
                </a:xfrm>
                <a:custGeom>
                  <a:avLst/>
                  <a:gdLst>
                    <a:gd name="connsiteX0" fmla="*/ 909 w 48680"/>
                    <a:gd name="connsiteY0" fmla="*/ 49074 h 48680"/>
                    <a:gd name="connsiteX1" fmla="*/ 49589 w 48680"/>
                    <a:gd name="connsiteY1" fmla="*/ 394 h 48680"/>
                    <a:gd name="connsiteX2" fmla="*/ 909 w 48680"/>
                    <a:gd name="connsiteY2" fmla="*/ 394 h 48680"/>
                    <a:gd name="connsiteX3" fmla="*/ 49589 w 48680"/>
                    <a:gd name="connsiteY3" fmla="*/ 49074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909" y="49074"/>
                      </a:moveTo>
                      <a:lnTo>
                        <a:pt x="49589" y="394"/>
                      </a:lnTo>
                      <a:moveTo>
                        <a:pt x="909" y="394"/>
                      </a:moveTo>
                      <a:lnTo>
                        <a:pt x="49589" y="49074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1" name="Freeform 310">
                  <a:extLst>
                    <a:ext uri="{FF2B5EF4-FFF2-40B4-BE49-F238E27FC236}">
                      <a16:creationId xmlns:a16="http://schemas.microsoft.com/office/drawing/2014/main" id="{810CCAF6-F764-2D40-B263-663A79312414}"/>
                    </a:ext>
                  </a:extLst>
                </p:cNvPr>
                <p:cNvSpPr/>
                <p:nvPr/>
              </p:nvSpPr>
              <p:spPr>
                <a:xfrm>
                  <a:off x="2344074" y="5835924"/>
                  <a:ext cx="49000" cy="49000"/>
                </a:xfrm>
                <a:custGeom>
                  <a:avLst/>
                  <a:gdLst>
                    <a:gd name="connsiteX0" fmla="*/ 838 w 48680"/>
                    <a:gd name="connsiteY0" fmla="*/ 48894 h 48680"/>
                    <a:gd name="connsiteX1" fmla="*/ 49518 w 48680"/>
                    <a:gd name="connsiteY1" fmla="*/ 214 h 48680"/>
                    <a:gd name="connsiteX2" fmla="*/ 838 w 48680"/>
                    <a:gd name="connsiteY2" fmla="*/ 214 h 48680"/>
                    <a:gd name="connsiteX3" fmla="*/ 49518 w 48680"/>
                    <a:gd name="connsiteY3" fmla="*/ 48894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838" y="48894"/>
                      </a:moveTo>
                      <a:lnTo>
                        <a:pt x="49518" y="214"/>
                      </a:lnTo>
                      <a:moveTo>
                        <a:pt x="838" y="214"/>
                      </a:moveTo>
                      <a:lnTo>
                        <a:pt x="49518" y="48894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2" name="Freeform 311">
                  <a:extLst>
                    <a:ext uri="{FF2B5EF4-FFF2-40B4-BE49-F238E27FC236}">
                      <a16:creationId xmlns:a16="http://schemas.microsoft.com/office/drawing/2014/main" id="{02582782-98E7-AD40-9041-ACB9A4C427A3}"/>
                    </a:ext>
                  </a:extLst>
                </p:cNvPr>
                <p:cNvSpPr/>
                <p:nvPr/>
              </p:nvSpPr>
              <p:spPr>
                <a:xfrm>
                  <a:off x="2389271" y="5837097"/>
                  <a:ext cx="49000" cy="49000"/>
                </a:xfrm>
                <a:custGeom>
                  <a:avLst/>
                  <a:gdLst>
                    <a:gd name="connsiteX0" fmla="*/ 857 w 48680"/>
                    <a:gd name="connsiteY0" fmla="*/ 48895 h 48680"/>
                    <a:gd name="connsiteX1" fmla="*/ 49537 w 48680"/>
                    <a:gd name="connsiteY1" fmla="*/ 215 h 48680"/>
                    <a:gd name="connsiteX2" fmla="*/ 857 w 48680"/>
                    <a:gd name="connsiteY2" fmla="*/ 215 h 48680"/>
                    <a:gd name="connsiteX3" fmla="*/ 49537 w 48680"/>
                    <a:gd name="connsiteY3" fmla="*/ 48895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857" y="48895"/>
                      </a:moveTo>
                      <a:lnTo>
                        <a:pt x="49537" y="215"/>
                      </a:lnTo>
                      <a:moveTo>
                        <a:pt x="857" y="215"/>
                      </a:moveTo>
                      <a:lnTo>
                        <a:pt x="49537" y="48895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3" name="Freeform 312">
                  <a:extLst>
                    <a:ext uri="{FF2B5EF4-FFF2-40B4-BE49-F238E27FC236}">
                      <a16:creationId xmlns:a16="http://schemas.microsoft.com/office/drawing/2014/main" id="{DB331013-FC7E-8545-8B9A-35E0F1E7FAC5}"/>
                    </a:ext>
                  </a:extLst>
                </p:cNvPr>
                <p:cNvSpPr/>
                <p:nvPr/>
              </p:nvSpPr>
              <p:spPr>
                <a:xfrm>
                  <a:off x="2535739" y="6020862"/>
                  <a:ext cx="49000" cy="49000"/>
                </a:xfrm>
                <a:custGeom>
                  <a:avLst/>
                  <a:gdLst>
                    <a:gd name="connsiteX0" fmla="*/ 916 w 48680"/>
                    <a:gd name="connsiteY0" fmla="*/ 48970 h 48680"/>
                    <a:gd name="connsiteX1" fmla="*/ 49597 w 48680"/>
                    <a:gd name="connsiteY1" fmla="*/ 290 h 48680"/>
                    <a:gd name="connsiteX2" fmla="*/ 916 w 48680"/>
                    <a:gd name="connsiteY2" fmla="*/ 290 h 48680"/>
                    <a:gd name="connsiteX3" fmla="*/ 49597 w 48680"/>
                    <a:gd name="connsiteY3" fmla="*/ 48970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916" y="48970"/>
                      </a:moveTo>
                      <a:lnTo>
                        <a:pt x="49597" y="290"/>
                      </a:lnTo>
                      <a:moveTo>
                        <a:pt x="916" y="290"/>
                      </a:moveTo>
                      <a:lnTo>
                        <a:pt x="49597" y="48970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4" name="Freeform 313">
                  <a:extLst>
                    <a:ext uri="{FF2B5EF4-FFF2-40B4-BE49-F238E27FC236}">
                      <a16:creationId xmlns:a16="http://schemas.microsoft.com/office/drawing/2014/main" id="{1158FC29-6978-7144-A92C-6BF6845460C5}"/>
                    </a:ext>
                  </a:extLst>
                </p:cNvPr>
                <p:cNvSpPr/>
                <p:nvPr/>
              </p:nvSpPr>
              <p:spPr>
                <a:xfrm>
                  <a:off x="2159655" y="6665372"/>
                  <a:ext cx="49000" cy="49000"/>
                </a:xfrm>
                <a:custGeom>
                  <a:avLst/>
                  <a:gdLst>
                    <a:gd name="connsiteX0" fmla="*/ 763 w 48680"/>
                    <a:gd name="connsiteY0" fmla="*/ 49233 h 48680"/>
                    <a:gd name="connsiteX1" fmla="*/ 49443 w 48680"/>
                    <a:gd name="connsiteY1" fmla="*/ 553 h 48680"/>
                    <a:gd name="connsiteX2" fmla="*/ 763 w 48680"/>
                    <a:gd name="connsiteY2" fmla="*/ 553 h 48680"/>
                    <a:gd name="connsiteX3" fmla="*/ 49443 w 48680"/>
                    <a:gd name="connsiteY3" fmla="*/ 49233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763" y="49233"/>
                      </a:moveTo>
                      <a:lnTo>
                        <a:pt x="49443" y="553"/>
                      </a:lnTo>
                      <a:moveTo>
                        <a:pt x="763" y="553"/>
                      </a:moveTo>
                      <a:lnTo>
                        <a:pt x="49443" y="49233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5" name="Freeform 314">
                  <a:extLst>
                    <a:ext uri="{FF2B5EF4-FFF2-40B4-BE49-F238E27FC236}">
                      <a16:creationId xmlns:a16="http://schemas.microsoft.com/office/drawing/2014/main" id="{EACE216A-6339-1542-9535-9C1B3349BDC6}"/>
                    </a:ext>
                  </a:extLst>
                </p:cNvPr>
                <p:cNvSpPr/>
                <p:nvPr/>
              </p:nvSpPr>
              <p:spPr>
                <a:xfrm>
                  <a:off x="2605434" y="6110037"/>
                  <a:ext cx="49000" cy="49000"/>
                </a:xfrm>
                <a:custGeom>
                  <a:avLst/>
                  <a:gdLst>
                    <a:gd name="connsiteX0" fmla="*/ 945 w 48680"/>
                    <a:gd name="connsiteY0" fmla="*/ 49006 h 48680"/>
                    <a:gd name="connsiteX1" fmla="*/ 49625 w 48680"/>
                    <a:gd name="connsiteY1" fmla="*/ 326 h 48680"/>
                    <a:gd name="connsiteX2" fmla="*/ 945 w 48680"/>
                    <a:gd name="connsiteY2" fmla="*/ 326 h 48680"/>
                    <a:gd name="connsiteX3" fmla="*/ 49625 w 48680"/>
                    <a:gd name="connsiteY3" fmla="*/ 49006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945" y="49006"/>
                      </a:moveTo>
                      <a:lnTo>
                        <a:pt x="49625" y="326"/>
                      </a:lnTo>
                      <a:moveTo>
                        <a:pt x="945" y="326"/>
                      </a:moveTo>
                      <a:lnTo>
                        <a:pt x="49625" y="49006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6" name="Freeform 315">
                  <a:extLst>
                    <a:ext uri="{FF2B5EF4-FFF2-40B4-BE49-F238E27FC236}">
                      <a16:creationId xmlns:a16="http://schemas.microsoft.com/office/drawing/2014/main" id="{E72B8909-76DF-164C-B1EB-13BA531F6B77}"/>
                    </a:ext>
                  </a:extLst>
                </p:cNvPr>
                <p:cNvSpPr/>
                <p:nvPr/>
              </p:nvSpPr>
              <p:spPr>
                <a:xfrm>
                  <a:off x="2468058" y="6557319"/>
                  <a:ext cx="49000" cy="49000"/>
                </a:xfrm>
                <a:custGeom>
                  <a:avLst/>
                  <a:gdLst>
                    <a:gd name="connsiteX0" fmla="*/ 889 w 48680"/>
                    <a:gd name="connsiteY0" fmla="*/ 49189 h 48680"/>
                    <a:gd name="connsiteX1" fmla="*/ 49569 w 48680"/>
                    <a:gd name="connsiteY1" fmla="*/ 509 h 48680"/>
                    <a:gd name="connsiteX2" fmla="*/ 889 w 48680"/>
                    <a:gd name="connsiteY2" fmla="*/ 509 h 48680"/>
                    <a:gd name="connsiteX3" fmla="*/ 49569 w 48680"/>
                    <a:gd name="connsiteY3" fmla="*/ 49189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889" y="49189"/>
                      </a:moveTo>
                      <a:lnTo>
                        <a:pt x="49569" y="509"/>
                      </a:lnTo>
                      <a:moveTo>
                        <a:pt x="889" y="509"/>
                      </a:moveTo>
                      <a:lnTo>
                        <a:pt x="49569" y="49189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7" name="Freeform 316">
                  <a:extLst>
                    <a:ext uri="{FF2B5EF4-FFF2-40B4-BE49-F238E27FC236}">
                      <a16:creationId xmlns:a16="http://schemas.microsoft.com/office/drawing/2014/main" id="{89E4E60A-2172-8941-8EEA-BDA05B41A2CE}"/>
                    </a:ext>
                  </a:extLst>
                </p:cNvPr>
                <p:cNvSpPr/>
                <p:nvPr/>
              </p:nvSpPr>
              <p:spPr>
                <a:xfrm>
                  <a:off x="2342795" y="6660344"/>
                  <a:ext cx="49000" cy="49000"/>
                </a:xfrm>
                <a:custGeom>
                  <a:avLst/>
                  <a:gdLst>
                    <a:gd name="connsiteX0" fmla="*/ 838 w 48680"/>
                    <a:gd name="connsiteY0" fmla="*/ 49231 h 48680"/>
                    <a:gd name="connsiteX1" fmla="*/ 49518 w 48680"/>
                    <a:gd name="connsiteY1" fmla="*/ 551 h 48680"/>
                    <a:gd name="connsiteX2" fmla="*/ 838 w 48680"/>
                    <a:gd name="connsiteY2" fmla="*/ 551 h 48680"/>
                    <a:gd name="connsiteX3" fmla="*/ 49518 w 48680"/>
                    <a:gd name="connsiteY3" fmla="*/ 49231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838" y="49231"/>
                      </a:moveTo>
                      <a:lnTo>
                        <a:pt x="49518" y="551"/>
                      </a:lnTo>
                      <a:moveTo>
                        <a:pt x="838" y="551"/>
                      </a:moveTo>
                      <a:lnTo>
                        <a:pt x="49518" y="49231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8" name="Freeform 317">
                  <a:extLst>
                    <a:ext uri="{FF2B5EF4-FFF2-40B4-BE49-F238E27FC236}">
                      <a16:creationId xmlns:a16="http://schemas.microsoft.com/office/drawing/2014/main" id="{5FB9B76D-8167-584E-9F99-CA74FBEF6141}"/>
                    </a:ext>
                  </a:extLst>
                </p:cNvPr>
                <p:cNvSpPr/>
                <p:nvPr/>
              </p:nvSpPr>
              <p:spPr>
                <a:xfrm>
                  <a:off x="2413837" y="5758492"/>
                  <a:ext cx="49000" cy="49000"/>
                </a:xfrm>
                <a:custGeom>
                  <a:avLst/>
                  <a:gdLst>
                    <a:gd name="connsiteX0" fmla="*/ 867 w 48680"/>
                    <a:gd name="connsiteY0" fmla="*/ 48863 h 48680"/>
                    <a:gd name="connsiteX1" fmla="*/ 49547 w 48680"/>
                    <a:gd name="connsiteY1" fmla="*/ 183 h 48680"/>
                    <a:gd name="connsiteX2" fmla="*/ 867 w 48680"/>
                    <a:gd name="connsiteY2" fmla="*/ 183 h 48680"/>
                    <a:gd name="connsiteX3" fmla="*/ 49547 w 48680"/>
                    <a:gd name="connsiteY3" fmla="*/ 48863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867" y="48863"/>
                      </a:moveTo>
                      <a:lnTo>
                        <a:pt x="49547" y="183"/>
                      </a:lnTo>
                      <a:moveTo>
                        <a:pt x="867" y="183"/>
                      </a:moveTo>
                      <a:lnTo>
                        <a:pt x="49547" y="48863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9" name="Freeform 318">
                  <a:extLst>
                    <a:ext uri="{FF2B5EF4-FFF2-40B4-BE49-F238E27FC236}">
                      <a16:creationId xmlns:a16="http://schemas.microsoft.com/office/drawing/2014/main" id="{88613C3F-2213-974D-BA36-7C6B6F8F7CAA}"/>
                    </a:ext>
                  </a:extLst>
                </p:cNvPr>
                <p:cNvSpPr/>
                <p:nvPr/>
              </p:nvSpPr>
              <p:spPr>
                <a:xfrm>
                  <a:off x="2311432" y="5689120"/>
                  <a:ext cx="49000" cy="49000"/>
                </a:xfrm>
                <a:custGeom>
                  <a:avLst/>
                  <a:gdLst>
                    <a:gd name="connsiteX0" fmla="*/ 825 w 48680"/>
                    <a:gd name="connsiteY0" fmla="*/ 48834 h 48680"/>
                    <a:gd name="connsiteX1" fmla="*/ 49505 w 48680"/>
                    <a:gd name="connsiteY1" fmla="*/ 154 h 48680"/>
                    <a:gd name="connsiteX2" fmla="*/ 825 w 48680"/>
                    <a:gd name="connsiteY2" fmla="*/ 154 h 48680"/>
                    <a:gd name="connsiteX3" fmla="*/ 49505 w 48680"/>
                    <a:gd name="connsiteY3" fmla="*/ 48834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825" y="48834"/>
                      </a:moveTo>
                      <a:lnTo>
                        <a:pt x="49505" y="154"/>
                      </a:lnTo>
                      <a:moveTo>
                        <a:pt x="825" y="154"/>
                      </a:moveTo>
                      <a:lnTo>
                        <a:pt x="49505" y="48834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20" name="Freeform 319">
                  <a:extLst>
                    <a:ext uri="{FF2B5EF4-FFF2-40B4-BE49-F238E27FC236}">
                      <a16:creationId xmlns:a16="http://schemas.microsoft.com/office/drawing/2014/main" id="{11EA6D86-0E86-CF45-93C3-83CEAA2EA12F}"/>
                    </a:ext>
                  </a:extLst>
                </p:cNvPr>
                <p:cNvSpPr/>
                <p:nvPr/>
              </p:nvSpPr>
              <p:spPr>
                <a:xfrm>
                  <a:off x="2560306" y="5895270"/>
                  <a:ext cx="49000" cy="49000"/>
                </a:xfrm>
                <a:custGeom>
                  <a:avLst/>
                  <a:gdLst>
                    <a:gd name="connsiteX0" fmla="*/ 926 w 48680"/>
                    <a:gd name="connsiteY0" fmla="*/ 48919 h 48680"/>
                    <a:gd name="connsiteX1" fmla="*/ 49607 w 48680"/>
                    <a:gd name="connsiteY1" fmla="*/ 238 h 48680"/>
                    <a:gd name="connsiteX2" fmla="*/ 926 w 48680"/>
                    <a:gd name="connsiteY2" fmla="*/ 238 h 48680"/>
                    <a:gd name="connsiteX3" fmla="*/ 49607 w 48680"/>
                    <a:gd name="connsiteY3" fmla="*/ 48919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926" y="48919"/>
                      </a:moveTo>
                      <a:lnTo>
                        <a:pt x="49607" y="238"/>
                      </a:lnTo>
                      <a:moveTo>
                        <a:pt x="926" y="238"/>
                      </a:moveTo>
                      <a:lnTo>
                        <a:pt x="49607" y="48919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21" name="Freeform 320">
                  <a:extLst>
                    <a:ext uri="{FF2B5EF4-FFF2-40B4-BE49-F238E27FC236}">
                      <a16:creationId xmlns:a16="http://schemas.microsoft.com/office/drawing/2014/main" id="{F67A9885-8F32-3B42-B24D-E583B933EA5A}"/>
                    </a:ext>
                  </a:extLst>
                </p:cNvPr>
                <p:cNvSpPr/>
                <p:nvPr/>
              </p:nvSpPr>
              <p:spPr>
                <a:xfrm>
                  <a:off x="2600339" y="6412669"/>
                  <a:ext cx="49000" cy="49000"/>
                </a:xfrm>
                <a:custGeom>
                  <a:avLst/>
                  <a:gdLst>
                    <a:gd name="connsiteX0" fmla="*/ 943 w 48680"/>
                    <a:gd name="connsiteY0" fmla="*/ 49130 h 48680"/>
                    <a:gd name="connsiteX1" fmla="*/ 49623 w 48680"/>
                    <a:gd name="connsiteY1" fmla="*/ 450 h 48680"/>
                    <a:gd name="connsiteX2" fmla="*/ 943 w 48680"/>
                    <a:gd name="connsiteY2" fmla="*/ 450 h 48680"/>
                    <a:gd name="connsiteX3" fmla="*/ 49623 w 48680"/>
                    <a:gd name="connsiteY3" fmla="*/ 49130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943" y="49130"/>
                      </a:moveTo>
                      <a:lnTo>
                        <a:pt x="49623" y="450"/>
                      </a:lnTo>
                      <a:moveTo>
                        <a:pt x="943" y="450"/>
                      </a:moveTo>
                      <a:lnTo>
                        <a:pt x="49623" y="49130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22" name="Freeform 321">
                  <a:extLst>
                    <a:ext uri="{FF2B5EF4-FFF2-40B4-BE49-F238E27FC236}">
                      <a16:creationId xmlns:a16="http://schemas.microsoft.com/office/drawing/2014/main" id="{34E8AE3E-AAB6-D243-B624-09BE761CB430}"/>
                    </a:ext>
                  </a:extLst>
                </p:cNvPr>
                <p:cNvSpPr/>
                <p:nvPr/>
              </p:nvSpPr>
              <p:spPr>
                <a:xfrm>
                  <a:off x="2555192" y="6535886"/>
                  <a:ext cx="49000" cy="49000"/>
                </a:xfrm>
                <a:custGeom>
                  <a:avLst/>
                  <a:gdLst>
                    <a:gd name="connsiteX0" fmla="*/ 924 w 48680"/>
                    <a:gd name="connsiteY0" fmla="*/ 49180 h 48680"/>
                    <a:gd name="connsiteX1" fmla="*/ 49604 w 48680"/>
                    <a:gd name="connsiteY1" fmla="*/ 500 h 48680"/>
                    <a:gd name="connsiteX2" fmla="*/ 924 w 48680"/>
                    <a:gd name="connsiteY2" fmla="*/ 500 h 48680"/>
                    <a:gd name="connsiteX3" fmla="*/ 49604 w 48680"/>
                    <a:gd name="connsiteY3" fmla="*/ 49180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924" y="49180"/>
                      </a:moveTo>
                      <a:lnTo>
                        <a:pt x="49604" y="500"/>
                      </a:lnTo>
                      <a:moveTo>
                        <a:pt x="924" y="500"/>
                      </a:moveTo>
                      <a:lnTo>
                        <a:pt x="49604" y="49180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23" name="Freeform 322">
                  <a:extLst>
                    <a:ext uri="{FF2B5EF4-FFF2-40B4-BE49-F238E27FC236}">
                      <a16:creationId xmlns:a16="http://schemas.microsoft.com/office/drawing/2014/main" id="{4FC97030-EC2C-4F4C-97AE-53C76D4DF0CD}"/>
                    </a:ext>
                  </a:extLst>
                </p:cNvPr>
                <p:cNvSpPr/>
                <p:nvPr/>
              </p:nvSpPr>
              <p:spPr>
                <a:xfrm>
                  <a:off x="2152650" y="5615120"/>
                  <a:ext cx="49000" cy="49000"/>
                </a:xfrm>
                <a:custGeom>
                  <a:avLst/>
                  <a:gdLst>
                    <a:gd name="connsiteX0" fmla="*/ 760 w 48680"/>
                    <a:gd name="connsiteY0" fmla="*/ 48804 h 48680"/>
                    <a:gd name="connsiteX1" fmla="*/ 49440 w 48680"/>
                    <a:gd name="connsiteY1" fmla="*/ 124 h 48680"/>
                    <a:gd name="connsiteX2" fmla="*/ 760 w 48680"/>
                    <a:gd name="connsiteY2" fmla="*/ 124 h 48680"/>
                    <a:gd name="connsiteX3" fmla="*/ 49440 w 48680"/>
                    <a:gd name="connsiteY3" fmla="*/ 48804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760" y="48804"/>
                      </a:moveTo>
                      <a:lnTo>
                        <a:pt x="49440" y="124"/>
                      </a:lnTo>
                      <a:moveTo>
                        <a:pt x="760" y="124"/>
                      </a:moveTo>
                      <a:lnTo>
                        <a:pt x="49440" y="48804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24" name="Freeform 323">
                  <a:extLst>
                    <a:ext uri="{FF2B5EF4-FFF2-40B4-BE49-F238E27FC236}">
                      <a16:creationId xmlns:a16="http://schemas.microsoft.com/office/drawing/2014/main" id="{1ED94E68-F94C-8E47-A7C8-03DFCCB57C9E}"/>
                    </a:ext>
                  </a:extLst>
                </p:cNvPr>
                <p:cNvSpPr/>
                <p:nvPr/>
              </p:nvSpPr>
              <p:spPr>
                <a:xfrm>
                  <a:off x="2409606" y="6683859"/>
                  <a:ext cx="49000" cy="49000"/>
                </a:xfrm>
                <a:custGeom>
                  <a:avLst/>
                  <a:gdLst>
                    <a:gd name="connsiteX0" fmla="*/ 865 w 48680"/>
                    <a:gd name="connsiteY0" fmla="*/ 49240 h 48680"/>
                    <a:gd name="connsiteX1" fmla="*/ 49545 w 48680"/>
                    <a:gd name="connsiteY1" fmla="*/ 560 h 48680"/>
                    <a:gd name="connsiteX2" fmla="*/ 865 w 48680"/>
                    <a:gd name="connsiteY2" fmla="*/ 560 h 48680"/>
                    <a:gd name="connsiteX3" fmla="*/ 49545 w 48680"/>
                    <a:gd name="connsiteY3" fmla="*/ 49240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865" y="49240"/>
                      </a:moveTo>
                      <a:lnTo>
                        <a:pt x="49545" y="560"/>
                      </a:lnTo>
                      <a:moveTo>
                        <a:pt x="865" y="560"/>
                      </a:moveTo>
                      <a:lnTo>
                        <a:pt x="49545" y="49240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25" name="Freeform 324">
                  <a:extLst>
                    <a:ext uri="{FF2B5EF4-FFF2-40B4-BE49-F238E27FC236}">
                      <a16:creationId xmlns:a16="http://schemas.microsoft.com/office/drawing/2014/main" id="{05AF01C1-6504-D94E-85A8-FD2CC1736D6F}"/>
                    </a:ext>
                  </a:extLst>
                </p:cNvPr>
                <p:cNvSpPr/>
                <p:nvPr/>
              </p:nvSpPr>
              <p:spPr>
                <a:xfrm>
                  <a:off x="2675534" y="6290544"/>
                  <a:ext cx="49000" cy="49000"/>
                </a:xfrm>
                <a:custGeom>
                  <a:avLst/>
                  <a:gdLst>
                    <a:gd name="connsiteX0" fmla="*/ 974 w 48680"/>
                    <a:gd name="connsiteY0" fmla="*/ 49080 h 48680"/>
                    <a:gd name="connsiteX1" fmla="*/ 49654 w 48680"/>
                    <a:gd name="connsiteY1" fmla="*/ 400 h 48680"/>
                    <a:gd name="connsiteX2" fmla="*/ 974 w 48680"/>
                    <a:gd name="connsiteY2" fmla="*/ 400 h 48680"/>
                    <a:gd name="connsiteX3" fmla="*/ 49654 w 48680"/>
                    <a:gd name="connsiteY3" fmla="*/ 49080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974" y="49080"/>
                      </a:moveTo>
                      <a:lnTo>
                        <a:pt x="49654" y="400"/>
                      </a:lnTo>
                      <a:moveTo>
                        <a:pt x="974" y="400"/>
                      </a:moveTo>
                      <a:lnTo>
                        <a:pt x="49654" y="49080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26" name="Freeform 325">
                  <a:extLst>
                    <a:ext uri="{FF2B5EF4-FFF2-40B4-BE49-F238E27FC236}">
                      <a16:creationId xmlns:a16="http://schemas.microsoft.com/office/drawing/2014/main" id="{79B08174-2AAF-AD42-80B1-AFD473ACBE63}"/>
                    </a:ext>
                  </a:extLst>
                </p:cNvPr>
                <p:cNvSpPr/>
                <p:nvPr/>
              </p:nvSpPr>
              <p:spPr>
                <a:xfrm>
                  <a:off x="2656341" y="5975588"/>
                  <a:ext cx="49000" cy="49000"/>
                </a:xfrm>
                <a:custGeom>
                  <a:avLst/>
                  <a:gdLst>
                    <a:gd name="connsiteX0" fmla="*/ 966 w 48680"/>
                    <a:gd name="connsiteY0" fmla="*/ 48951 h 48680"/>
                    <a:gd name="connsiteX1" fmla="*/ 49646 w 48680"/>
                    <a:gd name="connsiteY1" fmla="*/ 271 h 48680"/>
                    <a:gd name="connsiteX2" fmla="*/ 966 w 48680"/>
                    <a:gd name="connsiteY2" fmla="*/ 271 h 48680"/>
                    <a:gd name="connsiteX3" fmla="*/ 49646 w 48680"/>
                    <a:gd name="connsiteY3" fmla="*/ 48951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966" y="48951"/>
                      </a:moveTo>
                      <a:lnTo>
                        <a:pt x="49646" y="271"/>
                      </a:lnTo>
                      <a:moveTo>
                        <a:pt x="966" y="271"/>
                      </a:moveTo>
                      <a:lnTo>
                        <a:pt x="49646" y="48951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27" name="Freeform 326">
                  <a:extLst>
                    <a:ext uri="{FF2B5EF4-FFF2-40B4-BE49-F238E27FC236}">
                      <a16:creationId xmlns:a16="http://schemas.microsoft.com/office/drawing/2014/main" id="{FA2B85BA-5B0E-BB46-B6D9-06C1950766FC}"/>
                    </a:ext>
                  </a:extLst>
                </p:cNvPr>
                <p:cNvSpPr/>
                <p:nvPr/>
              </p:nvSpPr>
              <p:spPr>
                <a:xfrm>
                  <a:off x="2145787" y="6796047"/>
                  <a:ext cx="49000" cy="49000"/>
                </a:xfrm>
                <a:custGeom>
                  <a:avLst/>
                  <a:gdLst>
                    <a:gd name="connsiteX0" fmla="*/ 757 w 48680"/>
                    <a:gd name="connsiteY0" fmla="*/ 49286 h 48680"/>
                    <a:gd name="connsiteX1" fmla="*/ 49437 w 48680"/>
                    <a:gd name="connsiteY1" fmla="*/ 606 h 48680"/>
                    <a:gd name="connsiteX2" fmla="*/ 757 w 48680"/>
                    <a:gd name="connsiteY2" fmla="*/ 606 h 48680"/>
                    <a:gd name="connsiteX3" fmla="*/ 49437 w 48680"/>
                    <a:gd name="connsiteY3" fmla="*/ 49286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757" y="49286"/>
                      </a:moveTo>
                      <a:lnTo>
                        <a:pt x="49437" y="606"/>
                      </a:lnTo>
                      <a:moveTo>
                        <a:pt x="757" y="606"/>
                      </a:moveTo>
                      <a:lnTo>
                        <a:pt x="49437" y="49286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9DDF6401-3815-EF4E-9F96-19A0A73D7D32}"/>
                    </a:ext>
                  </a:extLst>
                </p:cNvPr>
                <p:cNvSpPr/>
                <p:nvPr/>
              </p:nvSpPr>
              <p:spPr>
                <a:xfrm>
                  <a:off x="2260069" y="6780896"/>
                  <a:ext cx="49000" cy="49000"/>
                </a:xfrm>
                <a:custGeom>
                  <a:avLst/>
                  <a:gdLst>
                    <a:gd name="connsiteX0" fmla="*/ 804 w 48680"/>
                    <a:gd name="connsiteY0" fmla="*/ 49280 h 48680"/>
                    <a:gd name="connsiteX1" fmla="*/ 49484 w 48680"/>
                    <a:gd name="connsiteY1" fmla="*/ 600 h 48680"/>
                    <a:gd name="connsiteX2" fmla="*/ 804 w 48680"/>
                    <a:gd name="connsiteY2" fmla="*/ 600 h 48680"/>
                    <a:gd name="connsiteX3" fmla="*/ 49484 w 48680"/>
                    <a:gd name="connsiteY3" fmla="*/ 49280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804" y="49280"/>
                      </a:moveTo>
                      <a:lnTo>
                        <a:pt x="49484" y="600"/>
                      </a:lnTo>
                      <a:moveTo>
                        <a:pt x="804" y="600"/>
                      </a:moveTo>
                      <a:lnTo>
                        <a:pt x="49484" y="49280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461710F0-9B8E-9143-8ABC-82D88190E596}"/>
                    </a:ext>
                  </a:extLst>
                </p:cNvPr>
                <p:cNvSpPr/>
                <p:nvPr/>
              </p:nvSpPr>
              <p:spPr>
                <a:xfrm>
                  <a:off x="2691413" y="6357440"/>
                  <a:ext cx="49000" cy="49000"/>
                </a:xfrm>
                <a:custGeom>
                  <a:avLst/>
                  <a:gdLst>
                    <a:gd name="connsiteX0" fmla="*/ 980 w 48680"/>
                    <a:gd name="connsiteY0" fmla="*/ 49107 h 48680"/>
                    <a:gd name="connsiteX1" fmla="*/ 49660 w 48680"/>
                    <a:gd name="connsiteY1" fmla="*/ 427 h 48680"/>
                    <a:gd name="connsiteX2" fmla="*/ 980 w 48680"/>
                    <a:gd name="connsiteY2" fmla="*/ 427 h 48680"/>
                    <a:gd name="connsiteX3" fmla="*/ 49660 w 48680"/>
                    <a:gd name="connsiteY3" fmla="*/ 49107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980" y="49107"/>
                      </a:moveTo>
                      <a:lnTo>
                        <a:pt x="49660" y="427"/>
                      </a:lnTo>
                      <a:moveTo>
                        <a:pt x="980" y="427"/>
                      </a:moveTo>
                      <a:lnTo>
                        <a:pt x="49660" y="49107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D85C0A38-DDD1-274B-B7C4-CA3F4F7BCA6C}"/>
                    </a:ext>
                  </a:extLst>
                </p:cNvPr>
                <p:cNvSpPr/>
                <p:nvPr/>
              </p:nvSpPr>
              <p:spPr>
                <a:xfrm>
                  <a:off x="2341805" y="5617257"/>
                  <a:ext cx="49000" cy="49000"/>
                </a:xfrm>
                <a:custGeom>
                  <a:avLst/>
                  <a:gdLst>
                    <a:gd name="connsiteX0" fmla="*/ 837 w 48680"/>
                    <a:gd name="connsiteY0" fmla="*/ 48805 h 48680"/>
                    <a:gd name="connsiteX1" fmla="*/ 49517 w 48680"/>
                    <a:gd name="connsiteY1" fmla="*/ 125 h 48680"/>
                    <a:gd name="connsiteX2" fmla="*/ 837 w 48680"/>
                    <a:gd name="connsiteY2" fmla="*/ 125 h 48680"/>
                    <a:gd name="connsiteX3" fmla="*/ 49517 w 48680"/>
                    <a:gd name="connsiteY3" fmla="*/ 48805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837" y="48805"/>
                      </a:moveTo>
                      <a:lnTo>
                        <a:pt x="49517" y="125"/>
                      </a:lnTo>
                      <a:moveTo>
                        <a:pt x="837" y="125"/>
                      </a:moveTo>
                      <a:lnTo>
                        <a:pt x="49517" y="48805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31" name="Freeform 330">
                  <a:extLst>
                    <a:ext uri="{FF2B5EF4-FFF2-40B4-BE49-F238E27FC236}">
                      <a16:creationId xmlns:a16="http://schemas.microsoft.com/office/drawing/2014/main" id="{AAE09AFA-56FB-2149-BE39-A7CC17D313AD}"/>
                    </a:ext>
                  </a:extLst>
                </p:cNvPr>
                <p:cNvSpPr/>
                <p:nvPr/>
              </p:nvSpPr>
              <p:spPr>
                <a:xfrm>
                  <a:off x="2736951" y="6169359"/>
                  <a:ext cx="49000" cy="49000"/>
                </a:xfrm>
                <a:custGeom>
                  <a:avLst/>
                  <a:gdLst>
                    <a:gd name="connsiteX0" fmla="*/ 999 w 48680"/>
                    <a:gd name="connsiteY0" fmla="*/ 49030 h 48680"/>
                    <a:gd name="connsiteX1" fmla="*/ 49679 w 48680"/>
                    <a:gd name="connsiteY1" fmla="*/ 350 h 48680"/>
                    <a:gd name="connsiteX2" fmla="*/ 999 w 48680"/>
                    <a:gd name="connsiteY2" fmla="*/ 350 h 48680"/>
                    <a:gd name="connsiteX3" fmla="*/ 49679 w 48680"/>
                    <a:gd name="connsiteY3" fmla="*/ 49030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999" y="49030"/>
                      </a:moveTo>
                      <a:lnTo>
                        <a:pt x="49679" y="350"/>
                      </a:lnTo>
                      <a:moveTo>
                        <a:pt x="999" y="350"/>
                      </a:moveTo>
                      <a:lnTo>
                        <a:pt x="49679" y="49030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32" name="Freeform 331">
                  <a:extLst>
                    <a:ext uri="{FF2B5EF4-FFF2-40B4-BE49-F238E27FC236}">
                      <a16:creationId xmlns:a16="http://schemas.microsoft.com/office/drawing/2014/main" id="{7A9BD8A4-D20C-2841-BCC4-0C74955AF79D}"/>
                    </a:ext>
                  </a:extLst>
                </p:cNvPr>
                <p:cNvSpPr/>
                <p:nvPr/>
              </p:nvSpPr>
              <p:spPr>
                <a:xfrm>
                  <a:off x="2412160" y="6764684"/>
                  <a:ext cx="49000" cy="49000"/>
                </a:xfrm>
                <a:custGeom>
                  <a:avLst/>
                  <a:gdLst>
                    <a:gd name="connsiteX0" fmla="*/ 866 w 48680"/>
                    <a:gd name="connsiteY0" fmla="*/ 49273 h 48680"/>
                    <a:gd name="connsiteX1" fmla="*/ 49546 w 48680"/>
                    <a:gd name="connsiteY1" fmla="*/ 593 h 48680"/>
                    <a:gd name="connsiteX2" fmla="*/ 866 w 48680"/>
                    <a:gd name="connsiteY2" fmla="*/ 593 h 48680"/>
                    <a:gd name="connsiteX3" fmla="*/ 49546 w 48680"/>
                    <a:gd name="connsiteY3" fmla="*/ 49273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866" y="49273"/>
                      </a:moveTo>
                      <a:lnTo>
                        <a:pt x="49546" y="593"/>
                      </a:lnTo>
                      <a:moveTo>
                        <a:pt x="866" y="593"/>
                      </a:moveTo>
                      <a:lnTo>
                        <a:pt x="49546" y="49273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33" name="Freeform 332">
                  <a:extLst>
                    <a:ext uri="{FF2B5EF4-FFF2-40B4-BE49-F238E27FC236}">
                      <a16:creationId xmlns:a16="http://schemas.microsoft.com/office/drawing/2014/main" id="{7D8CE0FB-8362-0347-842C-48C5050F1BA5}"/>
                    </a:ext>
                  </a:extLst>
                </p:cNvPr>
                <p:cNvSpPr/>
                <p:nvPr/>
              </p:nvSpPr>
              <p:spPr>
                <a:xfrm>
                  <a:off x="2550584" y="6690261"/>
                  <a:ext cx="49000" cy="49000"/>
                </a:xfrm>
                <a:custGeom>
                  <a:avLst/>
                  <a:gdLst>
                    <a:gd name="connsiteX0" fmla="*/ 923 w 48680"/>
                    <a:gd name="connsiteY0" fmla="*/ 49243 h 48680"/>
                    <a:gd name="connsiteX1" fmla="*/ 49603 w 48680"/>
                    <a:gd name="connsiteY1" fmla="*/ 563 h 48680"/>
                    <a:gd name="connsiteX2" fmla="*/ 923 w 48680"/>
                    <a:gd name="connsiteY2" fmla="*/ 563 h 48680"/>
                    <a:gd name="connsiteX3" fmla="*/ 49603 w 48680"/>
                    <a:gd name="connsiteY3" fmla="*/ 49243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923" y="49243"/>
                      </a:moveTo>
                      <a:lnTo>
                        <a:pt x="49603" y="563"/>
                      </a:lnTo>
                      <a:moveTo>
                        <a:pt x="923" y="563"/>
                      </a:moveTo>
                      <a:lnTo>
                        <a:pt x="49603" y="49243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34" name="Freeform 333">
                  <a:extLst>
                    <a:ext uri="{FF2B5EF4-FFF2-40B4-BE49-F238E27FC236}">
                      <a16:creationId xmlns:a16="http://schemas.microsoft.com/office/drawing/2014/main" id="{C0E49B1A-C7EA-0B48-8BFF-204BD9E0B17E}"/>
                    </a:ext>
                  </a:extLst>
                </p:cNvPr>
                <p:cNvSpPr/>
                <p:nvPr/>
              </p:nvSpPr>
              <p:spPr>
                <a:xfrm>
                  <a:off x="2701450" y="5849707"/>
                  <a:ext cx="49000" cy="49000"/>
                </a:xfrm>
                <a:custGeom>
                  <a:avLst/>
                  <a:gdLst>
                    <a:gd name="connsiteX0" fmla="*/ 984 w 48680"/>
                    <a:gd name="connsiteY0" fmla="*/ 48900 h 48680"/>
                    <a:gd name="connsiteX1" fmla="*/ 49664 w 48680"/>
                    <a:gd name="connsiteY1" fmla="*/ 220 h 48680"/>
                    <a:gd name="connsiteX2" fmla="*/ 984 w 48680"/>
                    <a:gd name="connsiteY2" fmla="*/ 220 h 48680"/>
                    <a:gd name="connsiteX3" fmla="*/ 49664 w 48680"/>
                    <a:gd name="connsiteY3" fmla="*/ 48900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984" y="48900"/>
                      </a:moveTo>
                      <a:lnTo>
                        <a:pt x="49664" y="220"/>
                      </a:lnTo>
                      <a:moveTo>
                        <a:pt x="984" y="220"/>
                      </a:moveTo>
                      <a:lnTo>
                        <a:pt x="49664" y="48900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35" name="Freeform 334">
                  <a:extLst>
                    <a:ext uri="{FF2B5EF4-FFF2-40B4-BE49-F238E27FC236}">
                      <a16:creationId xmlns:a16="http://schemas.microsoft.com/office/drawing/2014/main" id="{7186A9EB-A4E0-6B48-BB74-4AA2E687CEA7}"/>
                    </a:ext>
                  </a:extLst>
                </p:cNvPr>
                <p:cNvSpPr/>
                <p:nvPr/>
              </p:nvSpPr>
              <p:spPr>
                <a:xfrm>
                  <a:off x="2790162" y="6158461"/>
                  <a:ext cx="49000" cy="49000"/>
                </a:xfrm>
                <a:custGeom>
                  <a:avLst/>
                  <a:gdLst>
                    <a:gd name="connsiteX0" fmla="*/ 1020 w 48680"/>
                    <a:gd name="connsiteY0" fmla="*/ 49026 h 48680"/>
                    <a:gd name="connsiteX1" fmla="*/ 49700 w 48680"/>
                    <a:gd name="connsiteY1" fmla="*/ 346 h 48680"/>
                    <a:gd name="connsiteX2" fmla="*/ 1020 w 48680"/>
                    <a:gd name="connsiteY2" fmla="*/ 346 h 48680"/>
                    <a:gd name="connsiteX3" fmla="*/ 49700 w 48680"/>
                    <a:gd name="connsiteY3" fmla="*/ 49026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020" y="49026"/>
                      </a:moveTo>
                      <a:lnTo>
                        <a:pt x="49700" y="346"/>
                      </a:lnTo>
                      <a:moveTo>
                        <a:pt x="1020" y="346"/>
                      </a:moveTo>
                      <a:lnTo>
                        <a:pt x="49700" y="49026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36" name="Freeform 335">
                  <a:extLst>
                    <a:ext uri="{FF2B5EF4-FFF2-40B4-BE49-F238E27FC236}">
                      <a16:creationId xmlns:a16="http://schemas.microsoft.com/office/drawing/2014/main" id="{2A94BF2C-0B90-654D-B2C2-2263AD3EA30D}"/>
                    </a:ext>
                  </a:extLst>
                </p:cNvPr>
                <p:cNvSpPr/>
                <p:nvPr/>
              </p:nvSpPr>
              <p:spPr>
                <a:xfrm>
                  <a:off x="2721675" y="6492364"/>
                  <a:ext cx="49000" cy="49000"/>
                </a:xfrm>
                <a:custGeom>
                  <a:avLst/>
                  <a:gdLst>
                    <a:gd name="connsiteX0" fmla="*/ 992 w 48680"/>
                    <a:gd name="connsiteY0" fmla="*/ 49162 h 48680"/>
                    <a:gd name="connsiteX1" fmla="*/ 49672 w 48680"/>
                    <a:gd name="connsiteY1" fmla="*/ 482 h 48680"/>
                    <a:gd name="connsiteX2" fmla="*/ 992 w 48680"/>
                    <a:gd name="connsiteY2" fmla="*/ 482 h 48680"/>
                    <a:gd name="connsiteX3" fmla="*/ 49672 w 48680"/>
                    <a:gd name="connsiteY3" fmla="*/ 49162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992" y="49162"/>
                      </a:moveTo>
                      <a:lnTo>
                        <a:pt x="49672" y="482"/>
                      </a:lnTo>
                      <a:moveTo>
                        <a:pt x="992" y="482"/>
                      </a:moveTo>
                      <a:lnTo>
                        <a:pt x="49672" y="49162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37" name="Freeform 336">
                  <a:extLst>
                    <a:ext uri="{FF2B5EF4-FFF2-40B4-BE49-F238E27FC236}">
                      <a16:creationId xmlns:a16="http://schemas.microsoft.com/office/drawing/2014/main" id="{31AEC42B-F921-6246-8950-B1A034413B55}"/>
                    </a:ext>
                  </a:extLst>
                </p:cNvPr>
                <p:cNvSpPr/>
                <p:nvPr/>
              </p:nvSpPr>
              <p:spPr>
                <a:xfrm>
                  <a:off x="2574657" y="5675131"/>
                  <a:ext cx="49000" cy="49000"/>
                </a:xfrm>
                <a:custGeom>
                  <a:avLst/>
                  <a:gdLst>
                    <a:gd name="connsiteX0" fmla="*/ 932 w 48680"/>
                    <a:gd name="connsiteY0" fmla="*/ 48829 h 48680"/>
                    <a:gd name="connsiteX1" fmla="*/ 49612 w 48680"/>
                    <a:gd name="connsiteY1" fmla="*/ 149 h 48680"/>
                    <a:gd name="connsiteX2" fmla="*/ 932 w 48680"/>
                    <a:gd name="connsiteY2" fmla="*/ 149 h 48680"/>
                    <a:gd name="connsiteX3" fmla="*/ 49612 w 48680"/>
                    <a:gd name="connsiteY3" fmla="*/ 48829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932" y="48829"/>
                      </a:moveTo>
                      <a:lnTo>
                        <a:pt x="49612" y="149"/>
                      </a:lnTo>
                      <a:moveTo>
                        <a:pt x="932" y="149"/>
                      </a:moveTo>
                      <a:lnTo>
                        <a:pt x="49612" y="48829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38" name="Freeform 337">
                  <a:extLst>
                    <a:ext uri="{FF2B5EF4-FFF2-40B4-BE49-F238E27FC236}">
                      <a16:creationId xmlns:a16="http://schemas.microsoft.com/office/drawing/2014/main" id="{6DB33816-ADD2-FD48-8134-103D9D81E760}"/>
                    </a:ext>
                  </a:extLst>
                </p:cNvPr>
                <p:cNvSpPr/>
                <p:nvPr/>
              </p:nvSpPr>
              <p:spPr>
                <a:xfrm>
                  <a:off x="2416332" y="5560811"/>
                  <a:ext cx="49000" cy="49000"/>
                </a:xfrm>
                <a:custGeom>
                  <a:avLst/>
                  <a:gdLst>
                    <a:gd name="connsiteX0" fmla="*/ 868 w 48680"/>
                    <a:gd name="connsiteY0" fmla="*/ 48782 h 48680"/>
                    <a:gd name="connsiteX1" fmla="*/ 49548 w 48680"/>
                    <a:gd name="connsiteY1" fmla="*/ 102 h 48680"/>
                    <a:gd name="connsiteX2" fmla="*/ 868 w 48680"/>
                    <a:gd name="connsiteY2" fmla="*/ 102 h 48680"/>
                    <a:gd name="connsiteX3" fmla="*/ 49548 w 48680"/>
                    <a:gd name="connsiteY3" fmla="*/ 48782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868" y="48782"/>
                      </a:moveTo>
                      <a:lnTo>
                        <a:pt x="49548" y="102"/>
                      </a:lnTo>
                      <a:moveTo>
                        <a:pt x="868" y="102"/>
                      </a:moveTo>
                      <a:lnTo>
                        <a:pt x="49548" y="48782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39" name="Freeform 338">
                  <a:extLst>
                    <a:ext uri="{FF2B5EF4-FFF2-40B4-BE49-F238E27FC236}">
                      <a16:creationId xmlns:a16="http://schemas.microsoft.com/office/drawing/2014/main" id="{74F4327D-FF1E-BD40-804D-FC146D7D2113}"/>
                    </a:ext>
                  </a:extLst>
                </p:cNvPr>
                <p:cNvSpPr/>
                <p:nvPr/>
              </p:nvSpPr>
              <p:spPr>
                <a:xfrm>
                  <a:off x="2519491" y="6785213"/>
                  <a:ext cx="49000" cy="49000"/>
                </a:xfrm>
                <a:custGeom>
                  <a:avLst/>
                  <a:gdLst>
                    <a:gd name="connsiteX0" fmla="*/ 910 w 48680"/>
                    <a:gd name="connsiteY0" fmla="*/ 49282 h 48680"/>
                    <a:gd name="connsiteX1" fmla="*/ 49590 w 48680"/>
                    <a:gd name="connsiteY1" fmla="*/ 602 h 48680"/>
                    <a:gd name="connsiteX2" fmla="*/ 910 w 48680"/>
                    <a:gd name="connsiteY2" fmla="*/ 602 h 48680"/>
                    <a:gd name="connsiteX3" fmla="*/ 49590 w 48680"/>
                    <a:gd name="connsiteY3" fmla="*/ 49282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910" y="49282"/>
                      </a:moveTo>
                      <a:lnTo>
                        <a:pt x="49590" y="602"/>
                      </a:lnTo>
                      <a:moveTo>
                        <a:pt x="910" y="602"/>
                      </a:moveTo>
                      <a:lnTo>
                        <a:pt x="49590" y="49282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0" name="Freeform 339">
                  <a:extLst>
                    <a:ext uri="{FF2B5EF4-FFF2-40B4-BE49-F238E27FC236}">
                      <a16:creationId xmlns:a16="http://schemas.microsoft.com/office/drawing/2014/main" id="{A740109A-9179-AE4A-A9F3-1D420CA5E16B}"/>
                    </a:ext>
                  </a:extLst>
                </p:cNvPr>
                <p:cNvSpPr/>
                <p:nvPr/>
              </p:nvSpPr>
              <p:spPr>
                <a:xfrm>
                  <a:off x="2833944" y="6249567"/>
                  <a:ext cx="49000" cy="49000"/>
                </a:xfrm>
                <a:custGeom>
                  <a:avLst/>
                  <a:gdLst>
                    <a:gd name="connsiteX0" fmla="*/ 1038 w 48680"/>
                    <a:gd name="connsiteY0" fmla="*/ 49063 h 48680"/>
                    <a:gd name="connsiteX1" fmla="*/ 49718 w 48680"/>
                    <a:gd name="connsiteY1" fmla="*/ 383 h 48680"/>
                    <a:gd name="connsiteX2" fmla="*/ 1038 w 48680"/>
                    <a:gd name="connsiteY2" fmla="*/ 383 h 48680"/>
                    <a:gd name="connsiteX3" fmla="*/ 49718 w 48680"/>
                    <a:gd name="connsiteY3" fmla="*/ 49063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038" y="49063"/>
                      </a:moveTo>
                      <a:lnTo>
                        <a:pt x="49718" y="383"/>
                      </a:lnTo>
                      <a:moveTo>
                        <a:pt x="1038" y="383"/>
                      </a:moveTo>
                      <a:lnTo>
                        <a:pt x="49718" y="49063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1" name="Freeform 340">
                  <a:extLst>
                    <a:ext uri="{FF2B5EF4-FFF2-40B4-BE49-F238E27FC236}">
                      <a16:creationId xmlns:a16="http://schemas.microsoft.com/office/drawing/2014/main" id="{0D12BE17-F98A-D44D-8C7E-DDA1C296AE40}"/>
                    </a:ext>
                  </a:extLst>
                </p:cNvPr>
                <p:cNvSpPr/>
                <p:nvPr/>
              </p:nvSpPr>
              <p:spPr>
                <a:xfrm>
                  <a:off x="2799325" y="6427798"/>
                  <a:ext cx="49000" cy="49000"/>
                </a:xfrm>
                <a:custGeom>
                  <a:avLst/>
                  <a:gdLst>
                    <a:gd name="connsiteX0" fmla="*/ 1024 w 48680"/>
                    <a:gd name="connsiteY0" fmla="*/ 49136 h 48680"/>
                    <a:gd name="connsiteX1" fmla="*/ 49704 w 48680"/>
                    <a:gd name="connsiteY1" fmla="*/ 456 h 48680"/>
                    <a:gd name="connsiteX2" fmla="*/ 1024 w 48680"/>
                    <a:gd name="connsiteY2" fmla="*/ 456 h 48680"/>
                    <a:gd name="connsiteX3" fmla="*/ 49704 w 48680"/>
                    <a:gd name="connsiteY3" fmla="*/ 49136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024" y="49136"/>
                      </a:moveTo>
                      <a:lnTo>
                        <a:pt x="49704" y="456"/>
                      </a:lnTo>
                      <a:moveTo>
                        <a:pt x="1024" y="456"/>
                      </a:moveTo>
                      <a:lnTo>
                        <a:pt x="49704" y="49136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2" name="Freeform 341">
                  <a:extLst>
                    <a:ext uri="{FF2B5EF4-FFF2-40B4-BE49-F238E27FC236}">
                      <a16:creationId xmlns:a16="http://schemas.microsoft.com/office/drawing/2014/main" id="{C6951171-C1BE-4F46-80EE-E304A0E425BA}"/>
                    </a:ext>
                  </a:extLst>
                </p:cNvPr>
                <p:cNvSpPr/>
                <p:nvPr/>
              </p:nvSpPr>
              <p:spPr>
                <a:xfrm>
                  <a:off x="2520459" y="5569320"/>
                  <a:ext cx="49000" cy="49000"/>
                </a:xfrm>
                <a:custGeom>
                  <a:avLst/>
                  <a:gdLst>
                    <a:gd name="connsiteX0" fmla="*/ 910 w 48680"/>
                    <a:gd name="connsiteY0" fmla="*/ 48785 h 48680"/>
                    <a:gd name="connsiteX1" fmla="*/ 49590 w 48680"/>
                    <a:gd name="connsiteY1" fmla="*/ 105 h 48680"/>
                    <a:gd name="connsiteX2" fmla="*/ 910 w 48680"/>
                    <a:gd name="connsiteY2" fmla="*/ 105 h 48680"/>
                    <a:gd name="connsiteX3" fmla="*/ 49590 w 48680"/>
                    <a:gd name="connsiteY3" fmla="*/ 48785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910" y="48785"/>
                      </a:moveTo>
                      <a:lnTo>
                        <a:pt x="49590" y="105"/>
                      </a:lnTo>
                      <a:moveTo>
                        <a:pt x="910" y="105"/>
                      </a:moveTo>
                      <a:lnTo>
                        <a:pt x="49590" y="48785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3" name="Freeform 342">
                  <a:extLst>
                    <a:ext uri="{FF2B5EF4-FFF2-40B4-BE49-F238E27FC236}">
                      <a16:creationId xmlns:a16="http://schemas.microsoft.com/office/drawing/2014/main" id="{742926B3-468A-1044-9E89-0AF735C64801}"/>
                    </a:ext>
                  </a:extLst>
                </p:cNvPr>
                <p:cNvSpPr/>
                <p:nvPr/>
              </p:nvSpPr>
              <p:spPr>
                <a:xfrm>
                  <a:off x="2822404" y="5966261"/>
                  <a:ext cx="49000" cy="49000"/>
                </a:xfrm>
                <a:custGeom>
                  <a:avLst/>
                  <a:gdLst>
                    <a:gd name="connsiteX0" fmla="*/ 1033 w 48680"/>
                    <a:gd name="connsiteY0" fmla="*/ 48947 h 48680"/>
                    <a:gd name="connsiteX1" fmla="*/ 49714 w 48680"/>
                    <a:gd name="connsiteY1" fmla="*/ 267 h 48680"/>
                    <a:gd name="connsiteX2" fmla="*/ 1033 w 48680"/>
                    <a:gd name="connsiteY2" fmla="*/ 267 h 48680"/>
                    <a:gd name="connsiteX3" fmla="*/ 49714 w 48680"/>
                    <a:gd name="connsiteY3" fmla="*/ 48947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033" y="48947"/>
                      </a:moveTo>
                      <a:lnTo>
                        <a:pt x="49714" y="267"/>
                      </a:lnTo>
                      <a:moveTo>
                        <a:pt x="1033" y="267"/>
                      </a:moveTo>
                      <a:lnTo>
                        <a:pt x="49714" y="48947"/>
                      </a:lnTo>
                    </a:path>
                  </a:pathLst>
                </a:custGeom>
                <a:solidFill>
                  <a:srgbClr val="A9A9A9"/>
                </a:solidFill>
                <a:ln w="21844" cap="flat">
                  <a:solidFill>
                    <a:srgbClr val="37738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4" name="Freeform 343">
                  <a:extLst>
                    <a:ext uri="{FF2B5EF4-FFF2-40B4-BE49-F238E27FC236}">
                      <a16:creationId xmlns:a16="http://schemas.microsoft.com/office/drawing/2014/main" id="{FA8D966A-9B2A-F34A-A482-8C3D3C0CB247}"/>
                    </a:ext>
                  </a:extLst>
                </p:cNvPr>
                <p:cNvSpPr/>
                <p:nvPr/>
              </p:nvSpPr>
              <p:spPr>
                <a:xfrm>
                  <a:off x="2672964" y="5695117"/>
                  <a:ext cx="49000" cy="49000"/>
                </a:xfrm>
                <a:custGeom>
                  <a:avLst/>
                  <a:gdLst>
                    <a:gd name="connsiteX0" fmla="*/ 972 w 48680"/>
                    <a:gd name="connsiteY0" fmla="*/ 48837 h 48680"/>
                    <a:gd name="connsiteX1" fmla="*/ 49653 w 48680"/>
                    <a:gd name="connsiteY1" fmla="*/ 157 h 48680"/>
                    <a:gd name="connsiteX2" fmla="*/ 972 w 48680"/>
                    <a:gd name="connsiteY2" fmla="*/ 157 h 48680"/>
                    <a:gd name="connsiteX3" fmla="*/ 49653 w 48680"/>
                    <a:gd name="connsiteY3" fmla="*/ 48837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972" y="48837"/>
                      </a:moveTo>
                      <a:lnTo>
                        <a:pt x="49653" y="157"/>
                      </a:lnTo>
                      <a:moveTo>
                        <a:pt x="972" y="157"/>
                      </a:moveTo>
                      <a:lnTo>
                        <a:pt x="49653" y="48837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5" name="Freeform 344">
                  <a:extLst>
                    <a:ext uri="{FF2B5EF4-FFF2-40B4-BE49-F238E27FC236}">
                      <a16:creationId xmlns:a16="http://schemas.microsoft.com/office/drawing/2014/main" id="{82378122-DA95-EF4E-9F35-7569D3F95923}"/>
                    </a:ext>
                  </a:extLst>
                </p:cNvPr>
                <p:cNvSpPr/>
                <p:nvPr/>
              </p:nvSpPr>
              <p:spPr>
                <a:xfrm>
                  <a:off x="2801237" y="5888224"/>
                  <a:ext cx="49000" cy="49000"/>
                </a:xfrm>
                <a:custGeom>
                  <a:avLst/>
                  <a:gdLst>
                    <a:gd name="connsiteX0" fmla="*/ 1025 w 48680"/>
                    <a:gd name="connsiteY0" fmla="*/ 48916 h 48680"/>
                    <a:gd name="connsiteX1" fmla="*/ 49705 w 48680"/>
                    <a:gd name="connsiteY1" fmla="*/ 236 h 48680"/>
                    <a:gd name="connsiteX2" fmla="*/ 1025 w 48680"/>
                    <a:gd name="connsiteY2" fmla="*/ 236 h 48680"/>
                    <a:gd name="connsiteX3" fmla="*/ 49705 w 48680"/>
                    <a:gd name="connsiteY3" fmla="*/ 48916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025" y="48916"/>
                      </a:moveTo>
                      <a:lnTo>
                        <a:pt x="49705" y="236"/>
                      </a:lnTo>
                      <a:moveTo>
                        <a:pt x="1025" y="236"/>
                      </a:moveTo>
                      <a:lnTo>
                        <a:pt x="49705" y="48916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6" name="Freeform 345">
                  <a:extLst>
                    <a:ext uri="{FF2B5EF4-FFF2-40B4-BE49-F238E27FC236}">
                      <a16:creationId xmlns:a16="http://schemas.microsoft.com/office/drawing/2014/main" id="{97B6E102-9A24-D64D-AE80-195ED6FD860D}"/>
                    </a:ext>
                  </a:extLst>
                </p:cNvPr>
                <p:cNvSpPr/>
                <p:nvPr/>
              </p:nvSpPr>
              <p:spPr>
                <a:xfrm>
                  <a:off x="2816549" y="6488283"/>
                  <a:ext cx="49000" cy="49000"/>
                </a:xfrm>
                <a:custGeom>
                  <a:avLst/>
                  <a:gdLst>
                    <a:gd name="connsiteX0" fmla="*/ 1031 w 48680"/>
                    <a:gd name="connsiteY0" fmla="*/ 49161 h 48680"/>
                    <a:gd name="connsiteX1" fmla="*/ 49711 w 48680"/>
                    <a:gd name="connsiteY1" fmla="*/ 480 h 48680"/>
                    <a:gd name="connsiteX2" fmla="*/ 1031 w 48680"/>
                    <a:gd name="connsiteY2" fmla="*/ 480 h 48680"/>
                    <a:gd name="connsiteX3" fmla="*/ 49711 w 48680"/>
                    <a:gd name="connsiteY3" fmla="*/ 49161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031" y="49161"/>
                      </a:moveTo>
                      <a:lnTo>
                        <a:pt x="49711" y="480"/>
                      </a:lnTo>
                      <a:moveTo>
                        <a:pt x="1031" y="480"/>
                      </a:moveTo>
                      <a:lnTo>
                        <a:pt x="49711" y="49161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7" name="Freeform 346">
                  <a:extLst>
                    <a:ext uri="{FF2B5EF4-FFF2-40B4-BE49-F238E27FC236}">
                      <a16:creationId xmlns:a16="http://schemas.microsoft.com/office/drawing/2014/main" id="{BCA45D04-0157-3D4F-A993-78EF9908E986}"/>
                    </a:ext>
                  </a:extLst>
                </p:cNvPr>
                <p:cNvSpPr/>
                <p:nvPr/>
              </p:nvSpPr>
              <p:spPr>
                <a:xfrm>
                  <a:off x="2693875" y="6699152"/>
                  <a:ext cx="49000" cy="49000"/>
                </a:xfrm>
                <a:custGeom>
                  <a:avLst/>
                  <a:gdLst>
                    <a:gd name="connsiteX0" fmla="*/ 981 w 48680"/>
                    <a:gd name="connsiteY0" fmla="*/ 49247 h 48680"/>
                    <a:gd name="connsiteX1" fmla="*/ 49661 w 48680"/>
                    <a:gd name="connsiteY1" fmla="*/ 567 h 48680"/>
                    <a:gd name="connsiteX2" fmla="*/ 981 w 48680"/>
                    <a:gd name="connsiteY2" fmla="*/ 567 h 48680"/>
                    <a:gd name="connsiteX3" fmla="*/ 49661 w 48680"/>
                    <a:gd name="connsiteY3" fmla="*/ 49247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981" y="49247"/>
                      </a:moveTo>
                      <a:lnTo>
                        <a:pt x="49661" y="567"/>
                      </a:lnTo>
                      <a:moveTo>
                        <a:pt x="981" y="567"/>
                      </a:moveTo>
                      <a:lnTo>
                        <a:pt x="49661" y="49247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8" name="Freeform 347">
                  <a:extLst>
                    <a:ext uri="{FF2B5EF4-FFF2-40B4-BE49-F238E27FC236}">
                      <a16:creationId xmlns:a16="http://schemas.microsoft.com/office/drawing/2014/main" id="{1FE3AB85-D3B1-4040-9AD9-E3D74E7BE66C}"/>
                    </a:ext>
                  </a:extLst>
                </p:cNvPr>
                <p:cNvSpPr/>
                <p:nvPr/>
              </p:nvSpPr>
              <p:spPr>
                <a:xfrm>
                  <a:off x="2676967" y="6743210"/>
                  <a:ext cx="49000" cy="49000"/>
                </a:xfrm>
                <a:custGeom>
                  <a:avLst/>
                  <a:gdLst>
                    <a:gd name="connsiteX0" fmla="*/ 974 w 48680"/>
                    <a:gd name="connsiteY0" fmla="*/ 49265 h 48680"/>
                    <a:gd name="connsiteX1" fmla="*/ 49654 w 48680"/>
                    <a:gd name="connsiteY1" fmla="*/ 585 h 48680"/>
                    <a:gd name="connsiteX2" fmla="*/ 974 w 48680"/>
                    <a:gd name="connsiteY2" fmla="*/ 585 h 48680"/>
                    <a:gd name="connsiteX3" fmla="*/ 49654 w 48680"/>
                    <a:gd name="connsiteY3" fmla="*/ 49265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974" y="49265"/>
                      </a:moveTo>
                      <a:lnTo>
                        <a:pt x="49654" y="585"/>
                      </a:lnTo>
                      <a:moveTo>
                        <a:pt x="974" y="585"/>
                      </a:moveTo>
                      <a:lnTo>
                        <a:pt x="49654" y="49265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9" name="Freeform 348">
                  <a:extLst>
                    <a:ext uri="{FF2B5EF4-FFF2-40B4-BE49-F238E27FC236}">
                      <a16:creationId xmlns:a16="http://schemas.microsoft.com/office/drawing/2014/main" id="{A807858D-EB33-614E-81EC-56AA79EA299E}"/>
                    </a:ext>
                  </a:extLst>
                </p:cNvPr>
                <p:cNvSpPr/>
                <p:nvPr/>
              </p:nvSpPr>
              <p:spPr>
                <a:xfrm>
                  <a:off x="2650498" y="5581543"/>
                  <a:ext cx="49000" cy="49000"/>
                </a:xfrm>
                <a:custGeom>
                  <a:avLst/>
                  <a:gdLst>
                    <a:gd name="connsiteX0" fmla="*/ 963 w 48680"/>
                    <a:gd name="connsiteY0" fmla="*/ 48790 h 48680"/>
                    <a:gd name="connsiteX1" fmla="*/ 49643 w 48680"/>
                    <a:gd name="connsiteY1" fmla="*/ 110 h 48680"/>
                    <a:gd name="connsiteX2" fmla="*/ 963 w 48680"/>
                    <a:gd name="connsiteY2" fmla="*/ 110 h 48680"/>
                    <a:gd name="connsiteX3" fmla="*/ 49643 w 48680"/>
                    <a:gd name="connsiteY3" fmla="*/ 48790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963" y="48790"/>
                      </a:moveTo>
                      <a:lnTo>
                        <a:pt x="49643" y="110"/>
                      </a:lnTo>
                      <a:moveTo>
                        <a:pt x="963" y="110"/>
                      </a:moveTo>
                      <a:lnTo>
                        <a:pt x="49643" y="48790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0" name="Freeform 349">
                  <a:extLst>
                    <a:ext uri="{FF2B5EF4-FFF2-40B4-BE49-F238E27FC236}">
                      <a16:creationId xmlns:a16="http://schemas.microsoft.com/office/drawing/2014/main" id="{7BA2AE89-2986-284D-AC2E-FDC583ECA06A}"/>
                    </a:ext>
                  </a:extLst>
                </p:cNvPr>
                <p:cNvSpPr/>
                <p:nvPr/>
              </p:nvSpPr>
              <p:spPr>
                <a:xfrm>
                  <a:off x="2941107" y="6108742"/>
                  <a:ext cx="49000" cy="49000"/>
                </a:xfrm>
                <a:custGeom>
                  <a:avLst/>
                  <a:gdLst>
                    <a:gd name="connsiteX0" fmla="*/ 1082 w 48680"/>
                    <a:gd name="connsiteY0" fmla="*/ 49006 h 48680"/>
                    <a:gd name="connsiteX1" fmla="*/ 49762 w 48680"/>
                    <a:gd name="connsiteY1" fmla="*/ 326 h 48680"/>
                    <a:gd name="connsiteX2" fmla="*/ 1082 w 48680"/>
                    <a:gd name="connsiteY2" fmla="*/ 326 h 48680"/>
                    <a:gd name="connsiteX3" fmla="*/ 49762 w 48680"/>
                    <a:gd name="connsiteY3" fmla="*/ 49006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082" y="49006"/>
                      </a:moveTo>
                      <a:lnTo>
                        <a:pt x="49762" y="326"/>
                      </a:lnTo>
                      <a:moveTo>
                        <a:pt x="1082" y="326"/>
                      </a:moveTo>
                      <a:lnTo>
                        <a:pt x="49762" y="49006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1" name="Freeform 350">
                  <a:extLst>
                    <a:ext uri="{FF2B5EF4-FFF2-40B4-BE49-F238E27FC236}">
                      <a16:creationId xmlns:a16="http://schemas.microsoft.com/office/drawing/2014/main" id="{D143769F-A3A9-594A-A966-C827CC791609}"/>
                    </a:ext>
                  </a:extLst>
                </p:cNvPr>
                <p:cNvSpPr/>
                <p:nvPr/>
              </p:nvSpPr>
              <p:spPr>
                <a:xfrm>
                  <a:off x="2944586" y="6013544"/>
                  <a:ext cx="49000" cy="49000"/>
                </a:xfrm>
                <a:custGeom>
                  <a:avLst/>
                  <a:gdLst>
                    <a:gd name="connsiteX0" fmla="*/ 1083 w 48680"/>
                    <a:gd name="connsiteY0" fmla="*/ 48967 h 48680"/>
                    <a:gd name="connsiteX1" fmla="*/ 49763 w 48680"/>
                    <a:gd name="connsiteY1" fmla="*/ 287 h 48680"/>
                    <a:gd name="connsiteX2" fmla="*/ 1083 w 48680"/>
                    <a:gd name="connsiteY2" fmla="*/ 287 h 48680"/>
                    <a:gd name="connsiteX3" fmla="*/ 49763 w 48680"/>
                    <a:gd name="connsiteY3" fmla="*/ 48967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083" y="48967"/>
                      </a:moveTo>
                      <a:lnTo>
                        <a:pt x="49763" y="287"/>
                      </a:lnTo>
                      <a:moveTo>
                        <a:pt x="1083" y="287"/>
                      </a:moveTo>
                      <a:lnTo>
                        <a:pt x="49763" y="48967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2" name="Freeform 351">
                  <a:extLst>
                    <a:ext uri="{FF2B5EF4-FFF2-40B4-BE49-F238E27FC236}">
                      <a16:creationId xmlns:a16="http://schemas.microsoft.com/office/drawing/2014/main" id="{69E2221E-ADAB-B64A-984E-493370830AA7}"/>
                    </a:ext>
                  </a:extLst>
                </p:cNvPr>
                <p:cNvSpPr/>
                <p:nvPr/>
              </p:nvSpPr>
              <p:spPr>
                <a:xfrm>
                  <a:off x="2832106" y="5696820"/>
                  <a:ext cx="49000" cy="49000"/>
                </a:xfrm>
                <a:custGeom>
                  <a:avLst/>
                  <a:gdLst>
                    <a:gd name="connsiteX0" fmla="*/ 1037 w 48680"/>
                    <a:gd name="connsiteY0" fmla="*/ 48838 h 48680"/>
                    <a:gd name="connsiteX1" fmla="*/ 49718 w 48680"/>
                    <a:gd name="connsiteY1" fmla="*/ 157 h 48680"/>
                    <a:gd name="connsiteX2" fmla="*/ 1037 w 48680"/>
                    <a:gd name="connsiteY2" fmla="*/ 157 h 48680"/>
                    <a:gd name="connsiteX3" fmla="*/ 49718 w 48680"/>
                    <a:gd name="connsiteY3" fmla="*/ 48838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037" y="48838"/>
                      </a:moveTo>
                      <a:lnTo>
                        <a:pt x="49718" y="157"/>
                      </a:lnTo>
                      <a:moveTo>
                        <a:pt x="1037" y="157"/>
                      </a:moveTo>
                      <a:lnTo>
                        <a:pt x="49718" y="48838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3" name="Freeform 352">
                  <a:extLst>
                    <a:ext uri="{FF2B5EF4-FFF2-40B4-BE49-F238E27FC236}">
                      <a16:creationId xmlns:a16="http://schemas.microsoft.com/office/drawing/2014/main" id="{36D8FDFC-CA0F-B640-B3A1-E498E9351857}"/>
                    </a:ext>
                  </a:extLst>
                </p:cNvPr>
                <p:cNvSpPr/>
                <p:nvPr/>
              </p:nvSpPr>
              <p:spPr>
                <a:xfrm>
                  <a:off x="3010491" y="6210379"/>
                  <a:ext cx="49000" cy="49000"/>
                </a:xfrm>
                <a:custGeom>
                  <a:avLst/>
                  <a:gdLst>
                    <a:gd name="connsiteX0" fmla="*/ 1110 w 48680"/>
                    <a:gd name="connsiteY0" fmla="*/ 49047 h 48680"/>
                    <a:gd name="connsiteX1" fmla="*/ 49790 w 48680"/>
                    <a:gd name="connsiteY1" fmla="*/ 367 h 48680"/>
                    <a:gd name="connsiteX2" fmla="*/ 1110 w 48680"/>
                    <a:gd name="connsiteY2" fmla="*/ 367 h 48680"/>
                    <a:gd name="connsiteX3" fmla="*/ 49790 w 48680"/>
                    <a:gd name="connsiteY3" fmla="*/ 49047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110" y="49047"/>
                      </a:moveTo>
                      <a:lnTo>
                        <a:pt x="49790" y="367"/>
                      </a:lnTo>
                      <a:moveTo>
                        <a:pt x="1110" y="367"/>
                      </a:moveTo>
                      <a:lnTo>
                        <a:pt x="49790" y="49047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4" name="Freeform 353">
                  <a:extLst>
                    <a:ext uri="{FF2B5EF4-FFF2-40B4-BE49-F238E27FC236}">
                      <a16:creationId xmlns:a16="http://schemas.microsoft.com/office/drawing/2014/main" id="{9BB7C846-0181-264B-AA02-EB34B6D24D8A}"/>
                    </a:ext>
                  </a:extLst>
                </p:cNvPr>
                <p:cNvSpPr/>
                <p:nvPr/>
              </p:nvSpPr>
              <p:spPr>
                <a:xfrm>
                  <a:off x="2984252" y="6408533"/>
                  <a:ext cx="49000" cy="49000"/>
                </a:xfrm>
                <a:custGeom>
                  <a:avLst/>
                  <a:gdLst>
                    <a:gd name="connsiteX0" fmla="*/ 1100 w 48680"/>
                    <a:gd name="connsiteY0" fmla="*/ 49128 h 48680"/>
                    <a:gd name="connsiteX1" fmla="*/ 49780 w 48680"/>
                    <a:gd name="connsiteY1" fmla="*/ 448 h 48680"/>
                    <a:gd name="connsiteX2" fmla="*/ 1100 w 48680"/>
                    <a:gd name="connsiteY2" fmla="*/ 448 h 48680"/>
                    <a:gd name="connsiteX3" fmla="*/ 49780 w 48680"/>
                    <a:gd name="connsiteY3" fmla="*/ 49128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100" y="49128"/>
                      </a:moveTo>
                      <a:lnTo>
                        <a:pt x="49780" y="448"/>
                      </a:lnTo>
                      <a:moveTo>
                        <a:pt x="1100" y="448"/>
                      </a:moveTo>
                      <a:lnTo>
                        <a:pt x="49780" y="49128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5" name="Freeform 354">
                  <a:extLst>
                    <a:ext uri="{FF2B5EF4-FFF2-40B4-BE49-F238E27FC236}">
                      <a16:creationId xmlns:a16="http://schemas.microsoft.com/office/drawing/2014/main" id="{F8CE7BBB-435C-2F42-99E5-5674A00A103A}"/>
                    </a:ext>
                  </a:extLst>
                </p:cNvPr>
                <p:cNvSpPr/>
                <p:nvPr/>
              </p:nvSpPr>
              <p:spPr>
                <a:xfrm>
                  <a:off x="2858566" y="6701372"/>
                  <a:ext cx="49000" cy="49000"/>
                </a:xfrm>
                <a:custGeom>
                  <a:avLst/>
                  <a:gdLst>
                    <a:gd name="connsiteX0" fmla="*/ 1048 w 48680"/>
                    <a:gd name="connsiteY0" fmla="*/ 49248 h 48680"/>
                    <a:gd name="connsiteX1" fmla="*/ 49728 w 48680"/>
                    <a:gd name="connsiteY1" fmla="*/ 567 h 48680"/>
                    <a:gd name="connsiteX2" fmla="*/ 1048 w 48680"/>
                    <a:gd name="connsiteY2" fmla="*/ 567 h 48680"/>
                    <a:gd name="connsiteX3" fmla="*/ 49728 w 48680"/>
                    <a:gd name="connsiteY3" fmla="*/ 49248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048" y="49248"/>
                      </a:moveTo>
                      <a:lnTo>
                        <a:pt x="49728" y="567"/>
                      </a:lnTo>
                      <a:moveTo>
                        <a:pt x="1048" y="567"/>
                      </a:moveTo>
                      <a:lnTo>
                        <a:pt x="49728" y="49248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6" name="Freeform 355">
                  <a:extLst>
                    <a:ext uri="{FF2B5EF4-FFF2-40B4-BE49-F238E27FC236}">
                      <a16:creationId xmlns:a16="http://schemas.microsoft.com/office/drawing/2014/main" id="{8A020AD8-906F-A944-8299-9112A14BF38F}"/>
                    </a:ext>
                  </a:extLst>
                </p:cNvPr>
                <p:cNvSpPr/>
                <p:nvPr/>
              </p:nvSpPr>
              <p:spPr>
                <a:xfrm>
                  <a:off x="2854230" y="5620072"/>
                  <a:ext cx="49000" cy="49000"/>
                </a:xfrm>
                <a:custGeom>
                  <a:avLst/>
                  <a:gdLst>
                    <a:gd name="connsiteX0" fmla="*/ 1046 w 48680"/>
                    <a:gd name="connsiteY0" fmla="*/ 48806 h 48680"/>
                    <a:gd name="connsiteX1" fmla="*/ 49727 w 48680"/>
                    <a:gd name="connsiteY1" fmla="*/ 126 h 48680"/>
                    <a:gd name="connsiteX2" fmla="*/ 1046 w 48680"/>
                    <a:gd name="connsiteY2" fmla="*/ 126 h 48680"/>
                    <a:gd name="connsiteX3" fmla="*/ 49727 w 48680"/>
                    <a:gd name="connsiteY3" fmla="*/ 48806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046" y="48806"/>
                      </a:moveTo>
                      <a:lnTo>
                        <a:pt x="49727" y="126"/>
                      </a:lnTo>
                      <a:moveTo>
                        <a:pt x="1046" y="126"/>
                      </a:moveTo>
                      <a:lnTo>
                        <a:pt x="49727" y="48806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7" name="Freeform 356">
                  <a:extLst>
                    <a:ext uri="{FF2B5EF4-FFF2-40B4-BE49-F238E27FC236}">
                      <a16:creationId xmlns:a16="http://schemas.microsoft.com/office/drawing/2014/main" id="{0488C628-D4BD-A444-8AED-00E881988F90}"/>
                    </a:ext>
                  </a:extLst>
                </p:cNvPr>
                <p:cNvSpPr/>
                <p:nvPr/>
              </p:nvSpPr>
              <p:spPr>
                <a:xfrm>
                  <a:off x="2972417" y="6563870"/>
                  <a:ext cx="49000" cy="49000"/>
                </a:xfrm>
                <a:custGeom>
                  <a:avLst/>
                  <a:gdLst>
                    <a:gd name="connsiteX0" fmla="*/ 1095 w 48680"/>
                    <a:gd name="connsiteY0" fmla="*/ 49191 h 48680"/>
                    <a:gd name="connsiteX1" fmla="*/ 49775 w 48680"/>
                    <a:gd name="connsiteY1" fmla="*/ 511 h 48680"/>
                    <a:gd name="connsiteX2" fmla="*/ 1095 w 48680"/>
                    <a:gd name="connsiteY2" fmla="*/ 511 h 48680"/>
                    <a:gd name="connsiteX3" fmla="*/ 49775 w 48680"/>
                    <a:gd name="connsiteY3" fmla="*/ 49191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095" y="49191"/>
                      </a:moveTo>
                      <a:lnTo>
                        <a:pt x="49775" y="511"/>
                      </a:lnTo>
                      <a:moveTo>
                        <a:pt x="1095" y="511"/>
                      </a:moveTo>
                      <a:lnTo>
                        <a:pt x="49775" y="49191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8" name="Freeform 357">
                  <a:extLst>
                    <a:ext uri="{FF2B5EF4-FFF2-40B4-BE49-F238E27FC236}">
                      <a16:creationId xmlns:a16="http://schemas.microsoft.com/office/drawing/2014/main" id="{CECBFCD4-B573-0947-804C-33BE0CBA40E3}"/>
                    </a:ext>
                  </a:extLst>
                </p:cNvPr>
                <p:cNvSpPr/>
                <p:nvPr/>
              </p:nvSpPr>
              <p:spPr>
                <a:xfrm>
                  <a:off x="2840437" y="6791850"/>
                  <a:ext cx="49000" cy="49000"/>
                </a:xfrm>
                <a:custGeom>
                  <a:avLst/>
                  <a:gdLst>
                    <a:gd name="connsiteX0" fmla="*/ 1041 w 48680"/>
                    <a:gd name="connsiteY0" fmla="*/ 49284 h 48680"/>
                    <a:gd name="connsiteX1" fmla="*/ 49721 w 48680"/>
                    <a:gd name="connsiteY1" fmla="*/ 604 h 48680"/>
                    <a:gd name="connsiteX2" fmla="*/ 1041 w 48680"/>
                    <a:gd name="connsiteY2" fmla="*/ 604 h 48680"/>
                    <a:gd name="connsiteX3" fmla="*/ 49721 w 48680"/>
                    <a:gd name="connsiteY3" fmla="*/ 49284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041" y="49284"/>
                      </a:moveTo>
                      <a:lnTo>
                        <a:pt x="49721" y="604"/>
                      </a:lnTo>
                      <a:moveTo>
                        <a:pt x="1041" y="604"/>
                      </a:moveTo>
                      <a:lnTo>
                        <a:pt x="49721" y="49284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9" name="Freeform 358">
                  <a:extLst>
                    <a:ext uri="{FF2B5EF4-FFF2-40B4-BE49-F238E27FC236}">
                      <a16:creationId xmlns:a16="http://schemas.microsoft.com/office/drawing/2014/main" id="{060C094D-F9E7-C041-8B1F-42D34BCB18C5}"/>
                    </a:ext>
                  </a:extLst>
                </p:cNvPr>
                <p:cNvSpPr/>
                <p:nvPr/>
              </p:nvSpPr>
              <p:spPr>
                <a:xfrm>
                  <a:off x="2932703" y="5721207"/>
                  <a:ext cx="49000" cy="49000"/>
                </a:xfrm>
                <a:custGeom>
                  <a:avLst/>
                  <a:gdLst>
                    <a:gd name="connsiteX0" fmla="*/ 1078 w 48680"/>
                    <a:gd name="connsiteY0" fmla="*/ 48847 h 48680"/>
                    <a:gd name="connsiteX1" fmla="*/ 49759 w 48680"/>
                    <a:gd name="connsiteY1" fmla="*/ 167 h 48680"/>
                    <a:gd name="connsiteX2" fmla="*/ 1078 w 48680"/>
                    <a:gd name="connsiteY2" fmla="*/ 167 h 48680"/>
                    <a:gd name="connsiteX3" fmla="*/ 49759 w 48680"/>
                    <a:gd name="connsiteY3" fmla="*/ 48847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078" y="48847"/>
                      </a:moveTo>
                      <a:lnTo>
                        <a:pt x="49759" y="167"/>
                      </a:lnTo>
                      <a:moveTo>
                        <a:pt x="1078" y="167"/>
                      </a:moveTo>
                      <a:lnTo>
                        <a:pt x="49759" y="48847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0" name="Freeform 359">
                  <a:extLst>
                    <a:ext uri="{FF2B5EF4-FFF2-40B4-BE49-F238E27FC236}">
                      <a16:creationId xmlns:a16="http://schemas.microsoft.com/office/drawing/2014/main" id="{D5405C7D-CEF8-8B49-8D83-6B3AD73B03A9}"/>
                    </a:ext>
                  </a:extLst>
                </p:cNvPr>
                <p:cNvSpPr/>
                <p:nvPr/>
              </p:nvSpPr>
              <p:spPr>
                <a:xfrm>
                  <a:off x="3064440" y="6270921"/>
                  <a:ext cx="49000" cy="49000"/>
                </a:xfrm>
                <a:custGeom>
                  <a:avLst/>
                  <a:gdLst>
                    <a:gd name="connsiteX0" fmla="*/ 1132 w 48680"/>
                    <a:gd name="connsiteY0" fmla="*/ 49072 h 48680"/>
                    <a:gd name="connsiteX1" fmla="*/ 49812 w 48680"/>
                    <a:gd name="connsiteY1" fmla="*/ 392 h 48680"/>
                    <a:gd name="connsiteX2" fmla="*/ 1132 w 48680"/>
                    <a:gd name="connsiteY2" fmla="*/ 392 h 48680"/>
                    <a:gd name="connsiteX3" fmla="*/ 49812 w 48680"/>
                    <a:gd name="connsiteY3" fmla="*/ 49072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132" y="49072"/>
                      </a:moveTo>
                      <a:lnTo>
                        <a:pt x="49812" y="392"/>
                      </a:lnTo>
                      <a:moveTo>
                        <a:pt x="1132" y="392"/>
                      </a:moveTo>
                      <a:lnTo>
                        <a:pt x="49812" y="49072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1" name="Freeform 360">
                  <a:extLst>
                    <a:ext uri="{FF2B5EF4-FFF2-40B4-BE49-F238E27FC236}">
                      <a16:creationId xmlns:a16="http://schemas.microsoft.com/office/drawing/2014/main" id="{54C76428-363A-F245-AC0D-73A4D8AEF535}"/>
                    </a:ext>
                  </a:extLst>
                </p:cNvPr>
                <p:cNvSpPr/>
                <p:nvPr/>
              </p:nvSpPr>
              <p:spPr>
                <a:xfrm>
                  <a:off x="3005714" y="5835456"/>
                  <a:ext cx="49000" cy="49000"/>
                </a:xfrm>
                <a:custGeom>
                  <a:avLst/>
                  <a:gdLst>
                    <a:gd name="connsiteX0" fmla="*/ 1108 w 48680"/>
                    <a:gd name="connsiteY0" fmla="*/ 48894 h 48680"/>
                    <a:gd name="connsiteX1" fmla="*/ 49788 w 48680"/>
                    <a:gd name="connsiteY1" fmla="*/ 214 h 48680"/>
                    <a:gd name="connsiteX2" fmla="*/ 1108 w 48680"/>
                    <a:gd name="connsiteY2" fmla="*/ 214 h 48680"/>
                    <a:gd name="connsiteX3" fmla="*/ 49788 w 48680"/>
                    <a:gd name="connsiteY3" fmla="*/ 48894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108" y="48894"/>
                      </a:moveTo>
                      <a:lnTo>
                        <a:pt x="49788" y="214"/>
                      </a:lnTo>
                      <a:moveTo>
                        <a:pt x="1108" y="214"/>
                      </a:moveTo>
                      <a:lnTo>
                        <a:pt x="49788" y="48894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2" name="Freeform 361">
                  <a:extLst>
                    <a:ext uri="{FF2B5EF4-FFF2-40B4-BE49-F238E27FC236}">
                      <a16:creationId xmlns:a16="http://schemas.microsoft.com/office/drawing/2014/main" id="{A8B15CA9-C191-6843-91CA-3EA4A1C079C3}"/>
                    </a:ext>
                  </a:extLst>
                </p:cNvPr>
                <p:cNvSpPr/>
                <p:nvPr/>
              </p:nvSpPr>
              <p:spPr>
                <a:xfrm>
                  <a:off x="2980356" y="6608862"/>
                  <a:ext cx="49000" cy="49000"/>
                </a:xfrm>
                <a:custGeom>
                  <a:avLst/>
                  <a:gdLst>
                    <a:gd name="connsiteX0" fmla="*/ 1098 w 48680"/>
                    <a:gd name="connsiteY0" fmla="*/ 49210 h 48680"/>
                    <a:gd name="connsiteX1" fmla="*/ 49778 w 48680"/>
                    <a:gd name="connsiteY1" fmla="*/ 530 h 48680"/>
                    <a:gd name="connsiteX2" fmla="*/ 1098 w 48680"/>
                    <a:gd name="connsiteY2" fmla="*/ 530 h 48680"/>
                    <a:gd name="connsiteX3" fmla="*/ 49778 w 48680"/>
                    <a:gd name="connsiteY3" fmla="*/ 49210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098" y="49210"/>
                      </a:moveTo>
                      <a:lnTo>
                        <a:pt x="49778" y="530"/>
                      </a:lnTo>
                      <a:moveTo>
                        <a:pt x="1098" y="530"/>
                      </a:moveTo>
                      <a:lnTo>
                        <a:pt x="49778" y="49210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3" name="Freeform 362">
                  <a:extLst>
                    <a:ext uri="{FF2B5EF4-FFF2-40B4-BE49-F238E27FC236}">
                      <a16:creationId xmlns:a16="http://schemas.microsoft.com/office/drawing/2014/main" id="{2063762C-B01E-8843-B29B-2D61B8E7EC34}"/>
                    </a:ext>
                  </a:extLst>
                </p:cNvPr>
                <p:cNvSpPr/>
                <p:nvPr/>
              </p:nvSpPr>
              <p:spPr>
                <a:xfrm>
                  <a:off x="3080046" y="6158312"/>
                  <a:ext cx="49000" cy="49000"/>
                </a:xfrm>
                <a:custGeom>
                  <a:avLst/>
                  <a:gdLst>
                    <a:gd name="connsiteX0" fmla="*/ 1139 w 48680"/>
                    <a:gd name="connsiteY0" fmla="*/ 49026 h 48680"/>
                    <a:gd name="connsiteX1" fmla="*/ 49819 w 48680"/>
                    <a:gd name="connsiteY1" fmla="*/ 346 h 48680"/>
                    <a:gd name="connsiteX2" fmla="*/ 1139 w 48680"/>
                    <a:gd name="connsiteY2" fmla="*/ 346 h 48680"/>
                    <a:gd name="connsiteX3" fmla="*/ 49819 w 48680"/>
                    <a:gd name="connsiteY3" fmla="*/ 49026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139" y="49026"/>
                      </a:moveTo>
                      <a:lnTo>
                        <a:pt x="49819" y="346"/>
                      </a:lnTo>
                      <a:moveTo>
                        <a:pt x="1139" y="346"/>
                      </a:moveTo>
                      <a:lnTo>
                        <a:pt x="49819" y="49026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4" name="Freeform 363">
                  <a:extLst>
                    <a:ext uri="{FF2B5EF4-FFF2-40B4-BE49-F238E27FC236}">
                      <a16:creationId xmlns:a16="http://schemas.microsoft.com/office/drawing/2014/main" id="{3692E720-115F-3847-838C-956452547F32}"/>
                    </a:ext>
                  </a:extLst>
                </p:cNvPr>
                <p:cNvSpPr/>
                <p:nvPr/>
              </p:nvSpPr>
              <p:spPr>
                <a:xfrm>
                  <a:off x="3073994" y="6361660"/>
                  <a:ext cx="49000" cy="49000"/>
                </a:xfrm>
                <a:custGeom>
                  <a:avLst/>
                  <a:gdLst>
                    <a:gd name="connsiteX0" fmla="*/ 1136 w 48680"/>
                    <a:gd name="connsiteY0" fmla="*/ 49109 h 48680"/>
                    <a:gd name="connsiteX1" fmla="*/ 49816 w 48680"/>
                    <a:gd name="connsiteY1" fmla="*/ 429 h 48680"/>
                    <a:gd name="connsiteX2" fmla="*/ 1136 w 48680"/>
                    <a:gd name="connsiteY2" fmla="*/ 429 h 48680"/>
                    <a:gd name="connsiteX3" fmla="*/ 49816 w 48680"/>
                    <a:gd name="connsiteY3" fmla="*/ 49109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136" y="49109"/>
                      </a:moveTo>
                      <a:lnTo>
                        <a:pt x="49816" y="429"/>
                      </a:lnTo>
                      <a:moveTo>
                        <a:pt x="1136" y="429"/>
                      </a:moveTo>
                      <a:lnTo>
                        <a:pt x="49816" y="49109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5" name="Freeform 364">
                  <a:extLst>
                    <a:ext uri="{FF2B5EF4-FFF2-40B4-BE49-F238E27FC236}">
                      <a16:creationId xmlns:a16="http://schemas.microsoft.com/office/drawing/2014/main" id="{7942FAD5-7296-F24C-B1C7-CC469790E3C0}"/>
                    </a:ext>
                  </a:extLst>
                </p:cNvPr>
                <p:cNvSpPr/>
                <p:nvPr/>
              </p:nvSpPr>
              <p:spPr>
                <a:xfrm>
                  <a:off x="3090924" y="5946872"/>
                  <a:ext cx="49000" cy="49000"/>
                </a:xfrm>
                <a:custGeom>
                  <a:avLst/>
                  <a:gdLst>
                    <a:gd name="connsiteX0" fmla="*/ 1143 w 48680"/>
                    <a:gd name="connsiteY0" fmla="*/ 48940 h 48680"/>
                    <a:gd name="connsiteX1" fmla="*/ 49823 w 48680"/>
                    <a:gd name="connsiteY1" fmla="*/ 259 h 48680"/>
                    <a:gd name="connsiteX2" fmla="*/ 1143 w 48680"/>
                    <a:gd name="connsiteY2" fmla="*/ 259 h 48680"/>
                    <a:gd name="connsiteX3" fmla="*/ 49823 w 48680"/>
                    <a:gd name="connsiteY3" fmla="*/ 48940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143" y="48940"/>
                      </a:moveTo>
                      <a:lnTo>
                        <a:pt x="49823" y="259"/>
                      </a:lnTo>
                      <a:moveTo>
                        <a:pt x="1143" y="259"/>
                      </a:moveTo>
                      <a:lnTo>
                        <a:pt x="49823" y="48940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24" name="Freeform 423">
                  <a:extLst>
                    <a:ext uri="{FF2B5EF4-FFF2-40B4-BE49-F238E27FC236}">
                      <a16:creationId xmlns:a16="http://schemas.microsoft.com/office/drawing/2014/main" id="{BB51AA71-A78F-8D45-B3DF-84EC7076DBAF}"/>
                    </a:ext>
                  </a:extLst>
                </p:cNvPr>
                <p:cNvSpPr/>
                <p:nvPr/>
              </p:nvSpPr>
              <p:spPr>
                <a:xfrm>
                  <a:off x="3083231" y="5871501"/>
                  <a:ext cx="49000" cy="49000"/>
                </a:xfrm>
                <a:custGeom>
                  <a:avLst/>
                  <a:gdLst>
                    <a:gd name="connsiteX0" fmla="*/ 1140 w 48680"/>
                    <a:gd name="connsiteY0" fmla="*/ 48909 h 48680"/>
                    <a:gd name="connsiteX1" fmla="*/ 49820 w 48680"/>
                    <a:gd name="connsiteY1" fmla="*/ 229 h 48680"/>
                    <a:gd name="connsiteX2" fmla="*/ 1140 w 48680"/>
                    <a:gd name="connsiteY2" fmla="*/ 229 h 48680"/>
                    <a:gd name="connsiteX3" fmla="*/ 49820 w 48680"/>
                    <a:gd name="connsiteY3" fmla="*/ 48909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140" y="48909"/>
                      </a:moveTo>
                      <a:lnTo>
                        <a:pt x="49820" y="229"/>
                      </a:lnTo>
                      <a:moveTo>
                        <a:pt x="1140" y="229"/>
                      </a:moveTo>
                      <a:lnTo>
                        <a:pt x="49820" y="48909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29" name="Freeform 428">
                  <a:extLst>
                    <a:ext uri="{FF2B5EF4-FFF2-40B4-BE49-F238E27FC236}">
                      <a16:creationId xmlns:a16="http://schemas.microsoft.com/office/drawing/2014/main" id="{840E765A-4E27-8944-86A8-2650B71066BD}"/>
                    </a:ext>
                  </a:extLst>
                </p:cNvPr>
                <p:cNvSpPr/>
                <p:nvPr/>
              </p:nvSpPr>
              <p:spPr>
                <a:xfrm>
                  <a:off x="2962814" y="5560181"/>
                  <a:ext cx="49000" cy="49000"/>
                </a:xfrm>
                <a:custGeom>
                  <a:avLst/>
                  <a:gdLst>
                    <a:gd name="connsiteX0" fmla="*/ 1091 w 48680"/>
                    <a:gd name="connsiteY0" fmla="*/ 48782 h 48680"/>
                    <a:gd name="connsiteX1" fmla="*/ 49771 w 48680"/>
                    <a:gd name="connsiteY1" fmla="*/ 102 h 48680"/>
                    <a:gd name="connsiteX2" fmla="*/ 1091 w 48680"/>
                    <a:gd name="connsiteY2" fmla="*/ 102 h 48680"/>
                    <a:gd name="connsiteX3" fmla="*/ 49771 w 48680"/>
                    <a:gd name="connsiteY3" fmla="*/ 48782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091" y="48782"/>
                      </a:moveTo>
                      <a:lnTo>
                        <a:pt x="49771" y="102"/>
                      </a:lnTo>
                      <a:moveTo>
                        <a:pt x="1091" y="102"/>
                      </a:moveTo>
                      <a:lnTo>
                        <a:pt x="49771" y="48782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30" name="Freeform 429">
                  <a:extLst>
                    <a:ext uri="{FF2B5EF4-FFF2-40B4-BE49-F238E27FC236}">
                      <a16:creationId xmlns:a16="http://schemas.microsoft.com/office/drawing/2014/main" id="{245F448F-1858-B24A-95F9-F64D134DF396}"/>
                    </a:ext>
                  </a:extLst>
                </p:cNvPr>
                <p:cNvSpPr/>
                <p:nvPr/>
              </p:nvSpPr>
              <p:spPr>
                <a:xfrm>
                  <a:off x="2973495" y="6830847"/>
                  <a:ext cx="49000" cy="49000"/>
                </a:xfrm>
                <a:custGeom>
                  <a:avLst/>
                  <a:gdLst>
                    <a:gd name="connsiteX0" fmla="*/ 1095 w 48680"/>
                    <a:gd name="connsiteY0" fmla="*/ 49300 h 48680"/>
                    <a:gd name="connsiteX1" fmla="*/ 49775 w 48680"/>
                    <a:gd name="connsiteY1" fmla="*/ 620 h 48680"/>
                    <a:gd name="connsiteX2" fmla="*/ 1095 w 48680"/>
                    <a:gd name="connsiteY2" fmla="*/ 620 h 48680"/>
                    <a:gd name="connsiteX3" fmla="*/ 49775 w 48680"/>
                    <a:gd name="connsiteY3" fmla="*/ 49300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095" y="49300"/>
                      </a:moveTo>
                      <a:lnTo>
                        <a:pt x="49775" y="620"/>
                      </a:lnTo>
                      <a:moveTo>
                        <a:pt x="1095" y="620"/>
                      </a:moveTo>
                      <a:lnTo>
                        <a:pt x="49775" y="49300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31" name="Freeform 430">
                  <a:extLst>
                    <a:ext uri="{FF2B5EF4-FFF2-40B4-BE49-F238E27FC236}">
                      <a16:creationId xmlns:a16="http://schemas.microsoft.com/office/drawing/2014/main" id="{37839878-76B5-134F-8C2D-4E5E8D984393}"/>
                    </a:ext>
                  </a:extLst>
                </p:cNvPr>
                <p:cNvSpPr/>
                <p:nvPr/>
              </p:nvSpPr>
              <p:spPr>
                <a:xfrm>
                  <a:off x="3093741" y="6646391"/>
                  <a:ext cx="49000" cy="49000"/>
                </a:xfrm>
                <a:custGeom>
                  <a:avLst/>
                  <a:gdLst>
                    <a:gd name="connsiteX0" fmla="*/ 1144 w 48680"/>
                    <a:gd name="connsiteY0" fmla="*/ 49225 h 48680"/>
                    <a:gd name="connsiteX1" fmla="*/ 49824 w 48680"/>
                    <a:gd name="connsiteY1" fmla="*/ 545 h 48680"/>
                    <a:gd name="connsiteX2" fmla="*/ 1144 w 48680"/>
                    <a:gd name="connsiteY2" fmla="*/ 545 h 48680"/>
                    <a:gd name="connsiteX3" fmla="*/ 49824 w 48680"/>
                    <a:gd name="connsiteY3" fmla="*/ 49225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144" y="49225"/>
                      </a:moveTo>
                      <a:lnTo>
                        <a:pt x="49824" y="545"/>
                      </a:lnTo>
                      <a:moveTo>
                        <a:pt x="1144" y="545"/>
                      </a:moveTo>
                      <a:lnTo>
                        <a:pt x="49824" y="49225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32" name="Freeform 431">
                  <a:extLst>
                    <a:ext uri="{FF2B5EF4-FFF2-40B4-BE49-F238E27FC236}">
                      <a16:creationId xmlns:a16="http://schemas.microsoft.com/office/drawing/2014/main" id="{87B57B5B-496E-1E4B-B870-726FBC6C7499}"/>
                    </a:ext>
                  </a:extLst>
                </p:cNvPr>
                <p:cNvSpPr/>
                <p:nvPr/>
              </p:nvSpPr>
              <p:spPr>
                <a:xfrm>
                  <a:off x="3184955" y="6354271"/>
                  <a:ext cx="49000" cy="49000"/>
                </a:xfrm>
                <a:custGeom>
                  <a:avLst/>
                  <a:gdLst>
                    <a:gd name="connsiteX0" fmla="*/ 1181 w 48680"/>
                    <a:gd name="connsiteY0" fmla="*/ 49106 h 48680"/>
                    <a:gd name="connsiteX1" fmla="*/ 49862 w 48680"/>
                    <a:gd name="connsiteY1" fmla="*/ 426 h 48680"/>
                    <a:gd name="connsiteX2" fmla="*/ 1181 w 48680"/>
                    <a:gd name="connsiteY2" fmla="*/ 426 h 48680"/>
                    <a:gd name="connsiteX3" fmla="*/ 49862 w 48680"/>
                    <a:gd name="connsiteY3" fmla="*/ 49106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181" y="49106"/>
                      </a:moveTo>
                      <a:lnTo>
                        <a:pt x="49862" y="426"/>
                      </a:lnTo>
                      <a:moveTo>
                        <a:pt x="1181" y="426"/>
                      </a:moveTo>
                      <a:lnTo>
                        <a:pt x="49862" y="49106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40" name="Freeform 639">
                  <a:extLst>
                    <a:ext uri="{FF2B5EF4-FFF2-40B4-BE49-F238E27FC236}">
                      <a16:creationId xmlns:a16="http://schemas.microsoft.com/office/drawing/2014/main" id="{EAEC50CB-458B-F242-B3ED-21E2143AE6DC}"/>
                    </a:ext>
                  </a:extLst>
                </p:cNvPr>
                <p:cNvSpPr/>
                <p:nvPr/>
              </p:nvSpPr>
              <p:spPr>
                <a:xfrm>
                  <a:off x="3144163" y="6543570"/>
                  <a:ext cx="49000" cy="49000"/>
                </a:xfrm>
                <a:custGeom>
                  <a:avLst/>
                  <a:gdLst>
                    <a:gd name="connsiteX0" fmla="*/ 1165 w 48680"/>
                    <a:gd name="connsiteY0" fmla="*/ 49183 h 48680"/>
                    <a:gd name="connsiteX1" fmla="*/ 49845 w 48680"/>
                    <a:gd name="connsiteY1" fmla="*/ 503 h 48680"/>
                    <a:gd name="connsiteX2" fmla="*/ 1165 w 48680"/>
                    <a:gd name="connsiteY2" fmla="*/ 503 h 48680"/>
                    <a:gd name="connsiteX3" fmla="*/ 49845 w 48680"/>
                    <a:gd name="connsiteY3" fmla="*/ 49183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165" y="49183"/>
                      </a:moveTo>
                      <a:lnTo>
                        <a:pt x="49845" y="503"/>
                      </a:lnTo>
                      <a:moveTo>
                        <a:pt x="1165" y="503"/>
                      </a:moveTo>
                      <a:lnTo>
                        <a:pt x="49845" y="49183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41" name="Freeform 640">
                  <a:extLst>
                    <a:ext uri="{FF2B5EF4-FFF2-40B4-BE49-F238E27FC236}">
                      <a16:creationId xmlns:a16="http://schemas.microsoft.com/office/drawing/2014/main" id="{7D499A78-8543-2547-B0B6-7662188DA153}"/>
                    </a:ext>
                  </a:extLst>
                </p:cNvPr>
                <p:cNvSpPr/>
                <p:nvPr/>
              </p:nvSpPr>
              <p:spPr>
                <a:xfrm>
                  <a:off x="3184466" y="5966017"/>
                  <a:ext cx="49000" cy="49000"/>
                </a:xfrm>
                <a:custGeom>
                  <a:avLst/>
                  <a:gdLst>
                    <a:gd name="connsiteX0" fmla="*/ 1181 w 48680"/>
                    <a:gd name="connsiteY0" fmla="*/ 48947 h 48680"/>
                    <a:gd name="connsiteX1" fmla="*/ 49861 w 48680"/>
                    <a:gd name="connsiteY1" fmla="*/ 267 h 48680"/>
                    <a:gd name="connsiteX2" fmla="*/ 1181 w 48680"/>
                    <a:gd name="connsiteY2" fmla="*/ 267 h 48680"/>
                    <a:gd name="connsiteX3" fmla="*/ 49861 w 48680"/>
                    <a:gd name="connsiteY3" fmla="*/ 48947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181" y="48947"/>
                      </a:moveTo>
                      <a:lnTo>
                        <a:pt x="49861" y="267"/>
                      </a:lnTo>
                      <a:moveTo>
                        <a:pt x="1181" y="267"/>
                      </a:moveTo>
                      <a:lnTo>
                        <a:pt x="49861" y="48947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42" name="Freeform 641">
                  <a:extLst>
                    <a:ext uri="{FF2B5EF4-FFF2-40B4-BE49-F238E27FC236}">
                      <a16:creationId xmlns:a16="http://schemas.microsoft.com/office/drawing/2014/main" id="{1B425E99-C4F3-8940-8D20-174E4FD64840}"/>
                    </a:ext>
                  </a:extLst>
                </p:cNvPr>
                <p:cNvSpPr/>
                <p:nvPr/>
              </p:nvSpPr>
              <p:spPr>
                <a:xfrm>
                  <a:off x="3066057" y="6767120"/>
                  <a:ext cx="49000" cy="49000"/>
                </a:xfrm>
                <a:custGeom>
                  <a:avLst/>
                  <a:gdLst>
                    <a:gd name="connsiteX0" fmla="*/ 1133 w 48680"/>
                    <a:gd name="connsiteY0" fmla="*/ 49274 h 48680"/>
                    <a:gd name="connsiteX1" fmla="*/ 49813 w 48680"/>
                    <a:gd name="connsiteY1" fmla="*/ 594 h 48680"/>
                    <a:gd name="connsiteX2" fmla="*/ 1133 w 48680"/>
                    <a:gd name="connsiteY2" fmla="*/ 594 h 48680"/>
                    <a:gd name="connsiteX3" fmla="*/ 49813 w 48680"/>
                    <a:gd name="connsiteY3" fmla="*/ 49274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133" y="49274"/>
                      </a:moveTo>
                      <a:lnTo>
                        <a:pt x="49813" y="594"/>
                      </a:lnTo>
                      <a:moveTo>
                        <a:pt x="1133" y="594"/>
                      </a:moveTo>
                      <a:lnTo>
                        <a:pt x="49813" y="49274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43" name="Freeform 642">
                  <a:extLst>
                    <a:ext uri="{FF2B5EF4-FFF2-40B4-BE49-F238E27FC236}">
                      <a16:creationId xmlns:a16="http://schemas.microsoft.com/office/drawing/2014/main" id="{EAF1F190-5152-0340-BEC9-76588CE70874}"/>
                    </a:ext>
                  </a:extLst>
                </p:cNvPr>
                <p:cNvSpPr/>
                <p:nvPr/>
              </p:nvSpPr>
              <p:spPr>
                <a:xfrm>
                  <a:off x="3138651" y="5735609"/>
                  <a:ext cx="49000" cy="49000"/>
                </a:xfrm>
                <a:custGeom>
                  <a:avLst/>
                  <a:gdLst>
                    <a:gd name="connsiteX0" fmla="*/ 1163 w 48680"/>
                    <a:gd name="connsiteY0" fmla="*/ 48853 h 48680"/>
                    <a:gd name="connsiteX1" fmla="*/ 49843 w 48680"/>
                    <a:gd name="connsiteY1" fmla="*/ 173 h 48680"/>
                    <a:gd name="connsiteX2" fmla="*/ 1163 w 48680"/>
                    <a:gd name="connsiteY2" fmla="*/ 173 h 48680"/>
                    <a:gd name="connsiteX3" fmla="*/ 49843 w 48680"/>
                    <a:gd name="connsiteY3" fmla="*/ 48853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163" y="48853"/>
                      </a:moveTo>
                      <a:lnTo>
                        <a:pt x="49843" y="173"/>
                      </a:lnTo>
                      <a:moveTo>
                        <a:pt x="1163" y="173"/>
                      </a:moveTo>
                      <a:lnTo>
                        <a:pt x="49843" y="48853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44" name="Freeform 643">
                  <a:extLst>
                    <a:ext uri="{FF2B5EF4-FFF2-40B4-BE49-F238E27FC236}">
                      <a16:creationId xmlns:a16="http://schemas.microsoft.com/office/drawing/2014/main" id="{5FBEC5B3-08B9-7648-9C97-65D04EE25CC5}"/>
                    </a:ext>
                  </a:extLst>
                </p:cNvPr>
                <p:cNvSpPr/>
                <p:nvPr/>
              </p:nvSpPr>
              <p:spPr>
                <a:xfrm>
                  <a:off x="3108147" y="5625362"/>
                  <a:ext cx="49000" cy="49000"/>
                </a:xfrm>
                <a:custGeom>
                  <a:avLst/>
                  <a:gdLst>
                    <a:gd name="connsiteX0" fmla="*/ 1150 w 48680"/>
                    <a:gd name="connsiteY0" fmla="*/ 48808 h 48680"/>
                    <a:gd name="connsiteX1" fmla="*/ 49830 w 48680"/>
                    <a:gd name="connsiteY1" fmla="*/ 128 h 48680"/>
                    <a:gd name="connsiteX2" fmla="*/ 1150 w 48680"/>
                    <a:gd name="connsiteY2" fmla="*/ 128 h 48680"/>
                    <a:gd name="connsiteX3" fmla="*/ 49830 w 48680"/>
                    <a:gd name="connsiteY3" fmla="*/ 48808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150" y="48808"/>
                      </a:moveTo>
                      <a:lnTo>
                        <a:pt x="49830" y="128"/>
                      </a:lnTo>
                      <a:moveTo>
                        <a:pt x="1150" y="128"/>
                      </a:moveTo>
                      <a:lnTo>
                        <a:pt x="49830" y="48808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45" name="Freeform 644">
                  <a:extLst>
                    <a:ext uri="{FF2B5EF4-FFF2-40B4-BE49-F238E27FC236}">
                      <a16:creationId xmlns:a16="http://schemas.microsoft.com/office/drawing/2014/main" id="{D432000F-35BA-874D-978B-067DDA9DDBB8}"/>
                    </a:ext>
                  </a:extLst>
                </p:cNvPr>
                <p:cNvSpPr/>
                <p:nvPr/>
              </p:nvSpPr>
              <p:spPr>
                <a:xfrm>
                  <a:off x="3259215" y="6238863"/>
                  <a:ext cx="49000" cy="49000"/>
                </a:xfrm>
                <a:custGeom>
                  <a:avLst/>
                  <a:gdLst>
                    <a:gd name="connsiteX0" fmla="*/ 1212 w 48680"/>
                    <a:gd name="connsiteY0" fmla="*/ 49059 h 48680"/>
                    <a:gd name="connsiteX1" fmla="*/ 49892 w 48680"/>
                    <a:gd name="connsiteY1" fmla="*/ 379 h 48680"/>
                    <a:gd name="connsiteX2" fmla="*/ 1212 w 48680"/>
                    <a:gd name="connsiteY2" fmla="*/ 379 h 48680"/>
                    <a:gd name="connsiteX3" fmla="*/ 49892 w 48680"/>
                    <a:gd name="connsiteY3" fmla="*/ 49059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212" y="49059"/>
                      </a:moveTo>
                      <a:lnTo>
                        <a:pt x="49892" y="379"/>
                      </a:lnTo>
                      <a:moveTo>
                        <a:pt x="1212" y="379"/>
                      </a:moveTo>
                      <a:lnTo>
                        <a:pt x="49892" y="49059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46" name="Freeform 645">
                  <a:extLst>
                    <a:ext uri="{FF2B5EF4-FFF2-40B4-BE49-F238E27FC236}">
                      <a16:creationId xmlns:a16="http://schemas.microsoft.com/office/drawing/2014/main" id="{D18EFB85-B70A-FA48-A8FD-89A888C4A966}"/>
                    </a:ext>
                  </a:extLst>
                </p:cNvPr>
                <p:cNvSpPr/>
                <p:nvPr/>
              </p:nvSpPr>
              <p:spPr>
                <a:xfrm>
                  <a:off x="3263674" y="6102976"/>
                  <a:ext cx="49000" cy="49000"/>
                </a:xfrm>
                <a:custGeom>
                  <a:avLst/>
                  <a:gdLst>
                    <a:gd name="connsiteX0" fmla="*/ 1214 w 48680"/>
                    <a:gd name="connsiteY0" fmla="*/ 49003 h 48680"/>
                    <a:gd name="connsiteX1" fmla="*/ 49894 w 48680"/>
                    <a:gd name="connsiteY1" fmla="*/ 323 h 48680"/>
                    <a:gd name="connsiteX2" fmla="*/ 1214 w 48680"/>
                    <a:gd name="connsiteY2" fmla="*/ 323 h 48680"/>
                    <a:gd name="connsiteX3" fmla="*/ 49894 w 48680"/>
                    <a:gd name="connsiteY3" fmla="*/ 49003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214" y="49003"/>
                      </a:moveTo>
                      <a:lnTo>
                        <a:pt x="49894" y="323"/>
                      </a:lnTo>
                      <a:moveTo>
                        <a:pt x="1214" y="323"/>
                      </a:moveTo>
                      <a:lnTo>
                        <a:pt x="49894" y="49003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47" name="Freeform 646">
                  <a:extLst>
                    <a:ext uri="{FF2B5EF4-FFF2-40B4-BE49-F238E27FC236}">
                      <a16:creationId xmlns:a16="http://schemas.microsoft.com/office/drawing/2014/main" id="{CD1368CD-9677-914E-A88D-6E0EAF68D3A3}"/>
                    </a:ext>
                  </a:extLst>
                </p:cNvPr>
                <p:cNvSpPr/>
                <p:nvPr/>
              </p:nvSpPr>
              <p:spPr>
                <a:xfrm>
                  <a:off x="3229447" y="5885757"/>
                  <a:ext cx="49000" cy="49000"/>
                </a:xfrm>
                <a:custGeom>
                  <a:avLst/>
                  <a:gdLst>
                    <a:gd name="connsiteX0" fmla="*/ 1200 w 48680"/>
                    <a:gd name="connsiteY0" fmla="*/ 48915 h 48680"/>
                    <a:gd name="connsiteX1" fmla="*/ 49880 w 48680"/>
                    <a:gd name="connsiteY1" fmla="*/ 235 h 48680"/>
                    <a:gd name="connsiteX2" fmla="*/ 1200 w 48680"/>
                    <a:gd name="connsiteY2" fmla="*/ 235 h 48680"/>
                    <a:gd name="connsiteX3" fmla="*/ 49880 w 48680"/>
                    <a:gd name="connsiteY3" fmla="*/ 48915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200" y="48915"/>
                      </a:moveTo>
                      <a:lnTo>
                        <a:pt x="49880" y="235"/>
                      </a:lnTo>
                      <a:moveTo>
                        <a:pt x="1200" y="235"/>
                      </a:moveTo>
                      <a:lnTo>
                        <a:pt x="49880" y="48915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48" name="Freeform 647">
                  <a:extLst>
                    <a:ext uri="{FF2B5EF4-FFF2-40B4-BE49-F238E27FC236}">
                      <a16:creationId xmlns:a16="http://schemas.microsoft.com/office/drawing/2014/main" id="{34E33844-80D6-3948-8077-1D5F23FD7E3A}"/>
                    </a:ext>
                  </a:extLst>
                </p:cNvPr>
                <p:cNvSpPr/>
                <p:nvPr/>
              </p:nvSpPr>
              <p:spPr>
                <a:xfrm>
                  <a:off x="3214355" y="5679582"/>
                  <a:ext cx="49000" cy="49000"/>
                </a:xfrm>
                <a:custGeom>
                  <a:avLst/>
                  <a:gdLst>
                    <a:gd name="connsiteX0" fmla="*/ 1193 w 48680"/>
                    <a:gd name="connsiteY0" fmla="*/ 48830 h 48680"/>
                    <a:gd name="connsiteX1" fmla="*/ 49874 w 48680"/>
                    <a:gd name="connsiteY1" fmla="*/ 150 h 48680"/>
                    <a:gd name="connsiteX2" fmla="*/ 1193 w 48680"/>
                    <a:gd name="connsiteY2" fmla="*/ 150 h 48680"/>
                    <a:gd name="connsiteX3" fmla="*/ 49874 w 48680"/>
                    <a:gd name="connsiteY3" fmla="*/ 48830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193" y="48830"/>
                      </a:moveTo>
                      <a:lnTo>
                        <a:pt x="49874" y="150"/>
                      </a:lnTo>
                      <a:moveTo>
                        <a:pt x="1193" y="150"/>
                      </a:moveTo>
                      <a:lnTo>
                        <a:pt x="49874" y="48830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49" name="Freeform 648">
                  <a:extLst>
                    <a:ext uri="{FF2B5EF4-FFF2-40B4-BE49-F238E27FC236}">
                      <a16:creationId xmlns:a16="http://schemas.microsoft.com/office/drawing/2014/main" id="{09A7CA26-1DDA-B841-B153-7131DF4D3964}"/>
                    </a:ext>
                  </a:extLst>
                </p:cNvPr>
                <p:cNvSpPr/>
                <p:nvPr/>
              </p:nvSpPr>
              <p:spPr>
                <a:xfrm>
                  <a:off x="3272763" y="6558840"/>
                  <a:ext cx="49000" cy="49000"/>
                </a:xfrm>
                <a:custGeom>
                  <a:avLst/>
                  <a:gdLst>
                    <a:gd name="connsiteX0" fmla="*/ 1217 w 48680"/>
                    <a:gd name="connsiteY0" fmla="*/ 49189 h 48680"/>
                    <a:gd name="connsiteX1" fmla="*/ 49897 w 48680"/>
                    <a:gd name="connsiteY1" fmla="*/ 509 h 48680"/>
                    <a:gd name="connsiteX2" fmla="*/ 1217 w 48680"/>
                    <a:gd name="connsiteY2" fmla="*/ 509 h 48680"/>
                    <a:gd name="connsiteX3" fmla="*/ 49897 w 48680"/>
                    <a:gd name="connsiteY3" fmla="*/ 49189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217" y="49189"/>
                      </a:moveTo>
                      <a:lnTo>
                        <a:pt x="49897" y="509"/>
                      </a:lnTo>
                      <a:moveTo>
                        <a:pt x="1217" y="509"/>
                      </a:moveTo>
                      <a:lnTo>
                        <a:pt x="49897" y="49189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50" name="Freeform 649">
                  <a:extLst>
                    <a:ext uri="{FF2B5EF4-FFF2-40B4-BE49-F238E27FC236}">
                      <a16:creationId xmlns:a16="http://schemas.microsoft.com/office/drawing/2014/main" id="{75BF8893-A343-524F-BB2B-C8096E1460C6}"/>
                    </a:ext>
                  </a:extLst>
                </p:cNvPr>
                <p:cNvSpPr/>
                <p:nvPr/>
              </p:nvSpPr>
              <p:spPr>
                <a:xfrm>
                  <a:off x="3234641" y="6688982"/>
                  <a:ext cx="49000" cy="49000"/>
                </a:xfrm>
                <a:custGeom>
                  <a:avLst/>
                  <a:gdLst>
                    <a:gd name="connsiteX0" fmla="*/ 1202 w 48680"/>
                    <a:gd name="connsiteY0" fmla="*/ 49242 h 48680"/>
                    <a:gd name="connsiteX1" fmla="*/ 49882 w 48680"/>
                    <a:gd name="connsiteY1" fmla="*/ 562 h 48680"/>
                    <a:gd name="connsiteX2" fmla="*/ 1202 w 48680"/>
                    <a:gd name="connsiteY2" fmla="*/ 562 h 48680"/>
                    <a:gd name="connsiteX3" fmla="*/ 49882 w 48680"/>
                    <a:gd name="connsiteY3" fmla="*/ 49242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202" y="49242"/>
                      </a:moveTo>
                      <a:lnTo>
                        <a:pt x="49882" y="562"/>
                      </a:lnTo>
                      <a:moveTo>
                        <a:pt x="1202" y="562"/>
                      </a:moveTo>
                      <a:lnTo>
                        <a:pt x="49882" y="49242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51" name="Freeform 650">
                  <a:extLst>
                    <a:ext uri="{FF2B5EF4-FFF2-40B4-BE49-F238E27FC236}">
                      <a16:creationId xmlns:a16="http://schemas.microsoft.com/office/drawing/2014/main" id="{A1FC9379-1CD2-7543-AC67-5D3828310582}"/>
                    </a:ext>
                  </a:extLst>
                </p:cNvPr>
                <p:cNvSpPr/>
                <p:nvPr/>
              </p:nvSpPr>
              <p:spPr>
                <a:xfrm>
                  <a:off x="3330338" y="6016131"/>
                  <a:ext cx="49000" cy="49000"/>
                </a:xfrm>
                <a:custGeom>
                  <a:avLst/>
                  <a:gdLst>
                    <a:gd name="connsiteX0" fmla="*/ 1241 w 48680"/>
                    <a:gd name="connsiteY0" fmla="*/ 48968 h 48680"/>
                    <a:gd name="connsiteX1" fmla="*/ 49921 w 48680"/>
                    <a:gd name="connsiteY1" fmla="*/ 288 h 48680"/>
                    <a:gd name="connsiteX2" fmla="*/ 1241 w 48680"/>
                    <a:gd name="connsiteY2" fmla="*/ 288 h 48680"/>
                    <a:gd name="connsiteX3" fmla="*/ 49921 w 48680"/>
                    <a:gd name="connsiteY3" fmla="*/ 48968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241" y="48968"/>
                      </a:moveTo>
                      <a:lnTo>
                        <a:pt x="49921" y="288"/>
                      </a:lnTo>
                      <a:moveTo>
                        <a:pt x="1241" y="288"/>
                      </a:moveTo>
                      <a:lnTo>
                        <a:pt x="49921" y="48968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52" name="Freeform 651">
                  <a:extLst>
                    <a:ext uri="{FF2B5EF4-FFF2-40B4-BE49-F238E27FC236}">
                      <a16:creationId xmlns:a16="http://schemas.microsoft.com/office/drawing/2014/main" id="{AA6908E4-EA15-294A-8921-6EDAA5F95C6A}"/>
                    </a:ext>
                  </a:extLst>
                </p:cNvPr>
                <p:cNvSpPr/>
                <p:nvPr/>
              </p:nvSpPr>
              <p:spPr>
                <a:xfrm>
                  <a:off x="3186694" y="5584295"/>
                  <a:ext cx="49000" cy="49000"/>
                </a:xfrm>
                <a:custGeom>
                  <a:avLst/>
                  <a:gdLst>
                    <a:gd name="connsiteX0" fmla="*/ 1182 w 48680"/>
                    <a:gd name="connsiteY0" fmla="*/ 48792 h 48680"/>
                    <a:gd name="connsiteX1" fmla="*/ 49862 w 48680"/>
                    <a:gd name="connsiteY1" fmla="*/ 111 h 48680"/>
                    <a:gd name="connsiteX2" fmla="*/ 1182 w 48680"/>
                    <a:gd name="connsiteY2" fmla="*/ 111 h 48680"/>
                    <a:gd name="connsiteX3" fmla="*/ 49862 w 48680"/>
                    <a:gd name="connsiteY3" fmla="*/ 48792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182" y="48792"/>
                      </a:moveTo>
                      <a:lnTo>
                        <a:pt x="49862" y="111"/>
                      </a:lnTo>
                      <a:moveTo>
                        <a:pt x="1182" y="111"/>
                      </a:moveTo>
                      <a:lnTo>
                        <a:pt x="49862" y="48792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53" name="Freeform 652">
                  <a:extLst>
                    <a:ext uri="{FF2B5EF4-FFF2-40B4-BE49-F238E27FC236}">
                      <a16:creationId xmlns:a16="http://schemas.microsoft.com/office/drawing/2014/main" id="{B3D1BE6F-6750-FD48-9ED5-3875E5ED6B9D}"/>
                    </a:ext>
                  </a:extLst>
                </p:cNvPr>
                <p:cNvSpPr/>
                <p:nvPr/>
              </p:nvSpPr>
              <p:spPr>
                <a:xfrm>
                  <a:off x="3195196" y="6791579"/>
                  <a:ext cx="49000" cy="49000"/>
                </a:xfrm>
                <a:custGeom>
                  <a:avLst/>
                  <a:gdLst>
                    <a:gd name="connsiteX0" fmla="*/ 1186 w 48680"/>
                    <a:gd name="connsiteY0" fmla="*/ 49284 h 48680"/>
                    <a:gd name="connsiteX1" fmla="*/ 49866 w 48680"/>
                    <a:gd name="connsiteY1" fmla="*/ 604 h 48680"/>
                    <a:gd name="connsiteX2" fmla="*/ 1186 w 48680"/>
                    <a:gd name="connsiteY2" fmla="*/ 604 h 48680"/>
                    <a:gd name="connsiteX3" fmla="*/ 49866 w 48680"/>
                    <a:gd name="connsiteY3" fmla="*/ 49284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186" y="49284"/>
                      </a:moveTo>
                      <a:lnTo>
                        <a:pt x="49866" y="604"/>
                      </a:lnTo>
                      <a:moveTo>
                        <a:pt x="1186" y="604"/>
                      </a:moveTo>
                      <a:lnTo>
                        <a:pt x="49866" y="49284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54" name="Freeform 653">
                  <a:extLst>
                    <a:ext uri="{FF2B5EF4-FFF2-40B4-BE49-F238E27FC236}">
                      <a16:creationId xmlns:a16="http://schemas.microsoft.com/office/drawing/2014/main" id="{46E33671-3CB4-0B4F-B9DC-85CA96644155}"/>
                    </a:ext>
                  </a:extLst>
                </p:cNvPr>
                <p:cNvSpPr/>
                <p:nvPr/>
              </p:nvSpPr>
              <p:spPr>
                <a:xfrm>
                  <a:off x="3346680" y="6093880"/>
                  <a:ext cx="49000" cy="49000"/>
                </a:xfrm>
                <a:custGeom>
                  <a:avLst/>
                  <a:gdLst>
                    <a:gd name="connsiteX0" fmla="*/ 1247 w 48680"/>
                    <a:gd name="connsiteY0" fmla="*/ 49000 h 48680"/>
                    <a:gd name="connsiteX1" fmla="*/ 49928 w 48680"/>
                    <a:gd name="connsiteY1" fmla="*/ 319 h 48680"/>
                    <a:gd name="connsiteX2" fmla="*/ 1247 w 48680"/>
                    <a:gd name="connsiteY2" fmla="*/ 319 h 48680"/>
                    <a:gd name="connsiteX3" fmla="*/ 49928 w 48680"/>
                    <a:gd name="connsiteY3" fmla="*/ 49000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247" y="49000"/>
                      </a:moveTo>
                      <a:lnTo>
                        <a:pt x="49928" y="319"/>
                      </a:lnTo>
                      <a:moveTo>
                        <a:pt x="1247" y="319"/>
                      </a:moveTo>
                      <a:lnTo>
                        <a:pt x="49928" y="49000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55" name="Freeform 654">
                  <a:extLst>
                    <a:ext uri="{FF2B5EF4-FFF2-40B4-BE49-F238E27FC236}">
                      <a16:creationId xmlns:a16="http://schemas.microsoft.com/office/drawing/2014/main" id="{CDE01301-F36B-F54E-A5FA-13A5CD984B23}"/>
                    </a:ext>
                  </a:extLst>
                </p:cNvPr>
                <p:cNvSpPr/>
                <p:nvPr/>
              </p:nvSpPr>
              <p:spPr>
                <a:xfrm>
                  <a:off x="3359468" y="6291117"/>
                  <a:ext cx="49000" cy="49000"/>
                </a:xfrm>
                <a:custGeom>
                  <a:avLst/>
                  <a:gdLst>
                    <a:gd name="connsiteX0" fmla="*/ 1253 w 48680"/>
                    <a:gd name="connsiteY0" fmla="*/ 49080 h 48680"/>
                    <a:gd name="connsiteX1" fmla="*/ 49933 w 48680"/>
                    <a:gd name="connsiteY1" fmla="*/ 400 h 48680"/>
                    <a:gd name="connsiteX2" fmla="*/ 1253 w 48680"/>
                    <a:gd name="connsiteY2" fmla="*/ 400 h 48680"/>
                    <a:gd name="connsiteX3" fmla="*/ 49933 w 48680"/>
                    <a:gd name="connsiteY3" fmla="*/ 49080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253" y="49080"/>
                      </a:moveTo>
                      <a:lnTo>
                        <a:pt x="49933" y="400"/>
                      </a:lnTo>
                      <a:moveTo>
                        <a:pt x="1253" y="400"/>
                      </a:moveTo>
                      <a:lnTo>
                        <a:pt x="49933" y="49080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56" name="Freeform 655">
                  <a:extLst>
                    <a:ext uri="{FF2B5EF4-FFF2-40B4-BE49-F238E27FC236}">
                      <a16:creationId xmlns:a16="http://schemas.microsoft.com/office/drawing/2014/main" id="{EE0125F6-81C3-F54E-BA7A-615CAB0EBF59}"/>
                    </a:ext>
                  </a:extLst>
                </p:cNvPr>
                <p:cNvSpPr/>
                <p:nvPr/>
              </p:nvSpPr>
              <p:spPr>
                <a:xfrm>
                  <a:off x="3341363" y="5831756"/>
                  <a:ext cx="49000" cy="49000"/>
                </a:xfrm>
                <a:custGeom>
                  <a:avLst/>
                  <a:gdLst>
                    <a:gd name="connsiteX0" fmla="*/ 1245 w 48680"/>
                    <a:gd name="connsiteY0" fmla="*/ 48893 h 48680"/>
                    <a:gd name="connsiteX1" fmla="*/ 49925 w 48680"/>
                    <a:gd name="connsiteY1" fmla="*/ 213 h 48680"/>
                    <a:gd name="connsiteX2" fmla="*/ 1245 w 48680"/>
                    <a:gd name="connsiteY2" fmla="*/ 213 h 48680"/>
                    <a:gd name="connsiteX3" fmla="*/ 49925 w 48680"/>
                    <a:gd name="connsiteY3" fmla="*/ 48893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245" y="48893"/>
                      </a:moveTo>
                      <a:lnTo>
                        <a:pt x="49925" y="213"/>
                      </a:lnTo>
                      <a:moveTo>
                        <a:pt x="1245" y="213"/>
                      </a:moveTo>
                      <a:lnTo>
                        <a:pt x="49925" y="48893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57" name="Freeform 656">
                  <a:extLst>
                    <a:ext uri="{FF2B5EF4-FFF2-40B4-BE49-F238E27FC236}">
                      <a16:creationId xmlns:a16="http://schemas.microsoft.com/office/drawing/2014/main" id="{3C042A54-387F-0546-8FDC-6369FA2D59D3}"/>
                    </a:ext>
                  </a:extLst>
                </p:cNvPr>
                <p:cNvSpPr/>
                <p:nvPr/>
              </p:nvSpPr>
              <p:spPr>
                <a:xfrm>
                  <a:off x="3386934" y="6345532"/>
                  <a:ext cx="49000" cy="49000"/>
                </a:xfrm>
                <a:custGeom>
                  <a:avLst/>
                  <a:gdLst>
                    <a:gd name="connsiteX0" fmla="*/ 1264 w 48680"/>
                    <a:gd name="connsiteY0" fmla="*/ 49102 h 48680"/>
                    <a:gd name="connsiteX1" fmla="*/ 49944 w 48680"/>
                    <a:gd name="connsiteY1" fmla="*/ 422 h 48680"/>
                    <a:gd name="connsiteX2" fmla="*/ 1264 w 48680"/>
                    <a:gd name="connsiteY2" fmla="*/ 422 h 48680"/>
                    <a:gd name="connsiteX3" fmla="*/ 49944 w 48680"/>
                    <a:gd name="connsiteY3" fmla="*/ 49102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264" y="49102"/>
                      </a:moveTo>
                      <a:lnTo>
                        <a:pt x="49944" y="422"/>
                      </a:lnTo>
                      <a:moveTo>
                        <a:pt x="1264" y="422"/>
                      </a:moveTo>
                      <a:lnTo>
                        <a:pt x="49944" y="49102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58" name="Freeform 657">
                  <a:extLst>
                    <a:ext uri="{FF2B5EF4-FFF2-40B4-BE49-F238E27FC236}">
                      <a16:creationId xmlns:a16="http://schemas.microsoft.com/office/drawing/2014/main" id="{B1AAFB0B-0F8A-B040-88A6-423290840431}"/>
                    </a:ext>
                  </a:extLst>
                </p:cNvPr>
                <p:cNvSpPr/>
                <p:nvPr/>
              </p:nvSpPr>
              <p:spPr>
                <a:xfrm>
                  <a:off x="3340775" y="5716575"/>
                  <a:ext cx="49000" cy="49000"/>
                </a:xfrm>
                <a:custGeom>
                  <a:avLst/>
                  <a:gdLst>
                    <a:gd name="connsiteX0" fmla="*/ 1245 w 48680"/>
                    <a:gd name="connsiteY0" fmla="*/ 48846 h 48680"/>
                    <a:gd name="connsiteX1" fmla="*/ 49925 w 48680"/>
                    <a:gd name="connsiteY1" fmla="*/ 165 h 48680"/>
                    <a:gd name="connsiteX2" fmla="*/ 1245 w 48680"/>
                    <a:gd name="connsiteY2" fmla="*/ 165 h 48680"/>
                    <a:gd name="connsiteX3" fmla="*/ 49925 w 48680"/>
                    <a:gd name="connsiteY3" fmla="*/ 48846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245" y="48846"/>
                      </a:moveTo>
                      <a:lnTo>
                        <a:pt x="49925" y="165"/>
                      </a:lnTo>
                      <a:moveTo>
                        <a:pt x="1245" y="165"/>
                      </a:moveTo>
                      <a:lnTo>
                        <a:pt x="49925" y="48846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59" name="Freeform 658">
                  <a:extLst>
                    <a:ext uri="{FF2B5EF4-FFF2-40B4-BE49-F238E27FC236}">
                      <a16:creationId xmlns:a16="http://schemas.microsoft.com/office/drawing/2014/main" id="{0B8EB284-9F72-AC4C-AFBF-621CEAADC351}"/>
                    </a:ext>
                  </a:extLst>
                </p:cNvPr>
                <p:cNvSpPr/>
                <p:nvPr/>
              </p:nvSpPr>
              <p:spPr>
                <a:xfrm>
                  <a:off x="3395606" y="6520175"/>
                  <a:ext cx="49000" cy="49000"/>
                </a:xfrm>
                <a:custGeom>
                  <a:avLst/>
                  <a:gdLst>
                    <a:gd name="connsiteX0" fmla="*/ 1267 w 48680"/>
                    <a:gd name="connsiteY0" fmla="*/ 49174 h 48680"/>
                    <a:gd name="connsiteX1" fmla="*/ 49948 w 48680"/>
                    <a:gd name="connsiteY1" fmla="*/ 493 h 48680"/>
                    <a:gd name="connsiteX2" fmla="*/ 1267 w 48680"/>
                    <a:gd name="connsiteY2" fmla="*/ 493 h 48680"/>
                    <a:gd name="connsiteX3" fmla="*/ 49948 w 48680"/>
                    <a:gd name="connsiteY3" fmla="*/ 49174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267" y="49174"/>
                      </a:moveTo>
                      <a:lnTo>
                        <a:pt x="49948" y="493"/>
                      </a:lnTo>
                      <a:moveTo>
                        <a:pt x="1267" y="493"/>
                      </a:moveTo>
                      <a:lnTo>
                        <a:pt x="49948" y="49174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60" name="Freeform 659">
                  <a:extLst>
                    <a:ext uri="{FF2B5EF4-FFF2-40B4-BE49-F238E27FC236}">
                      <a16:creationId xmlns:a16="http://schemas.microsoft.com/office/drawing/2014/main" id="{57E09D52-0B76-BE48-A15E-BB9E1A547C1E}"/>
                    </a:ext>
                  </a:extLst>
                </p:cNvPr>
                <p:cNvSpPr/>
                <p:nvPr/>
              </p:nvSpPr>
              <p:spPr>
                <a:xfrm>
                  <a:off x="3350893" y="6666390"/>
                  <a:ext cx="49000" cy="49000"/>
                </a:xfrm>
                <a:custGeom>
                  <a:avLst/>
                  <a:gdLst>
                    <a:gd name="connsiteX0" fmla="*/ 1249 w 48680"/>
                    <a:gd name="connsiteY0" fmla="*/ 49233 h 48680"/>
                    <a:gd name="connsiteX1" fmla="*/ 49929 w 48680"/>
                    <a:gd name="connsiteY1" fmla="*/ 553 h 48680"/>
                    <a:gd name="connsiteX2" fmla="*/ 1249 w 48680"/>
                    <a:gd name="connsiteY2" fmla="*/ 553 h 48680"/>
                    <a:gd name="connsiteX3" fmla="*/ 49929 w 48680"/>
                    <a:gd name="connsiteY3" fmla="*/ 49233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249" y="49233"/>
                      </a:moveTo>
                      <a:lnTo>
                        <a:pt x="49929" y="553"/>
                      </a:lnTo>
                      <a:moveTo>
                        <a:pt x="1249" y="553"/>
                      </a:moveTo>
                      <a:lnTo>
                        <a:pt x="49929" y="49233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61" name="Freeform 660">
                  <a:extLst>
                    <a:ext uri="{FF2B5EF4-FFF2-40B4-BE49-F238E27FC236}">
                      <a16:creationId xmlns:a16="http://schemas.microsoft.com/office/drawing/2014/main" id="{E5B5F2AE-820E-9B45-8182-63E83B870DE6}"/>
                    </a:ext>
                  </a:extLst>
                </p:cNvPr>
                <p:cNvSpPr/>
                <p:nvPr/>
              </p:nvSpPr>
              <p:spPr>
                <a:xfrm>
                  <a:off x="3355059" y="5602846"/>
                  <a:ext cx="49000" cy="49000"/>
                </a:xfrm>
                <a:custGeom>
                  <a:avLst/>
                  <a:gdLst>
                    <a:gd name="connsiteX0" fmla="*/ 1251 w 48680"/>
                    <a:gd name="connsiteY0" fmla="*/ 48799 h 48680"/>
                    <a:gd name="connsiteX1" fmla="*/ 49931 w 48680"/>
                    <a:gd name="connsiteY1" fmla="*/ 119 h 48680"/>
                    <a:gd name="connsiteX2" fmla="*/ 1251 w 48680"/>
                    <a:gd name="connsiteY2" fmla="*/ 119 h 48680"/>
                    <a:gd name="connsiteX3" fmla="*/ 49931 w 48680"/>
                    <a:gd name="connsiteY3" fmla="*/ 48799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251" y="48799"/>
                      </a:moveTo>
                      <a:lnTo>
                        <a:pt x="49931" y="119"/>
                      </a:lnTo>
                      <a:moveTo>
                        <a:pt x="1251" y="119"/>
                      </a:moveTo>
                      <a:lnTo>
                        <a:pt x="49931" y="48799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62" name="Freeform 661">
                  <a:extLst>
                    <a:ext uri="{FF2B5EF4-FFF2-40B4-BE49-F238E27FC236}">
                      <a16:creationId xmlns:a16="http://schemas.microsoft.com/office/drawing/2014/main" id="{54495F78-9597-5745-AAEA-D813FA4A04DC}"/>
                    </a:ext>
                  </a:extLst>
                </p:cNvPr>
                <p:cNvSpPr/>
                <p:nvPr/>
              </p:nvSpPr>
              <p:spPr>
                <a:xfrm>
                  <a:off x="3396611" y="6814381"/>
                  <a:ext cx="49000" cy="49000"/>
                </a:xfrm>
                <a:custGeom>
                  <a:avLst/>
                  <a:gdLst>
                    <a:gd name="connsiteX0" fmla="*/ 1268 w 48680"/>
                    <a:gd name="connsiteY0" fmla="*/ 49294 h 48680"/>
                    <a:gd name="connsiteX1" fmla="*/ 49948 w 48680"/>
                    <a:gd name="connsiteY1" fmla="*/ 614 h 48680"/>
                    <a:gd name="connsiteX2" fmla="*/ 1268 w 48680"/>
                    <a:gd name="connsiteY2" fmla="*/ 614 h 48680"/>
                    <a:gd name="connsiteX3" fmla="*/ 49948 w 48680"/>
                    <a:gd name="connsiteY3" fmla="*/ 49294 h 4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80" h="48680">
                      <a:moveTo>
                        <a:pt x="1268" y="49294"/>
                      </a:moveTo>
                      <a:lnTo>
                        <a:pt x="49948" y="614"/>
                      </a:lnTo>
                      <a:moveTo>
                        <a:pt x="1268" y="614"/>
                      </a:moveTo>
                      <a:lnTo>
                        <a:pt x="49948" y="49294"/>
                      </a:lnTo>
                    </a:path>
                  </a:pathLst>
                </a:custGeom>
                <a:solidFill>
                  <a:srgbClr val="A9A9A9"/>
                </a:solidFill>
                <a:ln w="21848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63" name="Freeform 662">
                  <a:extLst>
                    <a:ext uri="{FF2B5EF4-FFF2-40B4-BE49-F238E27FC236}">
                      <a16:creationId xmlns:a16="http://schemas.microsoft.com/office/drawing/2014/main" id="{C5F6D86B-025D-CB48-8D60-2945E5A823A9}"/>
                    </a:ext>
                  </a:extLst>
                </p:cNvPr>
                <p:cNvSpPr/>
                <p:nvPr/>
              </p:nvSpPr>
              <p:spPr>
                <a:xfrm>
                  <a:off x="791208" y="5547311"/>
                  <a:ext cx="2450" cy="1331819"/>
                </a:xfrm>
                <a:custGeom>
                  <a:avLst/>
                  <a:gdLst>
                    <a:gd name="connsiteX0" fmla="*/ 0 w 2434"/>
                    <a:gd name="connsiteY0" fmla="*/ 1323125 h 1323124"/>
                    <a:gd name="connsiteX1" fmla="*/ 0 w 2434"/>
                    <a:gd name="connsiteY1" fmla="*/ 0 h 132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434" h="1323124">
                      <a:moveTo>
                        <a:pt x="0" y="132312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175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64" name="Freeform 663">
                  <a:extLst>
                    <a:ext uri="{FF2B5EF4-FFF2-40B4-BE49-F238E27FC236}">
                      <a16:creationId xmlns:a16="http://schemas.microsoft.com/office/drawing/2014/main" id="{411F8257-86BB-8649-AE37-66B184FBAE52}"/>
                    </a:ext>
                  </a:extLst>
                </p:cNvPr>
                <p:cNvSpPr/>
                <p:nvPr/>
              </p:nvSpPr>
              <p:spPr>
                <a:xfrm>
                  <a:off x="791208" y="5547311"/>
                  <a:ext cx="1331819" cy="2450"/>
                </a:xfrm>
                <a:custGeom>
                  <a:avLst/>
                  <a:gdLst>
                    <a:gd name="connsiteX0" fmla="*/ 0 w 1323124"/>
                    <a:gd name="connsiteY0" fmla="*/ 0 h 2434"/>
                    <a:gd name="connsiteX1" fmla="*/ 1323125 w 1323124"/>
                    <a:gd name="connsiteY1" fmla="*/ 0 h 2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23124" h="2434">
                      <a:moveTo>
                        <a:pt x="0" y="0"/>
                      </a:moveTo>
                      <a:lnTo>
                        <a:pt x="1323125" y="0"/>
                      </a:lnTo>
                    </a:path>
                  </a:pathLst>
                </a:custGeom>
                <a:noFill/>
                <a:ln w="3175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65" name="Freeform 664">
                  <a:extLst>
                    <a:ext uri="{FF2B5EF4-FFF2-40B4-BE49-F238E27FC236}">
                      <a16:creationId xmlns:a16="http://schemas.microsoft.com/office/drawing/2014/main" id="{EF591F98-3339-9D41-B76A-EEB1B200054C}"/>
                    </a:ext>
                  </a:extLst>
                </p:cNvPr>
                <p:cNvSpPr/>
                <p:nvPr/>
              </p:nvSpPr>
              <p:spPr>
                <a:xfrm>
                  <a:off x="2123028" y="5547311"/>
                  <a:ext cx="2450" cy="532727"/>
                </a:xfrm>
                <a:custGeom>
                  <a:avLst/>
                  <a:gdLst>
                    <a:gd name="connsiteX0" fmla="*/ 0 w 2434"/>
                    <a:gd name="connsiteY0" fmla="*/ 0 h 529249"/>
                    <a:gd name="connsiteX1" fmla="*/ 0 w 2434"/>
                    <a:gd name="connsiteY1" fmla="*/ 529250 h 529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434" h="529249">
                      <a:moveTo>
                        <a:pt x="0" y="0"/>
                      </a:moveTo>
                      <a:lnTo>
                        <a:pt x="0" y="529250"/>
                      </a:lnTo>
                    </a:path>
                  </a:pathLst>
                </a:custGeom>
                <a:noFill/>
                <a:ln w="1942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66" name="Freeform 665">
                  <a:extLst>
                    <a:ext uri="{FF2B5EF4-FFF2-40B4-BE49-F238E27FC236}">
                      <a16:creationId xmlns:a16="http://schemas.microsoft.com/office/drawing/2014/main" id="{AF6B1C22-F764-7448-A0F4-5D14E2AB1FEC}"/>
                    </a:ext>
                  </a:extLst>
                </p:cNvPr>
                <p:cNvSpPr/>
                <p:nvPr/>
              </p:nvSpPr>
              <p:spPr>
                <a:xfrm>
                  <a:off x="2123028" y="6346403"/>
                  <a:ext cx="2450" cy="532727"/>
                </a:xfrm>
                <a:custGeom>
                  <a:avLst/>
                  <a:gdLst>
                    <a:gd name="connsiteX0" fmla="*/ 0 w 2434"/>
                    <a:gd name="connsiteY0" fmla="*/ 0 h 529249"/>
                    <a:gd name="connsiteX1" fmla="*/ 0 w 2434"/>
                    <a:gd name="connsiteY1" fmla="*/ 529250 h 529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434" h="529249">
                      <a:moveTo>
                        <a:pt x="0" y="0"/>
                      </a:moveTo>
                      <a:lnTo>
                        <a:pt x="0" y="529250"/>
                      </a:lnTo>
                    </a:path>
                  </a:pathLst>
                </a:custGeom>
                <a:noFill/>
                <a:ln w="1942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67" name="Freeform 666">
                  <a:extLst>
                    <a:ext uri="{FF2B5EF4-FFF2-40B4-BE49-F238E27FC236}">
                      <a16:creationId xmlns:a16="http://schemas.microsoft.com/office/drawing/2014/main" id="{51AC2246-74BF-F244-ACD0-DC23091C2891}"/>
                    </a:ext>
                  </a:extLst>
                </p:cNvPr>
                <p:cNvSpPr/>
                <p:nvPr/>
              </p:nvSpPr>
              <p:spPr>
                <a:xfrm>
                  <a:off x="791208" y="6879131"/>
                  <a:ext cx="1331819" cy="2450"/>
                </a:xfrm>
                <a:custGeom>
                  <a:avLst/>
                  <a:gdLst>
                    <a:gd name="connsiteX0" fmla="*/ 1323125 w 1323124"/>
                    <a:gd name="connsiteY0" fmla="*/ 0 h 2434"/>
                    <a:gd name="connsiteX1" fmla="*/ 0 w 1323124"/>
                    <a:gd name="connsiteY1" fmla="*/ 0 h 2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23124" h="2434">
                      <a:moveTo>
                        <a:pt x="1323125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175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68" name="Freeform 667">
                  <a:extLst>
                    <a:ext uri="{FF2B5EF4-FFF2-40B4-BE49-F238E27FC236}">
                      <a16:creationId xmlns:a16="http://schemas.microsoft.com/office/drawing/2014/main" id="{AC3ABD07-AB55-EA40-81E2-286788417A99}"/>
                    </a:ext>
                  </a:extLst>
                </p:cNvPr>
                <p:cNvSpPr/>
                <p:nvPr/>
              </p:nvSpPr>
              <p:spPr>
                <a:xfrm>
                  <a:off x="2123028" y="6346403"/>
                  <a:ext cx="2450" cy="532727"/>
                </a:xfrm>
                <a:custGeom>
                  <a:avLst/>
                  <a:gdLst>
                    <a:gd name="connsiteX0" fmla="*/ 0 w 2434"/>
                    <a:gd name="connsiteY0" fmla="*/ 529250 h 529249"/>
                    <a:gd name="connsiteX1" fmla="*/ 0 w 2434"/>
                    <a:gd name="connsiteY1" fmla="*/ 0 h 529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434" h="529249">
                      <a:moveTo>
                        <a:pt x="0" y="52925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175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69" name="Freeform 668">
                  <a:extLst>
                    <a:ext uri="{FF2B5EF4-FFF2-40B4-BE49-F238E27FC236}">
                      <a16:creationId xmlns:a16="http://schemas.microsoft.com/office/drawing/2014/main" id="{52753F75-C350-8049-8DEF-0AAB136D8E7C}"/>
                    </a:ext>
                  </a:extLst>
                </p:cNvPr>
                <p:cNvSpPr/>
                <p:nvPr/>
              </p:nvSpPr>
              <p:spPr>
                <a:xfrm>
                  <a:off x="2123028" y="5547311"/>
                  <a:ext cx="2450" cy="532727"/>
                </a:xfrm>
                <a:custGeom>
                  <a:avLst/>
                  <a:gdLst>
                    <a:gd name="connsiteX0" fmla="*/ 0 w 2434"/>
                    <a:gd name="connsiteY0" fmla="*/ 529250 h 529249"/>
                    <a:gd name="connsiteX1" fmla="*/ 0 w 2434"/>
                    <a:gd name="connsiteY1" fmla="*/ 0 h 529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434" h="529249">
                      <a:moveTo>
                        <a:pt x="0" y="52925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175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70" name="Freeform 669">
                  <a:extLst>
                    <a:ext uri="{FF2B5EF4-FFF2-40B4-BE49-F238E27FC236}">
                      <a16:creationId xmlns:a16="http://schemas.microsoft.com/office/drawing/2014/main" id="{478F2A0A-8388-144D-9494-AEC000A4AD67}"/>
                    </a:ext>
                  </a:extLst>
                </p:cNvPr>
                <p:cNvSpPr/>
                <p:nvPr/>
              </p:nvSpPr>
              <p:spPr>
                <a:xfrm>
                  <a:off x="2123028" y="5547311"/>
                  <a:ext cx="1331819" cy="2450"/>
                </a:xfrm>
                <a:custGeom>
                  <a:avLst/>
                  <a:gdLst>
                    <a:gd name="connsiteX0" fmla="*/ 0 w 1323124"/>
                    <a:gd name="connsiteY0" fmla="*/ 0 h 2434"/>
                    <a:gd name="connsiteX1" fmla="*/ 1323125 w 1323124"/>
                    <a:gd name="connsiteY1" fmla="*/ 0 h 2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23124" h="2434">
                      <a:moveTo>
                        <a:pt x="0" y="0"/>
                      </a:moveTo>
                      <a:lnTo>
                        <a:pt x="1323125" y="0"/>
                      </a:lnTo>
                    </a:path>
                  </a:pathLst>
                </a:custGeom>
                <a:noFill/>
                <a:ln w="3175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71" name="Freeform 670">
                  <a:extLst>
                    <a:ext uri="{FF2B5EF4-FFF2-40B4-BE49-F238E27FC236}">
                      <a16:creationId xmlns:a16="http://schemas.microsoft.com/office/drawing/2014/main" id="{1A4A2A63-FB20-7C49-8829-F483D5ABA322}"/>
                    </a:ext>
                  </a:extLst>
                </p:cNvPr>
                <p:cNvSpPr/>
                <p:nvPr/>
              </p:nvSpPr>
              <p:spPr>
                <a:xfrm>
                  <a:off x="3454847" y="5547311"/>
                  <a:ext cx="2450" cy="1331819"/>
                </a:xfrm>
                <a:custGeom>
                  <a:avLst/>
                  <a:gdLst>
                    <a:gd name="connsiteX0" fmla="*/ 0 w 2434"/>
                    <a:gd name="connsiteY0" fmla="*/ 0 h 1323124"/>
                    <a:gd name="connsiteX1" fmla="*/ 0 w 2434"/>
                    <a:gd name="connsiteY1" fmla="*/ 1323125 h 132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434" h="1323124">
                      <a:moveTo>
                        <a:pt x="0" y="0"/>
                      </a:moveTo>
                      <a:lnTo>
                        <a:pt x="0" y="1323125"/>
                      </a:lnTo>
                    </a:path>
                  </a:pathLst>
                </a:custGeom>
                <a:noFill/>
                <a:ln w="3175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72" name="Freeform 671">
                  <a:extLst>
                    <a:ext uri="{FF2B5EF4-FFF2-40B4-BE49-F238E27FC236}">
                      <a16:creationId xmlns:a16="http://schemas.microsoft.com/office/drawing/2014/main" id="{C400A785-7FEC-2748-88C4-1B457F038DE9}"/>
                    </a:ext>
                  </a:extLst>
                </p:cNvPr>
                <p:cNvSpPr/>
                <p:nvPr/>
              </p:nvSpPr>
              <p:spPr>
                <a:xfrm>
                  <a:off x="2123028" y="6879131"/>
                  <a:ext cx="1331819" cy="2450"/>
                </a:xfrm>
                <a:custGeom>
                  <a:avLst/>
                  <a:gdLst>
                    <a:gd name="connsiteX0" fmla="*/ 1323125 w 1323124"/>
                    <a:gd name="connsiteY0" fmla="*/ 0 h 2434"/>
                    <a:gd name="connsiteX1" fmla="*/ 0 w 1323124"/>
                    <a:gd name="connsiteY1" fmla="*/ 0 h 2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23124" h="2434">
                      <a:moveTo>
                        <a:pt x="1323125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175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pic>
              <p:nvPicPr>
                <p:cNvPr id="674" name="Graphic 673">
                  <a:extLst>
                    <a:ext uri="{FF2B5EF4-FFF2-40B4-BE49-F238E27FC236}">
                      <a16:creationId xmlns:a16="http://schemas.microsoft.com/office/drawing/2014/main" id="{0E0F29F8-174A-1A40-B213-5948D0F131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5186961">
                  <a:off x="1294777" y="6459986"/>
                  <a:ext cx="114570" cy="339722"/>
                </a:xfrm>
                <a:prstGeom prst="rect">
                  <a:avLst/>
                </a:prstGeom>
              </p:spPr>
            </p:pic>
            <p:cxnSp>
              <p:nvCxnSpPr>
                <p:cNvPr id="704" name="Straight Connector 703">
                  <a:extLst>
                    <a:ext uri="{FF2B5EF4-FFF2-40B4-BE49-F238E27FC236}">
                      <a16:creationId xmlns:a16="http://schemas.microsoft.com/office/drawing/2014/main" id="{82AC18F9-6FB5-CC45-A06A-10358AA62B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505301" y="5984538"/>
                  <a:ext cx="0" cy="529200"/>
                </a:xfrm>
                <a:prstGeom prst="line">
                  <a:avLst/>
                </a:prstGeom>
                <a:ln w="19050">
                  <a:solidFill>
                    <a:srgbClr val="37738F"/>
                  </a:solidFill>
                  <a:headEnd type="triangl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5" name="TextBox 704">
                  <a:extLst>
                    <a:ext uri="{FF2B5EF4-FFF2-40B4-BE49-F238E27FC236}">
                      <a16:creationId xmlns:a16="http://schemas.microsoft.com/office/drawing/2014/main" id="{3E908A9F-A3E6-BA46-8909-BBC0FB3B3B5A}"/>
                    </a:ext>
                  </a:extLst>
                </p:cNvPr>
                <p:cNvSpPr txBox="1"/>
                <p:nvPr/>
              </p:nvSpPr>
              <p:spPr>
                <a:xfrm rot="16200000">
                  <a:off x="3301765" y="6115754"/>
                  <a:ext cx="54414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37738F"/>
                      </a:solidFill>
                      <a:latin typeface="Helvetica" pitchFamily="2" charset="0"/>
                    </a:rPr>
                    <a:t>σ = 1</a:t>
                  </a:r>
                  <a:r>
                    <a:rPr lang="en-GB" sz="800" dirty="0">
                      <a:solidFill>
                        <a:srgbClr val="37738F"/>
                      </a:solidFill>
                      <a:latin typeface="Helvetica" pitchFamily="2" charset="0"/>
                    </a:rPr>
                    <a:t> m</a:t>
                  </a:r>
                </a:p>
              </p:txBody>
            </p:sp>
            <p:cxnSp>
              <p:nvCxnSpPr>
                <p:cNvPr id="619" name="Straight Connector 618">
                  <a:extLst>
                    <a:ext uri="{FF2B5EF4-FFF2-40B4-BE49-F238E27FC236}">
                      <a16:creationId xmlns:a16="http://schemas.microsoft.com/office/drawing/2014/main" id="{72D3180A-323E-CC4E-91DF-68970A0382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7742" y="6928258"/>
                  <a:ext cx="2704068" cy="0"/>
                </a:xfrm>
                <a:prstGeom prst="line">
                  <a:avLst/>
                </a:prstGeom>
                <a:ln w="19050">
                  <a:solidFill>
                    <a:srgbClr val="A9A9A9"/>
                  </a:solidFill>
                  <a:headEnd type="triangl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3" name="TextBox 622">
                  <a:extLst>
                    <a:ext uri="{FF2B5EF4-FFF2-40B4-BE49-F238E27FC236}">
                      <a16:creationId xmlns:a16="http://schemas.microsoft.com/office/drawing/2014/main" id="{B2B6383C-D084-EF41-AA08-9680DB7E3C5C}"/>
                    </a:ext>
                  </a:extLst>
                </p:cNvPr>
                <p:cNvSpPr txBox="1"/>
                <p:nvPr/>
              </p:nvSpPr>
              <p:spPr>
                <a:xfrm>
                  <a:off x="1956596" y="6883770"/>
                  <a:ext cx="53572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A9A9A9"/>
                      </a:solidFill>
                      <a:latin typeface="Helvetica" pitchFamily="2" charset="0"/>
                    </a:rPr>
                    <a:t>5 m</a:t>
                  </a:r>
                </a:p>
              </p:txBody>
            </p:sp>
          </p:grpSp>
          <p:sp>
            <p:nvSpPr>
              <p:cNvPr id="628" name="TextBox 627">
                <a:extLst>
                  <a:ext uri="{FF2B5EF4-FFF2-40B4-BE49-F238E27FC236}">
                    <a16:creationId xmlns:a16="http://schemas.microsoft.com/office/drawing/2014/main" id="{A75F69D2-FAF1-B94D-9CB3-3F8D5C0225CA}"/>
                  </a:ext>
                </a:extLst>
              </p:cNvPr>
              <p:cNvSpPr txBox="1"/>
              <p:nvPr/>
            </p:nvSpPr>
            <p:spPr>
              <a:xfrm>
                <a:off x="1877132" y="5347090"/>
                <a:ext cx="168828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>
                    <a:solidFill>
                      <a:srgbClr val="A9A9A9"/>
                    </a:solidFill>
                    <a:latin typeface="Helvetica" pitchFamily="2" charset="0"/>
                  </a:rPr>
                  <a:t>Two interconnected rooms</a:t>
                </a:r>
              </a:p>
            </p:txBody>
          </p:sp>
        </p:grpSp>
        <p:grpSp>
          <p:nvGrpSpPr>
            <p:cNvPr id="759" name="Group 758">
              <a:extLst>
                <a:ext uri="{FF2B5EF4-FFF2-40B4-BE49-F238E27FC236}">
                  <a16:creationId xmlns:a16="http://schemas.microsoft.com/office/drawing/2014/main" id="{2A9ABBAE-7AA8-F447-8512-347200F86306}"/>
                </a:ext>
              </a:extLst>
            </p:cNvPr>
            <p:cNvGrpSpPr/>
            <p:nvPr/>
          </p:nvGrpSpPr>
          <p:grpSpPr>
            <a:xfrm>
              <a:off x="552675" y="1005567"/>
              <a:ext cx="3360057" cy="1837961"/>
              <a:chOff x="552675" y="1005567"/>
              <a:chExt cx="3360057" cy="1837961"/>
            </a:xfrm>
          </p:grpSpPr>
          <p:grpSp>
            <p:nvGrpSpPr>
              <p:cNvPr id="757" name="Group 756">
                <a:extLst>
                  <a:ext uri="{FF2B5EF4-FFF2-40B4-BE49-F238E27FC236}">
                    <a16:creationId xmlns:a16="http://schemas.microsoft.com/office/drawing/2014/main" id="{D0887A37-D39A-4848-A9EE-CD6440D72894}"/>
                  </a:ext>
                </a:extLst>
              </p:cNvPr>
              <p:cNvGrpSpPr/>
              <p:nvPr/>
            </p:nvGrpSpPr>
            <p:grpSpPr>
              <a:xfrm>
                <a:off x="552675" y="1005567"/>
                <a:ext cx="3360057" cy="1837961"/>
                <a:chOff x="552675" y="1005567"/>
                <a:chExt cx="3360057" cy="1837961"/>
              </a:xfrm>
            </p:grpSpPr>
            <p:grpSp>
              <p:nvGrpSpPr>
                <p:cNvPr id="121" name="Graphic 535">
                  <a:extLst>
                    <a:ext uri="{FF2B5EF4-FFF2-40B4-BE49-F238E27FC236}">
                      <a16:creationId xmlns:a16="http://schemas.microsoft.com/office/drawing/2014/main" id="{66D39D13-617D-2F43-9BE9-1BE8F4E27724}"/>
                    </a:ext>
                  </a:extLst>
                </p:cNvPr>
                <p:cNvGrpSpPr/>
                <p:nvPr/>
              </p:nvGrpSpPr>
              <p:grpSpPr>
                <a:xfrm>
                  <a:off x="569301" y="1052380"/>
                  <a:ext cx="1738704" cy="1738704"/>
                  <a:chOff x="581741" y="1052380"/>
                  <a:chExt cx="1738704" cy="1738704"/>
                </a:xfrm>
                <a:noFill/>
              </p:grpSpPr>
              <p:sp>
                <p:nvSpPr>
                  <p:cNvPr id="181" name="Freeform 180">
                    <a:extLst>
                      <a:ext uri="{FF2B5EF4-FFF2-40B4-BE49-F238E27FC236}">
                        <a16:creationId xmlns:a16="http://schemas.microsoft.com/office/drawing/2014/main" id="{68D63FC9-52DD-0548-A950-0C5A858F446A}"/>
                      </a:ext>
                    </a:extLst>
                  </p:cNvPr>
                  <p:cNvSpPr/>
                  <p:nvPr/>
                </p:nvSpPr>
                <p:spPr>
                  <a:xfrm>
                    <a:off x="581741" y="1052380"/>
                    <a:ext cx="1738704" cy="1738704"/>
                  </a:xfrm>
                  <a:custGeom>
                    <a:avLst/>
                    <a:gdLst>
                      <a:gd name="connsiteX0" fmla="*/ 0 w 1738704"/>
                      <a:gd name="connsiteY0" fmla="*/ 1738704 h 1738704"/>
                      <a:gd name="connsiteX1" fmla="*/ 1738704 w 1738704"/>
                      <a:gd name="connsiteY1" fmla="*/ 1738704 h 1738704"/>
                      <a:gd name="connsiteX2" fmla="*/ 1738704 w 1738704"/>
                      <a:gd name="connsiteY2" fmla="*/ 0 h 1738704"/>
                      <a:gd name="connsiteX3" fmla="*/ 0 w 1738704"/>
                      <a:gd name="connsiteY3" fmla="*/ 0 h 1738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38704" h="1738704">
                        <a:moveTo>
                          <a:pt x="0" y="1738704"/>
                        </a:moveTo>
                        <a:lnTo>
                          <a:pt x="1738704" y="1738704"/>
                        </a:lnTo>
                        <a:lnTo>
                          <a:pt x="173870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03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 dirty="0"/>
                  </a:p>
                </p:txBody>
              </p:sp>
              <p:grpSp>
                <p:nvGrpSpPr>
                  <p:cNvPr id="182" name="Graphic 535">
                    <a:extLst>
                      <a:ext uri="{FF2B5EF4-FFF2-40B4-BE49-F238E27FC236}">
                        <a16:creationId xmlns:a16="http://schemas.microsoft.com/office/drawing/2014/main" id="{526244B6-E97C-DF46-911B-001001982394}"/>
                      </a:ext>
                    </a:extLst>
                  </p:cNvPr>
                  <p:cNvGrpSpPr/>
                  <p:nvPr/>
                </p:nvGrpSpPr>
                <p:grpSpPr>
                  <a:xfrm>
                    <a:off x="816466" y="1261024"/>
                    <a:ext cx="1324795" cy="1332230"/>
                    <a:chOff x="816466" y="1261024"/>
                    <a:chExt cx="1324795" cy="1332230"/>
                  </a:xfrm>
                  <a:noFill/>
                </p:grpSpPr>
                <p:sp>
                  <p:nvSpPr>
                    <p:cNvPr id="183" name="Freeform 182">
                      <a:extLst>
                        <a:ext uri="{FF2B5EF4-FFF2-40B4-BE49-F238E27FC236}">
                          <a16:creationId xmlns:a16="http://schemas.microsoft.com/office/drawing/2014/main" id="{B86DD96B-1557-BD48-92C8-68B8A9366E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6466" y="1261024"/>
                      <a:ext cx="1312721" cy="1312721"/>
                    </a:xfrm>
                    <a:custGeom>
                      <a:avLst/>
                      <a:gdLst>
                        <a:gd name="connsiteX0" fmla="*/ 0 w 1312721"/>
                        <a:gd name="connsiteY0" fmla="*/ 1312722 h 1312721"/>
                        <a:gd name="connsiteX1" fmla="*/ 1312722 w 1312721"/>
                        <a:gd name="connsiteY1" fmla="*/ 1312722 h 1312721"/>
                        <a:gd name="connsiteX2" fmla="*/ 1312722 w 1312721"/>
                        <a:gd name="connsiteY2" fmla="*/ 0 h 1312721"/>
                        <a:gd name="connsiteX3" fmla="*/ 0 w 1312721"/>
                        <a:gd name="connsiteY3" fmla="*/ 0 h 13127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312721" h="1312721">
                          <a:moveTo>
                            <a:pt x="0" y="1312722"/>
                          </a:moveTo>
                          <a:lnTo>
                            <a:pt x="1312722" y="1312722"/>
                          </a:lnTo>
                          <a:lnTo>
                            <a:pt x="131272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039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pic>
                  <p:nvPicPr>
                    <p:cNvPr id="276" name="Picture 275">
                      <a:extLst>
                        <a:ext uri="{FF2B5EF4-FFF2-40B4-BE49-F238E27FC236}">
                          <a16:creationId xmlns:a16="http://schemas.microsoft.com/office/drawing/2014/main" id="{1295F85E-DE99-754E-9FE3-3BAE5EE3A5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 flipV="1">
                      <a:off x="816466" y="1261024"/>
                      <a:ext cx="1312721" cy="1312721"/>
                    </a:xfrm>
                    <a:custGeom>
                      <a:avLst/>
                      <a:gdLst>
                        <a:gd name="connsiteX0" fmla="*/ 0 w 1312721"/>
                        <a:gd name="connsiteY0" fmla="*/ 35 h 1312721"/>
                        <a:gd name="connsiteX1" fmla="*/ 1312722 w 1312721"/>
                        <a:gd name="connsiteY1" fmla="*/ 35 h 1312721"/>
                        <a:gd name="connsiteX2" fmla="*/ 1312722 w 1312721"/>
                        <a:gd name="connsiteY2" fmla="*/ 1312756 h 1312721"/>
                        <a:gd name="connsiteX3" fmla="*/ 0 w 1312721"/>
                        <a:gd name="connsiteY3" fmla="*/ 1312756 h 13127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312721" h="1312721">
                          <a:moveTo>
                            <a:pt x="0" y="35"/>
                          </a:moveTo>
                          <a:lnTo>
                            <a:pt x="1312722" y="35"/>
                          </a:lnTo>
                          <a:lnTo>
                            <a:pt x="1312722" y="1312756"/>
                          </a:lnTo>
                          <a:lnTo>
                            <a:pt x="0" y="1312756"/>
                          </a:lnTo>
                          <a:close/>
                        </a:path>
                      </a:pathLst>
                    </a:custGeom>
                  </p:spPr>
                </p:pic>
                <p:sp>
                  <p:nvSpPr>
                    <p:cNvPr id="277" name="Freeform 276">
                      <a:extLst>
                        <a:ext uri="{FF2B5EF4-FFF2-40B4-BE49-F238E27FC236}">
                          <a16:creationId xmlns:a16="http://schemas.microsoft.com/office/drawing/2014/main" id="{1C410653-5ECD-7240-83FD-C11BBDAC12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6466" y="1261024"/>
                      <a:ext cx="12074" cy="1312721"/>
                    </a:xfrm>
                    <a:custGeom>
                      <a:avLst/>
                      <a:gdLst>
                        <a:gd name="connsiteX0" fmla="*/ 0 w 12074"/>
                        <a:gd name="connsiteY0" fmla="*/ 1312722 h 1312721"/>
                        <a:gd name="connsiteX1" fmla="*/ 0 w 12074"/>
                        <a:gd name="connsiteY1" fmla="*/ 0 h 13127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074" h="1312721">
                          <a:moveTo>
                            <a:pt x="0" y="1312722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5400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78" name="Freeform 277">
                      <a:extLst>
                        <a:ext uri="{FF2B5EF4-FFF2-40B4-BE49-F238E27FC236}">
                          <a16:creationId xmlns:a16="http://schemas.microsoft.com/office/drawing/2014/main" id="{0D18FB83-E0E9-6249-AA8E-B16A03ABCA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187" y="1261024"/>
                      <a:ext cx="12074" cy="1312721"/>
                    </a:xfrm>
                    <a:custGeom>
                      <a:avLst/>
                      <a:gdLst>
                        <a:gd name="connsiteX0" fmla="*/ 0 w 12074"/>
                        <a:gd name="connsiteY0" fmla="*/ 1312722 h 1312721"/>
                        <a:gd name="connsiteX1" fmla="*/ 0 w 12074"/>
                        <a:gd name="connsiteY1" fmla="*/ 0 h 13127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074" h="1312721">
                          <a:moveTo>
                            <a:pt x="0" y="1312722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5400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79" name="Freeform 278">
                      <a:extLst>
                        <a:ext uri="{FF2B5EF4-FFF2-40B4-BE49-F238E27FC236}">
                          <a16:creationId xmlns:a16="http://schemas.microsoft.com/office/drawing/2014/main" id="{EDF247A4-8DA8-AC49-AE23-9DAD2D16E2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6466" y="2581180"/>
                      <a:ext cx="1312721" cy="12074"/>
                    </a:xfrm>
                    <a:custGeom>
                      <a:avLst/>
                      <a:gdLst>
                        <a:gd name="connsiteX0" fmla="*/ 0 w 1312721"/>
                        <a:gd name="connsiteY0" fmla="*/ 0 h 12074"/>
                        <a:gd name="connsiteX1" fmla="*/ 1312722 w 1312721"/>
                        <a:gd name="connsiteY1" fmla="*/ 0 h 120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12721" h="12074">
                          <a:moveTo>
                            <a:pt x="0" y="0"/>
                          </a:moveTo>
                          <a:lnTo>
                            <a:pt x="1312722" y="0"/>
                          </a:lnTo>
                        </a:path>
                      </a:pathLst>
                    </a:custGeom>
                    <a:noFill/>
                    <a:ln w="24077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dirty="0"/>
                    </a:p>
                  </p:txBody>
                </p:sp>
                <p:sp>
                  <p:nvSpPr>
                    <p:cNvPr id="280" name="Freeform 279">
                      <a:extLst>
                        <a:ext uri="{FF2B5EF4-FFF2-40B4-BE49-F238E27FC236}">
                          <a16:creationId xmlns:a16="http://schemas.microsoft.com/office/drawing/2014/main" id="{C1F6D4DF-32A5-984E-9B5D-4184430884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6466" y="1261024"/>
                      <a:ext cx="1312721" cy="12074"/>
                    </a:xfrm>
                    <a:custGeom>
                      <a:avLst/>
                      <a:gdLst>
                        <a:gd name="connsiteX0" fmla="*/ 0 w 1312721"/>
                        <a:gd name="connsiteY0" fmla="*/ 0 h 12074"/>
                        <a:gd name="connsiteX1" fmla="*/ 1312722 w 1312721"/>
                        <a:gd name="connsiteY1" fmla="*/ 0 h 120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12721" h="12074">
                          <a:moveTo>
                            <a:pt x="0" y="0"/>
                          </a:moveTo>
                          <a:lnTo>
                            <a:pt x="1312722" y="0"/>
                          </a:lnTo>
                        </a:path>
                      </a:pathLst>
                    </a:custGeom>
                    <a:noFill/>
                    <a:ln w="25400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sp>
              <p:nvSpPr>
                <p:cNvPr id="602" name="TextBox 601">
                  <a:extLst>
                    <a:ext uri="{FF2B5EF4-FFF2-40B4-BE49-F238E27FC236}">
                      <a16:creationId xmlns:a16="http://schemas.microsoft.com/office/drawing/2014/main" id="{168618F2-2A3B-BE4A-8422-AC29873E384B}"/>
                    </a:ext>
                  </a:extLst>
                </p:cNvPr>
                <p:cNvSpPr txBox="1"/>
                <p:nvPr/>
              </p:nvSpPr>
              <p:spPr>
                <a:xfrm>
                  <a:off x="792587" y="1025576"/>
                  <a:ext cx="14269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000" dirty="0">
                      <a:solidFill>
                        <a:srgbClr val="4D4D4D"/>
                      </a:solidFill>
                      <a:latin typeface="Helvetica" pitchFamily="2" charset="0"/>
                    </a:rPr>
                    <a:t>Synaptic weights, </a:t>
                  </a:r>
                  <a:r>
                    <a:rPr lang="en-GB" sz="1000" dirty="0">
                      <a:solidFill>
                        <a:srgbClr val="FD8D62"/>
                      </a:solidFill>
                      <a:latin typeface="Helvetica" pitchFamily="2" charset="0"/>
                    </a:rPr>
                    <a:t>W</a:t>
                  </a:r>
                  <a:r>
                    <a:rPr lang="en-GB" sz="1000" baseline="-25000" dirty="0">
                      <a:solidFill>
                        <a:srgbClr val="FD8D62"/>
                      </a:solidFill>
                      <a:latin typeface="Helvetica" pitchFamily="2" charset="0"/>
                    </a:rPr>
                    <a:t>ij</a:t>
                  </a:r>
                  <a:r>
                    <a:rPr lang="en-GB" sz="1000" dirty="0">
                      <a:latin typeface="Helvetica" pitchFamily="2" charset="0"/>
                    </a:rPr>
                    <a:t> </a:t>
                  </a:r>
                </a:p>
              </p:txBody>
            </p:sp>
            <p:sp>
              <p:nvSpPr>
                <p:cNvPr id="625" name="TextBox 624">
                  <a:extLst>
                    <a:ext uri="{FF2B5EF4-FFF2-40B4-BE49-F238E27FC236}">
                      <a16:creationId xmlns:a16="http://schemas.microsoft.com/office/drawing/2014/main" id="{2011EA5C-3C32-BD45-BF20-71F1977B0AF8}"/>
                    </a:ext>
                  </a:extLst>
                </p:cNvPr>
                <p:cNvSpPr txBox="1"/>
                <p:nvPr/>
              </p:nvSpPr>
              <p:spPr>
                <a:xfrm>
                  <a:off x="997052" y="2535716"/>
                  <a:ext cx="9749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presynaptic cell, j</a:t>
                  </a:r>
                </a:p>
              </p:txBody>
            </p:sp>
            <p:sp>
              <p:nvSpPr>
                <p:cNvPr id="634" name="TextBox 633">
                  <a:extLst>
                    <a:ext uri="{FF2B5EF4-FFF2-40B4-BE49-F238E27FC236}">
                      <a16:creationId xmlns:a16="http://schemas.microsoft.com/office/drawing/2014/main" id="{9F89A6D5-F0B1-2E47-8C6A-186044CC3A2F}"/>
                    </a:ext>
                  </a:extLst>
                </p:cNvPr>
                <p:cNvSpPr txBox="1"/>
                <p:nvPr/>
              </p:nvSpPr>
              <p:spPr>
                <a:xfrm rot="16200000">
                  <a:off x="222052" y="1890377"/>
                  <a:ext cx="102143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postsynaptic cell, i</a:t>
                  </a:r>
                </a:p>
              </p:txBody>
            </p:sp>
            <p:sp>
              <p:nvSpPr>
                <p:cNvPr id="684" name="TextBox 683">
                  <a:extLst>
                    <a:ext uri="{FF2B5EF4-FFF2-40B4-BE49-F238E27FC236}">
                      <a16:creationId xmlns:a16="http://schemas.microsoft.com/office/drawing/2014/main" id="{21D447D1-5EA8-884F-9BF6-BDD4C7BEAA81}"/>
                    </a:ext>
                  </a:extLst>
                </p:cNvPr>
                <p:cNvSpPr txBox="1"/>
                <p:nvPr/>
              </p:nvSpPr>
              <p:spPr>
                <a:xfrm>
                  <a:off x="552675" y="1022278"/>
                  <a:ext cx="2936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 dirty="0">
                      <a:latin typeface="Helvetica" pitchFamily="2" charset="0"/>
                    </a:rPr>
                    <a:t>b</a:t>
                  </a:r>
                </a:p>
              </p:txBody>
            </p:sp>
            <p:grpSp>
              <p:nvGrpSpPr>
                <p:cNvPr id="2" name="Graphic 502">
                  <a:extLst>
                    <a:ext uri="{FF2B5EF4-FFF2-40B4-BE49-F238E27FC236}">
                      <a16:creationId xmlns:a16="http://schemas.microsoft.com/office/drawing/2014/main" id="{C007345D-16F8-B747-832B-6C7DE218FAE4}"/>
                    </a:ext>
                  </a:extLst>
                </p:cNvPr>
                <p:cNvGrpSpPr/>
                <p:nvPr/>
              </p:nvGrpSpPr>
              <p:grpSpPr>
                <a:xfrm>
                  <a:off x="2074771" y="1005567"/>
                  <a:ext cx="1837961" cy="1837961"/>
                  <a:chOff x="2087211" y="1005567"/>
                  <a:chExt cx="1837961" cy="1837961"/>
                </a:xfrm>
              </p:grpSpPr>
              <p:sp>
                <p:nvSpPr>
                  <p:cNvPr id="8" name="Freeform 7">
                    <a:extLst>
                      <a:ext uri="{FF2B5EF4-FFF2-40B4-BE49-F238E27FC236}">
                        <a16:creationId xmlns:a16="http://schemas.microsoft.com/office/drawing/2014/main" id="{A5BE2617-8788-7A48-8748-743428460E9A}"/>
                      </a:ext>
                    </a:extLst>
                  </p:cNvPr>
                  <p:cNvSpPr/>
                  <p:nvPr/>
                </p:nvSpPr>
                <p:spPr>
                  <a:xfrm>
                    <a:off x="2087211" y="1005567"/>
                    <a:ext cx="1837961" cy="1837961"/>
                  </a:xfrm>
                  <a:custGeom>
                    <a:avLst/>
                    <a:gdLst>
                      <a:gd name="connsiteX0" fmla="*/ 0 w 1837961"/>
                      <a:gd name="connsiteY0" fmla="*/ 1837961 h 1837961"/>
                      <a:gd name="connsiteX1" fmla="*/ 1837961 w 1837961"/>
                      <a:gd name="connsiteY1" fmla="*/ 1837961 h 1837961"/>
                      <a:gd name="connsiteX2" fmla="*/ 1837961 w 1837961"/>
                      <a:gd name="connsiteY2" fmla="*/ 0 h 1837961"/>
                      <a:gd name="connsiteX3" fmla="*/ 0 w 1837961"/>
                      <a:gd name="connsiteY3" fmla="*/ 0 h 1837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37961" h="1837961">
                        <a:moveTo>
                          <a:pt x="0" y="1837961"/>
                        </a:moveTo>
                        <a:lnTo>
                          <a:pt x="1837961" y="1837961"/>
                        </a:lnTo>
                        <a:lnTo>
                          <a:pt x="183796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61" name="Graphic 502">
                    <a:extLst>
                      <a:ext uri="{FF2B5EF4-FFF2-40B4-BE49-F238E27FC236}">
                        <a16:creationId xmlns:a16="http://schemas.microsoft.com/office/drawing/2014/main" id="{9AF71ECB-818D-4744-A4D7-B883EDBF4188}"/>
                      </a:ext>
                    </a:extLst>
                  </p:cNvPr>
                  <p:cNvGrpSpPr/>
                  <p:nvPr/>
                </p:nvGrpSpPr>
                <p:grpSpPr>
                  <a:xfrm>
                    <a:off x="2316956" y="1262225"/>
                    <a:ext cx="1325590" cy="1326910"/>
                    <a:chOff x="2316956" y="1262225"/>
                    <a:chExt cx="1325590" cy="1326910"/>
                  </a:xfrm>
                  <a:noFill/>
                </p:grpSpPr>
                <p:sp>
                  <p:nvSpPr>
                    <p:cNvPr id="88" name="Freeform 87">
                      <a:extLst>
                        <a:ext uri="{FF2B5EF4-FFF2-40B4-BE49-F238E27FC236}">
                          <a16:creationId xmlns:a16="http://schemas.microsoft.com/office/drawing/2014/main" id="{D39FD676-D9DC-0442-8BD7-4CE983C5F5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6956" y="1263537"/>
                      <a:ext cx="1312827" cy="1312835"/>
                    </a:xfrm>
                    <a:custGeom>
                      <a:avLst/>
                      <a:gdLst>
                        <a:gd name="connsiteX0" fmla="*/ 0 w 1312827"/>
                        <a:gd name="connsiteY0" fmla="*/ 1312835 h 1312835"/>
                        <a:gd name="connsiteX1" fmla="*/ 1312828 w 1312827"/>
                        <a:gd name="connsiteY1" fmla="*/ 1312835 h 1312835"/>
                        <a:gd name="connsiteX2" fmla="*/ 1312828 w 1312827"/>
                        <a:gd name="connsiteY2" fmla="*/ 0 h 1312835"/>
                        <a:gd name="connsiteX3" fmla="*/ 0 w 1312827"/>
                        <a:gd name="connsiteY3" fmla="*/ 0 h 13128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312827" h="1312835">
                          <a:moveTo>
                            <a:pt x="0" y="1312835"/>
                          </a:moveTo>
                          <a:lnTo>
                            <a:pt x="1312828" y="1312835"/>
                          </a:lnTo>
                          <a:lnTo>
                            <a:pt x="1312828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70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pic>
                  <p:nvPicPr>
                    <p:cNvPr id="92" name="Picture 91">
                      <a:extLst>
                        <a:ext uri="{FF2B5EF4-FFF2-40B4-BE49-F238E27FC236}">
                          <a16:creationId xmlns:a16="http://schemas.microsoft.com/office/drawing/2014/main" id="{FEC3498E-FC56-D94C-BB2F-93A7B4F7F66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 flipV="1">
                      <a:off x="2316956" y="1262225"/>
                      <a:ext cx="1314142" cy="1314142"/>
                    </a:xfrm>
                    <a:custGeom>
                      <a:avLst/>
                      <a:gdLst>
                        <a:gd name="connsiteX0" fmla="*/ 0 w 1314142"/>
                        <a:gd name="connsiteY0" fmla="*/ 40 h 1314142"/>
                        <a:gd name="connsiteX1" fmla="*/ 1314142 w 1314142"/>
                        <a:gd name="connsiteY1" fmla="*/ 40 h 1314142"/>
                        <a:gd name="connsiteX2" fmla="*/ 1314142 w 1314142"/>
                        <a:gd name="connsiteY2" fmla="*/ 1314182 h 1314142"/>
                        <a:gd name="connsiteX3" fmla="*/ 0 w 1314142"/>
                        <a:gd name="connsiteY3" fmla="*/ 1314182 h 13141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314142" h="1314142">
                          <a:moveTo>
                            <a:pt x="0" y="40"/>
                          </a:moveTo>
                          <a:lnTo>
                            <a:pt x="1314142" y="40"/>
                          </a:lnTo>
                          <a:lnTo>
                            <a:pt x="1314142" y="1314182"/>
                          </a:lnTo>
                          <a:lnTo>
                            <a:pt x="0" y="1314182"/>
                          </a:lnTo>
                          <a:close/>
                        </a:path>
                      </a:pathLst>
                    </a:custGeom>
                  </p:spPr>
                </p:pic>
                <p:sp>
                  <p:nvSpPr>
                    <p:cNvPr id="110" name="Freeform 109">
                      <a:extLst>
                        <a:ext uri="{FF2B5EF4-FFF2-40B4-BE49-F238E27FC236}">
                          <a16:creationId xmlns:a16="http://schemas.microsoft.com/office/drawing/2014/main" id="{23C3FC85-0BBD-0D46-AAF5-65E51451B5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6956" y="1263537"/>
                      <a:ext cx="12763" cy="1312835"/>
                    </a:xfrm>
                    <a:custGeom>
                      <a:avLst/>
                      <a:gdLst>
                        <a:gd name="connsiteX0" fmla="*/ 0 w 12763"/>
                        <a:gd name="connsiteY0" fmla="*/ 1312835 h 1312835"/>
                        <a:gd name="connsiteX1" fmla="*/ 0 w 12763"/>
                        <a:gd name="connsiteY1" fmla="*/ 0 h 13128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763" h="1312835">
                          <a:moveTo>
                            <a:pt x="0" y="1312835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5400" cap="sq">
                      <a:solidFill>
                        <a:srgbClr val="66C1A4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3" name="Freeform 112">
                      <a:extLst>
                        <a:ext uri="{FF2B5EF4-FFF2-40B4-BE49-F238E27FC236}">
                          <a16:creationId xmlns:a16="http://schemas.microsoft.com/office/drawing/2014/main" id="{DB433C7C-F409-8448-8321-30B87F4429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9783" y="1263537"/>
                      <a:ext cx="12763" cy="1312835"/>
                    </a:xfrm>
                    <a:custGeom>
                      <a:avLst/>
                      <a:gdLst>
                        <a:gd name="connsiteX0" fmla="*/ 0 w 12763"/>
                        <a:gd name="connsiteY0" fmla="*/ 1312835 h 1312835"/>
                        <a:gd name="connsiteX1" fmla="*/ 0 w 12763"/>
                        <a:gd name="connsiteY1" fmla="*/ 0 h 13128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763" h="1312835">
                          <a:moveTo>
                            <a:pt x="0" y="1312835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5400" cap="sq">
                      <a:solidFill>
                        <a:srgbClr val="66C1A4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5" name="Freeform 114">
                      <a:extLst>
                        <a:ext uri="{FF2B5EF4-FFF2-40B4-BE49-F238E27FC236}">
                          <a16:creationId xmlns:a16="http://schemas.microsoft.com/office/drawing/2014/main" id="{15825948-E5D4-B748-AF5F-BA03710BC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6956" y="2576372"/>
                      <a:ext cx="1312827" cy="12763"/>
                    </a:xfrm>
                    <a:custGeom>
                      <a:avLst/>
                      <a:gdLst>
                        <a:gd name="connsiteX0" fmla="*/ 0 w 1312827"/>
                        <a:gd name="connsiteY0" fmla="*/ 0 h 12763"/>
                        <a:gd name="connsiteX1" fmla="*/ 1312828 w 1312827"/>
                        <a:gd name="connsiteY1" fmla="*/ 0 h 127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12827" h="12763">
                          <a:moveTo>
                            <a:pt x="0" y="0"/>
                          </a:moveTo>
                          <a:lnTo>
                            <a:pt x="1312828" y="0"/>
                          </a:lnTo>
                        </a:path>
                      </a:pathLst>
                    </a:custGeom>
                    <a:noFill/>
                    <a:ln w="25400" cap="sq">
                      <a:solidFill>
                        <a:srgbClr val="66C1A4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dirty="0"/>
                    </a:p>
                  </p:txBody>
                </p:sp>
                <p:sp>
                  <p:nvSpPr>
                    <p:cNvPr id="116" name="Freeform 115">
                      <a:extLst>
                        <a:ext uri="{FF2B5EF4-FFF2-40B4-BE49-F238E27FC236}">
                          <a16:creationId xmlns:a16="http://schemas.microsoft.com/office/drawing/2014/main" id="{28E30241-5144-134E-9303-A6A0B0054E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6956" y="1263537"/>
                      <a:ext cx="1312827" cy="12763"/>
                    </a:xfrm>
                    <a:custGeom>
                      <a:avLst/>
                      <a:gdLst>
                        <a:gd name="connsiteX0" fmla="*/ 0 w 1312827"/>
                        <a:gd name="connsiteY0" fmla="*/ 0 h 12763"/>
                        <a:gd name="connsiteX1" fmla="*/ 1312828 w 1312827"/>
                        <a:gd name="connsiteY1" fmla="*/ 0 h 127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12827" h="12763">
                          <a:moveTo>
                            <a:pt x="0" y="0"/>
                          </a:moveTo>
                          <a:lnTo>
                            <a:pt x="1312828" y="0"/>
                          </a:lnTo>
                        </a:path>
                      </a:pathLst>
                    </a:custGeom>
                    <a:noFill/>
                    <a:ln w="25400" cap="sq">
                      <a:solidFill>
                        <a:srgbClr val="66C1A4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17" name="Graphic 502">
                    <a:extLst>
                      <a:ext uri="{FF2B5EF4-FFF2-40B4-BE49-F238E27FC236}">
                        <a16:creationId xmlns:a16="http://schemas.microsoft.com/office/drawing/2014/main" id="{73241E23-442A-3248-9C8A-21660E31C6D4}"/>
                      </a:ext>
                    </a:extLst>
                  </p:cNvPr>
                  <p:cNvGrpSpPr/>
                  <p:nvPr/>
                </p:nvGrpSpPr>
                <p:grpSpPr>
                  <a:xfrm>
                    <a:off x="3674749" y="1262881"/>
                    <a:ext cx="111298" cy="1314142"/>
                    <a:chOff x="3674749" y="1262881"/>
                    <a:chExt cx="111298" cy="1314142"/>
                  </a:xfrm>
                </p:grpSpPr>
                <p:sp>
                  <p:nvSpPr>
                    <p:cNvPr id="118" name="Freeform 117">
                      <a:extLst>
                        <a:ext uri="{FF2B5EF4-FFF2-40B4-BE49-F238E27FC236}">
                          <a16:creationId xmlns:a16="http://schemas.microsoft.com/office/drawing/2014/main" id="{770E1DBA-9CBF-1645-8786-42D3213BDF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5732" y="1263537"/>
                      <a:ext cx="65643" cy="1312835"/>
                    </a:xfrm>
                    <a:custGeom>
                      <a:avLst/>
                      <a:gdLst>
                        <a:gd name="connsiteX0" fmla="*/ 0 w 65643"/>
                        <a:gd name="connsiteY0" fmla="*/ 1312835 h 1312835"/>
                        <a:gd name="connsiteX1" fmla="*/ 0 w 65643"/>
                        <a:gd name="connsiteY1" fmla="*/ 1307704 h 1312835"/>
                        <a:gd name="connsiteX2" fmla="*/ 0 w 65643"/>
                        <a:gd name="connsiteY2" fmla="*/ 5128 h 1312835"/>
                        <a:gd name="connsiteX3" fmla="*/ 0 w 65643"/>
                        <a:gd name="connsiteY3" fmla="*/ 0 h 1312835"/>
                        <a:gd name="connsiteX4" fmla="*/ 65643 w 65643"/>
                        <a:gd name="connsiteY4" fmla="*/ 0 h 1312835"/>
                        <a:gd name="connsiteX5" fmla="*/ 65643 w 65643"/>
                        <a:gd name="connsiteY5" fmla="*/ 5128 h 1312835"/>
                        <a:gd name="connsiteX6" fmla="*/ 65643 w 65643"/>
                        <a:gd name="connsiteY6" fmla="*/ 1307704 h 1312835"/>
                        <a:gd name="connsiteX7" fmla="*/ 65643 w 65643"/>
                        <a:gd name="connsiteY7" fmla="*/ 1312835 h 13128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5643" h="1312835">
                          <a:moveTo>
                            <a:pt x="0" y="1312835"/>
                          </a:moveTo>
                          <a:lnTo>
                            <a:pt x="0" y="1307704"/>
                          </a:lnTo>
                          <a:lnTo>
                            <a:pt x="0" y="5128"/>
                          </a:lnTo>
                          <a:lnTo>
                            <a:pt x="0" y="0"/>
                          </a:lnTo>
                          <a:lnTo>
                            <a:pt x="65643" y="0"/>
                          </a:lnTo>
                          <a:lnTo>
                            <a:pt x="65643" y="5128"/>
                          </a:lnTo>
                          <a:lnTo>
                            <a:pt x="65643" y="1307704"/>
                          </a:lnTo>
                          <a:lnTo>
                            <a:pt x="65643" y="1312835"/>
                          </a:lnTo>
                          <a:close/>
                        </a:path>
                      </a:pathLst>
                    </a:custGeom>
                    <a:noFill/>
                    <a:ln w="1270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pic>
                  <p:nvPicPr>
                    <p:cNvPr id="119" name="Picture 118">
                      <a:extLst>
                        <a:ext uri="{FF2B5EF4-FFF2-40B4-BE49-F238E27FC236}">
                          <a16:creationId xmlns:a16="http://schemas.microsoft.com/office/drawing/2014/main" id="{F17379F2-7358-DA40-9304-2117A61DD7C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 flipV="1">
                      <a:off x="3674749" y="1262881"/>
                      <a:ext cx="66626" cy="1314142"/>
                    </a:xfrm>
                    <a:custGeom>
                      <a:avLst/>
                      <a:gdLst>
                        <a:gd name="connsiteX0" fmla="*/ 0 w 66626"/>
                        <a:gd name="connsiteY0" fmla="*/ 40 h 1314142"/>
                        <a:gd name="connsiteX1" fmla="*/ 66626 w 66626"/>
                        <a:gd name="connsiteY1" fmla="*/ 40 h 1314142"/>
                        <a:gd name="connsiteX2" fmla="*/ 66626 w 66626"/>
                        <a:gd name="connsiteY2" fmla="*/ 1314183 h 1314142"/>
                        <a:gd name="connsiteX3" fmla="*/ 0 w 66626"/>
                        <a:gd name="connsiteY3" fmla="*/ 1314183 h 13141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6626" h="1314142">
                          <a:moveTo>
                            <a:pt x="0" y="40"/>
                          </a:moveTo>
                          <a:lnTo>
                            <a:pt x="66626" y="40"/>
                          </a:lnTo>
                          <a:lnTo>
                            <a:pt x="66626" y="1314183"/>
                          </a:lnTo>
                          <a:lnTo>
                            <a:pt x="0" y="1314183"/>
                          </a:lnTo>
                          <a:close/>
                        </a:path>
                      </a:pathLst>
                    </a:custGeom>
                  </p:spPr>
                </p:pic>
                <p:sp>
                  <p:nvSpPr>
                    <p:cNvPr id="120" name="Freeform 119">
                      <a:extLst>
                        <a:ext uri="{FF2B5EF4-FFF2-40B4-BE49-F238E27FC236}">
                          <a16:creationId xmlns:a16="http://schemas.microsoft.com/office/drawing/2014/main" id="{C2035115-D667-2E48-A87B-A1FB349B92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1375" y="2416572"/>
                      <a:ext cx="44672" cy="12763"/>
                    </a:xfrm>
                    <a:custGeom>
                      <a:avLst/>
                      <a:gdLst>
                        <a:gd name="connsiteX0" fmla="*/ 130 w 44672"/>
                        <a:gd name="connsiteY0" fmla="*/ 111 h 12763"/>
                        <a:gd name="connsiteX1" fmla="*/ 44802 w 44672"/>
                        <a:gd name="connsiteY1" fmla="*/ 111 h 127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4672" h="12763">
                          <a:moveTo>
                            <a:pt x="130" y="111"/>
                          </a:moveTo>
                          <a:lnTo>
                            <a:pt x="44802" y="111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5400" cap="flat">
                      <a:solidFill>
                        <a:srgbClr val="4D4D4D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sp>
              <p:nvSpPr>
                <p:cNvPr id="505" name="TextBox 504">
                  <a:extLst>
                    <a:ext uri="{FF2B5EF4-FFF2-40B4-BE49-F238E27FC236}">
                      <a16:creationId xmlns:a16="http://schemas.microsoft.com/office/drawing/2014/main" id="{16BF753E-4A02-BE44-9916-65A39FF9A847}"/>
                    </a:ext>
                  </a:extLst>
                </p:cNvPr>
                <p:cNvSpPr txBox="1"/>
                <p:nvPr/>
              </p:nvSpPr>
              <p:spPr>
                <a:xfrm>
                  <a:off x="2336250" y="1019893"/>
                  <a:ext cx="14173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000" dirty="0">
                      <a:solidFill>
                        <a:srgbClr val="4D4D4D"/>
                      </a:solidFill>
                      <a:latin typeface="Helvetica" pitchFamily="2" charset="0"/>
                    </a:rPr>
                    <a:t>Successor matrix, </a:t>
                  </a:r>
                  <a:r>
                    <a:rPr lang="en-GB" sz="1000" dirty="0">
                      <a:solidFill>
                        <a:srgbClr val="66C1A4"/>
                      </a:solidFill>
                      <a:latin typeface="Helvetica" pitchFamily="2" charset="0"/>
                    </a:rPr>
                    <a:t>M</a:t>
                  </a:r>
                  <a:r>
                    <a:rPr lang="en-GB" sz="1000" baseline="-25000" dirty="0">
                      <a:solidFill>
                        <a:srgbClr val="66C1A4"/>
                      </a:solidFill>
                      <a:latin typeface="Helvetica" pitchFamily="2" charset="0"/>
                    </a:rPr>
                    <a:t>ij</a:t>
                  </a:r>
                  <a:r>
                    <a:rPr lang="en-GB" sz="1000" dirty="0">
                      <a:solidFill>
                        <a:srgbClr val="66C3A4"/>
                      </a:solidFill>
                      <a:latin typeface="Helvetica" pitchFamily="2" charset="0"/>
                    </a:rPr>
                    <a:t> </a:t>
                  </a:r>
                </a:p>
              </p:txBody>
            </p:sp>
            <p:sp>
              <p:nvSpPr>
                <p:cNvPr id="685" name="TextBox 684">
                  <a:extLst>
                    <a:ext uri="{FF2B5EF4-FFF2-40B4-BE49-F238E27FC236}">
                      <a16:creationId xmlns:a16="http://schemas.microsoft.com/office/drawing/2014/main" id="{B31C21DF-317C-4146-BA6C-3B5489F3D239}"/>
                    </a:ext>
                  </a:extLst>
                </p:cNvPr>
                <p:cNvSpPr txBox="1"/>
                <p:nvPr/>
              </p:nvSpPr>
              <p:spPr>
                <a:xfrm>
                  <a:off x="2089998" y="10221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 dirty="0">
                      <a:latin typeface="Helvetica" pitchFamily="2" charset="0"/>
                    </a:rPr>
                    <a:t>c</a:t>
                  </a:r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AF86342F-13C0-6A43-B7E1-D818CFDA58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2394" y="1274213"/>
                  <a:ext cx="0" cy="252000"/>
                </a:xfrm>
                <a:prstGeom prst="line">
                  <a:avLst/>
                </a:prstGeom>
                <a:ln w="12700">
                  <a:solidFill>
                    <a:srgbClr val="4D4D4D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A62CD308-928D-2342-B87E-FC2DC33A6DB8}"/>
                    </a:ext>
                  </a:extLst>
                </p:cNvPr>
                <p:cNvGrpSpPr/>
                <p:nvPr/>
              </p:nvGrpSpPr>
              <p:grpSpPr>
                <a:xfrm>
                  <a:off x="1913387" y="2581562"/>
                  <a:ext cx="615874" cy="238522"/>
                  <a:chOff x="1925827" y="2581562"/>
                  <a:chExt cx="615874" cy="238522"/>
                </a:xfrm>
              </p:grpSpPr>
              <p:sp>
                <p:nvSpPr>
                  <p:cNvPr id="111" name="Left Brace 110">
                    <a:extLst>
                      <a:ext uri="{FF2B5EF4-FFF2-40B4-BE49-F238E27FC236}">
                        <a16:creationId xmlns:a16="http://schemas.microsoft.com/office/drawing/2014/main" id="{BEFB43DA-D6B7-2544-88F0-9D25442245A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89893" y="2421955"/>
                    <a:ext cx="68711" cy="387925"/>
                  </a:xfrm>
                  <a:prstGeom prst="leftBrace">
                    <a:avLst/>
                  </a:prstGeom>
                  <a:ln w="25400">
                    <a:gradFill>
                      <a:gsLst>
                        <a:gs pos="0">
                          <a:srgbClr val="FD8D62"/>
                        </a:gs>
                        <a:gs pos="100000">
                          <a:srgbClr val="66C1A4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80E1C588-5B84-D74E-AD07-7BC2A0B7F82A}"/>
                      </a:ext>
                    </a:extLst>
                  </p:cNvPr>
                  <p:cNvSpPr txBox="1"/>
                  <p:nvPr/>
                </p:nvSpPr>
                <p:spPr>
                  <a:xfrm>
                    <a:off x="1925827" y="2604640"/>
                    <a:ext cx="6158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:r>
                      <a:rPr lang="en-GB" sz="800" b="1" dirty="0">
                        <a:solidFill>
                          <a:srgbClr val="4D4D4D"/>
                        </a:solidFill>
                        <a:latin typeface="Helvetica" pitchFamily="2" charset="0"/>
                      </a:rPr>
                      <a:t>R</a:t>
                    </a:r>
                    <a:r>
                      <a:rPr lang="en-GB" sz="800" b="1" baseline="30000" dirty="0">
                        <a:solidFill>
                          <a:srgbClr val="4D4D4D"/>
                        </a:solidFill>
                        <a:latin typeface="Helvetica" pitchFamily="2" charset="0"/>
                      </a:rPr>
                      <a:t>2</a:t>
                    </a:r>
                    <a:r>
                      <a:rPr lang="en-GB" sz="800" b="1" dirty="0">
                        <a:solidFill>
                          <a:srgbClr val="4D4D4D"/>
                        </a:solidFill>
                        <a:latin typeface="Helvetica" pitchFamily="2" charset="0"/>
                      </a:rPr>
                      <a:t> = 0.87</a:t>
                    </a:r>
                  </a:p>
                </p:txBody>
              </p:sp>
            </p:grpSp>
          </p:grpSp>
          <p:cxnSp>
            <p:nvCxnSpPr>
              <p:cNvPr id="758" name="Straight Connector 757">
                <a:extLst>
                  <a:ext uri="{FF2B5EF4-FFF2-40B4-BE49-F238E27FC236}">
                    <a16:creationId xmlns:a16="http://schemas.microsoft.com/office/drawing/2014/main" id="{534EC734-D95F-5E4A-89E3-66D90D7431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297" y="2644250"/>
                <a:ext cx="252000" cy="0"/>
              </a:xfrm>
              <a:prstGeom prst="line">
                <a:avLst/>
              </a:prstGeom>
              <a:ln w="12700">
                <a:solidFill>
                  <a:srgbClr val="4D4D4D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6" name="Group 755">
              <a:extLst>
                <a:ext uri="{FF2B5EF4-FFF2-40B4-BE49-F238E27FC236}">
                  <a16:creationId xmlns:a16="http://schemas.microsoft.com/office/drawing/2014/main" id="{26C0F2BE-3819-2941-96DA-A4EF68236F95}"/>
                </a:ext>
              </a:extLst>
            </p:cNvPr>
            <p:cNvGrpSpPr/>
            <p:nvPr/>
          </p:nvGrpSpPr>
          <p:grpSpPr>
            <a:xfrm>
              <a:off x="3699443" y="986769"/>
              <a:ext cx="1839572" cy="1828800"/>
              <a:chOff x="3699443" y="986769"/>
              <a:chExt cx="1839572" cy="1828800"/>
            </a:xfrm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2D3A51F1-8690-774D-963A-66F63EB3CE31}"/>
                  </a:ext>
                </a:extLst>
              </p:cNvPr>
              <p:cNvSpPr/>
              <p:nvPr/>
            </p:nvSpPr>
            <p:spPr>
              <a:xfrm>
                <a:off x="3710215" y="986769"/>
                <a:ext cx="1828800" cy="1828800"/>
              </a:xfrm>
              <a:custGeom>
                <a:avLst/>
                <a:gdLst>
                  <a:gd name="connsiteX0" fmla="*/ 0 w 1828800"/>
                  <a:gd name="connsiteY0" fmla="*/ 1828800 h 1828800"/>
                  <a:gd name="connsiteX1" fmla="*/ 1828800 w 1828800"/>
                  <a:gd name="connsiteY1" fmla="*/ 1828800 h 1828800"/>
                  <a:gd name="connsiteX2" fmla="*/ 1828800 w 1828800"/>
                  <a:gd name="connsiteY2" fmla="*/ 0 h 1828800"/>
                  <a:gd name="connsiteX3" fmla="*/ 0 w 1828800"/>
                  <a:gd name="connsiteY3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8800" h="1828800">
                    <a:moveTo>
                      <a:pt x="0" y="1828800"/>
                    </a:moveTo>
                    <a:lnTo>
                      <a:pt x="1828800" y="1828800"/>
                    </a:lnTo>
                    <a:lnTo>
                      <a:pt x="18288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604" name="TextBox 603">
                <a:extLst>
                  <a:ext uri="{FF2B5EF4-FFF2-40B4-BE49-F238E27FC236}">
                    <a16:creationId xmlns:a16="http://schemas.microsoft.com/office/drawing/2014/main" id="{F755F654-E735-9F4A-A2DA-E48E6577D4CC}"/>
                  </a:ext>
                </a:extLst>
              </p:cNvPr>
              <p:cNvSpPr txBox="1"/>
              <p:nvPr/>
            </p:nvSpPr>
            <p:spPr>
              <a:xfrm>
                <a:off x="4370979" y="2579500"/>
                <a:ext cx="6030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x</a:t>
                </a:r>
                <a:r>
                  <a:rPr lang="en-GB" sz="800" baseline="-25000" dirty="0">
                    <a:solidFill>
                      <a:srgbClr val="4D4D4D"/>
                    </a:solidFill>
                    <a:latin typeface="Helvetica" pitchFamily="2" charset="0"/>
                  </a:rPr>
                  <a:t>i</a:t>
                </a:r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 – </a:t>
                </a:r>
                <a:r>
                  <a:rPr lang="en-GB" sz="800" dirty="0" err="1">
                    <a:solidFill>
                      <a:srgbClr val="4D4D4D"/>
                    </a:solidFill>
                    <a:latin typeface="Helvetica" pitchFamily="2" charset="0"/>
                  </a:rPr>
                  <a:t>x</a:t>
                </a:r>
                <a:r>
                  <a:rPr lang="en-GB" sz="800" baseline="-25000" dirty="0" err="1">
                    <a:solidFill>
                      <a:srgbClr val="4D4D4D"/>
                    </a:solidFill>
                    <a:latin typeface="Helvetica" pitchFamily="2" charset="0"/>
                  </a:rPr>
                  <a:t>j</a:t>
                </a:r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 / m</a:t>
                </a:r>
              </a:p>
            </p:txBody>
          </p:sp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188C391D-055B-444B-AF5E-5CBD4A0F7F0C}"/>
                  </a:ext>
                </a:extLst>
              </p:cNvPr>
              <p:cNvSpPr txBox="1"/>
              <p:nvPr/>
            </p:nvSpPr>
            <p:spPr>
              <a:xfrm>
                <a:off x="4220995" y="2518731"/>
                <a:ext cx="2760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-1</a:t>
                </a:r>
              </a:p>
            </p:txBody>
          </p:sp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C61FFB9B-4DDE-2C47-A871-309A55EE700B}"/>
                  </a:ext>
                </a:extLst>
              </p:cNvPr>
              <p:cNvSpPr txBox="1"/>
              <p:nvPr/>
            </p:nvSpPr>
            <p:spPr>
              <a:xfrm>
                <a:off x="3936514" y="2518731"/>
                <a:ext cx="2760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-2</a:t>
                </a:r>
              </a:p>
            </p:txBody>
          </p:sp>
          <p:sp>
            <p:nvSpPr>
              <p:cNvPr id="610" name="TextBox 609">
                <a:extLst>
                  <a:ext uri="{FF2B5EF4-FFF2-40B4-BE49-F238E27FC236}">
                    <a16:creationId xmlns:a16="http://schemas.microsoft.com/office/drawing/2014/main" id="{56E6B2F4-BC29-1741-92C2-6C5F44E46ADA}"/>
                  </a:ext>
                </a:extLst>
              </p:cNvPr>
              <p:cNvSpPr txBox="1"/>
              <p:nvPr/>
            </p:nvSpPr>
            <p:spPr>
              <a:xfrm>
                <a:off x="4825269" y="2518731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611" name="TextBox 610">
                <a:extLst>
                  <a:ext uri="{FF2B5EF4-FFF2-40B4-BE49-F238E27FC236}">
                    <a16:creationId xmlns:a16="http://schemas.microsoft.com/office/drawing/2014/main" id="{A1236041-FDB2-F144-B60D-5B29DA4ED1F2}"/>
                  </a:ext>
                </a:extLst>
              </p:cNvPr>
              <p:cNvSpPr txBox="1"/>
              <p:nvPr/>
            </p:nvSpPr>
            <p:spPr>
              <a:xfrm>
                <a:off x="5116522" y="2518731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686" name="TextBox 685">
                <a:extLst>
                  <a:ext uri="{FF2B5EF4-FFF2-40B4-BE49-F238E27FC236}">
                    <a16:creationId xmlns:a16="http://schemas.microsoft.com/office/drawing/2014/main" id="{117A92FF-BA77-A744-BFAF-48D627B48DA2}"/>
                  </a:ext>
                </a:extLst>
              </p:cNvPr>
              <p:cNvSpPr txBox="1"/>
              <p:nvPr/>
            </p:nvSpPr>
            <p:spPr>
              <a:xfrm>
                <a:off x="3820166" y="1022140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d</a:t>
                </a:r>
              </a:p>
            </p:txBody>
          </p:sp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5ABA9DE9-5767-004A-987B-B4F3C9D3FD79}"/>
                  </a:ext>
                </a:extLst>
              </p:cNvPr>
              <p:cNvSpPr txBox="1"/>
              <p:nvPr/>
            </p:nvSpPr>
            <p:spPr>
              <a:xfrm>
                <a:off x="4883110" y="1871192"/>
                <a:ext cx="3433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solidFill>
                      <a:srgbClr val="66C1A4"/>
                    </a:solidFill>
                    <a:latin typeface="Helvetica" pitchFamily="2" charset="0"/>
                  </a:rPr>
                  <a:t>⟨M</a:t>
                </a:r>
                <a:r>
                  <a:rPr lang="en-GB" sz="800" dirty="0">
                    <a:solidFill>
                      <a:srgbClr val="66C1A4"/>
                    </a:solidFill>
                  </a:rPr>
                  <a:t>⟩</a:t>
                </a:r>
                <a:endParaRPr lang="en-GB" sz="800" dirty="0">
                  <a:solidFill>
                    <a:srgbClr val="66C1A4"/>
                  </a:solidFill>
                  <a:latin typeface="Helvetica" pitchFamily="2" charset="0"/>
                </a:endParaRPr>
              </a:p>
            </p:txBody>
          </p:sp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40E30916-F6E1-F441-91A3-DBB9FFAF82E8}"/>
                  </a:ext>
                </a:extLst>
              </p:cNvPr>
              <p:cNvSpPr txBox="1"/>
              <p:nvPr/>
            </p:nvSpPr>
            <p:spPr>
              <a:xfrm>
                <a:off x="4879362" y="1096691"/>
                <a:ext cx="35458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solidFill>
                      <a:srgbClr val="FD8D62"/>
                    </a:solidFill>
                    <a:latin typeface="Helvetica" pitchFamily="2" charset="0"/>
                  </a:rPr>
                  <a:t>⟨W</a:t>
                </a:r>
                <a:r>
                  <a:rPr lang="en-GB" sz="800" dirty="0">
                    <a:solidFill>
                      <a:srgbClr val="FD8D62"/>
                    </a:solidFill>
                  </a:rPr>
                  <a:t>⟩</a:t>
                </a:r>
                <a:endParaRPr lang="en-GB" sz="800" dirty="0">
                  <a:solidFill>
                    <a:srgbClr val="FD8D62"/>
                  </a:solidFill>
                  <a:latin typeface="Helvetica" pitchFamily="2" charset="0"/>
                </a:endParaRPr>
              </a:p>
            </p:txBody>
          </p:sp>
          <p:sp>
            <p:nvSpPr>
              <p:cNvPr id="509" name="TextBox 508">
                <a:extLst>
                  <a:ext uri="{FF2B5EF4-FFF2-40B4-BE49-F238E27FC236}">
                    <a16:creationId xmlns:a16="http://schemas.microsoft.com/office/drawing/2014/main" id="{46AE1D00-CAC4-E149-9E5C-1F073FB21F5B}"/>
                  </a:ext>
                </a:extLst>
              </p:cNvPr>
              <p:cNvSpPr txBox="1"/>
              <p:nvPr/>
            </p:nvSpPr>
            <p:spPr>
              <a:xfrm>
                <a:off x="4875614" y="1238479"/>
                <a:ext cx="49564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solidFill>
                      <a:srgbClr val="FD8D62"/>
                    </a:solidFill>
                    <a:latin typeface="Helvetica" pitchFamily="2" charset="0"/>
                  </a:rPr>
                  <a:t>⟨</a:t>
                </a:r>
                <a:r>
                  <a:rPr lang="en-GB" sz="800" dirty="0" err="1">
                    <a:solidFill>
                      <a:srgbClr val="FD8D62"/>
                    </a:solidFill>
                    <a:latin typeface="Helvetica" pitchFamily="2" charset="0"/>
                  </a:rPr>
                  <a:t>W</a:t>
                </a:r>
                <a:r>
                  <a:rPr lang="en-GB" sz="800" baseline="-25000" dirty="0" err="1">
                    <a:solidFill>
                      <a:srgbClr val="FD8D62"/>
                    </a:solidFill>
                    <a:latin typeface="Helvetica" pitchFamily="2" charset="0"/>
                  </a:rPr>
                  <a:t>no</a:t>
                </a:r>
                <a:r>
                  <a:rPr lang="en-GB" sz="800" baseline="-25000" dirty="0">
                    <a:solidFill>
                      <a:srgbClr val="FD8D62"/>
                    </a:solidFill>
                    <a:latin typeface="Helvetica" pitchFamily="2" charset="0"/>
                  </a:rPr>
                  <a:t>-</a:t>
                </a:r>
                <a:r>
                  <a:rPr lang="el-GR" sz="800" baseline="-25000" dirty="0">
                    <a:solidFill>
                      <a:srgbClr val="FD8D62"/>
                    </a:solidFill>
                    <a:latin typeface="Helvetica" pitchFamily="2" charset="0"/>
                  </a:rPr>
                  <a:t>θ</a:t>
                </a:r>
                <a:r>
                  <a:rPr lang="en-GB" sz="800" dirty="0">
                    <a:solidFill>
                      <a:srgbClr val="FD8D62"/>
                    </a:solidFill>
                  </a:rPr>
                  <a:t>⟩</a:t>
                </a:r>
                <a:endParaRPr lang="en-GB" sz="800" dirty="0">
                  <a:solidFill>
                    <a:srgbClr val="FD8D62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6" name="Graphic 2">
                <a:extLst>
                  <a:ext uri="{FF2B5EF4-FFF2-40B4-BE49-F238E27FC236}">
                    <a16:creationId xmlns:a16="http://schemas.microsoft.com/office/drawing/2014/main" id="{DB44F1A8-D348-BD42-9873-68739B38473B}"/>
                  </a:ext>
                </a:extLst>
              </p:cNvPr>
              <p:cNvGrpSpPr/>
              <p:nvPr/>
            </p:nvGrpSpPr>
            <p:grpSpPr>
              <a:xfrm>
                <a:off x="3938815" y="1206225"/>
                <a:ext cx="1430020" cy="627611"/>
                <a:chOff x="3938815" y="1206225"/>
                <a:chExt cx="1430020" cy="627611"/>
              </a:xfrm>
            </p:grpSpPr>
            <p:sp>
              <p:nvSpPr>
                <p:cNvPr id="7" name="Freeform 6">
                  <a:extLst>
                    <a:ext uri="{FF2B5EF4-FFF2-40B4-BE49-F238E27FC236}">
                      <a16:creationId xmlns:a16="http://schemas.microsoft.com/office/drawing/2014/main" id="{AE99D8BD-3A71-D342-82C3-F13E6B127759}"/>
                    </a:ext>
                  </a:extLst>
                </p:cNvPr>
                <p:cNvSpPr/>
                <p:nvPr/>
              </p:nvSpPr>
              <p:spPr>
                <a:xfrm>
                  <a:off x="3938815" y="1206225"/>
                  <a:ext cx="1417320" cy="627611"/>
                </a:xfrm>
                <a:custGeom>
                  <a:avLst/>
                  <a:gdLst>
                    <a:gd name="connsiteX0" fmla="*/ 0 w 1417320"/>
                    <a:gd name="connsiteY0" fmla="*/ 627611 h 627611"/>
                    <a:gd name="connsiteX1" fmla="*/ 1417320 w 1417320"/>
                    <a:gd name="connsiteY1" fmla="*/ 627611 h 627611"/>
                    <a:gd name="connsiteX2" fmla="*/ 1417320 w 1417320"/>
                    <a:gd name="connsiteY2" fmla="*/ 0 h 627611"/>
                    <a:gd name="connsiteX3" fmla="*/ 0 w 1417320"/>
                    <a:gd name="connsiteY3" fmla="*/ 0 h 627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17320" h="627611">
                      <a:moveTo>
                        <a:pt x="0" y="627611"/>
                      </a:moveTo>
                      <a:lnTo>
                        <a:pt x="1417320" y="627611"/>
                      </a:lnTo>
                      <a:lnTo>
                        <a:pt x="1417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70" name="Graphic 2">
                  <a:extLst>
                    <a:ext uri="{FF2B5EF4-FFF2-40B4-BE49-F238E27FC236}">
                      <a16:creationId xmlns:a16="http://schemas.microsoft.com/office/drawing/2014/main" id="{73CE10C7-3D05-554B-8993-C028564779E4}"/>
                    </a:ext>
                  </a:extLst>
                </p:cNvPr>
                <p:cNvGrpSpPr/>
                <p:nvPr/>
              </p:nvGrpSpPr>
              <p:grpSpPr>
                <a:xfrm>
                  <a:off x="4083440" y="1745341"/>
                  <a:ext cx="1156997" cy="44450"/>
                  <a:chOff x="4083440" y="1745341"/>
                  <a:chExt cx="1156997" cy="44450"/>
                </a:xfrm>
              </p:grpSpPr>
              <p:sp>
                <p:nvSpPr>
                  <p:cNvPr id="71" name="Freeform 70">
                    <a:extLst>
                      <a:ext uri="{FF2B5EF4-FFF2-40B4-BE49-F238E27FC236}">
                        <a16:creationId xmlns:a16="http://schemas.microsoft.com/office/drawing/2014/main" id="{6F37A5D5-52FA-AB4D-B023-3D88DDD6A487}"/>
                      </a:ext>
                    </a:extLst>
                  </p:cNvPr>
                  <p:cNvSpPr/>
                  <p:nvPr/>
                </p:nvSpPr>
                <p:spPr>
                  <a:xfrm>
                    <a:off x="4083440" y="1745341"/>
                    <a:ext cx="12700" cy="44450"/>
                  </a:xfrm>
                  <a:custGeom>
                    <a:avLst/>
                    <a:gdLst>
                      <a:gd name="connsiteX0" fmla="*/ 29 w 12700"/>
                      <a:gd name="connsiteY0" fmla="*/ 60 h 44450"/>
                      <a:gd name="connsiteX1" fmla="*/ 29 w 12700"/>
                      <a:gd name="connsiteY1" fmla="*/ 44510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29" y="60"/>
                        </a:moveTo>
                        <a:lnTo>
                          <a:pt x="29" y="44510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4D4D4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2" name="Freeform 71">
                    <a:extLst>
                      <a:ext uri="{FF2B5EF4-FFF2-40B4-BE49-F238E27FC236}">
                        <a16:creationId xmlns:a16="http://schemas.microsoft.com/office/drawing/2014/main" id="{AACEE995-3158-F04B-9DF3-CE6E8806FA52}"/>
                      </a:ext>
                    </a:extLst>
                  </p:cNvPr>
                  <p:cNvSpPr/>
                  <p:nvPr/>
                </p:nvSpPr>
                <p:spPr>
                  <a:xfrm>
                    <a:off x="4372688" y="1745341"/>
                    <a:ext cx="12700" cy="44450"/>
                  </a:xfrm>
                  <a:custGeom>
                    <a:avLst/>
                    <a:gdLst>
                      <a:gd name="connsiteX0" fmla="*/ 52 w 12700"/>
                      <a:gd name="connsiteY0" fmla="*/ 60 h 44450"/>
                      <a:gd name="connsiteX1" fmla="*/ 52 w 12700"/>
                      <a:gd name="connsiteY1" fmla="*/ 44510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52" y="60"/>
                        </a:moveTo>
                        <a:lnTo>
                          <a:pt x="52" y="44510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4D4D4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3" name="Freeform 72">
                    <a:extLst>
                      <a:ext uri="{FF2B5EF4-FFF2-40B4-BE49-F238E27FC236}">
                        <a16:creationId xmlns:a16="http://schemas.microsoft.com/office/drawing/2014/main" id="{7BFBC400-2D2B-6043-8324-408D7A949E7E}"/>
                      </a:ext>
                    </a:extLst>
                  </p:cNvPr>
                  <p:cNvSpPr/>
                  <p:nvPr/>
                </p:nvSpPr>
                <p:spPr>
                  <a:xfrm>
                    <a:off x="4661937" y="1745341"/>
                    <a:ext cx="12700" cy="44450"/>
                  </a:xfrm>
                  <a:custGeom>
                    <a:avLst/>
                    <a:gdLst>
                      <a:gd name="connsiteX0" fmla="*/ 75 w 12700"/>
                      <a:gd name="connsiteY0" fmla="*/ 60 h 44450"/>
                      <a:gd name="connsiteX1" fmla="*/ 75 w 12700"/>
                      <a:gd name="connsiteY1" fmla="*/ 44510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75" y="60"/>
                        </a:moveTo>
                        <a:lnTo>
                          <a:pt x="75" y="44510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4" name="Freeform 73">
                    <a:extLst>
                      <a:ext uri="{FF2B5EF4-FFF2-40B4-BE49-F238E27FC236}">
                        <a16:creationId xmlns:a16="http://schemas.microsoft.com/office/drawing/2014/main" id="{52ACB95F-9781-E844-A888-953AD433E334}"/>
                      </a:ext>
                    </a:extLst>
                  </p:cNvPr>
                  <p:cNvSpPr/>
                  <p:nvPr/>
                </p:nvSpPr>
                <p:spPr>
                  <a:xfrm>
                    <a:off x="4951186" y="1745341"/>
                    <a:ext cx="12700" cy="44450"/>
                  </a:xfrm>
                  <a:custGeom>
                    <a:avLst/>
                    <a:gdLst>
                      <a:gd name="connsiteX0" fmla="*/ 98 w 12700"/>
                      <a:gd name="connsiteY0" fmla="*/ 60 h 44450"/>
                      <a:gd name="connsiteX1" fmla="*/ 98 w 12700"/>
                      <a:gd name="connsiteY1" fmla="*/ 44510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98" y="60"/>
                        </a:moveTo>
                        <a:lnTo>
                          <a:pt x="98" y="44510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4D4D4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5" name="Freeform 74">
                    <a:extLst>
                      <a:ext uri="{FF2B5EF4-FFF2-40B4-BE49-F238E27FC236}">
                        <a16:creationId xmlns:a16="http://schemas.microsoft.com/office/drawing/2014/main" id="{5A500AD4-EEE1-FA48-859F-3646A7AAA5B1}"/>
                      </a:ext>
                    </a:extLst>
                  </p:cNvPr>
                  <p:cNvSpPr/>
                  <p:nvPr/>
                </p:nvSpPr>
                <p:spPr>
                  <a:xfrm>
                    <a:off x="5240438" y="1745341"/>
                    <a:ext cx="12700" cy="44450"/>
                  </a:xfrm>
                  <a:custGeom>
                    <a:avLst/>
                    <a:gdLst>
                      <a:gd name="connsiteX0" fmla="*/ 120 w 12700"/>
                      <a:gd name="connsiteY0" fmla="*/ 60 h 44450"/>
                      <a:gd name="connsiteX1" fmla="*/ 120 w 12700"/>
                      <a:gd name="connsiteY1" fmla="*/ 44510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120" y="60"/>
                        </a:moveTo>
                        <a:lnTo>
                          <a:pt x="120" y="44510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4D4D4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78" name="Freeform 77">
                  <a:extLst>
                    <a:ext uri="{FF2B5EF4-FFF2-40B4-BE49-F238E27FC236}">
                      <a16:creationId xmlns:a16="http://schemas.microsoft.com/office/drawing/2014/main" id="{8A01F14D-5AE5-F044-972C-646D13C40D72}"/>
                    </a:ext>
                  </a:extLst>
                </p:cNvPr>
                <p:cNvSpPr/>
                <p:nvPr/>
              </p:nvSpPr>
              <p:spPr>
                <a:xfrm>
                  <a:off x="4661937" y="1206225"/>
                  <a:ext cx="12700" cy="627611"/>
                </a:xfrm>
                <a:custGeom>
                  <a:avLst/>
                  <a:gdLst>
                    <a:gd name="connsiteX0" fmla="*/ 0 w 12700"/>
                    <a:gd name="connsiteY0" fmla="*/ 627611 h 627611"/>
                    <a:gd name="connsiteX1" fmla="*/ 0 w 12700"/>
                    <a:gd name="connsiteY1" fmla="*/ 0 h 627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627611">
                      <a:moveTo>
                        <a:pt x="0" y="62761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0" cap="sq">
                  <a:solidFill>
                    <a:srgbClr val="4D4D4D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" name="Freeform 78">
                  <a:extLst>
                    <a:ext uri="{FF2B5EF4-FFF2-40B4-BE49-F238E27FC236}">
                      <a16:creationId xmlns:a16="http://schemas.microsoft.com/office/drawing/2014/main" id="{9E81553E-B071-AD41-8B7E-84D3282D5E47}"/>
                    </a:ext>
                  </a:extLst>
                </p:cNvPr>
                <p:cNvSpPr/>
                <p:nvPr/>
              </p:nvSpPr>
              <p:spPr>
                <a:xfrm>
                  <a:off x="5356135" y="1206225"/>
                  <a:ext cx="12700" cy="627611"/>
                </a:xfrm>
                <a:custGeom>
                  <a:avLst/>
                  <a:gdLst>
                    <a:gd name="connsiteX0" fmla="*/ 0 w 12700"/>
                    <a:gd name="connsiteY0" fmla="*/ 627611 h 627611"/>
                    <a:gd name="connsiteX1" fmla="*/ 0 w 12700"/>
                    <a:gd name="connsiteY1" fmla="*/ 0 h 627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627611">
                      <a:moveTo>
                        <a:pt x="0" y="62761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" name="Freeform 79">
                  <a:extLst>
                    <a:ext uri="{FF2B5EF4-FFF2-40B4-BE49-F238E27FC236}">
                      <a16:creationId xmlns:a16="http://schemas.microsoft.com/office/drawing/2014/main" id="{220793ED-AFF6-DA41-BF2C-F119FF534710}"/>
                    </a:ext>
                  </a:extLst>
                </p:cNvPr>
                <p:cNvSpPr/>
                <p:nvPr/>
              </p:nvSpPr>
              <p:spPr>
                <a:xfrm>
                  <a:off x="3938815" y="1745341"/>
                  <a:ext cx="1417320" cy="12700"/>
                </a:xfrm>
                <a:custGeom>
                  <a:avLst/>
                  <a:gdLst>
                    <a:gd name="connsiteX0" fmla="*/ 0 w 1417320"/>
                    <a:gd name="connsiteY0" fmla="*/ 0 h 12700"/>
                    <a:gd name="connsiteX1" fmla="*/ 1417320 w 141732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17320" h="12700">
                      <a:moveTo>
                        <a:pt x="0" y="0"/>
                      </a:moveTo>
                      <a:lnTo>
                        <a:pt x="1417320" y="0"/>
                      </a:lnTo>
                    </a:path>
                  </a:pathLst>
                </a:custGeom>
                <a:noFill/>
                <a:ln w="25400" cap="sq">
                  <a:solidFill>
                    <a:srgbClr val="4D4D4D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" name="Freeform 80">
                  <a:extLst>
                    <a:ext uri="{FF2B5EF4-FFF2-40B4-BE49-F238E27FC236}">
                      <a16:creationId xmlns:a16="http://schemas.microsoft.com/office/drawing/2014/main" id="{1459CEBC-E0A7-F346-8AD1-796F381817A6}"/>
                    </a:ext>
                  </a:extLst>
                </p:cNvPr>
                <p:cNvSpPr/>
                <p:nvPr/>
              </p:nvSpPr>
              <p:spPr>
                <a:xfrm>
                  <a:off x="3938815" y="1206225"/>
                  <a:ext cx="1417320" cy="12700"/>
                </a:xfrm>
                <a:custGeom>
                  <a:avLst/>
                  <a:gdLst>
                    <a:gd name="connsiteX0" fmla="*/ 0 w 1417320"/>
                    <a:gd name="connsiteY0" fmla="*/ 0 h 12700"/>
                    <a:gd name="connsiteX1" fmla="*/ 1417320 w 141732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17320" h="12700">
                      <a:moveTo>
                        <a:pt x="0" y="0"/>
                      </a:moveTo>
                      <a:lnTo>
                        <a:pt x="1417320" y="0"/>
                      </a:lnTo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82" name="Graphic 2">
                  <a:extLst>
                    <a:ext uri="{FF2B5EF4-FFF2-40B4-BE49-F238E27FC236}">
                      <a16:creationId xmlns:a16="http://schemas.microsoft.com/office/drawing/2014/main" id="{3EAD3637-A537-3A4D-85DD-1A518FE9B388}"/>
                    </a:ext>
                  </a:extLst>
                </p:cNvPr>
                <p:cNvGrpSpPr/>
                <p:nvPr/>
              </p:nvGrpSpPr>
              <p:grpSpPr>
                <a:xfrm>
                  <a:off x="4751444" y="1219543"/>
                  <a:ext cx="509123" cy="277430"/>
                  <a:chOff x="4751444" y="1219543"/>
                  <a:chExt cx="509123" cy="277430"/>
                </a:xfrm>
              </p:grpSpPr>
              <p:sp>
                <p:nvSpPr>
                  <p:cNvPr id="83" name="Freeform 82">
                    <a:extLst>
                      <a:ext uri="{FF2B5EF4-FFF2-40B4-BE49-F238E27FC236}">
                        <a16:creationId xmlns:a16="http://schemas.microsoft.com/office/drawing/2014/main" id="{7017F261-769C-0149-8F54-BEEF508240E7}"/>
                      </a:ext>
                    </a:extLst>
                  </p:cNvPr>
                  <p:cNvSpPr/>
                  <p:nvPr/>
                </p:nvSpPr>
                <p:spPr>
                  <a:xfrm>
                    <a:off x="4751444" y="1219543"/>
                    <a:ext cx="177800" cy="12700"/>
                  </a:xfrm>
                  <a:custGeom>
                    <a:avLst/>
                    <a:gdLst>
                      <a:gd name="connsiteX0" fmla="*/ 0 w 177800"/>
                      <a:gd name="connsiteY0" fmla="*/ 0 h 12700"/>
                      <a:gd name="connsiteX1" fmla="*/ 177800 w 177800"/>
                      <a:gd name="connsiteY1" fmla="*/ 0 h 12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7800" h="12700">
                        <a:moveTo>
                          <a:pt x="0" y="0"/>
                        </a:moveTo>
                        <a:lnTo>
                          <a:pt x="177800" y="0"/>
                        </a:lnTo>
                      </a:path>
                    </a:pathLst>
                  </a:custGeom>
                  <a:noFill/>
                  <a:ln w="25400" cap="sq">
                    <a:solidFill>
                      <a:srgbClr val="FC8D6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5" name="Freeform 84">
                    <a:extLst>
                      <a:ext uri="{FF2B5EF4-FFF2-40B4-BE49-F238E27FC236}">
                        <a16:creationId xmlns:a16="http://schemas.microsoft.com/office/drawing/2014/main" id="{E5496283-E705-2F46-AD7C-24083CC2320D}"/>
                      </a:ext>
                    </a:extLst>
                  </p:cNvPr>
                  <p:cNvSpPr/>
                  <p:nvPr/>
                </p:nvSpPr>
                <p:spPr>
                  <a:xfrm flipV="1">
                    <a:off x="5247867" y="1353785"/>
                    <a:ext cx="12700" cy="1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2700"/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9" name="Freeform 88">
                    <a:extLst>
                      <a:ext uri="{FF2B5EF4-FFF2-40B4-BE49-F238E27FC236}">
                        <a16:creationId xmlns:a16="http://schemas.microsoft.com/office/drawing/2014/main" id="{73CFC9D3-4BAA-DF45-9B4B-8F53EA1D2DA1}"/>
                      </a:ext>
                    </a:extLst>
                  </p:cNvPr>
                  <p:cNvSpPr/>
                  <p:nvPr/>
                </p:nvSpPr>
                <p:spPr>
                  <a:xfrm>
                    <a:off x="4758316" y="1363783"/>
                    <a:ext cx="177800" cy="12700"/>
                  </a:xfrm>
                  <a:custGeom>
                    <a:avLst/>
                    <a:gdLst>
                      <a:gd name="connsiteX0" fmla="*/ 0 w 177800"/>
                      <a:gd name="connsiteY0" fmla="*/ 0 h 12700"/>
                      <a:gd name="connsiteX1" fmla="*/ 177800 w 177800"/>
                      <a:gd name="connsiteY1" fmla="*/ 0 h 12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7800" h="12700">
                        <a:moveTo>
                          <a:pt x="0" y="0"/>
                        </a:moveTo>
                        <a:lnTo>
                          <a:pt x="177800" y="0"/>
                        </a:lnTo>
                      </a:path>
                    </a:pathLst>
                  </a:custGeom>
                  <a:noFill/>
                  <a:ln w="19050" cap="flat">
                    <a:solidFill>
                      <a:srgbClr val="FC8D62">
                        <a:alpha val="70000"/>
                      </a:srgbClr>
                    </a:solidFill>
                    <a:prstDash val="sysDot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1" name="Freeform 90">
                    <a:extLst>
                      <a:ext uri="{FF2B5EF4-FFF2-40B4-BE49-F238E27FC236}">
                        <a16:creationId xmlns:a16="http://schemas.microsoft.com/office/drawing/2014/main" id="{B1AAA378-9955-B747-BA0E-FF255715FB03}"/>
                      </a:ext>
                    </a:extLst>
                  </p:cNvPr>
                  <p:cNvSpPr/>
                  <p:nvPr/>
                </p:nvSpPr>
                <p:spPr>
                  <a:xfrm flipV="1">
                    <a:off x="5247867" y="1484273"/>
                    <a:ext cx="12700" cy="1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2700"/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52D04D0C-EDB5-A74B-8C9F-748FBE055EF0}"/>
                    </a:ext>
                  </a:extLst>
                </p:cNvPr>
                <p:cNvSpPr/>
                <p:nvPr/>
              </p:nvSpPr>
              <p:spPr>
                <a:xfrm>
                  <a:off x="3938815" y="1206225"/>
                  <a:ext cx="1417320" cy="627611"/>
                </a:xfrm>
                <a:custGeom>
                  <a:avLst/>
                  <a:gdLst>
                    <a:gd name="connsiteX0" fmla="*/ 0 w 1417320"/>
                    <a:gd name="connsiteY0" fmla="*/ 539116 h 627611"/>
                    <a:gd name="connsiteX1" fmla="*/ 0 w 1417320"/>
                    <a:gd name="connsiteY1" fmla="*/ 539116 h 627611"/>
                    <a:gd name="connsiteX2" fmla="*/ 28926 w 1417320"/>
                    <a:gd name="connsiteY2" fmla="*/ 539116 h 627611"/>
                    <a:gd name="connsiteX3" fmla="*/ 57850 w 1417320"/>
                    <a:gd name="connsiteY3" fmla="*/ 539116 h 627611"/>
                    <a:gd name="connsiteX4" fmla="*/ 86775 w 1417320"/>
                    <a:gd name="connsiteY4" fmla="*/ 539116 h 627611"/>
                    <a:gd name="connsiteX5" fmla="*/ 115700 w 1417320"/>
                    <a:gd name="connsiteY5" fmla="*/ 539116 h 627611"/>
                    <a:gd name="connsiteX6" fmla="*/ 144625 w 1417320"/>
                    <a:gd name="connsiteY6" fmla="*/ 539116 h 627611"/>
                    <a:gd name="connsiteX7" fmla="*/ 173549 w 1417320"/>
                    <a:gd name="connsiteY7" fmla="*/ 537149 h 627611"/>
                    <a:gd name="connsiteX8" fmla="*/ 202475 w 1417320"/>
                    <a:gd name="connsiteY8" fmla="*/ 533996 h 627611"/>
                    <a:gd name="connsiteX9" fmla="*/ 231399 w 1417320"/>
                    <a:gd name="connsiteY9" fmla="*/ 530686 h 627611"/>
                    <a:gd name="connsiteX10" fmla="*/ 260325 w 1417320"/>
                    <a:gd name="connsiteY10" fmla="*/ 520205 h 627611"/>
                    <a:gd name="connsiteX11" fmla="*/ 289249 w 1417320"/>
                    <a:gd name="connsiteY11" fmla="*/ 505143 h 627611"/>
                    <a:gd name="connsiteX12" fmla="*/ 318174 w 1417320"/>
                    <a:gd name="connsiteY12" fmla="*/ 486288 h 627611"/>
                    <a:gd name="connsiteX13" fmla="*/ 347099 w 1417320"/>
                    <a:gd name="connsiteY13" fmla="*/ 451042 h 627611"/>
                    <a:gd name="connsiteX14" fmla="*/ 376024 w 1417320"/>
                    <a:gd name="connsiteY14" fmla="*/ 408746 h 627611"/>
                    <a:gd name="connsiteX15" fmla="*/ 404948 w 1417320"/>
                    <a:gd name="connsiteY15" fmla="*/ 368498 h 627611"/>
                    <a:gd name="connsiteX16" fmla="*/ 433874 w 1417320"/>
                    <a:gd name="connsiteY16" fmla="*/ 303343 h 627611"/>
                    <a:gd name="connsiteX17" fmla="*/ 462798 w 1417320"/>
                    <a:gd name="connsiteY17" fmla="*/ 248219 h 627611"/>
                    <a:gd name="connsiteX18" fmla="*/ 491724 w 1417320"/>
                    <a:gd name="connsiteY18" fmla="*/ 196144 h 627611"/>
                    <a:gd name="connsiteX19" fmla="*/ 520648 w 1417320"/>
                    <a:gd name="connsiteY19" fmla="*/ 133906 h 627611"/>
                    <a:gd name="connsiteX20" fmla="*/ 549573 w 1417320"/>
                    <a:gd name="connsiteY20" fmla="*/ 81627 h 627611"/>
                    <a:gd name="connsiteX21" fmla="*/ 578498 w 1417320"/>
                    <a:gd name="connsiteY21" fmla="*/ 29690 h 627611"/>
                    <a:gd name="connsiteX22" fmla="*/ 607423 w 1417320"/>
                    <a:gd name="connsiteY22" fmla="*/ 15062 h 627611"/>
                    <a:gd name="connsiteX23" fmla="*/ 636348 w 1417320"/>
                    <a:gd name="connsiteY23" fmla="*/ 0 h 627611"/>
                    <a:gd name="connsiteX24" fmla="*/ 665273 w 1417320"/>
                    <a:gd name="connsiteY24" fmla="*/ 7240 h 627611"/>
                    <a:gd name="connsiteX25" fmla="*/ 694197 w 1417320"/>
                    <a:gd name="connsiteY25" fmla="*/ 60897 h 627611"/>
                    <a:gd name="connsiteX26" fmla="*/ 723123 w 1417320"/>
                    <a:gd name="connsiteY26" fmla="*/ 162504 h 627611"/>
                    <a:gd name="connsiteX27" fmla="*/ 752047 w 1417320"/>
                    <a:gd name="connsiteY27" fmla="*/ 171618 h 627611"/>
                    <a:gd name="connsiteX28" fmla="*/ 780973 w 1417320"/>
                    <a:gd name="connsiteY28" fmla="*/ 255261 h 627611"/>
                    <a:gd name="connsiteX29" fmla="*/ 809897 w 1417320"/>
                    <a:gd name="connsiteY29" fmla="*/ 301799 h 627611"/>
                    <a:gd name="connsiteX30" fmla="*/ 838822 w 1417320"/>
                    <a:gd name="connsiteY30" fmla="*/ 378290 h 627611"/>
                    <a:gd name="connsiteX31" fmla="*/ 867747 w 1417320"/>
                    <a:gd name="connsiteY31" fmla="*/ 418186 h 627611"/>
                    <a:gd name="connsiteX32" fmla="*/ 896672 w 1417320"/>
                    <a:gd name="connsiteY32" fmla="*/ 477434 h 627611"/>
                    <a:gd name="connsiteX33" fmla="*/ 925596 w 1417320"/>
                    <a:gd name="connsiteY33" fmla="*/ 497646 h 627611"/>
                    <a:gd name="connsiteX34" fmla="*/ 954522 w 1417320"/>
                    <a:gd name="connsiteY34" fmla="*/ 523241 h 627611"/>
                    <a:gd name="connsiteX35" fmla="*/ 983446 w 1417320"/>
                    <a:gd name="connsiteY35" fmla="*/ 557078 h 627611"/>
                    <a:gd name="connsiteX36" fmla="*/ 1012372 w 1417320"/>
                    <a:gd name="connsiteY36" fmla="*/ 539914 h 627611"/>
                    <a:gd name="connsiteX37" fmla="*/ 1041296 w 1417320"/>
                    <a:gd name="connsiteY37" fmla="*/ 541655 h 627611"/>
                    <a:gd name="connsiteX38" fmla="*/ 1070216 w 1417320"/>
                    <a:gd name="connsiteY38" fmla="*/ 544126 h 627611"/>
                    <a:gd name="connsiteX39" fmla="*/ 1099147 w 1417320"/>
                    <a:gd name="connsiteY39" fmla="*/ 543159 h 627611"/>
                    <a:gd name="connsiteX40" fmla="*/ 1128065 w 1417320"/>
                    <a:gd name="connsiteY40" fmla="*/ 532987 h 627611"/>
                    <a:gd name="connsiteX41" fmla="*/ 1156995 w 1417320"/>
                    <a:gd name="connsiteY41" fmla="*/ 534327 h 627611"/>
                    <a:gd name="connsiteX42" fmla="*/ 1185926 w 1417320"/>
                    <a:gd name="connsiteY42" fmla="*/ 536335 h 627611"/>
                    <a:gd name="connsiteX43" fmla="*/ 1214844 w 1417320"/>
                    <a:gd name="connsiteY43" fmla="*/ 536058 h 627611"/>
                    <a:gd name="connsiteX44" fmla="*/ 1243775 w 1417320"/>
                    <a:gd name="connsiteY44" fmla="*/ 536037 h 627611"/>
                    <a:gd name="connsiteX45" fmla="*/ 1272692 w 1417320"/>
                    <a:gd name="connsiteY45" fmla="*/ 537101 h 627611"/>
                    <a:gd name="connsiteX46" fmla="*/ 1301623 w 1417320"/>
                    <a:gd name="connsiteY46" fmla="*/ 539115 h 627611"/>
                    <a:gd name="connsiteX47" fmla="*/ 1330541 w 1417320"/>
                    <a:gd name="connsiteY47" fmla="*/ 539116 h 627611"/>
                    <a:gd name="connsiteX48" fmla="*/ 1359472 w 1417320"/>
                    <a:gd name="connsiteY48" fmla="*/ 539116 h 627611"/>
                    <a:gd name="connsiteX49" fmla="*/ 1388389 w 1417320"/>
                    <a:gd name="connsiteY49" fmla="*/ 539116 h 627611"/>
                    <a:gd name="connsiteX50" fmla="*/ 1417320 w 1417320"/>
                    <a:gd name="connsiteY50" fmla="*/ 539116 h 627611"/>
                    <a:gd name="connsiteX51" fmla="*/ 1417320 w 1417320"/>
                    <a:gd name="connsiteY51" fmla="*/ 539116 h 627611"/>
                    <a:gd name="connsiteX52" fmla="*/ 1417320 w 1417320"/>
                    <a:gd name="connsiteY52" fmla="*/ 539116 h 627611"/>
                    <a:gd name="connsiteX53" fmla="*/ 1388389 w 1417320"/>
                    <a:gd name="connsiteY53" fmla="*/ 539116 h 627611"/>
                    <a:gd name="connsiteX54" fmla="*/ 1359472 w 1417320"/>
                    <a:gd name="connsiteY54" fmla="*/ 539116 h 627611"/>
                    <a:gd name="connsiteX55" fmla="*/ 1330541 w 1417320"/>
                    <a:gd name="connsiteY55" fmla="*/ 539116 h 627611"/>
                    <a:gd name="connsiteX56" fmla="*/ 1301623 w 1417320"/>
                    <a:gd name="connsiteY56" fmla="*/ 539116 h 627611"/>
                    <a:gd name="connsiteX57" fmla="*/ 1272692 w 1417320"/>
                    <a:gd name="connsiteY57" fmla="*/ 541222 h 627611"/>
                    <a:gd name="connsiteX58" fmla="*/ 1243775 w 1417320"/>
                    <a:gd name="connsiteY58" fmla="*/ 542971 h 627611"/>
                    <a:gd name="connsiteX59" fmla="*/ 1214844 w 1417320"/>
                    <a:gd name="connsiteY59" fmla="*/ 545360 h 627611"/>
                    <a:gd name="connsiteX60" fmla="*/ 1185926 w 1417320"/>
                    <a:gd name="connsiteY60" fmla="*/ 551360 h 627611"/>
                    <a:gd name="connsiteX61" fmla="*/ 1156995 w 1417320"/>
                    <a:gd name="connsiteY61" fmla="*/ 560418 h 627611"/>
                    <a:gd name="connsiteX62" fmla="*/ 1128065 w 1417320"/>
                    <a:gd name="connsiteY62" fmla="*/ 563366 h 627611"/>
                    <a:gd name="connsiteX63" fmla="*/ 1099147 w 1417320"/>
                    <a:gd name="connsiteY63" fmla="*/ 582146 h 627611"/>
                    <a:gd name="connsiteX64" fmla="*/ 1070216 w 1417320"/>
                    <a:gd name="connsiteY64" fmla="*/ 606717 h 627611"/>
                    <a:gd name="connsiteX65" fmla="*/ 1041296 w 1417320"/>
                    <a:gd name="connsiteY65" fmla="*/ 605236 h 627611"/>
                    <a:gd name="connsiteX66" fmla="*/ 1012372 w 1417320"/>
                    <a:gd name="connsiteY66" fmla="*/ 627394 h 627611"/>
                    <a:gd name="connsiteX67" fmla="*/ 983446 w 1417320"/>
                    <a:gd name="connsiteY67" fmla="*/ 627611 h 627611"/>
                    <a:gd name="connsiteX68" fmla="*/ 954522 w 1417320"/>
                    <a:gd name="connsiteY68" fmla="*/ 613815 h 627611"/>
                    <a:gd name="connsiteX69" fmla="*/ 925596 w 1417320"/>
                    <a:gd name="connsiteY69" fmla="*/ 613019 h 627611"/>
                    <a:gd name="connsiteX70" fmla="*/ 896672 w 1417320"/>
                    <a:gd name="connsiteY70" fmla="*/ 592419 h 627611"/>
                    <a:gd name="connsiteX71" fmla="*/ 867747 w 1417320"/>
                    <a:gd name="connsiteY71" fmla="*/ 557582 h 627611"/>
                    <a:gd name="connsiteX72" fmla="*/ 838822 w 1417320"/>
                    <a:gd name="connsiteY72" fmla="*/ 502567 h 627611"/>
                    <a:gd name="connsiteX73" fmla="*/ 809897 w 1417320"/>
                    <a:gd name="connsiteY73" fmla="*/ 457119 h 627611"/>
                    <a:gd name="connsiteX74" fmla="*/ 780973 w 1417320"/>
                    <a:gd name="connsiteY74" fmla="*/ 408948 h 627611"/>
                    <a:gd name="connsiteX75" fmla="*/ 752047 w 1417320"/>
                    <a:gd name="connsiteY75" fmla="*/ 326879 h 627611"/>
                    <a:gd name="connsiteX76" fmla="*/ 723123 w 1417320"/>
                    <a:gd name="connsiteY76" fmla="*/ 238188 h 627611"/>
                    <a:gd name="connsiteX77" fmla="*/ 694197 w 1417320"/>
                    <a:gd name="connsiteY77" fmla="*/ 208615 h 627611"/>
                    <a:gd name="connsiteX78" fmla="*/ 665273 w 1417320"/>
                    <a:gd name="connsiteY78" fmla="*/ 177801 h 627611"/>
                    <a:gd name="connsiteX79" fmla="*/ 636348 w 1417320"/>
                    <a:gd name="connsiteY79" fmla="*/ 166310 h 627611"/>
                    <a:gd name="connsiteX80" fmla="*/ 607423 w 1417320"/>
                    <a:gd name="connsiteY80" fmla="*/ 170735 h 627611"/>
                    <a:gd name="connsiteX81" fmla="*/ 578498 w 1417320"/>
                    <a:gd name="connsiteY81" fmla="*/ 180301 h 627611"/>
                    <a:gd name="connsiteX82" fmla="*/ 549573 w 1417320"/>
                    <a:gd name="connsiteY82" fmla="*/ 197764 h 627611"/>
                    <a:gd name="connsiteX83" fmla="*/ 520648 w 1417320"/>
                    <a:gd name="connsiteY83" fmla="*/ 253163 h 627611"/>
                    <a:gd name="connsiteX84" fmla="*/ 491724 w 1417320"/>
                    <a:gd name="connsiteY84" fmla="*/ 304630 h 627611"/>
                    <a:gd name="connsiteX85" fmla="*/ 462798 w 1417320"/>
                    <a:gd name="connsiteY85" fmla="*/ 337459 h 627611"/>
                    <a:gd name="connsiteX86" fmla="*/ 433874 w 1417320"/>
                    <a:gd name="connsiteY86" fmla="*/ 404092 h 627611"/>
                    <a:gd name="connsiteX87" fmla="*/ 404948 w 1417320"/>
                    <a:gd name="connsiteY87" fmla="*/ 441136 h 627611"/>
                    <a:gd name="connsiteX88" fmla="*/ 376024 w 1417320"/>
                    <a:gd name="connsiteY88" fmla="*/ 476374 h 627611"/>
                    <a:gd name="connsiteX89" fmla="*/ 347099 w 1417320"/>
                    <a:gd name="connsiteY89" fmla="*/ 493236 h 627611"/>
                    <a:gd name="connsiteX90" fmla="*/ 318174 w 1417320"/>
                    <a:gd name="connsiteY90" fmla="*/ 524798 h 627611"/>
                    <a:gd name="connsiteX91" fmla="*/ 289249 w 1417320"/>
                    <a:gd name="connsiteY91" fmla="*/ 530672 h 627611"/>
                    <a:gd name="connsiteX92" fmla="*/ 260325 w 1417320"/>
                    <a:gd name="connsiteY92" fmla="*/ 538363 h 627611"/>
                    <a:gd name="connsiteX93" fmla="*/ 231399 w 1417320"/>
                    <a:gd name="connsiteY93" fmla="*/ 542058 h 627611"/>
                    <a:gd name="connsiteX94" fmla="*/ 202475 w 1417320"/>
                    <a:gd name="connsiteY94" fmla="*/ 541713 h 627611"/>
                    <a:gd name="connsiteX95" fmla="*/ 173549 w 1417320"/>
                    <a:gd name="connsiteY95" fmla="*/ 540285 h 627611"/>
                    <a:gd name="connsiteX96" fmla="*/ 144625 w 1417320"/>
                    <a:gd name="connsiteY96" fmla="*/ 539116 h 627611"/>
                    <a:gd name="connsiteX97" fmla="*/ 115700 w 1417320"/>
                    <a:gd name="connsiteY97" fmla="*/ 539116 h 627611"/>
                    <a:gd name="connsiteX98" fmla="*/ 86775 w 1417320"/>
                    <a:gd name="connsiteY98" fmla="*/ 539116 h 627611"/>
                    <a:gd name="connsiteX99" fmla="*/ 57850 w 1417320"/>
                    <a:gd name="connsiteY99" fmla="*/ 539116 h 627611"/>
                    <a:gd name="connsiteX100" fmla="*/ 28926 w 1417320"/>
                    <a:gd name="connsiteY100" fmla="*/ 539116 h 627611"/>
                    <a:gd name="connsiteX101" fmla="*/ 0 w 1417320"/>
                    <a:gd name="connsiteY101" fmla="*/ 539116 h 627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</a:cxnLst>
                  <a:rect l="l" t="t" r="r" b="b"/>
                  <a:pathLst>
                    <a:path w="1417320" h="627611">
                      <a:moveTo>
                        <a:pt x="0" y="539116"/>
                      </a:moveTo>
                      <a:lnTo>
                        <a:pt x="0" y="539116"/>
                      </a:lnTo>
                      <a:lnTo>
                        <a:pt x="28926" y="539116"/>
                      </a:lnTo>
                      <a:lnTo>
                        <a:pt x="57850" y="539116"/>
                      </a:lnTo>
                      <a:lnTo>
                        <a:pt x="86775" y="539116"/>
                      </a:lnTo>
                      <a:lnTo>
                        <a:pt x="115700" y="539116"/>
                      </a:lnTo>
                      <a:lnTo>
                        <a:pt x="144625" y="539116"/>
                      </a:lnTo>
                      <a:lnTo>
                        <a:pt x="173549" y="537149"/>
                      </a:lnTo>
                      <a:lnTo>
                        <a:pt x="202475" y="533996"/>
                      </a:lnTo>
                      <a:lnTo>
                        <a:pt x="231399" y="530686"/>
                      </a:lnTo>
                      <a:lnTo>
                        <a:pt x="260325" y="520205"/>
                      </a:lnTo>
                      <a:lnTo>
                        <a:pt x="289249" y="505143"/>
                      </a:lnTo>
                      <a:lnTo>
                        <a:pt x="318174" y="486288"/>
                      </a:lnTo>
                      <a:lnTo>
                        <a:pt x="347099" y="451042"/>
                      </a:lnTo>
                      <a:lnTo>
                        <a:pt x="376024" y="408746"/>
                      </a:lnTo>
                      <a:lnTo>
                        <a:pt x="404948" y="368498"/>
                      </a:lnTo>
                      <a:lnTo>
                        <a:pt x="433874" y="303343"/>
                      </a:lnTo>
                      <a:lnTo>
                        <a:pt x="462798" y="248219"/>
                      </a:lnTo>
                      <a:lnTo>
                        <a:pt x="491724" y="196144"/>
                      </a:lnTo>
                      <a:lnTo>
                        <a:pt x="520648" y="133906"/>
                      </a:lnTo>
                      <a:lnTo>
                        <a:pt x="549573" y="81627"/>
                      </a:lnTo>
                      <a:lnTo>
                        <a:pt x="578498" y="29690"/>
                      </a:lnTo>
                      <a:lnTo>
                        <a:pt x="607423" y="15062"/>
                      </a:lnTo>
                      <a:lnTo>
                        <a:pt x="636348" y="0"/>
                      </a:lnTo>
                      <a:lnTo>
                        <a:pt x="665273" y="7240"/>
                      </a:lnTo>
                      <a:lnTo>
                        <a:pt x="694197" y="60897"/>
                      </a:lnTo>
                      <a:lnTo>
                        <a:pt x="723123" y="162504"/>
                      </a:lnTo>
                      <a:lnTo>
                        <a:pt x="752047" y="171618"/>
                      </a:lnTo>
                      <a:lnTo>
                        <a:pt x="780973" y="255261"/>
                      </a:lnTo>
                      <a:lnTo>
                        <a:pt x="809897" y="301799"/>
                      </a:lnTo>
                      <a:lnTo>
                        <a:pt x="838822" y="378290"/>
                      </a:lnTo>
                      <a:lnTo>
                        <a:pt x="867747" y="418186"/>
                      </a:lnTo>
                      <a:lnTo>
                        <a:pt x="896672" y="477434"/>
                      </a:lnTo>
                      <a:lnTo>
                        <a:pt x="925596" y="497646"/>
                      </a:lnTo>
                      <a:lnTo>
                        <a:pt x="954522" y="523241"/>
                      </a:lnTo>
                      <a:lnTo>
                        <a:pt x="983446" y="557078"/>
                      </a:lnTo>
                      <a:lnTo>
                        <a:pt x="1012372" y="539914"/>
                      </a:lnTo>
                      <a:lnTo>
                        <a:pt x="1041296" y="541655"/>
                      </a:lnTo>
                      <a:lnTo>
                        <a:pt x="1070216" y="544126"/>
                      </a:lnTo>
                      <a:lnTo>
                        <a:pt x="1099147" y="543159"/>
                      </a:lnTo>
                      <a:lnTo>
                        <a:pt x="1128065" y="532987"/>
                      </a:lnTo>
                      <a:lnTo>
                        <a:pt x="1156995" y="534327"/>
                      </a:lnTo>
                      <a:lnTo>
                        <a:pt x="1185926" y="536335"/>
                      </a:lnTo>
                      <a:lnTo>
                        <a:pt x="1214844" y="536058"/>
                      </a:lnTo>
                      <a:lnTo>
                        <a:pt x="1243775" y="536037"/>
                      </a:lnTo>
                      <a:lnTo>
                        <a:pt x="1272692" y="537101"/>
                      </a:lnTo>
                      <a:lnTo>
                        <a:pt x="1301623" y="539115"/>
                      </a:lnTo>
                      <a:lnTo>
                        <a:pt x="1330541" y="539116"/>
                      </a:lnTo>
                      <a:lnTo>
                        <a:pt x="1359472" y="539116"/>
                      </a:lnTo>
                      <a:lnTo>
                        <a:pt x="1388389" y="539116"/>
                      </a:lnTo>
                      <a:lnTo>
                        <a:pt x="1417320" y="539116"/>
                      </a:lnTo>
                      <a:lnTo>
                        <a:pt x="1417320" y="539116"/>
                      </a:lnTo>
                      <a:lnTo>
                        <a:pt x="1417320" y="539116"/>
                      </a:lnTo>
                      <a:lnTo>
                        <a:pt x="1388389" y="539116"/>
                      </a:lnTo>
                      <a:lnTo>
                        <a:pt x="1359472" y="539116"/>
                      </a:lnTo>
                      <a:lnTo>
                        <a:pt x="1330541" y="539116"/>
                      </a:lnTo>
                      <a:lnTo>
                        <a:pt x="1301623" y="539116"/>
                      </a:lnTo>
                      <a:lnTo>
                        <a:pt x="1272692" y="541222"/>
                      </a:lnTo>
                      <a:lnTo>
                        <a:pt x="1243775" y="542971"/>
                      </a:lnTo>
                      <a:lnTo>
                        <a:pt x="1214844" y="545360"/>
                      </a:lnTo>
                      <a:lnTo>
                        <a:pt x="1185926" y="551360"/>
                      </a:lnTo>
                      <a:lnTo>
                        <a:pt x="1156995" y="560418"/>
                      </a:lnTo>
                      <a:lnTo>
                        <a:pt x="1128065" y="563366"/>
                      </a:lnTo>
                      <a:lnTo>
                        <a:pt x="1099147" y="582146"/>
                      </a:lnTo>
                      <a:lnTo>
                        <a:pt x="1070216" y="606717"/>
                      </a:lnTo>
                      <a:lnTo>
                        <a:pt x="1041296" y="605236"/>
                      </a:lnTo>
                      <a:lnTo>
                        <a:pt x="1012372" y="627394"/>
                      </a:lnTo>
                      <a:lnTo>
                        <a:pt x="983446" y="627611"/>
                      </a:lnTo>
                      <a:lnTo>
                        <a:pt x="954522" y="613815"/>
                      </a:lnTo>
                      <a:lnTo>
                        <a:pt x="925596" y="613019"/>
                      </a:lnTo>
                      <a:lnTo>
                        <a:pt x="896672" y="592419"/>
                      </a:lnTo>
                      <a:lnTo>
                        <a:pt x="867747" y="557582"/>
                      </a:lnTo>
                      <a:lnTo>
                        <a:pt x="838822" y="502567"/>
                      </a:lnTo>
                      <a:lnTo>
                        <a:pt x="809897" y="457119"/>
                      </a:lnTo>
                      <a:lnTo>
                        <a:pt x="780973" y="408948"/>
                      </a:lnTo>
                      <a:lnTo>
                        <a:pt x="752047" y="326879"/>
                      </a:lnTo>
                      <a:lnTo>
                        <a:pt x="723123" y="238188"/>
                      </a:lnTo>
                      <a:lnTo>
                        <a:pt x="694197" y="208615"/>
                      </a:lnTo>
                      <a:lnTo>
                        <a:pt x="665273" y="177801"/>
                      </a:lnTo>
                      <a:lnTo>
                        <a:pt x="636348" y="166310"/>
                      </a:lnTo>
                      <a:lnTo>
                        <a:pt x="607423" y="170735"/>
                      </a:lnTo>
                      <a:lnTo>
                        <a:pt x="578498" y="180301"/>
                      </a:lnTo>
                      <a:lnTo>
                        <a:pt x="549573" y="197764"/>
                      </a:lnTo>
                      <a:lnTo>
                        <a:pt x="520648" y="253163"/>
                      </a:lnTo>
                      <a:lnTo>
                        <a:pt x="491724" y="304630"/>
                      </a:lnTo>
                      <a:lnTo>
                        <a:pt x="462798" y="337459"/>
                      </a:lnTo>
                      <a:lnTo>
                        <a:pt x="433874" y="404092"/>
                      </a:lnTo>
                      <a:lnTo>
                        <a:pt x="404948" y="441136"/>
                      </a:lnTo>
                      <a:lnTo>
                        <a:pt x="376024" y="476374"/>
                      </a:lnTo>
                      <a:lnTo>
                        <a:pt x="347099" y="493236"/>
                      </a:lnTo>
                      <a:lnTo>
                        <a:pt x="318174" y="524798"/>
                      </a:lnTo>
                      <a:lnTo>
                        <a:pt x="289249" y="530672"/>
                      </a:lnTo>
                      <a:lnTo>
                        <a:pt x="260325" y="538363"/>
                      </a:lnTo>
                      <a:lnTo>
                        <a:pt x="231399" y="542058"/>
                      </a:lnTo>
                      <a:lnTo>
                        <a:pt x="202475" y="541713"/>
                      </a:lnTo>
                      <a:lnTo>
                        <a:pt x="173549" y="540285"/>
                      </a:lnTo>
                      <a:lnTo>
                        <a:pt x="144625" y="539116"/>
                      </a:lnTo>
                      <a:lnTo>
                        <a:pt x="115700" y="539116"/>
                      </a:lnTo>
                      <a:lnTo>
                        <a:pt x="86775" y="539116"/>
                      </a:lnTo>
                      <a:lnTo>
                        <a:pt x="57850" y="539116"/>
                      </a:lnTo>
                      <a:lnTo>
                        <a:pt x="28926" y="539116"/>
                      </a:lnTo>
                      <a:lnTo>
                        <a:pt x="0" y="539116"/>
                      </a:lnTo>
                      <a:close/>
                    </a:path>
                  </a:pathLst>
                </a:custGeom>
                <a:solidFill>
                  <a:srgbClr val="FC8D62">
                    <a:alpha val="20000"/>
                  </a:srgbClr>
                </a:solidFill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0EBF7BCE-51DB-9E42-81A1-4469CD27A19F}"/>
                    </a:ext>
                  </a:extLst>
                </p:cNvPr>
                <p:cNvSpPr/>
                <p:nvPr/>
              </p:nvSpPr>
              <p:spPr>
                <a:xfrm>
                  <a:off x="3938815" y="1418979"/>
                  <a:ext cx="1417320" cy="334943"/>
                </a:xfrm>
                <a:custGeom>
                  <a:avLst/>
                  <a:gdLst>
                    <a:gd name="connsiteX0" fmla="*/ 0 w 1417320"/>
                    <a:gd name="connsiteY0" fmla="*/ 326362 h 334943"/>
                    <a:gd name="connsiteX1" fmla="*/ 0 w 1417320"/>
                    <a:gd name="connsiteY1" fmla="*/ 326362 h 334943"/>
                    <a:gd name="connsiteX2" fmla="*/ 28926 w 1417320"/>
                    <a:gd name="connsiteY2" fmla="*/ 326362 h 334943"/>
                    <a:gd name="connsiteX3" fmla="*/ 57850 w 1417320"/>
                    <a:gd name="connsiteY3" fmla="*/ 326362 h 334943"/>
                    <a:gd name="connsiteX4" fmla="*/ 86775 w 1417320"/>
                    <a:gd name="connsiteY4" fmla="*/ 326362 h 334943"/>
                    <a:gd name="connsiteX5" fmla="*/ 115700 w 1417320"/>
                    <a:gd name="connsiteY5" fmla="*/ 326362 h 334943"/>
                    <a:gd name="connsiteX6" fmla="*/ 144625 w 1417320"/>
                    <a:gd name="connsiteY6" fmla="*/ 326361 h 334943"/>
                    <a:gd name="connsiteX7" fmla="*/ 173549 w 1417320"/>
                    <a:gd name="connsiteY7" fmla="*/ 325217 h 334943"/>
                    <a:gd name="connsiteX8" fmla="*/ 202475 w 1417320"/>
                    <a:gd name="connsiteY8" fmla="*/ 321822 h 334943"/>
                    <a:gd name="connsiteX9" fmla="*/ 231399 w 1417320"/>
                    <a:gd name="connsiteY9" fmla="*/ 316422 h 334943"/>
                    <a:gd name="connsiteX10" fmla="*/ 260325 w 1417320"/>
                    <a:gd name="connsiteY10" fmla="*/ 306854 h 334943"/>
                    <a:gd name="connsiteX11" fmla="*/ 289249 w 1417320"/>
                    <a:gd name="connsiteY11" fmla="*/ 294364 h 334943"/>
                    <a:gd name="connsiteX12" fmla="*/ 318174 w 1417320"/>
                    <a:gd name="connsiteY12" fmla="*/ 290181 h 334943"/>
                    <a:gd name="connsiteX13" fmla="*/ 347099 w 1417320"/>
                    <a:gd name="connsiteY13" fmla="*/ 276791 h 334943"/>
                    <a:gd name="connsiteX14" fmla="*/ 376024 w 1417320"/>
                    <a:gd name="connsiteY14" fmla="*/ 257272 h 334943"/>
                    <a:gd name="connsiteX15" fmla="*/ 404948 w 1417320"/>
                    <a:gd name="connsiteY15" fmla="*/ 241009 h 334943"/>
                    <a:gd name="connsiteX16" fmla="*/ 433874 w 1417320"/>
                    <a:gd name="connsiteY16" fmla="*/ 204681 h 334943"/>
                    <a:gd name="connsiteX17" fmla="*/ 462798 w 1417320"/>
                    <a:gd name="connsiteY17" fmla="*/ 180001 h 334943"/>
                    <a:gd name="connsiteX18" fmla="*/ 491724 w 1417320"/>
                    <a:gd name="connsiteY18" fmla="*/ 151117 h 334943"/>
                    <a:gd name="connsiteX19" fmla="*/ 520648 w 1417320"/>
                    <a:gd name="connsiteY19" fmla="*/ 148151 h 334943"/>
                    <a:gd name="connsiteX20" fmla="*/ 549573 w 1417320"/>
                    <a:gd name="connsiteY20" fmla="*/ 109471 h 334943"/>
                    <a:gd name="connsiteX21" fmla="*/ 578498 w 1417320"/>
                    <a:gd name="connsiteY21" fmla="*/ 61921 h 334943"/>
                    <a:gd name="connsiteX22" fmla="*/ 607423 w 1417320"/>
                    <a:gd name="connsiteY22" fmla="*/ 61280 h 334943"/>
                    <a:gd name="connsiteX23" fmla="*/ 636348 w 1417320"/>
                    <a:gd name="connsiteY23" fmla="*/ 54423 h 334943"/>
                    <a:gd name="connsiteX24" fmla="*/ 665273 w 1417320"/>
                    <a:gd name="connsiteY24" fmla="*/ 28627 h 334943"/>
                    <a:gd name="connsiteX25" fmla="*/ 694197 w 1417320"/>
                    <a:gd name="connsiteY25" fmla="*/ 0 h 334943"/>
                    <a:gd name="connsiteX26" fmla="*/ 723123 w 1417320"/>
                    <a:gd name="connsiteY26" fmla="*/ 85405 h 334943"/>
                    <a:gd name="connsiteX27" fmla="*/ 752047 w 1417320"/>
                    <a:gd name="connsiteY27" fmla="*/ 31706 h 334943"/>
                    <a:gd name="connsiteX28" fmla="*/ 780973 w 1417320"/>
                    <a:gd name="connsiteY28" fmla="*/ 42746 h 334943"/>
                    <a:gd name="connsiteX29" fmla="*/ 809897 w 1417320"/>
                    <a:gd name="connsiteY29" fmla="*/ 56633 h 334943"/>
                    <a:gd name="connsiteX30" fmla="*/ 838822 w 1417320"/>
                    <a:gd name="connsiteY30" fmla="*/ 51601 h 334943"/>
                    <a:gd name="connsiteX31" fmla="*/ 867747 w 1417320"/>
                    <a:gd name="connsiteY31" fmla="*/ 98689 h 334943"/>
                    <a:gd name="connsiteX32" fmla="*/ 896672 w 1417320"/>
                    <a:gd name="connsiteY32" fmla="*/ 109968 h 334943"/>
                    <a:gd name="connsiteX33" fmla="*/ 925596 w 1417320"/>
                    <a:gd name="connsiteY33" fmla="*/ 147207 h 334943"/>
                    <a:gd name="connsiteX34" fmla="*/ 954522 w 1417320"/>
                    <a:gd name="connsiteY34" fmla="*/ 176079 h 334943"/>
                    <a:gd name="connsiteX35" fmla="*/ 983446 w 1417320"/>
                    <a:gd name="connsiteY35" fmla="*/ 206981 h 334943"/>
                    <a:gd name="connsiteX36" fmla="*/ 1012372 w 1417320"/>
                    <a:gd name="connsiteY36" fmla="*/ 228751 h 334943"/>
                    <a:gd name="connsiteX37" fmla="*/ 1041296 w 1417320"/>
                    <a:gd name="connsiteY37" fmla="*/ 237832 h 334943"/>
                    <a:gd name="connsiteX38" fmla="*/ 1070216 w 1417320"/>
                    <a:gd name="connsiteY38" fmla="*/ 263756 h 334943"/>
                    <a:gd name="connsiteX39" fmla="*/ 1099147 w 1417320"/>
                    <a:gd name="connsiteY39" fmla="*/ 272854 h 334943"/>
                    <a:gd name="connsiteX40" fmla="*/ 1128065 w 1417320"/>
                    <a:gd name="connsiteY40" fmla="*/ 289956 h 334943"/>
                    <a:gd name="connsiteX41" fmla="*/ 1156995 w 1417320"/>
                    <a:gd name="connsiteY41" fmla="*/ 306502 h 334943"/>
                    <a:gd name="connsiteX42" fmla="*/ 1185926 w 1417320"/>
                    <a:gd name="connsiteY42" fmla="*/ 312848 h 334943"/>
                    <a:gd name="connsiteX43" fmla="*/ 1214844 w 1417320"/>
                    <a:gd name="connsiteY43" fmla="*/ 319677 h 334943"/>
                    <a:gd name="connsiteX44" fmla="*/ 1243775 w 1417320"/>
                    <a:gd name="connsiteY44" fmla="*/ 322149 h 334943"/>
                    <a:gd name="connsiteX45" fmla="*/ 1272692 w 1417320"/>
                    <a:gd name="connsiteY45" fmla="*/ 323994 h 334943"/>
                    <a:gd name="connsiteX46" fmla="*/ 1301623 w 1417320"/>
                    <a:gd name="connsiteY46" fmla="*/ 326356 h 334943"/>
                    <a:gd name="connsiteX47" fmla="*/ 1330541 w 1417320"/>
                    <a:gd name="connsiteY47" fmla="*/ 326362 h 334943"/>
                    <a:gd name="connsiteX48" fmla="*/ 1359472 w 1417320"/>
                    <a:gd name="connsiteY48" fmla="*/ 326362 h 334943"/>
                    <a:gd name="connsiteX49" fmla="*/ 1388389 w 1417320"/>
                    <a:gd name="connsiteY49" fmla="*/ 326362 h 334943"/>
                    <a:gd name="connsiteX50" fmla="*/ 1417320 w 1417320"/>
                    <a:gd name="connsiteY50" fmla="*/ 326362 h 334943"/>
                    <a:gd name="connsiteX51" fmla="*/ 1417320 w 1417320"/>
                    <a:gd name="connsiteY51" fmla="*/ 326362 h 334943"/>
                    <a:gd name="connsiteX52" fmla="*/ 1417320 w 1417320"/>
                    <a:gd name="connsiteY52" fmla="*/ 326362 h 334943"/>
                    <a:gd name="connsiteX53" fmla="*/ 1388389 w 1417320"/>
                    <a:gd name="connsiteY53" fmla="*/ 326362 h 334943"/>
                    <a:gd name="connsiteX54" fmla="*/ 1359472 w 1417320"/>
                    <a:gd name="connsiteY54" fmla="*/ 326362 h 334943"/>
                    <a:gd name="connsiteX55" fmla="*/ 1330541 w 1417320"/>
                    <a:gd name="connsiteY55" fmla="*/ 326362 h 334943"/>
                    <a:gd name="connsiteX56" fmla="*/ 1301623 w 1417320"/>
                    <a:gd name="connsiteY56" fmla="*/ 326370 h 334943"/>
                    <a:gd name="connsiteX57" fmla="*/ 1272692 w 1417320"/>
                    <a:gd name="connsiteY57" fmla="*/ 327678 h 334943"/>
                    <a:gd name="connsiteX58" fmla="*/ 1243775 w 1417320"/>
                    <a:gd name="connsiteY58" fmla="*/ 330003 h 334943"/>
                    <a:gd name="connsiteX59" fmla="*/ 1214844 w 1417320"/>
                    <a:gd name="connsiteY59" fmla="*/ 332138 h 334943"/>
                    <a:gd name="connsiteX60" fmla="*/ 1185926 w 1417320"/>
                    <a:gd name="connsiteY60" fmla="*/ 334943 h 334943"/>
                    <a:gd name="connsiteX61" fmla="*/ 1156995 w 1417320"/>
                    <a:gd name="connsiteY61" fmla="*/ 334485 h 334943"/>
                    <a:gd name="connsiteX62" fmla="*/ 1128065 w 1417320"/>
                    <a:gd name="connsiteY62" fmla="*/ 325857 h 334943"/>
                    <a:gd name="connsiteX63" fmla="*/ 1099147 w 1417320"/>
                    <a:gd name="connsiteY63" fmla="*/ 322887 h 334943"/>
                    <a:gd name="connsiteX64" fmla="*/ 1070216 w 1417320"/>
                    <a:gd name="connsiteY64" fmla="*/ 320981 h 334943"/>
                    <a:gd name="connsiteX65" fmla="*/ 1041296 w 1417320"/>
                    <a:gd name="connsiteY65" fmla="*/ 305518 h 334943"/>
                    <a:gd name="connsiteX66" fmla="*/ 1012372 w 1417320"/>
                    <a:gd name="connsiteY66" fmla="*/ 300255 h 334943"/>
                    <a:gd name="connsiteX67" fmla="*/ 983446 w 1417320"/>
                    <a:gd name="connsiteY67" fmla="*/ 290841 h 334943"/>
                    <a:gd name="connsiteX68" fmla="*/ 954522 w 1417320"/>
                    <a:gd name="connsiteY68" fmla="*/ 277932 h 334943"/>
                    <a:gd name="connsiteX69" fmla="*/ 925596 w 1417320"/>
                    <a:gd name="connsiteY69" fmla="*/ 248996 h 334943"/>
                    <a:gd name="connsiteX70" fmla="*/ 896672 w 1417320"/>
                    <a:gd name="connsiteY70" fmla="*/ 230303 h 334943"/>
                    <a:gd name="connsiteX71" fmla="*/ 867747 w 1417320"/>
                    <a:gd name="connsiteY71" fmla="*/ 244894 h 334943"/>
                    <a:gd name="connsiteX72" fmla="*/ 838822 w 1417320"/>
                    <a:gd name="connsiteY72" fmla="*/ 211318 h 334943"/>
                    <a:gd name="connsiteX73" fmla="*/ 809897 w 1417320"/>
                    <a:gd name="connsiteY73" fmla="*/ 180712 h 334943"/>
                    <a:gd name="connsiteX74" fmla="*/ 780973 w 1417320"/>
                    <a:gd name="connsiteY74" fmla="*/ 179915 h 334943"/>
                    <a:gd name="connsiteX75" fmla="*/ 752047 w 1417320"/>
                    <a:gd name="connsiteY75" fmla="*/ 191313 h 334943"/>
                    <a:gd name="connsiteX76" fmla="*/ 723123 w 1417320"/>
                    <a:gd name="connsiteY76" fmla="*/ 143415 h 334943"/>
                    <a:gd name="connsiteX77" fmla="*/ 694197 w 1417320"/>
                    <a:gd name="connsiteY77" fmla="*/ 157069 h 334943"/>
                    <a:gd name="connsiteX78" fmla="*/ 665273 w 1417320"/>
                    <a:gd name="connsiteY78" fmla="*/ 154631 h 334943"/>
                    <a:gd name="connsiteX79" fmla="*/ 636348 w 1417320"/>
                    <a:gd name="connsiteY79" fmla="*/ 158429 h 334943"/>
                    <a:gd name="connsiteX80" fmla="*/ 607423 w 1417320"/>
                    <a:gd name="connsiteY80" fmla="*/ 216403 h 334943"/>
                    <a:gd name="connsiteX81" fmla="*/ 578498 w 1417320"/>
                    <a:gd name="connsiteY81" fmla="*/ 202571 h 334943"/>
                    <a:gd name="connsiteX82" fmla="*/ 549573 w 1417320"/>
                    <a:gd name="connsiteY82" fmla="*/ 229423 h 334943"/>
                    <a:gd name="connsiteX83" fmla="*/ 520648 w 1417320"/>
                    <a:gd name="connsiteY83" fmla="*/ 243992 h 334943"/>
                    <a:gd name="connsiteX84" fmla="*/ 491724 w 1417320"/>
                    <a:gd name="connsiteY84" fmla="*/ 264427 h 334943"/>
                    <a:gd name="connsiteX85" fmla="*/ 462798 w 1417320"/>
                    <a:gd name="connsiteY85" fmla="*/ 270104 h 334943"/>
                    <a:gd name="connsiteX86" fmla="*/ 433874 w 1417320"/>
                    <a:gd name="connsiteY86" fmla="*/ 282934 h 334943"/>
                    <a:gd name="connsiteX87" fmla="*/ 404948 w 1417320"/>
                    <a:gd name="connsiteY87" fmla="*/ 301205 h 334943"/>
                    <a:gd name="connsiteX88" fmla="*/ 376024 w 1417320"/>
                    <a:gd name="connsiteY88" fmla="*/ 315011 h 334943"/>
                    <a:gd name="connsiteX89" fmla="*/ 347099 w 1417320"/>
                    <a:gd name="connsiteY89" fmla="*/ 323853 h 334943"/>
                    <a:gd name="connsiteX90" fmla="*/ 318174 w 1417320"/>
                    <a:gd name="connsiteY90" fmla="*/ 325530 h 334943"/>
                    <a:gd name="connsiteX91" fmla="*/ 289249 w 1417320"/>
                    <a:gd name="connsiteY91" fmla="*/ 324128 h 334943"/>
                    <a:gd name="connsiteX92" fmla="*/ 260325 w 1417320"/>
                    <a:gd name="connsiteY92" fmla="*/ 327285 h 334943"/>
                    <a:gd name="connsiteX93" fmla="*/ 231399 w 1417320"/>
                    <a:gd name="connsiteY93" fmla="*/ 328781 h 334943"/>
                    <a:gd name="connsiteX94" fmla="*/ 202475 w 1417320"/>
                    <a:gd name="connsiteY94" fmla="*/ 329338 h 334943"/>
                    <a:gd name="connsiteX95" fmla="*/ 173549 w 1417320"/>
                    <a:gd name="connsiteY95" fmla="*/ 327828 h 334943"/>
                    <a:gd name="connsiteX96" fmla="*/ 144625 w 1417320"/>
                    <a:gd name="connsiteY96" fmla="*/ 326362 h 334943"/>
                    <a:gd name="connsiteX97" fmla="*/ 115700 w 1417320"/>
                    <a:gd name="connsiteY97" fmla="*/ 326362 h 334943"/>
                    <a:gd name="connsiteX98" fmla="*/ 86775 w 1417320"/>
                    <a:gd name="connsiteY98" fmla="*/ 326362 h 334943"/>
                    <a:gd name="connsiteX99" fmla="*/ 57850 w 1417320"/>
                    <a:gd name="connsiteY99" fmla="*/ 326362 h 334943"/>
                    <a:gd name="connsiteX100" fmla="*/ 28926 w 1417320"/>
                    <a:gd name="connsiteY100" fmla="*/ 326362 h 334943"/>
                    <a:gd name="connsiteX101" fmla="*/ 0 w 1417320"/>
                    <a:gd name="connsiteY101" fmla="*/ 326362 h 334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</a:cxnLst>
                  <a:rect l="l" t="t" r="r" b="b"/>
                  <a:pathLst>
                    <a:path w="1417320" h="334943">
                      <a:moveTo>
                        <a:pt x="0" y="326362"/>
                      </a:moveTo>
                      <a:lnTo>
                        <a:pt x="0" y="326362"/>
                      </a:lnTo>
                      <a:lnTo>
                        <a:pt x="28926" y="326362"/>
                      </a:lnTo>
                      <a:lnTo>
                        <a:pt x="57850" y="326362"/>
                      </a:lnTo>
                      <a:lnTo>
                        <a:pt x="86775" y="326362"/>
                      </a:lnTo>
                      <a:lnTo>
                        <a:pt x="115700" y="326362"/>
                      </a:lnTo>
                      <a:lnTo>
                        <a:pt x="144625" y="326361"/>
                      </a:lnTo>
                      <a:lnTo>
                        <a:pt x="173549" y="325217"/>
                      </a:lnTo>
                      <a:lnTo>
                        <a:pt x="202475" y="321822"/>
                      </a:lnTo>
                      <a:lnTo>
                        <a:pt x="231399" y="316422"/>
                      </a:lnTo>
                      <a:lnTo>
                        <a:pt x="260325" y="306854"/>
                      </a:lnTo>
                      <a:lnTo>
                        <a:pt x="289249" y="294364"/>
                      </a:lnTo>
                      <a:lnTo>
                        <a:pt x="318174" y="290181"/>
                      </a:lnTo>
                      <a:lnTo>
                        <a:pt x="347099" y="276791"/>
                      </a:lnTo>
                      <a:lnTo>
                        <a:pt x="376024" y="257272"/>
                      </a:lnTo>
                      <a:lnTo>
                        <a:pt x="404948" y="241009"/>
                      </a:lnTo>
                      <a:lnTo>
                        <a:pt x="433874" y="204681"/>
                      </a:lnTo>
                      <a:lnTo>
                        <a:pt x="462798" y="180001"/>
                      </a:lnTo>
                      <a:lnTo>
                        <a:pt x="491724" y="151117"/>
                      </a:lnTo>
                      <a:lnTo>
                        <a:pt x="520648" y="148151"/>
                      </a:lnTo>
                      <a:lnTo>
                        <a:pt x="549573" y="109471"/>
                      </a:lnTo>
                      <a:lnTo>
                        <a:pt x="578498" y="61921"/>
                      </a:lnTo>
                      <a:lnTo>
                        <a:pt x="607423" y="61280"/>
                      </a:lnTo>
                      <a:lnTo>
                        <a:pt x="636348" y="54423"/>
                      </a:lnTo>
                      <a:lnTo>
                        <a:pt x="665273" y="28627"/>
                      </a:lnTo>
                      <a:lnTo>
                        <a:pt x="694197" y="0"/>
                      </a:lnTo>
                      <a:lnTo>
                        <a:pt x="723123" y="85405"/>
                      </a:lnTo>
                      <a:lnTo>
                        <a:pt x="752047" y="31706"/>
                      </a:lnTo>
                      <a:lnTo>
                        <a:pt x="780973" y="42746"/>
                      </a:lnTo>
                      <a:lnTo>
                        <a:pt x="809897" y="56633"/>
                      </a:lnTo>
                      <a:lnTo>
                        <a:pt x="838822" y="51601"/>
                      </a:lnTo>
                      <a:lnTo>
                        <a:pt x="867747" y="98689"/>
                      </a:lnTo>
                      <a:lnTo>
                        <a:pt x="896672" y="109968"/>
                      </a:lnTo>
                      <a:lnTo>
                        <a:pt x="925596" y="147207"/>
                      </a:lnTo>
                      <a:lnTo>
                        <a:pt x="954522" y="176079"/>
                      </a:lnTo>
                      <a:lnTo>
                        <a:pt x="983446" y="206981"/>
                      </a:lnTo>
                      <a:lnTo>
                        <a:pt x="1012372" y="228751"/>
                      </a:lnTo>
                      <a:lnTo>
                        <a:pt x="1041296" y="237832"/>
                      </a:lnTo>
                      <a:lnTo>
                        <a:pt x="1070216" y="263756"/>
                      </a:lnTo>
                      <a:lnTo>
                        <a:pt x="1099147" y="272854"/>
                      </a:lnTo>
                      <a:lnTo>
                        <a:pt x="1128065" y="289956"/>
                      </a:lnTo>
                      <a:lnTo>
                        <a:pt x="1156995" y="306502"/>
                      </a:lnTo>
                      <a:lnTo>
                        <a:pt x="1185926" y="312848"/>
                      </a:lnTo>
                      <a:lnTo>
                        <a:pt x="1214844" y="319677"/>
                      </a:lnTo>
                      <a:lnTo>
                        <a:pt x="1243775" y="322149"/>
                      </a:lnTo>
                      <a:lnTo>
                        <a:pt x="1272692" y="323994"/>
                      </a:lnTo>
                      <a:lnTo>
                        <a:pt x="1301623" y="326356"/>
                      </a:lnTo>
                      <a:lnTo>
                        <a:pt x="1330541" y="326362"/>
                      </a:lnTo>
                      <a:lnTo>
                        <a:pt x="1359472" y="326362"/>
                      </a:lnTo>
                      <a:lnTo>
                        <a:pt x="1388389" y="326362"/>
                      </a:lnTo>
                      <a:lnTo>
                        <a:pt x="1417320" y="326362"/>
                      </a:lnTo>
                      <a:lnTo>
                        <a:pt x="1417320" y="326362"/>
                      </a:lnTo>
                      <a:lnTo>
                        <a:pt x="1417320" y="326362"/>
                      </a:lnTo>
                      <a:lnTo>
                        <a:pt x="1388389" y="326362"/>
                      </a:lnTo>
                      <a:lnTo>
                        <a:pt x="1359472" y="326362"/>
                      </a:lnTo>
                      <a:lnTo>
                        <a:pt x="1330541" y="326362"/>
                      </a:lnTo>
                      <a:lnTo>
                        <a:pt x="1301623" y="326370"/>
                      </a:lnTo>
                      <a:lnTo>
                        <a:pt x="1272692" y="327678"/>
                      </a:lnTo>
                      <a:lnTo>
                        <a:pt x="1243775" y="330003"/>
                      </a:lnTo>
                      <a:lnTo>
                        <a:pt x="1214844" y="332138"/>
                      </a:lnTo>
                      <a:lnTo>
                        <a:pt x="1185926" y="334943"/>
                      </a:lnTo>
                      <a:lnTo>
                        <a:pt x="1156995" y="334485"/>
                      </a:lnTo>
                      <a:lnTo>
                        <a:pt x="1128065" y="325857"/>
                      </a:lnTo>
                      <a:lnTo>
                        <a:pt x="1099147" y="322887"/>
                      </a:lnTo>
                      <a:lnTo>
                        <a:pt x="1070216" y="320981"/>
                      </a:lnTo>
                      <a:lnTo>
                        <a:pt x="1041296" y="305518"/>
                      </a:lnTo>
                      <a:lnTo>
                        <a:pt x="1012372" y="300255"/>
                      </a:lnTo>
                      <a:lnTo>
                        <a:pt x="983446" y="290841"/>
                      </a:lnTo>
                      <a:lnTo>
                        <a:pt x="954522" y="277932"/>
                      </a:lnTo>
                      <a:lnTo>
                        <a:pt x="925596" y="248996"/>
                      </a:lnTo>
                      <a:lnTo>
                        <a:pt x="896672" y="230303"/>
                      </a:lnTo>
                      <a:lnTo>
                        <a:pt x="867747" y="244894"/>
                      </a:lnTo>
                      <a:lnTo>
                        <a:pt x="838822" y="211318"/>
                      </a:lnTo>
                      <a:lnTo>
                        <a:pt x="809897" y="180712"/>
                      </a:lnTo>
                      <a:lnTo>
                        <a:pt x="780973" y="179915"/>
                      </a:lnTo>
                      <a:lnTo>
                        <a:pt x="752047" y="191313"/>
                      </a:lnTo>
                      <a:lnTo>
                        <a:pt x="723123" y="143415"/>
                      </a:lnTo>
                      <a:lnTo>
                        <a:pt x="694197" y="157069"/>
                      </a:lnTo>
                      <a:lnTo>
                        <a:pt x="665273" y="154631"/>
                      </a:lnTo>
                      <a:lnTo>
                        <a:pt x="636348" y="158429"/>
                      </a:lnTo>
                      <a:lnTo>
                        <a:pt x="607423" y="216403"/>
                      </a:lnTo>
                      <a:lnTo>
                        <a:pt x="578498" y="202571"/>
                      </a:lnTo>
                      <a:lnTo>
                        <a:pt x="549573" y="229423"/>
                      </a:lnTo>
                      <a:lnTo>
                        <a:pt x="520648" y="243992"/>
                      </a:lnTo>
                      <a:lnTo>
                        <a:pt x="491724" y="264427"/>
                      </a:lnTo>
                      <a:lnTo>
                        <a:pt x="462798" y="270104"/>
                      </a:lnTo>
                      <a:lnTo>
                        <a:pt x="433874" y="282934"/>
                      </a:lnTo>
                      <a:lnTo>
                        <a:pt x="404948" y="301205"/>
                      </a:lnTo>
                      <a:lnTo>
                        <a:pt x="376024" y="315011"/>
                      </a:lnTo>
                      <a:lnTo>
                        <a:pt x="347099" y="323853"/>
                      </a:lnTo>
                      <a:lnTo>
                        <a:pt x="318174" y="325530"/>
                      </a:lnTo>
                      <a:lnTo>
                        <a:pt x="289249" y="324128"/>
                      </a:lnTo>
                      <a:lnTo>
                        <a:pt x="260325" y="327285"/>
                      </a:lnTo>
                      <a:lnTo>
                        <a:pt x="231399" y="328781"/>
                      </a:lnTo>
                      <a:lnTo>
                        <a:pt x="202475" y="329338"/>
                      </a:lnTo>
                      <a:lnTo>
                        <a:pt x="173549" y="327828"/>
                      </a:lnTo>
                      <a:lnTo>
                        <a:pt x="144625" y="326362"/>
                      </a:lnTo>
                      <a:lnTo>
                        <a:pt x="115700" y="326362"/>
                      </a:lnTo>
                      <a:lnTo>
                        <a:pt x="86775" y="326362"/>
                      </a:lnTo>
                      <a:lnTo>
                        <a:pt x="57850" y="326362"/>
                      </a:lnTo>
                      <a:lnTo>
                        <a:pt x="28926" y="326362"/>
                      </a:lnTo>
                      <a:lnTo>
                        <a:pt x="0" y="326362"/>
                      </a:lnTo>
                      <a:close/>
                    </a:path>
                  </a:pathLst>
                </a:custGeom>
                <a:solidFill>
                  <a:srgbClr val="FC8D62">
                    <a:alpha val="20000"/>
                  </a:srgbClr>
                </a:solidFill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" name="Freeform 75">
                  <a:extLst>
                    <a:ext uri="{FF2B5EF4-FFF2-40B4-BE49-F238E27FC236}">
                      <a16:creationId xmlns:a16="http://schemas.microsoft.com/office/drawing/2014/main" id="{7D2B865F-F757-E047-AB10-3E061E33BCEB}"/>
                    </a:ext>
                  </a:extLst>
                </p:cNvPr>
                <p:cNvSpPr/>
                <p:nvPr/>
              </p:nvSpPr>
              <p:spPr>
                <a:xfrm>
                  <a:off x="3938815" y="1289379"/>
                  <a:ext cx="1417320" cy="509189"/>
                </a:xfrm>
                <a:custGeom>
                  <a:avLst/>
                  <a:gdLst>
                    <a:gd name="connsiteX0" fmla="*/ 0 w 1417320"/>
                    <a:gd name="connsiteY0" fmla="*/ 455962 h 509189"/>
                    <a:gd name="connsiteX1" fmla="*/ 28926 w 1417320"/>
                    <a:gd name="connsiteY1" fmla="*/ 455962 h 509189"/>
                    <a:gd name="connsiteX2" fmla="*/ 57850 w 1417320"/>
                    <a:gd name="connsiteY2" fmla="*/ 455962 h 509189"/>
                    <a:gd name="connsiteX3" fmla="*/ 86775 w 1417320"/>
                    <a:gd name="connsiteY3" fmla="*/ 455962 h 509189"/>
                    <a:gd name="connsiteX4" fmla="*/ 115700 w 1417320"/>
                    <a:gd name="connsiteY4" fmla="*/ 455962 h 509189"/>
                    <a:gd name="connsiteX5" fmla="*/ 144625 w 1417320"/>
                    <a:gd name="connsiteY5" fmla="*/ 455962 h 509189"/>
                    <a:gd name="connsiteX6" fmla="*/ 173549 w 1417320"/>
                    <a:gd name="connsiteY6" fmla="*/ 455563 h 509189"/>
                    <a:gd name="connsiteX7" fmla="*/ 202475 w 1417320"/>
                    <a:gd name="connsiteY7" fmla="*/ 454699 h 509189"/>
                    <a:gd name="connsiteX8" fmla="*/ 231399 w 1417320"/>
                    <a:gd name="connsiteY8" fmla="*/ 453217 h 509189"/>
                    <a:gd name="connsiteX9" fmla="*/ 260325 w 1417320"/>
                    <a:gd name="connsiteY9" fmla="*/ 446129 h 509189"/>
                    <a:gd name="connsiteX10" fmla="*/ 289249 w 1417320"/>
                    <a:gd name="connsiteY10" fmla="*/ 434753 h 509189"/>
                    <a:gd name="connsiteX11" fmla="*/ 318174 w 1417320"/>
                    <a:gd name="connsiteY11" fmla="*/ 422388 h 509189"/>
                    <a:gd name="connsiteX12" fmla="*/ 347099 w 1417320"/>
                    <a:gd name="connsiteY12" fmla="*/ 388984 h 509189"/>
                    <a:gd name="connsiteX13" fmla="*/ 376024 w 1417320"/>
                    <a:gd name="connsiteY13" fmla="*/ 359406 h 509189"/>
                    <a:gd name="connsiteX14" fmla="*/ 404948 w 1417320"/>
                    <a:gd name="connsiteY14" fmla="*/ 321662 h 509189"/>
                    <a:gd name="connsiteX15" fmla="*/ 433874 w 1417320"/>
                    <a:gd name="connsiteY15" fmla="*/ 270563 h 509189"/>
                    <a:gd name="connsiteX16" fmla="*/ 462798 w 1417320"/>
                    <a:gd name="connsiteY16" fmla="*/ 209685 h 509189"/>
                    <a:gd name="connsiteX17" fmla="*/ 491724 w 1417320"/>
                    <a:gd name="connsiteY17" fmla="*/ 167232 h 509189"/>
                    <a:gd name="connsiteX18" fmla="*/ 520648 w 1417320"/>
                    <a:gd name="connsiteY18" fmla="*/ 110381 h 509189"/>
                    <a:gd name="connsiteX19" fmla="*/ 549573 w 1417320"/>
                    <a:gd name="connsiteY19" fmla="*/ 56540 h 509189"/>
                    <a:gd name="connsiteX20" fmla="*/ 578498 w 1417320"/>
                    <a:gd name="connsiteY20" fmla="*/ 21840 h 509189"/>
                    <a:gd name="connsiteX21" fmla="*/ 607423 w 1417320"/>
                    <a:gd name="connsiteY21" fmla="*/ 9743 h 509189"/>
                    <a:gd name="connsiteX22" fmla="*/ 636348 w 1417320"/>
                    <a:gd name="connsiteY22" fmla="*/ 0 h 509189"/>
                    <a:gd name="connsiteX23" fmla="*/ 665273 w 1417320"/>
                    <a:gd name="connsiteY23" fmla="*/ 9366 h 509189"/>
                    <a:gd name="connsiteX24" fmla="*/ 694197 w 1417320"/>
                    <a:gd name="connsiteY24" fmla="*/ 51601 h 509189"/>
                    <a:gd name="connsiteX25" fmla="*/ 723123 w 1417320"/>
                    <a:gd name="connsiteY25" fmla="*/ 117192 h 509189"/>
                    <a:gd name="connsiteX26" fmla="*/ 752047 w 1417320"/>
                    <a:gd name="connsiteY26" fmla="*/ 166094 h 509189"/>
                    <a:gd name="connsiteX27" fmla="*/ 780973 w 1417320"/>
                    <a:gd name="connsiteY27" fmla="*/ 248950 h 509189"/>
                    <a:gd name="connsiteX28" fmla="*/ 809897 w 1417320"/>
                    <a:gd name="connsiteY28" fmla="*/ 296305 h 509189"/>
                    <a:gd name="connsiteX29" fmla="*/ 838822 w 1417320"/>
                    <a:gd name="connsiteY29" fmla="*/ 357274 h 509189"/>
                    <a:gd name="connsiteX30" fmla="*/ 867747 w 1417320"/>
                    <a:gd name="connsiteY30" fmla="*/ 404730 h 509189"/>
                    <a:gd name="connsiteX31" fmla="*/ 896672 w 1417320"/>
                    <a:gd name="connsiteY31" fmla="*/ 451772 h 509189"/>
                    <a:gd name="connsiteX32" fmla="*/ 925596 w 1417320"/>
                    <a:gd name="connsiteY32" fmla="*/ 472177 h 509189"/>
                    <a:gd name="connsiteX33" fmla="*/ 954522 w 1417320"/>
                    <a:gd name="connsiteY33" fmla="*/ 485374 h 509189"/>
                    <a:gd name="connsiteX34" fmla="*/ 983446 w 1417320"/>
                    <a:gd name="connsiteY34" fmla="*/ 509190 h 509189"/>
                    <a:gd name="connsiteX35" fmla="*/ 1012372 w 1417320"/>
                    <a:gd name="connsiteY35" fmla="*/ 500499 h 509189"/>
                    <a:gd name="connsiteX36" fmla="*/ 1041296 w 1417320"/>
                    <a:gd name="connsiteY36" fmla="*/ 490291 h 509189"/>
                    <a:gd name="connsiteX37" fmla="*/ 1070216 w 1417320"/>
                    <a:gd name="connsiteY37" fmla="*/ 492267 h 509189"/>
                    <a:gd name="connsiteX38" fmla="*/ 1099147 w 1417320"/>
                    <a:gd name="connsiteY38" fmla="*/ 479497 h 509189"/>
                    <a:gd name="connsiteX39" fmla="*/ 1128065 w 1417320"/>
                    <a:gd name="connsiteY39" fmla="*/ 465022 h 509189"/>
                    <a:gd name="connsiteX40" fmla="*/ 1156995 w 1417320"/>
                    <a:gd name="connsiteY40" fmla="*/ 464218 h 509189"/>
                    <a:gd name="connsiteX41" fmla="*/ 1185926 w 1417320"/>
                    <a:gd name="connsiteY41" fmla="*/ 460693 h 509189"/>
                    <a:gd name="connsiteX42" fmla="*/ 1214844 w 1417320"/>
                    <a:gd name="connsiteY42" fmla="*/ 457554 h 509189"/>
                    <a:gd name="connsiteX43" fmla="*/ 1243775 w 1417320"/>
                    <a:gd name="connsiteY43" fmla="*/ 456349 h 509189"/>
                    <a:gd name="connsiteX44" fmla="*/ 1272692 w 1417320"/>
                    <a:gd name="connsiteY44" fmla="*/ 456006 h 509189"/>
                    <a:gd name="connsiteX45" fmla="*/ 1301623 w 1417320"/>
                    <a:gd name="connsiteY45" fmla="*/ 455962 h 509189"/>
                    <a:gd name="connsiteX46" fmla="*/ 1330541 w 1417320"/>
                    <a:gd name="connsiteY46" fmla="*/ 455962 h 509189"/>
                    <a:gd name="connsiteX47" fmla="*/ 1359472 w 1417320"/>
                    <a:gd name="connsiteY47" fmla="*/ 455962 h 509189"/>
                    <a:gd name="connsiteX48" fmla="*/ 1388389 w 1417320"/>
                    <a:gd name="connsiteY48" fmla="*/ 455962 h 509189"/>
                    <a:gd name="connsiteX49" fmla="*/ 1417320 w 1417320"/>
                    <a:gd name="connsiteY49" fmla="*/ 455962 h 509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417320" h="509189">
                      <a:moveTo>
                        <a:pt x="0" y="455962"/>
                      </a:moveTo>
                      <a:lnTo>
                        <a:pt x="28926" y="455962"/>
                      </a:lnTo>
                      <a:lnTo>
                        <a:pt x="57850" y="455962"/>
                      </a:lnTo>
                      <a:lnTo>
                        <a:pt x="86775" y="455962"/>
                      </a:lnTo>
                      <a:lnTo>
                        <a:pt x="115700" y="455962"/>
                      </a:lnTo>
                      <a:lnTo>
                        <a:pt x="144625" y="455962"/>
                      </a:lnTo>
                      <a:lnTo>
                        <a:pt x="173549" y="455563"/>
                      </a:lnTo>
                      <a:lnTo>
                        <a:pt x="202475" y="454699"/>
                      </a:lnTo>
                      <a:lnTo>
                        <a:pt x="231399" y="453217"/>
                      </a:lnTo>
                      <a:lnTo>
                        <a:pt x="260325" y="446129"/>
                      </a:lnTo>
                      <a:lnTo>
                        <a:pt x="289249" y="434753"/>
                      </a:lnTo>
                      <a:lnTo>
                        <a:pt x="318174" y="422388"/>
                      </a:lnTo>
                      <a:lnTo>
                        <a:pt x="347099" y="388984"/>
                      </a:lnTo>
                      <a:lnTo>
                        <a:pt x="376024" y="359406"/>
                      </a:lnTo>
                      <a:lnTo>
                        <a:pt x="404948" y="321662"/>
                      </a:lnTo>
                      <a:lnTo>
                        <a:pt x="433874" y="270563"/>
                      </a:lnTo>
                      <a:lnTo>
                        <a:pt x="462798" y="209685"/>
                      </a:lnTo>
                      <a:lnTo>
                        <a:pt x="491724" y="167232"/>
                      </a:lnTo>
                      <a:lnTo>
                        <a:pt x="520648" y="110381"/>
                      </a:lnTo>
                      <a:lnTo>
                        <a:pt x="549573" y="56540"/>
                      </a:lnTo>
                      <a:lnTo>
                        <a:pt x="578498" y="21840"/>
                      </a:lnTo>
                      <a:lnTo>
                        <a:pt x="607423" y="9743"/>
                      </a:lnTo>
                      <a:lnTo>
                        <a:pt x="636348" y="0"/>
                      </a:lnTo>
                      <a:lnTo>
                        <a:pt x="665273" y="9366"/>
                      </a:lnTo>
                      <a:lnTo>
                        <a:pt x="694197" y="51601"/>
                      </a:lnTo>
                      <a:lnTo>
                        <a:pt x="723123" y="117192"/>
                      </a:lnTo>
                      <a:lnTo>
                        <a:pt x="752047" y="166094"/>
                      </a:lnTo>
                      <a:lnTo>
                        <a:pt x="780973" y="248950"/>
                      </a:lnTo>
                      <a:lnTo>
                        <a:pt x="809897" y="296305"/>
                      </a:lnTo>
                      <a:lnTo>
                        <a:pt x="838822" y="357274"/>
                      </a:lnTo>
                      <a:lnTo>
                        <a:pt x="867747" y="404730"/>
                      </a:lnTo>
                      <a:lnTo>
                        <a:pt x="896672" y="451772"/>
                      </a:lnTo>
                      <a:lnTo>
                        <a:pt x="925596" y="472177"/>
                      </a:lnTo>
                      <a:lnTo>
                        <a:pt x="954522" y="485374"/>
                      </a:lnTo>
                      <a:lnTo>
                        <a:pt x="983446" y="509190"/>
                      </a:lnTo>
                      <a:lnTo>
                        <a:pt x="1012372" y="500499"/>
                      </a:lnTo>
                      <a:lnTo>
                        <a:pt x="1041296" y="490291"/>
                      </a:lnTo>
                      <a:lnTo>
                        <a:pt x="1070216" y="492267"/>
                      </a:lnTo>
                      <a:lnTo>
                        <a:pt x="1099147" y="479497"/>
                      </a:lnTo>
                      <a:lnTo>
                        <a:pt x="1128065" y="465022"/>
                      </a:lnTo>
                      <a:lnTo>
                        <a:pt x="1156995" y="464218"/>
                      </a:lnTo>
                      <a:lnTo>
                        <a:pt x="1185926" y="460693"/>
                      </a:lnTo>
                      <a:lnTo>
                        <a:pt x="1214844" y="457554"/>
                      </a:lnTo>
                      <a:lnTo>
                        <a:pt x="1243775" y="456349"/>
                      </a:lnTo>
                      <a:lnTo>
                        <a:pt x="1272692" y="456006"/>
                      </a:lnTo>
                      <a:lnTo>
                        <a:pt x="1301623" y="455962"/>
                      </a:lnTo>
                      <a:lnTo>
                        <a:pt x="1330541" y="455962"/>
                      </a:lnTo>
                      <a:lnTo>
                        <a:pt x="1359472" y="455962"/>
                      </a:lnTo>
                      <a:lnTo>
                        <a:pt x="1388389" y="455962"/>
                      </a:lnTo>
                      <a:lnTo>
                        <a:pt x="1417320" y="455962"/>
                      </a:lnTo>
                    </a:path>
                  </a:pathLst>
                </a:custGeom>
                <a:noFill/>
                <a:ln w="25400" cap="sq">
                  <a:solidFill>
                    <a:srgbClr val="FC8D6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" name="Freeform 76">
                  <a:extLst>
                    <a:ext uri="{FF2B5EF4-FFF2-40B4-BE49-F238E27FC236}">
                      <a16:creationId xmlns:a16="http://schemas.microsoft.com/office/drawing/2014/main" id="{35837F17-0626-7148-8F54-C942594603F6}"/>
                    </a:ext>
                  </a:extLst>
                </p:cNvPr>
                <p:cNvSpPr/>
                <p:nvPr/>
              </p:nvSpPr>
              <p:spPr>
                <a:xfrm>
                  <a:off x="3938815" y="1497513"/>
                  <a:ext cx="1417320" cy="247987"/>
                </a:xfrm>
                <a:custGeom>
                  <a:avLst/>
                  <a:gdLst>
                    <a:gd name="connsiteX0" fmla="*/ 0 w 1417320"/>
                    <a:gd name="connsiteY0" fmla="*/ 247828 h 247987"/>
                    <a:gd name="connsiteX1" fmla="*/ 28926 w 1417320"/>
                    <a:gd name="connsiteY1" fmla="*/ 247828 h 247987"/>
                    <a:gd name="connsiteX2" fmla="*/ 57850 w 1417320"/>
                    <a:gd name="connsiteY2" fmla="*/ 247828 h 247987"/>
                    <a:gd name="connsiteX3" fmla="*/ 86775 w 1417320"/>
                    <a:gd name="connsiteY3" fmla="*/ 247828 h 247987"/>
                    <a:gd name="connsiteX4" fmla="*/ 115700 w 1417320"/>
                    <a:gd name="connsiteY4" fmla="*/ 247828 h 247987"/>
                    <a:gd name="connsiteX5" fmla="*/ 144625 w 1417320"/>
                    <a:gd name="connsiteY5" fmla="*/ 247828 h 247987"/>
                    <a:gd name="connsiteX6" fmla="*/ 173549 w 1417320"/>
                    <a:gd name="connsiteY6" fmla="*/ 247988 h 247987"/>
                    <a:gd name="connsiteX7" fmla="*/ 202475 w 1417320"/>
                    <a:gd name="connsiteY7" fmla="*/ 247045 h 247987"/>
                    <a:gd name="connsiteX8" fmla="*/ 231399 w 1417320"/>
                    <a:gd name="connsiteY8" fmla="*/ 244067 h 247987"/>
                    <a:gd name="connsiteX9" fmla="*/ 260325 w 1417320"/>
                    <a:gd name="connsiteY9" fmla="*/ 238535 h 247987"/>
                    <a:gd name="connsiteX10" fmla="*/ 289249 w 1417320"/>
                    <a:gd name="connsiteY10" fmla="*/ 230712 h 247987"/>
                    <a:gd name="connsiteX11" fmla="*/ 318174 w 1417320"/>
                    <a:gd name="connsiteY11" fmla="*/ 229321 h 247987"/>
                    <a:gd name="connsiteX12" fmla="*/ 347099 w 1417320"/>
                    <a:gd name="connsiteY12" fmla="*/ 221788 h 247987"/>
                    <a:gd name="connsiteX13" fmla="*/ 376024 w 1417320"/>
                    <a:gd name="connsiteY13" fmla="*/ 207607 h 247987"/>
                    <a:gd name="connsiteX14" fmla="*/ 404948 w 1417320"/>
                    <a:gd name="connsiteY14" fmla="*/ 192573 h 247987"/>
                    <a:gd name="connsiteX15" fmla="*/ 433874 w 1417320"/>
                    <a:gd name="connsiteY15" fmla="*/ 165274 h 247987"/>
                    <a:gd name="connsiteX16" fmla="*/ 462798 w 1417320"/>
                    <a:gd name="connsiteY16" fmla="*/ 146517 h 247987"/>
                    <a:gd name="connsiteX17" fmla="*/ 491724 w 1417320"/>
                    <a:gd name="connsiteY17" fmla="*/ 129238 h 247987"/>
                    <a:gd name="connsiteX18" fmla="*/ 520648 w 1417320"/>
                    <a:gd name="connsiteY18" fmla="*/ 117537 h 247987"/>
                    <a:gd name="connsiteX19" fmla="*/ 549573 w 1417320"/>
                    <a:gd name="connsiteY19" fmla="*/ 90913 h 247987"/>
                    <a:gd name="connsiteX20" fmla="*/ 578498 w 1417320"/>
                    <a:gd name="connsiteY20" fmla="*/ 53712 h 247987"/>
                    <a:gd name="connsiteX21" fmla="*/ 607423 w 1417320"/>
                    <a:gd name="connsiteY21" fmla="*/ 60307 h 247987"/>
                    <a:gd name="connsiteX22" fmla="*/ 636348 w 1417320"/>
                    <a:gd name="connsiteY22" fmla="*/ 27892 h 247987"/>
                    <a:gd name="connsiteX23" fmla="*/ 665273 w 1417320"/>
                    <a:gd name="connsiteY23" fmla="*/ 13095 h 247987"/>
                    <a:gd name="connsiteX24" fmla="*/ 694197 w 1417320"/>
                    <a:gd name="connsiteY24" fmla="*/ 0 h 247987"/>
                    <a:gd name="connsiteX25" fmla="*/ 723123 w 1417320"/>
                    <a:gd name="connsiteY25" fmla="*/ 35875 h 247987"/>
                    <a:gd name="connsiteX26" fmla="*/ 752047 w 1417320"/>
                    <a:gd name="connsiteY26" fmla="*/ 32974 h 247987"/>
                    <a:gd name="connsiteX27" fmla="*/ 780973 w 1417320"/>
                    <a:gd name="connsiteY27" fmla="*/ 32795 h 247987"/>
                    <a:gd name="connsiteX28" fmla="*/ 809897 w 1417320"/>
                    <a:gd name="connsiteY28" fmla="*/ 40138 h 247987"/>
                    <a:gd name="connsiteX29" fmla="*/ 838822 w 1417320"/>
                    <a:gd name="connsiteY29" fmla="*/ 52925 h 247987"/>
                    <a:gd name="connsiteX30" fmla="*/ 867747 w 1417320"/>
                    <a:gd name="connsiteY30" fmla="*/ 93257 h 247987"/>
                    <a:gd name="connsiteX31" fmla="*/ 896672 w 1417320"/>
                    <a:gd name="connsiteY31" fmla="*/ 91601 h 247987"/>
                    <a:gd name="connsiteX32" fmla="*/ 925596 w 1417320"/>
                    <a:gd name="connsiteY32" fmla="*/ 119568 h 247987"/>
                    <a:gd name="connsiteX33" fmla="*/ 954522 w 1417320"/>
                    <a:gd name="connsiteY33" fmla="*/ 148471 h 247987"/>
                    <a:gd name="connsiteX34" fmla="*/ 983446 w 1417320"/>
                    <a:gd name="connsiteY34" fmla="*/ 170377 h 247987"/>
                    <a:gd name="connsiteX35" fmla="*/ 1012372 w 1417320"/>
                    <a:gd name="connsiteY35" fmla="*/ 185969 h 247987"/>
                    <a:gd name="connsiteX36" fmla="*/ 1041296 w 1417320"/>
                    <a:gd name="connsiteY36" fmla="*/ 193140 h 247987"/>
                    <a:gd name="connsiteX37" fmla="*/ 1070216 w 1417320"/>
                    <a:gd name="connsiteY37" fmla="*/ 213835 h 247987"/>
                    <a:gd name="connsiteX38" fmla="*/ 1099147 w 1417320"/>
                    <a:gd name="connsiteY38" fmla="*/ 219337 h 247987"/>
                    <a:gd name="connsiteX39" fmla="*/ 1128065 w 1417320"/>
                    <a:gd name="connsiteY39" fmla="*/ 229372 h 247987"/>
                    <a:gd name="connsiteX40" fmla="*/ 1156995 w 1417320"/>
                    <a:gd name="connsiteY40" fmla="*/ 241959 h 247987"/>
                    <a:gd name="connsiteX41" fmla="*/ 1185926 w 1417320"/>
                    <a:gd name="connsiteY41" fmla="*/ 245361 h 247987"/>
                    <a:gd name="connsiteX42" fmla="*/ 1214844 w 1417320"/>
                    <a:gd name="connsiteY42" fmla="*/ 247373 h 247987"/>
                    <a:gd name="connsiteX43" fmla="*/ 1243775 w 1417320"/>
                    <a:gd name="connsiteY43" fmla="*/ 247542 h 247987"/>
                    <a:gd name="connsiteX44" fmla="*/ 1272692 w 1417320"/>
                    <a:gd name="connsiteY44" fmla="*/ 247302 h 247987"/>
                    <a:gd name="connsiteX45" fmla="*/ 1301623 w 1417320"/>
                    <a:gd name="connsiteY45" fmla="*/ 247828 h 247987"/>
                    <a:gd name="connsiteX46" fmla="*/ 1330541 w 1417320"/>
                    <a:gd name="connsiteY46" fmla="*/ 247828 h 247987"/>
                    <a:gd name="connsiteX47" fmla="*/ 1359472 w 1417320"/>
                    <a:gd name="connsiteY47" fmla="*/ 247828 h 247987"/>
                    <a:gd name="connsiteX48" fmla="*/ 1388389 w 1417320"/>
                    <a:gd name="connsiteY48" fmla="*/ 247828 h 247987"/>
                    <a:gd name="connsiteX49" fmla="*/ 1417320 w 1417320"/>
                    <a:gd name="connsiteY49" fmla="*/ 247828 h 247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417320" h="247987">
                      <a:moveTo>
                        <a:pt x="0" y="247828"/>
                      </a:moveTo>
                      <a:lnTo>
                        <a:pt x="28926" y="247828"/>
                      </a:lnTo>
                      <a:lnTo>
                        <a:pt x="57850" y="247828"/>
                      </a:lnTo>
                      <a:lnTo>
                        <a:pt x="86775" y="247828"/>
                      </a:lnTo>
                      <a:lnTo>
                        <a:pt x="115700" y="247828"/>
                      </a:lnTo>
                      <a:lnTo>
                        <a:pt x="144625" y="247828"/>
                      </a:lnTo>
                      <a:lnTo>
                        <a:pt x="173549" y="247988"/>
                      </a:lnTo>
                      <a:lnTo>
                        <a:pt x="202475" y="247045"/>
                      </a:lnTo>
                      <a:lnTo>
                        <a:pt x="231399" y="244067"/>
                      </a:lnTo>
                      <a:lnTo>
                        <a:pt x="260325" y="238535"/>
                      </a:lnTo>
                      <a:lnTo>
                        <a:pt x="289249" y="230712"/>
                      </a:lnTo>
                      <a:lnTo>
                        <a:pt x="318174" y="229321"/>
                      </a:lnTo>
                      <a:lnTo>
                        <a:pt x="347099" y="221788"/>
                      </a:lnTo>
                      <a:lnTo>
                        <a:pt x="376024" y="207607"/>
                      </a:lnTo>
                      <a:lnTo>
                        <a:pt x="404948" y="192573"/>
                      </a:lnTo>
                      <a:lnTo>
                        <a:pt x="433874" y="165274"/>
                      </a:lnTo>
                      <a:lnTo>
                        <a:pt x="462798" y="146517"/>
                      </a:lnTo>
                      <a:lnTo>
                        <a:pt x="491724" y="129238"/>
                      </a:lnTo>
                      <a:lnTo>
                        <a:pt x="520648" y="117537"/>
                      </a:lnTo>
                      <a:lnTo>
                        <a:pt x="549573" y="90913"/>
                      </a:lnTo>
                      <a:lnTo>
                        <a:pt x="578498" y="53712"/>
                      </a:lnTo>
                      <a:lnTo>
                        <a:pt x="607423" y="60307"/>
                      </a:lnTo>
                      <a:lnTo>
                        <a:pt x="636348" y="27892"/>
                      </a:lnTo>
                      <a:lnTo>
                        <a:pt x="665273" y="13095"/>
                      </a:lnTo>
                      <a:lnTo>
                        <a:pt x="694197" y="0"/>
                      </a:lnTo>
                      <a:lnTo>
                        <a:pt x="723123" y="35875"/>
                      </a:lnTo>
                      <a:lnTo>
                        <a:pt x="752047" y="32974"/>
                      </a:lnTo>
                      <a:lnTo>
                        <a:pt x="780973" y="32795"/>
                      </a:lnTo>
                      <a:lnTo>
                        <a:pt x="809897" y="40138"/>
                      </a:lnTo>
                      <a:lnTo>
                        <a:pt x="838822" y="52925"/>
                      </a:lnTo>
                      <a:lnTo>
                        <a:pt x="867747" y="93257"/>
                      </a:lnTo>
                      <a:lnTo>
                        <a:pt x="896672" y="91601"/>
                      </a:lnTo>
                      <a:lnTo>
                        <a:pt x="925596" y="119568"/>
                      </a:lnTo>
                      <a:lnTo>
                        <a:pt x="954522" y="148471"/>
                      </a:lnTo>
                      <a:lnTo>
                        <a:pt x="983446" y="170377"/>
                      </a:lnTo>
                      <a:lnTo>
                        <a:pt x="1012372" y="185969"/>
                      </a:lnTo>
                      <a:lnTo>
                        <a:pt x="1041296" y="193140"/>
                      </a:lnTo>
                      <a:lnTo>
                        <a:pt x="1070216" y="213835"/>
                      </a:lnTo>
                      <a:lnTo>
                        <a:pt x="1099147" y="219337"/>
                      </a:lnTo>
                      <a:lnTo>
                        <a:pt x="1128065" y="229372"/>
                      </a:lnTo>
                      <a:lnTo>
                        <a:pt x="1156995" y="241959"/>
                      </a:lnTo>
                      <a:lnTo>
                        <a:pt x="1185926" y="245361"/>
                      </a:lnTo>
                      <a:lnTo>
                        <a:pt x="1214844" y="247373"/>
                      </a:lnTo>
                      <a:lnTo>
                        <a:pt x="1243775" y="247542"/>
                      </a:lnTo>
                      <a:lnTo>
                        <a:pt x="1272692" y="247302"/>
                      </a:lnTo>
                      <a:lnTo>
                        <a:pt x="1301623" y="247828"/>
                      </a:lnTo>
                      <a:lnTo>
                        <a:pt x="1330541" y="247828"/>
                      </a:lnTo>
                      <a:lnTo>
                        <a:pt x="1359472" y="247828"/>
                      </a:lnTo>
                      <a:lnTo>
                        <a:pt x="1388389" y="247828"/>
                      </a:lnTo>
                      <a:lnTo>
                        <a:pt x="1417320" y="247828"/>
                      </a:lnTo>
                    </a:path>
                  </a:pathLst>
                </a:custGeom>
                <a:noFill/>
                <a:ln w="19050" cap="flat">
                  <a:solidFill>
                    <a:srgbClr val="FC8D62">
                      <a:alpha val="70000"/>
                    </a:srgbClr>
                  </a:solidFill>
                  <a:prstDash val="sysDot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4" name="Graphic 2">
                <a:extLst>
                  <a:ext uri="{FF2B5EF4-FFF2-40B4-BE49-F238E27FC236}">
                    <a16:creationId xmlns:a16="http://schemas.microsoft.com/office/drawing/2014/main" id="{C68DFC30-2374-F74A-9791-004483B96E16}"/>
                  </a:ext>
                </a:extLst>
              </p:cNvPr>
              <p:cNvGrpSpPr/>
              <p:nvPr/>
            </p:nvGrpSpPr>
            <p:grpSpPr>
              <a:xfrm>
                <a:off x="3938815" y="1959357"/>
                <a:ext cx="1430020" cy="627611"/>
                <a:chOff x="3938815" y="1959357"/>
                <a:chExt cx="1430020" cy="627611"/>
              </a:xfrm>
            </p:grpSpPr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B7E68649-5D40-0D4D-94C7-39FE69488B4D}"/>
                    </a:ext>
                  </a:extLst>
                </p:cNvPr>
                <p:cNvSpPr/>
                <p:nvPr/>
              </p:nvSpPr>
              <p:spPr>
                <a:xfrm>
                  <a:off x="3938815" y="1959357"/>
                  <a:ext cx="1417320" cy="627611"/>
                </a:xfrm>
                <a:custGeom>
                  <a:avLst/>
                  <a:gdLst>
                    <a:gd name="connsiteX0" fmla="*/ 0 w 1417320"/>
                    <a:gd name="connsiteY0" fmla="*/ 627611 h 627611"/>
                    <a:gd name="connsiteX1" fmla="*/ 1417320 w 1417320"/>
                    <a:gd name="connsiteY1" fmla="*/ 627611 h 627611"/>
                    <a:gd name="connsiteX2" fmla="*/ 1417320 w 1417320"/>
                    <a:gd name="connsiteY2" fmla="*/ 0 h 627611"/>
                    <a:gd name="connsiteX3" fmla="*/ 0 w 1417320"/>
                    <a:gd name="connsiteY3" fmla="*/ 0 h 627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17320" h="627611">
                      <a:moveTo>
                        <a:pt x="0" y="627611"/>
                      </a:moveTo>
                      <a:lnTo>
                        <a:pt x="1417320" y="627611"/>
                      </a:lnTo>
                      <a:lnTo>
                        <a:pt x="1417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CBD7F311-DD89-4345-8B3C-6E387A89B9A3}"/>
                    </a:ext>
                  </a:extLst>
                </p:cNvPr>
                <p:cNvSpPr/>
                <p:nvPr/>
              </p:nvSpPr>
              <p:spPr>
                <a:xfrm>
                  <a:off x="3938815" y="1959357"/>
                  <a:ext cx="1417320" cy="627611"/>
                </a:xfrm>
                <a:custGeom>
                  <a:avLst/>
                  <a:gdLst>
                    <a:gd name="connsiteX0" fmla="*/ 0 w 1417320"/>
                    <a:gd name="connsiteY0" fmla="*/ 533047 h 627611"/>
                    <a:gd name="connsiteX1" fmla="*/ 0 w 1417320"/>
                    <a:gd name="connsiteY1" fmla="*/ 532018 h 627611"/>
                    <a:gd name="connsiteX2" fmla="*/ 28926 w 1417320"/>
                    <a:gd name="connsiteY2" fmla="*/ 534660 h 627611"/>
                    <a:gd name="connsiteX3" fmla="*/ 57850 w 1417320"/>
                    <a:gd name="connsiteY3" fmla="*/ 535574 h 627611"/>
                    <a:gd name="connsiteX4" fmla="*/ 86775 w 1417320"/>
                    <a:gd name="connsiteY4" fmla="*/ 534812 h 627611"/>
                    <a:gd name="connsiteX5" fmla="*/ 115700 w 1417320"/>
                    <a:gd name="connsiteY5" fmla="*/ 532907 h 627611"/>
                    <a:gd name="connsiteX6" fmla="*/ 144625 w 1417320"/>
                    <a:gd name="connsiteY6" fmla="*/ 530723 h 627611"/>
                    <a:gd name="connsiteX7" fmla="*/ 173549 w 1417320"/>
                    <a:gd name="connsiteY7" fmla="*/ 528818 h 627611"/>
                    <a:gd name="connsiteX8" fmla="*/ 202475 w 1417320"/>
                    <a:gd name="connsiteY8" fmla="*/ 525440 h 627611"/>
                    <a:gd name="connsiteX9" fmla="*/ 231399 w 1417320"/>
                    <a:gd name="connsiteY9" fmla="*/ 518607 h 627611"/>
                    <a:gd name="connsiteX10" fmla="*/ 260325 w 1417320"/>
                    <a:gd name="connsiteY10" fmla="*/ 506758 h 627611"/>
                    <a:gd name="connsiteX11" fmla="*/ 289249 w 1417320"/>
                    <a:gd name="connsiteY11" fmla="*/ 488749 h 627611"/>
                    <a:gd name="connsiteX12" fmla="*/ 318174 w 1417320"/>
                    <a:gd name="connsiteY12" fmla="*/ 463959 h 627611"/>
                    <a:gd name="connsiteX13" fmla="*/ 347099 w 1417320"/>
                    <a:gd name="connsiteY13" fmla="*/ 432285 h 627611"/>
                    <a:gd name="connsiteX14" fmla="*/ 376024 w 1417320"/>
                    <a:gd name="connsiteY14" fmla="*/ 394109 h 627611"/>
                    <a:gd name="connsiteX15" fmla="*/ 404948 w 1417320"/>
                    <a:gd name="connsiteY15" fmla="*/ 350269 h 627611"/>
                    <a:gd name="connsiteX16" fmla="*/ 433874 w 1417320"/>
                    <a:gd name="connsiteY16" fmla="*/ 302034 h 627611"/>
                    <a:gd name="connsiteX17" fmla="*/ 462798 w 1417320"/>
                    <a:gd name="connsiteY17" fmla="*/ 250986 h 627611"/>
                    <a:gd name="connsiteX18" fmla="*/ 491724 w 1417320"/>
                    <a:gd name="connsiteY18" fmla="*/ 199067 h 627611"/>
                    <a:gd name="connsiteX19" fmla="*/ 520648 w 1417320"/>
                    <a:gd name="connsiteY19" fmla="*/ 148446 h 627611"/>
                    <a:gd name="connsiteX20" fmla="*/ 549573 w 1417320"/>
                    <a:gd name="connsiteY20" fmla="*/ 101483 h 627611"/>
                    <a:gd name="connsiteX21" fmla="*/ 578498 w 1417320"/>
                    <a:gd name="connsiteY21" fmla="*/ 60651 h 627611"/>
                    <a:gd name="connsiteX22" fmla="*/ 607423 w 1417320"/>
                    <a:gd name="connsiteY22" fmla="*/ 28470 h 627611"/>
                    <a:gd name="connsiteX23" fmla="*/ 636348 w 1417320"/>
                    <a:gd name="connsiteY23" fmla="*/ 7442 h 627611"/>
                    <a:gd name="connsiteX24" fmla="*/ 665273 w 1417320"/>
                    <a:gd name="connsiteY24" fmla="*/ 0 h 627611"/>
                    <a:gd name="connsiteX25" fmla="*/ 694197 w 1417320"/>
                    <a:gd name="connsiteY25" fmla="*/ 8457 h 627611"/>
                    <a:gd name="connsiteX26" fmla="*/ 723123 w 1417320"/>
                    <a:gd name="connsiteY26" fmla="*/ 34892 h 627611"/>
                    <a:gd name="connsiteX27" fmla="*/ 752047 w 1417320"/>
                    <a:gd name="connsiteY27" fmla="*/ 80286 h 627611"/>
                    <a:gd name="connsiteX28" fmla="*/ 780973 w 1417320"/>
                    <a:gd name="connsiteY28" fmla="*/ 139932 h 627611"/>
                    <a:gd name="connsiteX29" fmla="*/ 809897 w 1417320"/>
                    <a:gd name="connsiteY29" fmla="*/ 208406 h 627611"/>
                    <a:gd name="connsiteX30" fmla="*/ 838822 w 1417320"/>
                    <a:gd name="connsiteY30" fmla="*/ 280638 h 627611"/>
                    <a:gd name="connsiteX31" fmla="*/ 867747 w 1417320"/>
                    <a:gd name="connsiteY31" fmla="*/ 352173 h 627611"/>
                    <a:gd name="connsiteX32" fmla="*/ 896672 w 1417320"/>
                    <a:gd name="connsiteY32" fmla="*/ 419293 h 627611"/>
                    <a:gd name="connsiteX33" fmla="*/ 925596 w 1417320"/>
                    <a:gd name="connsiteY33" fmla="*/ 479072 h 627611"/>
                    <a:gd name="connsiteX34" fmla="*/ 954522 w 1417320"/>
                    <a:gd name="connsiteY34" fmla="*/ 529415 h 627611"/>
                    <a:gd name="connsiteX35" fmla="*/ 983446 w 1417320"/>
                    <a:gd name="connsiteY35" fmla="*/ 569039 h 627611"/>
                    <a:gd name="connsiteX36" fmla="*/ 1012372 w 1417320"/>
                    <a:gd name="connsiteY36" fmla="*/ 597449 h 627611"/>
                    <a:gd name="connsiteX37" fmla="*/ 1041296 w 1417320"/>
                    <a:gd name="connsiteY37" fmla="*/ 614898 h 627611"/>
                    <a:gd name="connsiteX38" fmla="*/ 1070216 w 1417320"/>
                    <a:gd name="connsiteY38" fmla="*/ 622277 h 627611"/>
                    <a:gd name="connsiteX39" fmla="*/ 1099147 w 1417320"/>
                    <a:gd name="connsiteY39" fmla="*/ 620944 h 627611"/>
                    <a:gd name="connsiteX40" fmla="*/ 1128065 w 1417320"/>
                    <a:gd name="connsiteY40" fmla="*/ 612562 h 627611"/>
                    <a:gd name="connsiteX41" fmla="*/ 1156995 w 1417320"/>
                    <a:gd name="connsiteY41" fmla="*/ 599036 h 627611"/>
                    <a:gd name="connsiteX42" fmla="*/ 1185926 w 1417320"/>
                    <a:gd name="connsiteY42" fmla="*/ 582348 h 627611"/>
                    <a:gd name="connsiteX43" fmla="*/ 1214844 w 1417320"/>
                    <a:gd name="connsiteY43" fmla="*/ 564530 h 627611"/>
                    <a:gd name="connsiteX44" fmla="*/ 1243775 w 1417320"/>
                    <a:gd name="connsiteY44" fmla="*/ 547550 h 627611"/>
                    <a:gd name="connsiteX45" fmla="*/ 1272692 w 1417320"/>
                    <a:gd name="connsiteY45" fmla="*/ 533314 h 627611"/>
                    <a:gd name="connsiteX46" fmla="*/ 1301623 w 1417320"/>
                    <a:gd name="connsiteY46" fmla="*/ 523687 h 627611"/>
                    <a:gd name="connsiteX47" fmla="*/ 1330541 w 1417320"/>
                    <a:gd name="connsiteY47" fmla="*/ 519890 h 627611"/>
                    <a:gd name="connsiteX48" fmla="*/ 1359472 w 1417320"/>
                    <a:gd name="connsiteY48" fmla="*/ 520588 h 627611"/>
                    <a:gd name="connsiteX49" fmla="*/ 1388389 w 1417320"/>
                    <a:gd name="connsiteY49" fmla="*/ 523890 h 627611"/>
                    <a:gd name="connsiteX50" fmla="*/ 1417320 w 1417320"/>
                    <a:gd name="connsiteY50" fmla="*/ 528132 h 627611"/>
                    <a:gd name="connsiteX51" fmla="*/ 1417320 w 1417320"/>
                    <a:gd name="connsiteY51" fmla="*/ 529466 h 627611"/>
                    <a:gd name="connsiteX52" fmla="*/ 1417320 w 1417320"/>
                    <a:gd name="connsiteY52" fmla="*/ 529466 h 627611"/>
                    <a:gd name="connsiteX53" fmla="*/ 1388389 w 1417320"/>
                    <a:gd name="connsiteY53" fmla="*/ 525516 h 627611"/>
                    <a:gd name="connsiteX54" fmla="*/ 1359472 w 1417320"/>
                    <a:gd name="connsiteY54" fmla="*/ 522430 h 627611"/>
                    <a:gd name="connsiteX55" fmla="*/ 1330541 w 1417320"/>
                    <a:gd name="connsiteY55" fmla="*/ 521845 h 627611"/>
                    <a:gd name="connsiteX56" fmla="*/ 1301623 w 1417320"/>
                    <a:gd name="connsiteY56" fmla="*/ 525706 h 627611"/>
                    <a:gd name="connsiteX57" fmla="*/ 1272692 w 1417320"/>
                    <a:gd name="connsiteY57" fmla="*/ 535473 h 627611"/>
                    <a:gd name="connsiteX58" fmla="*/ 1243775 w 1417320"/>
                    <a:gd name="connsiteY58" fmla="*/ 550090 h 627611"/>
                    <a:gd name="connsiteX59" fmla="*/ 1214844 w 1417320"/>
                    <a:gd name="connsiteY59" fmla="*/ 567667 h 627611"/>
                    <a:gd name="connsiteX60" fmla="*/ 1185926 w 1417320"/>
                    <a:gd name="connsiteY60" fmla="*/ 586158 h 627611"/>
                    <a:gd name="connsiteX61" fmla="*/ 1156995 w 1417320"/>
                    <a:gd name="connsiteY61" fmla="*/ 603456 h 627611"/>
                    <a:gd name="connsiteX62" fmla="*/ 1128065 w 1417320"/>
                    <a:gd name="connsiteY62" fmla="*/ 617438 h 627611"/>
                    <a:gd name="connsiteX63" fmla="*/ 1099147 w 1417320"/>
                    <a:gd name="connsiteY63" fmla="*/ 626113 h 627611"/>
                    <a:gd name="connsiteX64" fmla="*/ 1070216 w 1417320"/>
                    <a:gd name="connsiteY64" fmla="*/ 627611 h 627611"/>
                    <a:gd name="connsiteX65" fmla="*/ 1041296 w 1417320"/>
                    <a:gd name="connsiteY65" fmla="*/ 620372 h 627611"/>
                    <a:gd name="connsiteX66" fmla="*/ 1012372 w 1417320"/>
                    <a:gd name="connsiteY66" fmla="*/ 603240 h 627611"/>
                    <a:gd name="connsiteX67" fmla="*/ 983446 w 1417320"/>
                    <a:gd name="connsiteY67" fmla="*/ 575528 h 627611"/>
                    <a:gd name="connsiteX68" fmla="*/ 954522 w 1417320"/>
                    <a:gd name="connsiteY68" fmla="*/ 537111 h 627611"/>
                    <a:gd name="connsiteX69" fmla="*/ 925596 w 1417320"/>
                    <a:gd name="connsiteY69" fmla="*/ 488445 h 627611"/>
                    <a:gd name="connsiteX70" fmla="*/ 896672 w 1417320"/>
                    <a:gd name="connsiteY70" fmla="*/ 430698 h 627611"/>
                    <a:gd name="connsiteX71" fmla="*/ 867747 w 1417320"/>
                    <a:gd name="connsiteY71" fmla="*/ 365826 h 627611"/>
                    <a:gd name="connsiteX72" fmla="*/ 838822 w 1417320"/>
                    <a:gd name="connsiteY72" fmla="*/ 296615 h 627611"/>
                    <a:gd name="connsiteX73" fmla="*/ 809897 w 1417320"/>
                    <a:gd name="connsiteY73" fmla="*/ 226644 h 627611"/>
                    <a:gd name="connsiteX74" fmla="*/ 780973 w 1417320"/>
                    <a:gd name="connsiteY74" fmla="*/ 160244 h 627611"/>
                    <a:gd name="connsiteX75" fmla="*/ 752047 w 1417320"/>
                    <a:gd name="connsiteY75" fmla="*/ 102361 h 627611"/>
                    <a:gd name="connsiteX76" fmla="*/ 723123 w 1417320"/>
                    <a:gd name="connsiteY76" fmla="*/ 58312 h 627611"/>
                    <a:gd name="connsiteX77" fmla="*/ 694197 w 1417320"/>
                    <a:gd name="connsiteY77" fmla="*/ 32710 h 627611"/>
                    <a:gd name="connsiteX78" fmla="*/ 665273 w 1417320"/>
                    <a:gd name="connsiteY78" fmla="*/ 24539 h 627611"/>
                    <a:gd name="connsiteX79" fmla="*/ 636348 w 1417320"/>
                    <a:gd name="connsiteY79" fmla="*/ 31716 h 627611"/>
                    <a:gd name="connsiteX80" fmla="*/ 607423 w 1417320"/>
                    <a:gd name="connsiteY80" fmla="*/ 51944 h 627611"/>
                    <a:gd name="connsiteX81" fmla="*/ 578498 w 1417320"/>
                    <a:gd name="connsiteY81" fmla="*/ 82838 h 627611"/>
                    <a:gd name="connsiteX82" fmla="*/ 549573 w 1417320"/>
                    <a:gd name="connsiteY82" fmla="*/ 121959 h 627611"/>
                    <a:gd name="connsiteX83" fmla="*/ 520648 w 1417320"/>
                    <a:gd name="connsiteY83" fmla="*/ 166874 h 627611"/>
                    <a:gd name="connsiteX84" fmla="*/ 491724 w 1417320"/>
                    <a:gd name="connsiteY84" fmla="*/ 215207 h 627611"/>
                    <a:gd name="connsiteX85" fmla="*/ 462798 w 1417320"/>
                    <a:gd name="connsiteY85" fmla="*/ 264710 h 627611"/>
                    <a:gd name="connsiteX86" fmla="*/ 433874 w 1417320"/>
                    <a:gd name="connsiteY86" fmla="*/ 313324 h 627611"/>
                    <a:gd name="connsiteX87" fmla="*/ 404948 w 1417320"/>
                    <a:gd name="connsiteY87" fmla="*/ 359247 h 627611"/>
                    <a:gd name="connsiteX88" fmla="*/ 376024 w 1417320"/>
                    <a:gd name="connsiteY88" fmla="*/ 400980 h 627611"/>
                    <a:gd name="connsiteX89" fmla="*/ 347099 w 1417320"/>
                    <a:gd name="connsiteY89" fmla="*/ 437365 h 627611"/>
                    <a:gd name="connsiteX90" fmla="*/ 318174 w 1417320"/>
                    <a:gd name="connsiteY90" fmla="*/ 467617 h 627611"/>
                    <a:gd name="connsiteX91" fmla="*/ 289249 w 1417320"/>
                    <a:gd name="connsiteY91" fmla="*/ 491416 h 627611"/>
                    <a:gd name="connsiteX92" fmla="*/ 260325 w 1417320"/>
                    <a:gd name="connsiteY92" fmla="*/ 508841 h 627611"/>
                    <a:gd name="connsiteX93" fmla="*/ 231399 w 1417320"/>
                    <a:gd name="connsiteY93" fmla="*/ 520398 h 627611"/>
                    <a:gd name="connsiteX94" fmla="*/ 202475 w 1417320"/>
                    <a:gd name="connsiteY94" fmla="*/ 527065 h 627611"/>
                    <a:gd name="connsiteX95" fmla="*/ 173549 w 1417320"/>
                    <a:gd name="connsiteY95" fmla="*/ 530316 h 627611"/>
                    <a:gd name="connsiteX96" fmla="*/ 144625 w 1417320"/>
                    <a:gd name="connsiteY96" fmla="*/ 532082 h 627611"/>
                    <a:gd name="connsiteX97" fmla="*/ 115700 w 1417320"/>
                    <a:gd name="connsiteY97" fmla="*/ 534063 h 627611"/>
                    <a:gd name="connsiteX98" fmla="*/ 86775 w 1417320"/>
                    <a:gd name="connsiteY98" fmla="*/ 535739 h 627611"/>
                    <a:gd name="connsiteX99" fmla="*/ 57850 w 1417320"/>
                    <a:gd name="connsiteY99" fmla="*/ 536336 h 627611"/>
                    <a:gd name="connsiteX100" fmla="*/ 28926 w 1417320"/>
                    <a:gd name="connsiteY100" fmla="*/ 535447 h 627611"/>
                    <a:gd name="connsiteX101" fmla="*/ 0 w 1417320"/>
                    <a:gd name="connsiteY101" fmla="*/ 533047 h 627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</a:cxnLst>
                  <a:rect l="l" t="t" r="r" b="b"/>
                  <a:pathLst>
                    <a:path w="1417320" h="627611">
                      <a:moveTo>
                        <a:pt x="0" y="533047"/>
                      </a:moveTo>
                      <a:lnTo>
                        <a:pt x="0" y="532018"/>
                      </a:lnTo>
                      <a:lnTo>
                        <a:pt x="28926" y="534660"/>
                      </a:lnTo>
                      <a:lnTo>
                        <a:pt x="57850" y="535574"/>
                      </a:lnTo>
                      <a:lnTo>
                        <a:pt x="86775" y="534812"/>
                      </a:lnTo>
                      <a:lnTo>
                        <a:pt x="115700" y="532907"/>
                      </a:lnTo>
                      <a:lnTo>
                        <a:pt x="144625" y="530723"/>
                      </a:lnTo>
                      <a:lnTo>
                        <a:pt x="173549" y="528818"/>
                      </a:lnTo>
                      <a:lnTo>
                        <a:pt x="202475" y="525440"/>
                      </a:lnTo>
                      <a:lnTo>
                        <a:pt x="231399" y="518607"/>
                      </a:lnTo>
                      <a:lnTo>
                        <a:pt x="260325" y="506758"/>
                      </a:lnTo>
                      <a:lnTo>
                        <a:pt x="289249" y="488749"/>
                      </a:lnTo>
                      <a:lnTo>
                        <a:pt x="318174" y="463959"/>
                      </a:lnTo>
                      <a:lnTo>
                        <a:pt x="347099" y="432285"/>
                      </a:lnTo>
                      <a:lnTo>
                        <a:pt x="376024" y="394109"/>
                      </a:lnTo>
                      <a:lnTo>
                        <a:pt x="404948" y="350269"/>
                      </a:lnTo>
                      <a:lnTo>
                        <a:pt x="433874" y="302034"/>
                      </a:lnTo>
                      <a:lnTo>
                        <a:pt x="462798" y="250986"/>
                      </a:lnTo>
                      <a:lnTo>
                        <a:pt x="491724" y="199067"/>
                      </a:lnTo>
                      <a:lnTo>
                        <a:pt x="520648" y="148446"/>
                      </a:lnTo>
                      <a:lnTo>
                        <a:pt x="549573" y="101483"/>
                      </a:lnTo>
                      <a:lnTo>
                        <a:pt x="578498" y="60651"/>
                      </a:lnTo>
                      <a:lnTo>
                        <a:pt x="607423" y="28470"/>
                      </a:lnTo>
                      <a:lnTo>
                        <a:pt x="636348" y="7442"/>
                      </a:lnTo>
                      <a:lnTo>
                        <a:pt x="665273" y="0"/>
                      </a:lnTo>
                      <a:lnTo>
                        <a:pt x="694197" y="8457"/>
                      </a:lnTo>
                      <a:lnTo>
                        <a:pt x="723123" y="34892"/>
                      </a:lnTo>
                      <a:lnTo>
                        <a:pt x="752047" y="80286"/>
                      </a:lnTo>
                      <a:lnTo>
                        <a:pt x="780973" y="139932"/>
                      </a:lnTo>
                      <a:lnTo>
                        <a:pt x="809897" y="208406"/>
                      </a:lnTo>
                      <a:lnTo>
                        <a:pt x="838822" y="280638"/>
                      </a:lnTo>
                      <a:lnTo>
                        <a:pt x="867747" y="352173"/>
                      </a:lnTo>
                      <a:lnTo>
                        <a:pt x="896672" y="419293"/>
                      </a:lnTo>
                      <a:lnTo>
                        <a:pt x="925596" y="479072"/>
                      </a:lnTo>
                      <a:lnTo>
                        <a:pt x="954522" y="529415"/>
                      </a:lnTo>
                      <a:lnTo>
                        <a:pt x="983446" y="569039"/>
                      </a:lnTo>
                      <a:lnTo>
                        <a:pt x="1012372" y="597449"/>
                      </a:lnTo>
                      <a:lnTo>
                        <a:pt x="1041296" y="614898"/>
                      </a:lnTo>
                      <a:lnTo>
                        <a:pt x="1070216" y="622277"/>
                      </a:lnTo>
                      <a:lnTo>
                        <a:pt x="1099147" y="620944"/>
                      </a:lnTo>
                      <a:lnTo>
                        <a:pt x="1128065" y="612562"/>
                      </a:lnTo>
                      <a:lnTo>
                        <a:pt x="1156995" y="599036"/>
                      </a:lnTo>
                      <a:lnTo>
                        <a:pt x="1185926" y="582348"/>
                      </a:lnTo>
                      <a:lnTo>
                        <a:pt x="1214844" y="564530"/>
                      </a:lnTo>
                      <a:lnTo>
                        <a:pt x="1243775" y="547550"/>
                      </a:lnTo>
                      <a:lnTo>
                        <a:pt x="1272692" y="533314"/>
                      </a:lnTo>
                      <a:lnTo>
                        <a:pt x="1301623" y="523687"/>
                      </a:lnTo>
                      <a:lnTo>
                        <a:pt x="1330541" y="519890"/>
                      </a:lnTo>
                      <a:lnTo>
                        <a:pt x="1359472" y="520588"/>
                      </a:lnTo>
                      <a:lnTo>
                        <a:pt x="1388389" y="523890"/>
                      </a:lnTo>
                      <a:lnTo>
                        <a:pt x="1417320" y="528132"/>
                      </a:lnTo>
                      <a:lnTo>
                        <a:pt x="1417320" y="529466"/>
                      </a:lnTo>
                      <a:lnTo>
                        <a:pt x="1417320" y="529466"/>
                      </a:lnTo>
                      <a:lnTo>
                        <a:pt x="1388389" y="525516"/>
                      </a:lnTo>
                      <a:lnTo>
                        <a:pt x="1359472" y="522430"/>
                      </a:lnTo>
                      <a:lnTo>
                        <a:pt x="1330541" y="521845"/>
                      </a:lnTo>
                      <a:lnTo>
                        <a:pt x="1301623" y="525706"/>
                      </a:lnTo>
                      <a:lnTo>
                        <a:pt x="1272692" y="535473"/>
                      </a:lnTo>
                      <a:lnTo>
                        <a:pt x="1243775" y="550090"/>
                      </a:lnTo>
                      <a:lnTo>
                        <a:pt x="1214844" y="567667"/>
                      </a:lnTo>
                      <a:lnTo>
                        <a:pt x="1185926" y="586158"/>
                      </a:lnTo>
                      <a:lnTo>
                        <a:pt x="1156995" y="603456"/>
                      </a:lnTo>
                      <a:lnTo>
                        <a:pt x="1128065" y="617438"/>
                      </a:lnTo>
                      <a:lnTo>
                        <a:pt x="1099147" y="626113"/>
                      </a:lnTo>
                      <a:lnTo>
                        <a:pt x="1070216" y="627611"/>
                      </a:lnTo>
                      <a:lnTo>
                        <a:pt x="1041296" y="620372"/>
                      </a:lnTo>
                      <a:lnTo>
                        <a:pt x="1012372" y="603240"/>
                      </a:lnTo>
                      <a:lnTo>
                        <a:pt x="983446" y="575528"/>
                      </a:lnTo>
                      <a:lnTo>
                        <a:pt x="954522" y="537111"/>
                      </a:lnTo>
                      <a:lnTo>
                        <a:pt x="925596" y="488445"/>
                      </a:lnTo>
                      <a:lnTo>
                        <a:pt x="896672" y="430698"/>
                      </a:lnTo>
                      <a:lnTo>
                        <a:pt x="867747" y="365826"/>
                      </a:lnTo>
                      <a:lnTo>
                        <a:pt x="838822" y="296615"/>
                      </a:lnTo>
                      <a:lnTo>
                        <a:pt x="809897" y="226644"/>
                      </a:lnTo>
                      <a:lnTo>
                        <a:pt x="780973" y="160244"/>
                      </a:lnTo>
                      <a:lnTo>
                        <a:pt x="752047" y="102361"/>
                      </a:lnTo>
                      <a:lnTo>
                        <a:pt x="723123" y="58312"/>
                      </a:lnTo>
                      <a:lnTo>
                        <a:pt x="694197" y="32710"/>
                      </a:lnTo>
                      <a:lnTo>
                        <a:pt x="665273" y="24539"/>
                      </a:lnTo>
                      <a:lnTo>
                        <a:pt x="636348" y="31716"/>
                      </a:lnTo>
                      <a:lnTo>
                        <a:pt x="607423" y="51944"/>
                      </a:lnTo>
                      <a:lnTo>
                        <a:pt x="578498" y="82838"/>
                      </a:lnTo>
                      <a:lnTo>
                        <a:pt x="549573" y="121959"/>
                      </a:lnTo>
                      <a:lnTo>
                        <a:pt x="520648" y="166874"/>
                      </a:lnTo>
                      <a:lnTo>
                        <a:pt x="491724" y="215207"/>
                      </a:lnTo>
                      <a:lnTo>
                        <a:pt x="462798" y="264710"/>
                      </a:lnTo>
                      <a:lnTo>
                        <a:pt x="433874" y="313324"/>
                      </a:lnTo>
                      <a:lnTo>
                        <a:pt x="404948" y="359247"/>
                      </a:lnTo>
                      <a:lnTo>
                        <a:pt x="376024" y="400980"/>
                      </a:lnTo>
                      <a:lnTo>
                        <a:pt x="347099" y="437365"/>
                      </a:lnTo>
                      <a:lnTo>
                        <a:pt x="318174" y="467617"/>
                      </a:lnTo>
                      <a:lnTo>
                        <a:pt x="289249" y="491416"/>
                      </a:lnTo>
                      <a:lnTo>
                        <a:pt x="260325" y="508841"/>
                      </a:lnTo>
                      <a:lnTo>
                        <a:pt x="231399" y="520398"/>
                      </a:lnTo>
                      <a:lnTo>
                        <a:pt x="202475" y="527065"/>
                      </a:lnTo>
                      <a:lnTo>
                        <a:pt x="173549" y="530316"/>
                      </a:lnTo>
                      <a:lnTo>
                        <a:pt x="144625" y="532082"/>
                      </a:lnTo>
                      <a:lnTo>
                        <a:pt x="115700" y="534063"/>
                      </a:lnTo>
                      <a:lnTo>
                        <a:pt x="86775" y="535739"/>
                      </a:lnTo>
                      <a:lnTo>
                        <a:pt x="57850" y="536336"/>
                      </a:lnTo>
                      <a:lnTo>
                        <a:pt x="28926" y="535447"/>
                      </a:lnTo>
                      <a:lnTo>
                        <a:pt x="0" y="533047"/>
                      </a:lnTo>
                      <a:close/>
                    </a:path>
                  </a:pathLst>
                </a:custGeom>
                <a:solidFill>
                  <a:srgbClr val="66C2A5">
                    <a:alpha val="20000"/>
                  </a:srgbClr>
                </a:solidFill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97" name="Graphic 2">
                  <a:extLst>
                    <a:ext uri="{FF2B5EF4-FFF2-40B4-BE49-F238E27FC236}">
                      <a16:creationId xmlns:a16="http://schemas.microsoft.com/office/drawing/2014/main" id="{E478C7D7-A868-6947-970A-D33365CAE952}"/>
                    </a:ext>
                  </a:extLst>
                </p:cNvPr>
                <p:cNvGrpSpPr/>
                <p:nvPr/>
              </p:nvGrpSpPr>
              <p:grpSpPr>
                <a:xfrm>
                  <a:off x="4083440" y="2513563"/>
                  <a:ext cx="1156997" cy="44450"/>
                  <a:chOff x="4083440" y="2513563"/>
                  <a:chExt cx="1156997" cy="44450"/>
                </a:xfrm>
              </p:grpSpPr>
              <p:sp>
                <p:nvSpPr>
                  <p:cNvPr id="98" name="Freeform 97">
                    <a:extLst>
                      <a:ext uri="{FF2B5EF4-FFF2-40B4-BE49-F238E27FC236}">
                        <a16:creationId xmlns:a16="http://schemas.microsoft.com/office/drawing/2014/main" id="{B7C6C00D-6394-D846-8A42-8F9A1EA8849F}"/>
                      </a:ext>
                    </a:extLst>
                  </p:cNvPr>
                  <p:cNvSpPr/>
                  <p:nvPr/>
                </p:nvSpPr>
                <p:spPr>
                  <a:xfrm>
                    <a:off x="4083440" y="2513563"/>
                    <a:ext cx="12700" cy="44450"/>
                  </a:xfrm>
                  <a:custGeom>
                    <a:avLst/>
                    <a:gdLst>
                      <a:gd name="connsiteX0" fmla="*/ 29 w 12700"/>
                      <a:gd name="connsiteY0" fmla="*/ 120 h 44450"/>
                      <a:gd name="connsiteX1" fmla="*/ 29 w 12700"/>
                      <a:gd name="connsiteY1" fmla="*/ 44570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29" y="120"/>
                        </a:moveTo>
                        <a:lnTo>
                          <a:pt x="29" y="44570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4D4D4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9" name="Freeform 98">
                    <a:extLst>
                      <a:ext uri="{FF2B5EF4-FFF2-40B4-BE49-F238E27FC236}">
                        <a16:creationId xmlns:a16="http://schemas.microsoft.com/office/drawing/2014/main" id="{351DE15D-8D2C-6746-AE38-D5ADEE45CF0F}"/>
                      </a:ext>
                    </a:extLst>
                  </p:cNvPr>
                  <p:cNvSpPr/>
                  <p:nvPr/>
                </p:nvSpPr>
                <p:spPr>
                  <a:xfrm>
                    <a:off x="4372688" y="2513563"/>
                    <a:ext cx="12700" cy="44450"/>
                  </a:xfrm>
                  <a:custGeom>
                    <a:avLst/>
                    <a:gdLst>
                      <a:gd name="connsiteX0" fmla="*/ 52 w 12700"/>
                      <a:gd name="connsiteY0" fmla="*/ 120 h 44450"/>
                      <a:gd name="connsiteX1" fmla="*/ 52 w 12700"/>
                      <a:gd name="connsiteY1" fmla="*/ 44570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52" y="120"/>
                        </a:moveTo>
                        <a:lnTo>
                          <a:pt x="52" y="44570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4D4D4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0" name="Freeform 99">
                    <a:extLst>
                      <a:ext uri="{FF2B5EF4-FFF2-40B4-BE49-F238E27FC236}">
                        <a16:creationId xmlns:a16="http://schemas.microsoft.com/office/drawing/2014/main" id="{2784EBEE-D8F2-5344-A06D-5A6436DECB11}"/>
                      </a:ext>
                    </a:extLst>
                  </p:cNvPr>
                  <p:cNvSpPr/>
                  <p:nvPr/>
                </p:nvSpPr>
                <p:spPr>
                  <a:xfrm>
                    <a:off x="4661937" y="2513563"/>
                    <a:ext cx="12700" cy="44450"/>
                  </a:xfrm>
                  <a:custGeom>
                    <a:avLst/>
                    <a:gdLst>
                      <a:gd name="connsiteX0" fmla="*/ 75 w 12700"/>
                      <a:gd name="connsiteY0" fmla="*/ 120 h 44450"/>
                      <a:gd name="connsiteX1" fmla="*/ 75 w 12700"/>
                      <a:gd name="connsiteY1" fmla="*/ 44570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75" y="120"/>
                        </a:moveTo>
                        <a:lnTo>
                          <a:pt x="75" y="44570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1" name="Freeform 100">
                    <a:extLst>
                      <a:ext uri="{FF2B5EF4-FFF2-40B4-BE49-F238E27FC236}">
                        <a16:creationId xmlns:a16="http://schemas.microsoft.com/office/drawing/2014/main" id="{32E9EAF5-1877-6C45-A726-4D417AD56465}"/>
                      </a:ext>
                    </a:extLst>
                  </p:cNvPr>
                  <p:cNvSpPr/>
                  <p:nvPr/>
                </p:nvSpPr>
                <p:spPr>
                  <a:xfrm>
                    <a:off x="4951186" y="2513563"/>
                    <a:ext cx="12700" cy="44450"/>
                  </a:xfrm>
                  <a:custGeom>
                    <a:avLst/>
                    <a:gdLst>
                      <a:gd name="connsiteX0" fmla="*/ 98 w 12700"/>
                      <a:gd name="connsiteY0" fmla="*/ 120 h 44450"/>
                      <a:gd name="connsiteX1" fmla="*/ 98 w 12700"/>
                      <a:gd name="connsiteY1" fmla="*/ 44570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98" y="120"/>
                        </a:moveTo>
                        <a:lnTo>
                          <a:pt x="98" y="44570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4D4D4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2" name="Freeform 101">
                    <a:extLst>
                      <a:ext uri="{FF2B5EF4-FFF2-40B4-BE49-F238E27FC236}">
                        <a16:creationId xmlns:a16="http://schemas.microsoft.com/office/drawing/2014/main" id="{AE913BF8-C9A9-E542-B297-D888B2E37773}"/>
                      </a:ext>
                    </a:extLst>
                  </p:cNvPr>
                  <p:cNvSpPr/>
                  <p:nvPr/>
                </p:nvSpPr>
                <p:spPr>
                  <a:xfrm>
                    <a:off x="5240438" y="2513563"/>
                    <a:ext cx="12700" cy="44450"/>
                  </a:xfrm>
                  <a:custGeom>
                    <a:avLst/>
                    <a:gdLst>
                      <a:gd name="connsiteX0" fmla="*/ 120 w 12700"/>
                      <a:gd name="connsiteY0" fmla="*/ 120 h 44450"/>
                      <a:gd name="connsiteX1" fmla="*/ 120 w 12700"/>
                      <a:gd name="connsiteY1" fmla="*/ 44570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120" y="120"/>
                        </a:moveTo>
                        <a:lnTo>
                          <a:pt x="120" y="44570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4D4D4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91114365-1C39-8943-B6A4-1C4B07135938}"/>
                    </a:ext>
                  </a:extLst>
                </p:cNvPr>
                <p:cNvSpPr/>
                <p:nvPr/>
              </p:nvSpPr>
              <p:spPr>
                <a:xfrm>
                  <a:off x="4661937" y="1959357"/>
                  <a:ext cx="12700" cy="627611"/>
                </a:xfrm>
                <a:custGeom>
                  <a:avLst/>
                  <a:gdLst>
                    <a:gd name="connsiteX0" fmla="*/ 0 w 12700"/>
                    <a:gd name="connsiteY0" fmla="*/ 627611 h 627611"/>
                    <a:gd name="connsiteX1" fmla="*/ 0 w 12700"/>
                    <a:gd name="connsiteY1" fmla="*/ 0 h 627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627611">
                      <a:moveTo>
                        <a:pt x="0" y="62761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0" cap="sq">
                  <a:solidFill>
                    <a:srgbClr val="4D4D4D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0577B55E-B4F6-9F4A-A0FD-0D9F3E9D3D8B}"/>
                    </a:ext>
                  </a:extLst>
                </p:cNvPr>
                <p:cNvSpPr/>
                <p:nvPr/>
              </p:nvSpPr>
              <p:spPr>
                <a:xfrm>
                  <a:off x="5356135" y="1959357"/>
                  <a:ext cx="12700" cy="627611"/>
                </a:xfrm>
                <a:custGeom>
                  <a:avLst/>
                  <a:gdLst>
                    <a:gd name="connsiteX0" fmla="*/ 0 w 12700"/>
                    <a:gd name="connsiteY0" fmla="*/ 627611 h 627611"/>
                    <a:gd name="connsiteX1" fmla="*/ 0 w 12700"/>
                    <a:gd name="connsiteY1" fmla="*/ 0 h 627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627611">
                      <a:moveTo>
                        <a:pt x="0" y="62761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EAC186CE-D698-714B-8EA1-14BF0B782F0F}"/>
                    </a:ext>
                  </a:extLst>
                </p:cNvPr>
                <p:cNvSpPr/>
                <p:nvPr/>
              </p:nvSpPr>
              <p:spPr>
                <a:xfrm>
                  <a:off x="3938815" y="2513563"/>
                  <a:ext cx="1417320" cy="12700"/>
                </a:xfrm>
                <a:custGeom>
                  <a:avLst/>
                  <a:gdLst>
                    <a:gd name="connsiteX0" fmla="*/ 0 w 1417320"/>
                    <a:gd name="connsiteY0" fmla="*/ 0 h 12700"/>
                    <a:gd name="connsiteX1" fmla="*/ 1417320 w 141732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17320" h="12700">
                      <a:moveTo>
                        <a:pt x="0" y="0"/>
                      </a:moveTo>
                      <a:lnTo>
                        <a:pt x="1417320" y="0"/>
                      </a:lnTo>
                    </a:path>
                  </a:pathLst>
                </a:custGeom>
                <a:noFill/>
                <a:ln w="25400" cap="sq">
                  <a:solidFill>
                    <a:srgbClr val="4D4D4D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26" name="Freeform 425">
                  <a:extLst>
                    <a:ext uri="{FF2B5EF4-FFF2-40B4-BE49-F238E27FC236}">
                      <a16:creationId xmlns:a16="http://schemas.microsoft.com/office/drawing/2014/main" id="{0A7D4244-C7A4-864B-A610-74EFC2314BDF}"/>
                    </a:ext>
                  </a:extLst>
                </p:cNvPr>
                <p:cNvSpPr/>
                <p:nvPr/>
              </p:nvSpPr>
              <p:spPr>
                <a:xfrm>
                  <a:off x="3938815" y="1959357"/>
                  <a:ext cx="1417320" cy="12700"/>
                </a:xfrm>
                <a:custGeom>
                  <a:avLst/>
                  <a:gdLst>
                    <a:gd name="connsiteX0" fmla="*/ 0 w 1417320"/>
                    <a:gd name="connsiteY0" fmla="*/ 0 h 12700"/>
                    <a:gd name="connsiteX1" fmla="*/ 1417320 w 141732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17320" h="12700">
                      <a:moveTo>
                        <a:pt x="0" y="0"/>
                      </a:moveTo>
                      <a:lnTo>
                        <a:pt x="1417320" y="0"/>
                      </a:lnTo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428" name="Graphic 2">
                  <a:extLst>
                    <a:ext uri="{FF2B5EF4-FFF2-40B4-BE49-F238E27FC236}">
                      <a16:creationId xmlns:a16="http://schemas.microsoft.com/office/drawing/2014/main" id="{CEA4EDDC-6E91-4442-9D65-FEE244F44CB2}"/>
                    </a:ext>
                  </a:extLst>
                </p:cNvPr>
                <p:cNvGrpSpPr/>
                <p:nvPr/>
              </p:nvGrpSpPr>
              <p:grpSpPr>
                <a:xfrm>
                  <a:off x="4751440" y="1986426"/>
                  <a:ext cx="509127" cy="133191"/>
                  <a:chOff x="4751440" y="1986426"/>
                  <a:chExt cx="509127" cy="133191"/>
                </a:xfrm>
              </p:grpSpPr>
              <p:sp>
                <p:nvSpPr>
                  <p:cNvPr id="433" name="Freeform 432">
                    <a:extLst>
                      <a:ext uri="{FF2B5EF4-FFF2-40B4-BE49-F238E27FC236}">
                        <a16:creationId xmlns:a16="http://schemas.microsoft.com/office/drawing/2014/main" id="{4070F021-8D9A-584B-9825-F8C0BCF193FD}"/>
                      </a:ext>
                    </a:extLst>
                  </p:cNvPr>
                  <p:cNvSpPr/>
                  <p:nvPr/>
                </p:nvSpPr>
                <p:spPr>
                  <a:xfrm>
                    <a:off x="4751440" y="1986426"/>
                    <a:ext cx="177800" cy="12700"/>
                  </a:xfrm>
                  <a:custGeom>
                    <a:avLst/>
                    <a:gdLst>
                      <a:gd name="connsiteX0" fmla="*/ 0 w 177800"/>
                      <a:gd name="connsiteY0" fmla="*/ 0 h 12700"/>
                      <a:gd name="connsiteX1" fmla="*/ 177800 w 177800"/>
                      <a:gd name="connsiteY1" fmla="*/ 0 h 12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7800" h="12700">
                        <a:moveTo>
                          <a:pt x="0" y="0"/>
                        </a:moveTo>
                        <a:lnTo>
                          <a:pt x="177800" y="0"/>
                        </a:lnTo>
                      </a:path>
                    </a:pathLst>
                  </a:custGeom>
                  <a:noFill/>
                  <a:ln w="25400" cap="sq">
                    <a:solidFill>
                      <a:srgbClr val="66C1A4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35" name="Freeform 434">
                    <a:extLst>
                      <a:ext uri="{FF2B5EF4-FFF2-40B4-BE49-F238E27FC236}">
                        <a16:creationId xmlns:a16="http://schemas.microsoft.com/office/drawing/2014/main" id="{C96F5074-79DA-E04C-BA32-30BACF1B4FC0}"/>
                      </a:ext>
                    </a:extLst>
                  </p:cNvPr>
                  <p:cNvSpPr/>
                  <p:nvPr/>
                </p:nvSpPr>
                <p:spPr>
                  <a:xfrm flipV="1">
                    <a:off x="5247867" y="2106917"/>
                    <a:ext cx="12700" cy="1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2700"/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12523130-C705-4248-AFD5-36059946DEA5}"/>
                    </a:ext>
                  </a:extLst>
                </p:cNvPr>
                <p:cNvSpPr/>
                <p:nvPr/>
              </p:nvSpPr>
              <p:spPr>
                <a:xfrm>
                  <a:off x="3938815" y="1971627"/>
                  <a:ext cx="1417320" cy="612674"/>
                </a:xfrm>
                <a:custGeom>
                  <a:avLst/>
                  <a:gdLst>
                    <a:gd name="connsiteX0" fmla="*/ 0 w 1417320"/>
                    <a:gd name="connsiteY0" fmla="*/ 520270 h 612674"/>
                    <a:gd name="connsiteX1" fmla="*/ 28926 w 1417320"/>
                    <a:gd name="connsiteY1" fmla="*/ 522784 h 612674"/>
                    <a:gd name="connsiteX2" fmla="*/ 57850 w 1417320"/>
                    <a:gd name="connsiteY2" fmla="*/ 523686 h 612674"/>
                    <a:gd name="connsiteX3" fmla="*/ 86775 w 1417320"/>
                    <a:gd name="connsiteY3" fmla="*/ 523013 h 612674"/>
                    <a:gd name="connsiteX4" fmla="*/ 115700 w 1417320"/>
                    <a:gd name="connsiteY4" fmla="*/ 521222 h 612674"/>
                    <a:gd name="connsiteX5" fmla="*/ 144625 w 1417320"/>
                    <a:gd name="connsiteY5" fmla="*/ 519139 h 612674"/>
                    <a:gd name="connsiteX6" fmla="*/ 173549 w 1417320"/>
                    <a:gd name="connsiteY6" fmla="*/ 517298 h 612674"/>
                    <a:gd name="connsiteX7" fmla="*/ 202475 w 1417320"/>
                    <a:gd name="connsiteY7" fmla="*/ 513983 h 612674"/>
                    <a:gd name="connsiteX8" fmla="*/ 231399 w 1417320"/>
                    <a:gd name="connsiteY8" fmla="*/ 507227 h 612674"/>
                    <a:gd name="connsiteX9" fmla="*/ 260325 w 1417320"/>
                    <a:gd name="connsiteY9" fmla="*/ 495530 h 612674"/>
                    <a:gd name="connsiteX10" fmla="*/ 289249 w 1417320"/>
                    <a:gd name="connsiteY10" fmla="*/ 477813 h 612674"/>
                    <a:gd name="connsiteX11" fmla="*/ 318174 w 1417320"/>
                    <a:gd name="connsiteY11" fmla="*/ 453518 h 612674"/>
                    <a:gd name="connsiteX12" fmla="*/ 347099 w 1417320"/>
                    <a:gd name="connsiteY12" fmla="*/ 422556 h 612674"/>
                    <a:gd name="connsiteX13" fmla="*/ 376024 w 1417320"/>
                    <a:gd name="connsiteY13" fmla="*/ 385269 h 612674"/>
                    <a:gd name="connsiteX14" fmla="*/ 404948 w 1417320"/>
                    <a:gd name="connsiteY14" fmla="*/ 342495 h 612674"/>
                    <a:gd name="connsiteX15" fmla="*/ 433874 w 1417320"/>
                    <a:gd name="connsiteY15" fmla="*/ 295403 h 612674"/>
                    <a:gd name="connsiteX16" fmla="*/ 462798 w 1417320"/>
                    <a:gd name="connsiteY16" fmla="*/ 245579 h 612674"/>
                    <a:gd name="connsiteX17" fmla="*/ 491724 w 1417320"/>
                    <a:gd name="connsiteY17" fmla="*/ 194868 h 612674"/>
                    <a:gd name="connsiteX18" fmla="*/ 520648 w 1417320"/>
                    <a:gd name="connsiteY18" fmla="*/ 145391 h 612674"/>
                    <a:gd name="connsiteX19" fmla="*/ 549573 w 1417320"/>
                    <a:gd name="connsiteY19" fmla="*/ 99452 h 612674"/>
                    <a:gd name="connsiteX20" fmla="*/ 578498 w 1417320"/>
                    <a:gd name="connsiteY20" fmla="*/ 59475 h 612674"/>
                    <a:gd name="connsiteX21" fmla="*/ 607423 w 1417320"/>
                    <a:gd name="connsiteY21" fmla="*/ 27938 h 612674"/>
                    <a:gd name="connsiteX22" fmla="*/ 636348 w 1417320"/>
                    <a:gd name="connsiteY22" fmla="*/ 7310 h 612674"/>
                    <a:gd name="connsiteX23" fmla="*/ 665273 w 1417320"/>
                    <a:gd name="connsiteY23" fmla="*/ 0 h 612674"/>
                    <a:gd name="connsiteX24" fmla="*/ 694197 w 1417320"/>
                    <a:gd name="connsiteY24" fmla="*/ 8315 h 612674"/>
                    <a:gd name="connsiteX25" fmla="*/ 723123 w 1417320"/>
                    <a:gd name="connsiteY25" fmla="*/ 34332 h 612674"/>
                    <a:gd name="connsiteX26" fmla="*/ 752047 w 1417320"/>
                    <a:gd name="connsiteY26" fmla="*/ 79054 h 612674"/>
                    <a:gd name="connsiteX27" fmla="*/ 780973 w 1417320"/>
                    <a:gd name="connsiteY27" fmla="*/ 137818 h 612674"/>
                    <a:gd name="connsiteX28" fmla="*/ 809897 w 1417320"/>
                    <a:gd name="connsiteY28" fmla="*/ 205256 h 612674"/>
                    <a:gd name="connsiteX29" fmla="*/ 838822 w 1417320"/>
                    <a:gd name="connsiteY29" fmla="*/ 276357 h 612674"/>
                    <a:gd name="connsiteX30" fmla="*/ 867747 w 1417320"/>
                    <a:gd name="connsiteY30" fmla="*/ 346737 h 612674"/>
                    <a:gd name="connsiteX31" fmla="*/ 896672 w 1417320"/>
                    <a:gd name="connsiteY31" fmla="*/ 412726 h 612674"/>
                    <a:gd name="connsiteX32" fmla="*/ 925596 w 1417320"/>
                    <a:gd name="connsiteY32" fmla="*/ 471489 h 612674"/>
                    <a:gd name="connsiteX33" fmla="*/ 954522 w 1417320"/>
                    <a:gd name="connsiteY33" fmla="*/ 520993 h 612674"/>
                    <a:gd name="connsiteX34" fmla="*/ 983446 w 1417320"/>
                    <a:gd name="connsiteY34" fmla="*/ 560020 h 612674"/>
                    <a:gd name="connsiteX35" fmla="*/ 1012372 w 1417320"/>
                    <a:gd name="connsiteY35" fmla="*/ 588075 h 612674"/>
                    <a:gd name="connsiteX36" fmla="*/ 1041296 w 1417320"/>
                    <a:gd name="connsiteY36" fmla="*/ 605359 h 612674"/>
                    <a:gd name="connsiteX37" fmla="*/ 1070216 w 1417320"/>
                    <a:gd name="connsiteY37" fmla="*/ 612675 h 612674"/>
                    <a:gd name="connsiteX38" fmla="*/ 1099147 w 1417320"/>
                    <a:gd name="connsiteY38" fmla="*/ 611252 h 612674"/>
                    <a:gd name="connsiteX39" fmla="*/ 1128065 w 1417320"/>
                    <a:gd name="connsiteY39" fmla="*/ 602731 h 612674"/>
                    <a:gd name="connsiteX40" fmla="*/ 1156995 w 1417320"/>
                    <a:gd name="connsiteY40" fmla="*/ 588977 h 612674"/>
                    <a:gd name="connsiteX41" fmla="*/ 1185926 w 1417320"/>
                    <a:gd name="connsiteY41" fmla="*/ 571984 h 612674"/>
                    <a:gd name="connsiteX42" fmla="*/ 1214844 w 1417320"/>
                    <a:gd name="connsiteY42" fmla="*/ 553836 h 612674"/>
                    <a:gd name="connsiteX43" fmla="*/ 1243775 w 1417320"/>
                    <a:gd name="connsiteY43" fmla="*/ 536551 h 612674"/>
                    <a:gd name="connsiteX44" fmla="*/ 1272692 w 1417320"/>
                    <a:gd name="connsiteY44" fmla="*/ 522124 h 612674"/>
                    <a:gd name="connsiteX45" fmla="*/ 1301623 w 1417320"/>
                    <a:gd name="connsiteY45" fmla="*/ 512421 h 612674"/>
                    <a:gd name="connsiteX46" fmla="*/ 1330541 w 1417320"/>
                    <a:gd name="connsiteY46" fmla="*/ 508598 h 612674"/>
                    <a:gd name="connsiteX47" fmla="*/ 1359472 w 1417320"/>
                    <a:gd name="connsiteY47" fmla="*/ 509246 h 612674"/>
                    <a:gd name="connsiteX48" fmla="*/ 1388389 w 1417320"/>
                    <a:gd name="connsiteY48" fmla="*/ 512434 h 612674"/>
                    <a:gd name="connsiteX49" fmla="*/ 1417320 w 1417320"/>
                    <a:gd name="connsiteY49" fmla="*/ 516523 h 612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417320" h="612674">
                      <a:moveTo>
                        <a:pt x="0" y="520270"/>
                      </a:moveTo>
                      <a:lnTo>
                        <a:pt x="28926" y="522784"/>
                      </a:lnTo>
                      <a:lnTo>
                        <a:pt x="57850" y="523686"/>
                      </a:lnTo>
                      <a:lnTo>
                        <a:pt x="86775" y="523013"/>
                      </a:lnTo>
                      <a:lnTo>
                        <a:pt x="115700" y="521222"/>
                      </a:lnTo>
                      <a:lnTo>
                        <a:pt x="144625" y="519139"/>
                      </a:lnTo>
                      <a:lnTo>
                        <a:pt x="173549" y="517298"/>
                      </a:lnTo>
                      <a:lnTo>
                        <a:pt x="202475" y="513983"/>
                      </a:lnTo>
                      <a:lnTo>
                        <a:pt x="231399" y="507227"/>
                      </a:lnTo>
                      <a:lnTo>
                        <a:pt x="260325" y="495530"/>
                      </a:lnTo>
                      <a:lnTo>
                        <a:pt x="289249" y="477813"/>
                      </a:lnTo>
                      <a:lnTo>
                        <a:pt x="318174" y="453518"/>
                      </a:lnTo>
                      <a:lnTo>
                        <a:pt x="347099" y="422556"/>
                      </a:lnTo>
                      <a:lnTo>
                        <a:pt x="376024" y="385269"/>
                      </a:lnTo>
                      <a:lnTo>
                        <a:pt x="404948" y="342495"/>
                      </a:lnTo>
                      <a:lnTo>
                        <a:pt x="433874" y="295403"/>
                      </a:lnTo>
                      <a:lnTo>
                        <a:pt x="462798" y="245579"/>
                      </a:lnTo>
                      <a:lnTo>
                        <a:pt x="491724" y="194868"/>
                      </a:lnTo>
                      <a:lnTo>
                        <a:pt x="520648" y="145391"/>
                      </a:lnTo>
                      <a:lnTo>
                        <a:pt x="549573" y="99452"/>
                      </a:lnTo>
                      <a:lnTo>
                        <a:pt x="578498" y="59475"/>
                      </a:lnTo>
                      <a:lnTo>
                        <a:pt x="607423" y="27938"/>
                      </a:lnTo>
                      <a:lnTo>
                        <a:pt x="636348" y="7310"/>
                      </a:lnTo>
                      <a:lnTo>
                        <a:pt x="665273" y="0"/>
                      </a:lnTo>
                      <a:lnTo>
                        <a:pt x="694197" y="8315"/>
                      </a:lnTo>
                      <a:lnTo>
                        <a:pt x="723123" y="34332"/>
                      </a:lnTo>
                      <a:lnTo>
                        <a:pt x="752047" y="79054"/>
                      </a:lnTo>
                      <a:lnTo>
                        <a:pt x="780973" y="137818"/>
                      </a:lnTo>
                      <a:lnTo>
                        <a:pt x="809897" y="205256"/>
                      </a:lnTo>
                      <a:lnTo>
                        <a:pt x="838822" y="276357"/>
                      </a:lnTo>
                      <a:lnTo>
                        <a:pt x="867747" y="346737"/>
                      </a:lnTo>
                      <a:lnTo>
                        <a:pt x="896672" y="412726"/>
                      </a:lnTo>
                      <a:lnTo>
                        <a:pt x="925596" y="471489"/>
                      </a:lnTo>
                      <a:lnTo>
                        <a:pt x="954522" y="520993"/>
                      </a:lnTo>
                      <a:lnTo>
                        <a:pt x="983446" y="560020"/>
                      </a:lnTo>
                      <a:lnTo>
                        <a:pt x="1012372" y="588075"/>
                      </a:lnTo>
                      <a:lnTo>
                        <a:pt x="1041296" y="605359"/>
                      </a:lnTo>
                      <a:lnTo>
                        <a:pt x="1070216" y="612675"/>
                      </a:lnTo>
                      <a:lnTo>
                        <a:pt x="1099147" y="611252"/>
                      </a:lnTo>
                      <a:lnTo>
                        <a:pt x="1128065" y="602731"/>
                      </a:lnTo>
                      <a:lnTo>
                        <a:pt x="1156995" y="588977"/>
                      </a:lnTo>
                      <a:lnTo>
                        <a:pt x="1185926" y="571984"/>
                      </a:lnTo>
                      <a:lnTo>
                        <a:pt x="1214844" y="553836"/>
                      </a:lnTo>
                      <a:lnTo>
                        <a:pt x="1243775" y="536551"/>
                      </a:lnTo>
                      <a:lnTo>
                        <a:pt x="1272692" y="522124"/>
                      </a:lnTo>
                      <a:lnTo>
                        <a:pt x="1301623" y="512421"/>
                      </a:lnTo>
                      <a:lnTo>
                        <a:pt x="1330541" y="508598"/>
                      </a:lnTo>
                      <a:lnTo>
                        <a:pt x="1359472" y="509246"/>
                      </a:lnTo>
                      <a:lnTo>
                        <a:pt x="1388389" y="512434"/>
                      </a:lnTo>
                      <a:lnTo>
                        <a:pt x="1417320" y="516523"/>
                      </a:lnTo>
                    </a:path>
                  </a:pathLst>
                </a:custGeom>
                <a:noFill/>
                <a:ln w="25400" cap="sq">
                  <a:solidFill>
                    <a:srgbClr val="66C1A4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</p:grpSp>
          <p:sp>
            <p:nvSpPr>
              <p:cNvPr id="835" name="TextBox 834">
                <a:extLst>
                  <a:ext uri="{FF2B5EF4-FFF2-40B4-BE49-F238E27FC236}">
                    <a16:creationId xmlns:a16="http://schemas.microsoft.com/office/drawing/2014/main" id="{43029C17-CECA-564C-966A-12B8D9948898}"/>
                  </a:ext>
                </a:extLst>
              </p:cNvPr>
              <p:cNvSpPr txBox="1"/>
              <p:nvPr/>
            </p:nvSpPr>
            <p:spPr>
              <a:xfrm>
                <a:off x="3699443" y="2312441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689" name="TextBox 688">
                <a:extLst>
                  <a:ext uri="{FF2B5EF4-FFF2-40B4-BE49-F238E27FC236}">
                    <a16:creationId xmlns:a16="http://schemas.microsoft.com/office/drawing/2014/main" id="{2B21653C-D465-DE44-BBCB-EAD3F02FE6F3}"/>
                  </a:ext>
                </a:extLst>
              </p:cNvPr>
              <p:cNvSpPr txBox="1"/>
              <p:nvPr/>
            </p:nvSpPr>
            <p:spPr>
              <a:xfrm>
                <a:off x="4151904" y="1004700"/>
                <a:ext cx="98296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Synaptic strength</a:t>
                </a: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26A7906-3B5F-1103-FED7-7AEAA5106D35}"/>
                </a:ext>
              </a:extLst>
            </p:cNvPr>
            <p:cNvGrpSpPr/>
            <p:nvPr/>
          </p:nvGrpSpPr>
          <p:grpSpPr>
            <a:xfrm>
              <a:off x="5488786" y="1022140"/>
              <a:ext cx="1237403" cy="1883414"/>
              <a:chOff x="5488786" y="1022140"/>
              <a:chExt cx="1237403" cy="1883414"/>
            </a:xfrm>
          </p:grpSpPr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DB2242F6-A950-7369-5F7B-66EF3B45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2400" y="1530350"/>
                <a:ext cx="0" cy="281794"/>
              </a:xfrm>
              <a:prstGeom prst="line">
                <a:avLst/>
              </a:prstGeom>
              <a:ln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4E92B119-FF04-D301-D411-2CA7405DD4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600" y="1519924"/>
                <a:ext cx="0" cy="288000"/>
              </a:xfrm>
              <a:prstGeom prst="line">
                <a:avLst/>
              </a:prstGeom>
              <a:ln>
                <a:solidFill>
                  <a:srgbClr val="FD8D62">
                    <a:alpha val="7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5" name="Group 754">
                <a:extLst>
                  <a:ext uri="{FF2B5EF4-FFF2-40B4-BE49-F238E27FC236}">
                    <a16:creationId xmlns:a16="http://schemas.microsoft.com/office/drawing/2014/main" id="{5562CEC7-9EE4-DF45-864E-16DE5B27EDCA}"/>
                  </a:ext>
                </a:extLst>
              </p:cNvPr>
              <p:cNvGrpSpPr/>
              <p:nvPr/>
            </p:nvGrpSpPr>
            <p:grpSpPr>
              <a:xfrm>
                <a:off x="5488786" y="1022140"/>
                <a:ext cx="1237403" cy="1883414"/>
                <a:chOff x="5488786" y="1022140"/>
                <a:chExt cx="1237403" cy="1883414"/>
              </a:xfrm>
            </p:grpSpPr>
            <p:sp>
              <p:nvSpPr>
                <p:cNvPr id="618" name="TextBox 617">
                  <a:extLst>
                    <a:ext uri="{FF2B5EF4-FFF2-40B4-BE49-F238E27FC236}">
                      <a16:creationId xmlns:a16="http://schemas.microsoft.com/office/drawing/2014/main" id="{75F402FA-EF34-604D-BA19-59D933557F07}"/>
                    </a:ext>
                  </a:extLst>
                </p:cNvPr>
                <p:cNvSpPr txBox="1"/>
                <p:nvPr/>
              </p:nvSpPr>
              <p:spPr>
                <a:xfrm rot="16200000">
                  <a:off x="5420917" y="2195627"/>
                  <a:ext cx="40107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SNR</a:t>
                  </a:r>
                </a:p>
              </p:txBody>
            </p:sp>
            <p:sp>
              <p:nvSpPr>
                <p:cNvPr id="553" name="TextBox 552">
                  <a:extLst>
                    <a:ext uri="{FF2B5EF4-FFF2-40B4-BE49-F238E27FC236}">
                      <a16:creationId xmlns:a16="http://schemas.microsoft.com/office/drawing/2014/main" id="{381C1497-EB62-8F44-BB6C-A4ABAC70C298}"/>
                    </a:ext>
                  </a:extLst>
                </p:cNvPr>
                <p:cNvSpPr txBox="1"/>
                <p:nvPr/>
              </p:nvSpPr>
              <p:spPr>
                <a:xfrm rot="16200000">
                  <a:off x="5473015" y="1422405"/>
                  <a:ext cx="29687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R</a:t>
                  </a:r>
                  <a:r>
                    <a:rPr lang="en-GB" sz="800" baseline="30000" dirty="0">
                      <a:solidFill>
                        <a:srgbClr val="4D4D4D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439" name="Freeform 438">
                  <a:extLst>
                    <a:ext uri="{FF2B5EF4-FFF2-40B4-BE49-F238E27FC236}">
                      <a16:creationId xmlns:a16="http://schemas.microsoft.com/office/drawing/2014/main" id="{B0E82978-E77F-5C4A-B942-79CAD1D36451}"/>
                    </a:ext>
                  </a:extLst>
                </p:cNvPr>
                <p:cNvSpPr/>
                <p:nvPr/>
              </p:nvSpPr>
              <p:spPr>
                <a:xfrm>
                  <a:off x="5826620" y="1952119"/>
                  <a:ext cx="683550" cy="605372"/>
                </a:xfrm>
                <a:custGeom>
                  <a:avLst/>
                  <a:gdLst>
                    <a:gd name="connsiteX0" fmla="*/ 0 w 683550"/>
                    <a:gd name="connsiteY0" fmla="*/ 605373 h 605372"/>
                    <a:gd name="connsiteX1" fmla="*/ 683550 w 683550"/>
                    <a:gd name="connsiteY1" fmla="*/ 605373 h 605372"/>
                    <a:gd name="connsiteX2" fmla="*/ 683550 w 683550"/>
                    <a:gd name="connsiteY2" fmla="*/ 0 h 605372"/>
                    <a:gd name="connsiteX3" fmla="*/ 0 w 683550"/>
                    <a:gd name="connsiteY3" fmla="*/ 0 h 605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3550" h="605372">
                      <a:moveTo>
                        <a:pt x="0" y="605373"/>
                      </a:moveTo>
                      <a:lnTo>
                        <a:pt x="683550" y="605373"/>
                      </a:lnTo>
                      <a:lnTo>
                        <a:pt x="6835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17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41" name="Freeform 440">
                  <a:extLst>
                    <a:ext uri="{FF2B5EF4-FFF2-40B4-BE49-F238E27FC236}">
                      <a16:creationId xmlns:a16="http://schemas.microsoft.com/office/drawing/2014/main" id="{457D3076-26BE-974A-AC31-2FAD0897C106}"/>
                    </a:ext>
                  </a:extLst>
                </p:cNvPr>
                <p:cNvSpPr/>
                <p:nvPr/>
              </p:nvSpPr>
              <p:spPr>
                <a:xfrm>
                  <a:off x="5826620" y="2557491"/>
                  <a:ext cx="12250" cy="42875"/>
                </a:xfrm>
                <a:custGeom>
                  <a:avLst/>
                  <a:gdLst>
                    <a:gd name="connsiteX0" fmla="*/ 9 w 12250"/>
                    <a:gd name="connsiteY0" fmla="*/ 67 h 42875"/>
                    <a:gd name="connsiteX1" fmla="*/ 9 w 12250"/>
                    <a:gd name="connsiteY1" fmla="*/ 42942 h 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250" h="42875">
                      <a:moveTo>
                        <a:pt x="9" y="67"/>
                      </a:moveTo>
                      <a:lnTo>
                        <a:pt x="9" y="42942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42" name="Freeform 441">
                  <a:extLst>
                    <a:ext uri="{FF2B5EF4-FFF2-40B4-BE49-F238E27FC236}">
                      <a16:creationId xmlns:a16="http://schemas.microsoft.com/office/drawing/2014/main" id="{75F7DBD9-01B8-AF49-9DB5-11B7821F9B12}"/>
                    </a:ext>
                  </a:extLst>
                </p:cNvPr>
                <p:cNvSpPr/>
                <p:nvPr/>
              </p:nvSpPr>
              <p:spPr>
                <a:xfrm>
                  <a:off x="6168395" y="2557491"/>
                  <a:ext cx="12250" cy="42875"/>
                </a:xfrm>
                <a:custGeom>
                  <a:avLst/>
                  <a:gdLst>
                    <a:gd name="connsiteX0" fmla="*/ 37 w 12250"/>
                    <a:gd name="connsiteY0" fmla="*/ 67 h 42875"/>
                    <a:gd name="connsiteX1" fmla="*/ 37 w 12250"/>
                    <a:gd name="connsiteY1" fmla="*/ 42942 h 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250" h="42875">
                      <a:moveTo>
                        <a:pt x="37" y="67"/>
                      </a:moveTo>
                      <a:lnTo>
                        <a:pt x="37" y="42942"/>
                      </a:lnTo>
                    </a:path>
                  </a:pathLst>
                </a:custGeom>
                <a:solidFill>
                  <a:srgbClr val="A9A9A9"/>
                </a:solidFill>
                <a:ln w="24342" cap="flat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43" name="Freeform 442">
                  <a:extLst>
                    <a:ext uri="{FF2B5EF4-FFF2-40B4-BE49-F238E27FC236}">
                      <a16:creationId xmlns:a16="http://schemas.microsoft.com/office/drawing/2014/main" id="{4E54BBC5-3541-0C46-B29E-3A8DDDA2AF97}"/>
                    </a:ext>
                  </a:extLst>
                </p:cNvPr>
                <p:cNvSpPr/>
                <p:nvPr/>
              </p:nvSpPr>
              <p:spPr>
                <a:xfrm>
                  <a:off x="6510170" y="2557491"/>
                  <a:ext cx="12250" cy="42875"/>
                </a:xfrm>
                <a:custGeom>
                  <a:avLst/>
                  <a:gdLst>
                    <a:gd name="connsiteX0" fmla="*/ 65 w 12250"/>
                    <a:gd name="connsiteY0" fmla="*/ 67 h 42875"/>
                    <a:gd name="connsiteX1" fmla="*/ 65 w 12250"/>
                    <a:gd name="connsiteY1" fmla="*/ 42942 h 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250" h="42875">
                      <a:moveTo>
                        <a:pt x="65" y="67"/>
                      </a:moveTo>
                      <a:lnTo>
                        <a:pt x="65" y="42942"/>
                      </a:lnTo>
                    </a:path>
                  </a:pathLst>
                </a:custGeom>
                <a:solidFill>
                  <a:srgbClr val="A9A9A9"/>
                </a:solidFill>
                <a:ln w="24342" cap="flat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45" name="Freeform 444">
                  <a:extLst>
                    <a:ext uri="{FF2B5EF4-FFF2-40B4-BE49-F238E27FC236}">
                      <a16:creationId xmlns:a16="http://schemas.microsoft.com/office/drawing/2014/main" id="{D2AF9858-B29D-1345-AA1B-7B1983AD68D9}"/>
                    </a:ext>
                  </a:extLst>
                </p:cNvPr>
                <p:cNvSpPr/>
                <p:nvPr/>
              </p:nvSpPr>
              <p:spPr>
                <a:xfrm>
                  <a:off x="5783745" y="2557491"/>
                  <a:ext cx="42875" cy="12250"/>
                </a:xfrm>
                <a:custGeom>
                  <a:avLst/>
                  <a:gdLst>
                    <a:gd name="connsiteX0" fmla="*/ 42884 w 42875"/>
                    <a:gd name="connsiteY0" fmla="*/ 67 h 12250"/>
                    <a:gd name="connsiteX1" fmla="*/ 9 w 42875"/>
                    <a:gd name="connsiteY1" fmla="*/ 67 h 12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2875" h="12250">
                      <a:moveTo>
                        <a:pt x="42884" y="67"/>
                      </a:moveTo>
                      <a:lnTo>
                        <a:pt x="9" y="67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46" name="Freeform 445">
                  <a:extLst>
                    <a:ext uri="{FF2B5EF4-FFF2-40B4-BE49-F238E27FC236}">
                      <a16:creationId xmlns:a16="http://schemas.microsoft.com/office/drawing/2014/main" id="{DA9B7BEC-0FA5-2943-873A-0746DBE50EC7}"/>
                    </a:ext>
                  </a:extLst>
                </p:cNvPr>
                <p:cNvSpPr/>
                <p:nvPr/>
              </p:nvSpPr>
              <p:spPr>
                <a:xfrm>
                  <a:off x="5783745" y="2313941"/>
                  <a:ext cx="42875" cy="12250"/>
                </a:xfrm>
                <a:custGeom>
                  <a:avLst/>
                  <a:gdLst>
                    <a:gd name="connsiteX0" fmla="*/ 42884 w 42875"/>
                    <a:gd name="connsiteY0" fmla="*/ 47 h 12250"/>
                    <a:gd name="connsiteX1" fmla="*/ 9 w 42875"/>
                    <a:gd name="connsiteY1" fmla="*/ 47 h 12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2875" h="12250">
                      <a:moveTo>
                        <a:pt x="42884" y="47"/>
                      </a:moveTo>
                      <a:lnTo>
                        <a:pt x="9" y="47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47" name="Freeform 446">
                  <a:extLst>
                    <a:ext uri="{FF2B5EF4-FFF2-40B4-BE49-F238E27FC236}">
                      <a16:creationId xmlns:a16="http://schemas.microsoft.com/office/drawing/2014/main" id="{E76A083F-FB3A-A148-BC72-7496662665A5}"/>
                    </a:ext>
                  </a:extLst>
                </p:cNvPr>
                <p:cNvSpPr/>
                <p:nvPr/>
              </p:nvSpPr>
              <p:spPr>
                <a:xfrm>
                  <a:off x="5783745" y="2070391"/>
                  <a:ext cx="42875" cy="12250"/>
                </a:xfrm>
                <a:custGeom>
                  <a:avLst/>
                  <a:gdLst>
                    <a:gd name="connsiteX0" fmla="*/ 42884 w 42875"/>
                    <a:gd name="connsiteY0" fmla="*/ 27 h 12250"/>
                    <a:gd name="connsiteX1" fmla="*/ 9 w 42875"/>
                    <a:gd name="connsiteY1" fmla="*/ 27 h 12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2875" h="12250">
                      <a:moveTo>
                        <a:pt x="42884" y="27"/>
                      </a:moveTo>
                      <a:lnTo>
                        <a:pt x="9" y="27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48" name="Freeform 447">
                  <a:extLst>
                    <a:ext uri="{FF2B5EF4-FFF2-40B4-BE49-F238E27FC236}">
                      <a16:creationId xmlns:a16="http://schemas.microsoft.com/office/drawing/2014/main" id="{8844363A-9E3D-784F-85C1-91490B4AA114}"/>
                    </a:ext>
                  </a:extLst>
                </p:cNvPr>
                <p:cNvSpPr/>
                <p:nvPr/>
              </p:nvSpPr>
              <p:spPr>
                <a:xfrm>
                  <a:off x="5849406" y="1964296"/>
                  <a:ext cx="649372" cy="476898"/>
                </a:xfrm>
                <a:custGeom>
                  <a:avLst/>
                  <a:gdLst>
                    <a:gd name="connsiteX0" fmla="*/ 0 w 649372"/>
                    <a:gd name="connsiteY0" fmla="*/ 476899 h 476898"/>
                    <a:gd name="connsiteX1" fmla="*/ 11393 w 649372"/>
                    <a:gd name="connsiteY1" fmla="*/ 466965 h 476898"/>
                    <a:gd name="connsiteX2" fmla="*/ 22785 w 649372"/>
                    <a:gd name="connsiteY2" fmla="*/ 439226 h 476898"/>
                    <a:gd name="connsiteX3" fmla="*/ 34178 w 649372"/>
                    <a:gd name="connsiteY3" fmla="*/ 413488 h 476898"/>
                    <a:gd name="connsiteX4" fmla="*/ 45570 w 649372"/>
                    <a:gd name="connsiteY4" fmla="*/ 397718 h 476898"/>
                    <a:gd name="connsiteX5" fmla="*/ 56963 w 649372"/>
                    <a:gd name="connsiteY5" fmla="*/ 386058 h 476898"/>
                    <a:gd name="connsiteX6" fmla="*/ 68355 w 649372"/>
                    <a:gd name="connsiteY6" fmla="*/ 360413 h 476898"/>
                    <a:gd name="connsiteX7" fmla="*/ 79748 w 649372"/>
                    <a:gd name="connsiteY7" fmla="*/ 342746 h 476898"/>
                    <a:gd name="connsiteX8" fmla="*/ 91140 w 649372"/>
                    <a:gd name="connsiteY8" fmla="*/ 322092 h 476898"/>
                    <a:gd name="connsiteX9" fmla="*/ 102533 w 649372"/>
                    <a:gd name="connsiteY9" fmla="*/ 322321 h 476898"/>
                    <a:gd name="connsiteX10" fmla="*/ 113925 w 649372"/>
                    <a:gd name="connsiteY10" fmla="*/ 307892 h 476898"/>
                    <a:gd name="connsiteX11" fmla="*/ 125317 w 649372"/>
                    <a:gd name="connsiteY11" fmla="*/ 308716 h 476898"/>
                    <a:gd name="connsiteX12" fmla="*/ 136710 w 649372"/>
                    <a:gd name="connsiteY12" fmla="*/ 289373 h 476898"/>
                    <a:gd name="connsiteX13" fmla="*/ 148103 w 649372"/>
                    <a:gd name="connsiteY13" fmla="*/ 278217 h 476898"/>
                    <a:gd name="connsiteX14" fmla="*/ 159495 w 649372"/>
                    <a:gd name="connsiteY14" fmla="*/ 271600 h 476898"/>
                    <a:gd name="connsiteX15" fmla="*/ 170888 w 649372"/>
                    <a:gd name="connsiteY15" fmla="*/ 262546 h 476898"/>
                    <a:gd name="connsiteX16" fmla="*/ 182280 w 649372"/>
                    <a:gd name="connsiteY16" fmla="*/ 258925 h 476898"/>
                    <a:gd name="connsiteX17" fmla="*/ 193673 w 649372"/>
                    <a:gd name="connsiteY17" fmla="*/ 248560 h 476898"/>
                    <a:gd name="connsiteX18" fmla="*/ 205065 w 649372"/>
                    <a:gd name="connsiteY18" fmla="*/ 241459 h 476898"/>
                    <a:gd name="connsiteX19" fmla="*/ 216458 w 649372"/>
                    <a:gd name="connsiteY19" fmla="*/ 235984 h 476898"/>
                    <a:gd name="connsiteX20" fmla="*/ 227850 w 649372"/>
                    <a:gd name="connsiteY20" fmla="*/ 221792 h 476898"/>
                    <a:gd name="connsiteX21" fmla="*/ 239243 w 649372"/>
                    <a:gd name="connsiteY21" fmla="*/ 214485 h 476898"/>
                    <a:gd name="connsiteX22" fmla="*/ 250635 w 649372"/>
                    <a:gd name="connsiteY22" fmla="*/ 209342 h 476898"/>
                    <a:gd name="connsiteX23" fmla="*/ 262028 w 649372"/>
                    <a:gd name="connsiteY23" fmla="*/ 209792 h 476898"/>
                    <a:gd name="connsiteX24" fmla="*/ 273420 w 649372"/>
                    <a:gd name="connsiteY24" fmla="*/ 197765 h 476898"/>
                    <a:gd name="connsiteX25" fmla="*/ 284813 w 649372"/>
                    <a:gd name="connsiteY25" fmla="*/ 189080 h 476898"/>
                    <a:gd name="connsiteX26" fmla="*/ 296205 w 649372"/>
                    <a:gd name="connsiteY26" fmla="*/ 175724 h 476898"/>
                    <a:gd name="connsiteX27" fmla="*/ 307598 w 649372"/>
                    <a:gd name="connsiteY27" fmla="*/ 173584 h 476898"/>
                    <a:gd name="connsiteX28" fmla="*/ 318990 w 649372"/>
                    <a:gd name="connsiteY28" fmla="*/ 163244 h 476898"/>
                    <a:gd name="connsiteX29" fmla="*/ 330383 w 649372"/>
                    <a:gd name="connsiteY29" fmla="*/ 148873 h 476898"/>
                    <a:gd name="connsiteX30" fmla="*/ 341775 w 649372"/>
                    <a:gd name="connsiteY30" fmla="*/ 139780 h 476898"/>
                    <a:gd name="connsiteX31" fmla="*/ 353168 w 649372"/>
                    <a:gd name="connsiteY31" fmla="*/ 132784 h 476898"/>
                    <a:gd name="connsiteX32" fmla="*/ 364560 w 649372"/>
                    <a:gd name="connsiteY32" fmla="*/ 126556 h 476898"/>
                    <a:gd name="connsiteX33" fmla="*/ 375952 w 649372"/>
                    <a:gd name="connsiteY33" fmla="*/ 120437 h 476898"/>
                    <a:gd name="connsiteX34" fmla="*/ 387345 w 649372"/>
                    <a:gd name="connsiteY34" fmla="*/ 109041 h 476898"/>
                    <a:gd name="connsiteX35" fmla="*/ 398738 w 649372"/>
                    <a:gd name="connsiteY35" fmla="*/ 103132 h 476898"/>
                    <a:gd name="connsiteX36" fmla="*/ 410130 w 649372"/>
                    <a:gd name="connsiteY36" fmla="*/ 86608 h 476898"/>
                    <a:gd name="connsiteX37" fmla="*/ 421523 w 649372"/>
                    <a:gd name="connsiteY37" fmla="*/ 80249 h 476898"/>
                    <a:gd name="connsiteX38" fmla="*/ 432915 w 649372"/>
                    <a:gd name="connsiteY38" fmla="*/ 78739 h 476898"/>
                    <a:gd name="connsiteX39" fmla="*/ 444308 w 649372"/>
                    <a:gd name="connsiteY39" fmla="*/ 73807 h 476898"/>
                    <a:gd name="connsiteX40" fmla="*/ 455700 w 649372"/>
                    <a:gd name="connsiteY40" fmla="*/ 64523 h 476898"/>
                    <a:gd name="connsiteX41" fmla="*/ 467093 w 649372"/>
                    <a:gd name="connsiteY41" fmla="*/ 70758 h 476898"/>
                    <a:gd name="connsiteX42" fmla="*/ 478485 w 649372"/>
                    <a:gd name="connsiteY42" fmla="*/ 62970 h 476898"/>
                    <a:gd name="connsiteX43" fmla="*/ 489878 w 649372"/>
                    <a:gd name="connsiteY43" fmla="*/ 54401 h 476898"/>
                    <a:gd name="connsiteX44" fmla="*/ 501270 w 649372"/>
                    <a:gd name="connsiteY44" fmla="*/ 46619 h 476898"/>
                    <a:gd name="connsiteX45" fmla="*/ 512662 w 649372"/>
                    <a:gd name="connsiteY45" fmla="*/ 37098 h 476898"/>
                    <a:gd name="connsiteX46" fmla="*/ 524055 w 649372"/>
                    <a:gd name="connsiteY46" fmla="*/ 33431 h 476898"/>
                    <a:gd name="connsiteX47" fmla="*/ 535448 w 649372"/>
                    <a:gd name="connsiteY47" fmla="*/ 26874 h 476898"/>
                    <a:gd name="connsiteX48" fmla="*/ 546840 w 649372"/>
                    <a:gd name="connsiteY48" fmla="*/ 24200 h 476898"/>
                    <a:gd name="connsiteX49" fmla="*/ 558233 w 649372"/>
                    <a:gd name="connsiteY49" fmla="*/ 25297 h 476898"/>
                    <a:gd name="connsiteX50" fmla="*/ 569625 w 649372"/>
                    <a:gd name="connsiteY50" fmla="*/ 22229 h 476898"/>
                    <a:gd name="connsiteX51" fmla="*/ 581018 w 649372"/>
                    <a:gd name="connsiteY51" fmla="*/ 19290 h 476898"/>
                    <a:gd name="connsiteX52" fmla="*/ 592410 w 649372"/>
                    <a:gd name="connsiteY52" fmla="*/ 18630 h 476898"/>
                    <a:gd name="connsiteX53" fmla="*/ 603803 w 649372"/>
                    <a:gd name="connsiteY53" fmla="*/ 15240 h 476898"/>
                    <a:gd name="connsiteX54" fmla="*/ 615195 w 649372"/>
                    <a:gd name="connsiteY54" fmla="*/ 8996 h 476898"/>
                    <a:gd name="connsiteX55" fmla="*/ 626588 w 649372"/>
                    <a:gd name="connsiteY55" fmla="*/ 4775 h 476898"/>
                    <a:gd name="connsiteX56" fmla="*/ 637980 w 649372"/>
                    <a:gd name="connsiteY56" fmla="*/ 850 h 476898"/>
                    <a:gd name="connsiteX57" fmla="*/ 649373 w 649372"/>
                    <a:gd name="connsiteY57" fmla="*/ 0 h 476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649372" h="476898">
                      <a:moveTo>
                        <a:pt x="0" y="476899"/>
                      </a:moveTo>
                      <a:lnTo>
                        <a:pt x="11393" y="466965"/>
                      </a:lnTo>
                      <a:lnTo>
                        <a:pt x="22785" y="439226"/>
                      </a:lnTo>
                      <a:lnTo>
                        <a:pt x="34178" y="413488"/>
                      </a:lnTo>
                      <a:lnTo>
                        <a:pt x="45570" y="397718"/>
                      </a:lnTo>
                      <a:lnTo>
                        <a:pt x="56963" y="386058"/>
                      </a:lnTo>
                      <a:lnTo>
                        <a:pt x="68355" y="360413"/>
                      </a:lnTo>
                      <a:lnTo>
                        <a:pt x="79748" y="342746"/>
                      </a:lnTo>
                      <a:lnTo>
                        <a:pt x="91140" y="322092"/>
                      </a:lnTo>
                      <a:lnTo>
                        <a:pt x="102533" y="322321"/>
                      </a:lnTo>
                      <a:lnTo>
                        <a:pt x="113925" y="307892"/>
                      </a:lnTo>
                      <a:lnTo>
                        <a:pt x="125317" y="308716"/>
                      </a:lnTo>
                      <a:lnTo>
                        <a:pt x="136710" y="289373"/>
                      </a:lnTo>
                      <a:lnTo>
                        <a:pt x="148103" y="278217"/>
                      </a:lnTo>
                      <a:lnTo>
                        <a:pt x="159495" y="271600"/>
                      </a:lnTo>
                      <a:lnTo>
                        <a:pt x="170888" y="262546"/>
                      </a:lnTo>
                      <a:lnTo>
                        <a:pt x="182280" y="258925"/>
                      </a:lnTo>
                      <a:lnTo>
                        <a:pt x="193673" y="248560"/>
                      </a:lnTo>
                      <a:lnTo>
                        <a:pt x="205065" y="241459"/>
                      </a:lnTo>
                      <a:lnTo>
                        <a:pt x="216458" y="235984"/>
                      </a:lnTo>
                      <a:lnTo>
                        <a:pt x="227850" y="221792"/>
                      </a:lnTo>
                      <a:lnTo>
                        <a:pt x="239243" y="214485"/>
                      </a:lnTo>
                      <a:lnTo>
                        <a:pt x="250635" y="209342"/>
                      </a:lnTo>
                      <a:lnTo>
                        <a:pt x="262028" y="209792"/>
                      </a:lnTo>
                      <a:lnTo>
                        <a:pt x="273420" y="197765"/>
                      </a:lnTo>
                      <a:lnTo>
                        <a:pt x="284813" y="189080"/>
                      </a:lnTo>
                      <a:lnTo>
                        <a:pt x="296205" y="175724"/>
                      </a:lnTo>
                      <a:lnTo>
                        <a:pt x="307598" y="173584"/>
                      </a:lnTo>
                      <a:lnTo>
                        <a:pt x="318990" y="163244"/>
                      </a:lnTo>
                      <a:lnTo>
                        <a:pt x="330383" y="148873"/>
                      </a:lnTo>
                      <a:lnTo>
                        <a:pt x="341775" y="139780"/>
                      </a:lnTo>
                      <a:lnTo>
                        <a:pt x="353168" y="132784"/>
                      </a:lnTo>
                      <a:lnTo>
                        <a:pt x="364560" y="126556"/>
                      </a:lnTo>
                      <a:lnTo>
                        <a:pt x="375952" y="120437"/>
                      </a:lnTo>
                      <a:lnTo>
                        <a:pt x="387345" y="109041"/>
                      </a:lnTo>
                      <a:lnTo>
                        <a:pt x="398738" y="103132"/>
                      </a:lnTo>
                      <a:lnTo>
                        <a:pt x="410130" y="86608"/>
                      </a:lnTo>
                      <a:lnTo>
                        <a:pt x="421523" y="80249"/>
                      </a:lnTo>
                      <a:lnTo>
                        <a:pt x="432915" y="78739"/>
                      </a:lnTo>
                      <a:lnTo>
                        <a:pt x="444308" y="73807"/>
                      </a:lnTo>
                      <a:lnTo>
                        <a:pt x="455700" y="64523"/>
                      </a:lnTo>
                      <a:lnTo>
                        <a:pt x="467093" y="70758"/>
                      </a:lnTo>
                      <a:lnTo>
                        <a:pt x="478485" y="62970"/>
                      </a:lnTo>
                      <a:lnTo>
                        <a:pt x="489878" y="54401"/>
                      </a:lnTo>
                      <a:lnTo>
                        <a:pt x="501270" y="46619"/>
                      </a:lnTo>
                      <a:lnTo>
                        <a:pt x="512662" y="37098"/>
                      </a:lnTo>
                      <a:lnTo>
                        <a:pt x="524055" y="33431"/>
                      </a:lnTo>
                      <a:lnTo>
                        <a:pt x="535448" y="26874"/>
                      </a:lnTo>
                      <a:lnTo>
                        <a:pt x="546840" y="24200"/>
                      </a:lnTo>
                      <a:lnTo>
                        <a:pt x="558233" y="25297"/>
                      </a:lnTo>
                      <a:lnTo>
                        <a:pt x="569625" y="22229"/>
                      </a:lnTo>
                      <a:lnTo>
                        <a:pt x="581018" y="19290"/>
                      </a:lnTo>
                      <a:lnTo>
                        <a:pt x="592410" y="18630"/>
                      </a:lnTo>
                      <a:lnTo>
                        <a:pt x="603803" y="15240"/>
                      </a:lnTo>
                      <a:lnTo>
                        <a:pt x="615195" y="8996"/>
                      </a:lnTo>
                      <a:lnTo>
                        <a:pt x="626588" y="4775"/>
                      </a:lnTo>
                      <a:lnTo>
                        <a:pt x="637980" y="850"/>
                      </a:lnTo>
                      <a:lnTo>
                        <a:pt x="649373" y="0"/>
                      </a:lnTo>
                    </a:path>
                  </a:pathLst>
                </a:custGeom>
                <a:noFill/>
                <a:ln w="24342" cap="sq">
                  <a:solidFill>
                    <a:srgbClr val="FC8D6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1" name="Freeform 450">
                  <a:extLst>
                    <a:ext uri="{FF2B5EF4-FFF2-40B4-BE49-F238E27FC236}">
                      <a16:creationId xmlns:a16="http://schemas.microsoft.com/office/drawing/2014/main" id="{39B89737-0C64-DD49-8B94-7197CF2CF6FD}"/>
                    </a:ext>
                  </a:extLst>
                </p:cNvPr>
                <p:cNvSpPr/>
                <p:nvPr/>
              </p:nvSpPr>
              <p:spPr>
                <a:xfrm>
                  <a:off x="5849406" y="2231651"/>
                  <a:ext cx="649372" cy="253279"/>
                </a:xfrm>
                <a:custGeom>
                  <a:avLst/>
                  <a:gdLst>
                    <a:gd name="connsiteX0" fmla="*/ 0 w 649372"/>
                    <a:gd name="connsiteY0" fmla="*/ 253280 h 253279"/>
                    <a:gd name="connsiteX1" fmla="*/ 11393 w 649372"/>
                    <a:gd name="connsiteY1" fmla="*/ 245127 h 253279"/>
                    <a:gd name="connsiteX2" fmla="*/ 22785 w 649372"/>
                    <a:gd name="connsiteY2" fmla="*/ 223839 h 253279"/>
                    <a:gd name="connsiteX3" fmla="*/ 34178 w 649372"/>
                    <a:gd name="connsiteY3" fmla="*/ 228093 h 253279"/>
                    <a:gd name="connsiteX4" fmla="*/ 45570 w 649372"/>
                    <a:gd name="connsiteY4" fmla="*/ 216069 h 253279"/>
                    <a:gd name="connsiteX5" fmla="*/ 56963 w 649372"/>
                    <a:gd name="connsiteY5" fmla="*/ 207143 h 253279"/>
                    <a:gd name="connsiteX6" fmla="*/ 68355 w 649372"/>
                    <a:gd name="connsiteY6" fmla="*/ 197911 h 253279"/>
                    <a:gd name="connsiteX7" fmla="*/ 79748 w 649372"/>
                    <a:gd name="connsiteY7" fmla="*/ 194115 h 253279"/>
                    <a:gd name="connsiteX8" fmla="*/ 91140 w 649372"/>
                    <a:gd name="connsiteY8" fmla="*/ 196850 h 253279"/>
                    <a:gd name="connsiteX9" fmla="*/ 102533 w 649372"/>
                    <a:gd name="connsiteY9" fmla="*/ 191530 h 253279"/>
                    <a:gd name="connsiteX10" fmla="*/ 113925 w 649372"/>
                    <a:gd name="connsiteY10" fmla="*/ 185561 h 253279"/>
                    <a:gd name="connsiteX11" fmla="*/ 125317 w 649372"/>
                    <a:gd name="connsiteY11" fmla="*/ 171708 h 253279"/>
                    <a:gd name="connsiteX12" fmla="*/ 136710 w 649372"/>
                    <a:gd name="connsiteY12" fmla="*/ 164342 h 253279"/>
                    <a:gd name="connsiteX13" fmla="*/ 148103 w 649372"/>
                    <a:gd name="connsiteY13" fmla="*/ 164219 h 253279"/>
                    <a:gd name="connsiteX14" fmla="*/ 159495 w 649372"/>
                    <a:gd name="connsiteY14" fmla="*/ 162152 h 253279"/>
                    <a:gd name="connsiteX15" fmla="*/ 170888 w 649372"/>
                    <a:gd name="connsiteY15" fmla="*/ 158206 h 253279"/>
                    <a:gd name="connsiteX16" fmla="*/ 182280 w 649372"/>
                    <a:gd name="connsiteY16" fmla="*/ 153418 h 253279"/>
                    <a:gd name="connsiteX17" fmla="*/ 193673 w 649372"/>
                    <a:gd name="connsiteY17" fmla="*/ 141279 h 253279"/>
                    <a:gd name="connsiteX18" fmla="*/ 205065 w 649372"/>
                    <a:gd name="connsiteY18" fmla="*/ 130997 h 253279"/>
                    <a:gd name="connsiteX19" fmla="*/ 216458 w 649372"/>
                    <a:gd name="connsiteY19" fmla="*/ 125885 h 253279"/>
                    <a:gd name="connsiteX20" fmla="*/ 227850 w 649372"/>
                    <a:gd name="connsiteY20" fmla="*/ 120836 h 253279"/>
                    <a:gd name="connsiteX21" fmla="*/ 239243 w 649372"/>
                    <a:gd name="connsiteY21" fmla="*/ 119060 h 253279"/>
                    <a:gd name="connsiteX22" fmla="*/ 250635 w 649372"/>
                    <a:gd name="connsiteY22" fmla="*/ 111643 h 253279"/>
                    <a:gd name="connsiteX23" fmla="*/ 262028 w 649372"/>
                    <a:gd name="connsiteY23" fmla="*/ 107082 h 253279"/>
                    <a:gd name="connsiteX24" fmla="*/ 273420 w 649372"/>
                    <a:gd name="connsiteY24" fmla="*/ 103995 h 253279"/>
                    <a:gd name="connsiteX25" fmla="*/ 284813 w 649372"/>
                    <a:gd name="connsiteY25" fmla="*/ 104719 h 253279"/>
                    <a:gd name="connsiteX26" fmla="*/ 296205 w 649372"/>
                    <a:gd name="connsiteY26" fmla="*/ 98355 h 253279"/>
                    <a:gd name="connsiteX27" fmla="*/ 307598 w 649372"/>
                    <a:gd name="connsiteY27" fmla="*/ 96269 h 253279"/>
                    <a:gd name="connsiteX28" fmla="*/ 318990 w 649372"/>
                    <a:gd name="connsiteY28" fmla="*/ 89821 h 253279"/>
                    <a:gd name="connsiteX29" fmla="*/ 330383 w 649372"/>
                    <a:gd name="connsiteY29" fmla="*/ 89835 h 253279"/>
                    <a:gd name="connsiteX30" fmla="*/ 341775 w 649372"/>
                    <a:gd name="connsiteY30" fmla="*/ 79558 h 253279"/>
                    <a:gd name="connsiteX31" fmla="*/ 353168 w 649372"/>
                    <a:gd name="connsiteY31" fmla="*/ 76430 h 253279"/>
                    <a:gd name="connsiteX32" fmla="*/ 364560 w 649372"/>
                    <a:gd name="connsiteY32" fmla="*/ 70836 h 253279"/>
                    <a:gd name="connsiteX33" fmla="*/ 375952 w 649372"/>
                    <a:gd name="connsiteY33" fmla="*/ 68116 h 253279"/>
                    <a:gd name="connsiteX34" fmla="*/ 387345 w 649372"/>
                    <a:gd name="connsiteY34" fmla="*/ 69431 h 253279"/>
                    <a:gd name="connsiteX35" fmla="*/ 398738 w 649372"/>
                    <a:gd name="connsiteY35" fmla="*/ 62748 h 253279"/>
                    <a:gd name="connsiteX36" fmla="*/ 410130 w 649372"/>
                    <a:gd name="connsiteY36" fmla="*/ 63537 h 253279"/>
                    <a:gd name="connsiteX37" fmla="*/ 421523 w 649372"/>
                    <a:gd name="connsiteY37" fmla="*/ 59920 h 253279"/>
                    <a:gd name="connsiteX38" fmla="*/ 432915 w 649372"/>
                    <a:gd name="connsiteY38" fmla="*/ 59602 h 253279"/>
                    <a:gd name="connsiteX39" fmla="*/ 444308 w 649372"/>
                    <a:gd name="connsiteY39" fmla="*/ 56234 h 253279"/>
                    <a:gd name="connsiteX40" fmla="*/ 455700 w 649372"/>
                    <a:gd name="connsiteY40" fmla="*/ 51772 h 253279"/>
                    <a:gd name="connsiteX41" fmla="*/ 467093 w 649372"/>
                    <a:gd name="connsiteY41" fmla="*/ 49763 h 253279"/>
                    <a:gd name="connsiteX42" fmla="*/ 478485 w 649372"/>
                    <a:gd name="connsiteY42" fmla="*/ 48952 h 253279"/>
                    <a:gd name="connsiteX43" fmla="*/ 489878 w 649372"/>
                    <a:gd name="connsiteY43" fmla="*/ 41159 h 253279"/>
                    <a:gd name="connsiteX44" fmla="*/ 501270 w 649372"/>
                    <a:gd name="connsiteY44" fmla="*/ 27386 h 253279"/>
                    <a:gd name="connsiteX45" fmla="*/ 512662 w 649372"/>
                    <a:gd name="connsiteY45" fmla="*/ 28868 h 253279"/>
                    <a:gd name="connsiteX46" fmla="*/ 524055 w 649372"/>
                    <a:gd name="connsiteY46" fmla="*/ 20344 h 253279"/>
                    <a:gd name="connsiteX47" fmla="*/ 535448 w 649372"/>
                    <a:gd name="connsiteY47" fmla="*/ 15483 h 253279"/>
                    <a:gd name="connsiteX48" fmla="*/ 546840 w 649372"/>
                    <a:gd name="connsiteY48" fmla="*/ 10618 h 253279"/>
                    <a:gd name="connsiteX49" fmla="*/ 558233 w 649372"/>
                    <a:gd name="connsiteY49" fmla="*/ 9052 h 253279"/>
                    <a:gd name="connsiteX50" fmla="*/ 569625 w 649372"/>
                    <a:gd name="connsiteY50" fmla="*/ 6521 h 253279"/>
                    <a:gd name="connsiteX51" fmla="*/ 581018 w 649372"/>
                    <a:gd name="connsiteY51" fmla="*/ 5928 h 253279"/>
                    <a:gd name="connsiteX52" fmla="*/ 592410 w 649372"/>
                    <a:gd name="connsiteY52" fmla="*/ 3880 h 253279"/>
                    <a:gd name="connsiteX53" fmla="*/ 603803 w 649372"/>
                    <a:gd name="connsiteY53" fmla="*/ 5565 h 253279"/>
                    <a:gd name="connsiteX54" fmla="*/ 615195 w 649372"/>
                    <a:gd name="connsiteY54" fmla="*/ 2037 h 253279"/>
                    <a:gd name="connsiteX55" fmla="*/ 626588 w 649372"/>
                    <a:gd name="connsiteY55" fmla="*/ 0 h 253279"/>
                    <a:gd name="connsiteX56" fmla="*/ 637980 w 649372"/>
                    <a:gd name="connsiteY56" fmla="*/ 4844 h 253279"/>
                    <a:gd name="connsiteX57" fmla="*/ 649373 w 649372"/>
                    <a:gd name="connsiteY57" fmla="*/ 4702 h 253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649372" h="253279">
                      <a:moveTo>
                        <a:pt x="0" y="253280"/>
                      </a:moveTo>
                      <a:lnTo>
                        <a:pt x="11393" y="245127"/>
                      </a:lnTo>
                      <a:lnTo>
                        <a:pt x="22785" y="223839"/>
                      </a:lnTo>
                      <a:lnTo>
                        <a:pt x="34178" y="228093"/>
                      </a:lnTo>
                      <a:lnTo>
                        <a:pt x="45570" y="216069"/>
                      </a:lnTo>
                      <a:lnTo>
                        <a:pt x="56963" y="207143"/>
                      </a:lnTo>
                      <a:lnTo>
                        <a:pt x="68355" y="197911"/>
                      </a:lnTo>
                      <a:lnTo>
                        <a:pt x="79748" y="194115"/>
                      </a:lnTo>
                      <a:lnTo>
                        <a:pt x="91140" y="196850"/>
                      </a:lnTo>
                      <a:lnTo>
                        <a:pt x="102533" y="191530"/>
                      </a:lnTo>
                      <a:lnTo>
                        <a:pt x="113925" y="185561"/>
                      </a:lnTo>
                      <a:lnTo>
                        <a:pt x="125317" y="171708"/>
                      </a:lnTo>
                      <a:lnTo>
                        <a:pt x="136710" y="164342"/>
                      </a:lnTo>
                      <a:lnTo>
                        <a:pt x="148103" y="164219"/>
                      </a:lnTo>
                      <a:lnTo>
                        <a:pt x="159495" y="162152"/>
                      </a:lnTo>
                      <a:lnTo>
                        <a:pt x="170888" y="158206"/>
                      </a:lnTo>
                      <a:lnTo>
                        <a:pt x="182280" y="153418"/>
                      </a:lnTo>
                      <a:lnTo>
                        <a:pt x="193673" y="141279"/>
                      </a:lnTo>
                      <a:lnTo>
                        <a:pt x="205065" y="130997"/>
                      </a:lnTo>
                      <a:lnTo>
                        <a:pt x="216458" y="125885"/>
                      </a:lnTo>
                      <a:lnTo>
                        <a:pt x="227850" y="120836"/>
                      </a:lnTo>
                      <a:lnTo>
                        <a:pt x="239243" y="119060"/>
                      </a:lnTo>
                      <a:lnTo>
                        <a:pt x="250635" y="111643"/>
                      </a:lnTo>
                      <a:lnTo>
                        <a:pt x="262028" y="107082"/>
                      </a:lnTo>
                      <a:lnTo>
                        <a:pt x="273420" y="103995"/>
                      </a:lnTo>
                      <a:lnTo>
                        <a:pt x="284813" y="104719"/>
                      </a:lnTo>
                      <a:lnTo>
                        <a:pt x="296205" y="98355"/>
                      </a:lnTo>
                      <a:lnTo>
                        <a:pt x="307598" y="96269"/>
                      </a:lnTo>
                      <a:lnTo>
                        <a:pt x="318990" y="89821"/>
                      </a:lnTo>
                      <a:lnTo>
                        <a:pt x="330383" y="89835"/>
                      </a:lnTo>
                      <a:lnTo>
                        <a:pt x="341775" y="79558"/>
                      </a:lnTo>
                      <a:lnTo>
                        <a:pt x="353168" y="76430"/>
                      </a:lnTo>
                      <a:lnTo>
                        <a:pt x="364560" y="70836"/>
                      </a:lnTo>
                      <a:lnTo>
                        <a:pt x="375952" y="68116"/>
                      </a:lnTo>
                      <a:lnTo>
                        <a:pt x="387345" y="69431"/>
                      </a:lnTo>
                      <a:lnTo>
                        <a:pt x="398738" y="62748"/>
                      </a:lnTo>
                      <a:lnTo>
                        <a:pt x="410130" y="63537"/>
                      </a:lnTo>
                      <a:lnTo>
                        <a:pt x="421523" y="59920"/>
                      </a:lnTo>
                      <a:lnTo>
                        <a:pt x="432915" y="59602"/>
                      </a:lnTo>
                      <a:lnTo>
                        <a:pt x="444308" y="56234"/>
                      </a:lnTo>
                      <a:lnTo>
                        <a:pt x="455700" y="51772"/>
                      </a:lnTo>
                      <a:lnTo>
                        <a:pt x="467093" y="49763"/>
                      </a:lnTo>
                      <a:lnTo>
                        <a:pt x="478485" y="48952"/>
                      </a:lnTo>
                      <a:lnTo>
                        <a:pt x="489878" y="41159"/>
                      </a:lnTo>
                      <a:lnTo>
                        <a:pt x="501270" y="27386"/>
                      </a:lnTo>
                      <a:lnTo>
                        <a:pt x="512662" y="28868"/>
                      </a:lnTo>
                      <a:lnTo>
                        <a:pt x="524055" y="20344"/>
                      </a:lnTo>
                      <a:lnTo>
                        <a:pt x="535448" y="15483"/>
                      </a:lnTo>
                      <a:lnTo>
                        <a:pt x="546840" y="10618"/>
                      </a:lnTo>
                      <a:lnTo>
                        <a:pt x="558233" y="9052"/>
                      </a:lnTo>
                      <a:lnTo>
                        <a:pt x="569625" y="6521"/>
                      </a:lnTo>
                      <a:lnTo>
                        <a:pt x="581018" y="5928"/>
                      </a:lnTo>
                      <a:lnTo>
                        <a:pt x="592410" y="3880"/>
                      </a:lnTo>
                      <a:lnTo>
                        <a:pt x="603803" y="5565"/>
                      </a:lnTo>
                      <a:lnTo>
                        <a:pt x="615195" y="2037"/>
                      </a:lnTo>
                      <a:lnTo>
                        <a:pt x="626588" y="0"/>
                      </a:lnTo>
                      <a:lnTo>
                        <a:pt x="637980" y="4844"/>
                      </a:lnTo>
                      <a:lnTo>
                        <a:pt x="649373" y="4702"/>
                      </a:lnTo>
                    </a:path>
                  </a:pathLst>
                </a:custGeom>
                <a:noFill/>
                <a:ln w="18256" cap="flat">
                  <a:solidFill>
                    <a:srgbClr val="FC8D62">
                      <a:alpha val="70000"/>
                    </a:srgbClr>
                  </a:solidFill>
                  <a:prstDash val="sysDot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3" name="Freeform 452">
                  <a:extLst>
                    <a:ext uri="{FF2B5EF4-FFF2-40B4-BE49-F238E27FC236}">
                      <a16:creationId xmlns:a16="http://schemas.microsoft.com/office/drawing/2014/main" id="{E6AC8FB4-58FB-B342-A1D2-8DF8F7BCF598}"/>
                    </a:ext>
                  </a:extLst>
                </p:cNvPr>
                <p:cNvSpPr/>
                <p:nvPr/>
              </p:nvSpPr>
              <p:spPr>
                <a:xfrm>
                  <a:off x="5826620" y="1952119"/>
                  <a:ext cx="12250" cy="605372"/>
                </a:xfrm>
                <a:custGeom>
                  <a:avLst/>
                  <a:gdLst>
                    <a:gd name="connsiteX0" fmla="*/ 0 w 12250"/>
                    <a:gd name="connsiteY0" fmla="*/ 605373 h 605372"/>
                    <a:gd name="connsiteX1" fmla="*/ 0 w 12250"/>
                    <a:gd name="connsiteY1" fmla="*/ 0 h 605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250" h="605372">
                      <a:moveTo>
                        <a:pt x="0" y="60537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0" cap="sq">
                  <a:solidFill>
                    <a:srgbClr val="4D4D4D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4" name="Freeform 453">
                  <a:extLst>
                    <a:ext uri="{FF2B5EF4-FFF2-40B4-BE49-F238E27FC236}">
                      <a16:creationId xmlns:a16="http://schemas.microsoft.com/office/drawing/2014/main" id="{793B041C-F8B5-3B4F-A71A-C354225FBB88}"/>
                    </a:ext>
                  </a:extLst>
                </p:cNvPr>
                <p:cNvSpPr/>
                <p:nvPr/>
              </p:nvSpPr>
              <p:spPr>
                <a:xfrm>
                  <a:off x="6510170" y="1952119"/>
                  <a:ext cx="12250" cy="605372"/>
                </a:xfrm>
                <a:custGeom>
                  <a:avLst/>
                  <a:gdLst>
                    <a:gd name="connsiteX0" fmla="*/ 0 w 12250"/>
                    <a:gd name="connsiteY0" fmla="*/ 605373 h 605372"/>
                    <a:gd name="connsiteX1" fmla="*/ 0 w 12250"/>
                    <a:gd name="connsiteY1" fmla="*/ 0 h 605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250" h="605372">
                      <a:moveTo>
                        <a:pt x="0" y="60537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5" name="Freeform 454">
                  <a:extLst>
                    <a:ext uri="{FF2B5EF4-FFF2-40B4-BE49-F238E27FC236}">
                      <a16:creationId xmlns:a16="http://schemas.microsoft.com/office/drawing/2014/main" id="{B5B9C2DF-AFDA-0446-B06B-52257F013D2E}"/>
                    </a:ext>
                  </a:extLst>
                </p:cNvPr>
                <p:cNvSpPr/>
                <p:nvPr/>
              </p:nvSpPr>
              <p:spPr>
                <a:xfrm>
                  <a:off x="5826620" y="2557491"/>
                  <a:ext cx="683550" cy="12250"/>
                </a:xfrm>
                <a:custGeom>
                  <a:avLst/>
                  <a:gdLst>
                    <a:gd name="connsiteX0" fmla="*/ 0 w 683550"/>
                    <a:gd name="connsiteY0" fmla="*/ 0 h 12250"/>
                    <a:gd name="connsiteX1" fmla="*/ 683550 w 683550"/>
                    <a:gd name="connsiteY1" fmla="*/ 0 h 12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83550" h="12250">
                      <a:moveTo>
                        <a:pt x="0" y="0"/>
                      </a:moveTo>
                      <a:lnTo>
                        <a:pt x="683550" y="0"/>
                      </a:lnTo>
                    </a:path>
                  </a:pathLst>
                </a:custGeom>
                <a:noFill/>
                <a:ln w="24342" cap="sq">
                  <a:solidFill>
                    <a:srgbClr val="4D4D4D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6" name="Freeform 455">
                  <a:extLst>
                    <a:ext uri="{FF2B5EF4-FFF2-40B4-BE49-F238E27FC236}">
                      <a16:creationId xmlns:a16="http://schemas.microsoft.com/office/drawing/2014/main" id="{7DA150F4-71F8-9648-81AC-A9E27A7BBFCF}"/>
                    </a:ext>
                  </a:extLst>
                </p:cNvPr>
                <p:cNvSpPr/>
                <p:nvPr/>
              </p:nvSpPr>
              <p:spPr>
                <a:xfrm>
                  <a:off x="5826620" y="1910869"/>
                  <a:ext cx="683550" cy="12250"/>
                </a:xfrm>
                <a:custGeom>
                  <a:avLst/>
                  <a:gdLst>
                    <a:gd name="connsiteX0" fmla="*/ 0 w 683550"/>
                    <a:gd name="connsiteY0" fmla="*/ 0 h 12250"/>
                    <a:gd name="connsiteX1" fmla="*/ 683550 w 683550"/>
                    <a:gd name="connsiteY1" fmla="*/ 0 h 12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83550" h="12250">
                      <a:moveTo>
                        <a:pt x="0" y="0"/>
                      </a:moveTo>
                      <a:lnTo>
                        <a:pt x="683550" y="0"/>
                      </a:lnTo>
                    </a:path>
                  </a:pathLst>
                </a:custGeom>
                <a:noFill/>
                <a:ln w="1217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8" name="Freeform 457">
                  <a:extLst>
                    <a:ext uri="{FF2B5EF4-FFF2-40B4-BE49-F238E27FC236}">
                      <a16:creationId xmlns:a16="http://schemas.microsoft.com/office/drawing/2014/main" id="{D9FC1E39-7504-7D4D-B892-A0C5BAC3EF1A}"/>
                    </a:ext>
                  </a:extLst>
                </p:cNvPr>
                <p:cNvSpPr/>
                <p:nvPr/>
              </p:nvSpPr>
              <p:spPr>
                <a:xfrm>
                  <a:off x="5826620" y="1894795"/>
                  <a:ext cx="683550" cy="605372"/>
                </a:xfrm>
                <a:custGeom>
                  <a:avLst/>
                  <a:gdLst>
                    <a:gd name="connsiteX0" fmla="*/ 0 w 683550"/>
                    <a:gd name="connsiteY0" fmla="*/ 605373 h 605372"/>
                    <a:gd name="connsiteX1" fmla="*/ 683550 w 683550"/>
                    <a:gd name="connsiteY1" fmla="*/ 605373 h 605372"/>
                    <a:gd name="connsiteX2" fmla="*/ 683550 w 683550"/>
                    <a:gd name="connsiteY2" fmla="*/ 0 h 605372"/>
                    <a:gd name="connsiteX3" fmla="*/ 0 w 683550"/>
                    <a:gd name="connsiteY3" fmla="*/ 0 h 605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3550" h="605372">
                      <a:moveTo>
                        <a:pt x="0" y="605373"/>
                      </a:moveTo>
                      <a:lnTo>
                        <a:pt x="683550" y="605373"/>
                      </a:lnTo>
                      <a:lnTo>
                        <a:pt x="6835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17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70" name="Freeform 469">
                  <a:extLst>
                    <a:ext uri="{FF2B5EF4-FFF2-40B4-BE49-F238E27FC236}">
                      <a16:creationId xmlns:a16="http://schemas.microsoft.com/office/drawing/2014/main" id="{2CA0BEBC-2332-9E43-9487-BAE959B83AF4}"/>
                    </a:ext>
                  </a:extLst>
                </p:cNvPr>
                <p:cNvSpPr/>
                <p:nvPr/>
              </p:nvSpPr>
              <p:spPr>
                <a:xfrm>
                  <a:off x="6510170" y="1894795"/>
                  <a:ext cx="12250" cy="605372"/>
                </a:xfrm>
                <a:custGeom>
                  <a:avLst/>
                  <a:gdLst>
                    <a:gd name="connsiteX0" fmla="*/ 0 w 12250"/>
                    <a:gd name="connsiteY0" fmla="*/ 605373 h 605372"/>
                    <a:gd name="connsiteX1" fmla="*/ 0 w 12250"/>
                    <a:gd name="connsiteY1" fmla="*/ 0 h 605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250" h="605372">
                      <a:moveTo>
                        <a:pt x="0" y="60537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20" name="TextBox 619">
                  <a:extLst>
                    <a:ext uri="{FF2B5EF4-FFF2-40B4-BE49-F238E27FC236}">
                      <a16:creationId xmlns:a16="http://schemas.microsoft.com/office/drawing/2014/main" id="{C7C5C340-4E21-0047-9C9F-46C99DDD2F03}"/>
                    </a:ext>
                  </a:extLst>
                </p:cNvPr>
                <p:cNvSpPr txBox="1"/>
                <p:nvPr/>
              </p:nvSpPr>
              <p:spPr>
                <a:xfrm>
                  <a:off x="5615505" y="2504892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621" name="TextBox 620">
                  <a:extLst>
                    <a:ext uri="{FF2B5EF4-FFF2-40B4-BE49-F238E27FC236}">
                      <a16:creationId xmlns:a16="http://schemas.microsoft.com/office/drawing/2014/main" id="{7DD15121-0197-7C49-A0E6-61C3B88FD882}"/>
                    </a:ext>
                  </a:extLst>
                </p:cNvPr>
                <p:cNvSpPr txBox="1"/>
                <p:nvPr/>
              </p:nvSpPr>
              <p:spPr>
                <a:xfrm>
                  <a:off x="5615505" y="2218714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622" name="TextBox 621">
                  <a:extLst>
                    <a:ext uri="{FF2B5EF4-FFF2-40B4-BE49-F238E27FC236}">
                      <a16:creationId xmlns:a16="http://schemas.microsoft.com/office/drawing/2014/main" id="{23521AB4-5C6A-9644-BE78-D149F20AA731}"/>
                    </a:ext>
                  </a:extLst>
                </p:cNvPr>
                <p:cNvSpPr txBox="1"/>
                <p:nvPr/>
              </p:nvSpPr>
              <p:spPr>
                <a:xfrm>
                  <a:off x="5615505" y="1990114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288AA462-1B6E-534B-AD4F-8023E2DD3822}"/>
                    </a:ext>
                  </a:extLst>
                </p:cNvPr>
                <p:cNvSpPr txBox="1"/>
                <p:nvPr/>
              </p:nvSpPr>
              <p:spPr>
                <a:xfrm>
                  <a:off x="5635826" y="2690110"/>
                  <a:ext cx="109036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Learning time / min </a:t>
                  </a:r>
                </a:p>
              </p:txBody>
            </p:sp>
            <p:sp>
              <p:nvSpPr>
                <p:cNvPr id="637" name="TextBox 636">
                  <a:extLst>
                    <a:ext uri="{FF2B5EF4-FFF2-40B4-BE49-F238E27FC236}">
                      <a16:creationId xmlns:a16="http://schemas.microsoft.com/office/drawing/2014/main" id="{F1D7C303-2F36-B94A-84F9-926C0D951851}"/>
                    </a:ext>
                  </a:extLst>
                </p:cNvPr>
                <p:cNvSpPr txBox="1"/>
                <p:nvPr/>
              </p:nvSpPr>
              <p:spPr>
                <a:xfrm>
                  <a:off x="5716370" y="2562916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679" name="TextBox 678">
                  <a:extLst>
                    <a:ext uri="{FF2B5EF4-FFF2-40B4-BE49-F238E27FC236}">
                      <a16:creationId xmlns:a16="http://schemas.microsoft.com/office/drawing/2014/main" id="{60D8E184-8FDA-434F-8C1A-1E2A25BBE553}"/>
                    </a:ext>
                  </a:extLst>
                </p:cNvPr>
                <p:cNvSpPr txBox="1"/>
                <p:nvPr/>
              </p:nvSpPr>
              <p:spPr>
                <a:xfrm>
                  <a:off x="6000968" y="2562916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15</a:t>
                  </a:r>
                </a:p>
              </p:txBody>
            </p:sp>
            <p:sp>
              <p:nvSpPr>
                <p:cNvPr id="683" name="TextBox 682">
                  <a:extLst>
                    <a:ext uri="{FF2B5EF4-FFF2-40B4-BE49-F238E27FC236}">
                      <a16:creationId xmlns:a16="http://schemas.microsoft.com/office/drawing/2014/main" id="{68718284-2DEA-BE43-9FC7-D05BA805F9D5}"/>
                    </a:ext>
                  </a:extLst>
                </p:cNvPr>
                <p:cNvSpPr txBox="1"/>
                <p:nvPr/>
              </p:nvSpPr>
              <p:spPr>
                <a:xfrm>
                  <a:off x="6392877" y="2562916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30</a:t>
                  </a:r>
                </a:p>
              </p:txBody>
            </p:sp>
            <p:sp>
              <p:nvSpPr>
                <p:cNvPr id="687" name="TextBox 686">
                  <a:extLst>
                    <a:ext uri="{FF2B5EF4-FFF2-40B4-BE49-F238E27FC236}">
                      <a16:creationId xmlns:a16="http://schemas.microsoft.com/office/drawing/2014/main" id="{CFFF4CCB-9F2E-0742-B778-9D09255B8627}"/>
                    </a:ext>
                  </a:extLst>
                </p:cNvPr>
                <p:cNvSpPr txBox="1"/>
                <p:nvPr/>
              </p:nvSpPr>
              <p:spPr>
                <a:xfrm>
                  <a:off x="5488786" y="10221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 dirty="0">
                      <a:latin typeface="Helvetica" pitchFamily="2" charset="0"/>
                    </a:rPr>
                    <a:t>e</a:t>
                  </a:r>
                </a:p>
              </p:txBody>
            </p:sp>
            <p:sp>
              <p:nvSpPr>
                <p:cNvPr id="537" name="Freeform 536">
                  <a:extLst>
                    <a:ext uri="{FF2B5EF4-FFF2-40B4-BE49-F238E27FC236}">
                      <a16:creationId xmlns:a16="http://schemas.microsoft.com/office/drawing/2014/main" id="{E536D02E-21D1-844F-8284-91B93D79E6FA}"/>
                    </a:ext>
                  </a:extLst>
                </p:cNvPr>
                <p:cNvSpPr/>
                <p:nvPr/>
              </p:nvSpPr>
              <p:spPr>
                <a:xfrm>
                  <a:off x="5826620" y="1214156"/>
                  <a:ext cx="683550" cy="605372"/>
                </a:xfrm>
                <a:custGeom>
                  <a:avLst/>
                  <a:gdLst>
                    <a:gd name="connsiteX0" fmla="*/ 0 w 683550"/>
                    <a:gd name="connsiteY0" fmla="*/ 605373 h 605372"/>
                    <a:gd name="connsiteX1" fmla="*/ 683550 w 683550"/>
                    <a:gd name="connsiteY1" fmla="*/ 605373 h 605372"/>
                    <a:gd name="connsiteX2" fmla="*/ 683550 w 683550"/>
                    <a:gd name="connsiteY2" fmla="*/ 0 h 605372"/>
                    <a:gd name="connsiteX3" fmla="*/ 0 w 683550"/>
                    <a:gd name="connsiteY3" fmla="*/ 0 h 605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3550" h="605372">
                      <a:moveTo>
                        <a:pt x="0" y="605373"/>
                      </a:moveTo>
                      <a:lnTo>
                        <a:pt x="683550" y="605373"/>
                      </a:lnTo>
                      <a:lnTo>
                        <a:pt x="6835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17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39" name="Freeform 538">
                  <a:extLst>
                    <a:ext uri="{FF2B5EF4-FFF2-40B4-BE49-F238E27FC236}">
                      <a16:creationId xmlns:a16="http://schemas.microsoft.com/office/drawing/2014/main" id="{74E0E40C-1961-B74C-90AB-7344323E8B40}"/>
                    </a:ext>
                  </a:extLst>
                </p:cNvPr>
                <p:cNvSpPr/>
                <p:nvPr/>
              </p:nvSpPr>
              <p:spPr>
                <a:xfrm>
                  <a:off x="5826620" y="1819529"/>
                  <a:ext cx="12250" cy="42875"/>
                </a:xfrm>
                <a:custGeom>
                  <a:avLst/>
                  <a:gdLst>
                    <a:gd name="connsiteX0" fmla="*/ 9 w 12250"/>
                    <a:gd name="connsiteY0" fmla="*/ 126 h 42875"/>
                    <a:gd name="connsiteX1" fmla="*/ 9 w 12250"/>
                    <a:gd name="connsiteY1" fmla="*/ 43001 h 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250" h="42875">
                      <a:moveTo>
                        <a:pt x="9" y="126"/>
                      </a:moveTo>
                      <a:lnTo>
                        <a:pt x="9" y="43001"/>
                      </a:lnTo>
                    </a:path>
                  </a:pathLst>
                </a:custGeom>
                <a:solidFill>
                  <a:srgbClr val="A9A9A9"/>
                </a:solidFill>
                <a:ln w="24342" cap="flat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40" name="Freeform 539">
                  <a:extLst>
                    <a:ext uri="{FF2B5EF4-FFF2-40B4-BE49-F238E27FC236}">
                      <a16:creationId xmlns:a16="http://schemas.microsoft.com/office/drawing/2014/main" id="{468E05FD-F7E0-D04A-9888-0065014E6998}"/>
                    </a:ext>
                  </a:extLst>
                </p:cNvPr>
                <p:cNvSpPr/>
                <p:nvPr/>
              </p:nvSpPr>
              <p:spPr>
                <a:xfrm>
                  <a:off x="6168395" y="1819529"/>
                  <a:ext cx="12250" cy="42875"/>
                </a:xfrm>
                <a:custGeom>
                  <a:avLst/>
                  <a:gdLst>
                    <a:gd name="connsiteX0" fmla="*/ 37 w 12250"/>
                    <a:gd name="connsiteY0" fmla="*/ 126 h 42875"/>
                    <a:gd name="connsiteX1" fmla="*/ 37 w 12250"/>
                    <a:gd name="connsiteY1" fmla="*/ 43001 h 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250" h="42875">
                      <a:moveTo>
                        <a:pt x="37" y="126"/>
                      </a:moveTo>
                      <a:lnTo>
                        <a:pt x="37" y="43001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41" name="Freeform 540">
                  <a:extLst>
                    <a:ext uri="{FF2B5EF4-FFF2-40B4-BE49-F238E27FC236}">
                      <a16:creationId xmlns:a16="http://schemas.microsoft.com/office/drawing/2014/main" id="{E482DE30-1448-DD4A-BBB4-FD63DC3D0E3B}"/>
                    </a:ext>
                  </a:extLst>
                </p:cNvPr>
                <p:cNvSpPr/>
                <p:nvPr/>
              </p:nvSpPr>
              <p:spPr>
                <a:xfrm>
                  <a:off x="6510170" y="1819529"/>
                  <a:ext cx="12250" cy="42875"/>
                </a:xfrm>
                <a:custGeom>
                  <a:avLst/>
                  <a:gdLst>
                    <a:gd name="connsiteX0" fmla="*/ 65 w 12250"/>
                    <a:gd name="connsiteY0" fmla="*/ 126 h 42875"/>
                    <a:gd name="connsiteX1" fmla="*/ 65 w 12250"/>
                    <a:gd name="connsiteY1" fmla="*/ 43001 h 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250" h="42875">
                      <a:moveTo>
                        <a:pt x="65" y="126"/>
                      </a:moveTo>
                      <a:lnTo>
                        <a:pt x="65" y="43001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44" name="Freeform 543">
                  <a:extLst>
                    <a:ext uri="{FF2B5EF4-FFF2-40B4-BE49-F238E27FC236}">
                      <a16:creationId xmlns:a16="http://schemas.microsoft.com/office/drawing/2014/main" id="{E6501270-049B-374D-860D-8A9180859162}"/>
                    </a:ext>
                  </a:extLst>
                </p:cNvPr>
                <p:cNvSpPr/>
                <p:nvPr/>
              </p:nvSpPr>
              <p:spPr>
                <a:xfrm>
                  <a:off x="5783745" y="1819529"/>
                  <a:ext cx="42875" cy="12250"/>
                </a:xfrm>
                <a:custGeom>
                  <a:avLst/>
                  <a:gdLst>
                    <a:gd name="connsiteX0" fmla="*/ 42884 w 42875"/>
                    <a:gd name="connsiteY0" fmla="*/ 126 h 12250"/>
                    <a:gd name="connsiteX1" fmla="*/ 9 w 42875"/>
                    <a:gd name="connsiteY1" fmla="*/ 126 h 12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2875" h="12250">
                      <a:moveTo>
                        <a:pt x="42884" y="126"/>
                      </a:moveTo>
                      <a:lnTo>
                        <a:pt x="9" y="126"/>
                      </a:lnTo>
                    </a:path>
                  </a:pathLst>
                </a:custGeom>
                <a:solidFill>
                  <a:srgbClr val="A9A9A9"/>
                </a:solidFill>
                <a:ln w="24342" cap="flat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45" name="Freeform 544">
                  <a:extLst>
                    <a:ext uri="{FF2B5EF4-FFF2-40B4-BE49-F238E27FC236}">
                      <a16:creationId xmlns:a16="http://schemas.microsoft.com/office/drawing/2014/main" id="{4E9FF208-48A4-7E4D-8658-5E2BFA5B1B24}"/>
                    </a:ext>
                  </a:extLst>
                </p:cNvPr>
                <p:cNvSpPr/>
                <p:nvPr/>
              </p:nvSpPr>
              <p:spPr>
                <a:xfrm>
                  <a:off x="5783745" y="1516843"/>
                  <a:ext cx="42875" cy="12250"/>
                </a:xfrm>
                <a:custGeom>
                  <a:avLst/>
                  <a:gdLst>
                    <a:gd name="connsiteX0" fmla="*/ 42884 w 42875"/>
                    <a:gd name="connsiteY0" fmla="*/ 101 h 12250"/>
                    <a:gd name="connsiteX1" fmla="*/ 9 w 42875"/>
                    <a:gd name="connsiteY1" fmla="*/ 101 h 12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2875" h="12250">
                      <a:moveTo>
                        <a:pt x="42884" y="101"/>
                      </a:moveTo>
                      <a:lnTo>
                        <a:pt x="9" y="101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47" name="Freeform 546">
                  <a:extLst>
                    <a:ext uri="{FF2B5EF4-FFF2-40B4-BE49-F238E27FC236}">
                      <a16:creationId xmlns:a16="http://schemas.microsoft.com/office/drawing/2014/main" id="{056B957B-E2CD-E044-A856-E08A0F629ACB}"/>
                    </a:ext>
                  </a:extLst>
                </p:cNvPr>
                <p:cNvSpPr/>
                <p:nvPr/>
              </p:nvSpPr>
              <p:spPr>
                <a:xfrm>
                  <a:off x="5849406" y="1318512"/>
                  <a:ext cx="649372" cy="332566"/>
                </a:xfrm>
                <a:custGeom>
                  <a:avLst/>
                  <a:gdLst>
                    <a:gd name="connsiteX0" fmla="*/ 0 w 649372"/>
                    <a:gd name="connsiteY0" fmla="*/ 332567 h 332566"/>
                    <a:gd name="connsiteX1" fmla="*/ 11393 w 649372"/>
                    <a:gd name="connsiteY1" fmla="*/ 282366 h 332566"/>
                    <a:gd name="connsiteX2" fmla="*/ 22785 w 649372"/>
                    <a:gd name="connsiteY2" fmla="*/ 236171 h 332566"/>
                    <a:gd name="connsiteX3" fmla="*/ 34178 w 649372"/>
                    <a:gd name="connsiteY3" fmla="*/ 201884 h 332566"/>
                    <a:gd name="connsiteX4" fmla="*/ 45570 w 649372"/>
                    <a:gd name="connsiteY4" fmla="*/ 171609 h 332566"/>
                    <a:gd name="connsiteX5" fmla="*/ 56963 w 649372"/>
                    <a:gd name="connsiteY5" fmla="*/ 148469 h 332566"/>
                    <a:gd name="connsiteX6" fmla="*/ 68355 w 649372"/>
                    <a:gd name="connsiteY6" fmla="*/ 129648 h 332566"/>
                    <a:gd name="connsiteX7" fmla="*/ 79748 w 649372"/>
                    <a:gd name="connsiteY7" fmla="*/ 116810 h 332566"/>
                    <a:gd name="connsiteX8" fmla="*/ 91140 w 649372"/>
                    <a:gd name="connsiteY8" fmla="*/ 107364 h 332566"/>
                    <a:gd name="connsiteX9" fmla="*/ 102533 w 649372"/>
                    <a:gd name="connsiteY9" fmla="*/ 97844 h 332566"/>
                    <a:gd name="connsiteX10" fmla="*/ 113925 w 649372"/>
                    <a:gd name="connsiteY10" fmla="*/ 90971 h 332566"/>
                    <a:gd name="connsiteX11" fmla="*/ 125317 w 649372"/>
                    <a:gd name="connsiteY11" fmla="*/ 86084 h 332566"/>
                    <a:gd name="connsiteX12" fmla="*/ 136710 w 649372"/>
                    <a:gd name="connsiteY12" fmla="*/ 77454 h 332566"/>
                    <a:gd name="connsiteX13" fmla="*/ 148103 w 649372"/>
                    <a:gd name="connsiteY13" fmla="*/ 71909 h 332566"/>
                    <a:gd name="connsiteX14" fmla="*/ 159495 w 649372"/>
                    <a:gd name="connsiteY14" fmla="*/ 68449 h 332566"/>
                    <a:gd name="connsiteX15" fmla="*/ 170888 w 649372"/>
                    <a:gd name="connsiteY15" fmla="*/ 63759 h 332566"/>
                    <a:gd name="connsiteX16" fmla="*/ 182280 w 649372"/>
                    <a:gd name="connsiteY16" fmla="*/ 59208 h 332566"/>
                    <a:gd name="connsiteX17" fmla="*/ 193673 w 649372"/>
                    <a:gd name="connsiteY17" fmla="*/ 55796 h 332566"/>
                    <a:gd name="connsiteX18" fmla="*/ 205065 w 649372"/>
                    <a:gd name="connsiteY18" fmla="*/ 51307 h 332566"/>
                    <a:gd name="connsiteX19" fmla="*/ 216458 w 649372"/>
                    <a:gd name="connsiteY19" fmla="*/ 48991 h 332566"/>
                    <a:gd name="connsiteX20" fmla="*/ 227850 w 649372"/>
                    <a:gd name="connsiteY20" fmla="*/ 45897 h 332566"/>
                    <a:gd name="connsiteX21" fmla="*/ 239243 w 649372"/>
                    <a:gd name="connsiteY21" fmla="*/ 43049 h 332566"/>
                    <a:gd name="connsiteX22" fmla="*/ 250635 w 649372"/>
                    <a:gd name="connsiteY22" fmla="*/ 40666 h 332566"/>
                    <a:gd name="connsiteX23" fmla="*/ 262028 w 649372"/>
                    <a:gd name="connsiteY23" fmla="*/ 38286 h 332566"/>
                    <a:gd name="connsiteX24" fmla="*/ 273420 w 649372"/>
                    <a:gd name="connsiteY24" fmla="*/ 35051 h 332566"/>
                    <a:gd name="connsiteX25" fmla="*/ 284813 w 649372"/>
                    <a:gd name="connsiteY25" fmla="*/ 33227 h 332566"/>
                    <a:gd name="connsiteX26" fmla="*/ 296205 w 649372"/>
                    <a:gd name="connsiteY26" fmla="*/ 32581 h 332566"/>
                    <a:gd name="connsiteX27" fmla="*/ 307598 w 649372"/>
                    <a:gd name="connsiteY27" fmla="*/ 31213 h 332566"/>
                    <a:gd name="connsiteX28" fmla="*/ 318990 w 649372"/>
                    <a:gd name="connsiteY28" fmla="*/ 27738 h 332566"/>
                    <a:gd name="connsiteX29" fmla="*/ 330383 w 649372"/>
                    <a:gd name="connsiteY29" fmla="*/ 25734 h 332566"/>
                    <a:gd name="connsiteX30" fmla="*/ 341775 w 649372"/>
                    <a:gd name="connsiteY30" fmla="*/ 25691 h 332566"/>
                    <a:gd name="connsiteX31" fmla="*/ 353168 w 649372"/>
                    <a:gd name="connsiteY31" fmla="*/ 25083 h 332566"/>
                    <a:gd name="connsiteX32" fmla="*/ 364560 w 649372"/>
                    <a:gd name="connsiteY32" fmla="*/ 22275 h 332566"/>
                    <a:gd name="connsiteX33" fmla="*/ 375952 w 649372"/>
                    <a:gd name="connsiteY33" fmla="*/ 21239 h 332566"/>
                    <a:gd name="connsiteX34" fmla="*/ 387345 w 649372"/>
                    <a:gd name="connsiteY34" fmla="*/ 18796 h 332566"/>
                    <a:gd name="connsiteX35" fmla="*/ 398738 w 649372"/>
                    <a:gd name="connsiteY35" fmla="*/ 18335 h 332566"/>
                    <a:gd name="connsiteX36" fmla="*/ 410130 w 649372"/>
                    <a:gd name="connsiteY36" fmla="*/ 16375 h 332566"/>
                    <a:gd name="connsiteX37" fmla="*/ 421523 w 649372"/>
                    <a:gd name="connsiteY37" fmla="*/ 15126 h 332566"/>
                    <a:gd name="connsiteX38" fmla="*/ 432915 w 649372"/>
                    <a:gd name="connsiteY38" fmla="*/ 14584 h 332566"/>
                    <a:gd name="connsiteX39" fmla="*/ 444308 w 649372"/>
                    <a:gd name="connsiteY39" fmla="*/ 13219 h 332566"/>
                    <a:gd name="connsiteX40" fmla="*/ 455700 w 649372"/>
                    <a:gd name="connsiteY40" fmla="*/ 12854 h 332566"/>
                    <a:gd name="connsiteX41" fmla="*/ 467093 w 649372"/>
                    <a:gd name="connsiteY41" fmla="*/ 11592 h 332566"/>
                    <a:gd name="connsiteX42" fmla="*/ 478485 w 649372"/>
                    <a:gd name="connsiteY42" fmla="*/ 10776 h 332566"/>
                    <a:gd name="connsiteX43" fmla="*/ 489878 w 649372"/>
                    <a:gd name="connsiteY43" fmla="*/ 9946 h 332566"/>
                    <a:gd name="connsiteX44" fmla="*/ 501270 w 649372"/>
                    <a:gd name="connsiteY44" fmla="*/ 8706 h 332566"/>
                    <a:gd name="connsiteX45" fmla="*/ 512662 w 649372"/>
                    <a:gd name="connsiteY45" fmla="*/ 7682 h 332566"/>
                    <a:gd name="connsiteX46" fmla="*/ 524055 w 649372"/>
                    <a:gd name="connsiteY46" fmla="*/ 7497 h 332566"/>
                    <a:gd name="connsiteX47" fmla="*/ 535448 w 649372"/>
                    <a:gd name="connsiteY47" fmla="*/ 6898 h 332566"/>
                    <a:gd name="connsiteX48" fmla="*/ 546840 w 649372"/>
                    <a:gd name="connsiteY48" fmla="*/ 5994 h 332566"/>
                    <a:gd name="connsiteX49" fmla="*/ 558233 w 649372"/>
                    <a:gd name="connsiteY49" fmla="*/ 5463 h 332566"/>
                    <a:gd name="connsiteX50" fmla="*/ 569625 w 649372"/>
                    <a:gd name="connsiteY50" fmla="*/ 4582 h 332566"/>
                    <a:gd name="connsiteX51" fmla="*/ 581018 w 649372"/>
                    <a:gd name="connsiteY51" fmla="*/ 3338 h 332566"/>
                    <a:gd name="connsiteX52" fmla="*/ 592410 w 649372"/>
                    <a:gd name="connsiteY52" fmla="*/ 3092 h 332566"/>
                    <a:gd name="connsiteX53" fmla="*/ 603803 w 649372"/>
                    <a:gd name="connsiteY53" fmla="*/ 2441 h 332566"/>
                    <a:gd name="connsiteX54" fmla="*/ 615195 w 649372"/>
                    <a:gd name="connsiteY54" fmla="*/ 1682 h 332566"/>
                    <a:gd name="connsiteX55" fmla="*/ 626588 w 649372"/>
                    <a:gd name="connsiteY55" fmla="*/ 1286 h 332566"/>
                    <a:gd name="connsiteX56" fmla="*/ 637980 w 649372"/>
                    <a:gd name="connsiteY56" fmla="*/ 203 h 332566"/>
                    <a:gd name="connsiteX57" fmla="*/ 649373 w 649372"/>
                    <a:gd name="connsiteY57" fmla="*/ 0 h 332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649372" h="332566">
                      <a:moveTo>
                        <a:pt x="0" y="332567"/>
                      </a:moveTo>
                      <a:lnTo>
                        <a:pt x="11393" y="282366"/>
                      </a:lnTo>
                      <a:lnTo>
                        <a:pt x="22785" y="236171"/>
                      </a:lnTo>
                      <a:lnTo>
                        <a:pt x="34178" y="201884"/>
                      </a:lnTo>
                      <a:lnTo>
                        <a:pt x="45570" y="171609"/>
                      </a:lnTo>
                      <a:lnTo>
                        <a:pt x="56963" y="148469"/>
                      </a:lnTo>
                      <a:lnTo>
                        <a:pt x="68355" y="129648"/>
                      </a:lnTo>
                      <a:lnTo>
                        <a:pt x="79748" y="116810"/>
                      </a:lnTo>
                      <a:lnTo>
                        <a:pt x="91140" y="107364"/>
                      </a:lnTo>
                      <a:lnTo>
                        <a:pt x="102533" y="97844"/>
                      </a:lnTo>
                      <a:lnTo>
                        <a:pt x="113925" y="90971"/>
                      </a:lnTo>
                      <a:lnTo>
                        <a:pt x="125317" y="86084"/>
                      </a:lnTo>
                      <a:lnTo>
                        <a:pt x="136710" y="77454"/>
                      </a:lnTo>
                      <a:lnTo>
                        <a:pt x="148103" y="71909"/>
                      </a:lnTo>
                      <a:lnTo>
                        <a:pt x="159495" y="68449"/>
                      </a:lnTo>
                      <a:lnTo>
                        <a:pt x="170888" y="63759"/>
                      </a:lnTo>
                      <a:lnTo>
                        <a:pt x="182280" y="59208"/>
                      </a:lnTo>
                      <a:lnTo>
                        <a:pt x="193673" y="55796"/>
                      </a:lnTo>
                      <a:lnTo>
                        <a:pt x="205065" y="51307"/>
                      </a:lnTo>
                      <a:lnTo>
                        <a:pt x="216458" y="48991"/>
                      </a:lnTo>
                      <a:lnTo>
                        <a:pt x="227850" y="45897"/>
                      </a:lnTo>
                      <a:lnTo>
                        <a:pt x="239243" y="43049"/>
                      </a:lnTo>
                      <a:lnTo>
                        <a:pt x="250635" y="40666"/>
                      </a:lnTo>
                      <a:lnTo>
                        <a:pt x="262028" y="38286"/>
                      </a:lnTo>
                      <a:lnTo>
                        <a:pt x="273420" y="35051"/>
                      </a:lnTo>
                      <a:lnTo>
                        <a:pt x="284813" y="33227"/>
                      </a:lnTo>
                      <a:lnTo>
                        <a:pt x="296205" y="32581"/>
                      </a:lnTo>
                      <a:lnTo>
                        <a:pt x="307598" y="31213"/>
                      </a:lnTo>
                      <a:lnTo>
                        <a:pt x="318990" y="27738"/>
                      </a:lnTo>
                      <a:lnTo>
                        <a:pt x="330383" y="25734"/>
                      </a:lnTo>
                      <a:lnTo>
                        <a:pt x="341775" y="25691"/>
                      </a:lnTo>
                      <a:lnTo>
                        <a:pt x="353168" y="25083"/>
                      </a:lnTo>
                      <a:lnTo>
                        <a:pt x="364560" y="22275"/>
                      </a:lnTo>
                      <a:lnTo>
                        <a:pt x="375952" y="21239"/>
                      </a:lnTo>
                      <a:lnTo>
                        <a:pt x="387345" y="18796"/>
                      </a:lnTo>
                      <a:lnTo>
                        <a:pt x="398738" y="18335"/>
                      </a:lnTo>
                      <a:lnTo>
                        <a:pt x="410130" y="16375"/>
                      </a:lnTo>
                      <a:lnTo>
                        <a:pt x="421523" y="15126"/>
                      </a:lnTo>
                      <a:lnTo>
                        <a:pt x="432915" y="14584"/>
                      </a:lnTo>
                      <a:lnTo>
                        <a:pt x="444308" y="13219"/>
                      </a:lnTo>
                      <a:lnTo>
                        <a:pt x="455700" y="12854"/>
                      </a:lnTo>
                      <a:lnTo>
                        <a:pt x="467093" y="11592"/>
                      </a:lnTo>
                      <a:lnTo>
                        <a:pt x="478485" y="10776"/>
                      </a:lnTo>
                      <a:lnTo>
                        <a:pt x="489878" y="9946"/>
                      </a:lnTo>
                      <a:lnTo>
                        <a:pt x="501270" y="8706"/>
                      </a:lnTo>
                      <a:lnTo>
                        <a:pt x="512662" y="7682"/>
                      </a:lnTo>
                      <a:lnTo>
                        <a:pt x="524055" y="7497"/>
                      </a:lnTo>
                      <a:lnTo>
                        <a:pt x="535448" y="6898"/>
                      </a:lnTo>
                      <a:lnTo>
                        <a:pt x="546840" y="5994"/>
                      </a:lnTo>
                      <a:lnTo>
                        <a:pt x="558233" y="5463"/>
                      </a:lnTo>
                      <a:lnTo>
                        <a:pt x="569625" y="4582"/>
                      </a:lnTo>
                      <a:lnTo>
                        <a:pt x="581018" y="3338"/>
                      </a:lnTo>
                      <a:lnTo>
                        <a:pt x="592410" y="3092"/>
                      </a:lnTo>
                      <a:lnTo>
                        <a:pt x="603803" y="2441"/>
                      </a:lnTo>
                      <a:lnTo>
                        <a:pt x="615195" y="1682"/>
                      </a:lnTo>
                      <a:lnTo>
                        <a:pt x="626588" y="1286"/>
                      </a:lnTo>
                      <a:lnTo>
                        <a:pt x="637980" y="203"/>
                      </a:lnTo>
                      <a:lnTo>
                        <a:pt x="649373" y="0"/>
                      </a:lnTo>
                    </a:path>
                  </a:pathLst>
                </a:custGeom>
                <a:noFill/>
                <a:ln w="24342" cap="sq">
                  <a:solidFill>
                    <a:srgbClr val="FC8D6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48" name="Freeform 547">
                  <a:extLst>
                    <a:ext uri="{FF2B5EF4-FFF2-40B4-BE49-F238E27FC236}">
                      <a16:creationId xmlns:a16="http://schemas.microsoft.com/office/drawing/2014/main" id="{18FB67F6-B4B4-FC4B-B5DE-BD3A677166A9}"/>
                    </a:ext>
                  </a:extLst>
                </p:cNvPr>
                <p:cNvSpPr/>
                <p:nvPr/>
              </p:nvSpPr>
              <p:spPr>
                <a:xfrm>
                  <a:off x="5849406" y="1431528"/>
                  <a:ext cx="649372" cy="334075"/>
                </a:xfrm>
                <a:custGeom>
                  <a:avLst/>
                  <a:gdLst>
                    <a:gd name="connsiteX0" fmla="*/ 0 w 649372"/>
                    <a:gd name="connsiteY0" fmla="*/ 334076 h 334075"/>
                    <a:gd name="connsiteX1" fmla="*/ 11393 w 649372"/>
                    <a:gd name="connsiteY1" fmla="*/ 296922 h 334075"/>
                    <a:gd name="connsiteX2" fmla="*/ 22785 w 649372"/>
                    <a:gd name="connsiteY2" fmla="*/ 263675 h 334075"/>
                    <a:gd name="connsiteX3" fmla="*/ 34178 w 649372"/>
                    <a:gd name="connsiteY3" fmla="*/ 250494 h 334075"/>
                    <a:gd name="connsiteX4" fmla="*/ 45570 w 649372"/>
                    <a:gd name="connsiteY4" fmla="*/ 235194 h 334075"/>
                    <a:gd name="connsiteX5" fmla="*/ 56963 w 649372"/>
                    <a:gd name="connsiteY5" fmla="*/ 226092 h 334075"/>
                    <a:gd name="connsiteX6" fmla="*/ 68355 w 649372"/>
                    <a:gd name="connsiteY6" fmla="*/ 208918 h 334075"/>
                    <a:gd name="connsiteX7" fmla="*/ 79748 w 649372"/>
                    <a:gd name="connsiteY7" fmla="*/ 193213 h 334075"/>
                    <a:gd name="connsiteX8" fmla="*/ 91140 w 649372"/>
                    <a:gd name="connsiteY8" fmla="*/ 185851 h 334075"/>
                    <a:gd name="connsiteX9" fmla="*/ 102533 w 649372"/>
                    <a:gd name="connsiteY9" fmla="*/ 179199 h 334075"/>
                    <a:gd name="connsiteX10" fmla="*/ 113925 w 649372"/>
                    <a:gd name="connsiteY10" fmla="*/ 166067 h 334075"/>
                    <a:gd name="connsiteX11" fmla="*/ 125317 w 649372"/>
                    <a:gd name="connsiteY11" fmla="*/ 155912 h 334075"/>
                    <a:gd name="connsiteX12" fmla="*/ 136710 w 649372"/>
                    <a:gd name="connsiteY12" fmla="*/ 148378 h 334075"/>
                    <a:gd name="connsiteX13" fmla="*/ 148103 w 649372"/>
                    <a:gd name="connsiteY13" fmla="*/ 142510 h 334075"/>
                    <a:gd name="connsiteX14" fmla="*/ 159495 w 649372"/>
                    <a:gd name="connsiteY14" fmla="*/ 136116 h 334075"/>
                    <a:gd name="connsiteX15" fmla="*/ 170888 w 649372"/>
                    <a:gd name="connsiteY15" fmla="*/ 132735 h 334075"/>
                    <a:gd name="connsiteX16" fmla="*/ 182280 w 649372"/>
                    <a:gd name="connsiteY16" fmla="*/ 124576 h 334075"/>
                    <a:gd name="connsiteX17" fmla="*/ 193673 w 649372"/>
                    <a:gd name="connsiteY17" fmla="*/ 118868 h 334075"/>
                    <a:gd name="connsiteX18" fmla="*/ 205065 w 649372"/>
                    <a:gd name="connsiteY18" fmla="*/ 112963 h 334075"/>
                    <a:gd name="connsiteX19" fmla="*/ 216458 w 649372"/>
                    <a:gd name="connsiteY19" fmla="*/ 98276 h 334075"/>
                    <a:gd name="connsiteX20" fmla="*/ 227850 w 649372"/>
                    <a:gd name="connsiteY20" fmla="*/ 93437 h 334075"/>
                    <a:gd name="connsiteX21" fmla="*/ 239243 w 649372"/>
                    <a:gd name="connsiteY21" fmla="*/ 85168 h 334075"/>
                    <a:gd name="connsiteX22" fmla="*/ 250635 w 649372"/>
                    <a:gd name="connsiteY22" fmla="*/ 78810 h 334075"/>
                    <a:gd name="connsiteX23" fmla="*/ 262028 w 649372"/>
                    <a:gd name="connsiteY23" fmla="*/ 73751 h 334075"/>
                    <a:gd name="connsiteX24" fmla="*/ 273420 w 649372"/>
                    <a:gd name="connsiteY24" fmla="*/ 72183 h 334075"/>
                    <a:gd name="connsiteX25" fmla="*/ 284813 w 649372"/>
                    <a:gd name="connsiteY25" fmla="*/ 69611 h 334075"/>
                    <a:gd name="connsiteX26" fmla="*/ 296205 w 649372"/>
                    <a:gd name="connsiteY26" fmla="*/ 66273 h 334075"/>
                    <a:gd name="connsiteX27" fmla="*/ 307598 w 649372"/>
                    <a:gd name="connsiteY27" fmla="*/ 64607 h 334075"/>
                    <a:gd name="connsiteX28" fmla="*/ 318990 w 649372"/>
                    <a:gd name="connsiteY28" fmla="*/ 59501 h 334075"/>
                    <a:gd name="connsiteX29" fmla="*/ 330383 w 649372"/>
                    <a:gd name="connsiteY29" fmla="*/ 55020 h 334075"/>
                    <a:gd name="connsiteX30" fmla="*/ 341775 w 649372"/>
                    <a:gd name="connsiteY30" fmla="*/ 48817 h 334075"/>
                    <a:gd name="connsiteX31" fmla="*/ 353168 w 649372"/>
                    <a:gd name="connsiteY31" fmla="*/ 43347 h 334075"/>
                    <a:gd name="connsiteX32" fmla="*/ 364560 w 649372"/>
                    <a:gd name="connsiteY32" fmla="*/ 41524 h 334075"/>
                    <a:gd name="connsiteX33" fmla="*/ 375952 w 649372"/>
                    <a:gd name="connsiteY33" fmla="*/ 39705 h 334075"/>
                    <a:gd name="connsiteX34" fmla="*/ 387345 w 649372"/>
                    <a:gd name="connsiteY34" fmla="*/ 37375 h 334075"/>
                    <a:gd name="connsiteX35" fmla="*/ 398738 w 649372"/>
                    <a:gd name="connsiteY35" fmla="*/ 35714 h 334075"/>
                    <a:gd name="connsiteX36" fmla="*/ 410130 w 649372"/>
                    <a:gd name="connsiteY36" fmla="*/ 35681 h 334075"/>
                    <a:gd name="connsiteX37" fmla="*/ 421523 w 649372"/>
                    <a:gd name="connsiteY37" fmla="*/ 34072 h 334075"/>
                    <a:gd name="connsiteX38" fmla="*/ 432915 w 649372"/>
                    <a:gd name="connsiteY38" fmla="*/ 32276 h 334075"/>
                    <a:gd name="connsiteX39" fmla="*/ 444308 w 649372"/>
                    <a:gd name="connsiteY39" fmla="*/ 30767 h 334075"/>
                    <a:gd name="connsiteX40" fmla="*/ 455700 w 649372"/>
                    <a:gd name="connsiteY40" fmla="*/ 30498 h 334075"/>
                    <a:gd name="connsiteX41" fmla="*/ 467093 w 649372"/>
                    <a:gd name="connsiteY41" fmla="*/ 29162 h 334075"/>
                    <a:gd name="connsiteX42" fmla="*/ 478485 w 649372"/>
                    <a:gd name="connsiteY42" fmla="*/ 27782 h 334075"/>
                    <a:gd name="connsiteX43" fmla="*/ 489878 w 649372"/>
                    <a:gd name="connsiteY43" fmla="*/ 24451 h 334075"/>
                    <a:gd name="connsiteX44" fmla="*/ 501270 w 649372"/>
                    <a:gd name="connsiteY44" fmla="*/ 20752 h 334075"/>
                    <a:gd name="connsiteX45" fmla="*/ 512662 w 649372"/>
                    <a:gd name="connsiteY45" fmla="*/ 19308 h 334075"/>
                    <a:gd name="connsiteX46" fmla="*/ 524055 w 649372"/>
                    <a:gd name="connsiteY46" fmla="*/ 15234 h 334075"/>
                    <a:gd name="connsiteX47" fmla="*/ 535448 w 649372"/>
                    <a:gd name="connsiteY47" fmla="*/ 14840 h 334075"/>
                    <a:gd name="connsiteX48" fmla="*/ 546840 w 649372"/>
                    <a:gd name="connsiteY48" fmla="*/ 12999 h 334075"/>
                    <a:gd name="connsiteX49" fmla="*/ 558233 w 649372"/>
                    <a:gd name="connsiteY49" fmla="*/ 10267 h 334075"/>
                    <a:gd name="connsiteX50" fmla="*/ 569625 w 649372"/>
                    <a:gd name="connsiteY50" fmla="*/ 6330 h 334075"/>
                    <a:gd name="connsiteX51" fmla="*/ 581018 w 649372"/>
                    <a:gd name="connsiteY51" fmla="*/ 4692 h 334075"/>
                    <a:gd name="connsiteX52" fmla="*/ 592410 w 649372"/>
                    <a:gd name="connsiteY52" fmla="*/ 2642 h 334075"/>
                    <a:gd name="connsiteX53" fmla="*/ 603803 w 649372"/>
                    <a:gd name="connsiteY53" fmla="*/ 1847 h 334075"/>
                    <a:gd name="connsiteX54" fmla="*/ 615195 w 649372"/>
                    <a:gd name="connsiteY54" fmla="*/ 2946 h 334075"/>
                    <a:gd name="connsiteX55" fmla="*/ 626588 w 649372"/>
                    <a:gd name="connsiteY55" fmla="*/ 0 h 334075"/>
                    <a:gd name="connsiteX56" fmla="*/ 637980 w 649372"/>
                    <a:gd name="connsiteY56" fmla="*/ 535 h 334075"/>
                    <a:gd name="connsiteX57" fmla="*/ 649373 w 649372"/>
                    <a:gd name="connsiteY57" fmla="*/ 78 h 334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649372" h="334075">
                      <a:moveTo>
                        <a:pt x="0" y="334076"/>
                      </a:moveTo>
                      <a:lnTo>
                        <a:pt x="11393" y="296922"/>
                      </a:lnTo>
                      <a:lnTo>
                        <a:pt x="22785" y="263675"/>
                      </a:lnTo>
                      <a:lnTo>
                        <a:pt x="34178" y="250494"/>
                      </a:lnTo>
                      <a:lnTo>
                        <a:pt x="45570" y="235194"/>
                      </a:lnTo>
                      <a:lnTo>
                        <a:pt x="56963" y="226092"/>
                      </a:lnTo>
                      <a:lnTo>
                        <a:pt x="68355" y="208918"/>
                      </a:lnTo>
                      <a:lnTo>
                        <a:pt x="79748" y="193213"/>
                      </a:lnTo>
                      <a:lnTo>
                        <a:pt x="91140" y="185851"/>
                      </a:lnTo>
                      <a:lnTo>
                        <a:pt x="102533" y="179199"/>
                      </a:lnTo>
                      <a:lnTo>
                        <a:pt x="113925" y="166067"/>
                      </a:lnTo>
                      <a:lnTo>
                        <a:pt x="125317" y="155912"/>
                      </a:lnTo>
                      <a:lnTo>
                        <a:pt x="136710" y="148378"/>
                      </a:lnTo>
                      <a:lnTo>
                        <a:pt x="148103" y="142510"/>
                      </a:lnTo>
                      <a:lnTo>
                        <a:pt x="159495" y="136116"/>
                      </a:lnTo>
                      <a:lnTo>
                        <a:pt x="170888" y="132735"/>
                      </a:lnTo>
                      <a:lnTo>
                        <a:pt x="182280" y="124576"/>
                      </a:lnTo>
                      <a:lnTo>
                        <a:pt x="193673" y="118868"/>
                      </a:lnTo>
                      <a:lnTo>
                        <a:pt x="205065" y="112963"/>
                      </a:lnTo>
                      <a:lnTo>
                        <a:pt x="216458" y="98276"/>
                      </a:lnTo>
                      <a:lnTo>
                        <a:pt x="227850" y="93437"/>
                      </a:lnTo>
                      <a:lnTo>
                        <a:pt x="239243" y="85168"/>
                      </a:lnTo>
                      <a:lnTo>
                        <a:pt x="250635" y="78810"/>
                      </a:lnTo>
                      <a:lnTo>
                        <a:pt x="262028" y="73751"/>
                      </a:lnTo>
                      <a:lnTo>
                        <a:pt x="273420" y="72183"/>
                      </a:lnTo>
                      <a:lnTo>
                        <a:pt x="284813" y="69611"/>
                      </a:lnTo>
                      <a:lnTo>
                        <a:pt x="296205" y="66273"/>
                      </a:lnTo>
                      <a:lnTo>
                        <a:pt x="307598" y="64607"/>
                      </a:lnTo>
                      <a:lnTo>
                        <a:pt x="318990" y="59501"/>
                      </a:lnTo>
                      <a:lnTo>
                        <a:pt x="330383" y="55020"/>
                      </a:lnTo>
                      <a:lnTo>
                        <a:pt x="341775" y="48817"/>
                      </a:lnTo>
                      <a:lnTo>
                        <a:pt x="353168" y="43347"/>
                      </a:lnTo>
                      <a:lnTo>
                        <a:pt x="364560" y="41524"/>
                      </a:lnTo>
                      <a:lnTo>
                        <a:pt x="375952" y="39705"/>
                      </a:lnTo>
                      <a:lnTo>
                        <a:pt x="387345" y="37375"/>
                      </a:lnTo>
                      <a:lnTo>
                        <a:pt x="398738" y="35714"/>
                      </a:lnTo>
                      <a:lnTo>
                        <a:pt x="410130" y="35681"/>
                      </a:lnTo>
                      <a:lnTo>
                        <a:pt x="421523" y="34072"/>
                      </a:lnTo>
                      <a:lnTo>
                        <a:pt x="432915" y="32276"/>
                      </a:lnTo>
                      <a:lnTo>
                        <a:pt x="444308" y="30767"/>
                      </a:lnTo>
                      <a:lnTo>
                        <a:pt x="455700" y="30498"/>
                      </a:lnTo>
                      <a:lnTo>
                        <a:pt x="467093" y="29162"/>
                      </a:lnTo>
                      <a:lnTo>
                        <a:pt x="478485" y="27782"/>
                      </a:lnTo>
                      <a:lnTo>
                        <a:pt x="489878" y="24451"/>
                      </a:lnTo>
                      <a:lnTo>
                        <a:pt x="501270" y="20752"/>
                      </a:lnTo>
                      <a:lnTo>
                        <a:pt x="512662" y="19308"/>
                      </a:lnTo>
                      <a:lnTo>
                        <a:pt x="524055" y="15234"/>
                      </a:lnTo>
                      <a:lnTo>
                        <a:pt x="535448" y="14840"/>
                      </a:lnTo>
                      <a:lnTo>
                        <a:pt x="546840" y="12999"/>
                      </a:lnTo>
                      <a:lnTo>
                        <a:pt x="558233" y="10267"/>
                      </a:lnTo>
                      <a:lnTo>
                        <a:pt x="569625" y="6330"/>
                      </a:lnTo>
                      <a:lnTo>
                        <a:pt x="581018" y="4692"/>
                      </a:lnTo>
                      <a:lnTo>
                        <a:pt x="592410" y="2642"/>
                      </a:lnTo>
                      <a:lnTo>
                        <a:pt x="603803" y="1847"/>
                      </a:lnTo>
                      <a:lnTo>
                        <a:pt x="615195" y="2946"/>
                      </a:lnTo>
                      <a:lnTo>
                        <a:pt x="626588" y="0"/>
                      </a:lnTo>
                      <a:lnTo>
                        <a:pt x="637980" y="535"/>
                      </a:lnTo>
                      <a:lnTo>
                        <a:pt x="649373" y="78"/>
                      </a:lnTo>
                    </a:path>
                  </a:pathLst>
                </a:custGeom>
                <a:noFill/>
                <a:ln w="18256" cap="flat">
                  <a:solidFill>
                    <a:srgbClr val="FC8D62">
                      <a:alpha val="70000"/>
                    </a:srgbClr>
                  </a:solidFill>
                  <a:prstDash val="sysDot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49" name="Freeform 548">
                  <a:extLst>
                    <a:ext uri="{FF2B5EF4-FFF2-40B4-BE49-F238E27FC236}">
                      <a16:creationId xmlns:a16="http://schemas.microsoft.com/office/drawing/2014/main" id="{F6BB2D8A-C48F-BF47-A86F-F7486869792A}"/>
                    </a:ext>
                  </a:extLst>
                </p:cNvPr>
                <p:cNvSpPr/>
                <p:nvPr/>
              </p:nvSpPr>
              <p:spPr>
                <a:xfrm>
                  <a:off x="5826620" y="1214156"/>
                  <a:ext cx="12250" cy="605372"/>
                </a:xfrm>
                <a:custGeom>
                  <a:avLst/>
                  <a:gdLst>
                    <a:gd name="connsiteX0" fmla="*/ 0 w 12250"/>
                    <a:gd name="connsiteY0" fmla="*/ 605373 h 605372"/>
                    <a:gd name="connsiteX1" fmla="*/ 0 w 12250"/>
                    <a:gd name="connsiteY1" fmla="*/ 0 h 605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250" h="605372">
                      <a:moveTo>
                        <a:pt x="0" y="60537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0" cap="sq">
                  <a:solidFill>
                    <a:srgbClr val="4D4D4D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50" name="Freeform 549">
                  <a:extLst>
                    <a:ext uri="{FF2B5EF4-FFF2-40B4-BE49-F238E27FC236}">
                      <a16:creationId xmlns:a16="http://schemas.microsoft.com/office/drawing/2014/main" id="{BFA1C7D2-2FF2-A34D-8F5B-9D5AA123CC5D}"/>
                    </a:ext>
                  </a:extLst>
                </p:cNvPr>
                <p:cNvSpPr/>
                <p:nvPr/>
              </p:nvSpPr>
              <p:spPr>
                <a:xfrm>
                  <a:off x="6510170" y="1214156"/>
                  <a:ext cx="12250" cy="605372"/>
                </a:xfrm>
                <a:custGeom>
                  <a:avLst/>
                  <a:gdLst>
                    <a:gd name="connsiteX0" fmla="*/ 0 w 12250"/>
                    <a:gd name="connsiteY0" fmla="*/ 605373 h 605372"/>
                    <a:gd name="connsiteX1" fmla="*/ 0 w 12250"/>
                    <a:gd name="connsiteY1" fmla="*/ 0 h 605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250" h="605372">
                      <a:moveTo>
                        <a:pt x="0" y="60537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51" name="Freeform 550">
                  <a:extLst>
                    <a:ext uri="{FF2B5EF4-FFF2-40B4-BE49-F238E27FC236}">
                      <a16:creationId xmlns:a16="http://schemas.microsoft.com/office/drawing/2014/main" id="{418D3FAF-5DA9-FC40-9813-D7EE6CBACE1C}"/>
                    </a:ext>
                  </a:extLst>
                </p:cNvPr>
                <p:cNvSpPr/>
                <p:nvPr/>
              </p:nvSpPr>
              <p:spPr>
                <a:xfrm>
                  <a:off x="5826620" y="1819529"/>
                  <a:ext cx="683550" cy="12250"/>
                </a:xfrm>
                <a:custGeom>
                  <a:avLst/>
                  <a:gdLst>
                    <a:gd name="connsiteX0" fmla="*/ 0 w 683550"/>
                    <a:gd name="connsiteY0" fmla="*/ 0 h 12250"/>
                    <a:gd name="connsiteX1" fmla="*/ 683550 w 683550"/>
                    <a:gd name="connsiteY1" fmla="*/ 0 h 12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83550" h="12250">
                      <a:moveTo>
                        <a:pt x="0" y="0"/>
                      </a:moveTo>
                      <a:lnTo>
                        <a:pt x="683550" y="0"/>
                      </a:lnTo>
                    </a:path>
                  </a:pathLst>
                </a:custGeom>
                <a:noFill/>
                <a:ln w="25400" cap="sq">
                  <a:solidFill>
                    <a:srgbClr val="4D4D4D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52" name="Freeform 551">
                  <a:extLst>
                    <a:ext uri="{FF2B5EF4-FFF2-40B4-BE49-F238E27FC236}">
                      <a16:creationId xmlns:a16="http://schemas.microsoft.com/office/drawing/2014/main" id="{049D6007-B177-7B44-AE88-E618CA9AC4B2}"/>
                    </a:ext>
                  </a:extLst>
                </p:cNvPr>
                <p:cNvSpPr/>
                <p:nvPr/>
              </p:nvSpPr>
              <p:spPr>
                <a:xfrm>
                  <a:off x="5826620" y="1214156"/>
                  <a:ext cx="683550" cy="12250"/>
                </a:xfrm>
                <a:custGeom>
                  <a:avLst/>
                  <a:gdLst>
                    <a:gd name="connsiteX0" fmla="*/ 0 w 683550"/>
                    <a:gd name="connsiteY0" fmla="*/ 0 h 12250"/>
                    <a:gd name="connsiteX1" fmla="*/ 683550 w 683550"/>
                    <a:gd name="connsiteY1" fmla="*/ 0 h 12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83550" h="12250">
                      <a:moveTo>
                        <a:pt x="0" y="0"/>
                      </a:moveTo>
                      <a:lnTo>
                        <a:pt x="683550" y="0"/>
                      </a:lnTo>
                    </a:path>
                  </a:pathLst>
                </a:custGeom>
                <a:noFill/>
                <a:ln w="1217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54" name="TextBox 553">
                  <a:extLst>
                    <a:ext uri="{FF2B5EF4-FFF2-40B4-BE49-F238E27FC236}">
                      <a16:creationId xmlns:a16="http://schemas.microsoft.com/office/drawing/2014/main" id="{60C9E52E-9207-D44A-A94A-5A71DCBC34A4}"/>
                    </a:ext>
                  </a:extLst>
                </p:cNvPr>
                <p:cNvSpPr txBox="1"/>
                <p:nvPr/>
              </p:nvSpPr>
              <p:spPr>
                <a:xfrm>
                  <a:off x="5635826" y="1116193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555" name="TextBox 554">
                  <a:extLst>
                    <a:ext uri="{FF2B5EF4-FFF2-40B4-BE49-F238E27FC236}">
                      <a16:creationId xmlns:a16="http://schemas.microsoft.com/office/drawing/2014/main" id="{7D4030FD-3927-924A-81D4-A3CE589FFBD5}"/>
                    </a:ext>
                  </a:extLst>
                </p:cNvPr>
                <p:cNvSpPr txBox="1"/>
                <p:nvPr/>
              </p:nvSpPr>
              <p:spPr>
                <a:xfrm>
                  <a:off x="5597725" y="1410107"/>
                  <a:ext cx="29848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½ </a:t>
                  </a:r>
                </a:p>
              </p:txBody>
            </p:sp>
            <p:sp>
              <p:nvSpPr>
                <p:cNvPr id="473" name="TextBox 472">
                  <a:extLst>
                    <a:ext uri="{FF2B5EF4-FFF2-40B4-BE49-F238E27FC236}">
                      <a16:creationId xmlns:a16="http://schemas.microsoft.com/office/drawing/2014/main" id="{68C50EF5-0A6F-2B4A-9059-593C9384AFCA}"/>
                    </a:ext>
                  </a:extLst>
                </p:cNvPr>
                <p:cNvSpPr txBox="1"/>
                <p:nvPr/>
              </p:nvSpPr>
              <p:spPr>
                <a:xfrm>
                  <a:off x="5624151" y="171806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7689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roup 335">
            <a:extLst>
              <a:ext uri="{FF2B5EF4-FFF2-40B4-BE49-F238E27FC236}">
                <a16:creationId xmlns:a16="http://schemas.microsoft.com/office/drawing/2014/main" id="{BDBCE903-385B-C94D-8E2F-13F97A9E20C2}"/>
              </a:ext>
            </a:extLst>
          </p:cNvPr>
          <p:cNvGrpSpPr/>
          <p:nvPr/>
        </p:nvGrpSpPr>
        <p:grpSpPr>
          <a:xfrm>
            <a:off x="479136" y="598423"/>
            <a:ext cx="6499632" cy="8502207"/>
            <a:chOff x="479136" y="598423"/>
            <a:chExt cx="6499632" cy="8502207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FC36E50-300C-CD4A-81CB-6E2B51DF4C24}"/>
                </a:ext>
              </a:extLst>
            </p:cNvPr>
            <p:cNvGrpSpPr/>
            <p:nvPr/>
          </p:nvGrpSpPr>
          <p:grpSpPr>
            <a:xfrm>
              <a:off x="638391" y="4033389"/>
              <a:ext cx="3042949" cy="3441344"/>
              <a:chOff x="638391" y="3416252"/>
              <a:chExt cx="3042949" cy="3441344"/>
            </a:xfrm>
          </p:grpSpPr>
          <p:grpSp>
            <p:nvGrpSpPr>
              <p:cNvPr id="881" name="Group 880">
                <a:extLst>
                  <a:ext uri="{FF2B5EF4-FFF2-40B4-BE49-F238E27FC236}">
                    <a16:creationId xmlns:a16="http://schemas.microsoft.com/office/drawing/2014/main" id="{A8FE1D19-CA7C-034F-A57A-62DF179C62D3}"/>
                  </a:ext>
                </a:extLst>
              </p:cNvPr>
              <p:cNvGrpSpPr/>
              <p:nvPr/>
            </p:nvGrpSpPr>
            <p:grpSpPr>
              <a:xfrm>
                <a:off x="638391" y="3416252"/>
                <a:ext cx="3042949" cy="1803780"/>
                <a:chOff x="638391" y="3613818"/>
                <a:chExt cx="3042949" cy="1803780"/>
              </a:xfrm>
            </p:grpSpPr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3B5F03C8-194E-9D44-97C1-85514A2C2874}"/>
                    </a:ext>
                  </a:extLst>
                </p:cNvPr>
                <p:cNvSpPr txBox="1"/>
                <p:nvPr/>
              </p:nvSpPr>
              <p:spPr>
                <a:xfrm>
                  <a:off x="638391" y="361381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b="1" dirty="0">
                      <a:latin typeface="Helvetica" pitchFamily="2" charset="0"/>
                    </a:rPr>
                    <a:t>c</a:t>
                  </a:r>
                </a:p>
              </p:txBody>
            </p:sp>
            <p:grpSp>
              <p:nvGrpSpPr>
                <p:cNvPr id="880" name="Group 879">
                  <a:extLst>
                    <a:ext uri="{FF2B5EF4-FFF2-40B4-BE49-F238E27FC236}">
                      <a16:creationId xmlns:a16="http://schemas.microsoft.com/office/drawing/2014/main" id="{19124467-46C5-6D42-90E5-A3300CFC45C1}"/>
                    </a:ext>
                  </a:extLst>
                </p:cNvPr>
                <p:cNvGrpSpPr/>
                <p:nvPr/>
              </p:nvGrpSpPr>
              <p:grpSpPr>
                <a:xfrm>
                  <a:off x="653107" y="3793059"/>
                  <a:ext cx="3028233" cy="1624539"/>
                  <a:chOff x="653107" y="3793059"/>
                  <a:chExt cx="3028233" cy="1624539"/>
                </a:xfrm>
              </p:grpSpPr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191BCD27-ECAD-4249-839C-A3896398E30C}"/>
                      </a:ext>
                    </a:extLst>
                  </p:cNvPr>
                  <p:cNvSpPr txBox="1"/>
                  <p:nvPr/>
                </p:nvSpPr>
                <p:spPr>
                  <a:xfrm>
                    <a:off x="1941324" y="3793059"/>
                    <a:ext cx="174001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" pitchFamily="2" charset="0"/>
                      </a:rPr>
                      <a:t>Two interconnected rooms </a:t>
                    </a:r>
                  </a:p>
                </p:txBody>
              </p:sp>
              <p:pic>
                <p:nvPicPr>
                  <p:cNvPr id="49" name="Picture 48">
                    <a:extLst>
                      <a:ext uri="{FF2B5EF4-FFF2-40B4-BE49-F238E27FC236}">
                        <a16:creationId xmlns:a16="http://schemas.microsoft.com/office/drawing/2014/main" id="{4F564AFE-FA57-284C-A864-20782D02F5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 flipV="1">
                    <a:off x="734849" y="4015794"/>
                    <a:ext cx="2798459" cy="1399230"/>
                  </a:xfrm>
                  <a:custGeom>
                    <a:avLst/>
                    <a:gdLst>
                      <a:gd name="connsiteX0" fmla="*/ 0 w 5707554"/>
                      <a:gd name="connsiteY0" fmla="*/ 173 h 2853777"/>
                      <a:gd name="connsiteX1" fmla="*/ 5707555 w 5707554"/>
                      <a:gd name="connsiteY1" fmla="*/ 173 h 2853777"/>
                      <a:gd name="connsiteX2" fmla="*/ 5707555 w 5707554"/>
                      <a:gd name="connsiteY2" fmla="*/ 2853951 h 2853777"/>
                      <a:gd name="connsiteX3" fmla="*/ 0 w 5707554"/>
                      <a:gd name="connsiteY3" fmla="*/ 2853951 h 2853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07554" h="2853777">
                        <a:moveTo>
                          <a:pt x="0" y="173"/>
                        </a:moveTo>
                        <a:lnTo>
                          <a:pt x="5707555" y="173"/>
                        </a:lnTo>
                        <a:lnTo>
                          <a:pt x="5707555" y="2853951"/>
                        </a:lnTo>
                        <a:lnTo>
                          <a:pt x="0" y="2853951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50" name="Freeform 49">
                    <a:extLst>
                      <a:ext uri="{FF2B5EF4-FFF2-40B4-BE49-F238E27FC236}">
                        <a16:creationId xmlns:a16="http://schemas.microsoft.com/office/drawing/2014/main" id="{BC7A21F1-8EB0-C842-8AA3-51D7113921F6}"/>
                      </a:ext>
                    </a:extLst>
                  </p:cNvPr>
                  <p:cNvSpPr/>
                  <p:nvPr/>
                </p:nvSpPr>
                <p:spPr>
                  <a:xfrm>
                    <a:off x="791391" y="4642082"/>
                    <a:ext cx="67769" cy="67769"/>
                  </a:xfrm>
                  <a:custGeom>
                    <a:avLst/>
                    <a:gdLst>
                      <a:gd name="connsiteX0" fmla="*/ 222 w 59856"/>
                      <a:gd name="connsiteY0" fmla="*/ 60192 h 59856"/>
                      <a:gd name="connsiteX1" fmla="*/ 60079 w 59856"/>
                      <a:gd name="connsiteY1" fmla="*/ 335 h 59856"/>
                      <a:gd name="connsiteX2" fmla="*/ 222 w 59856"/>
                      <a:gd name="connsiteY2" fmla="*/ 335 h 59856"/>
                      <a:gd name="connsiteX3" fmla="*/ 60079 w 59856"/>
                      <a:gd name="connsiteY3" fmla="*/ 60192 h 598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9856">
                        <a:moveTo>
                          <a:pt x="222" y="60192"/>
                        </a:moveTo>
                        <a:lnTo>
                          <a:pt x="60079" y="335"/>
                        </a:lnTo>
                        <a:moveTo>
                          <a:pt x="222" y="335"/>
                        </a:moveTo>
                        <a:lnTo>
                          <a:pt x="60079" y="60192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4D4D4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1" name="Freeform 50">
                    <a:extLst>
                      <a:ext uri="{FF2B5EF4-FFF2-40B4-BE49-F238E27FC236}">
                        <a16:creationId xmlns:a16="http://schemas.microsoft.com/office/drawing/2014/main" id="{521D7676-9210-8A4F-ADC6-82062834F541}"/>
                      </a:ext>
                    </a:extLst>
                  </p:cNvPr>
                  <p:cNvSpPr/>
                  <p:nvPr/>
                </p:nvSpPr>
                <p:spPr>
                  <a:xfrm>
                    <a:off x="739039" y="4290271"/>
                    <a:ext cx="436409" cy="740931"/>
                  </a:xfrm>
                  <a:custGeom>
                    <a:avLst/>
                    <a:gdLst>
                      <a:gd name="connsiteX0" fmla="*/ 0 w 890072"/>
                      <a:gd name="connsiteY0" fmla="*/ 1499131 h 1511153"/>
                      <a:gd name="connsiteX1" fmla="*/ 28480 w 890072"/>
                      <a:gd name="connsiteY1" fmla="*/ 1503725 h 1511153"/>
                      <a:gd name="connsiteX2" fmla="*/ 58861 w 890072"/>
                      <a:gd name="connsiteY2" fmla="*/ 1507400 h 1511153"/>
                      <a:gd name="connsiteX3" fmla="*/ 85440 w 890072"/>
                      <a:gd name="connsiteY3" fmla="*/ 1509604 h 1511153"/>
                      <a:gd name="connsiteX4" fmla="*/ 113920 w 890072"/>
                      <a:gd name="connsiteY4" fmla="*/ 1510917 h 1511153"/>
                      <a:gd name="connsiteX5" fmla="*/ 142400 w 890072"/>
                      <a:gd name="connsiteY5" fmla="*/ 1511153 h 1511153"/>
                      <a:gd name="connsiteX6" fmla="*/ 172439 w 890072"/>
                      <a:gd name="connsiteY6" fmla="*/ 1510240 h 1511153"/>
                      <a:gd name="connsiteX7" fmla="*/ 199365 w 890072"/>
                      <a:gd name="connsiteY7" fmla="*/ 1508402 h 1511153"/>
                      <a:gd name="connsiteX8" fmla="*/ 227845 w 890072"/>
                      <a:gd name="connsiteY8" fmla="*/ 1505405 h 1511153"/>
                      <a:gd name="connsiteX9" fmla="*/ 256326 w 890072"/>
                      <a:gd name="connsiteY9" fmla="*/ 1501310 h 1511153"/>
                      <a:gd name="connsiteX10" fmla="*/ 285057 w 890072"/>
                      <a:gd name="connsiteY10" fmla="*/ 1496039 h 1511153"/>
                      <a:gd name="connsiteX11" fmla="*/ 313286 w 890072"/>
                      <a:gd name="connsiteY11" fmla="*/ 1489734 h 1511153"/>
                      <a:gd name="connsiteX12" fmla="*/ 343031 w 890072"/>
                      <a:gd name="connsiteY12" fmla="*/ 1481844 h 1511153"/>
                      <a:gd name="connsiteX13" fmla="*/ 370697 w 890072"/>
                      <a:gd name="connsiteY13" fmla="*/ 1473323 h 1511153"/>
                      <a:gd name="connsiteX14" fmla="*/ 398731 w 890072"/>
                      <a:gd name="connsiteY14" fmla="*/ 1463485 h 1511153"/>
                      <a:gd name="connsiteX15" fmla="*/ 427211 w 890072"/>
                      <a:gd name="connsiteY15" fmla="*/ 1452193 h 1511153"/>
                      <a:gd name="connsiteX16" fmla="*/ 456274 w 890072"/>
                      <a:gd name="connsiteY16" fmla="*/ 1439247 h 1511153"/>
                      <a:gd name="connsiteX17" fmla="*/ 484859 w 890072"/>
                      <a:gd name="connsiteY17" fmla="*/ 1425052 h 1511153"/>
                      <a:gd name="connsiteX18" fmla="*/ 512651 w 890072"/>
                      <a:gd name="connsiteY18" fmla="*/ 1409754 h 1511153"/>
                      <a:gd name="connsiteX19" fmla="*/ 538963 w 890072"/>
                      <a:gd name="connsiteY19" fmla="*/ 1393815 h 1511153"/>
                      <a:gd name="connsiteX20" fmla="*/ 563915 w 890072"/>
                      <a:gd name="connsiteY20" fmla="*/ 1377305 h 1511153"/>
                      <a:gd name="connsiteX21" fmla="*/ 588290 w 890072"/>
                      <a:gd name="connsiteY21" fmla="*/ 1359744 h 1511153"/>
                      <a:gd name="connsiteX22" fmla="*/ 610129 w 890072"/>
                      <a:gd name="connsiteY22" fmla="*/ 1342704 h 1511153"/>
                      <a:gd name="connsiteX23" fmla="*/ 633663 w 890072"/>
                      <a:gd name="connsiteY23" fmla="*/ 1322828 h 1511153"/>
                      <a:gd name="connsiteX24" fmla="*/ 655387 w 890072"/>
                      <a:gd name="connsiteY24" fmla="*/ 1302952 h 1511153"/>
                      <a:gd name="connsiteX25" fmla="*/ 678260 w 890072"/>
                      <a:gd name="connsiteY25" fmla="*/ 1280236 h 1511153"/>
                      <a:gd name="connsiteX26" fmla="*/ 699296 w 890072"/>
                      <a:gd name="connsiteY26" fmla="*/ 1257521 h 1511153"/>
                      <a:gd name="connsiteX27" fmla="*/ 717712 w 890072"/>
                      <a:gd name="connsiteY27" fmla="*/ 1235997 h 1511153"/>
                      <a:gd name="connsiteX28" fmla="*/ 736612 w 890072"/>
                      <a:gd name="connsiteY28" fmla="*/ 1212089 h 1511153"/>
                      <a:gd name="connsiteX29" fmla="*/ 753180 w 890072"/>
                      <a:gd name="connsiteY29" fmla="*/ 1189373 h 1511153"/>
                      <a:gd name="connsiteX30" fmla="*/ 770331 w 890072"/>
                      <a:gd name="connsiteY30" fmla="*/ 1163817 h 1511153"/>
                      <a:gd name="connsiteX31" fmla="*/ 786070 w 890072"/>
                      <a:gd name="connsiteY31" fmla="*/ 1138204 h 1511153"/>
                      <a:gd name="connsiteX32" fmla="*/ 800381 w 890072"/>
                      <a:gd name="connsiteY32" fmla="*/ 1112706 h 1511153"/>
                      <a:gd name="connsiteX33" fmla="*/ 813468 w 890072"/>
                      <a:gd name="connsiteY33" fmla="*/ 1087150 h 1511153"/>
                      <a:gd name="connsiteX34" fmla="*/ 825942 w 890072"/>
                      <a:gd name="connsiteY34" fmla="*/ 1060292 h 1511153"/>
                      <a:gd name="connsiteX35" fmla="*/ 837334 w 890072"/>
                      <a:gd name="connsiteY35" fmla="*/ 1033003 h 1511153"/>
                      <a:gd name="connsiteX36" fmla="*/ 847818 w 890072"/>
                      <a:gd name="connsiteY36" fmla="*/ 1004802 h 1511153"/>
                      <a:gd name="connsiteX37" fmla="*/ 857110 w 890072"/>
                      <a:gd name="connsiteY37" fmla="*/ 976406 h 1511153"/>
                      <a:gd name="connsiteX38" fmla="*/ 865189 w 890072"/>
                      <a:gd name="connsiteY38" fmla="*/ 948010 h 1511153"/>
                      <a:gd name="connsiteX39" fmla="*/ 872082 w 890072"/>
                      <a:gd name="connsiteY39" fmla="*/ 919614 h 1511153"/>
                      <a:gd name="connsiteX40" fmla="*/ 877831 w 890072"/>
                      <a:gd name="connsiteY40" fmla="*/ 891223 h 1511153"/>
                      <a:gd name="connsiteX41" fmla="*/ 882450 w 890072"/>
                      <a:gd name="connsiteY41" fmla="*/ 862827 h 1511153"/>
                      <a:gd name="connsiteX42" fmla="*/ 885973 w 890072"/>
                      <a:gd name="connsiteY42" fmla="*/ 834431 h 1511153"/>
                      <a:gd name="connsiteX43" fmla="*/ 888414 w 890072"/>
                      <a:gd name="connsiteY43" fmla="*/ 806035 h 1511153"/>
                      <a:gd name="connsiteX44" fmla="*/ 889779 w 890072"/>
                      <a:gd name="connsiteY44" fmla="*/ 777639 h 1511153"/>
                      <a:gd name="connsiteX45" fmla="*/ 890073 w 890072"/>
                      <a:gd name="connsiteY45" fmla="*/ 749243 h 1511153"/>
                      <a:gd name="connsiteX46" fmla="*/ 889301 w 890072"/>
                      <a:gd name="connsiteY46" fmla="*/ 720847 h 1511153"/>
                      <a:gd name="connsiteX47" fmla="*/ 887453 w 890072"/>
                      <a:gd name="connsiteY47" fmla="*/ 692456 h 1511153"/>
                      <a:gd name="connsiteX48" fmla="*/ 884535 w 890072"/>
                      <a:gd name="connsiteY48" fmla="*/ 664060 h 1511153"/>
                      <a:gd name="connsiteX49" fmla="*/ 880518 w 890072"/>
                      <a:gd name="connsiteY49" fmla="*/ 635664 h 1511153"/>
                      <a:gd name="connsiteX50" fmla="*/ 875395 w 890072"/>
                      <a:gd name="connsiteY50" fmla="*/ 607268 h 1511153"/>
                      <a:gd name="connsiteX51" fmla="*/ 869137 w 890072"/>
                      <a:gd name="connsiteY51" fmla="*/ 578872 h 1511153"/>
                      <a:gd name="connsiteX52" fmla="*/ 861724 w 890072"/>
                      <a:gd name="connsiteY52" fmla="*/ 550476 h 1511153"/>
                      <a:gd name="connsiteX53" fmla="*/ 853109 w 890072"/>
                      <a:gd name="connsiteY53" fmla="*/ 522080 h 1511153"/>
                      <a:gd name="connsiteX54" fmla="*/ 843030 w 890072"/>
                      <a:gd name="connsiteY54" fmla="*/ 493075 h 1511153"/>
                      <a:gd name="connsiteX55" fmla="*/ 831638 w 890072"/>
                      <a:gd name="connsiteY55" fmla="*/ 464169 h 1511153"/>
                      <a:gd name="connsiteX56" fmla="*/ 819595 w 890072"/>
                      <a:gd name="connsiteY56" fmla="*/ 436897 h 1511153"/>
                      <a:gd name="connsiteX57" fmla="*/ 805651 w 890072"/>
                      <a:gd name="connsiteY57" fmla="*/ 408501 h 1511153"/>
                      <a:gd name="connsiteX58" fmla="*/ 791766 w 890072"/>
                      <a:gd name="connsiteY58" fmla="*/ 382856 h 1511153"/>
                      <a:gd name="connsiteX59" fmla="*/ 776646 w 890072"/>
                      <a:gd name="connsiteY59" fmla="*/ 357389 h 1511153"/>
                      <a:gd name="connsiteX60" fmla="*/ 761994 w 890072"/>
                      <a:gd name="connsiteY60" fmla="*/ 334673 h 1511153"/>
                      <a:gd name="connsiteX61" fmla="*/ 744072 w 890072"/>
                      <a:gd name="connsiteY61" fmla="*/ 309117 h 1511153"/>
                      <a:gd name="connsiteX62" fmla="*/ 726763 w 890072"/>
                      <a:gd name="connsiteY62" fmla="*/ 286402 h 1511153"/>
                      <a:gd name="connsiteX63" fmla="*/ 708037 w 890072"/>
                      <a:gd name="connsiteY63" fmla="*/ 263686 h 1511153"/>
                      <a:gd name="connsiteX64" fmla="*/ 689232 w 890072"/>
                      <a:gd name="connsiteY64" fmla="*/ 242571 h 1511153"/>
                      <a:gd name="connsiteX65" fmla="*/ 668564 w 890072"/>
                      <a:gd name="connsiteY65" fmla="*/ 221089 h 1511153"/>
                      <a:gd name="connsiteX66" fmla="*/ 647901 w 890072"/>
                      <a:gd name="connsiteY66" fmla="*/ 201213 h 1511153"/>
                      <a:gd name="connsiteX67" fmla="*/ 625568 w 890072"/>
                      <a:gd name="connsiteY67" fmla="*/ 181338 h 1511153"/>
                      <a:gd name="connsiteX68" fmla="*/ 601320 w 890072"/>
                      <a:gd name="connsiteY68" fmla="*/ 161462 h 1511153"/>
                      <a:gd name="connsiteX69" fmla="*/ 578782 w 890072"/>
                      <a:gd name="connsiteY69" fmla="*/ 144427 h 1511153"/>
                      <a:gd name="connsiteX70" fmla="*/ 554345 w 890072"/>
                      <a:gd name="connsiteY70" fmla="*/ 127386 h 1511153"/>
                      <a:gd name="connsiteX71" fmla="*/ 529739 w 890072"/>
                      <a:gd name="connsiteY71" fmla="*/ 111621 h 1511153"/>
                      <a:gd name="connsiteX72" fmla="*/ 503348 w 890072"/>
                      <a:gd name="connsiteY72" fmla="*/ 96155 h 1511153"/>
                      <a:gd name="connsiteX73" fmla="*/ 478475 w 890072"/>
                      <a:gd name="connsiteY73" fmla="*/ 82836 h 1511153"/>
                      <a:gd name="connsiteX74" fmla="*/ 449995 w 890072"/>
                      <a:gd name="connsiteY74" fmla="*/ 69019 h 1511153"/>
                      <a:gd name="connsiteX75" fmla="*/ 420932 w 890072"/>
                      <a:gd name="connsiteY75" fmla="*/ 56398 h 1511153"/>
                      <a:gd name="connsiteX76" fmla="*/ 391460 w 890072"/>
                      <a:gd name="connsiteY76" fmla="*/ 45043 h 1511153"/>
                      <a:gd name="connsiteX77" fmla="*/ 364550 w 890072"/>
                      <a:gd name="connsiteY77" fmla="*/ 35877 h 1511153"/>
                      <a:gd name="connsiteX78" fmla="*/ 336070 w 890072"/>
                      <a:gd name="connsiteY78" fmla="*/ 27383 h 1511153"/>
                      <a:gd name="connsiteX79" fmla="*/ 304965 w 890072"/>
                      <a:gd name="connsiteY79" fmla="*/ 19487 h 1511153"/>
                      <a:gd name="connsiteX80" fmla="*/ 278270 w 890072"/>
                      <a:gd name="connsiteY80" fmla="*/ 13807 h 1511153"/>
                      <a:gd name="connsiteX81" fmla="*/ 250629 w 890072"/>
                      <a:gd name="connsiteY81" fmla="*/ 8977 h 1511153"/>
                      <a:gd name="connsiteX82" fmla="*/ 222149 w 890072"/>
                      <a:gd name="connsiteY82" fmla="*/ 5098 h 1511153"/>
                      <a:gd name="connsiteX83" fmla="*/ 193669 w 890072"/>
                      <a:gd name="connsiteY83" fmla="*/ 2320 h 1511153"/>
                      <a:gd name="connsiteX84" fmla="*/ 165184 w 890072"/>
                      <a:gd name="connsiteY84" fmla="*/ 625 h 1511153"/>
                      <a:gd name="connsiteX85" fmla="*/ 136704 w 890072"/>
                      <a:gd name="connsiteY85" fmla="*/ 0 h 1511153"/>
                      <a:gd name="connsiteX86" fmla="*/ 108224 w 890072"/>
                      <a:gd name="connsiteY86" fmla="*/ 457 h 1511153"/>
                      <a:gd name="connsiteX87" fmla="*/ 79744 w 890072"/>
                      <a:gd name="connsiteY87" fmla="*/ 1984 h 1511153"/>
                      <a:gd name="connsiteX88" fmla="*/ 51264 w 890072"/>
                      <a:gd name="connsiteY88" fmla="*/ 4594 h 1511153"/>
                      <a:gd name="connsiteX89" fmla="*/ 22784 w 890072"/>
                      <a:gd name="connsiteY89" fmla="*/ 8300 h 1511153"/>
                      <a:gd name="connsiteX90" fmla="*/ 0 w 890072"/>
                      <a:gd name="connsiteY90" fmla="*/ 12064 h 1511153"/>
                      <a:gd name="connsiteX91" fmla="*/ 0 w 890072"/>
                      <a:gd name="connsiteY91" fmla="*/ 12064 h 15111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</a:cxnLst>
                    <a:rect l="l" t="t" r="r" b="b"/>
                    <a:pathLst>
                      <a:path w="890072" h="1511153">
                        <a:moveTo>
                          <a:pt x="0" y="1499131"/>
                        </a:moveTo>
                        <a:lnTo>
                          <a:pt x="28480" y="1503725"/>
                        </a:lnTo>
                        <a:lnTo>
                          <a:pt x="58861" y="1507400"/>
                        </a:lnTo>
                        <a:lnTo>
                          <a:pt x="85440" y="1509604"/>
                        </a:lnTo>
                        <a:lnTo>
                          <a:pt x="113920" y="1510917"/>
                        </a:lnTo>
                        <a:lnTo>
                          <a:pt x="142400" y="1511153"/>
                        </a:lnTo>
                        <a:lnTo>
                          <a:pt x="172439" y="1510240"/>
                        </a:lnTo>
                        <a:lnTo>
                          <a:pt x="199365" y="1508402"/>
                        </a:lnTo>
                        <a:lnTo>
                          <a:pt x="227845" y="1505405"/>
                        </a:lnTo>
                        <a:lnTo>
                          <a:pt x="256326" y="1501310"/>
                        </a:lnTo>
                        <a:lnTo>
                          <a:pt x="285057" y="1496039"/>
                        </a:lnTo>
                        <a:lnTo>
                          <a:pt x="313286" y="1489734"/>
                        </a:lnTo>
                        <a:lnTo>
                          <a:pt x="343031" y="1481844"/>
                        </a:lnTo>
                        <a:lnTo>
                          <a:pt x="370697" y="1473323"/>
                        </a:lnTo>
                        <a:lnTo>
                          <a:pt x="398731" y="1463485"/>
                        </a:lnTo>
                        <a:lnTo>
                          <a:pt x="427211" y="1452193"/>
                        </a:lnTo>
                        <a:lnTo>
                          <a:pt x="456274" y="1439247"/>
                        </a:lnTo>
                        <a:lnTo>
                          <a:pt x="484859" y="1425052"/>
                        </a:lnTo>
                        <a:lnTo>
                          <a:pt x="512651" y="1409754"/>
                        </a:lnTo>
                        <a:lnTo>
                          <a:pt x="538963" y="1393815"/>
                        </a:lnTo>
                        <a:lnTo>
                          <a:pt x="563915" y="1377305"/>
                        </a:lnTo>
                        <a:lnTo>
                          <a:pt x="588290" y="1359744"/>
                        </a:lnTo>
                        <a:lnTo>
                          <a:pt x="610129" y="1342704"/>
                        </a:lnTo>
                        <a:lnTo>
                          <a:pt x="633663" y="1322828"/>
                        </a:lnTo>
                        <a:lnTo>
                          <a:pt x="655387" y="1302952"/>
                        </a:lnTo>
                        <a:lnTo>
                          <a:pt x="678260" y="1280236"/>
                        </a:lnTo>
                        <a:lnTo>
                          <a:pt x="699296" y="1257521"/>
                        </a:lnTo>
                        <a:lnTo>
                          <a:pt x="717712" y="1235997"/>
                        </a:lnTo>
                        <a:lnTo>
                          <a:pt x="736612" y="1212089"/>
                        </a:lnTo>
                        <a:lnTo>
                          <a:pt x="753180" y="1189373"/>
                        </a:lnTo>
                        <a:lnTo>
                          <a:pt x="770331" y="1163817"/>
                        </a:lnTo>
                        <a:lnTo>
                          <a:pt x="786070" y="1138204"/>
                        </a:lnTo>
                        <a:lnTo>
                          <a:pt x="800381" y="1112706"/>
                        </a:lnTo>
                        <a:lnTo>
                          <a:pt x="813468" y="1087150"/>
                        </a:lnTo>
                        <a:lnTo>
                          <a:pt x="825942" y="1060292"/>
                        </a:lnTo>
                        <a:lnTo>
                          <a:pt x="837334" y="1033003"/>
                        </a:lnTo>
                        <a:lnTo>
                          <a:pt x="847818" y="1004802"/>
                        </a:lnTo>
                        <a:lnTo>
                          <a:pt x="857110" y="976406"/>
                        </a:lnTo>
                        <a:lnTo>
                          <a:pt x="865189" y="948010"/>
                        </a:lnTo>
                        <a:lnTo>
                          <a:pt x="872082" y="919614"/>
                        </a:lnTo>
                        <a:lnTo>
                          <a:pt x="877831" y="891223"/>
                        </a:lnTo>
                        <a:lnTo>
                          <a:pt x="882450" y="862827"/>
                        </a:lnTo>
                        <a:lnTo>
                          <a:pt x="885973" y="834431"/>
                        </a:lnTo>
                        <a:lnTo>
                          <a:pt x="888414" y="806035"/>
                        </a:lnTo>
                        <a:lnTo>
                          <a:pt x="889779" y="777639"/>
                        </a:lnTo>
                        <a:lnTo>
                          <a:pt x="890073" y="749243"/>
                        </a:lnTo>
                        <a:lnTo>
                          <a:pt x="889301" y="720847"/>
                        </a:lnTo>
                        <a:lnTo>
                          <a:pt x="887453" y="692456"/>
                        </a:lnTo>
                        <a:lnTo>
                          <a:pt x="884535" y="664060"/>
                        </a:lnTo>
                        <a:lnTo>
                          <a:pt x="880518" y="635664"/>
                        </a:lnTo>
                        <a:lnTo>
                          <a:pt x="875395" y="607268"/>
                        </a:lnTo>
                        <a:lnTo>
                          <a:pt x="869137" y="578872"/>
                        </a:lnTo>
                        <a:lnTo>
                          <a:pt x="861724" y="550476"/>
                        </a:lnTo>
                        <a:lnTo>
                          <a:pt x="853109" y="522080"/>
                        </a:lnTo>
                        <a:lnTo>
                          <a:pt x="843030" y="493075"/>
                        </a:lnTo>
                        <a:lnTo>
                          <a:pt x="831638" y="464169"/>
                        </a:lnTo>
                        <a:lnTo>
                          <a:pt x="819595" y="436897"/>
                        </a:lnTo>
                        <a:lnTo>
                          <a:pt x="805651" y="408501"/>
                        </a:lnTo>
                        <a:lnTo>
                          <a:pt x="791766" y="382856"/>
                        </a:lnTo>
                        <a:lnTo>
                          <a:pt x="776646" y="357389"/>
                        </a:lnTo>
                        <a:lnTo>
                          <a:pt x="761994" y="334673"/>
                        </a:lnTo>
                        <a:lnTo>
                          <a:pt x="744072" y="309117"/>
                        </a:lnTo>
                        <a:lnTo>
                          <a:pt x="726763" y="286402"/>
                        </a:lnTo>
                        <a:lnTo>
                          <a:pt x="708037" y="263686"/>
                        </a:lnTo>
                        <a:lnTo>
                          <a:pt x="689232" y="242571"/>
                        </a:lnTo>
                        <a:lnTo>
                          <a:pt x="668564" y="221089"/>
                        </a:lnTo>
                        <a:lnTo>
                          <a:pt x="647901" y="201213"/>
                        </a:lnTo>
                        <a:lnTo>
                          <a:pt x="625568" y="181338"/>
                        </a:lnTo>
                        <a:lnTo>
                          <a:pt x="601320" y="161462"/>
                        </a:lnTo>
                        <a:lnTo>
                          <a:pt x="578782" y="144427"/>
                        </a:lnTo>
                        <a:lnTo>
                          <a:pt x="554345" y="127386"/>
                        </a:lnTo>
                        <a:lnTo>
                          <a:pt x="529739" y="111621"/>
                        </a:lnTo>
                        <a:lnTo>
                          <a:pt x="503348" y="96155"/>
                        </a:lnTo>
                        <a:lnTo>
                          <a:pt x="478475" y="82836"/>
                        </a:lnTo>
                        <a:lnTo>
                          <a:pt x="449995" y="69019"/>
                        </a:lnTo>
                        <a:lnTo>
                          <a:pt x="420932" y="56398"/>
                        </a:lnTo>
                        <a:lnTo>
                          <a:pt x="391460" y="45043"/>
                        </a:lnTo>
                        <a:lnTo>
                          <a:pt x="364550" y="35877"/>
                        </a:lnTo>
                        <a:lnTo>
                          <a:pt x="336070" y="27383"/>
                        </a:lnTo>
                        <a:lnTo>
                          <a:pt x="304965" y="19487"/>
                        </a:lnTo>
                        <a:lnTo>
                          <a:pt x="278270" y="13807"/>
                        </a:lnTo>
                        <a:lnTo>
                          <a:pt x="250629" y="8977"/>
                        </a:lnTo>
                        <a:lnTo>
                          <a:pt x="222149" y="5098"/>
                        </a:lnTo>
                        <a:lnTo>
                          <a:pt x="193669" y="2320"/>
                        </a:lnTo>
                        <a:lnTo>
                          <a:pt x="165184" y="625"/>
                        </a:lnTo>
                        <a:lnTo>
                          <a:pt x="136704" y="0"/>
                        </a:lnTo>
                        <a:lnTo>
                          <a:pt x="108224" y="457"/>
                        </a:lnTo>
                        <a:lnTo>
                          <a:pt x="79744" y="1984"/>
                        </a:lnTo>
                        <a:lnTo>
                          <a:pt x="51264" y="4594"/>
                        </a:lnTo>
                        <a:lnTo>
                          <a:pt x="22784" y="8300"/>
                        </a:lnTo>
                        <a:lnTo>
                          <a:pt x="0" y="12064"/>
                        </a:lnTo>
                        <a:lnTo>
                          <a:pt x="0" y="12064"/>
                        </a:lnTo>
                      </a:path>
                    </a:pathLst>
                  </a:custGeom>
                  <a:noFill/>
                  <a:ln w="10491" cap="flat">
                    <a:solidFill>
                      <a:srgbClr val="FFFFFF"/>
                    </a:solidFill>
                    <a:custDash>
                      <a:ds d="555000" sp="240000"/>
                    </a:custDash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29DF2D6D-486A-B44C-8C8F-50A4035A9442}"/>
                      </a:ext>
                    </a:extLst>
                  </p:cNvPr>
                  <p:cNvSpPr/>
                  <p:nvPr/>
                </p:nvSpPr>
                <p:spPr>
                  <a:xfrm>
                    <a:off x="734849" y="4015794"/>
                    <a:ext cx="2574" cy="1399230"/>
                  </a:xfrm>
                  <a:custGeom>
                    <a:avLst/>
                    <a:gdLst>
                      <a:gd name="connsiteX0" fmla="*/ 0 w 5249"/>
                      <a:gd name="connsiteY0" fmla="*/ 2853778 h 2853777"/>
                      <a:gd name="connsiteX1" fmla="*/ 0 w 5249"/>
                      <a:gd name="connsiteY1" fmla="*/ 0 h 2853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249" h="2853777">
                        <a:moveTo>
                          <a:pt x="0" y="2853778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41963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9E1F543B-5667-5A4A-9121-78FA9728C5C5}"/>
                      </a:ext>
                    </a:extLst>
                  </p:cNvPr>
                  <p:cNvSpPr/>
                  <p:nvPr/>
                </p:nvSpPr>
                <p:spPr>
                  <a:xfrm>
                    <a:off x="734849" y="4015794"/>
                    <a:ext cx="1399230" cy="2574"/>
                  </a:xfrm>
                  <a:custGeom>
                    <a:avLst/>
                    <a:gdLst>
                      <a:gd name="connsiteX0" fmla="*/ 0 w 2853777"/>
                      <a:gd name="connsiteY0" fmla="*/ 0 h 5249"/>
                      <a:gd name="connsiteX1" fmla="*/ 2853777 w 2853777"/>
                      <a:gd name="connsiteY1" fmla="*/ 0 h 5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853777" h="5249">
                        <a:moveTo>
                          <a:pt x="0" y="0"/>
                        </a:moveTo>
                        <a:lnTo>
                          <a:pt x="2853777" y="0"/>
                        </a:lnTo>
                      </a:path>
                    </a:pathLst>
                  </a:custGeom>
                  <a:noFill/>
                  <a:ln w="41963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4" name="Freeform 53">
                    <a:extLst>
                      <a:ext uri="{FF2B5EF4-FFF2-40B4-BE49-F238E27FC236}">
                        <a16:creationId xmlns:a16="http://schemas.microsoft.com/office/drawing/2014/main" id="{021F3551-2B8D-FC43-9922-A469AF3994E8}"/>
                      </a:ext>
                    </a:extLst>
                  </p:cNvPr>
                  <p:cNvSpPr/>
                  <p:nvPr/>
                </p:nvSpPr>
                <p:spPr>
                  <a:xfrm>
                    <a:off x="2134079" y="4015794"/>
                    <a:ext cx="2574" cy="559692"/>
                  </a:xfrm>
                  <a:custGeom>
                    <a:avLst/>
                    <a:gdLst>
                      <a:gd name="connsiteX0" fmla="*/ 0 w 5249"/>
                      <a:gd name="connsiteY0" fmla="*/ 0 h 1141511"/>
                      <a:gd name="connsiteX1" fmla="*/ 0 w 5249"/>
                      <a:gd name="connsiteY1" fmla="*/ 1141511 h 11415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249" h="1141511">
                        <a:moveTo>
                          <a:pt x="0" y="0"/>
                        </a:moveTo>
                        <a:lnTo>
                          <a:pt x="0" y="1141511"/>
                        </a:lnTo>
                      </a:path>
                    </a:pathLst>
                  </a:custGeom>
                  <a:noFill/>
                  <a:ln w="41963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5" name="Freeform 54">
                    <a:extLst>
                      <a:ext uri="{FF2B5EF4-FFF2-40B4-BE49-F238E27FC236}">
                        <a16:creationId xmlns:a16="http://schemas.microsoft.com/office/drawing/2014/main" id="{F8B63998-6BBB-3343-8AAF-216310A65739}"/>
                      </a:ext>
                    </a:extLst>
                  </p:cNvPr>
                  <p:cNvSpPr/>
                  <p:nvPr/>
                </p:nvSpPr>
                <p:spPr>
                  <a:xfrm>
                    <a:off x="2134079" y="4855332"/>
                    <a:ext cx="2574" cy="559692"/>
                  </a:xfrm>
                  <a:custGeom>
                    <a:avLst/>
                    <a:gdLst>
                      <a:gd name="connsiteX0" fmla="*/ 0 w 5249"/>
                      <a:gd name="connsiteY0" fmla="*/ 0 h 1141511"/>
                      <a:gd name="connsiteX1" fmla="*/ 0 w 5249"/>
                      <a:gd name="connsiteY1" fmla="*/ 1141511 h 11415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249" h="1141511">
                        <a:moveTo>
                          <a:pt x="0" y="0"/>
                        </a:moveTo>
                        <a:lnTo>
                          <a:pt x="0" y="1141511"/>
                        </a:lnTo>
                      </a:path>
                    </a:pathLst>
                  </a:custGeom>
                  <a:noFill/>
                  <a:ln w="41963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6" name="Freeform 55">
                    <a:extLst>
                      <a:ext uri="{FF2B5EF4-FFF2-40B4-BE49-F238E27FC236}">
                        <a16:creationId xmlns:a16="http://schemas.microsoft.com/office/drawing/2014/main" id="{BB68C69B-CE5A-3F40-B279-EBEDDDE81D65}"/>
                      </a:ext>
                    </a:extLst>
                  </p:cNvPr>
                  <p:cNvSpPr/>
                  <p:nvPr/>
                </p:nvSpPr>
                <p:spPr>
                  <a:xfrm>
                    <a:off x="734849" y="5415024"/>
                    <a:ext cx="1399230" cy="2574"/>
                  </a:xfrm>
                  <a:custGeom>
                    <a:avLst/>
                    <a:gdLst>
                      <a:gd name="connsiteX0" fmla="*/ 2853777 w 2853777"/>
                      <a:gd name="connsiteY0" fmla="*/ 0 h 5249"/>
                      <a:gd name="connsiteX1" fmla="*/ 0 w 2853777"/>
                      <a:gd name="connsiteY1" fmla="*/ 0 h 5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853777" h="5249">
                        <a:moveTo>
                          <a:pt x="2853777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41963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9" name="Freeform 58">
                    <a:extLst>
                      <a:ext uri="{FF2B5EF4-FFF2-40B4-BE49-F238E27FC236}">
                        <a16:creationId xmlns:a16="http://schemas.microsoft.com/office/drawing/2014/main" id="{8598FB82-17BF-2740-8999-836DFB990190}"/>
                      </a:ext>
                    </a:extLst>
                  </p:cNvPr>
                  <p:cNvSpPr/>
                  <p:nvPr/>
                </p:nvSpPr>
                <p:spPr>
                  <a:xfrm>
                    <a:off x="2134079" y="4015794"/>
                    <a:ext cx="1399230" cy="2574"/>
                  </a:xfrm>
                  <a:custGeom>
                    <a:avLst/>
                    <a:gdLst>
                      <a:gd name="connsiteX0" fmla="*/ 0 w 2853777"/>
                      <a:gd name="connsiteY0" fmla="*/ 0 h 5249"/>
                      <a:gd name="connsiteX1" fmla="*/ 2853777 w 2853777"/>
                      <a:gd name="connsiteY1" fmla="*/ 0 h 5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853777" h="5249">
                        <a:moveTo>
                          <a:pt x="0" y="0"/>
                        </a:moveTo>
                        <a:lnTo>
                          <a:pt x="2853777" y="0"/>
                        </a:lnTo>
                      </a:path>
                    </a:pathLst>
                  </a:custGeom>
                  <a:noFill/>
                  <a:ln w="41963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0" name="Freeform 59">
                    <a:extLst>
                      <a:ext uri="{FF2B5EF4-FFF2-40B4-BE49-F238E27FC236}">
                        <a16:creationId xmlns:a16="http://schemas.microsoft.com/office/drawing/2014/main" id="{BEAEF806-93F6-884B-A02B-E7C71585CCB1}"/>
                      </a:ext>
                    </a:extLst>
                  </p:cNvPr>
                  <p:cNvSpPr/>
                  <p:nvPr/>
                </p:nvSpPr>
                <p:spPr>
                  <a:xfrm>
                    <a:off x="3533308" y="4015794"/>
                    <a:ext cx="2574" cy="1399230"/>
                  </a:xfrm>
                  <a:custGeom>
                    <a:avLst/>
                    <a:gdLst>
                      <a:gd name="connsiteX0" fmla="*/ 0 w 5249"/>
                      <a:gd name="connsiteY0" fmla="*/ 0 h 2853777"/>
                      <a:gd name="connsiteX1" fmla="*/ 0 w 5249"/>
                      <a:gd name="connsiteY1" fmla="*/ 2853778 h 2853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249" h="2853777">
                        <a:moveTo>
                          <a:pt x="0" y="0"/>
                        </a:moveTo>
                        <a:lnTo>
                          <a:pt x="0" y="2853778"/>
                        </a:lnTo>
                      </a:path>
                    </a:pathLst>
                  </a:custGeom>
                  <a:noFill/>
                  <a:ln w="41963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1" name="Freeform 60">
                    <a:extLst>
                      <a:ext uri="{FF2B5EF4-FFF2-40B4-BE49-F238E27FC236}">
                        <a16:creationId xmlns:a16="http://schemas.microsoft.com/office/drawing/2014/main" id="{D9601685-D3EF-C141-A09B-7C7D35581E3F}"/>
                      </a:ext>
                    </a:extLst>
                  </p:cNvPr>
                  <p:cNvSpPr/>
                  <p:nvPr/>
                </p:nvSpPr>
                <p:spPr>
                  <a:xfrm>
                    <a:off x="2134079" y="5415024"/>
                    <a:ext cx="1399230" cy="2574"/>
                  </a:xfrm>
                  <a:custGeom>
                    <a:avLst/>
                    <a:gdLst>
                      <a:gd name="connsiteX0" fmla="*/ 2853777 w 2853777"/>
                      <a:gd name="connsiteY0" fmla="*/ 0 h 5249"/>
                      <a:gd name="connsiteX1" fmla="*/ 0 w 2853777"/>
                      <a:gd name="connsiteY1" fmla="*/ 0 h 5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853777" h="5249">
                        <a:moveTo>
                          <a:pt x="2853777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41963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C948F708-371E-214B-9D76-D070B33449AE}"/>
                      </a:ext>
                    </a:extLst>
                  </p:cNvPr>
                  <p:cNvSpPr txBox="1"/>
                  <p:nvPr/>
                </p:nvSpPr>
                <p:spPr>
                  <a:xfrm>
                    <a:off x="927197" y="4918988"/>
                    <a:ext cx="658888" cy="2198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en-GB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e = 0.00</a:t>
                    </a:r>
                  </a:p>
                </p:txBody>
              </p:sp>
              <p:sp>
                <p:nvSpPr>
                  <p:cNvPr id="720" name="TextBox 719">
                    <a:extLst>
                      <a:ext uri="{FF2B5EF4-FFF2-40B4-BE49-F238E27FC236}">
                        <a16:creationId xmlns:a16="http://schemas.microsoft.com/office/drawing/2014/main" id="{B3CAF267-866C-E447-9D8D-E169A252240A}"/>
                      </a:ext>
                    </a:extLst>
                  </p:cNvPr>
                  <p:cNvSpPr txBox="1"/>
                  <p:nvPr/>
                </p:nvSpPr>
                <p:spPr>
                  <a:xfrm>
                    <a:off x="653107" y="3826268"/>
                    <a:ext cx="109748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solidFill>
                          <a:srgbClr val="2B5D74"/>
                        </a:solidFill>
                        <a:latin typeface="Helvetica" pitchFamily="2" charset="0"/>
                      </a:rPr>
                      <a:t>Basis Feature</a:t>
                    </a:r>
                    <a:r>
                      <a:rPr lang="el-GR" sz="800" dirty="0">
                        <a:solidFill>
                          <a:srgbClr val="2B5D74"/>
                        </a:solidFill>
                        <a:latin typeface="Helvetica" pitchFamily="2" charset="0"/>
                      </a:rPr>
                      <a:t>,</a:t>
                    </a:r>
                    <a:r>
                      <a:rPr lang="en-GB" sz="800" dirty="0">
                        <a:solidFill>
                          <a:srgbClr val="2B5D74"/>
                        </a:solidFill>
                        <a:latin typeface="Helvetica" pitchFamily="2" charset="0"/>
                      </a:rPr>
                      <a:t> f(x)</a:t>
                    </a:r>
                  </a:p>
                </p:txBody>
              </p:sp>
            </p:grpSp>
          </p:grpSp>
          <p:grpSp>
            <p:nvGrpSpPr>
              <p:cNvPr id="879" name="Group 878">
                <a:extLst>
                  <a:ext uri="{FF2B5EF4-FFF2-40B4-BE49-F238E27FC236}">
                    <a16:creationId xmlns:a16="http://schemas.microsoft.com/office/drawing/2014/main" id="{6205B991-0F52-2A44-8901-41B7DDBB195F}"/>
                  </a:ext>
                </a:extLst>
              </p:cNvPr>
              <p:cNvGrpSpPr/>
              <p:nvPr/>
            </p:nvGrpSpPr>
            <p:grpSpPr>
              <a:xfrm>
                <a:off x="645420" y="5252312"/>
                <a:ext cx="2885074" cy="1605284"/>
                <a:chOff x="645420" y="5449878"/>
                <a:chExt cx="2885074" cy="1605284"/>
              </a:xfrm>
            </p:grpSpPr>
            <p:grpSp>
              <p:nvGrpSpPr>
                <p:cNvPr id="878" name="Group 877">
                  <a:extLst>
                    <a:ext uri="{FF2B5EF4-FFF2-40B4-BE49-F238E27FC236}">
                      <a16:creationId xmlns:a16="http://schemas.microsoft.com/office/drawing/2014/main" id="{BF6D6F0B-AABF-B44A-B72F-6C8511E24090}"/>
                    </a:ext>
                  </a:extLst>
                </p:cNvPr>
                <p:cNvGrpSpPr/>
                <p:nvPr/>
              </p:nvGrpSpPr>
              <p:grpSpPr>
                <a:xfrm>
                  <a:off x="729461" y="5650288"/>
                  <a:ext cx="2801033" cy="1404874"/>
                  <a:chOff x="729461" y="5650288"/>
                  <a:chExt cx="2801033" cy="1404874"/>
                </a:xfrm>
              </p:grpSpPr>
              <p:pic>
                <p:nvPicPr>
                  <p:cNvPr id="67" name="Picture 66">
                    <a:extLst>
                      <a:ext uri="{FF2B5EF4-FFF2-40B4-BE49-F238E27FC236}">
                        <a16:creationId xmlns:a16="http://schemas.microsoft.com/office/drawing/2014/main" id="{50E59E5C-C067-6342-B5DD-E9990C1C1D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 flipV="1">
                    <a:off x="729461" y="5655932"/>
                    <a:ext cx="2798459" cy="1399230"/>
                  </a:xfrm>
                  <a:custGeom>
                    <a:avLst/>
                    <a:gdLst>
                      <a:gd name="connsiteX0" fmla="*/ 0 w 5707554"/>
                      <a:gd name="connsiteY0" fmla="*/ 173 h 2853777"/>
                      <a:gd name="connsiteX1" fmla="*/ 5707555 w 5707554"/>
                      <a:gd name="connsiteY1" fmla="*/ 173 h 2853777"/>
                      <a:gd name="connsiteX2" fmla="*/ 5707555 w 5707554"/>
                      <a:gd name="connsiteY2" fmla="*/ 2853951 h 2853777"/>
                      <a:gd name="connsiteX3" fmla="*/ 0 w 5707554"/>
                      <a:gd name="connsiteY3" fmla="*/ 2853951 h 2853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07554" h="2853777">
                        <a:moveTo>
                          <a:pt x="0" y="173"/>
                        </a:moveTo>
                        <a:lnTo>
                          <a:pt x="5707555" y="173"/>
                        </a:lnTo>
                        <a:lnTo>
                          <a:pt x="5707555" y="2853951"/>
                        </a:lnTo>
                        <a:lnTo>
                          <a:pt x="0" y="2853951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57CCED79-EF40-2C42-9607-0B0DB982194A}"/>
                      </a:ext>
                    </a:extLst>
                  </p:cNvPr>
                  <p:cNvSpPr/>
                  <p:nvPr/>
                </p:nvSpPr>
                <p:spPr>
                  <a:xfrm>
                    <a:off x="995471" y="6284954"/>
                    <a:ext cx="67769" cy="67769"/>
                  </a:xfrm>
                  <a:custGeom>
                    <a:avLst/>
                    <a:gdLst>
                      <a:gd name="connsiteX0" fmla="*/ 303 w 59856"/>
                      <a:gd name="connsiteY0" fmla="*/ 60195 h 59856"/>
                      <a:gd name="connsiteX1" fmla="*/ 60160 w 59856"/>
                      <a:gd name="connsiteY1" fmla="*/ 339 h 59856"/>
                      <a:gd name="connsiteX2" fmla="*/ 303 w 59856"/>
                      <a:gd name="connsiteY2" fmla="*/ 339 h 59856"/>
                      <a:gd name="connsiteX3" fmla="*/ 60160 w 59856"/>
                      <a:gd name="connsiteY3" fmla="*/ 60195 h 598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9856">
                        <a:moveTo>
                          <a:pt x="303" y="60195"/>
                        </a:moveTo>
                        <a:lnTo>
                          <a:pt x="60160" y="339"/>
                        </a:lnTo>
                        <a:moveTo>
                          <a:pt x="303" y="339"/>
                        </a:moveTo>
                        <a:lnTo>
                          <a:pt x="60160" y="60195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4D4D4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1" name="Freeform 70">
                    <a:extLst>
                      <a:ext uri="{FF2B5EF4-FFF2-40B4-BE49-F238E27FC236}">
                        <a16:creationId xmlns:a16="http://schemas.microsoft.com/office/drawing/2014/main" id="{D73E6A2D-9204-7145-80DB-47EA7C172149}"/>
                      </a:ext>
                    </a:extLst>
                  </p:cNvPr>
                  <p:cNvSpPr/>
                  <p:nvPr/>
                </p:nvSpPr>
                <p:spPr>
                  <a:xfrm>
                    <a:off x="729461" y="5650288"/>
                    <a:ext cx="1399230" cy="2574"/>
                  </a:xfrm>
                  <a:custGeom>
                    <a:avLst/>
                    <a:gdLst>
                      <a:gd name="connsiteX0" fmla="*/ 0 w 2853777"/>
                      <a:gd name="connsiteY0" fmla="*/ 0 h 5249"/>
                      <a:gd name="connsiteX1" fmla="*/ 2853777 w 2853777"/>
                      <a:gd name="connsiteY1" fmla="*/ 0 h 5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853777" h="5249">
                        <a:moveTo>
                          <a:pt x="0" y="0"/>
                        </a:moveTo>
                        <a:lnTo>
                          <a:pt x="2853777" y="0"/>
                        </a:lnTo>
                      </a:path>
                    </a:pathLst>
                  </a:custGeom>
                  <a:noFill/>
                  <a:ln w="41963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2" name="Freeform 71">
                    <a:extLst>
                      <a:ext uri="{FF2B5EF4-FFF2-40B4-BE49-F238E27FC236}">
                        <a16:creationId xmlns:a16="http://schemas.microsoft.com/office/drawing/2014/main" id="{19271154-0F8E-404D-A4DB-5A3AB07FC1B1}"/>
                      </a:ext>
                    </a:extLst>
                  </p:cNvPr>
                  <p:cNvSpPr/>
                  <p:nvPr/>
                </p:nvSpPr>
                <p:spPr>
                  <a:xfrm>
                    <a:off x="2128691" y="5650288"/>
                    <a:ext cx="2574" cy="559692"/>
                  </a:xfrm>
                  <a:custGeom>
                    <a:avLst/>
                    <a:gdLst>
                      <a:gd name="connsiteX0" fmla="*/ 0 w 5249"/>
                      <a:gd name="connsiteY0" fmla="*/ 0 h 1141511"/>
                      <a:gd name="connsiteX1" fmla="*/ 0 w 5249"/>
                      <a:gd name="connsiteY1" fmla="*/ 1141511 h 11415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249" h="1141511">
                        <a:moveTo>
                          <a:pt x="0" y="0"/>
                        </a:moveTo>
                        <a:lnTo>
                          <a:pt x="0" y="1141511"/>
                        </a:lnTo>
                      </a:path>
                    </a:pathLst>
                  </a:custGeom>
                  <a:noFill/>
                  <a:ln w="41963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3" name="Freeform 72">
                    <a:extLst>
                      <a:ext uri="{FF2B5EF4-FFF2-40B4-BE49-F238E27FC236}">
                        <a16:creationId xmlns:a16="http://schemas.microsoft.com/office/drawing/2014/main" id="{443CBB05-28AB-BD44-BE4E-873D38426D45}"/>
                      </a:ext>
                    </a:extLst>
                  </p:cNvPr>
                  <p:cNvSpPr/>
                  <p:nvPr/>
                </p:nvSpPr>
                <p:spPr>
                  <a:xfrm>
                    <a:off x="2128691" y="6489826"/>
                    <a:ext cx="2574" cy="559692"/>
                  </a:xfrm>
                  <a:custGeom>
                    <a:avLst/>
                    <a:gdLst>
                      <a:gd name="connsiteX0" fmla="*/ 0 w 5249"/>
                      <a:gd name="connsiteY0" fmla="*/ 0 h 1141511"/>
                      <a:gd name="connsiteX1" fmla="*/ 0 w 5249"/>
                      <a:gd name="connsiteY1" fmla="*/ 1141511 h 11415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249" h="1141511">
                        <a:moveTo>
                          <a:pt x="0" y="0"/>
                        </a:moveTo>
                        <a:lnTo>
                          <a:pt x="0" y="1141511"/>
                        </a:lnTo>
                      </a:path>
                    </a:pathLst>
                  </a:custGeom>
                  <a:noFill/>
                  <a:ln w="41963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4" name="Freeform 73">
                    <a:extLst>
                      <a:ext uri="{FF2B5EF4-FFF2-40B4-BE49-F238E27FC236}">
                        <a16:creationId xmlns:a16="http://schemas.microsoft.com/office/drawing/2014/main" id="{BFA259A6-973A-DE43-A7AE-F9A88C656C89}"/>
                      </a:ext>
                    </a:extLst>
                  </p:cNvPr>
                  <p:cNvSpPr/>
                  <p:nvPr/>
                </p:nvSpPr>
                <p:spPr>
                  <a:xfrm>
                    <a:off x="729461" y="7049518"/>
                    <a:ext cx="1399230" cy="2574"/>
                  </a:xfrm>
                  <a:custGeom>
                    <a:avLst/>
                    <a:gdLst>
                      <a:gd name="connsiteX0" fmla="*/ 2853777 w 2853777"/>
                      <a:gd name="connsiteY0" fmla="*/ 0 h 5249"/>
                      <a:gd name="connsiteX1" fmla="*/ 0 w 2853777"/>
                      <a:gd name="connsiteY1" fmla="*/ 0 h 5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853777" h="5249">
                        <a:moveTo>
                          <a:pt x="2853777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41963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5" name="Freeform 74">
                    <a:extLst>
                      <a:ext uri="{FF2B5EF4-FFF2-40B4-BE49-F238E27FC236}">
                        <a16:creationId xmlns:a16="http://schemas.microsoft.com/office/drawing/2014/main" id="{6741A5FF-F3DF-8443-B077-DC207DD07007}"/>
                      </a:ext>
                    </a:extLst>
                  </p:cNvPr>
                  <p:cNvSpPr/>
                  <p:nvPr/>
                </p:nvSpPr>
                <p:spPr>
                  <a:xfrm>
                    <a:off x="2128691" y="6489826"/>
                    <a:ext cx="2574" cy="559692"/>
                  </a:xfrm>
                  <a:custGeom>
                    <a:avLst/>
                    <a:gdLst>
                      <a:gd name="connsiteX0" fmla="*/ 0 w 5249"/>
                      <a:gd name="connsiteY0" fmla="*/ 1141511 h 1141511"/>
                      <a:gd name="connsiteX1" fmla="*/ 0 w 5249"/>
                      <a:gd name="connsiteY1" fmla="*/ 0 h 11415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249" h="1141511">
                        <a:moveTo>
                          <a:pt x="0" y="1141511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41963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6" name="Freeform 75">
                    <a:extLst>
                      <a:ext uri="{FF2B5EF4-FFF2-40B4-BE49-F238E27FC236}">
                        <a16:creationId xmlns:a16="http://schemas.microsoft.com/office/drawing/2014/main" id="{B7182E6F-3756-2F4F-9F24-EF8337E22C96}"/>
                      </a:ext>
                    </a:extLst>
                  </p:cNvPr>
                  <p:cNvSpPr/>
                  <p:nvPr/>
                </p:nvSpPr>
                <p:spPr>
                  <a:xfrm>
                    <a:off x="2128691" y="5650288"/>
                    <a:ext cx="2574" cy="559692"/>
                  </a:xfrm>
                  <a:custGeom>
                    <a:avLst/>
                    <a:gdLst>
                      <a:gd name="connsiteX0" fmla="*/ 0 w 5249"/>
                      <a:gd name="connsiteY0" fmla="*/ 1141511 h 1141511"/>
                      <a:gd name="connsiteX1" fmla="*/ 0 w 5249"/>
                      <a:gd name="connsiteY1" fmla="*/ 0 h 11415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249" h="1141511">
                        <a:moveTo>
                          <a:pt x="0" y="1141511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41963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7" name="Freeform 76">
                    <a:extLst>
                      <a:ext uri="{FF2B5EF4-FFF2-40B4-BE49-F238E27FC236}">
                        <a16:creationId xmlns:a16="http://schemas.microsoft.com/office/drawing/2014/main" id="{DC259D2A-D004-1E4C-A5ED-2760DC101257}"/>
                      </a:ext>
                    </a:extLst>
                  </p:cNvPr>
                  <p:cNvSpPr/>
                  <p:nvPr/>
                </p:nvSpPr>
                <p:spPr>
                  <a:xfrm>
                    <a:off x="2128691" y="5650288"/>
                    <a:ext cx="1399230" cy="2574"/>
                  </a:xfrm>
                  <a:custGeom>
                    <a:avLst/>
                    <a:gdLst>
                      <a:gd name="connsiteX0" fmla="*/ 0 w 2853777"/>
                      <a:gd name="connsiteY0" fmla="*/ 0 h 5249"/>
                      <a:gd name="connsiteX1" fmla="*/ 2853777 w 2853777"/>
                      <a:gd name="connsiteY1" fmla="*/ 0 h 5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853777" h="5249">
                        <a:moveTo>
                          <a:pt x="0" y="0"/>
                        </a:moveTo>
                        <a:lnTo>
                          <a:pt x="2853777" y="0"/>
                        </a:lnTo>
                      </a:path>
                    </a:pathLst>
                  </a:custGeom>
                  <a:noFill/>
                  <a:ln w="41963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8" name="Freeform 77">
                    <a:extLst>
                      <a:ext uri="{FF2B5EF4-FFF2-40B4-BE49-F238E27FC236}">
                        <a16:creationId xmlns:a16="http://schemas.microsoft.com/office/drawing/2014/main" id="{D5697728-D13F-F943-83D6-256B6873B888}"/>
                      </a:ext>
                    </a:extLst>
                  </p:cNvPr>
                  <p:cNvSpPr/>
                  <p:nvPr/>
                </p:nvSpPr>
                <p:spPr>
                  <a:xfrm>
                    <a:off x="3527920" y="5650288"/>
                    <a:ext cx="2574" cy="1399230"/>
                  </a:xfrm>
                  <a:custGeom>
                    <a:avLst/>
                    <a:gdLst>
                      <a:gd name="connsiteX0" fmla="*/ 0 w 5249"/>
                      <a:gd name="connsiteY0" fmla="*/ 0 h 2853777"/>
                      <a:gd name="connsiteX1" fmla="*/ 0 w 5249"/>
                      <a:gd name="connsiteY1" fmla="*/ 2853778 h 2853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249" h="2853777">
                        <a:moveTo>
                          <a:pt x="0" y="0"/>
                        </a:moveTo>
                        <a:lnTo>
                          <a:pt x="0" y="2853778"/>
                        </a:lnTo>
                      </a:path>
                    </a:pathLst>
                  </a:custGeom>
                  <a:noFill/>
                  <a:ln w="41963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9" name="Freeform 78">
                    <a:extLst>
                      <a:ext uri="{FF2B5EF4-FFF2-40B4-BE49-F238E27FC236}">
                        <a16:creationId xmlns:a16="http://schemas.microsoft.com/office/drawing/2014/main" id="{BE93343D-F87B-ED48-B8FB-6003E9843CEA}"/>
                      </a:ext>
                    </a:extLst>
                  </p:cNvPr>
                  <p:cNvSpPr/>
                  <p:nvPr/>
                </p:nvSpPr>
                <p:spPr>
                  <a:xfrm>
                    <a:off x="2128691" y="7049518"/>
                    <a:ext cx="1399230" cy="2574"/>
                  </a:xfrm>
                  <a:custGeom>
                    <a:avLst/>
                    <a:gdLst>
                      <a:gd name="connsiteX0" fmla="*/ 2853777 w 2853777"/>
                      <a:gd name="connsiteY0" fmla="*/ 0 h 5249"/>
                      <a:gd name="connsiteX1" fmla="*/ 0 w 2853777"/>
                      <a:gd name="connsiteY1" fmla="*/ 0 h 5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853777" h="5249">
                        <a:moveTo>
                          <a:pt x="2853777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41963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F4A09675-D007-2145-B074-CAE69DA48526}"/>
                      </a:ext>
                    </a:extLst>
                  </p:cNvPr>
                  <p:cNvSpPr txBox="1"/>
                  <p:nvPr/>
                </p:nvSpPr>
                <p:spPr>
                  <a:xfrm>
                    <a:off x="957463" y="6621431"/>
                    <a:ext cx="658888" cy="2198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en-GB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e = 0.57</a:t>
                    </a:r>
                  </a:p>
                </p:txBody>
              </p:sp>
              <p:grpSp>
                <p:nvGrpSpPr>
                  <p:cNvPr id="688" name="Group 687">
                    <a:extLst>
                      <a:ext uri="{FF2B5EF4-FFF2-40B4-BE49-F238E27FC236}">
                        <a16:creationId xmlns:a16="http://schemas.microsoft.com/office/drawing/2014/main" id="{35CB3B18-4E63-3E41-BED7-7D90356D7211}"/>
                      </a:ext>
                    </a:extLst>
                  </p:cNvPr>
                  <p:cNvGrpSpPr/>
                  <p:nvPr/>
                </p:nvGrpSpPr>
                <p:grpSpPr>
                  <a:xfrm rot="230545">
                    <a:off x="733651" y="5898618"/>
                    <a:ext cx="597988" cy="768750"/>
                    <a:chOff x="733651" y="5608290"/>
                    <a:chExt cx="597988" cy="768750"/>
                  </a:xfrm>
                </p:grpSpPr>
                <p:sp>
                  <p:nvSpPr>
                    <p:cNvPr id="69" name="Freeform 68">
                      <a:extLst>
                        <a:ext uri="{FF2B5EF4-FFF2-40B4-BE49-F238E27FC236}">
                          <a16:creationId xmlns:a16="http://schemas.microsoft.com/office/drawing/2014/main" id="{2613392C-1417-0F4D-8B40-D9B1C78A94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3651" y="5608290"/>
                      <a:ext cx="597988" cy="768750"/>
                    </a:xfrm>
                    <a:custGeom>
                      <a:avLst/>
                      <a:gdLst>
                        <a:gd name="connsiteX0" fmla="*/ 0 w 1219617"/>
                        <a:gd name="connsiteY0" fmla="*/ 1201590 h 1567892"/>
                        <a:gd name="connsiteX1" fmla="*/ 14783 w 1219617"/>
                        <a:gd name="connsiteY1" fmla="*/ 1228500 h 1567892"/>
                        <a:gd name="connsiteX2" fmla="*/ 30107 w 1219617"/>
                        <a:gd name="connsiteY2" fmla="*/ 1254056 h 1567892"/>
                        <a:gd name="connsiteX3" fmla="*/ 46802 w 1219617"/>
                        <a:gd name="connsiteY3" fmla="*/ 1279612 h 1567892"/>
                        <a:gd name="connsiteX4" fmla="*/ 65008 w 1219617"/>
                        <a:gd name="connsiteY4" fmla="*/ 1305168 h 1567892"/>
                        <a:gd name="connsiteX5" fmla="*/ 82600 w 1219617"/>
                        <a:gd name="connsiteY5" fmla="*/ 1327883 h 1567892"/>
                        <a:gd name="connsiteX6" fmla="*/ 101672 w 1219617"/>
                        <a:gd name="connsiteY6" fmla="*/ 1350599 h 1567892"/>
                        <a:gd name="connsiteX7" fmla="*/ 119732 w 1219617"/>
                        <a:gd name="connsiteY7" fmla="*/ 1370475 h 1567892"/>
                        <a:gd name="connsiteX8" fmla="*/ 139256 w 1219617"/>
                        <a:gd name="connsiteY8" fmla="*/ 1390356 h 1567892"/>
                        <a:gd name="connsiteX9" fmla="*/ 160438 w 1219617"/>
                        <a:gd name="connsiteY9" fmla="*/ 1410231 h 1567892"/>
                        <a:gd name="connsiteX10" fmla="*/ 182277 w 1219617"/>
                        <a:gd name="connsiteY10" fmla="*/ 1429036 h 1567892"/>
                        <a:gd name="connsiteX11" fmla="*/ 205266 w 1219617"/>
                        <a:gd name="connsiteY11" fmla="*/ 1447142 h 1567892"/>
                        <a:gd name="connsiteX12" fmla="*/ 229021 w 1219617"/>
                        <a:gd name="connsiteY12" fmla="*/ 1464183 h 1567892"/>
                        <a:gd name="connsiteX13" fmla="*/ 250729 w 1219617"/>
                        <a:gd name="connsiteY13" fmla="*/ 1478379 h 1567892"/>
                        <a:gd name="connsiteX14" fmla="*/ 274631 w 1219617"/>
                        <a:gd name="connsiteY14" fmla="*/ 1492574 h 1567892"/>
                        <a:gd name="connsiteX15" fmla="*/ 296198 w 1219617"/>
                        <a:gd name="connsiteY15" fmla="*/ 1504187 h 1567892"/>
                        <a:gd name="connsiteX16" fmla="*/ 319039 w 1219617"/>
                        <a:gd name="connsiteY16" fmla="*/ 1515295 h 1567892"/>
                        <a:gd name="connsiteX17" fmla="*/ 345388 w 1219617"/>
                        <a:gd name="connsiteY17" fmla="*/ 1526650 h 1567892"/>
                        <a:gd name="connsiteX18" fmla="*/ 367862 w 1219617"/>
                        <a:gd name="connsiteY18" fmla="*/ 1535171 h 1567892"/>
                        <a:gd name="connsiteX19" fmla="*/ 387339 w 1219617"/>
                        <a:gd name="connsiteY19" fmla="*/ 1541717 h 1567892"/>
                        <a:gd name="connsiteX20" fmla="*/ 413745 w 1219617"/>
                        <a:gd name="connsiteY20" fmla="*/ 1549366 h 1567892"/>
                        <a:gd name="connsiteX21" fmla="*/ 437275 w 1219617"/>
                        <a:gd name="connsiteY21" fmla="*/ 1555046 h 1567892"/>
                        <a:gd name="connsiteX22" fmla="*/ 455691 w 1219617"/>
                        <a:gd name="connsiteY22" fmla="*/ 1558758 h 1567892"/>
                        <a:gd name="connsiteX23" fmla="*/ 478475 w 1219617"/>
                        <a:gd name="connsiteY23" fmla="*/ 1562470 h 1567892"/>
                        <a:gd name="connsiteX24" fmla="*/ 501259 w 1219617"/>
                        <a:gd name="connsiteY24" fmla="*/ 1565220 h 1567892"/>
                        <a:gd name="connsiteX25" fmla="*/ 524043 w 1219617"/>
                        <a:gd name="connsiteY25" fmla="*/ 1567026 h 1567892"/>
                        <a:gd name="connsiteX26" fmla="*/ 546827 w 1219617"/>
                        <a:gd name="connsiteY26" fmla="*/ 1567893 h 1567892"/>
                        <a:gd name="connsiteX27" fmla="*/ 569616 w 1219617"/>
                        <a:gd name="connsiteY27" fmla="*/ 1567824 h 1567892"/>
                        <a:gd name="connsiteX28" fmla="*/ 592400 w 1219617"/>
                        <a:gd name="connsiteY28" fmla="*/ 1566816 h 1567892"/>
                        <a:gd name="connsiteX29" fmla="*/ 615184 w 1219617"/>
                        <a:gd name="connsiteY29" fmla="*/ 1564869 h 1567892"/>
                        <a:gd name="connsiteX30" fmla="*/ 637968 w 1219617"/>
                        <a:gd name="connsiteY30" fmla="*/ 1561976 h 1567892"/>
                        <a:gd name="connsiteX31" fmla="*/ 661997 w 1219617"/>
                        <a:gd name="connsiteY31" fmla="*/ 1557886 h 1567892"/>
                        <a:gd name="connsiteX32" fmla="*/ 688172 w 1219617"/>
                        <a:gd name="connsiteY32" fmla="*/ 1552206 h 1567892"/>
                        <a:gd name="connsiteX33" fmla="*/ 709790 w 1219617"/>
                        <a:gd name="connsiteY33" fmla="*/ 1546526 h 1567892"/>
                        <a:gd name="connsiteX34" fmla="*/ 729104 w 1219617"/>
                        <a:gd name="connsiteY34" fmla="*/ 1540694 h 1567892"/>
                        <a:gd name="connsiteX35" fmla="*/ 753259 w 1219617"/>
                        <a:gd name="connsiteY35" fmla="*/ 1532331 h 1567892"/>
                        <a:gd name="connsiteX36" fmla="*/ 774935 w 1219617"/>
                        <a:gd name="connsiteY36" fmla="*/ 1523810 h 1567892"/>
                        <a:gd name="connsiteX37" fmla="*/ 800517 w 1219617"/>
                        <a:gd name="connsiteY37" fmla="*/ 1512455 h 1567892"/>
                        <a:gd name="connsiteX38" fmla="*/ 823338 w 1219617"/>
                        <a:gd name="connsiteY38" fmla="*/ 1501094 h 1567892"/>
                        <a:gd name="connsiteX39" fmla="*/ 844048 w 1219617"/>
                        <a:gd name="connsiteY39" fmla="*/ 1489739 h 1567892"/>
                        <a:gd name="connsiteX40" fmla="*/ 867593 w 1219617"/>
                        <a:gd name="connsiteY40" fmla="*/ 1475538 h 1567892"/>
                        <a:gd name="connsiteX41" fmla="*/ 889065 w 1219617"/>
                        <a:gd name="connsiteY41" fmla="*/ 1461343 h 1567892"/>
                        <a:gd name="connsiteX42" fmla="*/ 912595 w 1219617"/>
                        <a:gd name="connsiteY42" fmla="*/ 1444302 h 1567892"/>
                        <a:gd name="connsiteX43" fmla="*/ 934166 w 1219617"/>
                        <a:gd name="connsiteY43" fmla="*/ 1427241 h 1567892"/>
                        <a:gd name="connsiteX44" fmla="*/ 957160 w 1219617"/>
                        <a:gd name="connsiteY44" fmla="*/ 1407391 h 1567892"/>
                        <a:gd name="connsiteX45" fmla="*/ 979739 w 1219617"/>
                        <a:gd name="connsiteY45" fmla="*/ 1386077 h 1567892"/>
                        <a:gd name="connsiteX46" fmla="*/ 1000413 w 1219617"/>
                        <a:gd name="connsiteY46" fmla="*/ 1364800 h 1567892"/>
                        <a:gd name="connsiteX47" fmla="*/ 1019611 w 1219617"/>
                        <a:gd name="connsiteY47" fmla="*/ 1343381 h 1567892"/>
                        <a:gd name="connsiteX48" fmla="*/ 1039429 w 1219617"/>
                        <a:gd name="connsiteY48" fmla="*/ 1319363 h 1567892"/>
                        <a:gd name="connsiteX49" fmla="*/ 1056711 w 1219617"/>
                        <a:gd name="connsiteY49" fmla="*/ 1296647 h 1567892"/>
                        <a:gd name="connsiteX50" fmla="*/ 1072713 w 1219617"/>
                        <a:gd name="connsiteY50" fmla="*/ 1273931 h 1567892"/>
                        <a:gd name="connsiteX51" fmla="*/ 1089328 w 1219617"/>
                        <a:gd name="connsiteY51" fmla="*/ 1248376 h 1567892"/>
                        <a:gd name="connsiteX52" fmla="*/ 1105051 w 1219617"/>
                        <a:gd name="connsiteY52" fmla="*/ 1222043 h 1567892"/>
                        <a:gd name="connsiteX53" fmla="*/ 1120129 w 1219617"/>
                        <a:gd name="connsiteY53" fmla="*/ 1194424 h 1567892"/>
                        <a:gd name="connsiteX54" fmla="*/ 1134256 w 1219617"/>
                        <a:gd name="connsiteY54" fmla="*/ 1166033 h 1567892"/>
                        <a:gd name="connsiteX55" fmla="*/ 1147081 w 1219617"/>
                        <a:gd name="connsiteY55" fmla="*/ 1137637 h 1567892"/>
                        <a:gd name="connsiteX56" fmla="*/ 1158688 w 1219617"/>
                        <a:gd name="connsiteY56" fmla="*/ 1109241 h 1567892"/>
                        <a:gd name="connsiteX57" fmla="*/ 1170133 w 1219617"/>
                        <a:gd name="connsiteY57" fmla="*/ 1078005 h 1567892"/>
                        <a:gd name="connsiteX58" fmla="*/ 1180260 w 1219617"/>
                        <a:gd name="connsiteY58" fmla="*/ 1046768 h 1567892"/>
                        <a:gd name="connsiteX59" fmla="*/ 1189137 w 1219617"/>
                        <a:gd name="connsiteY59" fmla="*/ 1015538 h 1567892"/>
                        <a:gd name="connsiteX60" fmla="*/ 1196812 w 1219617"/>
                        <a:gd name="connsiteY60" fmla="*/ 984301 h 1567892"/>
                        <a:gd name="connsiteX61" fmla="*/ 1203327 w 1219617"/>
                        <a:gd name="connsiteY61" fmla="*/ 953065 h 1567892"/>
                        <a:gd name="connsiteX62" fmla="*/ 1208713 w 1219617"/>
                        <a:gd name="connsiteY62" fmla="*/ 921829 h 1567892"/>
                        <a:gd name="connsiteX63" fmla="*/ 1213349 w 1219617"/>
                        <a:gd name="connsiteY63" fmla="*/ 887758 h 1567892"/>
                        <a:gd name="connsiteX64" fmla="*/ 1216688 w 1219617"/>
                        <a:gd name="connsiteY64" fmla="*/ 853682 h 1567892"/>
                        <a:gd name="connsiteX65" fmla="*/ 1218782 w 1219617"/>
                        <a:gd name="connsiteY65" fmla="*/ 819611 h 1567892"/>
                        <a:gd name="connsiteX66" fmla="*/ 1219617 w 1219617"/>
                        <a:gd name="connsiteY66" fmla="*/ 785534 h 1567892"/>
                        <a:gd name="connsiteX67" fmla="*/ 1219208 w 1219617"/>
                        <a:gd name="connsiteY67" fmla="*/ 751458 h 1567892"/>
                        <a:gd name="connsiteX68" fmla="*/ 1217549 w 1219617"/>
                        <a:gd name="connsiteY68" fmla="*/ 717387 h 1567892"/>
                        <a:gd name="connsiteX69" fmla="*/ 1214630 w 1219617"/>
                        <a:gd name="connsiteY69" fmla="*/ 683311 h 1567892"/>
                        <a:gd name="connsiteX70" fmla="*/ 1210829 w 1219617"/>
                        <a:gd name="connsiteY70" fmla="*/ 652075 h 1567892"/>
                        <a:gd name="connsiteX71" fmla="*/ 1205936 w 1219617"/>
                        <a:gd name="connsiteY71" fmla="*/ 620844 h 1567892"/>
                        <a:gd name="connsiteX72" fmla="*/ 1199925 w 1219617"/>
                        <a:gd name="connsiteY72" fmla="*/ 589608 h 1567892"/>
                        <a:gd name="connsiteX73" fmla="*/ 1192764 w 1219617"/>
                        <a:gd name="connsiteY73" fmla="*/ 558371 h 1567892"/>
                        <a:gd name="connsiteX74" fmla="*/ 1184412 w 1219617"/>
                        <a:gd name="connsiteY74" fmla="*/ 527135 h 1567892"/>
                        <a:gd name="connsiteX75" fmla="*/ 1174810 w 1219617"/>
                        <a:gd name="connsiteY75" fmla="*/ 495904 h 1567892"/>
                        <a:gd name="connsiteX76" fmla="*/ 1164956 w 1219617"/>
                        <a:gd name="connsiteY76" fmla="*/ 467508 h 1567892"/>
                        <a:gd name="connsiteX77" fmla="*/ 1153974 w 1219617"/>
                        <a:gd name="connsiteY77" fmla="*/ 439112 h 1567892"/>
                        <a:gd name="connsiteX78" fmla="*/ 1141794 w 1219617"/>
                        <a:gd name="connsiteY78" fmla="*/ 410716 h 1567892"/>
                        <a:gd name="connsiteX79" fmla="*/ 1128345 w 1219617"/>
                        <a:gd name="connsiteY79" fmla="*/ 382320 h 1567892"/>
                        <a:gd name="connsiteX80" fmla="*/ 1115068 w 1219617"/>
                        <a:gd name="connsiteY80" fmla="*/ 356764 h 1567892"/>
                        <a:gd name="connsiteX81" fmla="*/ 1098925 w 1219617"/>
                        <a:gd name="connsiteY81" fmla="*/ 328368 h 1567892"/>
                        <a:gd name="connsiteX82" fmla="*/ 1082267 w 1219617"/>
                        <a:gd name="connsiteY82" fmla="*/ 301657 h 1567892"/>
                        <a:gd name="connsiteX83" fmla="*/ 1065179 w 1219617"/>
                        <a:gd name="connsiteY83" fmla="*/ 276537 h 1567892"/>
                        <a:gd name="connsiteX84" fmla="*/ 1046774 w 1219617"/>
                        <a:gd name="connsiteY84" fmla="*/ 251700 h 1567892"/>
                        <a:gd name="connsiteX85" fmla="*/ 1028478 w 1219617"/>
                        <a:gd name="connsiteY85" fmla="*/ 228985 h 1567892"/>
                        <a:gd name="connsiteX86" fmla="*/ 1008618 w 1219617"/>
                        <a:gd name="connsiteY86" fmla="*/ 206269 h 1567892"/>
                        <a:gd name="connsiteX87" fmla="*/ 989761 w 1219617"/>
                        <a:gd name="connsiteY87" fmla="*/ 186393 h 1567892"/>
                        <a:gd name="connsiteX88" fmla="*/ 968347 w 1219617"/>
                        <a:gd name="connsiteY88" fmla="*/ 165578 h 1567892"/>
                        <a:gd name="connsiteX89" fmla="*/ 945563 w 1219617"/>
                        <a:gd name="connsiteY89" fmla="*/ 145314 h 1567892"/>
                        <a:gd name="connsiteX90" fmla="*/ 922721 w 1219617"/>
                        <a:gd name="connsiteY90" fmla="*/ 126761 h 1567892"/>
                        <a:gd name="connsiteX91" fmla="*/ 899738 w 1219617"/>
                        <a:gd name="connsiteY91" fmla="*/ 109725 h 1567892"/>
                        <a:gd name="connsiteX92" fmla="*/ 877206 w 1219617"/>
                        <a:gd name="connsiteY92" fmla="*/ 94491 h 1567892"/>
                        <a:gd name="connsiteX93" fmla="*/ 854422 w 1219617"/>
                        <a:gd name="connsiteY93" fmla="*/ 80468 h 1567892"/>
                        <a:gd name="connsiteX94" fmla="*/ 830462 w 1219617"/>
                        <a:gd name="connsiteY94" fmla="*/ 67134 h 1567892"/>
                        <a:gd name="connsiteX95" fmla="*/ 807804 w 1219617"/>
                        <a:gd name="connsiteY95" fmla="*/ 55774 h 1567892"/>
                        <a:gd name="connsiteX96" fmla="*/ 782384 w 1219617"/>
                        <a:gd name="connsiteY96" fmla="*/ 44418 h 1567892"/>
                        <a:gd name="connsiteX97" fmla="*/ 760876 w 1219617"/>
                        <a:gd name="connsiteY97" fmla="*/ 35898 h 1567892"/>
                        <a:gd name="connsiteX98" fmla="*/ 736412 w 1219617"/>
                        <a:gd name="connsiteY98" fmla="*/ 27378 h 1567892"/>
                        <a:gd name="connsiteX99" fmla="*/ 717712 w 1219617"/>
                        <a:gd name="connsiteY99" fmla="*/ 21676 h 1567892"/>
                        <a:gd name="connsiteX100" fmla="*/ 694928 w 1219617"/>
                        <a:gd name="connsiteY100" fmla="*/ 15665 h 1567892"/>
                        <a:gd name="connsiteX101" fmla="*/ 670533 w 1219617"/>
                        <a:gd name="connsiteY101" fmla="*/ 10342 h 1567892"/>
                        <a:gd name="connsiteX102" fmla="*/ 649360 w 1219617"/>
                        <a:gd name="connsiteY102" fmla="*/ 6620 h 1567892"/>
                        <a:gd name="connsiteX103" fmla="*/ 626576 w 1219617"/>
                        <a:gd name="connsiteY103" fmla="*/ 3549 h 1567892"/>
                        <a:gd name="connsiteX104" fmla="*/ 603792 w 1219617"/>
                        <a:gd name="connsiteY104" fmla="*/ 1423 h 1567892"/>
                        <a:gd name="connsiteX105" fmla="*/ 581008 w 1219617"/>
                        <a:gd name="connsiteY105" fmla="*/ 247 h 1567892"/>
                        <a:gd name="connsiteX106" fmla="*/ 558219 w 1219617"/>
                        <a:gd name="connsiteY106" fmla="*/ 0 h 1567892"/>
                        <a:gd name="connsiteX107" fmla="*/ 535435 w 1219617"/>
                        <a:gd name="connsiteY107" fmla="*/ 693 h 1567892"/>
                        <a:gd name="connsiteX108" fmla="*/ 512651 w 1219617"/>
                        <a:gd name="connsiteY108" fmla="*/ 2326 h 1567892"/>
                        <a:gd name="connsiteX109" fmla="*/ 489867 w 1219617"/>
                        <a:gd name="connsiteY109" fmla="*/ 4898 h 1567892"/>
                        <a:gd name="connsiteX110" fmla="*/ 467083 w 1219617"/>
                        <a:gd name="connsiteY110" fmla="*/ 8426 h 1567892"/>
                        <a:gd name="connsiteX111" fmla="*/ 443107 w 1219617"/>
                        <a:gd name="connsiteY111" fmla="*/ 13182 h 1567892"/>
                        <a:gd name="connsiteX112" fmla="*/ 419740 w 1219617"/>
                        <a:gd name="connsiteY112" fmla="*/ 18862 h 1567892"/>
                        <a:gd name="connsiteX113" fmla="*/ 398731 w 1219617"/>
                        <a:gd name="connsiteY113" fmla="*/ 24863 h 1567892"/>
                        <a:gd name="connsiteX114" fmla="*/ 373989 w 1219617"/>
                        <a:gd name="connsiteY114" fmla="*/ 33058 h 1567892"/>
                        <a:gd name="connsiteX115" fmla="*/ 351530 w 1219617"/>
                        <a:gd name="connsiteY115" fmla="*/ 41578 h 1567892"/>
                        <a:gd name="connsiteX116" fmla="*/ 330374 w 1219617"/>
                        <a:gd name="connsiteY116" fmla="*/ 50571 h 1567892"/>
                        <a:gd name="connsiteX117" fmla="*/ 307395 w 1219617"/>
                        <a:gd name="connsiteY117" fmla="*/ 61454 h 1567892"/>
                        <a:gd name="connsiteX118" fmla="*/ 284806 w 1219617"/>
                        <a:gd name="connsiteY118" fmla="*/ 73334 h 1567892"/>
                        <a:gd name="connsiteX119" fmla="*/ 261281 w 1219617"/>
                        <a:gd name="connsiteY119" fmla="*/ 87010 h 1567892"/>
                        <a:gd name="connsiteX120" fmla="*/ 239069 w 1219617"/>
                        <a:gd name="connsiteY120" fmla="*/ 101205 h 1567892"/>
                        <a:gd name="connsiteX121" fmla="*/ 214826 w 1219617"/>
                        <a:gd name="connsiteY121" fmla="*/ 118246 h 1567892"/>
                        <a:gd name="connsiteX122" fmla="*/ 192693 w 1219617"/>
                        <a:gd name="connsiteY122" fmla="*/ 135281 h 1567892"/>
                        <a:gd name="connsiteX123" fmla="*/ 170880 w 1219617"/>
                        <a:gd name="connsiteY123" fmla="*/ 153582 h 1567892"/>
                        <a:gd name="connsiteX124" fmla="*/ 148096 w 1219617"/>
                        <a:gd name="connsiteY124" fmla="*/ 174445 h 1567892"/>
                        <a:gd name="connsiteX125" fmla="*/ 127585 w 1219617"/>
                        <a:gd name="connsiteY125" fmla="*/ 194914 h 1567892"/>
                        <a:gd name="connsiteX126" fmla="*/ 108224 w 1219617"/>
                        <a:gd name="connsiteY126" fmla="*/ 215834 h 1567892"/>
                        <a:gd name="connsiteX127" fmla="*/ 89698 w 1219617"/>
                        <a:gd name="connsiteY127" fmla="*/ 237505 h 1567892"/>
                        <a:gd name="connsiteX128" fmla="*/ 71743 w 1219617"/>
                        <a:gd name="connsiteY128" fmla="*/ 260221 h 1567892"/>
                        <a:gd name="connsiteX129" fmla="*/ 55128 w 1219617"/>
                        <a:gd name="connsiteY129" fmla="*/ 282937 h 1567892"/>
                        <a:gd name="connsiteX130" fmla="*/ 37893 w 1219617"/>
                        <a:gd name="connsiteY130" fmla="*/ 308493 h 1567892"/>
                        <a:gd name="connsiteX131" fmla="*/ 22049 w 1219617"/>
                        <a:gd name="connsiteY131" fmla="*/ 334048 h 1567892"/>
                        <a:gd name="connsiteX132" fmla="*/ 5696 w 1219617"/>
                        <a:gd name="connsiteY132" fmla="*/ 362906 h 1567892"/>
                        <a:gd name="connsiteX133" fmla="*/ 0 w 1219617"/>
                        <a:gd name="connsiteY133" fmla="*/ 373637 h 1567892"/>
                        <a:gd name="connsiteX134" fmla="*/ 0 w 1219617"/>
                        <a:gd name="connsiteY134" fmla="*/ 373637 h 15678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</a:cxnLst>
                      <a:rect l="l" t="t" r="r" b="b"/>
                      <a:pathLst>
                        <a:path w="1219617" h="1567892">
                          <a:moveTo>
                            <a:pt x="0" y="1201590"/>
                          </a:moveTo>
                          <a:lnTo>
                            <a:pt x="14783" y="1228500"/>
                          </a:lnTo>
                          <a:lnTo>
                            <a:pt x="30107" y="1254056"/>
                          </a:lnTo>
                          <a:lnTo>
                            <a:pt x="46802" y="1279612"/>
                          </a:lnTo>
                          <a:lnTo>
                            <a:pt x="65008" y="1305168"/>
                          </a:lnTo>
                          <a:lnTo>
                            <a:pt x="82600" y="1327883"/>
                          </a:lnTo>
                          <a:lnTo>
                            <a:pt x="101672" y="1350599"/>
                          </a:lnTo>
                          <a:lnTo>
                            <a:pt x="119732" y="1370475"/>
                          </a:lnTo>
                          <a:lnTo>
                            <a:pt x="139256" y="1390356"/>
                          </a:lnTo>
                          <a:lnTo>
                            <a:pt x="160438" y="1410231"/>
                          </a:lnTo>
                          <a:lnTo>
                            <a:pt x="182277" y="1429036"/>
                          </a:lnTo>
                          <a:lnTo>
                            <a:pt x="205266" y="1447142"/>
                          </a:lnTo>
                          <a:lnTo>
                            <a:pt x="229021" y="1464183"/>
                          </a:lnTo>
                          <a:lnTo>
                            <a:pt x="250729" y="1478379"/>
                          </a:lnTo>
                          <a:lnTo>
                            <a:pt x="274631" y="1492574"/>
                          </a:lnTo>
                          <a:lnTo>
                            <a:pt x="296198" y="1504187"/>
                          </a:lnTo>
                          <a:lnTo>
                            <a:pt x="319039" y="1515295"/>
                          </a:lnTo>
                          <a:lnTo>
                            <a:pt x="345388" y="1526650"/>
                          </a:lnTo>
                          <a:lnTo>
                            <a:pt x="367862" y="1535171"/>
                          </a:lnTo>
                          <a:lnTo>
                            <a:pt x="387339" y="1541717"/>
                          </a:lnTo>
                          <a:lnTo>
                            <a:pt x="413745" y="1549366"/>
                          </a:lnTo>
                          <a:lnTo>
                            <a:pt x="437275" y="1555046"/>
                          </a:lnTo>
                          <a:lnTo>
                            <a:pt x="455691" y="1558758"/>
                          </a:lnTo>
                          <a:lnTo>
                            <a:pt x="478475" y="1562470"/>
                          </a:lnTo>
                          <a:lnTo>
                            <a:pt x="501259" y="1565220"/>
                          </a:lnTo>
                          <a:lnTo>
                            <a:pt x="524043" y="1567026"/>
                          </a:lnTo>
                          <a:lnTo>
                            <a:pt x="546827" y="1567893"/>
                          </a:lnTo>
                          <a:lnTo>
                            <a:pt x="569616" y="1567824"/>
                          </a:lnTo>
                          <a:lnTo>
                            <a:pt x="592400" y="1566816"/>
                          </a:lnTo>
                          <a:lnTo>
                            <a:pt x="615184" y="1564869"/>
                          </a:lnTo>
                          <a:lnTo>
                            <a:pt x="637968" y="1561976"/>
                          </a:lnTo>
                          <a:lnTo>
                            <a:pt x="661997" y="1557886"/>
                          </a:lnTo>
                          <a:lnTo>
                            <a:pt x="688172" y="1552206"/>
                          </a:lnTo>
                          <a:lnTo>
                            <a:pt x="709790" y="1546526"/>
                          </a:lnTo>
                          <a:lnTo>
                            <a:pt x="729104" y="1540694"/>
                          </a:lnTo>
                          <a:lnTo>
                            <a:pt x="753259" y="1532331"/>
                          </a:lnTo>
                          <a:lnTo>
                            <a:pt x="774935" y="1523810"/>
                          </a:lnTo>
                          <a:lnTo>
                            <a:pt x="800517" y="1512455"/>
                          </a:lnTo>
                          <a:lnTo>
                            <a:pt x="823338" y="1501094"/>
                          </a:lnTo>
                          <a:lnTo>
                            <a:pt x="844048" y="1489739"/>
                          </a:lnTo>
                          <a:lnTo>
                            <a:pt x="867593" y="1475538"/>
                          </a:lnTo>
                          <a:lnTo>
                            <a:pt x="889065" y="1461343"/>
                          </a:lnTo>
                          <a:lnTo>
                            <a:pt x="912595" y="1444302"/>
                          </a:lnTo>
                          <a:lnTo>
                            <a:pt x="934166" y="1427241"/>
                          </a:lnTo>
                          <a:lnTo>
                            <a:pt x="957160" y="1407391"/>
                          </a:lnTo>
                          <a:lnTo>
                            <a:pt x="979739" y="1386077"/>
                          </a:lnTo>
                          <a:lnTo>
                            <a:pt x="1000413" y="1364800"/>
                          </a:lnTo>
                          <a:lnTo>
                            <a:pt x="1019611" y="1343381"/>
                          </a:lnTo>
                          <a:lnTo>
                            <a:pt x="1039429" y="1319363"/>
                          </a:lnTo>
                          <a:lnTo>
                            <a:pt x="1056711" y="1296647"/>
                          </a:lnTo>
                          <a:lnTo>
                            <a:pt x="1072713" y="1273931"/>
                          </a:lnTo>
                          <a:lnTo>
                            <a:pt x="1089328" y="1248376"/>
                          </a:lnTo>
                          <a:lnTo>
                            <a:pt x="1105051" y="1222043"/>
                          </a:lnTo>
                          <a:lnTo>
                            <a:pt x="1120129" y="1194424"/>
                          </a:lnTo>
                          <a:lnTo>
                            <a:pt x="1134256" y="1166033"/>
                          </a:lnTo>
                          <a:lnTo>
                            <a:pt x="1147081" y="1137637"/>
                          </a:lnTo>
                          <a:lnTo>
                            <a:pt x="1158688" y="1109241"/>
                          </a:lnTo>
                          <a:lnTo>
                            <a:pt x="1170133" y="1078005"/>
                          </a:lnTo>
                          <a:lnTo>
                            <a:pt x="1180260" y="1046768"/>
                          </a:lnTo>
                          <a:lnTo>
                            <a:pt x="1189137" y="1015538"/>
                          </a:lnTo>
                          <a:lnTo>
                            <a:pt x="1196812" y="984301"/>
                          </a:lnTo>
                          <a:lnTo>
                            <a:pt x="1203327" y="953065"/>
                          </a:lnTo>
                          <a:lnTo>
                            <a:pt x="1208713" y="921829"/>
                          </a:lnTo>
                          <a:lnTo>
                            <a:pt x="1213349" y="887758"/>
                          </a:lnTo>
                          <a:lnTo>
                            <a:pt x="1216688" y="853682"/>
                          </a:lnTo>
                          <a:lnTo>
                            <a:pt x="1218782" y="819611"/>
                          </a:lnTo>
                          <a:lnTo>
                            <a:pt x="1219617" y="785534"/>
                          </a:lnTo>
                          <a:lnTo>
                            <a:pt x="1219208" y="751458"/>
                          </a:lnTo>
                          <a:lnTo>
                            <a:pt x="1217549" y="717387"/>
                          </a:lnTo>
                          <a:lnTo>
                            <a:pt x="1214630" y="683311"/>
                          </a:lnTo>
                          <a:lnTo>
                            <a:pt x="1210829" y="652075"/>
                          </a:lnTo>
                          <a:lnTo>
                            <a:pt x="1205936" y="620844"/>
                          </a:lnTo>
                          <a:lnTo>
                            <a:pt x="1199925" y="589608"/>
                          </a:lnTo>
                          <a:lnTo>
                            <a:pt x="1192764" y="558371"/>
                          </a:lnTo>
                          <a:lnTo>
                            <a:pt x="1184412" y="527135"/>
                          </a:lnTo>
                          <a:lnTo>
                            <a:pt x="1174810" y="495904"/>
                          </a:lnTo>
                          <a:lnTo>
                            <a:pt x="1164956" y="467508"/>
                          </a:lnTo>
                          <a:lnTo>
                            <a:pt x="1153974" y="439112"/>
                          </a:lnTo>
                          <a:lnTo>
                            <a:pt x="1141794" y="410716"/>
                          </a:lnTo>
                          <a:lnTo>
                            <a:pt x="1128345" y="382320"/>
                          </a:lnTo>
                          <a:lnTo>
                            <a:pt x="1115068" y="356764"/>
                          </a:lnTo>
                          <a:lnTo>
                            <a:pt x="1098925" y="328368"/>
                          </a:lnTo>
                          <a:lnTo>
                            <a:pt x="1082267" y="301657"/>
                          </a:lnTo>
                          <a:lnTo>
                            <a:pt x="1065179" y="276537"/>
                          </a:lnTo>
                          <a:lnTo>
                            <a:pt x="1046774" y="251700"/>
                          </a:lnTo>
                          <a:lnTo>
                            <a:pt x="1028478" y="228985"/>
                          </a:lnTo>
                          <a:lnTo>
                            <a:pt x="1008618" y="206269"/>
                          </a:lnTo>
                          <a:lnTo>
                            <a:pt x="989761" y="186393"/>
                          </a:lnTo>
                          <a:lnTo>
                            <a:pt x="968347" y="165578"/>
                          </a:lnTo>
                          <a:lnTo>
                            <a:pt x="945563" y="145314"/>
                          </a:lnTo>
                          <a:lnTo>
                            <a:pt x="922721" y="126761"/>
                          </a:lnTo>
                          <a:lnTo>
                            <a:pt x="899738" y="109725"/>
                          </a:lnTo>
                          <a:lnTo>
                            <a:pt x="877206" y="94491"/>
                          </a:lnTo>
                          <a:lnTo>
                            <a:pt x="854422" y="80468"/>
                          </a:lnTo>
                          <a:lnTo>
                            <a:pt x="830462" y="67134"/>
                          </a:lnTo>
                          <a:lnTo>
                            <a:pt x="807804" y="55774"/>
                          </a:lnTo>
                          <a:lnTo>
                            <a:pt x="782384" y="44418"/>
                          </a:lnTo>
                          <a:lnTo>
                            <a:pt x="760876" y="35898"/>
                          </a:lnTo>
                          <a:lnTo>
                            <a:pt x="736412" y="27378"/>
                          </a:lnTo>
                          <a:lnTo>
                            <a:pt x="717712" y="21676"/>
                          </a:lnTo>
                          <a:lnTo>
                            <a:pt x="694928" y="15665"/>
                          </a:lnTo>
                          <a:lnTo>
                            <a:pt x="670533" y="10342"/>
                          </a:lnTo>
                          <a:lnTo>
                            <a:pt x="649360" y="6620"/>
                          </a:lnTo>
                          <a:lnTo>
                            <a:pt x="626576" y="3549"/>
                          </a:lnTo>
                          <a:lnTo>
                            <a:pt x="603792" y="1423"/>
                          </a:lnTo>
                          <a:lnTo>
                            <a:pt x="581008" y="247"/>
                          </a:lnTo>
                          <a:lnTo>
                            <a:pt x="558219" y="0"/>
                          </a:lnTo>
                          <a:lnTo>
                            <a:pt x="535435" y="693"/>
                          </a:lnTo>
                          <a:lnTo>
                            <a:pt x="512651" y="2326"/>
                          </a:lnTo>
                          <a:lnTo>
                            <a:pt x="489867" y="4898"/>
                          </a:lnTo>
                          <a:lnTo>
                            <a:pt x="467083" y="8426"/>
                          </a:lnTo>
                          <a:lnTo>
                            <a:pt x="443107" y="13182"/>
                          </a:lnTo>
                          <a:lnTo>
                            <a:pt x="419740" y="18862"/>
                          </a:lnTo>
                          <a:lnTo>
                            <a:pt x="398731" y="24863"/>
                          </a:lnTo>
                          <a:lnTo>
                            <a:pt x="373989" y="33058"/>
                          </a:lnTo>
                          <a:lnTo>
                            <a:pt x="351530" y="41578"/>
                          </a:lnTo>
                          <a:lnTo>
                            <a:pt x="330374" y="50571"/>
                          </a:lnTo>
                          <a:lnTo>
                            <a:pt x="307395" y="61454"/>
                          </a:lnTo>
                          <a:lnTo>
                            <a:pt x="284806" y="73334"/>
                          </a:lnTo>
                          <a:lnTo>
                            <a:pt x="261281" y="87010"/>
                          </a:lnTo>
                          <a:lnTo>
                            <a:pt x="239069" y="101205"/>
                          </a:lnTo>
                          <a:lnTo>
                            <a:pt x="214826" y="118246"/>
                          </a:lnTo>
                          <a:lnTo>
                            <a:pt x="192693" y="135281"/>
                          </a:lnTo>
                          <a:lnTo>
                            <a:pt x="170880" y="153582"/>
                          </a:lnTo>
                          <a:lnTo>
                            <a:pt x="148096" y="174445"/>
                          </a:lnTo>
                          <a:lnTo>
                            <a:pt x="127585" y="194914"/>
                          </a:lnTo>
                          <a:lnTo>
                            <a:pt x="108224" y="215834"/>
                          </a:lnTo>
                          <a:lnTo>
                            <a:pt x="89698" y="237505"/>
                          </a:lnTo>
                          <a:lnTo>
                            <a:pt x="71743" y="260221"/>
                          </a:lnTo>
                          <a:lnTo>
                            <a:pt x="55128" y="282937"/>
                          </a:lnTo>
                          <a:lnTo>
                            <a:pt x="37893" y="308493"/>
                          </a:lnTo>
                          <a:lnTo>
                            <a:pt x="22049" y="334048"/>
                          </a:lnTo>
                          <a:lnTo>
                            <a:pt x="5696" y="362906"/>
                          </a:lnTo>
                          <a:lnTo>
                            <a:pt x="0" y="373637"/>
                          </a:lnTo>
                          <a:lnTo>
                            <a:pt x="0" y="373637"/>
                          </a:lnTo>
                        </a:path>
                      </a:pathLst>
                    </a:custGeom>
                    <a:noFill/>
                    <a:ln w="10491" cap="flat">
                      <a:solidFill>
                        <a:schemeClr val="bg1"/>
                      </a:solidFill>
                      <a:custDash>
                        <a:ds d="555000" sp="240000"/>
                      </a:custDash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674" name="Straight Connector 673">
                      <a:extLst>
                        <a:ext uri="{FF2B5EF4-FFF2-40B4-BE49-F238E27FC236}">
                          <a16:creationId xmlns:a16="http://schemas.microsoft.com/office/drawing/2014/main" id="{AE00F75D-403A-354A-8AE9-DBDD6B481307}"/>
                        </a:ext>
                      </a:extLst>
                    </p:cNvPr>
                    <p:cNvCxnSpPr>
                      <a:cxnSpLocks/>
                      <a:stCxn id="69" idx="105"/>
                      <a:endCxn id="69" idx="23"/>
                    </p:cNvCxnSpPr>
                    <p:nvPr/>
                  </p:nvCxnSpPr>
                  <p:spPr>
                    <a:xfrm flipH="1">
                      <a:off x="968251" y="5608411"/>
                      <a:ext cx="50273" cy="765971"/>
                    </a:xfrm>
                    <a:prstGeom prst="line">
                      <a:avLst/>
                    </a:prstGeom>
                    <a:ln w="12700">
                      <a:solidFill>
                        <a:schemeClr val="bg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78" name="Straight Connector 677">
                    <a:extLst>
                      <a:ext uri="{FF2B5EF4-FFF2-40B4-BE49-F238E27FC236}">
                        <a16:creationId xmlns:a16="http://schemas.microsoft.com/office/drawing/2014/main" id="{3E46D307-9181-384D-AD72-B5A3C29F1D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42638" y="5948178"/>
                    <a:ext cx="0" cy="716559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3" name="TextBox 682">
                    <a:extLst>
                      <a:ext uri="{FF2B5EF4-FFF2-40B4-BE49-F238E27FC236}">
                        <a16:creationId xmlns:a16="http://schemas.microsoft.com/office/drawing/2014/main" id="{51A549D7-A4BA-BE43-B157-0D2B2F0DDDBF}"/>
                      </a:ext>
                    </a:extLst>
                  </p:cNvPr>
                  <p:cNvSpPr txBox="1"/>
                  <p:nvPr/>
                </p:nvSpPr>
                <p:spPr>
                  <a:xfrm>
                    <a:off x="862335" y="5856731"/>
                    <a:ext cx="25840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:r>
                      <a:rPr lang="el-GR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φ</a:t>
                    </a:r>
                    <a:endParaRPr lang="en-GB" sz="800" dirty="0">
                      <a:solidFill>
                        <a:schemeClr val="bg1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70" name="Freeform 69">
                    <a:extLst>
                      <a:ext uri="{FF2B5EF4-FFF2-40B4-BE49-F238E27FC236}">
                        <a16:creationId xmlns:a16="http://schemas.microsoft.com/office/drawing/2014/main" id="{F4AF52C4-12B7-ED4B-90D7-5029AB94B6C3}"/>
                      </a:ext>
                    </a:extLst>
                  </p:cNvPr>
                  <p:cNvSpPr/>
                  <p:nvPr/>
                </p:nvSpPr>
                <p:spPr>
                  <a:xfrm>
                    <a:off x="729461" y="5650288"/>
                    <a:ext cx="2574" cy="1399230"/>
                  </a:xfrm>
                  <a:custGeom>
                    <a:avLst/>
                    <a:gdLst>
                      <a:gd name="connsiteX0" fmla="*/ 0 w 5249"/>
                      <a:gd name="connsiteY0" fmla="*/ 2853778 h 2853777"/>
                      <a:gd name="connsiteX1" fmla="*/ 0 w 5249"/>
                      <a:gd name="connsiteY1" fmla="*/ 0 h 2853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249" h="2853777">
                        <a:moveTo>
                          <a:pt x="0" y="2853778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41963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721" name="Group 720">
                  <a:extLst>
                    <a:ext uri="{FF2B5EF4-FFF2-40B4-BE49-F238E27FC236}">
                      <a16:creationId xmlns:a16="http://schemas.microsoft.com/office/drawing/2014/main" id="{BFB3DFDC-5199-C24F-AA9E-9EE9930C5F42}"/>
                    </a:ext>
                  </a:extLst>
                </p:cNvPr>
                <p:cNvGrpSpPr/>
                <p:nvPr/>
              </p:nvGrpSpPr>
              <p:grpSpPr>
                <a:xfrm>
                  <a:off x="645420" y="5449878"/>
                  <a:ext cx="1932596" cy="226465"/>
                  <a:chOff x="619787" y="2699779"/>
                  <a:chExt cx="1932596" cy="226465"/>
                </a:xfrm>
              </p:grpSpPr>
              <p:sp>
                <p:nvSpPr>
                  <p:cNvPr id="722" name="TextBox 721">
                    <a:extLst>
                      <a:ext uri="{FF2B5EF4-FFF2-40B4-BE49-F238E27FC236}">
                        <a16:creationId xmlns:a16="http://schemas.microsoft.com/office/drawing/2014/main" id="{C4BC8280-DFC1-6D4C-9400-060411F5B10F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7" y="2710800"/>
                    <a:ext cx="193259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solidFill>
                          <a:srgbClr val="FD8D62"/>
                        </a:solidFill>
                        <a:latin typeface="Helvetica" pitchFamily="2" charset="0"/>
                      </a:rPr>
                      <a:t>STDP successor feature, </a:t>
                    </a:r>
                    <a:endParaRPr lang="en-GB" sz="800" baseline="-25000" dirty="0">
                      <a:solidFill>
                        <a:srgbClr val="FD8D62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723" name="TextBox 722">
                    <a:extLst>
                      <a:ext uri="{FF2B5EF4-FFF2-40B4-BE49-F238E27FC236}">
                        <a16:creationId xmlns:a16="http://schemas.microsoft.com/office/drawing/2014/main" id="{832459A5-795F-DE44-8FCF-AF47AE8F684F}"/>
                      </a:ext>
                    </a:extLst>
                  </p:cNvPr>
                  <p:cNvSpPr txBox="1"/>
                  <p:nvPr/>
                </p:nvSpPr>
                <p:spPr>
                  <a:xfrm>
                    <a:off x="1832078" y="2699779"/>
                    <a:ext cx="30328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:r>
                      <a:rPr lang="en-GB" sz="800" dirty="0">
                        <a:solidFill>
                          <a:srgbClr val="FD8D62"/>
                        </a:solidFill>
                        <a:latin typeface="Helvetica" pitchFamily="2" charset="0"/>
                      </a:rPr>
                      <a:t>(x)</a:t>
                    </a:r>
                    <a:endParaRPr lang="en-GB" sz="800" baseline="-25000" dirty="0">
                      <a:solidFill>
                        <a:srgbClr val="FD8D62"/>
                      </a:solidFill>
                      <a:latin typeface="Helvetica" pitchFamily="2" charset="0"/>
                    </a:endParaRPr>
                  </a:p>
                </p:txBody>
              </p:sp>
              <p:pic>
                <p:nvPicPr>
                  <p:cNvPr id="724" name="Picture 723">
                    <a:extLst>
                      <a:ext uri="{FF2B5EF4-FFF2-40B4-BE49-F238E27FC236}">
                        <a16:creationId xmlns:a16="http://schemas.microsoft.com/office/drawing/2014/main" id="{766BEDD3-49A8-A544-8517-03B2E49D35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t="19367"/>
                  <a:stretch/>
                </p:blipFill>
                <p:spPr>
                  <a:xfrm>
                    <a:off x="1847244" y="2739511"/>
                    <a:ext cx="81268" cy="116812"/>
                  </a:xfrm>
                  <a:prstGeom prst="rect">
                    <a:avLst/>
                  </a:prstGeom>
                </p:spPr>
              </p:pic>
              <p:pic>
                <p:nvPicPr>
                  <p:cNvPr id="725" name="Picture 724">
                    <a:extLst>
                      <a:ext uri="{FF2B5EF4-FFF2-40B4-BE49-F238E27FC236}">
                        <a16:creationId xmlns:a16="http://schemas.microsoft.com/office/drawing/2014/main" id="{21EAEE74-378F-4747-9F4C-8136F461F2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b="90082"/>
                  <a:stretch/>
                </p:blipFill>
                <p:spPr>
                  <a:xfrm>
                    <a:off x="1836294" y="2716382"/>
                    <a:ext cx="81268" cy="1436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7FF065A-94E1-9046-9A10-BB5DCD42F52F}"/>
                </a:ext>
              </a:extLst>
            </p:cNvPr>
            <p:cNvGrpSpPr/>
            <p:nvPr/>
          </p:nvGrpSpPr>
          <p:grpSpPr>
            <a:xfrm>
              <a:off x="3930954" y="4059561"/>
              <a:ext cx="2978093" cy="3399062"/>
              <a:chOff x="3930954" y="3453854"/>
              <a:chExt cx="2978093" cy="3399062"/>
            </a:xfrm>
          </p:grpSpPr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86DB7597-BE56-334B-A75C-90A08502A433}"/>
                  </a:ext>
                </a:extLst>
              </p:cNvPr>
              <p:cNvSpPr/>
              <p:nvPr/>
            </p:nvSpPr>
            <p:spPr>
              <a:xfrm>
                <a:off x="4005055" y="5224070"/>
                <a:ext cx="1399230" cy="2574"/>
              </a:xfrm>
              <a:custGeom>
                <a:avLst/>
                <a:gdLst>
                  <a:gd name="connsiteX0" fmla="*/ 2853777 w 2853777"/>
                  <a:gd name="connsiteY0" fmla="*/ 0 h 5249"/>
                  <a:gd name="connsiteX1" fmla="*/ 0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2853777" y="0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3128A42-EA37-744E-B03C-47ADD98246CD}"/>
                  </a:ext>
                </a:extLst>
              </p:cNvPr>
              <p:cNvSpPr/>
              <p:nvPr/>
            </p:nvSpPr>
            <p:spPr>
              <a:xfrm>
                <a:off x="5404285" y="5224070"/>
                <a:ext cx="1399230" cy="2574"/>
              </a:xfrm>
              <a:custGeom>
                <a:avLst/>
                <a:gdLst>
                  <a:gd name="connsiteX0" fmla="*/ 2853777 w 2853777"/>
                  <a:gd name="connsiteY0" fmla="*/ 0 h 5249"/>
                  <a:gd name="connsiteX1" fmla="*/ 0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2853777" y="0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82181CD5-53C9-4249-BCAF-374B3A5404FB}"/>
                  </a:ext>
                </a:extLst>
              </p:cNvPr>
              <p:cNvGrpSpPr/>
              <p:nvPr/>
            </p:nvGrpSpPr>
            <p:grpSpPr>
              <a:xfrm>
                <a:off x="3930954" y="3453854"/>
                <a:ext cx="2978093" cy="3399062"/>
                <a:chOff x="3930954" y="3453854"/>
                <a:chExt cx="2978093" cy="3399062"/>
              </a:xfrm>
            </p:grpSpPr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E0770F5E-A34D-364B-A318-0F81DDAAC36A}"/>
                    </a:ext>
                  </a:extLst>
                </p:cNvPr>
                <p:cNvSpPr txBox="1"/>
                <p:nvPr/>
              </p:nvSpPr>
              <p:spPr>
                <a:xfrm>
                  <a:off x="5224726" y="3591061"/>
                  <a:ext cx="168432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dirty="0">
                      <a:solidFill>
                        <a:schemeClr val="bg1">
                          <a:lumMod val="65000"/>
                        </a:schemeClr>
                      </a:solidFill>
                      <a:latin typeface="Helvetica" pitchFamily="2" charset="0"/>
                    </a:rPr>
                    <a:t>Two interconnected rooms </a:t>
                  </a:r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34F7FA01-1568-A241-9DFE-B2BADF2704CD}"/>
                    </a:ext>
                  </a:extLst>
                </p:cNvPr>
                <p:cNvSpPr txBox="1"/>
                <p:nvPr/>
              </p:nvSpPr>
              <p:spPr>
                <a:xfrm>
                  <a:off x="3951628" y="3453854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b="1" dirty="0">
                      <a:latin typeface="Helvetica" pitchFamily="2" charset="0"/>
                    </a:rPr>
                    <a:t>f</a:t>
                  </a:r>
                </a:p>
              </p:txBody>
            </p:sp>
            <p:pic>
              <p:nvPicPr>
                <p:cNvPr id="141" name="Picture 140">
                  <a:extLst>
                    <a:ext uri="{FF2B5EF4-FFF2-40B4-BE49-F238E27FC236}">
                      <a16:creationId xmlns:a16="http://schemas.microsoft.com/office/drawing/2014/main" id="{AA3A5029-FB49-B04C-82CD-2585F2C27F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V="1">
                  <a:off x="4005055" y="3824840"/>
                  <a:ext cx="2798459" cy="1399229"/>
                </a:xfrm>
                <a:custGeom>
                  <a:avLst/>
                  <a:gdLst>
                    <a:gd name="connsiteX0" fmla="*/ 0 w 5707554"/>
                    <a:gd name="connsiteY0" fmla="*/ 173 h 2853777"/>
                    <a:gd name="connsiteX1" fmla="*/ 5707555 w 5707554"/>
                    <a:gd name="connsiteY1" fmla="*/ 173 h 2853777"/>
                    <a:gd name="connsiteX2" fmla="*/ 5707555 w 5707554"/>
                    <a:gd name="connsiteY2" fmla="*/ 2853951 h 2853777"/>
                    <a:gd name="connsiteX3" fmla="*/ 0 w 5707554"/>
                    <a:gd name="connsiteY3" fmla="*/ 2853951 h 2853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07554" h="2853777">
                      <a:moveTo>
                        <a:pt x="0" y="173"/>
                      </a:moveTo>
                      <a:lnTo>
                        <a:pt x="5707555" y="173"/>
                      </a:lnTo>
                      <a:lnTo>
                        <a:pt x="5707555" y="2853951"/>
                      </a:lnTo>
                      <a:lnTo>
                        <a:pt x="0" y="2853951"/>
                      </a:lnTo>
                      <a:close/>
                    </a:path>
                  </a:pathLst>
                </a:custGeom>
              </p:spPr>
            </p:pic>
            <p:sp>
              <p:nvSpPr>
                <p:cNvPr id="143" name="Freeform 142">
                  <a:extLst>
                    <a:ext uri="{FF2B5EF4-FFF2-40B4-BE49-F238E27FC236}">
                      <a16:creationId xmlns:a16="http://schemas.microsoft.com/office/drawing/2014/main" id="{8E973C9F-73E0-7D4C-9320-1FEECDBB059D}"/>
                    </a:ext>
                  </a:extLst>
                </p:cNvPr>
                <p:cNvSpPr/>
                <p:nvPr/>
              </p:nvSpPr>
              <p:spPr>
                <a:xfrm>
                  <a:off x="5477584" y="4886817"/>
                  <a:ext cx="67769" cy="67769"/>
                </a:xfrm>
                <a:custGeom>
                  <a:avLst/>
                  <a:gdLst>
                    <a:gd name="connsiteX0" fmla="*/ 772 w 59856"/>
                    <a:gd name="connsiteY0" fmla="*/ 60361 h 59856"/>
                    <a:gd name="connsiteX1" fmla="*/ 60629 w 59856"/>
                    <a:gd name="connsiteY1" fmla="*/ 505 h 59856"/>
                    <a:gd name="connsiteX2" fmla="*/ 772 w 59856"/>
                    <a:gd name="connsiteY2" fmla="*/ 505 h 59856"/>
                    <a:gd name="connsiteX3" fmla="*/ 60629 w 59856"/>
                    <a:gd name="connsiteY3" fmla="*/ 60361 h 59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9856">
                      <a:moveTo>
                        <a:pt x="772" y="60361"/>
                      </a:moveTo>
                      <a:lnTo>
                        <a:pt x="60629" y="505"/>
                      </a:lnTo>
                      <a:moveTo>
                        <a:pt x="772" y="505"/>
                      </a:moveTo>
                      <a:lnTo>
                        <a:pt x="60629" y="60361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4" name="Freeform 143">
                  <a:extLst>
                    <a:ext uri="{FF2B5EF4-FFF2-40B4-BE49-F238E27FC236}">
                      <a16:creationId xmlns:a16="http://schemas.microsoft.com/office/drawing/2014/main" id="{782933B5-1CD5-5546-8C1D-B873EB85B06D}"/>
                    </a:ext>
                  </a:extLst>
                </p:cNvPr>
                <p:cNvSpPr/>
                <p:nvPr/>
              </p:nvSpPr>
              <p:spPr>
                <a:xfrm>
                  <a:off x="4005055" y="3824840"/>
                  <a:ext cx="2574" cy="1399230"/>
                </a:xfrm>
                <a:custGeom>
                  <a:avLst/>
                  <a:gdLst>
                    <a:gd name="connsiteX0" fmla="*/ 0 w 5249"/>
                    <a:gd name="connsiteY0" fmla="*/ 2853778 h 2853777"/>
                    <a:gd name="connsiteX1" fmla="*/ 0 w 5249"/>
                    <a:gd name="connsiteY1" fmla="*/ 0 h 2853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49" h="2853777">
                      <a:moveTo>
                        <a:pt x="0" y="28537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41963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69A73D1C-8846-5142-9447-AAE23E412F8A}"/>
                    </a:ext>
                  </a:extLst>
                </p:cNvPr>
                <p:cNvSpPr/>
                <p:nvPr/>
              </p:nvSpPr>
              <p:spPr>
                <a:xfrm>
                  <a:off x="4005055" y="3824840"/>
                  <a:ext cx="1399230" cy="2574"/>
                </a:xfrm>
                <a:custGeom>
                  <a:avLst/>
                  <a:gdLst>
                    <a:gd name="connsiteX0" fmla="*/ 0 w 2853777"/>
                    <a:gd name="connsiteY0" fmla="*/ 0 h 5249"/>
                    <a:gd name="connsiteX1" fmla="*/ 2853777 w 2853777"/>
                    <a:gd name="connsiteY1" fmla="*/ 0 h 5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3777" h="5249">
                      <a:moveTo>
                        <a:pt x="0" y="0"/>
                      </a:moveTo>
                      <a:lnTo>
                        <a:pt x="2853777" y="0"/>
                      </a:lnTo>
                    </a:path>
                  </a:pathLst>
                </a:custGeom>
                <a:noFill/>
                <a:ln w="41963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DBF0DB4B-F582-044A-AC60-21490089C5C7}"/>
                    </a:ext>
                  </a:extLst>
                </p:cNvPr>
                <p:cNvSpPr/>
                <p:nvPr/>
              </p:nvSpPr>
              <p:spPr>
                <a:xfrm>
                  <a:off x="5404285" y="3824840"/>
                  <a:ext cx="2574" cy="559692"/>
                </a:xfrm>
                <a:custGeom>
                  <a:avLst/>
                  <a:gdLst>
                    <a:gd name="connsiteX0" fmla="*/ 0 w 5249"/>
                    <a:gd name="connsiteY0" fmla="*/ 0 h 1141511"/>
                    <a:gd name="connsiteX1" fmla="*/ 0 w 5249"/>
                    <a:gd name="connsiteY1" fmla="*/ 1141511 h 1141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49" h="1141511">
                      <a:moveTo>
                        <a:pt x="0" y="0"/>
                      </a:moveTo>
                      <a:lnTo>
                        <a:pt x="0" y="1141511"/>
                      </a:lnTo>
                    </a:path>
                  </a:pathLst>
                </a:custGeom>
                <a:noFill/>
                <a:ln w="41963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E4BEBC6F-6B14-CD47-9B25-70A878589A18}"/>
                    </a:ext>
                  </a:extLst>
                </p:cNvPr>
                <p:cNvSpPr/>
                <p:nvPr/>
              </p:nvSpPr>
              <p:spPr>
                <a:xfrm>
                  <a:off x="5404285" y="4664378"/>
                  <a:ext cx="2574" cy="559692"/>
                </a:xfrm>
                <a:custGeom>
                  <a:avLst/>
                  <a:gdLst>
                    <a:gd name="connsiteX0" fmla="*/ 0 w 5249"/>
                    <a:gd name="connsiteY0" fmla="*/ 0 h 1141511"/>
                    <a:gd name="connsiteX1" fmla="*/ 0 w 5249"/>
                    <a:gd name="connsiteY1" fmla="*/ 1141511 h 1141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49" h="1141511">
                      <a:moveTo>
                        <a:pt x="0" y="0"/>
                      </a:moveTo>
                      <a:lnTo>
                        <a:pt x="0" y="1141511"/>
                      </a:lnTo>
                    </a:path>
                  </a:pathLst>
                </a:custGeom>
                <a:noFill/>
                <a:ln w="41963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6" name="Freeform 155">
                  <a:extLst>
                    <a:ext uri="{FF2B5EF4-FFF2-40B4-BE49-F238E27FC236}">
                      <a16:creationId xmlns:a16="http://schemas.microsoft.com/office/drawing/2014/main" id="{CADC7A7C-D4E2-884E-A0DC-3AF219DC02DF}"/>
                    </a:ext>
                  </a:extLst>
                </p:cNvPr>
                <p:cNvSpPr/>
                <p:nvPr/>
              </p:nvSpPr>
              <p:spPr>
                <a:xfrm>
                  <a:off x="5404285" y="3824840"/>
                  <a:ext cx="1399230" cy="2574"/>
                </a:xfrm>
                <a:custGeom>
                  <a:avLst/>
                  <a:gdLst>
                    <a:gd name="connsiteX0" fmla="*/ 0 w 2853777"/>
                    <a:gd name="connsiteY0" fmla="*/ 0 h 5249"/>
                    <a:gd name="connsiteX1" fmla="*/ 2853777 w 2853777"/>
                    <a:gd name="connsiteY1" fmla="*/ 0 h 5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3777" h="5249">
                      <a:moveTo>
                        <a:pt x="0" y="0"/>
                      </a:moveTo>
                      <a:lnTo>
                        <a:pt x="2853777" y="0"/>
                      </a:lnTo>
                    </a:path>
                  </a:pathLst>
                </a:custGeom>
                <a:noFill/>
                <a:ln w="41963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220C6F5A-83B3-224F-A770-F9E16DDB4C5A}"/>
                    </a:ext>
                  </a:extLst>
                </p:cNvPr>
                <p:cNvSpPr/>
                <p:nvPr/>
              </p:nvSpPr>
              <p:spPr>
                <a:xfrm>
                  <a:off x="6803514" y="3824840"/>
                  <a:ext cx="2574" cy="1399230"/>
                </a:xfrm>
                <a:custGeom>
                  <a:avLst/>
                  <a:gdLst>
                    <a:gd name="connsiteX0" fmla="*/ 0 w 5249"/>
                    <a:gd name="connsiteY0" fmla="*/ 0 h 2853777"/>
                    <a:gd name="connsiteX1" fmla="*/ 0 w 5249"/>
                    <a:gd name="connsiteY1" fmla="*/ 2853778 h 2853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49" h="2853777">
                      <a:moveTo>
                        <a:pt x="0" y="0"/>
                      </a:moveTo>
                      <a:lnTo>
                        <a:pt x="0" y="2853778"/>
                      </a:lnTo>
                    </a:path>
                  </a:pathLst>
                </a:custGeom>
                <a:noFill/>
                <a:ln w="41963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grpSp>
              <p:nvGrpSpPr>
                <p:cNvPr id="731" name="Group 730">
                  <a:extLst>
                    <a:ext uri="{FF2B5EF4-FFF2-40B4-BE49-F238E27FC236}">
                      <a16:creationId xmlns:a16="http://schemas.microsoft.com/office/drawing/2014/main" id="{481FEC9F-76AB-EE43-B251-8970FC7AAF66}"/>
                    </a:ext>
                  </a:extLst>
                </p:cNvPr>
                <p:cNvGrpSpPr/>
                <p:nvPr/>
              </p:nvGrpSpPr>
              <p:grpSpPr>
                <a:xfrm>
                  <a:off x="3930954" y="5252312"/>
                  <a:ext cx="1932596" cy="226465"/>
                  <a:chOff x="619787" y="2699779"/>
                  <a:chExt cx="1932596" cy="226465"/>
                </a:xfrm>
              </p:grpSpPr>
              <p:sp>
                <p:nvSpPr>
                  <p:cNvPr id="732" name="TextBox 731">
                    <a:extLst>
                      <a:ext uri="{FF2B5EF4-FFF2-40B4-BE49-F238E27FC236}">
                        <a16:creationId xmlns:a16="http://schemas.microsoft.com/office/drawing/2014/main" id="{E7C8D23D-4E12-B54A-9247-CB123F5C1AAD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7" y="2710800"/>
                    <a:ext cx="193259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solidFill>
                          <a:srgbClr val="FD8D62"/>
                        </a:solidFill>
                        <a:latin typeface="Helvetica" pitchFamily="2" charset="0"/>
                      </a:rPr>
                      <a:t>STDP successor feature, </a:t>
                    </a:r>
                    <a:endParaRPr lang="en-GB" sz="800" baseline="-25000" dirty="0">
                      <a:solidFill>
                        <a:srgbClr val="FD8D62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733" name="TextBox 732">
                    <a:extLst>
                      <a:ext uri="{FF2B5EF4-FFF2-40B4-BE49-F238E27FC236}">
                        <a16:creationId xmlns:a16="http://schemas.microsoft.com/office/drawing/2014/main" id="{6783268E-12E2-5140-86A1-405E5FBBC840}"/>
                      </a:ext>
                    </a:extLst>
                  </p:cNvPr>
                  <p:cNvSpPr txBox="1"/>
                  <p:nvPr/>
                </p:nvSpPr>
                <p:spPr>
                  <a:xfrm>
                    <a:off x="1832078" y="2699779"/>
                    <a:ext cx="30328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:r>
                      <a:rPr lang="en-GB" sz="800" dirty="0">
                        <a:solidFill>
                          <a:srgbClr val="FD8D62"/>
                        </a:solidFill>
                        <a:latin typeface="Helvetica" pitchFamily="2" charset="0"/>
                      </a:rPr>
                      <a:t>(x)</a:t>
                    </a:r>
                    <a:endParaRPr lang="en-GB" sz="800" baseline="-25000" dirty="0">
                      <a:solidFill>
                        <a:srgbClr val="FD8D62"/>
                      </a:solidFill>
                      <a:latin typeface="Helvetica" pitchFamily="2" charset="0"/>
                    </a:endParaRPr>
                  </a:p>
                </p:txBody>
              </p:sp>
              <p:pic>
                <p:nvPicPr>
                  <p:cNvPr id="734" name="Picture 733">
                    <a:extLst>
                      <a:ext uri="{FF2B5EF4-FFF2-40B4-BE49-F238E27FC236}">
                        <a16:creationId xmlns:a16="http://schemas.microsoft.com/office/drawing/2014/main" id="{F2556425-490B-3B4D-86D0-7CE4B322E0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t="19367"/>
                  <a:stretch/>
                </p:blipFill>
                <p:spPr>
                  <a:xfrm>
                    <a:off x="1847244" y="2739511"/>
                    <a:ext cx="81268" cy="116812"/>
                  </a:xfrm>
                  <a:prstGeom prst="rect">
                    <a:avLst/>
                  </a:prstGeom>
                </p:spPr>
              </p:pic>
              <p:pic>
                <p:nvPicPr>
                  <p:cNvPr id="735" name="Picture 734">
                    <a:extLst>
                      <a:ext uri="{FF2B5EF4-FFF2-40B4-BE49-F238E27FC236}">
                        <a16:creationId xmlns:a16="http://schemas.microsoft.com/office/drawing/2014/main" id="{4506569E-18C1-7549-BA9E-53036E18E6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b="90082"/>
                  <a:stretch/>
                </p:blipFill>
                <p:spPr>
                  <a:xfrm>
                    <a:off x="1836294" y="2716382"/>
                    <a:ext cx="81268" cy="1436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37" name="TextBox 736">
                  <a:extLst>
                    <a:ext uri="{FF2B5EF4-FFF2-40B4-BE49-F238E27FC236}">
                      <a16:creationId xmlns:a16="http://schemas.microsoft.com/office/drawing/2014/main" id="{125C200F-419E-0F4A-A329-A6414B794FFD}"/>
                    </a:ext>
                  </a:extLst>
                </p:cNvPr>
                <p:cNvSpPr txBox="1"/>
                <p:nvPr/>
              </p:nvSpPr>
              <p:spPr>
                <a:xfrm>
                  <a:off x="3938641" y="3628702"/>
                  <a:ext cx="10974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2B5D74"/>
                      </a:solidFill>
                      <a:latin typeface="Helvetica" pitchFamily="2" charset="0"/>
                    </a:rPr>
                    <a:t>Basis Feature</a:t>
                  </a:r>
                  <a:r>
                    <a:rPr lang="el-GR" sz="800" dirty="0">
                      <a:solidFill>
                        <a:srgbClr val="2B5D74"/>
                      </a:solidFill>
                      <a:latin typeface="Helvetica" pitchFamily="2" charset="0"/>
                    </a:rPr>
                    <a:t>,</a:t>
                  </a:r>
                  <a:r>
                    <a:rPr lang="en-GB" sz="800" dirty="0">
                      <a:solidFill>
                        <a:srgbClr val="2B5D74"/>
                      </a:solidFill>
                      <a:latin typeface="Helvetica" pitchFamily="2" charset="0"/>
                    </a:rPr>
                    <a:t> f(x)</a:t>
                  </a:r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B93DB30D-DE68-BB4C-9725-639F1A2E9FF8}"/>
                    </a:ext>
                  </a:extLst>
                </p:cNvPr>
                <p:cNvGrpSpPr/>
                <p:nvPr/>
              </p:nvGrpSpPr>
              <p:grpSpPr>
                <a:xfrm>
                  <a:off x="4003704" y="5451932"/>
                  <a:ext cx="2798459" cy="1400984"/>
                  <a:chOff x="4003704" y="5451932"/>
                  <a:chExt cx="2798459" cy="1400984"/>
                </a:xfrm>
              </p:grpSpPr>
              <p:pic>
                <p:nvPicPr>
                  <p:cNvPr id="165" name="Picture 164">
                    <a:extLst>
                      <a:ext uri="{FF2B5EF4-FFF2-40B4-BE49-F238E27FC236}">
                        <a16:creationId xmlns:a16="http://schemas.microsoft.com/office/drawing/2014/main" id="{1F58B38B-7E54-6C45-8585-3CE787D5C9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 flipV="1">
                    <a:off x="4005442" y="5451932"/>
                    <a:ext cx="2795126" cy="1397563"/>
                  </a:xfrm>
                  <a:custGeom>
                    <a:avLst/>
                    <a:gdLst>
                      <a:gd name="connsiteX0" fmla="*/ 0 w 5707554"/>
                      <a:gd name="connsiteY0" fmla="*/ 173 h 2853777"/>
                      <a:gd name="connsiteX1" fmla="*/ 5707555 w 5707554"/>
                      <a:gd name="connsiteY1" fmla="*/ 173 h 2853777"/>
                      <a:gd name="connsiteX2" fmla="*/ 5707555 w 5707554"/>
                      <a:gd name="connsiteY2" fmla="*/ 2853951 h 2853777"/>
                      <a:gd name="connsiteX3" fmla="*/ 0 w 5707554"/>
                      <a:gd name="connsiteY3" fmla="*/ 2853951 h 2853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07554" h="2853777">
                        <a:moveTo>
                          <a:pt x="0" y="173"/>
                        </a:moveTo>
                        <a:lnTo>
                          <a:pt x="5707555" y="173"/>
                        </a:lnTo>
                        <a:lnTo>
                          <a:pt x="5707555" y="2853951"/>
                        </a:lnTo>
                        <a:lnTo>
                          <a:pt x="0" y="2853951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167" name="Freeform 166">
                    <a:extLst>
                      <a:ext uri="{FF2B5EF4-FFF2-40B4-BE49-F238E27FC236}">
                        <a16:creationId xmlns:a16="http://schemas.microsoft.com/office/drawing/2014/main" id="{3BABB7D4-B56A-6845-84D7-6BB30D1303B7}"/>
                      </a:ext>
                    </a:extLst>
                  </p:cNvPr>
                  <p:cNvSpPr/>
                  <p:nvPr/>
                </p:nvSpPr>
                <p:spPr>
                  <a:xfrm>
                    <a:off x="4003704" y="5451932"/>
                    <a:ext cx="2571" cy="1397943"/>
                  </a:xfrm>
                  <a:custGeom>
                    <a:avLst/>
                    <a:gdLst>
                      <a:gd name="connsiteX0" fmla="*/ 0 w 5249"/>
                      <a:gd name="connsiteY0" fmla="*/ 2853778 h 2853777"/>
                      <a:gd name="connsiteX1" fmla="*/ 0 w 5249"/>
                      <a:gd name="connsiteY1" fmla="*/ 0 h 2853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249" h="2853777">
                        <a:moveTo>
                          <a:pt x="0" y="2853778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41963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68" name="Freeform 167">
                    <a:extLst>
                      <a:ext uri="{FF2B5EF4-FFF2-40B4-BE49-F238E27FC236}">
                        <a16:creationId xmlns:a16="http://schemas.microsoft.com/office/drawing/2014/main" id="{841DCD77-DEF2-FD4D-888C-0E95DE47E250}"/>
                      </a:ext>
                    </a:extLst>
                  </p:cNvPr>
                  <p:cNvSpPr/>
                  <p:nvPr/>
                </p:nvSpPr>
                <p:spPr>
                  <a:xfrm>
                    <a:off x="4003704" y="5451932"/>
                    <a:ext cx="1397944" cy="2571"/>
                  </a:xfrm>
                  <a:custGeom>
                    <a:avLst/>
                    <a:gdLst>
                      <a:gd name="connsiteX0" fmla="*/ 0 w 2853777"/>
                      <a:gd name="connsiteY0" fmla="*/ 0 h 5249"/>
                      <a:gd name="connsiteX1" fmla="*/ 2853777 w 2853777"/>
                      <a:gd name="connsiteY1" fmla="*/ 0 h 5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853777" h="5249">
                        <a:moveTo>
                          <a:pt x="0" y="0"/>
                        </a:moveTo>
                        <a:lnTo>
                          <a:pt x="2853777" y="0"/>
                        </a:lnTo>
                      </a:path>
                    </a:pathLst>
                  </a:custGeom>
                  <a:noFill/>
                  <a:ln w="41963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69" name="Freeform 168">
                    <a:extLst>
                      <a:ext uri="{FF2B5EF4-FFF2-40B4-BE49-F238E27FC236}">
                        <a16:creationId xmlns:a16="http://schemas.microsoft.com/office/drawing/2014/main" id="{CD253D23-7E62-B540-91D3-74B9B2EE7373}"/>
                      </a:ext>
                    </a:extLst>
                  </p:cNvPr>
                  <p:cNvSpPr/>
                  <p:nvPr/>
                </p:nvSpPr>
                <p:spPr>
                  <a:xfrm>
                    <a:off x="5401648" y="5451932"/>
                    <a:ext cx="2571" cy="559177"/>
                  </a:xfrm>
                  <a:custGeom>
                    <a:avLst/>
                    <a:gdLst>
                      <a:gd name="connsiteX0" fmla="*/ 0 w 5249"/>
                      <a:gd name="connsiteY0" fmla="*/ 0 h 1141511"/>
                      <a:gd name="connsiteX1" fmla="*/ 0 w 5249"/>
                      <a:gd name="connsiteY1" fmla="*/ 1141511 h 11415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249" h="1141511">
                        <a:moveTo>
                          <a:pt x="0" y="0"/>
                        </a:moveTo>
                        <a:lnTo>
                          <a:pt x="0" y="1141511"/>
                        </a:lnTo>
                      </a:path>
                    </a:pathLst>
                  </a:custGeom>
                  <a:noFill/>
                  <a:ln w="41963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70" name="Freeform 169">
                    <a:extLst>
                      <a:ext uri="{FF2B5EF4-FFF2-40B4-BE49-F238E27FC236}">
                        <a16:creationId xmlns:a16="http://schemas.microsoft.com/office/drawing/2014/main" id="{E2678608-185A-6449-9FD5-34E1DCA1AD06}"/>
                      </a:ext>
                    </a:extLst>
                  </p:cNvPr>
                  <p:cNvSpPr/>
                  <p:nvPr/>
                </p:nvSpPr>
                <p:spPr>
                  <a:xfrm>
                    <a:off x="5401648" y="6290698"/>
                    <a:ext cx="2571" cy="559177"/>
                  </a:xfrm>
                  <a:custGeom>
                    <a:avLst/>
                    <a:gdLst>
                      <a:gd name="connsiteX0" fmla="*/ 0 w 5249"/>
                      <a:gd name="connsiteY0" fmla="*/ 0 h 1141511"/>
                      <a:gd name="connsiteX1" fmla="*/ 0 w 5249"/>
                      <a:gd name="connsiteY1" fmla="*/ 1141511 h 11415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249" h="1141511">
                        <a:moveTo>
                          <a:pt x="0" y="0"/>
                        </a:moveTo>
                        <a:lnTo>
                          <a:pt x="0" y="1141511"/>
                        </a:lnTo>
                      </a:path>
                    </a:pathLst>
                  </a:custGeom>
                  <a:noFill/>
                  <a:ln w="41963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71" name="Freeform 170">
                    <a:extLst>
                      <a:ext uri="{FF2B5EF4-FFF2-40B4-BE49-F238E27FC236}">
                        <a16:creationId xmlns:a16="http://schemas.microsoft.com/office/drawing/2014/main" id="{8C648958-A790-5F44-A6EF-318267FE4275}"/>
                      </a:ext>
                    </a:extLst>
                  </p:cNvPr>
                  <p:cNvSpPr/>
                  <p:nvPr/>
                </p:nvSpPr>
                <p:spPr>
                  <a:xfrm>
                    <a:off x="4003704" y="6848606"/>
                    <a:ext cx="1397944" cy="2571"/>
                  </a:xfrm>
                  <a:custGeom>
                    <a:avLst/>
                    <a:gdLst>
                      <a:gd name="connsiteX0" fmla="*/ 2853777 w 2853777"/>
                      <a:gd name="connsiteY0" fmla="*/ 0 h 5249"/>
                      <a:gd name="connsiteX1" fmla="*/ 0 w 2853777"/>
                      <a:gd name="connsiteY1" fmla="*/ 0 h 5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853777" h="5249">
                        <a:moveTo>
                          <a:pt x="2853777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41963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76" name="Freeform 175">
                    <a:extLst>
                      <a:ext uri="{FF2B5EF4-FFF2-40B4-BE49-F238E27FC236}">
                        <a16:creationId xmlns:a16="http://schemas.microsoft.com/office/drawing/2014/main" id="{EA90B916-DAC7-CA47-B007-8912C9FFD73A}"/>
                      </a:ext>
                    </a:extLst>
                  </p:cNvPr>
                  <p:cNvSpPr/>
                  <p:nvPr/>
                </p:nvSpPr>
                <p:spPr>
                  <a:xfrm>
                    <a:off x="5401648" y="5451932"/>
                    <a:ext cx="1397944" cy="2571"/>
                  </a:xfrm>
                  <a:custGeom>
                    <a:avLst/>
                    <a:gdLst>
                      <a:gd name="connsiteX0" fmla="*/ 0 w 2853777"/>
                      <a:gd name="connsiteY0" fmla="*/ 0 h 5249"/>
                      <a:gd name="connsiteX1" fmla="*/ 2853777 w 2853777"/>
                      <a:gd name="connsiteY1" fmla="*/ 0 h 5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853777" h="5249">
                        <a:moveTo>
                          <a:pt x="0" y="0"/>
                        </a:moveTo>
                        <a:lnTo>
                          <a:pt x="2853777" y="0"/>
                        </a:lnTo>
                      </a:path>
                    </a:pathLst>
                  </a:custGeom>
                  <a:noFill/>
                  <a:ln w="41963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77" name="Freeform 176">
                    <a:extLst>
                      <a:ext uri="{FF2B5EF4-FFF2-40B4-BE49-F238E27FC236}">
                        <a16:creationId xmlns:a16="http://schemas.microsoft.com/office/drawing/2014/main" id="{4DC4A9C6-B5FC-0749-ACFC-126D1D6ED8EE}"/>
                      </a:ext>
                    </a:extLst>
                  </p:cNvPr>
                  <p:cNvSpPr/>
                  <p:nvPr/>
                </p:nvSpPr>
                <p:spPr>
                  <a:xfrm>
                    <a:off x="6799592" y="5451932"/>
                    <a:ext cx="2571" cy="1397943"/>
                  </a:xfrm>
                  <a:custGeom>
                    <a:avLst/>
                    <a:gdLst>
                      <a:gd name="connsiteX0" fmla="*/ 0 w 5249"/>
                      <a:gd name="connsiteY0" fmla="*/ 0 h 2853777"/>
                      <a:gd name="connsiteX1" fmla="*/ 0 w 5249"/>
                      <a:gd name="connsiteY1" fmla="*/ 2853778 h 2853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249" h="2853777">
                        <a:moveTo>
                          <a:pt x="0" y="0"/>
                        </a:moveTo>
                        <a:lnTo>
                          <a:pt x="0" y="2853778"/>
                        </a:lnTo>
                      </a:path>
                    </a:pathLst>
                  </a:custGeom>
                  <a:noFill/>
                  <a:ln w="41963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78" name="Freeform 177">
                    <a:extLst>
                      <a:ext uri="{FF2B5EF4-FFF2-40B4-BE49-F238E27FC236}">
                        <a16:creationId xmlns:a16="http://schemas.microsoft.com/office/drawing/2014/main" id="{CBE5011F-BDC7-6F47-ACB0-07D2BAF56FA3}"/>
                      </a:ext>
                    </a:extLst>
                  </p:cNvPr>
                  <p:cNvSpPr/>
                  <p:nvPr/>
                </p:nvSpPr>
                <p:spPr>
                  <a:xfrm>
                    <a:off x="5401648" y="6850345"/>
                    <a:ext cx="1397944" cy="2571"/>
                  </a:xfrm>
                  <a:custGeom>
                    <a:avLst/>
                    <a:gdLst>
                      <a:gd name="connsiteX0" fmla="*/ 2853777 w 2853777"/>
                      <a:gd name="connsiteY0" fmla="*/ 0 h 5249"/>
                      <a:gd name="connsiteX1" fmla="*/ 0 w 2853777"/>
                      <a:gd name="connsiteY1" fmla="*/ 0 h 5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853777" h="5249">
                        <a:moveTo>
                          <a:pt x="2853777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41963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24" name="Freeform 823">
                    <a:extLst>
                      <a:ext uri="{FF2B5EF4-FFF2-40B4-BE49-F238E27FC236}">
                        <a16:creationId xmlns:a16="http://schemas.microsoft.com/office/drawing/2014/main" id="{7CAE7796-2497-FA4B-84D5-84E62788C43D}"/>
                      </a:ext>
                    </a:extLst>
                  </p:cNvPr>
                  <p:cNvSpPr/>
                  <p:nvPr/>
                </p:nvSpPr>
                <p:spPr>
                  <a:xfrm>
                    <a:off x="4473546" y="5971885"/>
                    <a:ext cx="53145" cy="11945"/>
                  </a:xfrm>
                  <a:custGeom>
                    <a:avLst/>
                    <a:gdLst>
                      <a:gd name="connsiteX0" fmla="*/ 0 w 53145"/>
                      <a:gd name="connsiteY0" fmla="*/ 0 h 11945"/>
                      <a:gd name="connsiteX1" fmla="*/ 53146 w 53145"/>
                      <a:gd name="connsiteY1" fmla="*/ 11946 h 11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3145" h="11945">
                        <a:moveTo>
                          <a:pt x="0" y="0"/>
                        </a:moveTo>
                        <a:lnTo>
                          <a:pt x="53146" y="11946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25" name="Freeform 824">
                    <a:extLst>
                      <a:ext uri="{FF2B5EF4-FFF2-40B4-BE49-F238E27FC236}">
                        <a16:creationId xmlns:a16="http://schemas.microsoft.com/office/drawing/2014/main" id="{9DC45731-96F5-8A43-A7D7-5143AD132176}"/>
                      </a:ext>
                    </a:extLst>
                  </p:cNvPr>
                  <p:cNvSpPr/>
                  <p:nvPr/>
                </p:nvSpPr>
                <p:spPr>
                  <a:xfrm>
                    <a:off x="4533754" y="5839674"/>
                    <a:ext cx="4066" cy="43912"/>
                  </a:xfrm>
                  <a:custGeom>
                    <a:avLst/>
                    <a:gdLst>
                      <a:gd name="connsiteX0" fmla="*/ 0 w 4066"/>
                      <a:gd name="connsiteY0" fmla="*/ 0 h 43912"/>
                      <a:gd name="connsiteX1" fmla="*/ 4066 w 4066"/>
                      <a:gd name="connsiteY1" fmla="*/ 43912 h 43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066" h="43912">
                        <a:moveTo>
                          <a:pt x="0" y="0"/>
                        </a:moveTo>
                        <a:lnTo>
                          <a:pt x="4066" y="43912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26" name="Freeform 825">
                    <a:extLst>
                      <a:ext uri="{FF2B5EF4-FFF2-40B4-BE49-F238E27FC236}">
                        <a16:creationId xmlns:a16="http://schemas.microsoft.com/office/drawing/2014/main" id="{4206F043-34A7-6747-8443-A420ED8F4240}"/>
                      </a:ext>
                    </a:extLst>
                  </p:cNvPr>
                  <p:cNvSpPr/>
                  <p:nvPr/>
                </p:nvSpPr>
                <p:spPr>
                  <a:xfrm>
                    <a:off x="4535875" y="6378964"/>
                    <a:ext cx="46456" cy="39258"/>
                  </a:xfrm>
                  <a:custGeom>
                    <a:avLst/>
                    <a:gdLst>
                      <a:gd name="connsiteX0" fmla="*/ 0 w 46456"/>
                      <a:gd name="connsiteY0" fmla="*/ 0 h 39258"/>
                      <a:gd name="connsiteX1" fmla="*/ 46457 w 46456"/>
                      <a:gd name="connsiteY1" fmla="*/ 39259 h 392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6456" h="39258">
                        <a:moveTo>
                          <a:pt x="0" y="0"/>
                        </a:moveTo>
                        <a:lnTo>
                          <a:pt x="46457" y="39259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27" name="Freeform 826">
                    <a:extLst>
                      <a:ext uri="{FF2B5EF4-FFF2-40B4-BE49-F238E27FC236}">
                        <a16:creationId xmlns:a16="http://schemas.microsoft.com/office/drawing/2014/main" id="{83B450AA-F7BF-8441-A9BC-687F1A63FD2B}"/>
                      </a:ext>
                    </a:extLst>
                  </p:cNvPr>
                  <p:cNvSpPr/>
                  <p:nvPr/>
                </p:nvSpPr>
                <p:spPr>
                  <a:xfrm>
                    <a:off x="4514634" y="6236150"/>
                    <a:ext cx="67698" cy="14998"/>
                  </a:xfrm>
                  <a:custGeom>
                    <a:avLst/>
                    <a:gdLst>
                      <a:gd name="connsiteX0" fmla="*/ 0 w 67698"/>
                      <a:gd name="connsiteY0" fmla="*/ 0 h 14998"/>
                      <a:gd name="connsiteX1" fmla="*/ 67698 w 67698"/>
                      <a:gd name="connsiteY1" fmla="*/ 14999 h 14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7698" h="14998">
                        <a:moveTo>
                          <a:pt x="0" y="0"/>
                        </a:moveTo>
                        <a:lnTo>
                          <a:pt x="67698" y="14999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28" name="Freeform 827">
                    <a:extLst>
                      <a:ext uri="{FF2B5EF4-FFF2-40B4-BE49-F238E27FC236}">
                        <a16:creationId xmlns:a16="http://schemas.microsoft.com/office/drawing/2014/main" id="{E71280B3-A376-B746-BA6E-C4E60F80F29F}"/>
                      </a:ext>
                    </a:extLst>
                  </p:cNvPr>
                  <p:cNvSpPr/>
                  <p:nvPr/>
                </p:nvSpPr>
                <p:spPr>
                  <a:xfrm>
                    <a:off x="4553721" y="6124432"/>
                    <a:ext cx="50868" cy="4195"/>
                  </a:xfrm>
                  <a:custGeom>
                    <a:avLst/>
                    <a:gdLst>
                      <a:gd name="connsiteX0" fmla="*/ 0 w 50868"/>
                      <a:gd name="connsiteY0" fmla="*/ 0 h 4195"/>
                      <a:gd name="connsiteX1" fmla="*/ 50868 w 50868"/>
                      <a:gd name="connsiteY1" fmla="*/ 4195 h 4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868" h="4195">
                        <a:moveTo>
                          <a:pt x="0" y="0"/>
                        </a:moveTo>
                        <a:lnTo>
                          <a:pt x="50868" y="4195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29" name="Freeform 828">
                    <a:extLst>
                      <a:ext uri="{FF2B5EF4-FFF2-40B4-BE49-F238E27FC236}">
                        <a16:creationId xmlns:a16="http://schemas.microsoft.com/office/drawing/2014/main" id="{EF0C0C4F-2D5E-2E47-8A80-85CAE2593FE2}"/>
                      </a:ext>
                    </a:extLst>
                  </p:cNvPr>
                  <p:cNvSpPr/>
                  <p:nvPr/>
                </p:nvSpPr>
                <p:spPr>
                  <a:xfrm>
                    <a:off x="4598911" y="6321990"/>
                    <a:ext cx="39061" cy="29402"/>
                  </a:xfrm>
                  <a:custGeom>
                    <a:avLst/>
                    <a:gdLst>
                      <a:gd name="connsiteX0" fmla="*/ 0 w 39061"/>
                      <a:gd name="connsiteY0" fmla="*/ 0 h 29402"/>
                      <a:gd name="connsiteX1" fmla="*/ 39062 w 39061"/>
                      <a:gd name="connsiteY1" fmla="*/ 29403 h 29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9061" h="29402">
                        <a:moveTo>
                          <a:pt x="0" y="0"/>
                        </a:moveTo>
                        <a:lnTo>
                          <a:pt x="39062" y="29403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30" name="Freeform 829">
                    <a:extLst>
                      <a:ext uri="{FF2B5EF4-FFF2-40B4-BE49-F238E27FC236}">
                        <a16:creationId xmlns:a16="http://schemas.microsoft.com/office/drawing/2014/main" id="{EB9D0576-876E-B34A-B5AB-2E49BEF726D9}"/>
                      </a:ext>
                    </a:extLst>
                  </p:cNvPr>
                  <p:cNvSpPr/>
                  <p:nvPr/>
                </p:nvSpPr>
                <p:spPr>
                  <a:xfrm>
                    <a:off x="4598988" y="6056659"/>
                    <a:ext cx="27858" cy="16276"/>
                  </a:xfrm>
                  <a:custGeom>
                    <a:avLst/>
                    <a:gdLst>
                      <a:gd name="connsiteX0" fmla="*/ 0 w 27858"/>
                      <a:gd name="connsiteY0" fmla="*/ 0 h 16276"/>
                      <a:gd name="connsiteX1" fmla="*/ 27859 w 27858"/>
                      <a:gd name="connsiteY1" fmla="*/ 16277 h 16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7858" h="16276">
                        <a:moveTo>
                          <a:pt x="0" y="0"/>
                        </a:moveTo>
                        <a:lnTo>
                          <a:pt x="27859" y="16277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31" name="Freeform 830">
                    <a:extLst>
                      <a:ext uri="{FF2B5EF4-FFF2-40B4-BE49-F238E27FC236}">
                        <a16:creationId xmlns:a16="http://schemas.microsoft.com/office/drawing/2014/main" id="{69C9F1BA-CA2E-5F42-B080-3ACF3EBBEC6C}"/>
                      </a:ext>
                    </a:extLst>
                  </p:cNvPr>
                  <p:cNvSpPr/>
                  <p:nvPr/>
                </p:nvSpPr>
                <p:spPr>
                  <a:xfrm>
                    <a:off x="4675855" y="6479674"/>
                    <a:ext cx="40016" cy="27656"/>
                  </a:xfrm>
                  <a:custGeom>
                    <a:avLst/>
                    <a:gdLst>
                      <a:gd name="connsiteX0" fmla="*/ 0 w 40016"/>
                      <a:gd name="connsiteY0" fmla="*/ 0 h 27656"/>
                      <a:gd name="connsiteX1" fmla="*/ 40016 w 40016"/>
                      <a:gd name="connsiteY1" fmla="*/ 27656 h 27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0016" h="27656">
                        <a:moveTo>
                          <a:pt x="0" y="0"/>
                        </a:moveTo>
                        <a:lnTo>
                          <a:pt x="40016" y="27656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32" name="Freeform 831">
                    <a:extLst>
                      <a:ext uri="{FF2B5EF4-FFF2-40B4-BE49-F238E27FC236}">
                        <a16:creationId xmlns:a16="http://schemas.microsoft.com/office/drawing/2014/main" id="{7C364781-2C67-494F-AB9E-9ED01BB56D6D}"/>
                      </a:ext>
                    </a:extLst>
                  </p:cNvPr>
                  <p:cNvSpPr/>
                  <p:nvPr/>
                </p:nvSpPr>
                <p:spPr>
                  <a:xfrm>
                    <a:off x="4647705" y="5926354"/>
                    <a:ext cx="12525" cy="35199"/>
                  </a:xfrm>
                  <a:custGeom>
                    <a:avLst/>
                    <a:gdLst>
                      <a:gd name="connsiteX0" fmla="*/ 0 w 12525"/>
                      <a:gd name="connsiteY0" fmla="*/ 0 h 35199"/>
                      <a:gd name="connsiteX1" fmla="*/ 12526 w 12525"/>
                      <a:gd name="connsiteY1" fmla="*/ 35199 h 351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525" h="35199">
                        <a:moveTo>
                          <a:pt x="0" y="0"/>
                        </a:moveTo>
                        <a:lnTo>
                          <a:pt x="12526" y="35199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33" name="Freeform 832">
                    <a:extLst>
                      <a:ext uri="{FF2B5EF4-FFF2-40B4-BE49-F238E27FC236}">
                        <a16:creationId xmlns:a16="http://schemas.microsoft.com/office/drawing/2014/main" id="{0260A1D3-4608-4744-8F84-88458E8DE324}"/>
                      </a:ext>
                    </a:extLst>
                  </p:cNvPr>
                  <p:cNvSpPr/>
                  <p:nvPr/>
                </p:nvSpPr>
                <p:spPr>
                  <a:xfrm>
                    <a:off x="4687396" y="6217735"/>
                    <a:ext cx="6218" cy="6385"/>
                  </a:xfrm>
                  <a:custGeom>
                    <a:avLst/>
                    <a:gdLst>
                      <a:gd name="connsiteX0" fmla="*/ 0 w 6218"/>
                      <a:gd name="connsiteY0" fmla="*/ 6385 h 6385"/>
                      <a:gd name="connsiteX1" fmla="*/ 6218 w 6218"/>
                      <a:gd name="connsiteY1" fmla="*/ 0 h 6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218" h="6385">
                        <a:moveTo>
                          <a:pt x="0" y="6385"/>
                        </a:moveTo>
                        <a:lnTo>
                          <a:pt x="6218" y="0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34" name="Freeform 833">
                    <a:extLst>
                      <a:ext uri="{FF2B5EF4-FFF2-40B4-BE49-F238E27FC236}">
                        <a16:creationId xmlns:a16="http://schemas.microsoft.com/office/drawing/2014/main" id="{1786F165-C7E6-7C44-B2B3-EA34C0856616}"/>
                      </a:ext>
                    </a:extLst>
                  </p:cNvPr>
                  <p:cNvSpPr/>
                  <p:nvPr/>
                </p:nvSpPr>
                <p:spPr>
                  <a:xfrm>
                    <a:off x="4760384" y="5901474"/>
                    <a:ext cx="28142" cy="15526"/>
                  </a:xfrm>
                  <a:custGeom>
                    <a:avLst/>
                    <a:gdLst>
                      <a:gd name="connsiteX0" fmla="*/ 28143 w 28142"/>
                      <a:gd name="connsiteY0" fmla="*/ 0 h 15526"/>
                      <a:gd name="connsiteX1" fmla="*/ 0 w 28142"/>
                      <a:gd name="connsiteY1" fmla="*/ 15526 h 155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8142" h="15526">
                        <a:moveTo>
                          <a:pt x="28143" y="0"/>
                        </a:moveTo>
                        <a:lnTo>
                          <a:pt x="0" y="15526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35" name="Freeform 834">
                    <a:extLst>
                      <a:ext uri="{FF2B5EF4-FFF2-40B4-BE49-F238E27FC236}">
                        <a16:creationId xmlns:a16="http://schemas.microsoft.com/office/drawing/2014/main" id="{C111B83D-7CCC-734E-B494-9269B619AFB3}"/>
                      </a:ext>
                    </a:extLst>
                  </p:cNvPr>
                  <p:cNvSpPr/>
                  <p:nvPr/>
                </p:nvSpPr>
                <p:spPr>
                  <a:xfrm>
                    <a:off x="4796078" y="6331118"/>
                    <a:ext cx="8818" cy="53691"/>
                  </a:xfrm>
                  <a:custGeom>
                    <a:avLst/>
                    <a:gdLst>
                      <a:gd name="connsiteX0" fmla="*/ 0 w 8818"/>
                      <a:gd name="connsiteY0" fmla="*/ 0 h 53691"/>
                      <a:gd name="connsiteX1" fmla="*/ 8818 w 8818"/>
                      <a:gd name="connsiteY1" fmla="*/ 53691 h 536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818" h="53691">
                        <a:moveTo>
                          <a:pt x="0" y="0"/>
                        </a:moveTo>
                        <a:lnTo>
                          <a:pt x="8818" y="53691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36" name="Freeform 835">
                    <a:extLst>
                      <a:ext uri="{FF2B5EF4-FFF2-40B4-BE49-F238E27FC236}">
                        <a16:creationId xmlns:a16="http://schemas.microsoft.com/office/drawing/2014/main" id="{5778E419-00D8-AF4D-AED3-79C9ACFC1BD2}"/>
                      </a:ext>
                    </a:extLst>
                  </p:cNvPr>
                  <p:cNvSpPr/>
                  <p:nvPr/>
                </p:nvSpPr>
                <p:spPr>
                  <a:xfrm>
                    <a:off x="4738129" y="6050661"/>
                    <a:ext cx="40730" cy="1849"/>
                  </a:xfrm>
                  <a:custGeom>
                    <a:avLst/>
                    <a:gdLst>
                      <a:gd name="connsiteX0" fmla="*/ 40730 w 40730"/>
                      <a:gd name="connsiteY0" fmla="*/ 1849 h 1849"/>
                      <a:gd name="connsiteX1" fmla="*/ 0 w 40730"/>
                      <a:gd name="connsiteY1" fmla="*/ 0 h 18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0730" h="1849">
                        <a:moveTo>
                          <a:pt x="40730" y="184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37" name="Freeform 836">
                    <a:extLst>
                      <a:ext uri="{FF2B5EF4-FFF2-40B4-BE49-F238E27FC236}">
                        <a16:creationId xmlns:a16="http://schemas.microsoft.com/office/drawing/2014/main" id="{9D6AE2B8-35E5-3D44-86EC-8BD4CDD85628}"/>
                      </a:ext>
                    </a:extLst>
                  </p:cNvPr>
                  <p:cNvSpPr/>
                  <p:nvPr/>
                </p:nvSpPr>
                <p:spPr>
                  <a:xfrm>
                    <a:off x="4760384" y="6173182"/>
                    <a:ext cx="38209" cy="4259"/>
                  </a:xfrm>
                  <a:custGeom>
                    <a:avLst/>
                    <a:gdLst>
                      <a:gd name="connsiteX0" fmla="*/ 38210 w 38209"/>
                      <a:gd name="connsiteY0" fmla="*/ 4259 h 4259"/>
                      <a:gd name="connsiteX1" fmla="*/ 0 w 38209"/>
                      <a:gd name="connsiteY1" fmla="*/ 0 h 4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8209" h="4259">
                        <a:moveTo>
                          <a:pt x="38210" y="425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38" name="Freeform 837">
                    <a:extLst>
                      <a:ext uri="{FF2B5EF4-FFF2-40B4-BE49-F238E27FC236}">
                        <a16:creationId xmlns:a16="http://schemas.microsoft.com/office/drawing/2014/main" id="{FB5A61E2-AD39-054A-B9E9-D8290D5E1315}"/>
                      </a:ext>
                    </a:extLst>
                  </p:cNvPr>
                  <p:cNvSpPr/>
                  <p:nvPr/>
                </p:nvSpPr>
                <p:spPr>
                  <a:xfrm>
                    <a:off x="4900108" y="6455693"/>
                    <a:ext cx="38327" cy="40498"/>
                  </a:xfrm>
                  <a:custGeom>
                    <a:avLst/>
                    <a:gdLst>
                      <a:gd name="connsiteX0" fmla="*/ 0 w 38327"/>
                      <a:gd name="connsiteY0" fmla="*/ 0 h 40498"/>
                      <a:gd name="connsiteX1" fmla="*/ 38327 w 38327"/>
                      <a:gd name="connsiteY1" fmla="*/ 40498 h 404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8327" h="40498">
                        <a:moveTo>
                          <a:pt x="0" y="0"/>
                        </a:moveTo>
                        <a:lnTo>
                          <a:pt x="38327" y="40498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39" name="Freeform 838">
                    <a:extLst>
                      <a:ext uri="{FF2B5EF4-FFF2-40B4-BE49-F238E27FC236}">
                        <a16:creationId xmlns:a16="http://schemas.microsoft.com/office/drawing/2014/main" id="{74EA5030-276C-D147-AD36-8B205EA82D68}"/>
                      </a:ext>
                    </a:extLst>
                  </p:cNvPr>
                  <p:cNvSpPr/>
                  <p:nvPr/>
                </p:nvSpPr>
                <p:spPr>
                  <a:xfrm>
                    <a:off x="4917534" y="6345389"/>
                    <a:ext cx="32029" cy="61694"/>
                  </a:xfrm>
                  <a:custGeom>
                    <a:avLst/>
                    <a:gdLst>
                      <a:gd name="connsiteX0" fmla="*/ 0 w 32029"/>
                      <a:gd name="connsiteY0" fmla="*/ 0 h 61694"/>
                      <a:gd name="connsiteX1" fmla="*/ 32030 w 32029"/>
                      <a:gd name="connsiteY1" fmla="*/ 61695 h 61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029" h="61694">
                        <a:moveTo>
                          <a:pt x="0" y="0"/>
                        </a:moveTo>
                        <a:lnTo>
                          <a:pt x="32030" y="61695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40" name="Freeform 839">
                    <a:extLst>
                      <a:ext uri="{FF2B5EF4-FFF2-40B4-BE49-F238E27FC236}">
                        <a16:creationId xmlns:a16="http://schemas.microsoft.com/office/drawing/2014/main" id="{EA54926C-47E3-2E40-A181-31BEE21983AE}"/>
                      </a:ext>
                    </a:extLst>
                  </p:cNvPr>
                  <p:cNvSpPr/>
                  <p:nvPr/>
                </p:nvSpPr>
                <p:spPr>
                  <a:xfrm>
                    <a:off x="4916178" y="5939278"/>
                    <a:ext cx="6427" cy="15651"/>
                  </a:xfrm>
                  <a:custGeom>
                    <a:avLst/>
                    <a:gdLst>
                      <a:gd name="connsiteX0" fmla="*/ 6428 w 6427"/>
                      <a:gd name="connsiteY0" fmla="*/ 15652 h 15651"/>
                      <a:gd name="connsiteX1" fmla="*/ 0 w 6427"/>
                      <a:gd name="connsiteY1" fmla="*/ 0 h 15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427" h="15651">
                        <a:moveTo>
                          <a:pt x="6428" y="15652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41" name="Freeform 840">
                    <a:extLst>
                      <a:ext uri="{FF2B5EF4-FFF2-40B4-BE49-F238E27FC236}">
                        <a16:creationId xmlns:a16="http://schemas.microsoft.com/office/drawing/2014/main" id="{D4971985-B348-C646-8416-026CAA842452}"/>
                      </a:ext>
                    </a:extLst>
                  </p:cNvPr>
                  <p:cNvSpPr/>
                  <p:nvPr/>
                </p:nvSpPr>
                <p:spPr>
                  <a:xfrm>
                    <a:off x="4871665" y="6017244"/>
                    <a:ext cx="35085" cy="15636"/>
                  </a:xfrm>
                  <a:custGeom>
                    <a:avLst/>
                    <a:gdLst>
                      <a:gd name="connsiteX0" fmla="*/ 35085 w 35085"/>
                      <a:gd name="connsiteY0" fmla="*/ 15636 h 15636"/>
                      <a:gd name="connsiteX1" fmla="*/ 0 w 35085"/>
                      <a:gd name="connsiteY1" fmla="*/ 0 h 156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5085" h="15636">
                        <a:moveTo>
                          <a:pt x="35085" y="15636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42" name="Freeform 841">
                    <a:extLst>
                      <a:ext uri="{FF2B5EF4-FFF2-40B4-BE49-F238E27FC236}">
                        <a16:creationId xmlns:a16="http://schemas.microsoft.com/office/drawing/2014/main" id="{29FA316E-CA71-7B49-8ACF-091C5C5C6213}"/>
                      </a:ext>
                    </a:extLst>
                  </p:cNvPr>
                  <p:cNvSpPr/>
                  <p:nvPr/>
                </p:nvSpPr>
                <p:spPr>
                  <a:xfrm>
                    <a:off x="4968400" y="6246728"/>
                    <a:ext cx="36804" cy="48973"/>
                  </a:xfrm>
                  <a:custGeom>
                    <a:avLst/>
                    <a:gdLst>
                      <a:gd name="connsiteX0" fmla="*/ 0 w 36804"/>
                      <a:gd name="connsiteY0" fmla="*/ 0 h 48973"/>
                      <a:gd name="connsiteX1" fmla="*/ 36805 w 36804"/>
                      <a:gd name="connsiteY1" fmla="*/ 48973 h 48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804" h="48973">
                        <a:moveTo>
                          <a:pt x="0" y="0"/>
                        </a:moveTo>
                        <a:lnTo>
                          <a:pt x="36805" y="48973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43" name="Freeform 842">
                    <a:extLst>
                      <a:ext uri="{FF2B5EF4-FFF2-40B4-BE49-F238E27FC236}">
                        <a16:creationId xmlns:a16="http://schemas.microsoft.com/office/drawing/2014/main" id="{983C0435-E55E-A841-8849-50760CEEDC4E}"/>
                      </a:ext>
                    </a:extLst>
                  </p:cNvPr>
                  <p:cNvSpPr/>
                  <p:nvPr/>
                </p:nvSpPr>
                <p:spPr>
                  <a:xfrm>
                    <a:off x="5015253" y="6368202"/>
                    <a:ext cx="56720" cy="38882"/>
                  </a:xfrm>
                  <a:custGeom>
                    <a:avLst/>
                    <a:gdLst>
                      <a:gd name="connsiteX0" fmla="*/ 0 w 56720"/>
                      <a:gd name="connsiteY0" fmla="*/ 0 h 38882"/>
                      <a:gd name="connsiteX1" fmla="*/ 56721 w 56720"/>
                      <a:gd name="connsiteY1" fmla="*/ 38882 h 38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6720" h="38882">
                        <a:moveTo>
                          <a:pt x="0" y="0"/>
                        </a:moveTo>
                        <a:lnTo>
                          <a:pt x="56721" y="38882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44" name="Freeform 843">
                    <a:extLst>
                      <a:ext uri="{FF2B5EF4-FFF2-40B4-BE49-F238E27FC236}">
                        <a16:creationId xmlns:a16="http://schemas.microsoft.com/office/drawing/2014/main" id="{E29AD7C1-4DF5-C646-BD0A-8382469EDA87}"/>
                      </a:ext>
                    </a:extLst>
                  </p:cNvPr>
                  <p:cNvSpPr/>
                  <p:nvPr/>
                </p:nvSpPr>
                <p:spPr>
                  <a:xfrm>
                    <a:off x="5024470" y="5961553"/>
                    <a:ext cx="36374" cy="11850"/>
                  </a:xfrm>
                  <a:custGeom>
                    <a:avLst/>
                    <a:gdLst>
                      <a:gd name="connsiteX0" fmla="*/ 0 w 36374"/>
                      <a:gd name="connsiteY0" fmla="*/ 11851 h 11850"/>
                      <a:gd name="connsiteX1" fmla="*/ 36375 w 36374"/>
                      <a:gd name="connsiteY1" fmla="*/ 0 h 11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374" h="11850">
                        <a:moveTo>
                          <a:pt x="0" y="11851"/>
                        </a:moveTo>
                        <a:lnTo>
                          <a:pt x="36375" y="0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45" name="Freeform 844">
                    <a:extLst>
                      <a:ext uri="{FF2B5EF4-FFF2-40B4-BE49-F238E27FC236}">
                        <a16:creationId xmlns:a16="http://schemas.microsoft.com/office/drawing/2014/main" id="{D5E76E9E-6175-2E41-B881-F9FABA54FF6A}"/>
                      </a:ext>
                    </a:extLst>
                  </p:cNvPr>
                  <p:cNvSpPr/>
                  <p:nvPr/>
                </p:nvSpPr>
                <p:spPr>
                  <a:xfrm>
                    <a:off x="5028242" y="6263506"/>
                    <a:ext cx="88243" cy="32194"/>
                  </a:xfrm>
                  <a:custGeom>
                    <a:avLst/>
                    <a:gdLst>
                      <a:gd name="connsiteX0" fmla="*/ 0 w 88243"/>
                      <a:gd name="connsiteY0" fmla="*/ 0 h 32194"/>
                      <a:gd name="connsiteX1" fmla="*/ 88244 w 88243"/>
                      <a:gd name="connsiteY1" fmla="*/ 32195 h 32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8243" h="32194">
                        <a:moveTo>
                          <a:pt x="0" y="0"/>
                        </a:moveTo>
                        <a:lnTo>
                          <a:pt x="88244" y="32195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46" name="Freeform 845">
                    <a:extLst>
                      <a:ext uri="{FF2B5EF4-FFF2-40B4-BE49-F238E27FC236}">
                        <a16:creationId xmlns:a16="http://schemas.microsoft.com/office/drawing/2014/main" id="{B36B2A40-662C-2B48-B7F0-7561EDFD9CE6}"/>
                      </a:ext>
                    </a:extLst>
                  </p:cNvPr>
                  <p:cNvSpPr/>
                  <p:nvPr/>
                </p:nvSpPr>
                <p:spPr>
                  <a:xfrm>
                    <a:off x="5172127" y="5812663"/>
                    <a:ext cx="47611" cy="59784"/>
                  </a:xfrm>
                  <a:custGeom>
                    <a:avLst/>
                    <a:gdLst>
                      <a:gd name="connsiteX0" fmla="*/ 47611 w 47611"/>
                      <a:gd name="connsiteY0" fmla="*/ 0 h 59784"/>
                      <a:gd name="connsiteX1" fmla="*/ 0 w 47611"/>
                      <a:gd name="connsiteY1" fmla="*/ 59784 h 597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7611" h="59784">
                        <a:moveTo>
                          <a:pt x="47611" y="0"/>
                        </a:moveTo>
                        <a:lnTo>
                          <a:pt x="0" y="59784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47" name="Freeform 846">
                    <a:extLst>
                      <a:ext uri="{FF2B5EF4-FFF2-40B4-BE49-F238E27FC236}">
                        <a16:creationId xmlns:a16="http://schemas.microsoft.com/office/drawing/2014/main" id="{D1032C11-3DC6-CA49-B73C-3F237489D5D2}"/>
                      </a:ext>
                    </a:extLst>
                  </p:cNvPr>
                  <p:cNvSpPr/>
                  <p:nvPr/>
                </p:nvSpPr>
                <p:spPr>
                  <a:xfrm>
                    <a:off x="5054571" y="6072936"/>
                    <a:ext cx="95298" cy="8449"/>
                  </a:xfrm>
                  <a:custGeom>
                    <a:avLst/>
                    <a:gdLst>
                      <a:gd name="connsiteX0" fmla="*/ 0 w 95298"/>
                      <a:gd name="connsiteY0" fmla="*/ 8449 h 8449"/>
                      <a:gd name="connsiteX1" fmla="*/ 95299 w 95298"/>
                      <a:gd name="connsiteY1" fmla="*/ 0 h 8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298" h="8449">
                        <a:moveTo>
                          <a:pt x="0" y="8449"/>
                        </a:moveTo>
                        <a:lnTo>
                          <a:pt x="95299" y="0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48" name="Freeform 847">
                    <a:extLst>
                      <a:ext uri="{FF2B5EF4-FFF2-40B4-BE49-F238E27FC236}">
                        <a16:creationId xmlns:a16="http://schemas.microsoft.com/office/drawing/2014/main" id="{78F736B5-4C46-494D-85FD-6AF69C474152}"/>
                      </a:ext>
                    </a:extLst>
                  </p:cNvPr>
                  <p:cNvSpPr/>
                  <p:nvPr/>
                </p:nvSpPr>
                <p:spPr>
                  <a:xfrm>
                    <a:off x="5227768" y="6395948"/>
                    <a:ext cx="14388" cy="76158"/>
                  </a:xfrm>
                  <a:custGeom>
                    <a:avLst/>
                    <a:gdLst>
                      <a:gd name="connsiteX0" fmla="*/ 14389 w 14388"/>
                      <a:gd name="connsiteY0" fmla="*/ 76158 h 76158"/>
                      <a:gd name="connsiteX1" fmla="*/ 0 w 14388"/>
                      <a:gd name="connsiteY1" fmla="*/ 0 h 76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388" h="76158">
                        <a:moveTo>
                          <a:pt x="14389" y="76158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49" name="Freeform 848">
                    <a:extLst>
                      <a:ext uri="{FF2B5EF4-FFF2-40B4-BE49-F238E27FC236}">
                        <a16:creationId xmlns:a16="http://schemas.microsoft.com/office/drawing/2014/main" id="{14743868-4101-9F47-993F-F8D7E13CB0C7}"/>
                      </a:ext>
                    </a:extLst>
                  </p:cNvPr>
                  <p:cNvSpPr/>
                  <p:nvPr/>
                </p:nvSpPr>
                <p:spPr>
                  <a:xfrm>
                    <a:off x="5283409" y="5817561"/>
                    <a:ext cx="78197" cy="121717"/>
                  </a:xfrm>
                  <a:custGeom>
                    <a:avLst/>
                    <a:gdLst>
                      <a:gd name="connsiteX0" fmla="*/ 78198 w 78197"/>
                      <a:gd name="connsiteY0" fmla="*/ 0 h 121717"/>
                      <a:gd name="connsiteX1" fmla="*/ 0 w 78197"/>
                      <a:gd name="connsiteY1" fmla="*/ 121717 h 121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78197" h="121717">
                        <a:moveTo>
                          <a:pt x="78198" y="0"/>
                        </a:moveTo>
                        <a:lnTo>
                          <a:pt x="0" y="121717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50" name="Freeform 849">
                    <a:extLst>
                      <a:ext uri="{FF2B5EF4-FFF2-40B4-BE49-F238E27FC236}">
                        <a16:creationId xmlns:a16="http://schemas.microsoft.com/office/drawing/2014/main" id="{DC75365D-8525-1746-BDC4-10AC60037F1D}"/>
                      </a:ext>
                    </a:extLst>
                  </p:cNvPr>
                  <p:cNvSpPr/>
                  <p:nvPr/>
                </p:nvSpPr>
                <p:spPr>
                  <a:xfrm>
                    <a:off x="5204536" y="5900370"/>
                    <a:ext cx="23232" cy="50046"/>
                  </a:xfrm>
                  <a:custGeom>
                    <a:avLst/>
                    <a:gdLst>
                      <a:gd name="connsiteX0" fmla="*/ 0 w 23232"/>
                      <a:gd name="connsiteY0" fmla="*/ 0 h 50046"/>
                      <a:gd name="connsiteX1" fmla="*/ 23232 w 23232"/>
                      <a:gd name="connsiteY1" fmla="*/ 50046 h 50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232" h="50046">
                        <a:moveTo>
                          <a:pt x="0" y="0"/>
                        </a:moveTo>
                        <a:lnTo>
                          <a:pt x="23232" y="50046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51" name="Freeform 850">
                    <a:extLst>
                      <a:ext uri="{FF2B5EF4-FFF2-40B4-BE49-F238E27FC236}">
                        <a16:creationId xmlns:a16="http://schemas.microsoft.com/office/drawing/2014/main" id="{0E4E0844-6294-1249-B534-8BEA3E2654DC}"/>
                      </a:ext>
                    </a:extLst>
                  </p:cNvPr>
                  <p:cNvSpPr/>
                  <p:nvPr/>
                </p:nvSpPr>
                <p:spPr>
                  <a:xfrm>
                    <a:off x="5202959" y="6317979"/>
                    <a:ext cx="69320" cy="58598"/>
                  </a:xfrm>
                  <a:custGeom>
                    <a:avLst/>
                    <a:gdLst>
                      <a:gd name="connsiteX0" fmla="*/ 0 w 69320"/>
                      <a:gd name="connsiteY0" fmla="*/ 58598 h 58598"/>
                      <a:gd name="connsiteX1" fmla="*/ 69321 w 69320"/>
                      <a:gd name="connsiteY1" fmla="*/ 0 h 585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9320" h="58598">
                        <a:moveTo>
                          <a:pt x="0" y="58598"/>
                        </a:moveTo>
                        <a:lnTo>
                          <a:pt x="69321" y="0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52" name="Freeform 851">
                    <a:extLst>
                      <a:ext uri="{FF2B5EF4-FFF2-40B4-BE49-F238E27FC236}">
                        <a16:creationId xmlns:a16="http://schemas.microsoft.com/office/drawing/2014/main" id="{53BA935D-9D87-1F40-9210-1B1B4895E417}"/>
                      </a:ext>
                    </a:extLst>
                  </p:cNvPr>
                  <p:cNvSpPr/>
                  <p:nvPr/>
                </p:nvSpPr>
                <p:spPr>
                  <a:xfrm>
                    <a:off x="5213622" y="6195457"/>
                    <a:ext cx="103170" cy="32412"/>
                  </a:xfrm>
                  <a:custGeom>
                    <a:avLst/>
                    <a:gdLst>
                      <a:gd name="connsiteX0" fmla="*/ 0 w 103170"/>
                      <a:gd name="connsiteY0" fmla="*/ 32412 h 32412"/>
                      <a:gd name="connsiteX1" fmla="*/ 103170 w 103170"/>
                      <a:gd name="connsiteY1" fmla="*/ 0 h 32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3170" h="32412">
                        <a:moveTo>
                          <a:pt x="0" y="32412"/>
                        </a:moveTo>
                        <a:lnTo>
                          <a:pt x="103170" y="0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53" name="Freeform 852">
                    <a:extLst>
                      <a:ext uri="{FF2B5EF4-FFF2-40B4-BE49-F238E27FC236}">
                        <a16:creationId xmlns:a16="http://schemas.microsoft.com/office/drawing/2014/main" id="{701CA828-47A3-BB4C-AFBE-6C4116332A66}"/>
                      </a:ext>
                    </a:extLst>
                  </p:cNvPr>
                  <p:cNvSpPr/>
                  <p:nvPr/>
                </p:nvSpPr>
                <p:spPr>
                  <a:xfrm>
                    <a:off x="5308880" y="5974077"/>
                    <a:ext cx="52424" cy="43166"/>
                  </a:xfrm>
                  <a:custGeom>
                    <a:avLst/>
                    <a:gdLst>
                      <a:gd name="connsiteX0" fmla="*/ 0 w 52424"/>
                      <a:gd name="connsiteY0" fmla="*/ 0 h 43166"/>
                      <a:gd name="connsiteX1" fmla="*/ 52424 w 52424"/>
                      <a:gd name="connsiteY1" fmla="*/ 43167 h 43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2424" h="43166">
                        <a:moveTo>
                          <a:pt x="0" y="0"/>
                        </a:moveTo>
                        <a:lnTo>
                          <a:pt x="52424" y="43167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54" name="Freeform 853">
                    <a:extLst>
                      <a:ext uri="{FF2B5EF4-FFF2-40B4-BE49-F238E27FC236}">
                        <a16:creationId xmlns:a16="http://schemas.microsoft.com/office/drawing/2014/main" id="{913F95D7-E032-D140-83F7-B8560C266168}"/>
                      </a:ext>
                    </a:extLst>
                  </p:cNvPr>
                  <p:cNvSpPr/>
                  <p:nvPr/>
                </p:nvSpPr>
                <p:spPr>
                  <a:xfrm>
                    <a:off x="5227517" y="6095213"/>
                    <a:ext cx="100403" cy="3844"/>
                  </a:xfrm>
                  <a:custGeom>
                    <a:avLst/>
                    <a:gdLst>
                      <a:gd name="connsiteX0" fmla="*/ 0 w 100403"/>
                      <a:gd name="connsiteY0" fmla="*/ 3844 h 3844"/>
                      <a:gd name="connsiteX1" fmla="*/ 100404 w 100403"/>
                      <a:gd name="connsiteY1" fmla="*/ 0 h 3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0403" h="3844">
                        <a:moveTo>
                          <a:pt x="0" y="3844"/>
                        </a:moveTo>
                        <a:lnTo>
                          <a:pt x="100404" y="0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55" name="Freeform 854">
                    <a:extLst>
                      <a:ext uri="{FF2B5EF4-FFF2-40B4-BE49-F238E27FC236}">
                        <a16:creationId xmlns:a16="http://schemas.microsoft.com/office/drawing/2014/main" id="{3EDD20B6-C919-C540-B8EE-FB23A48B82B0}"/>
                      </a:ext>
                    </a:extLst>
                  </p:cNvPr>
                  <p:cNvSpPr/>
                  <p:nvPr/>
                </p:nvSpPr>
                <p:spPr>
                  <a:xfrm>
                    <a:off x="5344925" y="6251148"/>
                    <a:ext cx="27508" cy="75786"/>
                  </a:xfrm>
                  <a:custGeom>
                    <a:avLst/>
                    <a:gdLst>
                      <a:gd name="connsiteX0" fmla="*/ 0 w 27508"/>
                      <a:gd name="connsiteY0" fmla="*/ 75787 h 75786"/>
                      <a:gd name="connsiteX1" fmla="*/ 27508 w 27508"/>
                      <a:gd name="connsiteY1" fmla="*/ 0 h 75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7508" h="75786">
                        <a:moveTo>
                          <a:pt x="0" y="75787"/>
                        </a:moveTo>
                        <a:lnTo>
                          <a:pt x="27508" y="0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56" name="Freeform 855">
                    <a:extLst>
                      <a:ext uri="{FF2B5EF4-FFF2-40B4-BE49-F238E27FC236}">
                        <a16:creationId xmlns:a16="http://schemas.microsoft.com/office/drawing/2014/main" id="{8C364582-7B6B-4C4D-8258-0D854FCB7555}"/>
                      </a:ext>
                    </a:extLst>
                  </p:cNvPr>
                  <p:cNvSpPr/>
                  <p:nvPr/>
                </p:nvSpPr>
                <p:spPr>
                  <a:xfrm>
                    <a:off x="5350135" y="6050661"/>
                    <a:ext cx="44555" cy="8044"/>
                  </a:xfrm>
                  <a:custGeom>
                    <a:avLst/>
                    <a:gdLst>
                      <a:gd name="connsiteX0" fmla="*/ 0 w 44555"/>
                      <a:gd name="connsiteY0" fmla="*/ 8045 h 8044"/>
                      <a:gd name="connsiteX1" fmla="*/ 44556 w 44555"/>
                      <a:gd name="connsiteY1" fmla="*/ 0 h 80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555" h="8044">
                        <a:moveTo>
                          <a:pt x="0" y="8045"/>
                        </a:moveTo>
                        <a:lnTo>
                          <a:pt x="44556" y="0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57" name="Freeform 856">
                    <a:extLst>
                      <a:ext uri="{FF2B5EF4-FFF2-40B4-BE49-F238E27FC236}">
                        <a16:creationId xmlns:a16="http://schemas.microsoft.com/office/drawing/2014/main" id="{88ED79F7-DB19-424E-A2E3-B2C8A230342D}"/>
                      </a:ext>
                    </a:extLst>
                  </p:cNvPr>
                  <p:cNvSpPr/>
                  <p:nvPr/>
                </p:nvSpPr>
                <p:spPr>
                  <a:xfrm>
                    <a:off x="5347430" y="6162043"/>
                    <a:ext cx="36131" cy="33956"/>
                  </a:xfrm>
                  <a:custGeom>
                    <a:avLst/>
                    <a:gdLst>
                      <a:gd name="connsiteX0" fmla="*/ 0 w 36131"/>
                      <a:gd name="connsiteY0" fmla="*/ 33957 h 33956"/>
                      <a:gd name="connsiteX1" fmla="*/ 36132 w 36131"/>
                      <a:gd name="connsiteY1" fmla="*/ 0 h 339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131" h="33956">
                        <a:moveTo>
                          <a:pt x="0" y="33957"/>
                        </a:moveTo>
                        <a:lnTo>
                          <a:pt x="36132" y="0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58" name="Freeform 857">
                    <a:extLst>
                      <a:ext uri="{FF2B5EF4-FFF2-40B4-BE49-F238E27FC236}">
                        <a16:creationId xmlns:a16="http://schemas.microsoft.com/office/drawing/2014/main" id="{B58091F3-7A36-6748-B21B-AA5815115114}"/>
                      </a:ext>
                    </a:extLst>
                  </p:cNvPr>
                  <p:cNvSpPr/>
                  <p:nvPr/>
                </p:nvSpPr>
                <p:spPr>
                  <a:xfrm>
                    <a:off x="5428074" y="6162043"/>
                    <a:ext cx="34256" cy="61118"/>
                  </a:xfrm>
                  <a:custGeom>
                    <a:avLst/>
                    <a:gdLst>
                      <a:gd name="connsiteX0" fmla="*/ 34256 w 34256"/>
                      <a:gd name="connsiteY0" fmla="*/ 61119 h 61118"/>
                      <a:gd name="connsiteX1" fmla="*/ 0 w 34256"/>
                      <a:gd name="connsiteY1" fmla="*/ 0 h 61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256" h="61118">
                        <a:moveTo>
                          <a:pt x="34256" y="6111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59" name="Freeform 858">
                    <a:extLst>
                      <a:ext uri="{FF2B5EF4-FFF2-40B4-BE49-F238E27FC236}">
                        <a16:creationId xmlns:a16="http://schemas.microsoft.com/office/drawing/2014/main" id="{452E33DF-423F-F949-920E-F9295B3B1AF6}"/>
                      </a:ext>
                    </a:extLst>
                  </p:cNvPr>
                  <p:cNvSpPr/>
                  <p:nvPr/>
                </p:nvSpPr>
                <p:spPr>
                  <a:xfrm>
                    <a:off x="5450331" y="6095213"/>
                    <a:ext cx="63839" cy="34760"/>
                  </a:xfrm>
                  <a:custGeom>
                    <a:avLst/>
                    <a:gdLst>
                      <a:gd name="connsiteX0" fmla="*/ 63840 w 63839"/>
                      <a:gd name="connsiteY0" fmla="*/ 34761 h 34760"/>
                      <a:gd name="connsiteX1" fmla="*/ 0 w 63839"/>
                      <a:gd name="connsiteY1" fmla="*/ 0 h 34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3839" h="34760">
                        <a:moveTo>
                          <a:pt x="63840" y="34761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60" name="Freeform 859">
                    <a:extLst>
                      <a:ext uri="{FF2B5EF4-FFF2-40B4-BE49-F238E27FC236}">
                        <a16:creationId xmlns:a16="http://schemas.microsoft.com/office/drawing/2014/main" id="{8FB87DEE-B973-0E42-A937-B22E834F3010}"/>
                      </a:ext>
                    </a:extLst>
                  </p:cNvPr>
                  <p:cNvSpPr/>
                  <p:nvPr/>
                </p:nvSpPr>
                <p:spPr>
                  <a:xfrm>
                    <a:off x="5428074" y="6228873"/>
                    <a:ext cx="46093" cy="82197"/>
                  </a:xfrm>
                  <a:custGeom>
                    <a:avLst/>
                    <a:gdLst>
                      <a:gd name="connsiteX0" fmla="*/ 46094 w 46093"/>
                      <a:gd name="connsiteY0" fmla="*/ 82198 h 82197"/>
                      <a:gd name="connsiteX1" fmla="*/ 0 w 46093"/>
                      <a:gd name="connsiteY1" fmla="*/ 0 h 8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6093" h="82197">
                        <a:moveTo>
                          <a:pt x="46094" y="82198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61" name="Freeform 860">
                    <a:extLst>
                      <a:ext uri="{FF2B5EF4-FFF2-40B4-BE49-F238E27FC236}">
                        <a16:creationId xmlns:a16="http://schemas.microsoft.com/office/drawing/2014/main" id="{A80E1416-DB77-8248-9A22-D7FFDB54C44C}"/>
                      </a:ext>
                    </a:extLst>
                  </p:cNvPr>
                  <p:cNvSpPr/>
                  <p:nvPr/>
                </p:nvSpPr>
                <p:spPr>
                  <a:xfrm>
                    <a:off x="5450331" y="5940225"/>
                    <a:ext cx="22779" cy="77018"/>
                  </a:xfrm>
                  <a:custGeom>
                    <a:avLst/>
                    <a:gdLst>
                      <a:gd name="connsiteX0" fmla="*/ 22779 w 22779"/>
                      <a:gd name="connsiteY0" fmla="*/ 0 h 77018"/>
                      <a:gd name="connsiteX1" fmla="*/ 0 w 22779"/>
                      <a:gd name="connsiteY1" fmla="*/ 77019 h 770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779" h="77018">
                        <a:moveTo>
                          <a:pt x="22779" y="0"/>
                        </a:moveTo>
                        <a:lnTo>
                          <a:pt x="0" y="77019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62" name="Freeform 861">
                    <a:extLst>
                      <a:ext uri="{FF2B5EF4-FFF2-40B4-BE49-F238E27FC236}">
                        <a16:creationId xmlns:a16="http://schemas.microsoft.com/office/drawing/2014/main" id="{BD33CB37-D42D-B148-8CAF-C0270B164551}"/>
                      </a:ext>
                    </a:extLst>
                  </p:cNvPr>
                  <p:cNvSpPr/>
                  <p:nvPr/>
                </p:nvSpPr>
                <p:spPr>
                  <a:xfrm>
                    <a:off x="5505972" y="6028383"/>
                    <a:ext cx="103771" cy="7304"/>
                  </a:xfrm>
                  <a:custGeom>
                    <a:avLst/>
                    <a:gdLst>
                      <a:gd name="connsiteX0" fmla="*/ 103771 w 103771"/>
                      <a:gd name="connsiteY0" fmla="*/ 7305 h 7304"/>
                      <a:gd name="connsiteX1" fmla="*/ 0 w 103771"/>
                      <a:gd name="connsiteY1" fmla="*/ 0 h 7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3771" h="7304">
                        <a:moveTo>
                          <a:pt x="103771" y="7305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63" name="Freeform 862">
                    <a:extLst>
                      <a:ext uri="{FF2B5EF4-FFF2-40B4-BE49-F238E27FC236}">
                        <a16:creationId xmlns:a16="http://schemas.microsoft.com/office/drawing/2014/main" id="{D495F638-7876-E347-BA54-876797F36994}"/>
                      </a:ext>
                    </a:extLst>
                  </p:cNvPr>
                  <p:cNvSpPr/>
                  <p:nvPr/>
                </p:nvSpPr>
                <p:spPr>
                  <a:xfrm>
                    <a:off x="5494844" y="6139766"/>
                    <a:ext cx="145310" cy="66448"/>
                  </a:xfrm>
                  <a:custGeom>
                    <a:avLst/>
                    <a:gdLst>
                      <a:gd name="connsiteX0" fmla="*/ 145310 w 145310"/>
                      <a:gd name="connsiteY0" fmla="*/ 66449 h 66448"/>
                      <a:gd name="connsiteX1" fmla="*/ 0 w 145310"/>
                      <a:gd name="connsiteY1" fmla="*/ 0 h 664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5310" h="66448">
                        <a:moveTo>
                          <a:pt x="145310" y="6644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64" name="Freeform 863">
                    <a:extLst>
                      <a:ext uri="{FF2B5EF4-FFF2-40B4-BE49-F238E27FC236}">
                        <a16:creationId xmlns:a16="http://schemas.microsoft.com/office/drawing/2014/main" id="{22F37625-951B-CC47-B621-593E92D85C9A}"/>
                      </a:ext>
                    </a:extLst>
                  </p:cNvPr>
                  <p:cNvSpPr/>
                  <p:nvPr/>
                </p:nvSpPr>
                <p:spPr>
                  <a:xfrm>
                    <a:off x="5483715" y="6251148"/>
                    <a:ext cx="88983" cy="124598"/>
                  </a:xfrm>
                  <a:custGeom>
                    <a:avLst/>
                    <a:gdLst>
                      <a:gd name="connsiteX0" fmla="*/ 88983 w 88983"/>
                      <a:gd name="connsiteY0" fmla="*/ 124599 h 124598"/>
                      <a:gd name="connsiteX1" fmla="*/ 0 w 88983"/>
                      <a:gd name="connsiteY1" fmla="*/ 0 h 1245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8983" h="124598">
                        <a:moveTo>
                          <a:pt x="88983" y="1245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65" name="Freeform 864">
                    <a:extLst>
                      <a:ext uri="{FF2B5EF4-FFF2-40B4-BE49-F238E27FC236}">
                        <a16:creationId xmlns:a16="http://schemas.microsoft.com/office/drawing/2014/main" id="{8CAD4A38-4C15-DD46-A66A-DD9A445BC904}"/>
                      </a:ext>
                    </a:extLst>
                  </p:cNvPr>
                  <p:cNvSpPr/>
                  <p:nvPr/>
                </p:nvSpPr>
                <p:spPr>
                  <a:xfrm>
                    <a:off x="5617254" y="5928139"/>
                    <a:ext cx="39540" cy="2909"/>
                  </a:xfrm>
                  <a:custGeom>
                    <a:avLst/>
                    <a:gdLst>
                      <a:gd name="connsiteX0" fmla="*/ 39540 w 39540"/>
                      <a:gd name="connsiteY0" fmla="*/ 2910 h 2909"/>
                      <a:gd name="connsiteX1" fmla="*/ 0 w 39540"/>
                      <a:gd name="connsiteY1" fmla="*/ 0 h 2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9540" h="2909">
                        <a:moveTo>
                          <a:pt x="39540" y="291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66" name="Freeform 865">
                    <a:extLst>
                      <a:ext uri="{FF2B5EF4-FFF2-40B4-BE49-F238E27FC236}">
                        <a16:creationId xmlns:a16="http://schemas.microsoft.com/office/drawing/2014/main" id="{5AEE0391-2D64-0342-A7BE-8E068F6AD74F}"/>
                      </a:ext>
                    </a:extLst>
                  </p:cNvPr>
                  <p:cNvSpPr/>
                  <p:nvPr/>
                </p:nvSpPr>
                <p:spPr>
                  <a:xfrm>
                    <a:off x="5434233" y="5821471"/>
                    <a:ext cx="116251" cy="140081"/>
                  </a:xfrm>
                  <a:custGeom>
                    <a:avLst/>
                    <a:gdLst>
                      <a:gd name="connsiteX0" fmla="*/ 0 w 116251"/>
                      <a:gd name="connsiteY0" fmla="*/ 0 h 140081"/>
                      <a:gd name="connsiteX1" fmla="*/ 116251 w 116251"/>
                      <a:gd name="connsiteY1" fmla="*/ 140081 h 140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6251" h="140081">
                        <a:moveTo>
                          <a:pt x="0" y="0"/>
                        </a:moveTo>
                        <a:lnTo>
                          <a:pt x="116251" y="140081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67" name="Freeform 866">
                    <a:extLst>
                      <a:ext uri="{FF2B5EF4-FFF2-40B4-BE49-F238E27FC236}">
                        <a16:creationId xmlns:a16="http://schemas.microsoft.com/office/drawing/2014/main" id="{E1EA760D-6735-4E45-A6F1-E4EE976E071B}"/>
                      </a:ext>
                    </a:extLst>
                  </p:cNvPr>
                  <p:cNvSpPr/>
                  <p:nvPr/>
                </p:nvSpPr>
                <p:spPr>
                  <a:xfrm>
                    <a:off x="5572742" y="6039522"/>
                    <a:ext cx="177608" cy="77459"/>
                  </a:xfrm>
                  <a:custGeom>
                    <a:avLst/>
                    <a:gdLst>
                      <a:gd name="connsiteX0" fmla="*/ 177609 w 177608"/>
                      <a:gd name="connsiteY0" fmla="*/ 77459 h 77459"/>
                      <a:gd name="connsiteX1" fmla="*/ 0 w 177608"/>
                      <a:gd name="connsiteY1" fmla="*/ 0 h 77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7608" h="77459">
                        <a:moveTo>
                          <a:pt x="177609" y="7745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68" name="Freeform 867">
                    <a:extLst>
                      <a:ext uri="{FF2B5EF4-FFF2-40B4-BE49-F238E27FC236}">
                        <a16:creationId xmlns:a16="http://schemas.microsoft.com/office/drawing/2014/main" id="{5D82E2F9-D6D9-AD4A-BE25-27ECF8F239FD}"/>
                      </a:ext>
                    </a:extLst>
                  </p:cNvPr>
                  <p:cNvSpPr/>
                  <p:nvPr/>
                </p:nvSpPr>
                <p:spPr>
                  <a:xfrm>
                    <a:off x="5432327" y="6317979"/>
                    <a:ext cx="62516" cy="178712"/>
                  </a:xfrm>
                  <a:custGeom>
                    <a:avLst/>
                    <a:gdLst>
                      <a:gd name="connsiteX0" fmla="*/ 0 w 62516"/>
                      <a:gd name="connsiteY0" fmla="*/ 178712 h 178712"/>
                      <a:gd name="connsiteX1" fmla="*/ 62517 w 62516"/>
                      <a:gd name="connsiteY1" fmla="*/ 0 h 1787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2516" h="178712">
                        <a:moveTo>
                          <a:pt x="0" y="178712"/>
                        </a:moveTo>
                        <a:lnTo>
                          <a:pt x="62517" y="0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69" name="Freeform 868">
                    <a:extLst>
                      <a:ext uri="{FF2B5EF4-FFF2-40B4-BE49-F238E27FC236}">
                        <a16:creationId xmlns:a16="http://schemas.microsoft.com/office/drawing/2014/main" id="{9517C9E0-C13B-334E-BDFF-E9D622F33830}"/>
                      </a:ext>
                    </a:extLst>
                  </p:cNvPr>
                  <p:cNvSpPr/>
                  <p:nvPr/>
                </p:nvSpPr>
                <p:spPr>
                  <a:xfrm>
                    <a:off x="5561613" y="6284565"/>
                    <a:ext cx="165929" cy="46555"/>
                  </a:xfrm>
                  <a:custGeom>
                    <a:avLst/>
                    <a:gdLst>
                      <a:gd name="connsiteX0" fmla="*/ 165930 w 165929"/>
                      <a:gd name="connsiteY0" fmla="*/ 46555 h 46555"/>
                      <a:gd name="connsiteX1" fmla="*/ 0 w 165929"/>
                      <a:gd name="connsiteY1" fmla="*/ 0 h 465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5929" h="46555">
                        <a:moveTo>
                          <a:pt x="165930" y="46555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70" name="Freeform 869">
                    <a:extLst>
                      <a:ext uri="{FF2B5EF4-FFF2-40B4-BE49-F238E27FC236}">
                        <a16:creationId xmlns:a16="http://schemas.microsoft.com/office/drawing/2014/main" id="{F373C17F-E49C-FB4D-9C72-59A91835B208}"/>
                      </a:ext>
                    </a:extLst>
                  </p:cNvPr>
                  <p:cNvSpPr/>
                  <p:nvPr/>
                </p:nvSpPr>
                <p:spPr>
                  <a:xfrm>
                    <a:off x="5594997" y="6407084"/>
                    <a:ext cx="34399" cy="71975"/>
                  </a:xfrm>
                  <a:custGeom>
                    <a:avLst/>
                    <a:gdLst>
                      <a:gd name="connsiteX0" fmla="*/ 34399 w 34399"/>
                      <a:gd name="connsiteY0" fmla="*/ 71976 h 71975"/>
                      <a:gd name="connsiteX1" fmla="*/ 0 w 34399"/>
                      <a:gd name="connsiteY1" fmla="*/ 0 h 7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399" h="71975">
                        <a:moveTo>
                          <a:pt x="34399" y="71976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71" name="Freeform 870">
                    <a:extLst>
                      <a:ext uri="{FF2B5EF4-FFF2-40B4-BE49-F238E27FC236}">
                        <a16:creationId xmlns:a16="http://schemas.microsoft.com/office/drawing/2014/main" id="{DD0A687F-34B1-1D4F-860B-2707E7535482}"/>
                      </a:ext>
                    </a:extLst>
                  </p:cNvPr>
                  <p:cNvSpPr/>
                  <p:nvPr/>
                </p:nvSpPr>
                <p:spPr>
                  <a:xfrm>
                    <a:off x="5645387" y="5817069"/>
                    <a:ext cx="49762" cy="21965"/>
                  </a:xfrm>
                  <a:custGeom>
                    <a:avLst/>
                    <a:gdLst>
                      <a:gd name="connsiteX0" fmla="*/ 0 w 49762"/>
                      <a:gd name="connsiteY0" fmla="*/ 0 h 21965"/>
                      <a:gd name="connsiteX1" fmla="*/ 49763 w 49762"/>
                      <a:gd name="connsiteY1" fmla="*/ 21965 h 21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9762" h="21965">
                        <a:moveTo>
                          <a:pt x="0" y="0"/>
                        </a:moveTo>
                        <a:lnTo>
                          <a:pt x="49763" y="21965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872" name="Freeform 871">
                    <a:extLst>
                      <a:ext uri="{FF2B5EF4-FFF2-40B4-BE49-F238E27FC236}">
                        <a16:creationId xmlns:a16="http://schemas.microsoft.com/office/drawing/2014/main" id="{BE57E052-2074-E34D-9A68-92C99F04897A}"/>
                      </a:ext>
                    </a:extLst>
                  </p:cNvPr>
                  <p:cNvSpPr/>
                  <p:nvPr/>
                </p:nvSpPr>
                <p:spPr>
                  <a:xfrm>
                    <a:off x="5754480" y="5783342"/>
                    <a:ext cx="18567" cy="30278"/>
                  </a:xfrm>
                  <a:custGeom>
                    <a:avLst/>
                    <a:gdLst>
                      <a:gd name="connsiteX0" fmla="*/ 0 w 18567"/>
                      <a:gd name="connsiteY0" fmla="*/ 30279 h 30278"/>
                      <a:gd name="connsiteX1" fmla="*/ 18567 w 18567"/>
                      <a:gd name="connsiteY1" fmla="*/ 0 h 302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567" h="30278">
                        <a:moveTo>
                          <a:pt x="0" y="30279"/>
                        </a:moveTo>
                        <a:lnTo>
                          <a:pt x="18567" y="0"/>
                        </a:lnTo>
                      </a:path>
                    </a:pathLst>
                  </a:custGeom>
                  <a:noFill/>
                  <a:ln w="19050" cap="sq">
                    <a:solidFill>
                      <a:schemeClr val="bg1"/>
                    </a:solidFill>
                    <a:prstDash val="solid"/>
                    <a:round/>
                    <a:tailEnd type="stealth" w="sm" len="sm"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66" name="Freeform 165">
                    <a:extLst>
                      <a:ext uri="{FF2B5EF4-FFF2-40B4-BE49-F238E27FC236}">
                        <a16:creationId xmlns:a16="http://schemas.microsoft.com/office/drawing/2014/main" id="{A2411E0C-174C-0E4C-A097-16F51BDE8E61}"/>
                      </a:ext>
                    </a:extLst>
                  </p:cNvPr>
                  <p:cNvSpPr/>
                  <p:nvPr/>
                </p:nvSpPr>
                <p:spPr>
                  <a:xfrm>
                    <a:off x="5483253" y="6270176"/>
                    <a:ext cx="67769" cy="67769"/>
                  </a:xfrm>
                  <a:custGeom>
                    <a:avLst/>
                    <a:gdLst>
                      <a:gd name="connsiteX0" fmla="*/ 775 w 59856"/>
                      <a:gd name="connsiteY0" fmla="*/ 60267 h 59856"/>
                      <a:gd name="connsiteX1" fmla="*/ 60632 w 59856"/>
                      <a:gd name="connsiteY1" fmla="*/ 410 h 59856"/>
                      <a:gd name="connsiteX2" fmla="*/ 775 w 59856"/>
                      <a:gd name="connsiteY2" fmla="*/ 410 h 59856"/>
                      <a:gd name="connsiteX3" fmla="*/ 60632 w 59856"/>
                      <a:gd name="connsiteY3" fmla="*/ 60267 h 598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9856">
                        <a:moveTo>
                          <a:pt x="775" y="60267"/>
                        </a:moveTo>
                        <a:lnTo>
                          <a:pt x="60632" y="410"/>
                        </a:lnTo>
                        <a:moveTo>
                          <a:pt x="775" y="410"/>
                        </a:moveTo>
                        <a:lnTo>
                          <a:pt x="60632" y="60267"/>
                        </a:lnTo>
                      </a:path>
                    </a:pathLst>
                  </a:custGeom>
                  <a:solidFill>
                    <a:schemeClr val="tx1"/>
                  </a:solidFill>
                  <a:ln w="25400" cap="flat">
                    <a:solidFill>
                      <a:srgbClr val="4D4D4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E632613F-4754-354B-A010-A3A36A35BE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510324" y="6321533"/>
                    <a:ext cx="9889" cy="226819"/>
                  </a:xfrm>
                  <a:prstGeom prst="line">
                    <a:avLst/>
                  </a:prstGeom>
                  <a:ln w="25400">
                    <a:solidFill>
                      <a:srgbClr val="4D4D4D"/>
                    </a:solidFill>
                    <a:prstDash val="solid"/>
                    <a:tailEnd type="stealth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7C9915-7F0F-C141-95B9-6D9E17647795}"/>
                </a:ext>
              </a:extLst>
            </p:cNvPr>
            <p:cNvGrpSpPr/>
            <p:nvPr/>
          </p:nvGrpSpPr>
          <p:grpSpPr>
            <a:xfrm>
              <a:off x="479136" y="7488118"/>
              <a:ext cx="1434833" cy="1579584"/>
              <a:chOff x="479136" y="6859551"/>
              <a:chExt cx="1434833" cy="1579584"/>
            </a:xfrm>
          </p:grpSpPr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E5FE0A12-F24B-8648-94D9-EB8602FB5152}"/>
                  </a:ext>
                </a:extLst>
              </p:cNvPr>
              <p:cNvSpPr txBox="1"/>
              <p:nvPr/>
            </p:nvSpPr>
            <p:spPr>
              <a:xfrm>
                <a:off x="1212223" y="8100417"/>
                <a:ext cx="5296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dirty="0">
                    <a:solidFill>
                      <a:srgbClr val="4AB188"/>
                    </a:solidFill>
                    <a:latin typeface="Helvetica" pitchFamily="2" charset="0"/>
                  </a:rPr>
                  <a:t>Near</a:t>
                </a:r>
              </a:p>
              <a:p>
                <a:pPr algn="ctr"/>
                <a:r>
                  <a:rPr lang="en-GB" sz="800" dirty="0">
                    <a:solidFill>
                      <a:srgbClr val="4AB188"/>
                    </a:solidFill>
                    <a:latin typeface="Helvetica" pitchFamily="2" charset="0"/>
                  </a:rPr>
                  <a:t> wall</a:t>
                </a:r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47A250D6-EBBD-684F-8514-6F86CAB95F5B}"/>
                  </a:ext>
                </a:extLst>
              </p:cNvPr>
              <p:cNvSpPr/>
              <p:nvPr/>
            </p:nvSpPr>
            <p:spPr>
              <a:xfrm>
                <a:off x="689228" y="7094504"/>
                <a:ext cx="1185484" cy="1175166"/>
              </a:xfrm>
              <a:custGeom>
                <a:avLst/>
                <a:gdLst>
                  <a:gd name="connsiteX0" fmla="*/ 0 w 805554"/>
                  <a:gd name="connsiteY0" fmla="*/ 798542 h 798541"/>
                  <a:gd name="connsiteX1" fmla="*/ 805554 w 805554"/>
                  <a:gd name="connsiteY1" fmla="*/ 798542 h 798541"/>
                  <a:gd name="connsiteX2" fmla="*/ 805554 w 805554"/>
                  <a:gd name="connsiteY2" fmla="*/ 0 h 798541"/>
                  <a:gd name="connsiteX3" fmla="*/ 0 w 805554"/>
                  <a:gd name="connsiteY3" fmla="*/ 0 h 7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5554" h="798541">
                    <a:moveTo>
                      <a:pt x="0" y="798542"/>
                    </a:moveTo>
                    <a:lnTo>
                      <a:pt x="805554" y="798542"/>
                    </a:lnTo>
                    <a:lnTo>
                      <a:pt x="805554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0421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63E44E47-F7E6-1142-A643-80C433E367D2}"/>
                  </a:ext>
                </a:extLst>
              </p:cNvPr>
              <p:cNvSpPr/>
              <p:nvPr/>
            </p:nvSpPr>
            <p:spPr>
              <a:xfrm>
                <a:off x="838705" y="7196285"/>
                <a:ext cx="935423" cy="922129"/>
              </a:xfrm>
              <a:custGeom>
                <a:avLst/>
                <a:gdLst>
                  <a:gd name="connsiteX0" fmla="*/ 0 w 635633"/>
                  <a:gd name="connsiteY0" fmla="*/ 626600 h 626599"/>
                  <a:gd name="connsiteX1" fmla="*/ 635634 w 635633"/>
                  <a:gd name="connsiteY1" fmla="*/ 626600 h 626599"/>
                  <a:gd name="connsiteX2" fmla="*/ 635634 w 635633"/>
                  <a:gd name="connsiteY2" fmla="*/ 0 h 626599"/>
                  <a:gd name="connsiteX3" fmla="*/ 0 w 635633"/>
                  <a:gd name="connsiteY3" fmla="*/ 0 h 62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5633" h="626599">
                    <a:moveTo>
                      <a:pt x="0" y="626600"/>
                    </a:moveTo>
                    <a:lnTo>
                      <a:pt x="635634" y="626600"/>
                    </a:lnTo>
                    <a:lnTo>
                      <a:pt x="635634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0421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61" name="Graphic 80">
                <a:extLst>
                  <a:ext uri="{FF2B5EF4-FFF2-40B4-BE49-F238E27FC236}">
                    <a16:creationId xmlns:a16="http://schemas.microsoft.com/office/drawing/2014/main" id="{889EF3E9-43AC-4141-BF6B-0896DDC29F1E}"/>
                  </a:ext>
                </a:extLst>
              </p:cNvPr>
              <p:cNvGrpSpPr/>
              <p:nvPr/>
            </p:nvGrpSpPr>
            <p:grpSpPr>
              <a:xfrm>
                <a:off x="789810" y="7196285"/>
                <a:ext cx="48894" cy="922129"/>
                <a:chOff x="2656090" y="4814734"/>
                <a:chExt cx="33224" cy="626599"/>
              </a:xfrm>
            </p:grpSpPr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02CEFB67-52BD-1145-B927-2014CAE586CF}"/>
                    </a:ext>
                  </a:extLst>
                </p:cNvPr>
                <p:cNvSpPr/>
                <p:nvPr/>
              </p:nvSpPr>
              <p:spPr>
                <a:xfrm>
                  <a:off x="2656090" y="5441333"/>
                  <a:ext cx="33224" cy="9605"/>
                </a:xfrm>
                <a:custGeom>
                  <a:avLst/>
                  <a:gdLst>
                    <a:gd name="connsiteX0" fmla="*/ 33235 w 33224"/>
                    <a:gd name="connsiteY0" fmla="*/ 72 h 9605"/>
                    <a:gd name="connsiteX1" fmla="*/ 11 w 33224"/>
                    <a:gd name="connsiteY1" fmla="*/ 72 h 9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224" h="9605">
                      <a:moveTo>
                        <a:pt x="33235" y="72"/>
                      </a:moveTo>
                      <a:lnTo>
                        <a:pt x="11" y="72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89B09EE4-C179-0847-BF9A-316C10637245}"/>
                    </a:ext>
                  </a:extLst>
                </p:cNvPr>
                <p:cNvSpPr/>
                <p:nvPr/>
              </p:nvSpPr>
              <p:spPr>
                <a:xfrm>
                  <a:off x="2656090" y="5128033"/>
                  <a:ext cx="33224" cy="9605"/>
                </a:xfrm>
                <a:custGeom>
                  <a:avLst/>
                  <a:gdLst>
                    <a:gd name="connsiteX0" fmla="*/ 33235 w 33224"/>
                    <a:gd name="connsiteY0" fmla="*/ 40 h 9605"/>
                    <a:gd name="connsiteX1" fmla="*/ 11 w 33224"/>
                    <a:gd name="connsiteY1" fmla="*/ 40 h 9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224" h="9605">
                      <a:moveTo>
                        <a:pt x="33235" y="40"/>
                      </a:moveTo>
                      <a:lnTo>
                        <a:pt x="11" y="4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2" name="Freeform 171">
                  <a:extLst>
                    <a:ext uri="{FF2B5EF4-FFF2-40B4-BE49-F238E27FC236}">
                      <a16:creationId xmlns:a16="http://schemas.microsoft.com/office/drawing/2014/main" id="{F7159844-0ACA-194C-BF12-6FD7AA52D35E}"/>
                    </a:ext>
                  </a:extLst>
                </p:cNvPr>
                <p:cNvSpPr/>
                <p:nvPr/>
              </p:nvSpPr>
              <p:spPr>
                <a:xfrm>
                  <a:off x="2656090" y="4814734"/>
                  <a:ext cx="33224" cy="9605"/>
                </a:xfrm>
                <a:custGeom>
                  <a:avLst/>
                  <a:gdLst>
                    <a:gd name="connsiteX0" fmla="*/ 33235 w 33224"/>
                    <a:gd name="connsiteY0" fmla="*/ 7 h 9605"/>
                    <a:gd name="connsiteX1" fmla="*/ 11 w 33224"/>
                    <a:gd name="connsiteY1" fmla="*/ 7 h 9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224" h="9605">
                      <a:moveTo>
                        <a:pt x="33235" y="7"/>
                      </a:moveTo>
                      <a:lnTo>
                        <a:pt x="11" y="7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395DAB6C-2603-B243-B56C-1199DD0A4C5C}"/>
                  </a:ext>
                </a:extLst>
              </p:cNvPr>
              <p:cNvSpPr/>
              <p:nvPr/>
            </p:nvSpPr>
            <p:spPr>
              <a:xfrm>
                <a:off x="885478" y="7702968"/>
                <a:ext cx="218265" cy="112037"/>
              </a:xfrm>
              <a:custGeom>
                <a:avLst/>
                <a:gdLst>
                  <a:gd name="connsiteX0" fmla="*/ 0 w 148314"/>
                  <a:gd name="connsiteY0" fmla="*/ 76130 h 76130"/>
                  <a:gd name="connsiteX1" fmla="*/ 148315 w 148314"/>
                  <a:gd name="connsiteY1" fmla="*/ 76130 h 76130"/>
                  <a:gd name="connsiteX2" fmla="*/ 148315 w 148314"/>
                  <a:gd name="connsiteY2" fmla="*/ 0 h 76130"/>
                  <a:gd name="connsiteX3" fmla="*/ 0 w 148314"/>
                  <a:gd name="connsiteY3" fmla="*/ 0 h 76130"/>
                  <a:gd name="connsiteX4" fmla="*/ 0 w 148314"/>
                  <a:gd name="connsiteY4" fmla="*/ 76130 h 76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314" h="76130">
                    <a:moveTo>
                      <a:pt x="0" y="76130"/>
                    </a:moveTo>
                    <a:lnTo>
                      <a:pt x="148315" y="76130"/>
                    </a:lnTo>
                    <a:lnTo>
                      <a:pt x="148315" y="0"/>
                    </a:lnTo>
                    <a:lnTo>
                      <a:pt x="0" y="0"/>
                    </a:lnTo>
                    <a:lnTo>
                      <a:pt x="0" y="76130"/>
                    </a:lnTo>
                  </a:path>
                </a:pathLst>
              </a:custGeom>
              <a:noFill/>
              <a:ln w="25400" cap="sq">
                <a:solidFill>
                  <a:srgbClr val="37738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4AB188"/>
                  </a:solidFill>
                </a:endParaRPr>
              </a:p>
            </p:txBody>
          </p:sp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DDC826DF-872C-6844-910D-213CF7D76B82}"/>
                  </a:ext>
                </a:extLst>
              </p:cNvPr>
              <p:cNvSpPr/>
              <p:nvPr/>
            </p:nvSpPr>
            <p:spPr>
              <a:xfrm>
                <a:off x="994609" y="7815005"/>
                <a:ext cx="13969" cy="133344"/>
              </a:xfrm>
              <a:custGeom>
                <a:avLst/>
                <a:gdLst>
                  <a:gd name="connsiteX0" fmla="*/ 0 w 9492"/>
                  <a:gd name="connsiteY0" fmla="*/ 0 h 90609"/>
                  <a:gd name="connsiteX1" fmla="*/ 0 w 9492"/>
                  <a:gd name="connsiteY1" fmla="*/ 90610 h 90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92" h="90609">
                    <a:moveTo>
                      <a:pt x="0" y="0"/>
                    </a:moveTo>
                    <a:lnTo>
                      <a:pt x="0" y="90610"/>
                    </a:lnTo>
                  </a:path>
                </a:pathLst>
              </a:custGeom>
              <a:noFill/>
              <a:ln w="25400" cap="sq">
                <a:solidFill>
                  <a:srgbClr val="37738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4AB188"/>
                  </a:solidFill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06E35086-D330-2341-AB5C-29EE37489EB5}"/>
                  </a:ext>
                </a:extLst>
              </p:cNvPr>
              <p:cNvSpPr/>
              <p:nvPr/>
            </p:nvSpPr>
            <p:spPr>
              <a:xfrm>
                <a:off x="994609" y="7576282"/>
                <a:ext cx="13969" cy="126685"/>
              </a:xfrm>
              <a:custGeom>
                <a:avLst/>
                <a:gdLst>
                  <a:gd name="connsiteX0" fmla="*/ 0 w 9492"/>
                  <a:gd name="connsiteY0" fmla="*/ 86084 h 86084"/>
                  <a:gd name="connsiteX1" fmla="*/ 0 w 9492"/>
                  <a:gd name="connsiteY1" fmla="*/ 0 h 86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92" h="86084">
                    <a:moveTo>
                      <a:pt x="0" y="86084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37738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4AB188"/>
                  </a:solidFill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D3748661-6716-824B-8AB6-259E859985AB}"/>
                  </a:ext>
                </a:extLst>
              </p:cNvPr>
              <p:cNvSpPr/>
              <p:nvPr/>
            </p:nvSpPr>
            <p:spPr>
              <a:xfrm>
                <a:off x="940042" y="7948349"/>
                <a:ext cx="109133" cy="14135"/>
              </a:xfrm>
              <a:custGeom>
                <a:avLst/>
                <a:gdLst>
                  <a:gd name="connsiteX0" fmla="*/ 0 w 74157"/>
                  <a:gd name="connsiteY0" fmla="*/ 0 h 9605"/>
                  <a:gd name="connsiteX1" fmla="*/ 74157 w 74157"/>
                  <a:gd name="connsiteY1" fmla="*/ 0 h 9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57" h="9605">
                    <a:moveTo>
                      <a:pt x="0" y="0"/>
                    </a:moveTo>
                    <a:lnTo>
                      <a:pt x="74157" y="0"/>
                    </a:lnTo>
                  </a:path>
                </a:pathLst>
              </a:custGeom>
              <a:noFill/>
              <a:ln w="25400" cap="sq">
                <a:solidFill>
                  <a:srgbClr val="37738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4AB188"/>
                  </a:solidFill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775B7F61-0545-F847-A048-0396990951B9}"/>
                  </a:ext>
                </a:extLst>
              </p:cNvPr>
              <p:cNvSpPr/>
              <p:nvPr/>
            </p:nvSpPr>
            <p:spPr>
              <a:xfrm>
                <a:off x="940042" y="7576282"/>
                <a:ext cx="109133" cy="14135"/>
              </a:xfrm>
              <a:custGeom>
                <a:avLst/>
                <a:gdLst>
                  <a:gd name="connsiteX0" fmla="*/ 0 w 74157"/>
                  <a:gd name="connsiteY0" fmla="*/ 0 h 9605"/>
                  <a:gd name="connsiteX1" fmla="*/ 74157 w 74157"/>
                  <a:gd name="connsiteY1" fmla="*/ 0 h 9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57" h="9605">
                    <a:moveTo>
                      <a:pt x="0" y="0"/>
                    </a:moveTo>
                    <a:lnTo>
                      <a:pt x="74157" y="0"/>
                    </a:lnTo>
                  </a:path>
                </a:pathLst>
              </a:custGeom>
              <a:noFill/>
              <a:ln w="25400" cap="sq">
                <a:solidFill>
                  <a:srgbClr val="37738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4AB188"/>
                  </a:solidFill>
                </a:endParaRPr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05D455CE-F01A-764C-9EA7-9DF600BD3B40}"/>
                  </a:ext>
                </a:extLst>
              </p:cNvPr>
              <p:cNvSpPr/>
              <p:nvPr/>
            </p:nvSpPr>
            <p:spPr>
              <a:xfrm>
                <a:off x="1197285" y="7442554"/>
                <a:ext cx="218265" cy="79498"/>
              </a:xfrm>
              <a:custGeom>
                <a:avLst/>
                <a:gdLst>
                  <a:gd name="connsiteX0" fmla="*/ 0 w 148314"/>
                  <a:gd name="connsiteY0" fmla="*/ 54021 h 54020"/>
                  <a:gd name="connsiteX1" fmla="*/ 148315 w 148314"/>
                  <a:gd name="connsiteY1" fmla="*/ 54021 h 54020"/>
                  <a:gd name="connsiteX2" fmla="*/ 148315 w 148314"/>
                  <a:gd name="connsiteY2" fmla="*/ 0 h 54020"/>
                  <a:gd name="connsiteX3" fmla="*/ 0 w 148314"/>
                  <a:gd name="connsiteY3" fmla="*/ 0 h 54020"/>
                  <a:gd name="connsiteX4" fmla="*/ 0 w 148314"/>
                  <a:gd name="connsiteY4" fmla="*/ 54021 h 54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314" h="54020">
                    <a:moveTo>
                      <a:pt x="0" y="54021"/>
                    </a:moveTo>
                    <a:lnTo>
                      <a:pt x="148315" y="54021"/>
                    </a:lnTo>
                    <a:lnTo>
                      <a:pt x="148315" y="0"/>
                    </a:lnTo>
                    <a:lnTo>
                      <a:pt x="0" y="0"/>
                    </a:lnTo>
                    <a:lnTo>
                      <a:pt x="0" y="54021"/>
                    </a:lnTo>
                  </a:path>
                </a:pathLst>
              </a:custGeom>
              <a:noFill/>
              <a:ln w="25400" cap="sq">
                <a:solidFill>
                  <a:srgbClr val="4AB18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2" name="Freeform 241">
                <a:extLst>
                  <a:ext uri="{FF2B5EF4-FFF2-40B4-BE49-F238E27FC236}">
                    <a16:creationId xmlns:a16="http://schemas.microsoft.com/office/drawing/2014/main" id="{9DA58036-DB99-1F46-A6FF-908305BEED8B}"/>
                  </a:ext>
                </a:extLst>
              </p:cNvPr>
              <p:cNvSpPr/>
              <p:nvPr/>
            </p:nvSpPr>
            <p:spPr>
              <a:xfrm>
                <a:off x="1306418" y="7522053"/>
                <a:ext cx="13969" cy="73348"/>
              </a:xfrm>
              <a:custGeom>
                <a:avLst/>
                <a:gdLst>
                  <a:gd name="connsiteX0" fmla="*/ 0 w 9492"/>
                  <a:gd name="connsiteY0" fmla="*/ 0 h 49841"/>
                  <a:gd name="connsiteX1" fmla="*/ 0 w 9492"/>
                  <a:gd name="connsiteY1" fmla="*/ 49841 h 49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92" h="49841">
                    <a:moveTo>
                      <a:pt x="0" y="0"/>
                    </a:moveTo>
                    <a:lnTo>
                      <a:pt x="0" y="49841"/>
                    </a:lnTo>
                  </a:path>
                </a:pathLst>
              </a:custGeom>
              <a:noFill/>
              <a:ln w="25400" cap="sq">
                <a:solidFill>
                  <a:srgbClr val="4AB18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423D61B2-2678-3348-9FD7-78DDB608A5C6}"/>
                  </a:ext>
                </a:extLst>
              </p:cNvPr>
              <p:cNvSpPr/>
              <p:nvPr/>
            </p:nvSpPr>
            <p:spPr>
              <a:xfrm>
                <a:off x="1306418" y="7390067"/>
                <a:ext cx="13969" cy="52486"/>
              </a:xfrm>
              <a:custGeom>
                <a:avLst/>
                <a:gdLst>
                  <a:gd name="connsiteX0" fmla="*/ 0 w 9492"/>
                  <a:gd name="connsiteY0" fmla="*/ 35666 h 35665"/>
                  <a:gd name="connsiteX1" fmla="*/ 0 w 9492"/>
                  <a:gd name="connsiteY1" fmla="*/ 0 h 35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92" h="35665">
                    <a:moveTo>
                      <a:pt x="0" y="35666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4AB18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4" name="Freeform 243">
                <a:extLst>
                  <a:ext uri="{FF2B5EF4-FFF2-40B4-BE49-F238E27FC236}">
                    <a16:creationId xmlns:a16="http://schemas.microsoft.com/office/drawing/2014/main" id="{0BC57920-B6F3-0640-BBDB-BEA9064BE748}"/>
                  </a:ext>
                </a:extLst>
              </p:cNvPr>
              <p:cNvSpPr/>
              <p:nvPr/>
            </p:nvSpPr>
            <p:spPr>
              <a:xfrm>
                <a:off x="1251851" y="7595401"/>
                <a:ext cx="109133" cy="14135"/>
              </a:xfrm>
              <a:custGeom>
                <a:avLst/>
                <a:gdLst>
                  <a:gd name="connsiteX0" fmla="*/ 0 w 74157"/>
                  <a:gd name="connsiteY0" fmla="*/ 0 h 9605"/>
                  <a:gd name="connsiteX1" fmla="*/ 74157 w 74157"/>
                  <a:gd name="connsiteY1" fmla="*/ 0 h 9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57" h="9605">
                    <a:moveTo>
                      <a:pt x="0" y="0"/>
                    </a:moveTo>
                    <a:lnTo>
                      <a:pt x="74157" y="0"/>
                    </a:lnTo>
                  </a:path>
                </a:pathLst>
              </a:custGeom>
              <a:noFill/>
              <a:ln w="25400" cap="sq">
                <a:solidFill>
                  <a:srgbClr val="4AB18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434F2B44-3330-5545-9785-284FABEA90B1}"/>
                  </a:ext>
                </a:extLst>
              </p:cNvPr>
              <p:cNvSpPr/>
              <p:nvPr/>
            </p:nvSpPr>
            <p:spPr>
              <a:xfrm>
                <a:off x="1251851" y="7390067"/>
                <a:ext cx="109133" cy="14135"/>
              </a:xfrm>
              <a:custGeom>
                <a:avLst/>
                <a:gdLst>
                  <a:gd name="connsiteX0" fmla="*/ 0 w 74157"/>
                  <a:gd name="connsiteY0" fmla="*/ 0 h 9605"/>
                  <a:gd name="connsiteX1" fmla="*/ 74157 w 74157"/>
                  <a:gd name="connsiteY1" fmla="*/ 0 h 9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57" h="9605">
                    <a:moveTo>
                      <a:pt x="0" y="0"/>
                    </a:moveTo>
                    <a:lnTo>
                      <a:pt x="74157" y="0"/>
                    </a:lnTo>
                  </a:path>
                </a:pathLst>
              </a:custGeom>
              <a:noFill/>
              <a:ln w="25400" cap="sq">
                <a:solidFill>
                  <a:srgbClr val="4AB18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BEDA9EA4-E589-E749-9D10-454194A39304}"/>
                  </a:ext>
                </a:extLst>
              </p:cNvPr>
              <p:cNvSpPr/>
              <p:nvPr/>
            </p:nvSpPr>
            <p:spPr>
              <a:xfrm>
                <a:off x="1509091" y="7471881"/>
                <a:ext cx="218265" cy="87187"/>
              </a:xfrm>
              <a:custGeom>
                <a:avLst/>
                <a:gdLst>
                  <a:gd name="connsiteX0" fmla="*/ 0 w 148314"/>
                  <a:gd name="connsiteY0" fmla="*/ 59245 h 59245"/>
                  <a:gd name="connsiteX1" fmla="*/ 148315 w 148314"/>
                  <a:gd name="connsiteY1" fmla="*/ 59245 h 59245"/>
                  <a:gd name="connsiteX2" fmla="*/ 148315 w 148314"/>
                  <a:gd name="connsiteY2" fmla="*/ 0 h 59245"/>
                  <a:gd name="connsiteX3" fmla="*/ 0 w 148314"/>
                  <a:gd name="connsiteY3" fmla="*/ 0 h 59245"/>
                  <a:gd name="connsiteX4" fmla="*/ 0 w 148314"/>
                  <a:gd name="connsiteY4" fmla="*/ 59245 h 59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314" h="59245">
                    <a:moveTo>
                      <a:pt x="0" y="59245"/>
                    </a:moveTo>
                    <a:lnTo>
                      <a:pt x="148315" y="59245"/>
                    </a:lnTo>
                    <a:lnTo>
                      <a:pt x="148315" y="0"/>
                    </a:lnTo>
                    <a:lnTo>
                      <a:pt x="0" y="0"/>
                    </a:lnTo>
                    <a:lnTo>
                      <a:pt x="0" y="59245"/>
                    </a:lnTo>
                  </a:path>
                </a:pathLst>
              </a:custGeom>
              <a:noFill/>
              <a:ln w="25400" cap="sq">
                <a:solidFill>
                  <a:srgbClr val="A9D9C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354E5565-0E29-8043-9E9C-71B55566EA8A}"/>
                  </a:ext>
                </a:extLst>
              </p:cNvPr>
              <p:cNvSpPr/>
              <p:nvPr/>
            </p:nvSpPr>
            <p:spPr>
              <a:xfrm>
                <a:off x="1618225" y="7559068"/>
                <a:ext cx="13969" cy="53851"/>
              </a:xfrm>
              <a:custGeom>
                <a:avLst/>
                <a:gdLst>
                  <a:gd name="connsiteX0" fmla="*/ 0 w 9492"/>
                  <a:gd name="connsiteY0" fmla="*/ 0 h 36592"/>
                  <a:gd name="connsiteX1" fmla="*/ 0 w 9492"/>
                  <a:gd name="connsiteY1" fmla="*/ 36593 h 3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92" h="36592">
                    <a:moveTo>
                      <a:pt x="0" y="0"/>
                    </a:moveTo>
                    <a:lnTo>
                      <a:pt x="0" y="36593"/>
                    </a:lnTo>
                  </a:path>
                </a:pathLst>
              </a:custGeom>
              <a:noFill/>
              <a:ln w="25400" cap="sq">
                <a:solidFill>
                  <a:srgbClr val="A9D9C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58ED2BC7-C958-CF42-B754-389BCAD75A33}"/>
                  </a:ext>
                </a:extLst>
              </p:cNvPr>
              <p:cNvSpPr/>
              <p:nvPr/>
            </p:nvSpPr>
            <p:spPr>
              <a:xfrm>
                <a:off x="1618225" y="7375544"/>
                <a:ext cx="13969" cy="96335"/>
              </a:xfrm>
              <a:custGeom>
                <a:avLst/>
                <a:gdLst>
                  <a:gd name="connsiteX0" fmla="*/ 0 w 9492"/>
                  <a:gd name="connsiteY0" fmla="*/ 65462 h 65461"/>
                  <a:gd name="connsiteX1" fmla="*/ 0 w 9492"/>
                  <a:gd name="connsiteY1" fmla="*/ 0 h 6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92" h="65461">
                    <a:moveTo>
                      <a:pt x="0" y="65462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A9D9C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29FC3CC4-0903-F149-BFC3-93ECCBF18B0D}"/>
                  </a:ext>
                </a:extLst>
              </p:cNvPr>
              <p:cNvSpPr/>
              <p:nvPr/>
            </p:nvSpPr>
            <p:spPr>
              <a:xfrm>
                <a:off x="1563658" y="7612920"/>
                <a:ext cx="109133" cy="14135"/>
              </a:xfrm>
              <a:custGeom>
                <a:avLst/>
                <a:gdLst>
                  <a:gd name="connsiteX0" fmla="*/ 0 w 74157"/>
                  <a:gd name="connsiteY0" fmla="*/ 0 h 9605"/>
                  <a:gd name="connsiteX1" fmla="*/ 74157 w 74157"/>
                  <a:gd name="connsiteY1" fmla="*/ 0 h 9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57" h="9605">
                    <a:moveTo>
                      <a:pt x="0" y="0"/>
                    </a:moveTo>
                    <a:lnTo>
                      <a:pt x="74157" y="0"/>
                    </a:lnTo>
                  </a:path>
                </a:pathLst>
              </a:custGeom>
              <a:noFill/>
              <a:ln w="25400" cap="sq">
                <a:solidFill>
                  <a:srgbClr val="A9D9C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4" name="Freeform 253">
                <a:extLst>
                  <a:ext uri="{FF2B5EF4-FFF2-40B4-BE49-F238E27FC236}">
                    <a16:creationId xmlns:a16="http://schemas.microsoft.com/office/drawing/2014/main" id="{992FA958-E3C9-3146-84AC-17AAEE990B1A}"/>
                  </a:ext>
                </a:extLst>
              </p:cNvPr>
              <p:cNvSpPr/>
              <p:nvPr/>
            </p:nvSpPr>
            <p:spPr>
              <a:xfrm>
                <a:off x="1563658" y="7375544"/>
                <a:ext cx="109133" cy="14135"/>
              </a:xfrm>
              <a:custGeom>
                <a:avLst/>
                <a:gdLst>
                  <a:gd name="connsiteX0" fmla="*/ 0 w 74157"/>
                  <a:gd name="connsiteY0" fmla="*/ 0 h 9605"/>
                  <a:gd name="connsiteX1" fmla="*/ 74157 w 74157"/>
                  <a:gd name="connsiteY1" fmla="*/ 0 h 9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57" h="9605">
                    <a:moveTo>
                      <a:pt x="0" y="0"/>
                    </a:moveTo>
                    <a:lnTo>
                      <a:pt x="74157" y="0"/>
                    </a:lnTo>
                  </a:path>
                </a:pathLst>
              </a:custGeom>
              <a:noFill/>
              <a:ln w="25400" cap="sq">
                <a:solidFill>
                  <a:srgbClr val="A9D9C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5" name="Freeform 254">
                <a:extLst>
                  <a:ext uri="{FF2B5EF4-FFF2-40B4-BE49-F238E27FC236}">
                    <a16:creationId xmlns:a16="http://schemas.microsoft.com/office/drawing/2014/main" id="{510720F9-42DC-AD49-9C82-709F7CEC96FC}"/>
                  </a:ext>
                </a:extLst>
              </p:cNvPr>
              <p:cNvSpPr/>
              <p:nvPr/>
            </p:nvSpPr>
            <p:spPr>
              <a:xfrm>
                <a:off x="885478" y="7741645"/>
                <a:ext cx="218265" cy="14135"/>
              </a:xfrm>
              <a:custGeom>
                <a:avLst/>
                <a:gdLst>
                  <a:gd name="connsiteX0" fmla="*/ 0 w 148314"/>
                  <a:gd name="connsiteY0" fmla="*/ 0 h 9605"/>
                  <a:gd name="connsiteX1" fmla="*/ 148315 w 148314"/>
                  <a:gd name="connsiteY1" fmla="*/ 0 h 9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8314" h="9605">
                    <a:moveTo>
                      <a:pt x="0" y="0"/>
                    </a:moveTo>
                    <a:lnTo>
                      <a:pt x="148315" y="0"/>
                    </a:lnTo>
                  </a:path>
                </a:pathLst>
              </a:custGeom>
              <a:noFill/>
              <a:ln w="25400" cap="sq">
                <a:solidFill>
                  <a:srgbClr val="37738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4AB188"/>
                  </a:solidFill>
                </a:endParaRPr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8F272865-E67F-6C43-AFF7-8D2C9324BBF0}"/>
                  </a:ext>
                </a:extLst>
              </p:cNvPr>
              <p:cNvSpPr/>
              <p:nvPr/>
            </p:nvSpPr>
            <p:spPr>
              <a:xfrm>
                <a:off x="1197285" y="7488743"/>
                <a:ext cx="218265" cy="14135"/>
              </a:xfrm>
              <a:custGeom>
                <a:avLst/>
                <a:gdLst>
                  <a:gd name="connsiteX0" fmla="*/ 0 w 148314"/>
                  <a:gd name="connsiteY0" fmla="*/ 0 h 9605"/>
                  <a:gd name="connsiteX1" fmla="*/ 148315 w 148314"/>
                  <a:gd name="connsiteY1" fmla="*/ 0 h 9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8314" h="9605">
                    <a:moveTo>
                      <a:pt x="0" y="0"/>
                    </a:moveTo>
                    <a:lnTo>
                      <a:pt x="148315" y="0"/>
                    </a:lnTo>
                  </a:path>
                </a:pathLst>
              </a:custGeom>
              <a:noFill/>
              <a:ln w="25400" cap="sq">
                <a:solidFill>
                  <a:srgbClr val="4AB18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E18C923F-B29F-E74F-8776-79B803503F8C}"/>
                  </a:ext>
                </a:extLst>
              </p:cNvPr>
              <p:cNvSpPr/>
              <p:nvPr/>
            </p:nvSpPr>
            <p:spPr>
              <a:xfrm>
                <a:off x="1509091" y="7521350"/>
                <a:ext cx="218265" cy="14135"/>
              </a:xfrm>
              <a:custGeom>
                <a:avLst/>
                <a:gdLst>
                  <a:gd name="connsiteX0" fmla="*/ 0 w 148314"/>
                  <a:gd name="connsiteY0" fmla="*/ 0 h 9605"/>
                  <a:gd name="connsiteX1" fmla="*/ 148315 w 148314"/>
                  <a:gd name="connsiteY1" fmla="*/ 0 h 9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8314" h="9605">
                    <a:moveTo>
                      <a:pt x="0" y="0"/>
                    </a:moveTo>
                    <a:lnTo>
                      <a:pt x="148315" y="0"/>
                    </a:lnTo>
                  </a:path>
                </a:pathLst>
              </a:custGeom>
              <a:noFill/>
              <a:ln w="25400" cap="sq">
                <a:solidFill>
                  <a:srgbClr val="A9D9C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A7ECB8F0-C687-7B4E-9A68-0BBE80785F54}"/>
                  </a:ext>
                </a:extLst>
              </p:cNvPr>
              <p:cNvSpPr/>
              <p:nvPr/>
            </p:nvSpPr>
            <p:spPr>
              <a:xfrm>
                <a:off x="838705" y="7196285"/>
                <a:ext cx="13969" cy="922129"/>
              </a:xfrm>
              <a:custGeom>
                <a:avLst/>
                <a:gdLst>
                  <a:gd name="connsiteX0" fmla="*/ 0 w 9492"/>
                  <a:gd name="connsiteY0" fmla="*/ 626600 h 626599"/>
                  <a:gd name="connsiteX1" fmla="*/ 0 w 9492"/>
                  <a:gd name="connsiteY1" fmla="*/ 0 h 62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92" h="626599">
                    <a:moveTo>
                      <a:pt x="0" y="626600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4D4D4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79645B05-36B7-6A44-A8AC-828CB16F5957}"/>
                  </a:ext>
                </a:extLst>
              </p:cNvPr>
              <p:cNvSpPr/>
              <p:nvPr/>
            </p:nvSpPr>
            <p:spPr>
              <a:xfrm>
                <a:off x="1774129" y="7196285"/>
                <a:ext cx="13969" cy="922129"/>
              </a:xfrm>
              <a:custGeom>
                <a:avLst/>
                <a:gdLst>
                  <a:gd name="connsiteX0" fmla="*/ 0 w 9492"/>
                  <a:gd name="connsiteY0" fmla="*/ 626600 h 626599"/>
                  <a:gd name="connsiteX1" fmla="*/ 0 w 9492"/>
                  <a:gd name="connsiteY1" fmla="*/ 0 h 62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92" h="626599">
                    <a:moveTo>
                      <a:pt x="0" y="626600"/>
                    </a:moveTo>
                    <a:lnTo>
                      <a:pt x="0" y="0"/>
                    </a:lnTo>
                  </a:path>
                </a:pathLst>
              </a:custGeom>
              <a:noFill/>
              <a:ln w="10421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3" name="Freeform 262">
                <a:extLst>
                  <a:ext uri="{FF2B5EF4-FFF2-40B4-BE49-F238E27FC236}">
                    <a16:creationId xmlns:a16="http://schemas.microsoft.com/office/drawing/2014/main" id="{C407DFF3-EA03-9548-BCF7-BDA205EFB228}"/>
                  </a:ext>
                </a:extLst>
              </p:cNvPr>
              <p:cNvSpPr/>
              <p:nvPr/>
            </p:nvSpPr>
            <p:spPr>
              <a:xfrm>
                <a:off x="838705" y="8118414"/>
                <a:ext cx="935423" cy="14135"/>
              </a:xfrm>
              <a:custGeom>
                <a:avLst/>
                <a:gdLst>
                  <a:gd name="connsiteX0" fmla="*/ 0 w 635633"/>
                  <a:gd name="connsiteY0" fmla="*/ 0 h 9605"/>
                  <a:gd name="connsiteX1" fmla="*/ 635634 w 635633"/>
                  <a:gd name="connsiteY1" fmla="*/ 0 h 9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633" h="9605">
                    <a:moveTo>
                      <a:pt x="0" y="0"/>
                    </a:moveTo>
                    <a:lnTo>
                      <a:pt x="635634" y="0"/>
                    </a:lnTo>
                  </a:path>
                </a:pathLst>
              </a:custGeom>
              <a:noFill/>
              <a:ln w="25400" cap="sq">
                <a:solidFill>
                  <a:srgbClr val="4D4D4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D0F8C8B0-4971-FE4C-BED5-A4584E5067E1}"/>
                  </a:ext>
                </a:extLst>
              </p:cNvPr>
              <p:cNvSpPr/>
              <p:nvPr/>
            </p:nvSpPr>
            <p:spPr>
              <a:xfrm>
                <a:off x="838705" y="7196285"/>
                <a:ext cx="935423" cy="14135"/>
              </a:xfrm>
              <a:custGeom>
                <a:avLst/>
                <a:gdLst>
                  <a:gd name="connsiteX0" fmla="*/ 0 w 635633"/>
                  <a:gd name="connsiteY0" fmla="*/ 0 h 9605"/>
                  <a:gd name="connsiteX1" fmla="*/ 635634 w 635633"/>
                  <a:gd name="connsiteY1" fmla="*/ 0 h 9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633" h="9605">
                    <a:moveTo>
                      <a:pt x="0" y="0"/>
                    </a:moveTo>
                    <a:lnTo>
                      <a:pt x="635634" y="0"/>
                    </a:lnTo>
                  </a:path>
                </a:pathLst>
              </a:custGeom>
              <a:noFill/>
              <a:ln w="10421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3A325E3-0E66-6A49-B1E2-2F95F42FD403}"/>
                  </a:ext>
                </a:extLst>
              </p:cNvPr>
              <p:cNvSpPr txBox="1"/>
              <p:nvPr/>
            </p:nvSpPr>
            <p:spPr>
              <a:xfrm rot="16200000">
                <a:off x="173924" y="7529354"/>
                <a:ext cx="82586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Eccentricity</a:t>
                </a:r>
                <a:r>
                  <a:rPr lang="el-GR" sz="800" dirty="0">
                    <a:solidFill>
                      <a:srgbClr val="4D4D4D"/>
                    </a:solidFill>
                    <a:latin typeface="Helvetica" pitchFamily="2" charset="0"/>
                  </a:rPr>
                  <a:t>,</a:t>
                </a:r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 e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4E448C9-7020-504E-AE95-24FAA6963AAE}"/>
                  </a:ext>
                </a:extLst>
              </p:cNvPr>
              <p:cNvSpPr txBox="1"/>
              <p:nvPr/>
            </p:nvSpPr>
            <p:spPr>
              <a:xfrm>
                <a:off x="633238" y="8015048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B02DBCFA-42AF-5C40-BCD7-ABDA6804A4AD}"/>
                  </a:ext>
                </a:extLst>
              </p:cNvPr>
              <p:cNvSpPr txBox="1"/>
              <p:nvPr/>
            </p:nvSpPr>
            <p:spPr>
              <a:xfrm>
                <a:off x="548562" y="7548416"/>
                <a:ext cx="3289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0.4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563B623D-8D0A-2E4A-89DE-BFAA978E3F53}"/>
                  </a:ext>
                </a:extLst>
              </p:cNvPr>
              <p:cNvSpPr txBox="1"/>
              <p:nvPr/>
            </p:nvSpPr>
            <p:spPr>
              <a:xfrm>
                <a:off x="548562" y="7093411"/>
                <a:ext cx="3289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0.8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CBD1821-1E1C-D04A-98DC-4FD408E4CAE6}"/>
                  </a:ext>
                </a:extLst>
              </p:cNvPr>
              <p:cNvSpPr txBox="1"/>
              <p:nvPr/>
            </p:nvSpPr>
            <p:spPr>
              <a:xfrm>
                <a:off x="761623" y="8100581"/>
                <a:ext cx="5346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dirty="0">
                    <a:solidFill>
                      <a:srgbClr val="37738F"/>
                    </a:solidFill>
                    <a:latin typeface="Helvetica" pitchFamily="2" charset="0"/>
                  </a:rPr>
                  <a:t>Near centre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106491D-CA8F-584A-9B9B-DE6C2D787739}"/>
                  </a:ext>
                </a:extLst>
              </p:cNvPr>
              <p:cNvSpPr txBox="1"/>
              <p:nvPr/>
            </p:nvSpPr>
            <p:spPr>
              <a:xfrm>
                <a:off x="952531" y="7068649"/>
                <a:ext cx="3337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000" dirty="0">
                    <a:solidFill>
                      <a:srgbClr val="4D4D4D"/>
                    </a:solidFill>
                    <a:latin typeface="Helvetica" pitchFamily="2" charset="0"/>
                  </a:rPr>
                  <a:t>***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2FACAA92-2EB5-C04D-8BC0-A0058983892D}"/>
                  </a:ext>
                </a:extLst>
              </p:cNvPr>
              <p:cNvSpPr txBox="1"/>
              <p:nvPr/>
            </p:nvSpPr>
            <p:spPr>
              <a:xfrm>
                <a:off x="1362896" y="7051595"/>
                <a:ext cx="27924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700" dirty="0">
                    <a:solidFill>
                      <a:srgbClr val="4D4D4D"/>
                    </a:solidFill>
                    <a:latin typeface="Helvetica" pitchFamily="2" charset="0"/>
                  </a:rPr>
                  <a:t>ns</a:t>
                </a:r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454C67E9-32C6-9D43-8ABC-D495ED7A0F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147" y="7199974"/>
                <a:ext cx="287062" cy="0"/>
              </a:xfrm>
              <a:prstGeom prst="line">
                <a:avLst/>
              </a:prstGeom>
              <a:ln w="19050" cap="sq">
                <a:solidFill>
                  <a:srgbClr val="4D4D4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B281811C-BD88-5843-928B-96D07757DA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113" y="7079263"/>
                <a:ext cx="671582" cy="0"/>
              </a:xfrm>
              <a:prstGeom prst="line">
                <a:avLst/>
              </a:prstGeom>
              <a:ln w="19050" cap="sq">
                <a:solidFill>
                  <a:srgbClr val="4D4D4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F6DCED75-B1CC-3741-A27E-28C9DEA052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634" y="7199974"/>
                <a:ext cx="287062" cy="0"/>
              </a:xfrm>
              <a:prstGeom prst="line">
                <a:avLst/>
              </a:prstGeom>
              <a:ln w="19050" cap="sq">
                <a:solidFill>
                  <a:srgbClr val="4D4D4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7F711AE6-9BF7-034F-9906-239E3998F428}"/>
                  </a:ext>
                </a:extLst>
              </p:cNvPr>
              <p:cNvSpPr txBox="1"/>
              <p:nvPr/>
            </p:nvSpPr>
            <p:spPr>
              <a:xfrm>
                <a:off x="1137867" y="6942646"/>
                <a:ext cx="3337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000" dirty="0">
                    <a:solidFill>
                      <a:srgbClr val="4D4D4D"/>
                    </a:solidFill>
                    <a:latin typeface="Helvetica" pitchFamily="2" charset="0"/>
                  </a:rPr>
                  <a:t>***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E4A9C0-0D2A-1C43-986E-A6FF560BF2BB}"/>
                  </a:ext>
                </a:extLst>
              </p:cNvPr>
              <p:cNvSpPr txBox="1"/>
              <p:nvPr/>
            </p:nvSpPr>
            <p:spPr>
              <a:xfrm>
                <a:off x="1354936" y="7212790"/>
                <a:ext cx="5590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GB" sz="600" dirty="0">
                    <a:solidFill>
                      <a:srgbClr val="A9D9C4"/>
                    </a:solidFill>
                    <a:latin typeface="Helvetica" pitchFamily="2" charset="0"/>
                  </a:rPr>
                  <a:t>(unbiased)</a:t>
                </a: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2CD349EF-D56D-624F-BF9A-E643DC250849}"/>
                  </a:ext>
                </a:extLst>
              </p:cNvPr>
              <p:cNvSpPr txBox="1"/>
              <p:nvPr/>
            </p:nvSpPr>
            <p:spPr>
              <a:xfrm>
                <a:off x="640468" y="6859551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d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6E1683D-15EB-6345-AA60-7B694C0E9BC8}"/>
                </a:ext>
              </a:extLst>
            </p:cNvPr>
            <p:cNvGrpSpPr/>
            <p:nvPr/>
          </p:nvGrpSpPr>
          <p:grpSpPr>
            <a:xfrm>
              <a:off x="2184788" y="7488118"/>
              <a:ext cx="1331408" cy="1612512"/>
              <a:chOff x="2184788" y="6859551"/>
              <a:chExt cx="1331408" cy="1612512"/>
            </a:xfrm>
          </p:grpSpPr>
          <p:grpSp>
            <p:nvGrpSpPr>
              <p:cNvPr id="738" name="Group 737">
                <a:extLst>
                  <a:ext uri="{FF2B5EF4-FFF2-40B4-BE49-F238E27FC236}">
                    <a16:creationId xmlns:a16="http://schemas.microsoft.com/office/drawing/2014/main" id="{2233E66E-F562-3843-9586-720E356133F9}"/>
                  </a:ext>
                </a:extLst>
              </p:cNvPr>
              <p:cNvGrpSpPr/>
              <p:nvPr/>
            </p:nvGrpSpPr>
            <p:grpSpPr>
              <a:xfrm>
                <a:off x="2210328" y="7100651"/>
                <a:ext cx="1305868" cy="1371412"/>
                <a:chOff x="2253129" y="7144332"/>
                <a:chExt cx="1305868" cy="1371412"/>
              </a:xfrm>
            </p:grpSpPr>
            <p:sp>
              <p:nvSpPr>
                <p:cNvPr id="230" name="Freeform 229">
                  <a:extLst>
                    <a:ext uri="{FF2B5EF4-FFF2-40B4-BE49-F238E27FC236}">
                      <a16:creationId xmlns:a16="http://schemas.microsoft.com/office/drawing/2014/main" id="{F1996260-FBB7-BA44-82C9-986DC9AB44BD}"/>
                    </a:ext>
                  </a:extLst>
                </p:cNvPr>
                <p:cNvSpPr/>
                <p:nvPr/>
              </p:nvSpPr>
              <p:spPr>
                <a:xfrm>
                  <a:off x="2305803" y="7144332"/>
                  <a:ext cx="1172618" cy="1162414"/>
                </a:xfrm>
                <a:custGeom>
                  <a:avLst/>
                  <a:gdLst>
                    <a:gd name="connsiteX0" fmla="*/ 0 w 1065042"/>
                    <a:gd name="connsiteY0" fmla="*/ 1055777 h 1055776"/>
                    <a:gd name="connsiteX1" fmla="*/ 1065043 w 1065042"/>
                    <a:gd name="connsiteY1" fmla="*/ 1055777 h 1055776"/>
                    <a:gd name="connsiteX2" fmla="*/ 1065043 w 1065042"/>
                    <a:gd name="connsiteY2" fmla="*/ 0 h 1055776"/>
                    <a:gd name="connsiteX3" fmla="*/ 0 w 1065042"/>
                    <a:gd name="connsiteY3" fmla="*/ 0 h 105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65042" h="1055776">
                      <a:moveTo>
                        <a:pt x="0" y="1055777"/>
                      </a:moveTo>
                      <a:lnTo>
                        <a:pt x="1065043" y="1055777"/>
                      </a:lnTo>
                      <a:lnTo>
                        <a:pt x="106504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1" name="Freeform 410">
                  <a:extLst>
                    <a:ext uri="{FF2B5EF4-FFF2-40B4-BE49-F238E27FC236}">
                      <a16:creationId xmlns:a16="http://schemas.microsoft.com/office/drawing/2014/main" id="{BF07193D-B89F-0741-80CD-1C7BE241E4F5}"/>
                    </a:ext>
                  </a:extLst>
                </p:cNvPr>
                <p:cNvSpPr/>
                <p:nvPr/>
              </p:nvSpPr>
              <p:spPr>
                <a:xfrm>
                  <a:off x="2453658" y="7245007"/>
                  <a:ext cx="925272" cy="912122"/>
                </a:xfrm>
                <a:custGeom>
                  <a:avLst/>
                  <a:gdLst>
                    <a:gd name="connsiteX0" fmla="*/ 0 w 840387"/>
                    <a:gd name="connsiteY0" fmla="*/ 828446 h 828446"/>
                    <a:gd name="connsiteX1" fmla="*/ 840387 w 840387"/>
                    <a:gd name="connsiteY1" fmla="*/ 828446 h 828446"/>
                    <a:gd name="connsiteX2" fmla="*/ 840387 w 840387"/>
                    <a:gd name="connsiteY2" fmla="*/ 0 h 828446"/>
                    <a:gd name="connsiteX3" fmla="*/ 0 w 840387"/>
                    <a:gd name="connsiteY3" fmla="*/ 0 h 828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40387" h="828446">
                      <a:moveTo>
                        <a:pt x="0" y="828446"/>
                      </a:moveTo>
                      <a:lnTo>
                        <a:pt x="840387" y="828446"/>
                      </a:lnTo>
                      <a:lnTo>
                        <a:pt x="84038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2" name="Freeform 411">
                  <a:extLst>
                    <a:ext uri="{FF2B5EF4-FFF2-40B4-BE49-F238E27FC236}">
                      <a16:creationId xmlns:a16="http://schemas.microsoft.com/office/drawing/2014/main" id="{E4F3481A-05CE-B949-B075-918659C8BDB5}"/>
                    </a:ext>
                  </a:extLst>
                </p:cNvPr>
                <p:cNvSpPr/>
                <p:nvPr/>
              </p:nvSpPr>
              <p:spPr>
                <a:xfrm>
                  <a:off x="2453658" y="7505613"/>
                  <a:ext cx="29452" cy="651516"/>
                </a:xfrm>
                <a:custGeom>
                  <a:avLst/>
                  <a:gdLst>
                    <a:gd name="connsiteX0" fmla="*/ 0 w 26750"/>
                    <a:gd name="connsiteY0" fmla="*/ 591748 h 591747"/>
                    <a:gd name="connsiteX1" fmla="*/ 26750 w 26750"/>
                    <a:gd name="connsiteY1" fmla="*/ 591748 h 591747"/>
                    <a:gd name="connsiteX2" fmla="*/ 26750 w 26750"/>
                    <a:gd name="connsiteY2" fmla="*/ 0 h 591747"/>
                    <a:gd name="connsiteX3" fmla="*/ 0 w 26750"/>
                    <a:gd name="connsiteY3" fmla="*/ 0 h 591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591747">
                      <a:moveTo>
                        <a:pt x="0" y="591748"/>
                      </a:moveTo>
                      <a:lnTo>
                        <a:pt x="26750" y="591748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3" name="Freeform 412">
                  <a:extLst>
                    <a:ext uri="{FF2B5EF4-FFF2-40B4-BE49-F238E27FC236}">
                      <a16:creationId xmlns:a16="http://schemas.microsoft.com/office/drawing/2014/main" id="{A5940FD7-28D7-724A-A730-CB40DE110846}"/>
                    </a:ext>
                  </a:extLst>
                </p:cNvPr>
                <p:cNvSpPr/>
                <p:nvPr/>
              </p:nvSpPr>
              <p:spPr>
                <a:xfrm>
                  <a:off x="2483110" y="7245007"/>
                  <a:ext cx="29452" cy="912122"/>
                </a:xfrm>
                <a:custGeom>
                  <a:avLst/>
                  <a:gdLst>
                    <a:gd name="connsiteX0" fmla="*/ 0 w 26750"/>
                    <a:gd name="connsiteY0" fmla="*/ 828446 h 828446"/>
                    <a:gd name="connsiteX1" fmla="*/ 26750 w 26750"/>
                    <a:gd name="connsiteY1" fmla="*/ 828446 h 828446"/>
                    <a:gd name="connsiteX2" fmla="*/ 26750 w 26750"/>
                    <a:gd name="connsiteY2" fmla="*/ 0 h 828446"/>
                    <a:gd name="connsiteX3" fmla="*/ 0 w 26750"/>
                    <a:gd name="connsiteY3" fmla="*/ 0 h 828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828446">
                      <a:moveTo>
                        <a:pt x="0" y="828446"/>
                      </a:moveTo>
                      <a:lnTo>
                        <a:pt x="26750" y="828446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4" name="Freeform 413">
                  <a:extLst>
                    <a:ext uri="{FF2B5EF4-FFF2-40B4-BE49-F238E27FC236}">
                      <a16:creationId xmlns:a16="http://schemas.microsoft.com/office/drawing/2014/main" id="{D65DF129-52C9-D147-AF88-7E1C31BFF6E7}"/>
                    </a:ext>
                  </a:extLst>
                </p:cNvPr>
                <p:cNvSpPr/>
                <p:nvPr/>
              </p:nvSpPr>
              <p:spPr>
                <a:xfrm>
                  <a:off x="2512562" y="7766220"/>
                  <a:ext cx="29452" cy="390909"/>
                </a:xfrm>
                <a:custGeom>
                  <a:avLst/>
                  <a:gdLst>
                    <a:gd name="connsiteX0" fmla="*/ 0 w 26750"/>
                    <a:gd name="connsiteY0" fmla="*/ 355049 h 355048"/>
                    <a:gd name="connsiteX1" fmla="*/ 26750 w 26750"/>
                    <a:gd name="connsiteY1" fmla="*/ 355049 h 355048"/>
                    <a:gd name="connsiteX2" fmla="*/ 26750 w 26750"/>
                    <a:gd name="connsiteY2" fmla="*/ 0 h 355048"/>
                    <a:gd name="connsiteX3" fmla="*/ 0 w 26750"/>
                    <a:gd name="connsiteY3" fmla="*/ 0 h 355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355048">
                      <a:moveTo>
                        <a:pt x="0" y="355049"/>
                      </a:moveTo>
                      <a:lnTo>
                        <a:pt x="26750" y="355049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5" name="Freeform 414">
                  <a:extLst>
                    <a:ext uri="{FF2B5EF4-FFF2-40B4-BE49-F238E27FC236}">
                      <a16:creationId xmlns:a16="http://schemas.microsoft.com/office/drawing/2014/main" id="{9BA10BE6-0B17-764E-A5FF-5A5BFE2D6453}"/>
                    </a:ext>
                  </a:extLst>
                </p:cNvPr>
                <p:cNvSpPr/>
                <p:nvPr/>
              </p:nvSpPr>
              <p:spPr>
                <a:xfrm>
                  <a:off x="2542015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6" name="Freeform 415">
                  <a:extLst>
                    <a:ext uri="{FF2B5EF4-FFF2-40B4-BE49-F238E27FC236}">
                      <a16:creationId xmlns:a16="http://schemas.microsoft.com/office/drawing/2014/main" id="{1E933D33-8F25-5940-BE15-95CC8DEC6B8C}"/>
                    </a:ext>
                  </a:extLst>
                </p:cNvPr>
                <p:cNvSpPr/>
                <p:nvPr/>
              </p:nvSpPr>
              <p:spPr>
                <a:xfrm>
                  <a:off x="2571466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7" name="Freeform 416">
                  <a:extLst>
                    <a:ext uri="{FF2B5EF4-FFF2-40B4-BE49-F238E27FC236}">
                      <a16:creationId xmlns:a16="http://schemas.microsoft.com/office/drawing/2014/main" id="{1591A7E3-476F-F04D-B689-31EF73C87C41}"/>
                    </a:ext>
                  </a:extLst>
                </p:cNvPr>
                <p:cNvSpPr/>
                <p:nvPr/>
              </p:nvSpPr>
              <p:spPr>
                <a:xfrm>
                  <a:off x="2600918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8" name="Freeform 417">
                  <a:extLst>
                    <a:ext uri="{FF2B5EF4-FFF2-40B4-BE49-F238E27FC236}">
                      <a16:creationId xmlns:a16="http://schemas.microsoft.com/office/drawing/2014/main" id="{702574FE-E420-D142-A9DA-81BCE3984F39}"/>
                    </a:ext>
                  </a:extLst>
                </p:cNvPr>
                <p:cNvSpPr/>
                <p:nvPr/>
              </p:nvSpPr>
              <p:spPr>
                <a:xfrm>
                  <a:off x="2630371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9" name="Freeform 418">
                  <a:extLst>
                    <a:ext uri="{FF2B5EF4-FFF2-40B4-BE49-F238E27FC236}">
                      <a16:creationId xmlns:a16="http://schemas.microsoft.com/office/drawing/2014/main" id="{154D42A6-496B-0147-935C-978DFB0E8A5D}"/>
                    </a:ext>
                  </a:extLst>
                </p:cNvPr>
                <p:cNvSpPr/>
                <p:nvPr/>
              </p:nvSpPr>
              <p:spPr>
                <a:xfrm>
                  <a:off x="2659823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20" name="Freeform 419">
                  <a:extLst>
                    <a:ext uri="{FF2B5EF4-FFF2-40B4-BE49-F238E27FC236}">
                      <a16:creationId xmlns:a16="http://schemas.microsoft.com/office/drawing/2014/main" id="{5528B03C-0C3C-334F-BCAE-7354D62BAF93}"/>
                    </a:ext>
                  </a:extLst>
                </p:cNvPr>
                <p:cNvSpPr/>
                <p:nvPr/>
              </p:nvSpPr>
              <p:spPr>
                <a:xfrm>
                  <a:off x="2689276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21" name="Freeform 420">
                  <a:extLst>
                    <a:ext uri="{FF2B5EF4-FFF2-40B4-BE49-F238E27FC236}">
                      <a16:creationId xmlns:a16="http://schemas.microsoft.com/office/drawing/2014/main" id="{7E62CB67-5146-FA43-9F5F-A5F3D028E7F6}"/>
                    </a:ext>
                  </a:extLst>
                </p:cNvPr>
                <p:cNvSpPr/>
                <p:nvPr/>
              </p:nvSpPr>
              <p:spPr>
                <a:xfrm>
                  <a:off x="2718728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22" name="Freeform 421">
                  <a:extLst>
                    <a:ext uri="{FF2B5EF4-FFF2-40B4-BE49-F238E27FC236}">
                      <a16:creationId xmlns:a16="http://schemas.microsoft.com/office/drawing/2014/main" id="{FBD6197D-B385-1442-8C79-245CB49C9FAB}"/>
                    </a:ext>
                  </a:extLst>
                </p:cNvPr>
                <p:cNvSpPr/>
                <p:nvPr/>
              </p:nvSpPr>
              <p:spPr>
                <a:xfrm>
                  <a:off x="2748181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23" name="Freeform 422">
                  <a:extLst>
                    <a:ext uri="{FF2B5EF4-FFF2-40B4-BE49-F238E27FC236}">
                      <a16:creationId xmlns:a16="http://schemas.microsoft.com/office/drawing/2014/main" id="{CB628E68-697E-084A-9063-3B78DE113F00}"/>
                    </a:ext>
                  </a:extLst>
                </p:cNvPr>
                <p:cNvSpPr/>
                <p:nvPr/>
              </p:nvSpPr>
              <p:spPr>
                <a:xfrm>
                  <a:off x="2777632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24" name="Freeform 423">
                  <a:extLst>
                    <a:ext uri="{FF2B5EF4-FFF2-40B4-BE49-F238E27FC236}">
                      <a16:creationId xmlns:a16="http://schemas.microsoft.com/office/drawing/2014/main" id="{AB487FC5-A7EE-2A49-9B11-359C73A7C9A4}"/>
                    </a:ext>
                  </a:extLst>
                </p:cNvPr>
                <p:cNvSpPr/>
                <p:nvPr/>
              </p:nvSpPr>
              <p:spPr>
                <a:xfrm>
                  <a:off x="2807086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25" name="Freeform 424">
                  <a:extLst>
                    <a:ext uri="{FF2B5EF4-FFF2-40B4-BE49-F238E27FC236}">
                      <a16:creationId xmlns:a16="http://schemas.microsoft.com/office/drawing/2014/main" id="{EFC00F01-9828-A146-AD37-C4E569E7B007}"/>
                    </a:ext>
                  </a:extLst>
                </p:cNvPr>
                <p:cNvSpPr/>
                <p:nvPr/>
              </p:nvSpPr>
              <p:spPr>
                <a:xfrm>
                  <a:off x="2836537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26" name="Freeform 425">
                  <a:extLst>
                    <a:ext uri="{FF2B5EF4-FFF2-40B4-BE49-F238E27FC236}">
                      <a16:creationId xmlns:a16="http://schemas.microsoft.com/office/drawing/2014/main" id="{ED3CD3AE-5923-0447-8344-5259B3E07B4F}"/>
                    </a:ext>
                  </a:extLst>
                </p:cNvPr>
                <p:cNvSpPr/>
                <p:nvPr/>
              </p:nvSpPr>
              <p:spPr>
                <a:xfrm>
                  <a:off x="2865989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27" name="Freeform 426">
                  <a:extLst>
                    <a:ext uri="{FF2B5EF4-FFF2-40B4-BE49-F238E27FC236}">
                      <a16:creationId xmlns:a16="http://schemas.microsoft.com/office/drawing/2014/main" id="{714DF1D0-81E9-D54F-8082-A2A844C8FBF7}"/>
                    </a:ext>
                  </a:extLst>
                </p:cNvPr>
                <p:cNvSpPr/>
                <p:nvPr/>
              </p:nvSpPr>
              <p:spPr>
                <a:xfrm>
                  <a:off x="2895442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28" name="Freeform 427">
                  <a:extLst>
                    <a:ext uri="{FF2B5EF4-FFF2-40B4-BE49-F238E27FC236}">
                      <a16:creationId xmlns:a16="http://schemas.microsoft.com/office/drawing/2014/main" id="{01218CFA-089A-2C4F-8109-DE2B18EEC326}"/>
                    </a:ext>
                  </a:extLst>
                </p:cNvPr>
                <p:cNvSpPr/>
                <p:nvPr/>
              </p:nvSpPr>
              <p:spPr>
                <a:xfrm>
                  <a:off x="2924894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29" name="Freeform 428">
                  <a:extLst>
                    <a:ext uri="{FF2B5EF4-FFF2-40B4-BE49-F238E27FC236}">
                      <a16:creationId xmlns:a16="http://schemas.microsoft.com/office/drawing/2014/main" id="{6792EBAE-A02E-B349-82D8-121C16C3B3B9}"/>
                    </a:ext>
                  </a:extLst>
                </p:cNvPr>
                <p:cNvSpPr/>
                <p:nvPr/>
              </p:nvSpPr>
              <p:spPr>
                <a:xfrm>
                  <a:off x="2954346" y="8157130"/>
                  <a:ext cx="29453" cy="13983"/>
                </a:xfrm>
                <a:custGeom>
                  <a:avLst/>
                  <a:gdLst>
                    <a:gd name="connsiteX0" fmla="*/ 0 w 26751"/>
                    <a:gd name="connsiteY0" fmla="*/ 0 h 12700"/>
                    <a:gd name="connsiteX1" fmla="*/ 26752 w 26751"/>
                    <a:gd name="connsiteY1" fmla="*/ 0 h 12700"/>
                    <a:gd name="connsiteX2" fmla="*/ 26752 w 26751"/>
                    <a:gd name="connsiteY2" fmla="*/ 0 h 12700"/>
                    <a:gd name="connsiteX3" fmla="*/ 0 w 26751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1" h="12700">
                      <a:moveTo>
                        <a:pt x="0" y="0"/>
                      </a:moveTo>
                      <a:lnTo>
                        <a:pt x="26752" y="0"/>
                      </a:lnTo>
                      <a:lnTo>
                        <a:pt x="267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30" name="Freeform 429">
                  <a:extLst>
                    <a:ext uri="{FF2B5EF4-FFF2-40B4-BE49-F238E27FC236}">
                      <a16:creationId xmlns:a16="http://schemas.microsoft.com/office/drawing/2014/main" id="{F8EA2045-59EC-9C42-839C-9B40DC11C55C}"/>
                    </a:ext>
                  </a:extLst>
                </p:cNvPr>
                <p:cNvSpPr/>
                <p:nvPr/>
              </p:nvSpPr>
              <p:spPr>
                <a:xfrm>
                  <a:off x="2983800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31" name="Freeform 430">
                  <a:extLst>
                    <a:ext uri="{FF2B5EF4-FFF2-40B4-BE49-F238E27FC236}">
                      <a16:creationId xmlns:a16="http://schemas.microsoft.com/office/drawing/2014/main" id="{25E6445A-8F17-9D46-A1E3-D67B2BAA625C}"/>
                    </a:ext>
                  </a:extLst>
                </p:cNvPr>
                <p:cNvSpPr/>
                <p:nvPr/>
              </p:nvSpPr>
              <p:spPr>
                <a:xfrm>
                  <a:off x="3013252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32" name="Freeform 431">
                  <a:extLst>
                    <a:ext uri="{FF2B5EF4-FFF2-40B4-BE49-F238E27FC236}">
                      <a16:creationId xmlns:a16="http://schemas.microsoft.com/office/drawing/2014/main" id="{9FDAEE9B-648F-634B-B256-796619DC7BC5}"/>
                    </a:ext>
                  </a:extLst>
                </p:cNvPr>
                <p:cNvSpPr/>
                <p:nvPr/>
              </p:nvSpPr>
              <p:spPr>
                <a:xfrm>
                  <a:off x="3042705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33" name="Freeform 432">
                  <a:extLst>
                    <a:ext uri="{FF2B5EF4-FFF2-40B4-BE49-F238E27FC236}">
                      <a16:creationId xmlns:a16="http://schemas.microsoft.com/office/drawing/2014/main" id="{0DE3601F-236D-2041-AE6F-9C2CB380C75E}"/>
                    </a:ext>
                  </a:extLst>
                </p:cNvPr>
                <p:cNvSpPr/>
                <p:nvPr/>
              </p:nvSpPr>
              <p:spPr>
                <a:xfrm>
                  <a:off x="3072156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34" name="Freeform 433">
                  <a:extLst>
                    <a:ext uri="{FF2B5EF4-FFF2-40B4-BE49-F238E27FC236}">
                      <a16:creationId xmlns:a16="http://schemas.microsoft.com/office/drawing/2014/main" id="{806AE02C-05B9-254C-9407-09C01CFB9CFC}"/>
                    </a:ext>
                  </a:extLst>
                </p:cNvPr>
                <p:cNvSpPr/>
                <p:nvPr/>
              </p:nvSpPr>
              <p:spPr>
                <a:xfrm>
                  <a:off x="3101609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35" name="Freeform 434">
                  <a:extLst>
                    <a:ext uri="{FF2B5EF4-FFF2-40B4-BE49-F238E27FC236}">
                      <a16:creationId xmlns:a16="http://schemas.microsoft.com/office/drawing/2014/main" id="{0CBBB063-7E9C-BB4C-BBB6-B8FA865B264D}"/>
                    </a:ext>
                  </a:extLst>
                </p:cNvPr>
                <p:cNvSpPr/>
                <p:nvPr/>
              </p:nvSpPr>
              <p:spPr>
                <a:xfrm>
                  <a:off x="3131063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36" name="Freeform 435">
                  <a:extLst>
                    <a:ext uri="{FF2B5EF4-FFF2-40B4-BE49-F238E27FC236}">
                      <a16:creationId xmlns:a16="http://schemas.microsoft.com/office/drawing/2014/main" id="{DDA237AA-6E67-C745-9CC5-204EC73CE773}"/>
                    </a:ext>
                  </a:extLst>
                </p:cNvPr>
                <p:cNvSpPr/>
                <p:nvPr/>
              </p:nvSpPr>
              <p:spPr>
                <a:xfrm>
                  <a:off x="3160514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37" name="Freeform 436">
                  <a:extLst>
                    <a:ext uri="{FF2B5EF4-FFF2-40B4-BE49-F238E27FC236}">
                      <a16:creationId xmlns:a16="http://schemas.microsoft.com/office/drawing/2014/main" id="{3F7C5B54-214C-C749-A5BA-11C6FE167C75}"/>
                    </a:ext>
                  </a:extLst>
                </p:cNvPr>
                <p:cNvSpPr/>
                <p:nvPr/>
              </p:nvSpPr>
              <p:spPr>
                <a:xfrm>
                  <a:off x="3189966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38" name="Freeform 437">
                  <a:extLst>
                    <a:ext uri="{FF2B5EF4-FFF2-40B4-BE49-F238E27FC236}">
                      <a16:creationId xmlns:a16="http://schemas.microsoft.com/office/drawing/2014/main" id="{69018DA6-8F82-654E-88C5-7DB5D61E4D9D}"/>
                    </a:ext>
                  </a:extLst>
                </p:cNvPr>
                <p:cNvSpPr/>
                <p:nvPr/>
              </p:nvSpPr>
              <p:spPr>
                <a:xfrm>
                  <a:off x="3219418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39" name="Freeform 438">
                  <a:extLst>
                    <a:ext uri="{FF2B5EF4-FFF2-40B4-BE49-F238E27FC236}">
                      <a16:creationId xmlns:a16="http://schemas.microsoft.com/office/drawing/2014/main" id="{3423B7DC-3F10-AB48-B57B-34DB475F0CF2}"/>
                    </a:ext>
                  </a:extLst>
                </p:cNvPr>
                <p:cNvSpPr/>
                <p:nvPr/>
              </p:nvSpPr>
              <p:spPr>
                <a:xfrm>
                  <a:off x="3248871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40" name="Freeform 439">
                  <a:extLst>
                    <a:ext uri="{FF2B5EF4-FFF2-40B4-BE49-F238E27FC236}">
                      <a16:creationId xmlns:a16="http://schemas.microsoft.com/office/drawing/2014/main" id="{0C4E937A-F657-0B47-B9C7-FCDC69E9844B}"/>
                    </a:ext>
                  </a:extLst>
                </p:cNvPr>
                <p:cNvSpPr/>
                <p:nvPr/>
              </p:nvSpPr>
              <p:spPr>
                <a:xfrm>
                  <a:off x="3278323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41" name="Freeform 440">
                  <a:extLst>
                    <a:ext uri="{FF2B5EF4-FFF2-40B4-BE49-F238E27FC236}">
                      <a16:creationId xmlns:a16="http://schemas.microsoft.com/office/drawing/2014/main" id="{2E9FCBC7-206A-C84C-8532-8309CD772E17}"/>
                    </a:ext>
                  </a:extLst>
                </p:cNvPr>
                <p:cNvSpPr/>
                <p:nvPr/>
              </p:nvSpPr>
              <p:spPr>
                <a:xfrm>
                  <a:off x="3307774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42" name="Freeform 441">
                  <a:extLst>
                    <a:ext uri="{FF2B5EF4-FFF2-40B4-BE49-F238E27FC236}">
                      <a16:creationId xmlns:a16="http://schemas.microsoft.com/office/drawing/2014/main" id="{F47715B3-3878-4743-8BE9-1617F430AA30}"/>
                    </a:ext>
                  </a:extLst>
                </p:cNvPr>
                <p:cNvSpPr/>
                <p:nvPr/>
              </p:nvSpPr>
              <p:spPr>
                <a:xfrm>
                  <a:off x="3337227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43" name="Freeform 442">
                  <a:extLst>
                    <a:ext uri="{FF2B5EF4-FFF2-40B4-BE49-F238E27FC236}">
                      <a16:creationId xmlns:a16="http://schemas.microsoft.com/office/drawing/2014/main" id="{C7AB5E65-3554-0149-9F6D-A3BDFC854F60}"/>
                    </a:ext>
                  </a:extLst>
                </p:cNvPr>
                <p:cNvSpPr/>
                <p:nvPr/>
              </p:nvSpPr>
              <p:spPr>
                <a:xfrm>
                  <a:off x="3366680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44" name="Freeform 443">
                  <a:extLst>
                    <a:ext uri="{FF2B5EF4-FFF2-40B4-BE49-F238E27FC236}">
                      <a16:creationId xmlns:a16="http://schemas.microsoft.com/office/drawing/2014/main" id="{A1550C66-64E5-D14C-8611-94F0D0A84CE1}"/>
                    </a:ext>
                  </a:extLst>
                </p:cNvPr>
                <p:cNvSpPr/>
                <p:nvPr/>
              </p:nvSpPr>
              <p:spPr>
                <a:xfrm>
                  <a:off x="3396132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B37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45" name="Freeform 444">
                  <a:extLst>
                    <a:ext uri="{FF2B5EF4-FFF2-40B4-BE49-F238E27FC236}">
                      <a16:creationId xmlns:a16="http://schemas.microsoft.com/office/drawing/2014/main" id="{2A6C6F18-B19C-7144-8D80-994840161A32}"/>
                    </a:ext>
                  </a:extLst>
                </p:cNvPr>
                <p:cNvSpPr/>
                <p:nvPr/>
              </p:nvSpPr>
              <p:spPr>
                <a:xfrm>
                  <a:off x="2453658" y="7973892"/>
                  <a:ext cx="29452" cy="183238"/>
                </a:xfrm>
                <a:custGeom>
                  <a:avLst/>
                  <a:gdLst>
                    <a:gd name="connsiteX0" fmla="*/ 0 w 26750"/>
                    <a:gd name="connsiteY0" fmla="*/ 166428 h 166428"/>
                    <a:gd name="connsiteX1" fmla="*/ 26750 w 26750"/>
                    <a:gd name="connsiteY1" fmla="*/ 166428 h 166428"/>
                    <a:gd name="connsiteX2" fmla="*/ 26750 w 26750"/>
                    <a:gd name="connsiteY2" fmla="*/ 0 h 166428"/>
                    <a:gd name="connsiteX3" fmla="*/ 0 w 26750"/>
                    <a:gd name="connsiteY3" fmla="*/ 0 h 166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66428">
                      <a:moveTo>
                        <a:pt x="0" y="166428"/>
                      </a:moveTo>
                      <a:lnTo>
                        <a:pt x="26750" y="166428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46" name="Freeform 445">
                  <a:extLst>
                    <a:ext uri="{FF2B5EF4-FFF2-40B4-BE49-F238E27FC236}">
                      <a16:creationId xmlns:a16="http://schemas.microsoft.com/office/drawing/2014/main" id="{A97A4D5F-3046-3F48-A7CF-53E1A1383751}"/>
                    </a:ext>
                  </a:extLst>
                </p:cNvPr>
                <p:cNvSpPr/>
                <p:nvPr/>
              </p:nvSpPr>
              <p:spPr>
                <a:xfrm>
                  <a:off x="2483110" y="8034972"/>
                  <a:ext cx="29452" cy="122159"/>
                </a:xfrm>
                <a:custGeom>
                  <a:avLst/>
                  <a:gdLst>
                    <a:gd name="connsiteX0" fmla="*/ 0 w 26750"/>
                    <a:gd name="connsiteY0" fmla="*/ 110952 h 110952"/>
                    <a:gd name="connsiteX1" fmla="*/ 26750 w 26750"/>
                    <a:gd name="connsiteY1" fmla="*/ 110952 h 110952"/>
                    <a:gd name="connsiteX2" fmla="*/ 26750 w 26750"/>
                    <a:gd name="connsiteY2" fmla="*/ 0 h 110952"/>
                    <a:gd name="connsiteX3" fmla="*/ 0 w 26750"/>
                    <a:gd name="connsiteY3" fmla="*/ 0 h 110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10952">
                      <a:moveTo>
                        <a:pt x="0" y="110952"/>
                      </a:moveTo>
                      <a:lnTo>
                        <a:pt x="26750" y="110952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47" name="Freeform 446">
                  <a:extLst>
                    <a:ext uri="{FF2B5EF4-FFF2-40B4-BE49-F238E27FC236}">
                      <a16:creationId xmlns:a16="http://schemas.microsoft.com/office/drawing/2014/main" id="{B03CF32D-307D-E94B-83C3-EBF4A41AA2AA}"/>
                    </a:ext>
                  </a:extLst>
                </p:cNvPr>
                <p:cNvSpPr/>
                <p:nvPr/>
              </p:nvSpPr>
              <p:spPr>
                <a:xfrm>
                  <a:off x="2512562" y="7912810"/>
                  <a:ext cx="29452" cy="244318"/>
                </a:xfrm>
                <a:custGeom>
                  <a:avLst/>
                  <a:gdLst>
                    <a:gd name="connsiteX0" fmla="*/ 0 w 26750"/>
                    <a:gd name="connsiteY0" fmla="*/ 221906 h 221905"/>
                    <a:gd name="connsiteX1" fmla="*/ 26750 w 26750"/>
                    <a:gd name="connsiteY1" fmla="*/ 221906 h 221905"/>
                    <a:gd name="connsiteX2" fmla="*/ 26750 w 26750"/>
                    <a:gd name="connsiteY2" fmla="*/ 0 h 221905"/>
                    <a:gd name="connsiteX3" fmla="*/ 0 w 26750"/>
                    <a:gd name="connsiteY3" fmla="*/ 0 h 22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221905">
                      <a:moveTo>
                        <a:pt x="0" y="221906"/>
                      </a:moveTo>
                      <a:lnTo>
                        <a:pt x="26750" y="221906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48" name="Freeform 447">
                  <a:extLst>
                    <a:ext uri="{FF2B5EF4-FFF2-40B4-BE49-F238E27FC236}">
                      <a16:creationId xmlns:a16="http://schemas.microsoft.com/office/drawing/2014/main" id="{6FE14054-CED6-854B-9EB0-B136890454CD}"/>
                    </a:ext>
                  </a:extLst>
                </p:cNvPr>
                <p:cNvSpPr/>
                <p:nvPr/>
              </p:nvSpPr>
              <p:spPr>
                <a:xfrm>
                  <a:off x="2542015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49" name="Freeform 448">
                  <a:extLst>
                    <a:ext uri="{FF2B5EF4-FFF2-40B4-BE49-F238E27FC236}">
                      <a16:creationId xmlns:a16="http://schemas.microsoft.com/office/drawing/2014/main" id="{71B48FED-6FE8-B04E-9B90-950B926ED325}"/>
                    </a:ext>
                  </a:extLst>
                </p:cNvPr>
                <p:cNvSpPr/>
                <p:nvPr/>
              </p:nvSpPr>
              <p:spPr>
                <a:xfrm>
                  <a:off x="2571466" y="8096052"/>
                  <a:ext cx="29452" cy="61080"/>
                </a:xfrm>
                <a:custGeom>
                  <a:avLst/>
                  <a:gdLst>
                    <a:gd name="connsiteX0" fmla="*/ 0 w 26750"/>
                    <a:gd name="connsiteY0" fmla="*/ 55476 h 55476"/>
                    <a:gd name="connsiteX1" fmla="*/ 26750 w 26750"/>
                    <a:gd name="connsiteY1" fmla="*/ 55476 h 55476"/>
                    <a:gd name="connsiteX2" fmla="*/ 26750 w 26750"/>
                    <a:gd name="connsiteY2" fmla="*/ 0 h 55476"/>
                    <a:gd name="connsiteX3" fmla="*/ 0 w 26750"/>
                    <a:gd name="connsiteY3" fmla="*/ 0 h 55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55476">
                      <a:moveTo>
                        <a:pt x="0" y="55476"/>
                      </a:moveTo>
                      <a:lnTo>
                        <a:pt x="26750" y="55476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0" name="Freeform 449">
                  <a:extLst>
                    <a:ext uri="{FF2B5EF4-FFF2-40B4-BE49-F238E27FC236}">
                      <a16:creationId xmlns:a16="http://schemas.microsoft.com/office/drawing/2014/main" id="{43512F0E-8CA8-C641-A262-5108437B3D50}"/>
                    </a:ext>
                  </a:extLst>
                </p:cNvPr>
                <p:cNvSpPr/>
                <p:nvPr/>
              </p:nvSpPr>
              <p:spPr>
                <a:xfrm>
                  <a:off x="2600918" y="7973892"/>
                  <a:ext cx="29452" cy="183238"/>
                </a:xfrm>
                <a:custGeom>
                  <a:avLst/>
                  <a:gdLst>
                    <a:gd name="connsiteX0" fmla="*/ 0 w 26750"/>
                    <a:gd name="connsiteY0" fmla="*/ 166428 h 166428"/>
                    <a:gd name="connsiteX1" fmla="*/ 26750 w 26750"/>
                    <a:gd name="connsiteY1" fmla="*/ 166428 h 166428"/>
                    <a:gd name="connsiteX2" fmla="*/ 26750 w 26750"/>
                    <a:gd name="connsiteY2" fmla="*/ 0 h 166428"/>
                    <a:gd name="connsiteX3" fmla="*/ 0 w 26750"/>
                    <a:gd name="connsiteY3" fmla="*/ 0 h 166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66428">
                      <a:moveTo>
                        <a:pt x="0" y="166428"/>
                      </a:moveTo>
                      <a:lnTo>
                        <a:pt x="26750" y="166428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1" name="Freeform 450">
                  <a:extLst>
                    <a:ext uri="{FF2B5EF4-FFF2-40B4-BE49-F238E27FC236}">
                      <a16:creationId xmlns:a16="http://schemas.microsoft.com/office/drawing/2014/main" id="{6A595121-51AF-624C-BCD6-13384A89E79C}"/>
                    </a:ext>
                  </a:extLst>
                </p:cNvPr>
                <p:cNvSpPr/>
                <p:nvPr/>
              </p:nvSpPr>
              <p:spPr>
                <a:xfrm>
                  <a:off x="2630371" y="8096052"/>
                  <a:ext cx="29452" cy="61080"/>
                </a:xfrm>
                <a:custGeom>
                  <a:avLst/>
                  <a:gdLst>
                    <a:gd name="connsiteX0" fmla="*/ 0 w 26750"/>
                    <a:gd name="connsiteY0" fmla="*/ 55476 h 55476"/>
                    <a:gd name="connsiteX1" fmla="*/ 26750 w 26750"/>
                    <a:gd name="connsiteY1" fmla="*/ 55476 h 55476"/>
                    <a:gd name="connsiteX2" fmla="*/ 26750 w 26750"/>
                    <a:gd name="connsiteY2" fmla="*/ 0 h 55476"/>
                    <a:gd name="connsiteX3" fmla="*/ 0 w 26750"/>
                    <a:gd name="connsiteY3" fmla="*/ 0 h 55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55476">
                      <a:moveTo>
                        <a:pt x="0" y="55476"/>
                      </a:moveTo>
                      <a:lnTo>
                        <a:pt x="26750" y="55476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2" name="Freeform 451">
                  <a:extLst>
                    <a:ext uri="{FF2B5EF4-FFF2-40B4-BE49-F238E27FC236}">
                      <a16:creationId xmlns:a16="http://schemas.microsoft.com/office/drawing/2014/main" id="{150ED171-D10A-CB4B-BEA5-218832085DD1}"/>
                    </a:ext>
                  </a:extLst>
                </p:cNvPr>
                <p:cNvSpPr/>
                <p:nvPr/>
              </p:nvSpPr>
              <p:spPr>
                <a:xfrm>
                  <a:off x="2659823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3" name="Freeform 452">
                  <a:extLst>
                    <a:ext uri="{FF2B5EF4-FFF2-40B4-BE49-F238E27FC236}">
                      <a16:creationId xmlns:a16="http://schemas.microsoft.com/office/drawing/2014/main" id="{434D6C57-74D9-3F49-8346-3C2BBF64EB25}"/>
                    </a:ext>
                  </a:extLst>
                </p:cNvPr>
                <p:cNvSpPr/>
                <p:nvPr/>
              </p:nvSpPr>
              <p:spPr>
                <a:xfrm>
                  <a:off x="2689276" y="8096052"/>
                  <a:ext cx="29452" cy="61080"/>
                </a:xfrm>
                <a:custGeom>
                  <a:avLst/>
                  <a:gdLst>
                    <a:gd name="connsiteX0" fmla="*/ 0 w 26750"/>
                    <a:gd name="connsiteY0" fmla="*/ 55476 h 55476"/>
                    <a:gd name="connsiteX1" fmla="*/ 26750 w 26750"/>
                    <a:gd name="connsiteY1" fmla="*/ 55476 h 55476"/>
                    <a:gd name="connsiteX2" fmla="*/ 26750 w 26750"/>
                    <a:gd name="connsiteY2" fmla="*/ 0 h 55476"/>
                    <a:gd name="connsiteX3" fmla="*/ 0 w 26750"/>
                    <a:gd name="connsiteY3" fmla="*/ 0 h 55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55476">
                      <a:moveTo>
                        <a:pt x="0" y="55476"/>
                      </a:moveTo>
                      <a:lnTo>
                        <a:pt x="26750" y="55476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4" name="Freeform 453">
                  <a:extLst>
                    <a:ext uri="{FF2B5EF4-FFF2-40B4-BE49-F238E27FC236}">
                      <a16:creationId xmlns:a16="http://schemas.microsoft.com/office/drawing/2014/main" id="{CDADD4F1-50C8-9845-9DB7-C8D4D82DA015}"/>
                    </a:ext>
                  </a:extLst>
                </p:cNvPr>
                <p:cNvSpPr/>
                <p:nvPr/>
              </p:nvSpPr>
              <p:spPr>
                <a:xfrm>
                  <a:off x="2718728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5" name="Freeform 454">
                  <a:extLst>
                    <a:ext uri="{FF2B5EF4-FFF2-40B4-BE49-F238E27FC236}">
                      <a16:creationId xmlns:a16="http://schemas.microsoft.com/office/drawing/2014/main" id="{5526EBBB-3C91-8041-BE9B-445FC5708BCD}"/>
                    </a:ext>
                  </a:extLst>
                </p:cNvPr>
                <p:cNvSpPr/>
                <p:nvPr/>
              </p:nvSpPr>
              <p:spPr>
                <a:xfrm>
                  <a:off x="2748181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6" name="Freeform 455">
                  <a:extLst>
                    <a:ext uri="{FF2B5EF4-FFF2-40B4-BE49-F238E27FC236}">
                      <a16:creationId xmlns:a16="http://schemas.microsoft.com/office/drawing/2014/main" id="{2FED135B-1637-6845-A1A2-FAFF2AEEE92B}"/>
                    </a:ext>
                  </a:extLst>
                </p:cNvPr>
                <p:cNvSpPr/>
                <p:nvPr/>
              </p:nvSpPr>
              <p:spPr>
                <a:xfrm>
                  <a:off x="2777632" y="8096052"/>
                  <a:ext cx="29452" cy="61080"/>
                </a:xfrm>
                <a:custGeom>
                  <a:avLst/>
                  <a:gdLst>
                    <a:gd name="connsiteX0" fmla="*/ 0 w 26750"/>
                    <a:gd name="connsiteY0" fmla="*/ 55476 h 55476"/>
                    <a:gd name="connsiteX1" fmla="*/ 26750 w 26750"/>
                    <a:gd name="connsiteY1" fmla="*/ 55476 h 55476"/>
                    <a:gd name="connsiteX2" fmla="*/ 26750 w 26750"/>
                    <a:gd name="connsiteY2" fmla="*/ 0 h 55476"/>
                    <a:gd name="connsiteX3" fmla="*/ 0 w 26750"/>
                    <a:gd name="connsiteY3" fmla="*/ 0 h 55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55476">
                      <a:moveTo>
                        <a:pt x="0" y="55476"/>
                      </a:moveTo>
                      <a:lnTo>
                        <a:pt x="26750" y="55476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7" name="Freeform 456">
                  <a:extLst>
                    <a:ext uri="{FF2B5EF4-FFF2-40B4-BE49-F238E27FC236}">
                      <a16:creationId xmlns:a16="http://schemas.microsoft.com/office/drawing/2014/main" id="{9556F7B2-BA44-9443-BE5B-3B1CD33E43CD}"/>
                    </a:ext>
                  </a:extLst>
                </p:cNvPr>
                <p:cNvSpPr/>
                <p:nvPr/>
              </p:nvSpPr>
              <p:spPr>
                <a:xfrm>
                  <a:off x="2807086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8" name="Freeform 457">
                  <a:extLst>
                    <a:ext uri="{FF2B5EF4-FFF2-40B4-BE49-F238E27FC236}">
                      <a16:creationId xmlns:a16="http://schemas.microsoft.com/office/drawing/2014/main" id="{5D00F0C5-A58A-CE45-8B24-411B66C3DAF8}"/>
                    </a:ext>
                  </a:extLst>
                </p:cNvPr>
                <p:cNvSpPr/>
                <p:nvPr/>
              </p:nvSpPr>
              <p:spPr>
                <a:xfrm>
                  <a:off x="2836537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9" name="Freeform 458">
                  <a:extLst>
                    <a:ext uri="{FF2B5EF4-FFF2-40B4-BE49-F238E27FC236}">
                      <a16:creationId xmlns:a16="http://schemas.microsoft.com/office/drawing/2014/main" id="{22B29D24-9E36-2643-94FD-228DF6403E02}"/>
                    </a:ext>
                  </a:extLst>
                </p:cNvPr>
                <p:cNvSpPr/>
                <p:nvPr/>
              </p:nvSpPr>
              <p:spPr>
                <a:xfrm>
                  <a:off x="2865989" y="8096052"/>
                  <a:ext cx="29452" cy="61080"/>
                </a:xfrm>
                <a:custGeom>
                  <a:avLst/>
                  <a:gdLst>
                    <a:gd name="connsiteX0" fmla="*/ 0 w 26750"/>
                    <a:gd name="connsiteY0" fmla="*/ 55476 h 55476"/>
                    <a:gd name="connsiteX1" fmla="*/ 26750 w 26750"/>
                    <a:gd name="connsiteY1" fmla="*/ 55476 h 55476"/>
                    <a:gd name="connsiteX2" fmla="*/ 26750 w 26750"/>
                    <a:gd name="connsiteY2" fmla="*/ 0 h 55476"/>
                    <a:gd name="connsiteX3" fmla="*/ 0 w 26750"/>
                    <a:gd name="connsiteY3" fmla="*/ 0 h 55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55476">
                      <a:moveTo>
                        <a:pt x="0" y="55476"/>
                      </a:moveTo>
                      <a:lnTo>
                        <a:pt x="26750" y="55476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0" name="Freeform 459">
                  <a:extLst>
                    <a:ext uri="{FF2B5EF4-FFF2-40B4-BE49-F238E27FC236}">
                      <a16:creationId xmlns:a16="http://schemas.microsoft.com/office/drawing/2014/main" id="{BAEFE023-AFA6-674C-A43C-019D56A44345}"/>
                    </a:ext>
                  </a:extLst>
                </p:cNvPr>
                <p:cNvSpPr/>
                <p:nvPr/>
              </p:nvSpPr>
              <p:spPr>
                <a:xfrm>
                  <a:off x="2895442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DF9C7BA4-85EE-C147-9DD2-AF426052CC24}"/>
                    </a:ext>
                  </a:extLst>
                </p:cNvPr>
                <p:cNvSpPr/>
                <p:nvPr/>
              </p:nvSpPr>
              <p:spPr>
                <a:xfrm>
                  <a:off x="2924894" y="8096052"/>
                  <a:ext cx="29452" cy="61080"/>
                </a:xfrm>
                <a:custGeom>
                  <a:avLst/>
                  <a:gdLst>
                    <a:gd name="connsiteX0" fmla="*/ 0 w 26750"/>
                    <a:gd name="connsiteY0" fmla="*/ 55476 h 55476"/>
                    <a:gd name="connsiteX1" fmla="*/ 26750 w 26750"/>
                    <a:gd name="connsiteY1" fmla="*/ 55476 h 55476"/>
                    <a:gd name="connsiteX2" fmla="*/ 26750 w 26750"/>
                    <a:gd name="connsiteY2" fmla="*/ 0 h 55476"/>
                    <a:gd name="connsiteX3" fmla="*/ 0 w 26750"/>
                    <a:gd name="connsiteY3" fmla="*/ 0 h 55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55476">
                      <a:moveTo>
                        <a:pt x="0" y="55476"/>
                      </a:moveTo>
                      <a:lnTo>
                        <a:pt x="26750" y="55476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9CB1E3CB-A7AA-A74B-8505-C612F5AD634C}"/>
                    </a:ext>
                  </a:extLst>
                </p:cNvPr>
                <p:cNvSpPr/>
                <p:nvPr/>
              </p:nvSpPr>
              <p:spPr>
                <a:xfrm>
                  <a:off x="2954346" y="8157130"/>
                  <a:ext cx="29453" cy="13983"/>
                </a:xfrm>
                <a:custGeom>
                  <a:avLst/>
                  <a:gdLst>
                    <a:gd name="connsiteX0" fmla="*/ 0 w 26751"/>
                    <a:gd name="connsiteY0" fmla="*/ 0 h 12700"/>
                    <a:gd name="connsiteX1" fmla="*/ 26752 w 26751"/>
                    <a:gd name="connsiteY1" fmla="*/ 0 h 12700"/>
                    <a:gd name="connsiteX2" fmla="*/ 26752 w 26751"/>
                    <a:gd name="connsiteY2" fmla="*/ 0 h 12700"/>
                    <a:gd name="connsiteX3" fmla="*/ 0 w 26751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1" h="12700">
                      <a:moveTo>
                        <a:pt x="0" y="0"/>
                      </a:moveTo>
                      <a:lnTo>
                        <a:pt x="26752" y="0"/>
                      </a:lnTo>
                      <a:lnTo>
                        <a:pt x="267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3" name="Freeform 462">
                  <a:extLst>
                    <a:ext uri="{FF2B5EF4-FFF2-40B4-BE49-F238E27FC236}">
                      <a16:creationId xmlns:a16="http://schemas.microsoft.com/office/drawing/2014/main" id="{FE5B3CA7-8ECE-AA4A-B2A2-3B5BAF75E51A}"/>
                    </a:ext>
                  </a:extLst>
                </p:cNvPr>
                <p:cNvSpPr/>
                <p:nvPr/>
              </p:nvSpPr>
              <p:spPr>
                <a:xfrm>
                  <a:off x="2983800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4" name="Freeform 463">
                  <a:extLst>
                    <a:ext uri="{FF2B5EF4-FFF2-40B4-BE49-F238E27FC236}">
                      <a16:creationId xmlns:a16="http://schemas.microsoft.com/office/drawing/2014/main" id="{17CDA35A-5B70-7244-B6F5-88A35EC655BC}"/>
                    </a:ext>
                  </a:extLst>
                </p:cNvPr>
                <p:cNvSpPr/>
                <p:nvPr/>
              </p:nvSpPr>
              <p:spPr>
                <a:xfrm>
                  <a:off x="3013252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5" name="Freeform 464">
                  <a:extLst>
                    <a:ext uri="{FF2B5EF4-FFF2-40B4-BE49-F238E27FC236}">
                      <a16:creationId xmlns:a16="http://schemas.microsoft.com/office/drawing/2014/main" id="{09221E37-BBDE-2546-9379-E95D6566F6DF}"/>
                    </a:ext>
                  </a:extLst>
                </p:cNvPr>
                <p:cNvSpPr/>
                <p:nvPr/>
              </p:nvSpPr>
              <p:spPr>
                <a:xfrm>
                  <a:off x="3042705" y="8096052"/>
                  <a:ext cx="29452" cy="61080"/>
                </a:xfrm>
                <a:custGeom>
                  <a:avLst/>
                  <a:gdLst>
                    <a:gd name="connsiteX0" fmla="*/ 0 w 26750"/>
                    <a:gd name="connsiteY0" fmla="*/ 55476 h 55476"/>
                    <a:gd name="connsiteX1" fmla="*/ 26750 w 26750"/>
                    <a:gd name="connsiteY1" fmla="*/ 55476 h 55476"/>
                    <a:gd name="connsiteX2" fmla="*/ 26750 w 26750"/>
                    <a:gd name="connsiteY2" fmla="*/ 0 h 55476"/>
                    <a:gd name="connsiteX3" fmla="*/ 0 w 26750"/>
                    <a:gd name="connsiteY3" fmla="*/ 0 h 55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55476">
                      <a:moveTo>
                        <a:pt x="0" y="55476"/>
                      </a:moveTo>
                      <a:lnTo>
                        <a:pt x="26750" y="55476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6" name="Freeform 465">
                  <a:extLst>
                    <a:ext uri="{FF2B5EF4-FFF2-40B4-BE49-F238E27FC236}">
                      <a16:creationId xmlns:a16="http://schemas.microsoft.com/office/drawing/2014/main" id="{5193FA6B-C490-F04B-81BE-428BBA38C257}"/>
                    </a:ext>
                  </a:extLst>
                </p:cNvPr>
                <p:cNvSpPr/>
                <p:nvPr/>
              </p:nvSpPr>
              <p:spPr>
                <a:xfrm>
                  <a:off x="3072156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7" name="Freeform 466">
                  <a:extLst>
                    <a:ext uri="{FF2B5EF4-FFF2-40B4-BE49-F238E27FC236}">
                      <a16:creationId xmlns:a16="http://schemas.microsoft.com/office/drawing/2014/main" id="{B3194BE3-EA2A-1248-861E-E8A1ABAA2DFB}"/>
                    </a:ext>
                  </a:extLst>
                </p:cNvPr>
                <p:cNvSpPr/>
                <p:nvPr/>
              </p:nvSpPr>
              <p:spPr>
                <a:xfrm>
                  <a:off x="3101609" y="7973892"/>
                  <a:ext cx="29452" cy="183238"/>
                </a:xfrm>
                <a:custGeom>
                  <a:avLst/>
                  <a:gdLst>
                    <a:gd name="connsiteX0" fmla="*/ 0 w 26750"/>
                    <a:gd name="connsiteY0" fmla="*/ 166428 h 166428"/>
                    <a:gd name="connsiteX1" fmla="*/ 26750 w 26750"/>
                    <a:gd name="connsiteY1" fmla="*/ 166428 h 166428"/>
                    <a:gd name="connsiteX2" fmla="*/ 26750 w 26750"/>
                    <a:gd name="connsiteY2" fmla="*/ 0 h 166428"/>
                    <a:gd name="connsiteX3" fmla="*/ 0 w 26750"/>
                    <a:gd name="connsiteY3" fmla="*/ 0 h 166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66428">
                      <a:moveTo>
                        <a:pt x="0" y="166428"/>
                      </a:moveTo>
                      <a:lnTo>
                        <a:pt x="26750" y="166428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8" name="Freeform 467">
                  <a:extLst>
                    <a:ext uri="{FF2B5EF4-FFF2-40B4-BE49-F238E27FC236}">
                      <a16:creationId xmlns:a16="http://schemas.microsoft.com/office/drawing/2014/main" id="{8DB4BBB4-9ABA-014D-818D-02737BF6C63D}"/>
                    </a:ext>
                  </a:extLst>
                </p:cNvPr>
                <p:cNvSpPr/>
                <p:nvPr/>
              </p:nvSpPr>
              <p:spPr>
                <a:xfrm>
                  <a:off x="3131063" y="8034972"/>
                  <a:ext cx="29452" cy="122159"/>
                </a:xfrm>
                <a:custGeom>
                  <a:avLst/>
                  <a:gdLst>
                    <a:gd name="connsiteX0" fmla="*/ 0 w 26750"/>
                    <a:gd name="connsiteY0" fmla="*/ 110952 h 110952"/>
                    <a:gd name="connsiteX1" fmla="*/ 26750 w 26750"/>
                    <a:gd name="connsiteY1" fmla="*/ 110952 h 110952"/>
                    <a:gd name="connsiteX2" fmla="*/ 26750 w 26750"/>
                    <a:gd name="connsiteY2" fmla="*/ 0 h 110952"/>
                    <a:gd name="connsiteX3" fmla="*/ 0 w 26750"/>
                    <a:gd name="connsiteY3" fmla="*/ 0 h 110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10952">
                      <a:moveTo>
                        <a:pt x="0" y="110952"/>
                      </a:moveTo>
                      <a:lnTo>
                        <a:pt x="26750" y="110952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9" name="Freeform 468">
                  <a:extLst>
                    <a:ext uri="{FF2B5EF4-FFF2-40B4-BE49-F238E27FC236}">
                      <a16:creationId xmlns:a16="http://schemas.microsoft.com/office/drawing/2014/main" id="{262EFB08-64B0-6140-AB9C-16D7A533FF46}"/>
                    </a:ext>
                  </a:extLst>
                </p:cNvPr>
                <p:cNvSpPr/>
                <p:nvPr/>
              </p:nvSpPr>
              <p:spPr>
                <a:xfrm>
                  <a:off x="3160514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70" name="Freeform 469">
                  <a:extLst>
                    <a:ext uri="{FF2B5EF4-FFF2-40B4-BE49-F238E27FC236}">
                      <a16:creationId xmlns:a16="http://schemas.microsoft.com/office/drawing/2014/main" id="{79F90A3D-FC2E-6944-A7BE-0A206E00B27C}"/>
                    </a:ext>
                  </a:extLst>
                </p:cNvPr>
                <p:cNvSpPr/>
                <p:nvPr/>
              </p:nvSpPr>
              <p:spPr>
                <a:xfrm>
                  <a:off x="3189966" y="8096052"/>
                  <a:ext cx="29452" cy="61080"/>
                </a:xfrm>
                <a:custGeom>
                  <a:avLst/>
                  <a:gdLst>
                    <a:gd name="connsiteX0" fmla="*/ 0 w 26750"/>
                    <a:gd name="connsiteY0" fmla="*/ 55476 h 55476"/>
                    <a:gd name="connsiteX1" fmla="*/ 26750 w 26750"/>
                    <a:gd name="connsiteY1" fmla="*/ 55476 h 55476"/>
                    <a:gd name="connsiteX2" fmla="*/ 26750 w 26750"/>
                    <a:gd name="connsiteY2" fmla="*/ 0 h 55476"/>
                    <a:gd name="connsiteX3" fmla="*/ 0 w 26750"/>
                    <a:gd name="connsiteY3" fmla="*/ 0 h 55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55476">
                      <a:moveTo>
                        <a:pt x="0" y="55476"/>
                      </a:moveTo>
                      <a:lnTo>
                        <a:pt x="26750" y="55476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71" name="Freeform 470">
                  <a:extLst>
                    <a:ext uri="{FF2B5EF4-FFF2-40B4-BE49-F238E27FC236}">
                      <a16:creationId xmlns:a16="http://schemas.microsoft.com/office/drawing/2014/main" id="{100D1408-5FC3-D24A-9480-0CE3DE1415D5}"/>
                    </a:ext>
                  </a:extLst>
                </p:cNvPr>
                <p:cNvSpPr/>
                <p:nvPr/>
              </p:nvSpPr>
              <p:spPr>
                <a:xfrm>
                  <a:off x="3219418" y="8096052"/>
                  <a:ext cx="29452" cy="61080"/>
                </a:xfrm>
                <a:custGeom>
                  <a:avLst/>
                  <a:gdLst>
                    <a:gd name="connsiteX0" fmla="*/ 0 w 26750"/>
                    <a:gd name="connsiteY0" fmla="*/ 55476 h 55476"/>
                    <a:gd name="connsiteX1" fmla="*/ 26750 w 26750"/>
                    <a:gd name="connsiteY1" fmla="*/ 55476 h 55476"/>
                    <a:gd name="connsiteX2" fmla="*/ 26750 w 26750"/>
                    <a:gd name="connsiteY2" fmla="*/ 0 h 55476"/>
                    <a:gd name="connsiteX3" fmla="*/ 0 w 26750"/>
                    <a:gd name="connsiteY3" fmla="*/ 0 h 55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55476">
                      <a:moveTo>
                        <a:pt x="0" y="55476"/>
                      </a:moveTo>
                      <a:lnTo>
                        <a:pt x="26750" y="55476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72" name="Freeform 471">
                  <a:extLst>
                    <a:ext uri="{FF2B5EF4-FFF2-40B4-BE49-F238E27FC236}">
                      <a16:creationId xmlns:a16="http://schemas.microsoft.com/office/drawing/2014/main" id="{3874E319-3B8D-B749-BA4F-A99074AE0D1F}"/>
                    </a:ext>
                  </a:extLst>
                </p:cNvPr>
                <p:cNvSpPr/>
                <p:nvPr/>
              </p:nvSpPr>
              <p:spPr>
                <a:xfrm>
                  <a:off x="3248871" y="7851732"/>
                  <a:ext cx="29452" cy="305397"/>
                </a:xfrm>
                <a:custGeom>
                  <a:avLst/>
                  <a:gdLst>
                    <a:gd name="connsiteX0" fmla="*/ 0 w 26750"/>
                    <a:gd name="connsiteY0" fmla="*/ 277382 h 277381"/>
                    <a:gd name="connsiteX1" fmla="*/ 26750 w 26750"/>
                    <a:gd name="connsiteY1" fmla="*/ 277382 h 277381"/>
                    <a:gd name="connsiteX2" fmla="*/ 26750 w 26750"/>
                    <a:gd name="connsiteY2" fmla="*/ 0 h 277381"/>
                    <a:gd name="connsiteX3" fmla="*/ 0 w 26750"/>
                    <a:gd name="connsiteY3" fmla="*/ 0 h 277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277381">
                      <a:moveTo>
                        <a:pt x="0" y="277382"/>
                      </a:moveTo>
                      <a:lnTo>
                        <a:pt x="26750" y="277382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473" name="Freeform 472">
                  <a:extLst>
                    <a:ext uri="{FF2B5EF4-FFF2-40B4-BE49-F238E27FC236}">
                      <a16:creationId xmlns:a16="http://schemas.microsoft.com/office/drawing/2014/main" id="{AB3EF434-8DD0-D040-8934-0916C27F1FA3}"/>
                    </a:ext>
                  </a:extLst>
                </p:cNvPr>
                <p:cNvSpPr/>
                <p:nvPr/>
              </p:nvSpPr>
              <p:spPr>
                <a:xfrm>
                  <a:off x="3278323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74" name="Freeform 473">
                  <a:extLst>
                    <a:ext uri="{FF2B5EF4-FFF2-40B4-BE49-F238E27FC236}">
                      <a16:creationId xmlns:a16="http://schemas.microsoft.com/office/drawing/2014/main" id="{2D6B30FF-6C99-7743-8C6B-BC8984385869}"/>
                    </a:ext>
                  </a:extLst>
                </p:cNvPr>
                <p:cNvSpPr/>
                <p:nvPr/>
              </p:nvSpPr>
              <p:spPr>
                <a:xfrm>
                  <a:off x="3307774" y="8096052"/>
                  <a:ext cx="29452" cy="61080"/>
                </a:xfrm>
                <a:custGeom>
                  <a:avLst/>
                  <a:gdLst>
                    <a:gd name="connsiteX0" fmla="*/ 0 w 26750"/>
                    <a:gd name="connsiteY0" fmla="*/ 55476 h 55476"/>
                    <a:gd name="connsiteX1" fmla="*/ 26750 w 26750"/>
                    <a:gd name="connsiteY1" fmla="*/ 55476 h 55476"/>
                    <a:gd name="connsiteX2" fmla="*/ 26750 w 26750"/>
                    <a:gd name="connsiteY2" fmla="*/ 0 h 55476"/>
                    <a:gd name="connsiteX3" fmla="*/ 0 w 26750"/>
                    <a:gd name="connsiteY3" fmla="*/ 0 h 55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55476">
                      <a:moveTo>
                        <a:pt x="0" y="55476"/>
                      </a:moveTo>
                      <a:lnTo>
                        <a:pt x="26750" y="55476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75" name="Freeform 474">
                  <a:extLst>
                    <a:ext uri="{FF2B5EF4-FFF2-40B4-BE49-F238E27FC236}">
                      <a16:creationId xmlns:a16="http://schemas.microsoft.com/office/drawing/2014/main" id="{509F556C-3DCB-BA48-A19F-5CBC1A427301}"/>
                    </a:ext>
                  </a:extLst>
                </p:cNvPr>
                <p:cNvSpPr/>
                <p:nvPr/>
              </p:nvSpPr>
              <p:spPr>
                <a:xfrm>
                  <a:off x="3337227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79" name="Freeform 478">
                  <a:extLst>
                    <a:ext uri="{FF2B5EF4-FFF2-40B4-BE49-F238E27FC236}">
                      <a16:creationId xmlns:a16="http://schemas.microsoft.com/office/drawing/2014/main" id="{71483668-A179-3F4C-8E1D-77C1C71626A9}"/>
                    </a:ext>
                  </a:extLst>
                </p:cNvPr>
                <p:cNvSpPr/>
                <p:nvPr/>
              </p:nvSpPr>
              <p:spPr>
                <a:xfrm>
                  <a:off x="2418236" y="7384378"/>
                  <a:ext cx="165435" cy="769050"/>
                </a:xfrm>
                <a:custGeom>
                  <a:avLst/>
                  <a:gdLst>
                    <a:gd name="connsiteX0" fmla="*/ 0 w 150258"/>
                    <a:gd name="connsiteY0" fmla="*/ 698340 h 698499"/>
                    <a:gd name="connsiteX1" fmla="*/ 3549 w 150258"/>
                    <a:gd name="connsiteY1" fmla="*/ 696368 h 698499"/>
                    <a:gd name="connsiteX2" fmla="*/ 7099 w 150258"/>
                    <a:gd name="connsiteY2" fmla="*/ 691466 h 698499"/>
                    <a:gd name="connsiteX3" fmla="*/ 10648 w 150258"/>
                    <a:gd name="connsiteY3" fmla="*/ 682116 h 698499"/>
                    <a:gd name="connsiteX4" fmla="*/ 15381 w 150258"/>
                    <a:gd name="connsiteY4" fmla="*/ 658815 h 698499"/>
                    <a:gd name="connsiteX5" fmla="*/ 20113 w 150258"/>
                    <a:gd name="connsiteY5" fmla="*/ 617284 h 698499"/>
                    <a:gd name="connsiteX6" fmla="*/ 26029 w 150258"/>
                    <a:gd name="connsiteY6" fmla="*/ 532035 h 698499"/>
                    <a:gd name="connsiteX7" fmla="*/ 34311 w 150258"/>
                    <a:gd name="connsiteY7" fmla="*/ 355458 h 698499"/>
                    <a:gd name="connsiteX8" fmla="*/ 46143 w 150258"/>
                    <a:gd name="connsiteY8" fmla="*/ 101582 h 698499"/>
                    <a:gd name="connsiteX9" fmla="*/ 52058 w 150258"/>
                    <a:gd name="connsiteY9" fmla="*/ 29143 h 698499"/>
                    <a:gd name="connsiteX10" fmla="*/ 56791 w 150258"/>
                    <a:gd name="connsiteY10" fmla="*/ 3467 h 698499"/>
                    <a:gd name="connsiteX11" fmla="*/ 59157 w 150258"/>
                    <a:gd name="connsiteY11" fmla="*/ 0 h 698499"/>
                    <a:gd name="connsiteX12" fmla="*/ 61524 w 150258"/>
                    <a:gd name="connsiteY12" fmla="*/ 1901 h 698499"/>
                    <a:gd name="connsiteX13" fmla="*/ 65073 w 150258"/>
                    <a:gd name="connsiteY13" fmla="*/ 13500 h 698499"/>
                    <a:gd name="connsiteX14" fmla="*/ 69806 w 150258"/>
                    <a:gd name="connsiteY14" fmla="*/ 42516 h 698499"/>
                    <a:gd name="connsiteX15" fmla="*/ 78088 w 150258"/>
                    <a:gd name="connsiteY15" fmla="*/ 118101 h 698499"/>
                    <a:gd name="connsiteX16" fmla="*/ 94651 w 150258"/>
                    <a:gd name="connsiteY16" fmla="*/ 274838 h 698499"/>
                    <a:gd name="connsiteX17" fmla="*/ 106482 w 150258"/>
                    <a:gd name="connsiteY17" fmla="*/ 385638 h 698499"/>
                    <a:gd name="connsiteX18" fmla="*/ 131329 w 150258"/>
                    <a:gd name="connsiteY18" fmla="*/ 656100 h 698499"/>
                    <a:gd name="connsiteX19" fmla="*/ 137245 w 150258"/>
                    <a:gd name="connsiteY19" fmla="*/ 682295 h 698499"/>
                    <a:gd name="connsiteX20" fmla="*/ 141977 w 150258"/>
                    <a:gd name="connsiteY20" fmla="*/ 692917 h 698499"/>
                    <a:gd name="connsiteX21" fmla="*/ 146709 w 150258"/>
                    <a:gd name="connsiteY21" fmla="*/ 697634 h 698499"/>
                    <a:gd name="connsiteX22" fmla="*/ 150259 w 150258"/>
                    <a:gd name="connsiteY22" fmla="*/ 698500 h 698499"/>
                    <a:gd name="connsiteX23" fmla="*/ 150259 w 150258"/>
                    <a:gd name="connsiteY23" fmla="*/ 698500 h 698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50258" h="698499">
                      <a:moveTo>
                        <a:pt x="0" y="698340"/>
                      </a:moveTo>
                      <a:lnTo>
                        <a:pt x="3549" y="696368"/>
                      </a:lnTo>
                      <a:lnTo>
                        <a:pt x="7099" y="691466"/>
                      </a:lnTo>
                      <a:lnTo>
                        <a:pt x="10648" y="682116"/>
                      </a:lnTo>
                      <a:lnTo>
                        <a:pt x="15381" y="658815"/>
                      </a:lnTo>
                      <a:lnTo>
                        <a:pt x="20113" y="617284"/>
                      </a:lnTo>
                      <a:lnTo>
                        <a:pt x="26029" y="532035"/>
                      </a:lnTo>
                      <a:lnTo>
                        <a:pt x="34311" y="355458"/>
                      </a:lnTo>
                      <a:lnTo>
                        <a:pt x="46143" y="101582"/>
                      </a:lnTo>
                      <a:lnTo>
                        <a:pt x="52058" y="29143"/>
                      </a:lnTo>
                      <a:lnTo>
                        <a:pt x="56791" y="3467"/>
                      </a:lnTo>
                      <a:lnTo>
                        <a:pt x="59157" y="0"/>
                      </a:lnTo>
                      <a:lnTo>
                        <a:pt x="61524" y="1901"/>
                      </a:lnTo>
                      <a:lnTo>
                        <a:pt x="65073" y="13500"/>
                      </a:lnTo>
                      <a:lnTo>
                        <a:pt x="69806" y="42516"/>
                      </a:lnTo>
                      <a:lnTo>
                        <a:pt x="78088" y="118101"/>
                      </a:lnTo>
                      <a:lnTo>
                        <a:pt x="94651" y="274838"/>
                      </a:lnTo>
                      <a:lnTo>
                        <a:pt x="106482" y="385638"/>
                      </a:lnTo>
                      <a:lnTo>
                        <a:pt x="131329" y="656100"/>
                      </a:lnTo>
                      <a:lnTo>
                        <a:pt x="137245" y="682295"/>
                      </a:lnTo>
                      <a:lnTo>
                        <a:pt x="141977" y="692917"/>
                      </a:lnTo>
                      <a:lnTo>
                        <a:pt x="146709" y="697634"/>
                      </a:lnTo>
                      <a:lnTo>
                        <a:pt x="150259" y="698500"/>
                      </a:lnTo>
                      <a:lnTo>
                        <a:pt x="150259" y="698500"/>
                      </a:lnTo>
                    </a:path>
                  </a:pathLst>
                </a:custGeom>
                <a:noFill/>
                <a:ln w="25400" cap="sq">
                  <a:solidFill>
                    <a:srgbClr val="2EB37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80" name="Freeform 479">
                  <a:extLst>
                    <a:ext uri="{FF2B5EF4-FFF2-40B4-BE49-F238E27FC236}">
                      <a16:creationId xmlns:a16="http://schemas.microsoft.com/office/drawing/2014/main" id="{F87DDA19-99CB-784D-AA27-37A6DF060279}"/>
                    </a:ext>
                  </a:extLst>
                </p:cNvPr>
                <p:cNvSpPr/>
                <p:nvPr/>
              </p:nvSpPr>
              <p:spPr>
                <a:xfrm>
                  <a:off x="2291984" y="8096406"/>
                  <a:ext cx="1200257" cy="44985"/>
                </a:xfrm>
                <a:custGeom>
                  <a:avLst/>
                  <a:gdLst>
                    <a:gd name="connsiteX0" fmla="*/ 0 w 1090144"/>
                    <a:gd name="connsiteY0" fmla="*/ 35655 h 40858"/>
                    <a:gd name="connsiteX1" fmla="*/ 56031 w 1090144"/>
                    <a:gd name="connsiteY1" fmla="*/ 25326 h 40858"/>
                    <a:gd name="connsiteX2" fmla="*/ 150178 w 1090144"/>
                    <a:gd name="connsiteY2" fmla="*/ 7904 h 40858"/>
                    <a:gd name="connsiteX3" fmla="*/ 190527 w 1090144"/>
                    <a:gd name="connsiteY3" fmla="*/ 2761 h 40858"/>
                    <a:gd name="connsiteX4" fmla="*/ 230876 w 1090144"/>
                    <a:gd name="connsiteY4" fmla="*/ 53 h 40858"/>
                    <a:gd name="connsiteX5" fmla="*/ 271225 w 1090144"/>
                    <a:gd name="connsiteY5" fmla="*/ 0 h 40858"/>
                    <a:gd name="connsiteX6" fmla="*/ 325023 w 1090144"/>
                    <a:gd name="connsiteY6" fmla="*/ 3527 h 40858"/>
                    <a:gd name="connsiteX7" fmla="*/ 513315 w 1090144"/>
                    <a:gd name="connsiteY7" fmla="*/ 21237 h 40858"/>
                    <a:gd name="connsiteX8" fmla="*/ 567113 w 1090144"/>
                    <a:gd name="connsiteY8" fmla="*/ 20919 h 40858"/>
                    <a:gd name="connsiteX9" fmla="*/ 620911 w 1090144"/>
                    <a:gd name="connsiteY9" fmla="*/ 17610 h 40858"/>
                    <a:gd name="connsiteX10" fmla="*/ 782306 w 1090144"/>
                    <a:gd name="connsiteY10" fmla="*/ 4351 h 40858"/>
                    <a:gd name="connsiteX11" fmla="*/ 822655 w 1090144"/>
                    <a:gd name="connsiteY11" fmla="*/ 4289 h 40858"/>
                    <a:gd name="connsiteX12" fmla="*/ 863004 w 1090144"/>
                    <a:gd name="connsiteY12" fmla="*/ 6481 h 40858"/>
                    <a:gd name="connsiteX13" fmla="*/ 916802 w 1090144"/>
                    <a:gd name="connsiteY13" fmla="*/ 12645 h 40858"/>
                    <a:gd name="connsiteX14" fmla="*/ 997499 w 1090144"/>
                    <a:gd name="connsiteY14" fmla="*/ 26057 h 40858"/>
                    <a:gd name="connsiteX15" fmla="*/ 1078196 w 1090144"/>
                    <a:gd name="connsiteY15" fmla="*/ 39223 h 40858"/>
                    <a:gd name="connsiteX16" fmla="*/ 1090144 w 1090144"/>
                    <a:gd name="connsiteY16" fmla="*/ 40858 h 40858"/>
                    <a:gd name="connsiteX17" fmla="*/ 1090144 w 1090144"/>
                    <a:gd name="connsiteY17" fmla="*/ 40858 h 40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90144" h="40858">
                      <a:moveTo>
                        <a:pt x="0" y="35655"/>
                      </a:moveTo>
                      <a:lnTo>
                        <a:pt x="56031" y="25326"/>
                      </a:lnTo>
                      <a:lnTo>
                        <a:pt x="150178" y="7904"/>
                      </a:lnTo>
                      <a:lnTo>
                        <a:pt x="190527" y="2761"/>
                      </a:lnTo>
                      <a:lnTo>
                        <a:pt x="230876" y="53"/>
                      </a:lnTo>
                      <a:lnTo>
                        <a:pt x="271225" y="0"/>
                      </a:lnTo>
                      <a:lnTo>
                        <a:pt x="325023" y="3527"/>
                      </a:lnTo>
                      <a:lnTo>
                        <a:pt x="513315" y="21237"/>
                      </a:lnTo>
                      <a:lnTo>
                        <a:pt x="567113" y="20919"/>
                      </a:lnTo>
                      <a:lnTo>
                        <a:pt x="620911" y="17610"/>
                      </a:lnTo>
                      <a:lnTo>
                        <a:pt x="782306" y="4351"/>
                      </a:lnTo>
                      <a:lnTo>
                        <a:pt x="822655" y="4289"/>
                      </a:lnTo>
                      <a:lnTo>
                        <a:pt x="863004" y="6481"/>
                      </a:lnTo>
                      <a:lnTo>
                        <a:pt x="916802" y="12645"/>
                      </a:lnTo>
                      <a:lnTo>
                        <a:pt x="997499" y="26057"/>
                      </a:lnTo>
                      <a:lnTo>
                        <a:pt x="1078196" y="39223"/>
                      </a:lnTo>
                      <a:lnTo>
                        <a:pt x="1090144" y="40858"/>
                      </a:lnTo>
                      <a:lnTo>
                        <a:pt x="1090144" y="40858"/>
                      </a:lnTo>
                    </a:path>
                  </a:pathLst>
                </a:custGeom>
                <a:noFill/>
                <a:ln w="25400" cap="sq">
                  <a:solidFill>
                    <a:srgbClr val="37738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76" name="Freeform 475">
                  <a:extLst>
                    <a:ext uri="{FF2B5EF4-FFF2-40B4-BE49-F238E27FC236}">
                      <a16:creationId xmlns:a16="http://schemas.microsoft.com/office/drawing/2014/main" id="{9A51648D-DC68-164C-A7CB-EBD86AA09A7F}"/>
                    </a:ext>
                  </a:extLst>
                </p:cNvPr>
                <p:cNvSpPr/>
                <p:nvPr/>
              </p:nvSpPr>
              <p:spPr>
                <a:xfrm>
                  <a:off x="3366680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3BB8C06B-EB43-594F-8BA2-281E59CE98FF}"/>
                    </a:ext>
                  </a:extLst>
                </p:cNvPr>
                <p:cNvSpPr/>
                <p:nvPr/>
              </p:nvSpPr>
              <p:spPr>
                <a:xfrm>
                  <a:off x="2253129" y="7193851"/>
                  <a:ext cx="192264" cy="10591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2658627D-A22F-604E-AA3D-3CE5F0310B38}"/>
                    </a:ext>
                  </a:extLst>
                </p:cNvPr>
                <p:cNvSpPr/>
                <p:nvPr/>
              </p:nvSpPr>
              <p:spPr>
                <a:xfrm>
                  <a:off x="2343183" y="8161545"/>
                  <a:ext cx="1082401" cy="129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2DBD33A5-A420-C846-A675-344A152D229A}"/>
                    </a:ext>
                  </a:extLst>
                </p:cNvPr>
                <p:cNvSpPr/>
                <p:nvPr/>
              </p:nvSpPr>
              <p:spPr>
                <a:xfrm>
                  <a:off x="3365278" y="7766220"/>
                  <a:ext cx="152784" cy="4598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7" name="Freeform 476">
                  <a:extLst>
                    <a:ext uri="{FF2B5EF4-FFF2-40B4-BE49-F238E27FC236}">
                      <a16:creationId xmlns:a16="http://schemas.microsoft.com/office/drawing/2014/main" id="{59FD8044-1E5D-2046-9ABF-63335B4C9593}"/>
                    </a:ext>
                  </a:extLst>
                </p:cNvPr>
                <p:cNvSpPr/>
                <p:nvPr/>
              </p:nvSpPr>
              <p:spPr>
                <a:xfrm>
                  <a:off x="3396132" y="8157130"/>
                  <a:ext cx="29452" cy="13983"/>
                </a:xfrm>
                <a:custGeom>
                  <a:avLst/>
                  <a:gdLst>
                    <a:gd name="connsiteX0" fmla="*/ 0 w 26750"/>
                    <a:gd name="connsiteY0" fmla="*/ 0 h 12700"/>
                    <a:gd name="connsiteX1" fmla="*/ 26750 w 26750"/>
                    <a:gd name="connsiteY1" fmla="*/ 0 h 12700"/>
                    <a:gd name="connsiteX2" fmla="*/ 26750 w 26750"/>
                    <a:gd name="connsiteY2" fmla="*/ 0 h 12700"/>
                    <a:gd name="connsiteX3" fmla="*/ 0 w 26750"/>
                    <a:gd name="connsiteY3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750" h="12700">
                      <a:moveTo>
                        <a:pt x="0" y="0"/>
                      </a:moveTo>
                      <a:lnTo>
                        <a:pt x="26750" y="0"/>
                      </a:lnTo>
                      <a:lnTo>
                        <a:pt x="267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>
                    <a:alpha val="40000"/>
                  </a:srgbClr>
                </a:solidFill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78" name="Freeform 477">
                  <a:extLst>
                    <a:ext uri="{FF2B5EF4-FFF2-40B4-BE49-F238E27FC236}">
                      <a16:creationId xmlns:a16="http://schemas.microsoft.com/office/drawing/2014/main" id="{1CD57B72-49D9-284A-95C4-2B559BBF6D9F}"/>
                    </a:ext>
                  </a:extLst>
                </p:cNvPr>
                <p:cNvSpPr/>
                <p:nvPr/>
              </p:nvSpPr>
              <p:spPr>
                <a:xfrm>
                  <a:off x="3378930" y="8157130"/>
                  <a:ext cx="13818" cy="48940"/>
                </a:xfrm>
                <a:custGeom>
                  <a:avLst/>
                  <a:gdLst>
                    <a:gd name="connsiteX0" fmla="*/ 78 w 12550"/>
                    <a:gd name="connsiteY0" fmla="*/ 72 h 44450"/>
                    <a:gd name="connsiteX1" fmla="*/ 78 w 12550"/>
                    <a:gd name="connsiteY1" fmla="*/ 44522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550" h="44450">
                      <a:moveTo>
                        <a:pt x="78" y="72"/>
                      </a:moveTo>
                      <a:lnTo>
                        <a:pt x="78" y="44522"/>
                      </a:lnTo>
                    </a:path>
                  </a:pathLst>
                </a:custGeom>
                <a:solidFill>
                  <a:srgbClr val="4C4C4C"/>
                </a:solidFill>
                <a:ln w="25400" cap="flat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481" name="Freeform 480">
                  <a:extLst>
                    <a:ext uri="{FF2B5EF4-FFF2-40B4-BE49-F238E27FC236}">
                      <a16:creationId xmlns:a16="http://schemas.microsoft.com/office/drawing/2014/main" id="{AA0D7064-3DAE-9746-BC76-608E15BF0EEB}"/>
                    </a:ext>
                  </a:extLst>
                </p:cNvPr>
                <p:cNvSpPr/>
                <p:nvPr/>
              </p:nvSpPr>
              <p:spPr>
                <a:xfrm>
                  <a:off x="2453658" y="7245007"/>
                  <a:ext cx="13818" cy="912122"/>
                </a:xfrm>
                <a:custGeom>
                  <a:avLst/>
                  <a:gdLst>
                    <a:gd name="connsiteX0" fmla="*/ 0 w 12550"/>
                    <a:gd name="connsiteY0" fmla="*/ 828446 h 828446"/>
                    <a:gd name="connsiteX1" fmla="*/ 0 w 12550"/>
                    <a:gd name="connsiteY1" fmla="*/ 0 h 828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550" h="828446">
                      <a:moveTo>
                        <a:pt x="0" y="82844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0" cap="sq">
                  <a:solidFill>
                    <a:srgbClr val="4D4D4D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82" name="Freeform 481">
                  <a:extLst>
                    <a:ext uri="{FF2B5EF4-FFF2-40B4-BE49-F238E27FC236}">
                      <a16:creationId xmlns:a16="http://schemas.microsoft.com/office/drawing/2014/main" id="{53C31C96-9C8D-F84D-AC12-87337C5E61E0}"/>
                    </a:ext>
                  </a:extLst>
                </p:cNvPr>
                <p:cNvSpPr/>
                <p:nvPr/>
              </p:nvSpPr>
              <p:spPr>
                <a:xfrm>
                  <a:off x="3378930" y="7245007"/>
                  <a:ext cx="13818" cy="912122"/>
                </a:xfrm>
                <a:custGeom>
                  <a:avLst/>
                  <a:gdLst>
                    <a:gd name="connsiteX0" fmla="*/ 0 w 12550"/>
                    <a:gd name="connsiteY0" fmla="*/ 828446 h 828446"/>
                    <a:gd name="connsiteX1" fmla="*/ 0 w 12550"/>
                    <a:gd name="connsiteY1" fmla="*/ 0 h 828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550" h="828446">
                      <a:moveTo>
                        <a:pt x="0" y="82844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83" name="Freeform 482">
                  <a:extLst>
                    <a:ext uri="{FF2B5EF4-FFF2-40B4-BE49-F238E27FC236}">
                      <a16:creationId xmlns:a16="http://schemas.microsoft.com/office/drawing/2014/main" id="{8DF527EC-17DA-4E4C-8D97-B261FAE0CD08}"/>
                    </a:ext>
                  </a:extLst>
                </p:cNvPr>
                <p:cNvSpPr/>
                <p:nvPr/>
              </p:nvSpPr>
              <p:spPr>
                <a:xfrm>
                  <a:off x="2453658" y="8157130"/>
                  <a:ext cx="925272" cy="13983"/>
                </a:xfrm>
                <a:custGeom>
                  <a:avLst/>
                  <a:gdLst>
                    <a:gd name="connsiteX0" fmla="*/ 0 w 840387"/>
                    <a:gd name="connsiteY0" fmla="*/ 0 h 12700"/>
                    <a:gd name="connsiteX1" fmla="*/ 840387 w 840387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40387" h="12700">
                      <a:moveTo>
                        <a:pt x="0" y="0"/>
                      </a:moveTo>
                      <a:lnTo>
                        <a:pt x="840387" y="0"/>
                      </a:lnTo>
                    </a:path>
                  </a:pathLst>
                </a:custGeom>
                <a:noFill/>
                <a:ln w="25400" cap="sq">
                  <a:solidFill>
                    <a:srgbClr val="4D4D4D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484" name="Freeform 483">
                  <a:extLst>
                    <a:ext uri="{FF2B5EF4-FFF2-40B4-BE49-F238E27FC236}">
                      <a16:creationId xmlns:a16="http://schemas.microsoft.com/office/drawing/2014/main" id="{C3834D1C-13FF-2745-9783-55627EDEC6CA}"/>
                    </a:ext>
                  </a:extLst>
                </p:cNvPr>
                <p:cNvSpPr/>
                <p:nvPr/>
              </p:nvSpPr>
              <p:spPr>
                <a:xfrm>
                  <a:off x="2453658" y="7245007"/>
                  <a:ext cx="925272" cy="13983"/>
                </a:xfrm>
                <a:custGeom>
                  <a:avLst/>
                  <a:gdLst>
                    <a:gd name="connsiteX0" fmla="*/ 0 w 840387"/>
                    <a:gd name="connsiteY0" fmla="*/ 0 h 12700"/>
                    <a:gd name="connsiteX1" fmla="*/ 840387 w 840387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40387" h="12700">
                      <a:moveTo>
                        <a:pt x="0" y="0"/>
                      </a:moveTo>
                      <a:lnTo>
                        <a:pt x="840387" y="0"/>
                      </a:lnTo>
                    </a:path>
                  </a:pathLst>
                </a:custGeom>
                <a:noFill/>
                <a:ln w="1255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86" name="Freeform 485">
                  <a:extLst>
                    <a:ext uri="{FF2B5EF4-FFF2-40B4-BE49-F238E27FC236}">
                      <a16:creationId xmlns:a16="http://schemas.microsoft.com/office/drawing/2014/main" id="{95391ECF-F767-A04F-8565-75A7E350292E}"/>
                    </a:ext>
                  </a:extLst>
                </p:cNvPr>
                <p:cNvSpPr/>
                <p:nvPr/>
              </p:nvSpPr>
              <p:spPr>
                <a:xfrm>
                  <a:off x="2452568" y="8163157"/>
                  <a:ext cx="13818" cy="48940"/>
                </a:xfrm>
                <a:custGeom>
                  <a:avLst/>
                  <a:gdLst>
                    <a:gd name="connsiteX0" fmla="*/ 78 w 12550"/>
                    <a:gd name="connsiteY0" fmla="*/ 72 h 44450"/>
                    <a:gd name="connsiteX1" fmla="*/ 78 w 12550"/>
                    <a:gd name="connsiteY1" fmla="*/ 44522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550" h="44450">
                      <a:moveTo>
                        <a:pt x="78" y="72"/>
                      </a:moveTo>
                      <a:lnTo>
                        <a:pt x="78" y="44522"/>
                      </a:lnTo>
                    </a:path>
                  </a:pathLst>
                </a:custGeom>
                <a:solidFill>
                  <a:srgbClr val="4C4C4C"/>
                </a:solidFill>
                <a:ln w="25400" cap="flat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490" name="TextBox 489">
                  <a:extLst>
                    <a:ext uri="{FF2B5EF4-FFF2-40B4-BE49-F238E27FC236}">
                      <a16:creationId xmlns:a16="http://schemas.microsoft.com/office/drawing/2014/main" id="{E80C439F-90EE-6E47-BC7F-021F055A5F12}"/>
                    </a:ext>
                  </a:extLst>
                </p:cNvPr>
                <p:cNvSpPr txBox="1"/>
                <p:nvPr/>
              </p:nvSpPr>
              <p:spPr>
                <a:xfrm>
                  <a:off x="3233267" y="8170622"/>
                  <a:ext cx="325730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½</a:t>
                  </a:r>
                  <a:r>
                    <a:rPr lang="el-GR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π</a:t>
                  </a:r>
                  <a:endParaRPr lang="en-GB" sz="800" dirty="0">
                    <a:solidFill>
                      <a:srgbClr val="4D4D4D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491" name="TextBox 490">
                  <a:extLst>
                    <a:ext uri="{FF2B5EF4-FFF2-40B4-BE49-F238E27FC236}">
                      <a16:creationId xmlns:a16="http://schemas.microsoft.com/office/drawing/2014/main" id="{681D1331-6606-D449-877D-6F709CB07F04}"/>
                    </a:ext>
                  </a:extLst>
                </p:cNvPr>
                <p:cNvSpPr txBox="1"/>
                <p:nvPr/>
              </p:nvSpPr>
              <p:spPr>
                <a:xfrm>
                  <a:off x="2330853" y="8177503"/>
                  <a:ext cx="242374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492" name="TextBox 491">
                  <a:extLst>
                    <a:ext uri="{FF2B5EF4-FFF2-40B4-BE49-F238E27FC236}">
                      <a16:creationId xmlns:a16="http://schemas.microsoft.com/office/drawing/2014/main" id="{3E122BC8-E0DB-CC46-AD13-ACFE23BE1163}"/>
                    </a:ext>
                  </a:extLst>
                </p:cNvPr>
                <p:cNvSpPr txBox="1"/>
                <p:nvPr/>
              </p:nvSpPr>
              <p:spPr>
                <a:xfrm>
                  <a:off x="2392424" y="7177203"/>
                  <a:ext cx="5360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rgbClr val="4AB188"/>
                      </a:solidFill>
                      <a:latin typeface="Helvetica" pitchFamily="2" charset="0"/>
                    </a:rPr>
                    <a:t>Near</a:t>
                  </a:r>
                </a:p>
                <a:p>
                  <a:pPr algn="ctr"/>
                  <a:r>
                    <a:rPr lang="en-GB" sz="800" dirty="0">
                      <a:solidFill>
                        <a:srgbClr val="4AB188"/>
                      </a:solidFill>
                      <a:latin typeface="Helvetica" pitchFamily="2" charset="0"/>
                    </a:rPr>
                    <a:t> wall</a:t>
                  </a:r>
                </a:p>
              </p:txBody>
            </p:sp>
            <p:sp>
              <p:nvSpPr>
                <p:cNvPr id="493" name="TextBox 492">
                  <a:extLst>
                    <a:ext uri="{FF2B5EF4-FFF2-40B4-BE49-F238E27FC236}">
                      <a16:creationId xmlns:a16="http://schemas.microsoft.com/office/drawing/2014/main" id="{4014DB68-FDAB-4D4B-942E-81C93D654BB3}"/>
                    </a:ext>
                  </a:extLst>
                </p:cNvPr>
                <p:cNvSpPr txBox="1"/>
                <p:nvPr/>
              </p:nvSpPr>
              <p:spPr>
                <a:xfrm>
                  <a:off x="2939686" y="7422871"/>
                  <a:ext cx="4716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rgbClr val="37738F"/>
                      </a:solidFill>
                      <a:latin typeface="Helvetica" pitchFamily="2" charset="0"/>
                    </a:rPr>
                    <a:t>Near </a:t>
                  </a:r>
                </a:p>
                <a:p>
                  <a:pPr algn="ctr"/>
                  <a:r>
                    <a:rPr lang="en-GB" sz="800" dirty="0">
                      <a:solidFill>
                        <a:srgbClr val="37738F"/>
                      </a:solidFill>
                      <a:latin typeface="Helvetica" pitchFamily="2" charset="0"/>
                    </a:rPr>
                    <a:t>centre</a:t>
                  </a:r>
                </a:p>
              </p:txBody>
            </p:sp>
            <p:sp>
              <p:nvSpPr>
                <p:cNvPr id="485" name="TextBox 484">
                  <a:extLst>
                    <a:ext uri="{FF2B5EF4-FFF2-40B4-BE49-F238E27FC236}">
                      <a16:creationId xmlns:a16="http://schemas.microsoft.com/office/drawing/2014/main" id="{D1C81A38-4151-6E43-B58E-61A637E86B1D}"/>
                    </a:ext>
                  </a:extLst>
                </p:cNvPr>
                <p:cNvSpPr txBox="1"/>
                <p:nvPr/>
              </p:nvSpPr>
              <p:spPr>
                <a:xfrm>
                  <a:off x="2480865" y="8177190"/>
                  <a:ext cx="87411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Ellipse-to-wall angle, </a:t>
                  </a:r>
                  <a:r>
                    <a:rPr lang="el-GR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φ</a:t>
                  </a:r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 </a:t>
                  </a:r>
                </a:p>
              </p:txBody>
            </p:sp>
          </p:grp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99F572F6-FCFE-8947-A927-FCB976C3213A}"/>
                  </a:ext>
                </a:extLst>
              </p:cNvPr>
              <p:cNvSpPr txBox="1"/>
              <p:nvPr/>
            </p:nvSpPr>
            <p:spPr>
              <a:xfrm>
                <a:off x="2184788" y="6859551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29B72C-4218-7943-9E57-6ECFDA8234C8}"/>
                </a:ext>
              </a:extLst>
            </p:cNvPr>
            <p:cNvGrpSpPr/>
            <p:nvPr/>
          </p:nvGrpSpPr>
          <p:grpSpPr>
            <a:xfrm>
              <a:off x="3777592" y="7488118"/>
              <a:ext cx="1668848" cy="1467651"/>
              <a:chOff x="3777592" y="6859551"/>
              <a:chExt cx="1668848" cy="1467651"/>
            </a:xfrm>
          </p:grpSpPr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40B86A23-0665-F140-85F4-BDEAF89D912B}"/>
                  </a:ext>
                </a:extLst>
              </p:cNvPr>
              <p:cNvSpPr txBox="1"/>
              <p:nvPr/>
            </p:nvSpPr>
            <p:spPr>
              <a:xfrm rot="16200000">
                <a:off x="3404893" y="7604622"/>
                <a:ext cx="10839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Movement towards </a:t>
                </a:r>
              </a:p>
              <a:p>
                <a:pPr algn="ctr"/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doorway / m</a:t>
                </a:r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0A983263-075D-9A4E-BA51-84C0031F5E1A}"/>
                  </a:ext>
                </a:extLst>
              </p:cNvPr>
              <p:cNvSpPr/>
              <p:nvPr/>
            </p:nvSpPr>
            <p:spPr>
              <a:xfrm>
                <a:off x="4096248" y="7176056"/>
                <a:ext cx="1212032" cy="1136515"/>
              </a:xfrm>
              <a:custGeom>
                <a:avLst/>
                <a:gdLst>
                  <a:gd name="connsiteX0" fmla="*/ 0 w 892018"/>
                  <a:gd name="connsiteY0" fmla="*/ 836440 h 836439"/>
                  <a:gd name="connsiteX1" fmla="*/ 892018 w 892018"/>
                  <a:gd name="connsiteY1" fmla="*/ 836440 h 836439"/>
                  <a:gd name="connsiteX2" fmla="*/ 892018 w 892018"/>
                  <a:gd name="connsiteY2" fmla="*/ 0 h 836439"/>
                  <a:gd name="connsiteX3" fmla="*/ 0 w 892018"/>
                  <a:gd name="connsiteY3" fmla="*/ 0 h 836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018" h="836439">
                    <a:moveTo>
                      <a:pt x="0" y="836440"/>
                    </a:moveTo>
                    <a:lnTo>
                      <a:pt x="892018" y="836440"/>
                    </a:lnTo>
                    <a:lnTo>
                      <a:pt x="89201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0421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314D9CAF-D308-6343-B8B4-224B18F48B51}"/>
                  </a:ext>
                </a:extLst>
              </p:cNvPr>
              <p:cNvSpPr/>
              <p:nvPr/>
            </p:nvSpPr>
            <p:spPr>
              <a:xfrm>
                <a:off x="4249072" y="7278814"/>
                <a:ext cx="956370" cy="930996"/>
              </a:xfrm>
              <a:custGeom>
                <a:avLst/>
                <a:gdLst>
                  <a:gd name="connsiteX0" fmla="*/ 0 w 703859"/>
                  <a:gd name="connsiteY0" fmla="*/ 685185 h 685184"/>
                  <a:gd name="connsiteX1" fmla="*/ 703860 w 703859"/>
                  <a:gd name="connsiteY1" fmla="*/ 685185 h 685184"/>
                  <a:gd name="connsiteX2" fmla="*/ 703860 w 703859"/>
                  <a:gd name="connsiteY2" fmla="*/ 0 h 685184"/>
                  <a:gd name="connsiteX3" fmla="*/ 0 w 703859"/>
                  <a:gd name="connsiteY3" fmla="*/ 0 h 685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3859" h="685184">
                    <a:moveTo>
                      <a:pt x="0" y="685185"/>
                    </a:moveTo>
                    <a:lnTo>
                      <a:pt x="703860" y="685185"/>
                    </a:lnTo>
                    <a:lnTo>
                      <a:pt x="7038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0421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4CB3007E-9108-D04B-89E5-79B3CEE8B512}"/>
                  </a:ext>
                </a:extLst>
              </p:cNvPr>
              <p:cNvSpPr/>
              <p:nvPr/>
            </p:nvSpPr>
            <p:spPr>
              <a:xfrm>
                <a:off x="4199083" y="8209811"/>
                <a:ext cx="49989" cy="14271"/>
              </a:xfrm>
              <a:custGeom>
                <a:avLst/>
                <a:gdLst>
                  <a:gd name="connsiteX0" fmla="*/ 36801 w 36790"/>
                  <a:gd name="connsiteY0" fmla="*/ 72 h 10503"/>
                  <a:gd name="connsiteX1" fmla="*/ 11 w 36790"/>
                  <a:gd name="connsiteY1" fmla="*/ 72 h 1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790" h="10503">
                    <a:moveTo>
                      <a:pt x="36801" y="72"/>
                    </a:moveTo>
                    <a:lnTo>
                      <a:pt x="11" y="72"/>
                    </a:lnTo>
                  </a:path>
                </a:pathLst>
              </a:custGeom>
              <a:solidFill>
                <a:srgbClr val="A9A9A9"/>
              </a:solidFill>
              <a:ln w="25400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26A5789B-13DF-5749-A6BD-B1DAF809B5BC}"/>
                  </a:ext>
                </a:extLst>
              </p:cNvPr>
              <p:cNvSpPr/>
              <p:nvPr/>
            </p:nvSpPr>
            <p:spPr>
              <a:xfrm>
                <a:off x="4199083" y="7899479"/>
                <a:ext cx="49989" cy="14271"/>
              </a:xfrm>
              <a:custGeom>
                <a:avLst/>
                <a:gdLst>
                  <a:gd name="connsiteX0" fmla="*/ 36801 w 36790"/>
                  <a:gd name="connsiteY0" fmla="*/ 51 h 10503"/>
                  <a:gd name="connsiteX1" fmla="*/ 11 w 36790"/>
                  <a:gd name="connsiteY1" fmla="*/ 51 h 1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790" h="10503">
                    <a:moveTo>
                      <a:pt x="36801" y="51"/>
                    </a:moveTo>
                    <a:lnTo>
                      <a:pt x="11" y="51"/>
                    </a:lnTo>
                  </a:path>
                </a:pathLst>
              </a:custGeom>
              <a:solidFill>
                <a:srgbClr val="A9A9A9"/>
              </a:solidFill>
              <a:ln w="25400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2" name="Freeform 271">
                <a:extLst>
                  <a:ext uri="{FF2B5EF4-FFF2-40B4-BE49-F238E27FC236}">
                    <a16:creationId xmlns:a16="http://schemas.microsoft.com/office/drawing/2014/main" id="{6CBC33BD-8919-6F41-A55A-3BF9EA17B984}"/>
                  </a:ext>
                </a:extLst>
              </p:cNvPr>
              <p:cNvSpPr/>
              <p:nvPr/>
            </p:nvSpPr>
            <p:spPr>
              <a:xfrm>
                <a:off x="4199083" y="7589146"/>
                <a:ext cx="49989" cy="14271"/>
              </a:xfrm>
              <a:custGeom>
                <a:avLst/>
                <a:gdLst>
                  <a:gd name="connsiteX0" fmla="*/ 36801 w 36790"/>
                  <a:gd name="connsiteY0" fmla="*/ 29 h 10503"/>
                  <a:gd name="connsiteX1" fmla="*/ 11 w 36790"/>
                  <a:gd name="connsiteY1" fmla="*/ 29 h 1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790" h="10503">
                    <a:moveTo>
                      <a:pt x="36801" y="29"/>
                    </a:moveTo>
                    <a:lnTo>
                      <a:pt x="11" y="29"/>
                    </a:lnTo>
                  </a:path>
                </a:pathLst>
              </a:custGeom>
              <a:solidFill>
                <a:srgbClr val="A9A9A9"/>
              </a:solidFill>
              <a:ln w="25400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5E377C12-F4F3-5C4E-98FE-FE0B505CCBDF}"/>
                  </a:ext>
                </a:extLst>
              </p:cNvPr>
              <p:cNvSpPr/>
              <p:nvPr/>
            </p:nvSpPr>
            <p:spPr>
              <a:xfrm>
                <a:off x="4199083" y="7278814"/>
                <a:ext cx="49989" cy="14271"/>
              </a:xfrm>
              <a:custGeom>
                <a:avLst/>
                <a:gdLst>
                  <a:gd name="connsiteX0" fmla="*/ 36801 w 36790"/>
                  <a:gd name="connsiteY0" fmla="*/ 7 h 10503"/>
                  <a:gd name="connsiteX1" fmla="*/ 11 w 36790"/>
                  <a:gd name="connsiteY1" fmla="*/ 7 h 1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790" h="10503">
                    <a:moveTo>
                      <a:pt x="36801" y="7"/>
                    </a:moveTo>
                    <a:lnTo>
                      <a:pt x="11" y="7"/>
                    </a:lnTo>
                  </a:path>
                </a:pathLst>
              </a:custGeom>
              <a:solidFill>
                <a:srgbClr val="A9A9A9"/>
              </a:solidFill>
              <a:ln w="25400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4" name="Freeform 273">
                <a:extLst>
                  <a:ext uri="{FF2B5EF4-FFF2-40B4-BE49-F238E27FC236}">
                    <a16:creationId xmlns:a16="http://schemas.microsoft.com/office/drawing/2014/main" id="{AC9BD907-E7C4-A04C-BE70-B574B346C7F8}"/>
                  </a:ext>
                </a:extLst>
              </p:cNvPr>
              <p:cNvSpPr/>
              <p:nvPr/>
            </p:nvSpPr>
            <p:spPr>
              <a:xfrm>
                <a:off x="4296891" y="7795179"/>
                <a:ext cx="223152" cy="91656"/>
              </a:xfrm>
              <a:custGeom>
                <a:avLst/>
                <a:gdLst>
                  <a:gd name="connsiteX0" fmla="*/ 0 w 164233"/>
                  <a:gd name="connsiteY0" fmla="*/ 67457 h 67456"/>
                  <a:gd name="connsiteX1" fmla="*/ 164234 w 164233"/>
                  <a:gd name="connsiteY1" fmla="*/ 67457 h 67456"/>
                  <a:gd name="connsiteX2" fmla="*/ 164234 w 164233"/>
                  <a:gd name="connsiteY2" fmla="*/ 0 h 67456"/>
                  <a:gd name="connsiteX3" fmla="*/ 0 w 164233"/>
                  <a:gd name="connsiteY3" fmla="*/ 0 h 67456"/>
                  <a:gd name="connsiteX4" fmla="*/ 0 w 164233"/>
                  <a:gd name="connsiteY4" fmla="*/ 67457 h 67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233" h="67456">
                    <a:moveTo>
                      <a:pt x="0" y="67457"/>
                    </a:moveTo>
                    <a:lnTo>
                      <a:pt x="164234" y="67457"/>
                    </a:lnTo>
                    <a:lnTo>
                      <a:pt x="164234" y="0"/>
                    </a:lnTo>
                    <a:lnTo>
                      <a:pt x="0" y="0"/>
                    </a:lnTo>
                    <a:lnTo>
                      <a:pt x="0" y="67457"/>
                    </a:lnTo>
                  </a:path>
                </a:pathLst>
              </a:custGeom>
              <a:noFill/>
              <a:ln w="25400" cap="sq">
                <a:solidFill>
                  <a:srgbClr val="37738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75F81AC5-0F71-C045-B46A-4C7A004B2FC5}"/>
                  </a:ext>
                </a:extLst>
              </p:cNvPr>
              <p:cNvSpPr/>
              <p:nvPr/>
            </p:nvSpPr>
            <p:spPr>
              <a:xfrm>
                <a:off x="4408468" y="7886835"/>
                <a:ext cx="14282" cy="94315"/>
              </a:xfrm>
              <a:custGeom>
                <a:avLst/>
                <a:gdLst>
                  <a:gd name="connsiteX0" fmla="*/ 0 w 10511"/>
                  <a:gd name="connsiteY0" fmla="*/ 0 h 69413"/>
                  <a:gd name="connsiteX1" fmla="*/ 0 w 10511"/>
                  <a:gd name="connsiteY1" fmla="*/ 69413 h 69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11" h="69413">
                    <a:moveTo>
                      <a:pt x="0" y="0"/>
                    </a:moveTo>
                    <a:lnTo>
                      <a:pt x="0" y="69413"/>
                    </a:lnTo>
                  </a:path>
                </a:pathLst>
              </a:custGeom>
              <a:noFill/>
              <a:ln w="25400" cap="sq">
                <a:solidFill>
                  <a:srgbClr val="37738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EF9E1EC8-457E-AD43-AB4F-3CD5EE801BC1}"/>
                  </a:ext>
                </a:extLst>
              </p:cNvPr>
              <p:cNvSpPr/>
              <p:nvPr/>
            </p:nvSpPr>
            <p:spPr>
              <a:xfrm>
                <a:off x="4408468" y="7685460"/>
                <a:ext cx="14282" cy="109719"/>
              </a:xfrm>
              <a:custGeom>
                <a:avLst/>
                <a:gdLst>
                  <a:gd name="connsiteX0" fmla="*/ 0 w 10511"/>
                  <a:gd name="connsiteY0" fmla="*/ 80750 h 80750"/>
                  <a:gd name="connsiteX1" fmla="*/ 0 w 10511"/>
                  <a:gd name="connsiteY1" fmla="*/ 0 h 8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11" h="80750">
                    <a:moveTo>
                      <a:pt x="0" y="80750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37738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97027251-8FBE-9844-8907-5C02BC7F0277}"/>
                  </a:ext>
                </a:extLst>
              </p:cNvPr>
              <p:cNvSpPr/>
              <p:nvPr/>
            </p:nvSpPr>
            <p:spPr>
              <a:xfrm>
                <a:off x="4352680" y="7981152"/>
                <a:ext cx="111575" cy="14271"/>
              </a:xfrm>
              <a:custGeom>
                <a:avLst/>
                <a:gdLst>
                  <a:gd name="connsiteX0" fmla="*/ 0 w 82116"/>
                  <a:gd name="connsiteY0" fmla="*/ 0 h 10503"/>
                  <a:gd name="connsiteX1" fmla="*/ 82117 w 82116"/>
                  <a:gd name="connsiteY1" fmla="*/ 0 h 1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116" h="10503">
                    <a:moveTo>
                      <a:pt x="0" y="0"/>
                    </a:moveTo>
                    <a:lnTo>
                      <a:pt x="82117" y="0"/>
                    </a:lnTo>
                  </a:path>
                </a:pathLst>
              </a:custGeom>
              <a:noFill/>
              <a:ln w="25400" cap="sq">
                <a:solidFill>
                  <a:srgbClr val="37738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FBECE643-49F0-6A40-9D9C-975BEF7E1381}"/>
                  </a:ext>
                </a:extLst>
              </p:cNvPr>
              <p:cNvSpPr/>
              <p:nvPr/>
            </p:nvSpPr>
            <p:spPr>
              <a:xfrm>
                <a:off x="4352680" y="7685460"/>
                <a:ext cx="111575" cy="14271"/>
              </a:xfrm>
              <a:custGeom>
                <a:avLst/>
                <a:gdLst>
                  <a:gd name="connsiteX0" fmla="*/ 0 w 82116"/>
                  <a:gd name="connsiteY0" fmla="*/ 0 h 10503"/>
                  <a:gd name="connsiteX1" fmla="*/ 82117 w 82116"/>
                  <a:gd name="connsiteY1" fmla="*/ 0 h 1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116" h="10503">
                    <a:moveTo>
                      <a:pt x="0" y="0"/>
                    </a:moveTo>
                    <a:lnTo>
                      <a:pt x="82117" y="0"/>
                    </a:lnTo>
                  </a:path>
                </a:pathLst>
              </a:custGeom>
              <a:noFill/>
              <a:ln w="25400" cap="sq">
                <a:solidFill>
                  <a:srgbClr val="37738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340F924A-AA0B-F247-8FA1-665BF2E3D34E}"/>
                  </a:ext>
                </a:extLst>
              </p:cNvPr>
              <p:cNvSpPr/>
              <p:nvPr/>
            </p:nvSpPr>
            <p:spPr>
              <a:xfrm>
                <a:off x="4615682" y="7620911"/>
                <a:ext cx="223152" cy="111834"/>
              </a:xfrm>
              <a:custGeom>
                <a:avLst/>
                <a:gdLst>
                  <a:gd name="connsiteX0" fmla="*/ 0 w 164233"/>
                  <a:gd name="connsiteY0" fmla="*/ 82307 h 82306"/>
                  <a:gd name="connsiteX1" fmla="*/ 164234 w 164233"/>
                  <a:gd name="connsiteY1" fmla="*/ 82307 h 82306"/>
                  <a:gd name="connsiteX2" fmla="*/ 164234 w 164233"/>
                  <a:gd name="connsiteY2" fmla="*/ 0 h 82306"/>
                  <a:gd name="connsiteX3" fmla="*/ 0 w 164233"/>
                  <a:gd name="connsiteY3" fmla="*/ 0 h 82306"/>
                  <a:gd name="connsiteX4" fmla="*/ 0 w 164233"/>
                  <a:gd name="connsiteY4" fmla="*/ 82307 h 82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233" h="82306">
                    <a:moveTo>
                      <a:pt x="0" y="82307"/>
                    </a:moveTo>
                    <a:lnTo>
                      <a:pt x="164234" y="82307"/>
                    </a:lnTo>
                    <a:lnTo>
                      <a:pt x="164234" y="0"/>
                    </a:lnTo>
                    <a:lnTo>
                      <a:pt x="0" y="0"/>
                    </a:lnTo>
                    <a:lnTo>
                      <a:pt x="0" y="82307"/>
                    </a:lnTo>
                  </a:path>
                </a:pathLst>
              </a:custGeom>
              <a:noFill/>
              <a:ln w="25400" cap="sq">
                <a:solidFill>
                  <a:srgbClr val="7B699A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266F1D23-823F-7647-A750-0D609EDE90F2}"/>
                  </a:ext>
                </a:extLst>
              </p:cNvPr>
              <p:cNvSpPr/>
              <p:nvPr/>
            </p:nvSpPr>
            <p:spPr>
              <a:xfrm>
                <a:off x="4727258" y="7732746"/>
                <a:ext cx="14282" cy="81965"/>
              </a:xfrm>
              <a:custGeom>
                <a:avLst/>
                <a:gdLst>
                  <a:gd name="connsiteX0" fmla="*/ 0 w 10511"/>
                  <a:gd name="connsiteY0" fmla="*/ 0 h 60324"/>
                  <a:gd name="connsiteX1" fmla="*/ 0 w 10511"/>
                  <a:gd name="connsiteY1" fmla="*/ 60324 h 60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11" h="60324">
                    <a:moveTo>
                      <a:pt x="0" y="0"/>
                    </a:moveTo>
                    <a:lnTo>
                      <a:pt x="0" y="60324"/>
                    </a:lnTo>
                  </a:path>
                </a:pathLst>
              </a:custGeom>
              <a:noFill/>
              <a:ln w="25400" cap="sq">
                <a:solidFill>
                  <a:srgbClr val="7B699A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16DAA52D-E265-C247-88C2-C92C9F531741}"/>
                  </a:ext>
                </a:extLst>
              </p:cNvPr>
              <p:cNvSpPr/>
              <p:nvPr/>
            </p:nvSpPr>
            <p:spPr>
              <a:xfrm>
                <a:off x="4727258" y="7458546"/>
                <a:ext cx="14282" cy="162364"/>
              </a:xfrm>
              <a:custGeom>
                <a:avLst/>
                <a:gdLst>
                  <a:gd name="connsiteX0" fmla="*/ 0 w 10511"/>
                  <a:gd name="connsiteY0" fmla="*/ 119496 h 119495"/>
                  <a:gd name="connsiteX1" fmla="*/ 0 w 10511"/>
                  <a:gd name="connsiteY1" fmla="*/ 0 h 11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11" h="119495">
                    <a:moveTo>
                      <a:pt x="0" y="119496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7B699A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3" name="Freeform 282">
                <a:extLst>
                  <a:ext uri="{FF2B5EF4-FFF2-40B4-BE49-F238E27FC236}">
                    <a16:creationId xmlns:a16="http://schemas.microsoft.com/office/drawing/2014/main" id="{21C40F2B-9B04-C640-92E0-BE90F9B1E4DA}"/>
                  </a:ext>
                </a:extLst>
              </p:cNvPr>
              <p:cNvSpPr/>
              <p:nvPr/>
            </p:nvSpPr>
            <p:spPr>
              <a:xfrm>
                <a:off x="4671471" y="7814711"/>
                <a:ext cx="111575" cy="14271"/>
              </a:xfrm>
              <a:custGeom>
                <a:avLst/>
                <a:gdLst>
                  <a:gd name="connsiteX0" fmla="*/ 0 w 82116"/>
                  <a:gd name="connsiteY0" fmla="*/ 0 h 10503"/>
                  <a:gd name="connsiteX1" fmla="*/ 82117 w 82116"/>
                  <a:gd name="connsiteY1" fmla="*/ 0 h 1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116" h="10503">
                    <a:moveTo>
                      <a:pt x="0" y="0"/>
                    </a:moveTo>
                    <a:lnTo>
                      <a:pt x="82117" y="0"/>
                    </a:lnTo>
                  </a:path>
                </a:pathLst>
              </a:custGeom>
              <a:noFill/>
              <a:ln w="25400" cap="sq">
                <a:solidFill>
                  <a:srgbClr val="7B699A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1B7779DB-60DE-CC4D-B35E-AD1A534EC550}"/>
                  </a:ext>
                </a:extLst>
              </p:cNvPr>
              <p:cNvSpPr/>
              <p:nvPr/>
            </p:nvSpPr>
            <p:spPr>
              <a:xfrm>
                <a:off x="4671471" y="7458546"/>
                <a:ext cx="111575" cy="14271"/>
              </a:xfrm>
              <a:custGeom>
                <a:avLst/>
                <a:gdLst>
                  <a:gd name="connsiteX0" fmla="*/ 0 w 82116"/>
                  <a:gd name="connsiteY0" fmla="*/ 0 h 10503"/>
                  <a:gd name="connsiteX1" fmla="*/ 82117 w 82116"/>
                  <a:gd name="connsiteY1" fmla="*/ 0 h 1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116" h="10503">
                    <a:moveTo>
                      <a:pt x="0" y="0"/>
                    </a:moveTo>
                    <a:lnTo>
                      <a:pt x="82117" y="0"/>
                    </a:lnTo>
                  </a:path>
                </a:pathLst>
              </a:custGeom>
              <a:noFill/>
              <a:ln w="25400" cap="sq">
                <a:solidFill>
                  <a:srgbClr val="7B699A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2C774107-7F6E-1E4D-8549-AF843D03B41F}"/>
                  </a:ext>
                </a:extLst>
              </p:cNvPr>
              <p:cNvSpPr/>
              <p:nvPr/>
            </p:nvSpPr>
            <p:spPr>
              <a:xfrm>
                <a:off x="4934472" y="7718222"/>
                <a:ext cx="223152" cy="202339"/>
              </a:xfrm>
              <a:custGeom>
                <a:avLst/>
                <a:gdLst>
                  <a:gd name="connsiteX0" fmla="*/ 0 w 164233"/>
                  <a:gd name="connsiteY0" fmla="*/ 148916 h 148915"/>
                  <a:gd name="connsiteX1" fmla="*/ 164234 w 164233"/>
                  <a:gd name="connsiteY1" fmla="*/ 148916 h 148915"/>
                  <a:gd name="connsiteX2" fmla="*/ 164234 w 164233"/>
                  <a:gd name="connsiteY2" fmla="*/ 0 h 148915"/>
                  <a:gd name="connsiteX3" fmla="*/ 0 w 164233"/>
                  <a:gd name="connsiteY3" fmla="*/ 0 h 148915"/>
                  <a:gd name="connsiteX4" fmla="*/ 0 w 164233"/>
                  <a:gd name="connsiteY4" fmla="*/ 148916 h 148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233" h="148915">
                    <a:moveTo>
                      <a:pt x="0" y="148916"/>
                    </a:moveTo>
                    <a:lnTo>
                      <a:pt x="164234" y="148916"/>
                    </a:lnTo>
                    <a:lnTo>
                      <a:pt x="164234" y="0"/>
                    </a:lnTo>
                    <a:lnTo>
                      <a:pt x="0" y="0"/>
                    </a:lnTo>
                    <a:lnTo>
                      <a:pt x="0" y="148916"/>
                    </a:lnTo>
                  </a:path>
                </a:pathLst>
              </a:custGeom>
              <a:noFill/>
              <a:ln w="25400" cap="sq">
                <a:solidFill>
                  <a:srgbClr val="ACA0B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id="{F941C783-8D7D-3745-9FAC-E30B0CE49A4B}"/>
                  </a:ext>
                </a:extLst>
              </p:cNvPr>
              <p:cNvSpPr/>
              <p:nvPr/>
            </p:nvSpPr>
            <p:spPr>
              <a:xfrm>
                <a:off x="5046049" y="7920562"/>
                <a:ext cx="14282" cy="103347"/>
              </a:xfrm>
              <a:custGeom>
                <a:avLst/>
                <a:gdLst>
                  <a:gd name="connsiteX0" fmla="*/ 0 w 10511"/>
                  <a:gd name="connsiteY0" fmla="*/ 0 h 76060"/>
                  <a:gd name="connsiteX1" fmla="*/ 0 w 10511"/>
                  <a:gd name="connsiteY1" fmla="*/ 76060 h 76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11" h="76060">
                    <a:moveTo>
                      <a:pt x="0" y="0"/>
                    </a:moveTo>
                    <a:lnTo>
                      <a:pt x="0" y="76060"/>
                    </a:lnTo>
                  </a:path>
                </a:pathLst>
              </a:custGeom>
              <a:noFill/>
              <a:ln w="25400" cap="sq">
                <a:solidFill>
                  <a:srgbClr val="ACA0B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7" name="Freeform 286">
                <a:extLst>
                  <a:ext uri="{FF2B5EF4-FFF2-40B4-BE49-F238E27FC236}">
                    <a16:creationId xmlns:a16="http://schemas.microsoft.com/office/drawing/2014/main" id="{12040DD9-E6B2-7241-ACC5-7CC166DD8D92}"/>
                  </a:ext>
                </a:extLst>
              </p:cNvPr>
              <p:cNvSpPr/>
              <p:nvPr/>
            </p:nvSpPr>
            <p:spPr>
              <a:xfrm>
                <a:off x="5046049" y="7560049"/>
                <a:ext cx="14282" cy="158173"/>
              </a:xfrm>
              <a:custGeom>
                <a:avLst/>
                <a:gdLst>
                  <a:gd name="connsiteX0" fmla="*/ 0 w 10511"/>
                  <a:gd name="connsiteY0" fmla="*/ 116411 h 116410"/>
                  <a:gd name="connsiteX1" fmla="*/ 0 w 10511"/>
                  <a:gd name="connsiteY1" fmla="*/ 0 h 116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11" h="116410">
                    <a:moveTo>
                      <a:pt x="0" y="116411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ACA0B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5C34AE67-A021-9D40-8D0A-75C94F3DA36E}"/>
                  </a:ext>
                </a:extLst>
              </p:cNvPr>
              <p:cNvSpPr/>
              <p:nvPr/>
            </p:nvSpPr>
            <p:spPr>
              <a:xfrm>
                <a:off x="4990261" y="8023909"/>
                <a:ext cx="111575" cy="14271"/>
              </a:xfrm>
              <a:custGeom>
                <a:avLst/>
                <a:gdLst>
                  <a:gd name="connsiteX0" fmla="*/ 0 w 82116"/>
                  <a:gd name="connsiteY0" fmla="*/ 0 h 10503"/>
                  <a:gd name="connsiteX1" fmla="*/ 82117 w 82116"/>
                  <a:gd name="connsiteY1" fmla="*/ 0 h 1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116" h="10503">
                    <a:moveTo>
                      <a:pt x="0" y="0"/>
                    </a:moveTo>
                    <a:lnTo>
                      <a:pt x="82117" y="0"/>
                    </a:lnTo>
                  </a:path>
                </a:pathLst>
              </a:custGeom>
              <a:noFill/>
              <a:ln w="25400" cap="sq">
                <a:solidFill>
                  <a:srgbClr val="ACA0B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F88AB73E-6899-644C-AEF2-F064D6948DC9}"/>
                  </a:ext>
                </a:extLst>
              </p:cNvPr>
              <p:cNvSpPr/>
              <p:nvPr/>
            </p:nvSpPr>
            <p:spPr>
              <a:xfrm>
                <a:off x="4990261" y="7560049"/>
                <a:ext cx="111575" cy="14271"/>
              </a:xfrm>
              <a:custGeom>
                <a:avLst/>
                <a:gdLst>
                  <a:gd name="connsiteX0" fmla="*/ 0 w 82116"/>
                  <a:gd name="connsiteY0" fmla="*/ 0 h 10503"/>
                  <a:gd name="connsiteX1" fmla="*/ 82117 w 82116"/>
                  <a:gd name="connsiteY1" fmla="*/ 0 h 1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116" h="10503">
                    <a:moveTo>
                      <a:pt x="0" y="0"/>
                    </a:moveTo>
                    <a:lnTo>
                      <a:pt x="82117" y="0"/>
                    </a:lnTo>
                  </a:path>
                </a:pathLst>
              </a:custGeom>
              <a:noFill/>
              <a:ln w="25400" cap="sq">
                <a:solidFill>
                  <a:srgbClr val="ACA0B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EB1BAC9D-B722-2948-8F4F-D9D76ECF4B30}"/>
                  </a:ext>
                </a:extLst>
              </p:cNvPr>
              <p:cNvSpPr/>
              <p:nvPr/>
            </p:nvSpPr>
            <p:spPr>
              <a:xfrm>
                <a:off x="4296891" y="7835890"/>
                <a:ext cx="223152" cy="14271"/>
              </a:xfrm>
              <a:custGeom>
                <a:avLst/>
                <a:gdLst>
                  <a:gd name="connsiteX0" fmla="*/ 0 w 164233"/>
                  <a:gd name="connsiteY0" fmla="*/ 0 h 10503"/>
                  <a:gd name="connsiteX1" fmla="*/ 164234 w 164233"/>
                  <a:gd name="connsiteY1" fmla="*/ 0 h 1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233" h="10503">
                    <a:moveTo>
                      <a:pt x="0" y="0"/>
                    </a:moveTo>
                    <a:lnTo>
                      <a:pt x="164234" y="0"/>
                    </a:lnTo>
                  </a:path>
                </a:pathLst>
              </a:custGeom>
              <a:noFill/>
              <a:ln w="25400" cap="sq">
                <a:solidFill>
                  <a:srgbClr val="37738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5BD4FCB5-1AF7-C64B-AB95-4045DA0F97BD}"/>
                  </a:ext>
                </a:extLst>
              </p:cNvPr>
              <p:cNvSpPr/>
              <p:nvPr/>
            </p:nvSpPr>
            <p:spPr>
              <a:xfrm>
                <a:off x="4615682" y="7653832"/>
                <a:ext cx="223152" cy="14271"/>
              </a:xfrm>
              <a:custGeom>
                <a:avLst/>
                <a:gdLst>
                  <a:gd name="connsiteX0" fmla="*/ 0 w 164233"/>
                  <a:gd name="connsiteY0" fmla="*/ 0 h 10503"/>
                  <a:gd name="connsiteX1" fmla="*/ 164234 w 164233"/>
                  <a:gd name="connsiteY1" fmla="*/ 0 h 1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233" h="10503">
                    <a:moveTo>
                      <a:pt x="0" y="0"/>
                    </a:moveTo>
                    <a:lnTo>
                      <a:pt x="164234" y="0"/>
                    </a:lnTo>
                  </a:path>
                </a:pathLst>
              </a:custGeom>
              <a:noFill/>
              <a:ln w="25400" cap="sq">
                <a:solidFill>
                  <a:srgbClr val="7B699A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E843F83D-5B47-2E47-A13A-D2FE41E95FDA}"/>
                  </a:ext>
                </a:extLst>
              </p:cNvPr>
              <p:cNvSpPr/>
              <p:nvPr/>
            </p:nvSpPr>
            <p:spPr>
              <a:xfrm>
                <a:off x="4934472" y="7850241"/>
                <a:ext cx="223152" cy="14271"/>
              </a:xfrm>
              <a:custGeom>
                <a:avLst/>
                <a:gdLst>
                  <a:gd name="connsiteX0" fmla="*/ 0 w 164233"/>
                  <a:gd name="connsiteY0" fmla="*/ 0 h 10503"/>
                  <a:gd name="connsiteX1" fmla="*/ 164234 w 164233"/>
                  <a:gd name="connsiteY1" fmla="*/ 0 h 1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233" h="10503">
                    <a:moveTo>
                      <a:pt x="0" y="0"/>
                    </a:moveTo>
                    <a:lnTo>
                      <a:pt x="164234" y="0"/>
                    </a:lnTo>
                  </a:path>
                </a:pathLst>
              </a:custGeom>
              <a:noFill/>
              <a:ln w="25400" cap="sq">
                <a:solidFill>
                  <a:srgbClr val="ACA0B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822705B2-73F5-9844-9572-B9EC9EE9AAEA}"/>
                  </a:ext>
                </a:extLst>
              </p:cNvPr>
              <p:cNvSpPr/>
              <p:nvPr/>
            </p:nvSpPr>
            <p:spPr>
              <a:xfrm>
                <a:off x="4249072" y="7278814"/>
                <a:ext cx="14282" cy="930996"/>
              </a:xfrm>
              <a:custGeom>
                <a:avLst/>
                <a:gdLst>
                  <a:gd name="connsiteX0" fmla="*/ 0 w 10511"/>
                  <a:gd name="connsiteY0" fmla="*/ 685185 h 685184"/>
                  <a:gd name="connsiteX1" fmla="*/ 0 w 10511"/>
                  <a:gd name="connsiteY1" fmla="*/ 0 h 685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11" h="685184">
                    <a:moveTo>
                      <a:pt x="0" y="685185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4D4D4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5" name="Freeform 294">
                <a:extLst>
                  <a:ext uri="{FF2B5EF4-FFF2-40B4-BE49-F238E27FC236}">
                    <a16:creationId xmlns:a16="http://schemas.microsoft.com/office/drawing/2014/main" id="{51C645E0-424C-5941-AD4A-E797B26953C9}"/>
                  </a:ext>
                </a:extLst>
              </p:cNvPr>
              <p:cNvSpPr/>
              <p:nvPr/>
            </p:nvSpPr>
            <p:spPr>
              <a:xfrm>
                <a:off x="5205444" y="7278814"/>
                <a:ext cx="14282" cy="930996"/>
              </a:xfrm>
              <a:custGeom>
                <a:avLst/>
                <a:gdLst>
                  <a:gd name="connsiteX0" fmla="*/ 0 w 10511"/>
                  <a:gd name="connsiteY0" fmla="*/ 685185 h 685184"/>
                  <a:gd name="connsiteX1" fmla="*/ 0 w 10511"/>
                  <a:gd name="connsiteY1" fmla="*/ 0 h 685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11" h="685184">
                    <a:moveTo>
                      <a:pt x="0" y="685185"/>
                    </a:moveTo>
                    <a:lnTo>
                      <a:pt x="0" y="0"/>
                    </a:lnTo>
                  </a:path>
                </a:pathLst>
              </a:custGeom>
              <a:noFill/>
              <a:ln w="10421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6" name="Freeform 295">
                <a:extLst>
                  <a:ext uri="{FF2B5EF4-FFF2-40B4-BE49-F238E27FC236}">
                    <a16:creationId xmlns:a16="http://schemas.microsoft.com/office/drawing/2014/main" id="{4EECE8F9-4E7A-EE46-89FC-828A592E2818}"/>
                  </a:ext>
                </a:extLst>
              </p:cNvPr>
              <p:cNvSpPr/>
              <p:nvPr/>
            </p:nvSpPr>
            <p:spPr>
              <a:xfrm>
                <a:off x="4249072" y="7899480"/>
                <a:ext cx="956370" cy="14271"/>
              </a:xfrm>
              <a:custGeom>
                <a:avLst/>
                <a:gdLst>
                  <a:gd name="connsiteX0" fmla="*/ 0 w 703859"/>
                  <a:gd name="connsiteY0" fmla="*/ 0 h 10503"/>
                  <a:gd name="connsiteX1" fmla="*/ 703860 w 703859"/>
                  <a:gd name="connsiteY1" fmla="*/ 0 h 1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3859" h="10503">
                    <a:moveTo>
                      <a:pt x="0" y="0"/>
                    </a:moveTo>
                    <a:lnTo>
                      <a:pt x="703860" y="0"/>
                    </a:lnTo>
                  </a:path>
                </a:pathLst>
              </a:custGeom>
              <a:noFill/>
              <a:ln w="25400" cap="sq">
                <a:solidFill>
                  <a:srgbClr val="4D4D4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7" name="Freeform 296">
                <a:extLst>
                  <a:ext uri="{FF2B5EF4-FFF2-40B4-BE49-F238E27FC236}">
                    <a16:creationId xmlns:a16="http://schemas.microsoft.com/office/drawing/2014/main" id="{B9EB48CD-FAE0-464A-851D-A66BCCA1C970}"/>
                  </a:ext>
                </a:extLst>
              </p:cNvPr>
              <p:cNvSpPr/>
              <p:nvPr/>
            </p:nvSpPr>
            <p:spPr>
              <a:xfrm>
                <a:off x="4249072" y="7278814"/>
                <a:ext cx="956370" cy="14271"/>
              </a:xfrm>
              <a:custGeom>
                <a:avLst/>
                <a:gdLst>
                  <a:gd name="connsiteX0" fmla="*/ 0 w 703859"/>
                  <a:gd name="connsiteY0" fmla="*/ 0 h 10503"/>
                  <a:gd name="connsiteX1" fmla="*/ 703860 w 703859"/>
                  <a:gd name="connsiteY1" fmla="*/ 0 h 1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3859" h="10503">
                    <a:moveTo>
                      <a:pt x="0" y="0"/>
                    </a:moveTo>
                    <a:lnTo>
                      <a:pt x="703860" y="0"/>
                    </a:lnTo>
                  </a:path>
                </a:pathLst>
              </a:custGeom>
              <a:noFill/>
              <a:ln w="10421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5F67255-2284-A442-B369-930CD79ED6BB}"/>
                  </a:ext>
                </a:extLst>
              </p:cNvPr>
              <p:cNvSpPr txBox="1"/>
              <p:nvPr/>
            </p:nvSpPr>
            <p:spPr>
              <a:xfrm>
                <a:off x="4206090" y="7988145"/>
                <a:ext cx="4716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800" dirty="0">
                    <a:solidFill>
                      <a:srgbClr val="37738F"/>
                    </a:solidFill>
                    <a:latin typeface="Helvetica" pitchFamily="2" charset="0"/>
                  </a:rPr>
                  <a:t>Near </a:t>
                </a:r>
              </a:p>
              <a:p>
                <a:pPr algn="ctr"/>
                <a:r>
                  <a:rPr lang="en-GB" sz="800" dirty="0">
                    <a:solidFill>
                      <a:srgbClr val="37738F"/>
                    </a:solidFill>
                    <a:latin typeface="Helvetica" pitchFamily="2" charset="0"/>
                  </a:rPr>
                  <a:t>centre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1E2B84A5-1B90-3543-8A49-D791C33DE6AF}"/>
                  </a:ext>
                </a:extLst>
              </p:cNvPr>
              <p:cNvSpPr txBox="1"/>
              <p:nvPr/>
            </p:nvSpPr>
            <p:spPr>
              <a:xfrm>
                <a:off x="4442388" y="7988648"/>
                <a:ext cx="9568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dirty="0">
                    <a:solidFill>
                      <a:srgbClr val="7B699A"/>
                    </a:solidFill>
                    <a:latin typeface="Helvetica" pitchFamily="2" charset="0"/>
                  </a:rPr>
                  <a:t>Near</a:t>
                </a:r>
              </a:p>
              <a:p>
                <a:pPr algn="ctr"/>
                <a:r>
                  <a:rPr lang="en-GB" sz="800" dirty="0">
                    <a:solidFill>
                      <a:srgbClr val="7B699A"/>
                    </a:solidFill>
                    <a:latin typeface="Helvetica" pitchFamily="2" charset="0"/>
                  </a:rPr>
                  <a:t> doorway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F09291F4-4D62-CD41-8687-31A900E4F532}"/>
                  </a:ext>
                </a:extLst>
              </p:cNvPr>
              <p:cNvSpPr txBox="1"/>
              <p:nvPr/>
            </p:nvSpPr>
            <p:spPr>
              <a:xfrm>
                <a:off x="4755085" y="7386913"/>
                <a:ext cx="69135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GB" sz="600" dirty="0">
                    <a:solidFill>
                      <a:srgbClr val="ACA0BE"/>
                    </a:solidFill>
                    <a:latin typeface="Helvetica" pitchFamily="2" charset="0"/>
                  </a:rPr>
                  <a:t>(unbiased)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BDF319A-817F-1243-84F0-838B0DB00ECA}"/>
                  </a:ext>
                </a:extLst>
              </p:cNvPr>
              <p:cNvSpPr txBox="1"/>
              <p:nvPr/>
            </p:nvSpPr>
            <p:spPr>
              <a:xfrm>
                <a:off x="4358998" y="7234983"/>
                <a:ext cx="3337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000" dirty="0">
                    <a:solidFill>
                      <a:srgbClr val="4D4D4D"/>
                    </a:solidFill>
                    <a:latin typeface="Helvetica" pitchFamily="2" charset="0"/>
                  </a:rPr>
                  <a:t>***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83851BE-ED8B-074B-8139-C2CA3329851C}"/>
                  </a:ext>
                </a:extLst>
              </p:cNvPr>
              <p:cNvSpPr txBox="1"/>
              <p:nvPr/>
            </p:nvSpPr>
            <p:spPr>
              <a:xfrm>
                <a:off x="4753205" y="7234100"/>
                <a:ext cx="3337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000" dirty="0">
                    <a:solidFill>
                      <a:srgbClr val="4D4D4D"/>
                    </a:solidFill>
                    <a:latin typeface="Helvetica" pitchFamily="2" charset="0"/>
                  </a:rPr>
                  <a:t>***</a:t>
                </a:r>
              </a:p>
            </p:txBody>
          </p: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C03FB81-5AD5-584F-A49F-AE0826297A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0161" y="7369934"/>
                <a:ext cx="293491" cy="0"/>
              </a:xfrm>
              <a:prstGeom prst="line">
                <a:avLst/>
              </a:prstGeom>
              <a:ln w="19050" cap="sq">
                <a:solidFill>
                  <a:srgbClr val="4D4D4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03AC52D7-3516-7C41-BC63-1925DFF2AB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104" y="7246520"/>
                <a:ext cx="686623" cy="0"/>
              </a:xfrm>
              <a:prstGeom prst="line">
                <a:avLst/>
              </a:prstGeom>
              <a:ln w="19050" cap="sq">
                <a:solidFill>
                  <a:srgbClr val="4D4D4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7097E7A8-C77B-CE49-9139-B1C20E1976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236" y="7369934"/>
                <a:ext cx="293491" cy="0"/>
              </a:xfrm>
              <a:prstGeom prst="line">
                <a:avLst/>
              </a:prstGeom>
              <a:ln w="19050" cap="sq">
                <a:solidFill>
                  <a:srgbClr val="4D4D4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ACF1E9-4869-BF46-A45F-CC54775FC3E3}"/>
                  </a:ext>
                </a:extLst>
              </p:cNvPr>
              <p:cNvSpPr txBox="1"/>
              <p:nvPr/>
            </p:nvSpPr>
            <p:spPr>
              <a:xfrm>
                <a:off x="4536163" y="7057589"/>
                <a:ext cx="27924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700" dirty="0">
                    <a:solidFill>
                      <a:srgbClr val="4D4D4D"/>
                    </a:solidFill>
                    <a:latin typeface="Helvetica" pitchFamily="2" charset="0"/>
                  </a:rPr>
                  <a:t>ns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1EEABD34-C422-F84B-AD64-C32CB3E885CC}"/>
                  </a:ext>
                </a:extLst>
              </p:cNvPr>
              <p:cNvSpPr txBox="1"/>
              <p:nvPr/>
            </p:nvSpPr>
            <p:spPr>
              <a:xfrm>
                <a:off x="4009718" y="7789836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1AAF536B-9C77-0D4F-8E16-FC9FBE9DFA8B}"/>
                  </a:ext>
                </a:extLst>
              </p:cNvPr>
              <p:cNvSpPr txBox="1"/>
              <p:nvPr/>
            </p:nvSpPr>
            <p:spPr>
              <a:xfrm>
                <a:off x="3958480" y="7478942"/>
                <a:ext cx="3289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0.2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AEC11C8D-D7B9-4B43-8D38-ED486888C33A}"/>
                  </a:ext>
                </a:extLst>
              </p:cNvPr>
              <p:cNvSpPr txBox="1"/>
              <p:nvPr/>
            </p:nvSpPr>
            <p:spPr>
              <a:xfrm>
                <a:off x="3954717" y="7169900"/>
                <a:ext cx="3289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0.4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7E776EB1-318C-BE46-9DD3-81755DFAE79B}"/>
                  </a:ext>
                </a:extLst>
              </p:cNvPr>
              <p:cNvSpPr txBox="1"/>
              <p:nvPr/>
            </p:nvSpPr>
            <p:spPr>
              <a:xfrm>
                <a:off x="3921505" y="8101512"/>
                <a:ext cx="36260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-0.2</a:t>
                </a:r>
              </a:p>
            </p:txBody>
          </p:sp>
          <p:sp>
            <p:nvSpPr>
              <p:cNvPr id="499" name="TextBox 498">
                <a:extLst>
                  <a:ext uri="{FF2B5EF4-FFF2-40B4-BE49-F238E27FC236}">
                    <a16:creationId xmlns:a16="http://schemas.microsoft.com/office/drawing/2014/main" id="{94265DF8-9CB7-A744-A207-A9790F7F06A9}"/>
                  </a:ext>
                </a:extLst>
              </p:cNvPr>
              <p:cNvSpPr txBox="1"/>
              <p:nvPr/>
            </p:nvSpPr>
            <p:spPr>
              <a:xfrm>
                <a:off x="3956438" y="6859551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g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8D2B988-39A7-CF4F-9C73-115F795C1253}"/>
                </a:ext>
              </a:extLst>
            </p:cNvPr>
            <p:cNvGrpSpPr/>
            <p:nvPr/>
          </p:nvGrpSpPr>
          <p:grpSpPr>
            <a:xfrm>
              <a:off x="5470287" y="7488118"/>
              <a:ext cx="1371925" cy="1574587"/>
              <a:chOff x="5470287" y="6859551"/>
              <a:chExt cx="1371925" cy="1574587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15B975C-AAF1-924E-AFD6-6CD6356C13C1}"/>
                  </a:ext>
                </a:extLst>
              </p:cNvPr>
              <p:cNvGrpSpPr/>
              <p:nvPr/>
            </p:nvGrpSpPr>
            <p:grpSpPr>
              <a:xfrm>
                <a:off x="5470287" y="7005665"/>
                <a:ext cx="1371925" cy="1428473"/>
                <a:chOff x="5470287" y="6922617"/>
                <a:chExt cx="1371925" cy="1428473"/>
              </a:xfrm>
            </p:grpSpPr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C8B9242B-293F-1447-A083-0521F601806C}"/>
                    </a:ext>
                  </a:extLst>
                </p:cNvPr>
                <p:cNvSpPr/>
                <p:nvPr/>
              </p:nvSpPr>
              <p:spPr>
                <a:xfrm>
                  <a:off x="5470287" y="7009205"/>
                  <a:ext cx="1371925" cy="1302484"/>
                </a:xfrm>
                <a:custGeom>
                  <a:avLst/>
                  <a:gdLst>
                    <a:gd name="connsiteX0" fmla="*/ 0 w 1371925"/>
                    <a:gd name="connsiteY0" fmla="*/ 1302484 h 1302484"/>
                    <a:gd name="connsiteX1" fmla="*/ 1371925 w 1371925"/>
                    <a:gd name="connsiteY1" fmla="*/ 1302484 h 1302484"/>
                    <a:gd name="connsiteX2" fmla="*/ 1371925 w 1371925"/>
                    <a:gd name="connsiteY2" fmla="*/ 0 h 1302484"/>
                    <a:gd name="connsiteX3" fmla="*/ 0 w 1371925"/>
                    <a:gd name="connsiteY3" fmla="*/ 0 h 1302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71925" h="1302484">
                      <a:moveTo>
                        <a:pt x="0" y="1302484"/>
                      </a:moveTo>
                      <a:lnTo>
                        <a:pt x="1371925" y="1302484"/>
                      </a:lnTo>
                      <a:lnTo>
                        <a:pt x="137192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371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488EE952-5C17-C84E-8411-DBA21419BF9F}"/>
                    </a:ext>
                  </a:extLst>
                </p:cNvPr>
                <p:cNvSpPr/>
                <p:nvPr/>
              </p:nvSpPr>
              <p:spPr>
                <a:xfrm>
                  <a:off x="5820061" y="7136093"/>
                  <a:ext cx="922912" cy="898618"/>
                </a:xfrm>
                <a:custGeom>
                  <a:avLst/>
                  <a:gdLst>
                    <a:gd name="connsiteX0" fmla="*/ 0 w 922912"/>
                    <a:gd name="connsiteY0" fmla="*/ 898618 h 898618"/>
                    <a:gd name="connsiteX1" fmla="*/ 922912 w 922912"/>
                    <a:gd name="connsiteY1" fmla="*/ 898618 h 898618"/>
                    <a:gd name="connsiteX2" fmla="*/ 922912 w 922912"/>
                    <a:gd name="connsiteY2" fmla="*/ 0 h 898618"/>
                    <a:gd name="connsiteX3" fmla="*/ 0 w 922912"/>
                    <a:gd name="connsiteY3" fmla="*/ 0 h 89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2912" h="898618">
                      <a:moveTo>
                        <a:pt x="0" y="898618"/>
                      </a:moveTo>
                      <a:lnTo>
                        <a:pt x="922912" y="898618"/>
                      </a:lnTo>
                      <a:lnTo>
                        <a:pt x="92291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371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823B280D-EC07-9A4C-B4FE-98FF7AA33283}"/>
                    </a:ext>
                  </a:extLst>
                </p:cNvPr>
                <p:cNvSpPr/>
                <p:nvPr/>
              </p:nvSpPr>
              <p:spPr>
                <a:xfrm>
                  <a:off x="5820061" y="7443516"/>
                  <a:ext cx="171704" cy="591195"/>
                </a:xfrm>
                <a:custGeom>
                  <a:avLst/>
                  <a:gdLst>
                    <a:gd name="connsiteX0" fmla="*/ 0 w 171704"/>
                    <a:gd name="connsiteY0" fmla="*/ 591196 h 591195"/>
                    <a:gd name="connsiteX1" fmla="*/ 171705 w 171704"/>
                    <a:gd name="connsiteY1" fmla="*/ 591196 h 591195"/>
                    <a:gd name="connsiteX2" fmla="*/ 171705 w 171704"/>
                    <a:gd name="connsiteY2" fmla="*/ 0 h 591195"/>
                    <a:gd name="connsiteX3" fmla="*/ 0 w 171704"/>
                    <a:gd name="connsiteY3" fmla="*/ 0 h 591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1704" h="591195">
                      <a:moveTo>
                        <a:pt x="0" y="591196"/>
                      </a:moveTo>
                      <a:lnTo>
                        <a:pt x="171705" y="591196"/>
                      </a:lnTo>
                      <a:lnTo>
                        <a:pt x="1717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/>
                </a:solidFill>
                <a:ln w="1371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29938D6D-C5E1-434D-A232-9EAC4C40549D}"/>
                    </a:ext>
                  </a:extLst>
                </p:cNvPr>
                <p:cNvSpPr/>
                <p:nvPr/>
              </p:nvSpPr>
              <p:spPr>
                <a:xfrm>
                  <a:off x="6034692" y="7443516"/>
                  <a:ext cx="171705" cy="591195"/>
                </a:xfrm>
                <a:custGeom>
                  <a:avLst/>
                  <a:gdLst>
                    <a:gd name="connsiteX0" fmla="*/ 0 w 171705"/>
                    <a:gd name="connsiteY0" fmla="*/ 591196 h 591195"/>
                    <a:gd name="connsiteX1" fmla="*/ 171705 w 171705"/>
                    <a:gd name="connsiteY1" fmla="*/ 591196 h 591195"/>
                    <a:gd name="connsiteX2" fmla="*/ 171705 w 171705"/>
                    <a:gd name="connsiteY2" fmla="*/ 0 h 591195"/>
                    <a:gd name="connsiteX3" fmla="*/ 0 w 171705"/>
                    <a:gd name="connsiteY3" fmla="*/ 0 h 591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1705" h="591195">
                      <a:moveTo>
                        <a:pt x="0" y="591196"/>
                      </a:moveTo>
                      <a:lnTo>
                        <a:pt x="171705" y="591196"/>
                      </a:lnTo>
                      <a:lnTo>
                        <a:pt x="1717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B699A"/>
                </a:solidFill>
                <a:ln w="1371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E70A6CEF-4D3A-974A-8E4E-CB5833A7FDC8}"/>
                    </a:ext>
                  </a:extLst>
                </p:cNvPr>
                <p:cNvSpPr/>
                <p:nvPr/>
              </p:nvSpPr>
              <p:spPr>
                <a:xfrm>
                  <a:off x="6356638" y="7552103"/>
                  <a:ext cx="171704" cy="482608"/>
                </a:xfrm>
                <a:custGeom>
                  <a:avLst/>
                  <a:gdLst>
                    <a:gd name="connsiteX0" fmla="*/ 0 w 171704"/>
                    <a:gd name="connsiteY0" fmla="*/ 482609 h 482608"/>
                    <a:gd name="connsiteX1" fmla="*/ 171705 w 171704"/>
                    <a:gd name="connsiteY1" fmla="*/ 482609 h 482608"/>
                    <a:gd name="connsiteX2" fmla="*/ 171705 w 171704"/>
                    <a:gd name="connsiteY2" fmla="*/ 0 h 482608"/>
                    <a:gd name="connsiteX3" fmla="*/ 0 w 171704"/>
                    <a:gd name="connsiteY3" fmla="*/ 0 h 48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1704" h="482608">
                      <a:moveTo>
                        <a:pt x="0" y="482609"/>
                      </a:moveTo>
                      <a:lnTo>
                        <a:pt x="171705" y="482609"/>
                      </a:lnTo>
                      <a:lnTo>
                        <a:pt x="1717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738F"/>
                </a:solidFill>
                <a:ln w="1371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B5B9EFDD-659D-C741-9EF5-974B9A943390}"/>
                    </a:ext>
                  </a:extLst>
                </p:cNvPr>
                <p:cNvSpPr/>
                <p:nvPr/>
              </p:nvSpPr>
              <p:spPr>
                <a:xfrm>
                  <a:off x="6571269" y="7136093"/>
                  <a:ext cx="171704" cy="898618"/>
                </a:xfrm>
                <a:custGeom>
                  <a:avLst/>
                  <a:gdLst>
                    <a:gd name="connsiteX0" fmla="*/ 0 w 171704"/>
                    <a:gd name="connsiteY0" fmla="*/ 898618 h 898618"/>
                    <a:gd name="connsiteX1" fmla="*/ 171705 w 171704"/>
                    <a:gd name="connsiteY1" fmla="*/ 898618 h 898618"/>
                    <a:gd name="connsiteX2" fmla="*/ 171705 w 171704"/>
                    <a:gd name="connsiteY2" fmla="*/ 0 h 898618"/>
                    <a:gd name="connsiteX3" fmla="*/ 0 w 171704"/>
                    <a:gd name="connsiteY3" fmla="*/ 0 h 89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1704" h="898618">
                      <a:moveTo>
                        <a:pt x="0" y="898618"/>
                      </a:moveTo>
                      <a:lnTo>
                        <a:pt x="171705" y="898618"/>
                      </a:lnTo>
                      <a:lnTo>
                        <a:pt x="1717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B699A"/>
                </a:solidFill>
                <a:ln w="1371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9C6A4D81-34CC-0749-9E4E-E97467E89B10}"/>
                    </a:ext>
                  </a:extLst>
                </p:cNvPr>
                <p:cNvSpPr/>
                <p:nvPr/>
              </p:nvSpPr>
              <p:spPr>
                <a:xfrm>
                  <a:off x="5739069" y="8032628"/>
                  <a:ext cx="48240" cy="13775"/>
                </a:xfrm>
                <a:custGeom>
                  <a:avLst/>
                  <a:gdLst>
                    <a:gd name="connsiteX0" fmla="*/ 48264 w 48240"/>
                    <a:gd name="connsiteY0" fmla="*/ 53 h 13775"/>
                    <a:gd name="connsiteX1" fmla="*/ 24 w 48240"/>
                    <a:gd name="connsiteY1" fmla="*/ 53 h 13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8240" h="13775">
                      <a:moveTo>
                        <a:pt x="48264" y="53"/>
                      </a:moveTo>
                      <a:lnTo>
                        <a:pt x="24" y="53"/>
                      </a:lnTo>
                    </a:path>
                  </a:pathLst>
                </a:custGeom>
                <a:solidFill>
                  <a:srgbClr val="4C4C4C"/>
                </a:solidFill>
                <a:ln w="27432" cap="flat">
                  <a:solidFill>
                    <a:srgbClr val="4C4C4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2" name="Freeform 131">
                  <a:extLst>
                    <a:ext uri="{FF2B5EF4-FFF2-40B4-BE49-F238E27FC236}">
                      <a16:creationId xmlns:a16="http://schemas.microsoft.com/office/drawing/2014/main" id="{4D775020-2F56-9D48-959B-4BE05B4D38E8}"/>
                    </a:ext>
                  </a:extLst>
                </p:cNvPr>
                <p:cNvSpPr/>
                <p:nvPr/>
              </p:nvSpPr>
              <p:spPr>
                <a:xfrm>
                  <a:off x="5739069" y="7443516"/>
                  <a:ext cx="48240" cy="13775"/>
                </a:xfrm>
                <a:custGeom>
                  <a:avLst/>
                  <a:gdLst>
                    <a:gd name="connsiteX0" fmla="*/ 48264 w 48240"/>
                    <a:gd name="connsiteY0" fmla="*/ 32 h 13775"/>
                    <a:gd name="connsiteX1" fmla="*/ 24 w 48240"/>
                    <a:gd name="connsiteY1" fmla="*/ 32 h 13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8240" h="13775">
                      <a:moveTo>
                        <a:pt x="48264" y="32"/>
                      </a:moveTo>
                      <a:lnTo>
                        <a:pt x="24" y="32"/>
                      </a:lnTo>
                    </a:path>
                  </a:pathLst>
                </a:custGeom>
                <a:solidFill>
                  <a:srgbClr val="4C4C4C"/>
                </a:solidFill>
                <a:ln w="27432" cap="flat">
                  <a:solidFill>
                    <a:srgbClr val="4C4C4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4" name="Freeform 213">
                  <a:extLst>
                    <a:ext uri="{FF2B5EF4-FFF2-40B4-BE49-F238E27FC236}">
                      <a16:creationId xmlns:a16="http://schemas.microsoft.com/office/drawing/2014/main" id="{96C63E64-C43B-BC44-AA90-84A04106E99C}"/>
                    </a:ext>
                  </a:extLst>
                </p:cNvPr>
                <p:cNvSpPr/>
                <p:nvPr/>
              </p:nvSpPr>
              <p:spPr>
                <a:xfrm>
                  <a:off x="5787310" y="7136093"/>
                  <a:ext cx="13783" cy="898618"/>
                </a:xfrm>
                <a:custGeom>
                  <a:avLst/>
                  <a:gdLst>
                    <a:gd name="connsiteX0" fmla="*/ 0 w 13783"/>
                    <a:gd name="connsiteY0" fmla="*/ 898618 h 898618"/>
                    <a:gd name="connsiteX1" fmla="*/ 0 w 13783"/>
                    <a:gd name="connsiteY1" fmla="*/ 0 h 89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783" h="898618">
                      <a:moveTo>
                        <a:pt x="0" y="89861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7432" cap="sq">
                  <a:solidFill>
                    <a:srgbClr val="4C4C4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6" name="Freeform 215">
                  <a:extLst>
                    <a:ext uri="{FF2B5EF4-FFF2-40B4-BE49-F238E27FC236}">
                      <a16:creationId xmlns:a16="http://schemas.microsoft.com/office/drawing/2014/main" id="{755DCD3D-B37E-9244-82BC-CC0F0340126A}"/>
                    </a:ext>
                  </a:extLst>
                </p:cNvPr>
                <p:cNvSpPr/>
                <p:nvPr/>
              </p:nvSpPr>
              <p:spPr>
                <a:xfrm>
                  <a:off x="6742974" y="7136093"/>
                  <a:ext cx="13783" cy="898618"/>
                </a:xfrm>
                <a:custGeom>
                  <a:avLst/>
                  <a:gdLst>
                    <a:gd name="connsiteX0" fmla="*/ 0 w 13783"/>
                    <a:gd name="connsiteY0" fmla="*/ 898618 h 898618"/>
                    <a:gd name="connsiteX1" fmla="*/ 0 w 13783"/>
                    <a:gd name="connsiteY1" fmla="*/ 0 h 89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783" h="898618">
                      <a:moveTo>
                        <a:pt x="0" y="89861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371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8" name="Freeform 217">
                  <a:extLst>
                    <a:ext uri="{FF2B5EF4-FFF2-40B4-BE49-F238E27FC236}">
                      <a16:creationId xmlns:a16="http://schemas.microsoft.com/office/drawing/2014/main" id="{1AFF7482-05C2-C44E-AA69-3555D9A724EA}"/>
                    </a:ext>
                  </a:extLst>
                </p:cNvPr>
                <p:cNvSpPr/>
                <p:nvPr/>
              </p:nvSpPr>
              <p:spPr>
                <a:xfrm>
                  <a:off x="5808772" y="8034711"/>
                  <a:ext cx="922912" cy="13775"/>
                </a:xfrm>
                <a:custGeom>
                  <a:avLst/>
                  <a:gdLst>
                    <a:gd name="connsiteX0" fmla="*/ 0 w 922912"/>
                    <a:gd name="connsiteY0" fmla="*/ 0 h 13775"/>
                    <a:gd name="connsiteX1" fmla="*/ 922912 w 922912"/>
                    <a:gd name="connsiteY1" fmla="*/ 0 h 13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22912" h="13775">
                      <a:moveTo>
                        <a:pt x="0" y="0"/>
                      </a:moveTo>
                      <a:lnTo>
                        <a:pt x="922912" y="0"/>
                      </a:lnTo>
                    </a:path>
                  </a:pathLst>
                </a:custGeom>
                <a:noFill/>
                <a:ln w="27432" cap="sq">
                  <a:solidFill>
                    <a:srgbClr val="4C4C4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9" name="TextBox 508">
                  <a:extLst>
                    <a:ext uri="{FF2B5EF4-FFF2-40B4-BE49-F238E27FC236}">
                      <a16:creationId xmlns:a16="http://schemas.microsoft.com/office/drawing/2014/main" id="{706B7C3A-2FAB-ED44-B2F2-DE95C09E0075}"/>
                    </a:ext>
                  </a:extLst>
                </p:cNvPr>
                <p:cNvSpPr txBox="1"/>
                <p:nvPr/>
              </p:nvSpPr>
              <p:spPr>
                <a:xfrm>
                  <a:off x="5579862" y="7338918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510" name="TextBox 509">
                  <a:extLst>
                    <a:ext uri="{FF2B5EF4-FFF2-40B4-BE49-F238E27FC236}">
                      <a16:creationId xmlns:a16="http://schemas.microsoft.com/office/drawing/2014/main" id="{EF790548-98C6-8948-9ED6-68116E3D343E}"/>
                    </a:ext>
                  </a:extLst>
                </p:cNvPr>
                <p:cNvSpPr txBox="1"/>
                <p:nvPr/>
              </p:nvSpPr>
              <p:spPr>
                <a:xfrm>
                  <a:off x="5579862" y="7933466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511" name="TextBox 510">
                  <a:extLst>
                    <a:ext uri="{FF2B5EF4-FFF2-40B4-BE49-F238E27FC236}">
                      <a16:creationId xmlns:a16="http://schemas.microsoft.com/office/drawing/2014/main" id="{4018617E-64AE-F043-B119-EA4D03C4EF86}"/>
                    </a:ext>
                  </a:extLst>
                </p:cNvPr>
                <p:cNvSpPr txBox="1"/>
                <p:nvPr/>
              </p:nvSpPr>
              <p:spPr>
                <a:xfrm rot="16200000">
                  <a:off x="5020198" y="7506133"/>
                  <a:ext cx="116410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Density of cells / A.U.</a:t>
                  </a:r>
                </a:p>
              </p:txBody>
            </p:sp>
            <p:sp>
              <p:nvSpPr>
                <p:cNvPr id="515" name="TextBox 514">
                  <a:extLst>
                    <a:ext uri="{FF2B5EF4-FFF2-40B4-BE49-F238E27FC236}">
                      <a16:creationId xmlns:a16="http://schemas.microsoft.com/office/drawing/2014/main" id="{32B284FB-20B2-9F45-BB7D-74D35A5C3770}"/>
                    </a:ext>
                  </a:extLst>
                </p:cNvPr>
                <p:cNvSpPr txBox="1"/>
                <p:nvPr/>
              </p:nvSpPr>
              <p:spPr>
                <a:xfrm>
                  <a:off x="5724396" y="8012536"/>
                  <a:ext cx="57280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Before learning</a:t>
                  </a:r>
                </a:p>
              </p:txBody>
            </p:sp>
            <p:sp>
              <p:nvSpPr>
                <p:cNvPr id="517" name="TextBox 516">
                  <a:extLst>
                    <a:ext uri="{FF2B5EF4-FFF2-40B4-BE49-F238E27FC236}">
                      <a16:creationId xmlns:a16="http://schemas.microsoft.com/office/drawing/2014/main" id="{E65D5D89-F97C-E849-925F-57F3C1DFB5BF}"/>
                    </a:ext>
                  </a:extLst>
                </p:cNvPr>
                <p:cNvSpPr txBox="1"/>
                <p:nvPr/>
              </p:nvSpPr>
              <p:spPr>
                <a:xfrm>
                  <a:off x="6262067" y="8011449"/>
                  <a:ext cx="57280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After learning</a:t>
                  </a: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1057003E-4073-3443-90C5-1189EF728BBF}"/>
                    </a:ext>
                  </a:extLst>
                </p:cNvPr>
                <p:cNvGrpSpPr/>
                <p:nvPr/>
              </p:nvGrpSpPr>
              <p:grpSpPr>
                <a:xfrm>
                  <a:off x="5843914" y="6922617"/>
                  <a:ext cx="978993" cy="474021"/>
                  <a:chOff x="5843914" y="6860533"/>
                  <a:chExt cx="978993" cy="474021"/>
                </a:xfrm>
              </p:grpSpPr>
              <p:sp>
                <p:nvSpPr>
                  <p:cNvPr id="529" name="Freeform 528">
                    <a:extLst>
                      <a:ext uri="{FF2B5EF4-FFF2-40B4-BE49-F238E27FC236}">
                        <a16:creationId xmlns:a16="http://schemas.microsoft.com/office/drawing/2014/main" id="{FC3EFE4B-D57A-C84B-A102-0E066F7DB350}"/>
                      </a:ext>
                    </a:extLst>
                  </p:cNvPr>
                  <p:cNvSpPr/>
                  <p:nvPr/>
                </p:nvSpPr>
                <p:spPr>
                  <a:xfrm>
                    <a:off x="5843914" y="6923111"/>
                    <a:ext cx="171704" cy="83638"/>
                  </a:xfrm>
                  <a:custGeom>
                    <a:avLst/>
                    <a:gdLst>
                      <a:gd name="connsiteX0" fmla="*/ 0 w 171704"/>
                      <a:gd name="connsiteY0" fmla="*/ 591196 h 591195"/>
                      <a:gd name="connsiteX1" fmla="*/ 171705 w 171704"/>
                      <a:gd name="connsiteY1" fmla="*/ 591196 h 591195"/>
                      <a:gd name="connsiteX2" fmla="*/ 171705 w 171704"/>
                      <a:gd name="connsiteY2" fmla="*/ 0 h 591195"/>
                      <a:gd name="connsiteX3" fmla="*/ 0 w 171704"/>
                      <a:gd name="connsiteY3" fmla="*/ 0 h 591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1704" h="591195">
                        <a:moveTo>
                          <a:pt x="0" y="591196"/>
                        </a:moveTo>
                        <a:lnTo>
                          <a:pt x="171705" y="591196"/>
                        </a:lnTo>
                        <a:lnTo>
                          <a:pt x="17170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7738F"/>
                  </a:solidFill>
                  <a:ln w="1371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30" name="Freeform 529">
                    <a:extLst>
                      <a:ext uri="{FF2B5EF4-FFF2-40B4-BE49-F238E27FC236}">
                        <a16:creationId xmlns:a16="http://schemas.microsoft.com/office/drawing/2014/main" id="{53A85D3C-5511-8041-9CE4-D639B4AB0248}"/>
                      </a:ext>
                    </a:extLst>
                  </p:cNvPr>
                  <p:cNvSpPr/>
                  <p:nvPr/>
                </p:nvSpPr>
                <p:spPr>
                  <a:xfrm>
                    <a:off x="5843914" y="7061600"/>
                    <a:ext cx="171704" cy="83638"/>
                  </a:xfrm>
                  <a:custGeom>
                    <a:avLst/>
                    <a:gdLst>
                      <a:gd name="connsiteX0" fmla="*/ 0 w 171704"/>
                      <a:gd name="connsiteY0" fmla="*/ 591196 h 591195"/>
                      <a:gd name="connsiteX1" fmla="*/ 171705 w 171704"/>
                      <a:gd name="connsiteY1" fmla="*/ 591196 h 591195"/>
                      <a:gd name="connsiteX2" fmla="*/ 171705 w 171704"/>
                      <a:gd name="connsiteY2" fmla="*/ 0 h 591195"/>
                      <a:gd name="connsiteX3" fmla="*/ 0 w 171704"/>
                      <a:gd name="connsiteY3" fmla="*/ 0 h 591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1704" h="591195">
                        <a:moveTo>
                          <a:pt x="0" y="591196"/>
                        </a:moveTo>
                        <a:lnTo>
                          <a:pt x="171705" y="591196"/>
                        </a:lnTo>
                        <a:lnTo>
                          <a:pt x="17170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B699A"/>
                  </a:solidFill>
                  <a:ln w="1371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 dirty="0"/>
                  </a:p>
                </p:txBody>
              </p:sp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A81489EB-EFCF-B545-A164-994D4509D582}"/>
                      </a:ext>
                    </a:extLst>
                  </p:cNvPr>
                  <p:cNvSpPr txBox="1"/>
                  <p:nvPr/>
                </p:nvSpPr>
                <p:spPr>
                  <a:xfrm>
                    <a:off x="5964832" y="6996000"/>
                    <a:ext cx="85807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solidFill>
                          <a:srgbClr val="7B699A"/>
                        </a:solidFill>
                        <a:latin typeface="Helvetica" pitchFamily="2" charset="0"/>
                      </a:rPr>
                      <a:t>Near </a:t>
                    </a:r>
                  </a:p>
                  <a:p>
                    <a:r>
                      <a:rPr lang="en-GB" sz="800" dirty="0">
                        <a:solidFill>
                          <a:srgbClr val="7B699A"/>
                        </a:solidFill>
                        <a:latin typeface="Helvetica" pitchFamily="2" charset="0"/>
                      </a:rPr>
                      <a:t>doorway</a:t>
                    </a:r>
                  </a:p>
                </p:txBody>
              </p:sp>
              <p:sp>
                <p:nvSpPr>
                  <p:cNvPr id="496" name="TextBox 495">
                    <a:extLst>
                      <a:ext uri="{FF2B5EF4-FFF2-40B4-BE49-F238E27FC236}">
                        <a16:creationId xmlns:a16="http://schemas.microsoft.com/office/drawing/2014/main" id="{FCEAB192-F642-874C-95B3-3645B43EA916}"/>
                      </a:ext>
                    </a:extLst>
                  </p:cNvPr>
                  <p:cNvSpPr txBox="1"/>
                  <p:nvPr/>
                </p:nvSpPr>
                <p:spPr>
                  <a:xfrm>
                    <a:off x="5964832" y="6860533"/>
                    <a:ext cx="8580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solidFill>
                          <a:srgbClr val="36738F"/>
                        </a:solidFill>
                        <a:latin typeface="Helvetica" pitchFamily="2" charset="0"/>
                      </a:rPr>
                      <a:t>Near centre</a:t>
                    </a:r>
                  </a:p>
                </p:txBody>
              </p:sp>
            </p:grpSp>
          </p:grpSp>
          <p:sp>
            <p:nvSpPr>
              <p:cNvPr id="501" name="TextBox 500">
                <a:extLst>
                  <a:ext uri="{FF2B5EF4-FFF2-40B4-BE49-F238E27FC236}">
                    <a16:creationId xmlns:a16="http://schemas.microsoft.com/office/drawing/2014/main" id="{A22BD47C-CB4A-0146-8BFE-AEEAADC64D37}"/>
                  </a:ext>
                </a:extLst>
              </p:cNvPr>
              <p:cNvSpPr txBox="1"/>
              <p:nvPr/>
            </p:nvSpPr>
            <p:spPr>
              <a:xfrm>
                <a:off x="5493773" y="6859551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h</a:t>
                </a:r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573ABE1A-CDBF-614E-93AC-9C8288BCBA74}"/>
                </a:ext>
              </a:extLst>
            </p:cNvPr>
            <p:cNvGrpSpPr/>
            <p:nvPr/>
          </p:nvGrpSpPr>
          <p:grpSpPr>
            <a:xfrm>
              <a:off x="635333" y="598423"/>
              <a:ext cx="6309567" cy="2065477"/>
              <a:chOff x="635333" y="598423"/>
              <a:chExt cx="6309567" cy="2065477"/>
            </a:xfrm>
          </p:grpSpPr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846B6412-562E-9E41-B4D7-4A2C6570E277}"/>
                  </a:ext>
                </a:extLst>
              </p:cNvPr>
              <p:cNvSpPr/>
              <p:nvPr/>
            </p:nvSpPr>
            <p:spPr>
              <a:xfrm>
                <a:off x="5311026" y="2176898"/>
                <a:ext cx="1496008" cy="133656"/>
              </a:xfrm>
              <a:custGeom>
                <a:avLst/>
                <a:gdLst>
                  <a:gd name="connsiteX0" fmla="*/ 0 w 1496008"/>
                  <a:gd name="connsiteY0" fmla="*/ 133657 h 133656"/>
                  <a:gd name="connsiteX1" fmla="*/ 0 w 1496008"/>
                  <a:gd name="connsiteY1" fmla="*/ 133031 h 133656"/>
                  <a:gd name="connsiteX2" fmla="*/ 2998 w 1496008"/>
                  <a:gd name="connsiteY2" fmla="*/ 133075 h 133656"/>
                  <a:gd name="connsiteX3" fmla="*/ 5996 w 1496008"/>
                  <a:gd name="connsiteY3" fmla="*/ 133118 h 133656"/>
                  <a:gd name="connsiteX4" fmla="*/ 8994 w 1496008"/>
                  <a:gd name="connsiteY4" fmla="*/ 133162 h 133656"/>
                  <a:gd name="connsiteX5" fmla="*/ 11992 w 1496008"/>
                  <a:gd name="connsiteY5" fmla="*/ 133205 h 133656"/>
                  <a:gd name="connsiteX6" fmla="*/ 14990 w 1496008"/>
                  <a:gd name="connsiteY6" fmla="*/ 133247 h 133656"/>
                  <a:gd name="connsiteX7" fmla="*/ 17988 w 1496008"/>
                  <a:gd name="connsiteY7" fmla="*/ 133287 h 133656"/>
                  <a:gd name="connsiteX8" fmla="*/ 20986 w 1496008"/>
                  <a:gd name="connsiteY8" fmla="*/ 133328 h 133656"/>
                  <a:gd name="connsiteX9" fmla="*/ 23984 w 1496008"/>
                  <a:gd name="connsiteY9" fmla="*/ 133368 h 133656"/>
                  <a:gd name="connsiteX10" fmla="*/ 26982 w 1496008"/>
                  <a:gd name="connsiteY10" fmla="*/ 133409 h 133656"/>
                  <a:gd name="connsiteX11" fmla="*/ 29980 w 1496008"/>
                  <a:gd name="connsiteY11" fmla="*/ 133449 h 133656"/>
                  <a:gd name="connsiteX12" fmla="*/ 32978 w 1496008"/>
                  <a:gd name="connsiteY12" fmla="*/ 133490 h 133656"/>
                  <a:gd name="connsiteX13" fmla="*/ 35976 w 1496008"/>
                  <a:gd name="connsiteY13" fmla="*/ 133530 h 133656"/>
                  <a:gd name="connsiteX14" fmla="*/ 38974 w 1496008"/>
                  <a:gd name="connsiteY14" fmla="*/ 133571 h 133656"/>
                  <a:gd name="connsiteX15" fmla="*/ 41972 w 1496008"/>
                  <a:gd name="connsiteY15" fmla="*/ 133611 h 133656"/>
                  <a:gd name="connsiteX16" fmla="*/ 44970 w 1496008"/>
                  <a:gd name="connsiteY16" fmla="*/ 133623 h 133656"/>
                  <a:gd name="connsiteX17" fmla="*/ 47968 w 1496008"/>
                  <a:gd name="connsiteY17" fmla="*/ 133609 h 133656"/>
                  <a:gd name="connsiteX18" fmla="*/ 50966 w 1496008"/>
                  <a:gd name="connsiteY18" fmla="*/ 133593 h 133656"/>
                  <a:gd name="connsiteX19" fmla="*/ 53964 w 1496008"/>
                  <a:gd name="connsiteY19" fmla="*/ 133577 h 133656"/>
                  <a:gd name="connsiteX20" fmla="*/ 56962 w 1496008"/>
                  <a:gd name="connsiteY20" fmla="*/ 133561 h 133656"/>
                  <a:gd name="connsiteX21" fmla="*/ 59960 w 1496008"/>
                  <a:gd name="connsiteY21" fmla="*/ 133545 h 133656"/>
                  <a:gd name="connsiteX22" fmla="*/ 62958 w 1496008"/>
                  <a:gd name="connsiteY22" fmla="*/ 133530 h 133656"/>
                  <a:gd name="connsiteX23" fmla="*/ 65956 w 1496008"/>
                  <a:gd name="connsiteY23" fmla="*/ 133514 h 133656"/>
                  <a:gd name="connsiteX24" fmla="*/ 68954 w 1496008"/>
                  <a:gd name="connsiteY24" fmla="*/ 133498 h 133656"/>
                  <a:gd name="connsiteX25" fmla="*/ 71952 w 1496008"/>
                  <a:gd name="connsiteY25" fmla="*/ 133482 h 133656"/>
                  <a:gd name="connsiteX26" fmla="*/ 74950 w 1496008"/>
                  <a:gd name="connsiteY26" fmla="*/ 133433 h 133656"/>
                  <a:gd name="connsiteX27" fmla="*/ 77948 w 1496008"/>
                  <a:gd name="connsiteY27" fmla="*/ 133348 h 133656"/>
                  <a:gd name="connsiteX28" fmla="*/ 80946 w 1496008"/>
                  <a:gd name="connsiteY28" fmla="*/ 133263 h 133656"/>
                  <a:gd name="connsiteX29" fmla="*/ 83944 w 1496008"/>
                  <a:gd name="connsiteY29" fmla="*/ 133178 h 133656"/>
                  <a:gd name="connsiteX30" fmla="*/ 86942 w 1496008"/>
                  <a:gd name="connsiteY30" fmla="*/ 133094 h 133656"/>
                  <a:gd name="connsiteX31" fmla="*/ 89940 w 1496008"/>
                  <a:gd name="connsiteY31" fmla="*/ 133009 h 133656"/>
                  <a:gd name="connsiteX32" fmla="*/ 92938 w 1496008"/>
                  <a:gd name="connsiteY32" fmla="*/ 132925 h 133656"/>
                  <a:gd name="connsiteX33" fmla="*/ 95936 w 1496008"/>
                  <a:gd name="connsiteY33" fmla="*/ 132841 h 133656"/>
                  <a:gd name="connsiteX34" fmla="*/ 98935 w 1496008"/>
                  <a:gd name="connsiteY34" fmla="*/ 132757 h 133656"/>
                  <a:gd name="connsiteX35" fmla="*/ 101933 w 1496008"/>
                  <a:gd name="connsiteY35" fmla="*/ 132673 h 133656"/>
                  <a:gd name="connsiteX36" fmla="*/ 104931 w 1496008"/>
                  <a:gd name="connsiteY36" fmla="*/ 132585 h 133656"/>
                  <a:gd name="connsiteX37" fmla="*/ 107929 w 1496008"/>
                  <a:gd name="connsiteY37" fmla="*/ 132494 h 133656"/>
                  <a:gd name="connsiteX38" fmla="*/ 110927 w 1496008"/>
                  <a:gd name="connsiteY38" fmla="*/ 132405 h 133656"/>
                  <a:gd name="connsiteX39" fmla="*/ 113925 w 1496008"/>
                  <a:gd name="connsiteY39" fmla="*/ 132314 h 133656"/>
                  <a:gd name="connsiteX40" fmla="*/ 116923 w 1496008"/>
                  <a:gd name="connsiteY40" fmla="*/ 132224 h 133656"/>
                  <a:gd name="connsiteX41" fmla="*/ 119921 w 1496008"/>
                  <a:gd name="connsiteY41" fmla="*/ 132135 h 133656"/>
                  <a:gd name="connsiteX42" fmla="*/ 122919 w 1496008"/>
                  <a:gd name="connsiteY42" fmla="*/ 132045 h 133656"/>
                  <a:gd name="connsiteX43" fmla="*/ 125917 w 1496008"/>
                  <a:gd name="connsiteY43" fmla="*/ 131956 h 133656"/>
                  <a:gd name="connsiteX44" fmla="*/ 128915 w 1496008"/>
                  <a:gd name="connsiteY44" fmla="*/ 131868 h 133656"/>
                  <a:gd name="connsiteX45" fmla="*/ 131913 w 1496008"/>
                  <a:gd name="connsiteY45" fmla="*/ 131779 h 133656"/>
                  <a:gd name="connsiteX46" fmla="*/ 134911 w 1496008"/>
                  <a:gd name="connsiteY46" fmla="*/ 131663 h 133656"/>
                  <a:gd name="connsiteX47" fmla="*/ 137909 w 1496008"/>
                  <a:gd name="connsiteY47" fmla="*/ 131517 h 133656"/>
                  <a:gd name="connsiteX48" fmla="*/ 140907 w 1496008"/>
                  <a:gd name="connsiteY48" fmla="*/ 131372 h 133656"/>
                  <a:gd name="connsiteX49" fmla="*/ 143905 w 1496008"/>
                  <a:gd name="connsiteY49" fmla="*/ 131227 h 133656"/>
                  <a:gd name="connsiteX50" fmla="*/ 146903 w 1496008"/>
                  <a:gd name="connsiteY50" fmla="*/ 131083 h 133656"/>
                  <a:gd name="connsiteX51" fmla="*/ 149901 w 1496008"/>
                  <a:gd name="connsiteY51" fmla="*/ 130939 h 133656"/>
                  <a:gd name="connsiteX52" fmla="*/ 152899 w 1496008"/>
                  <a:gd name="connsiteY52" fmla="*/ 130797 h 133656"/>
                  <a:gd name="connsiteX53" fmla="*/ 155897 w 1496008"/>
                  <a:gd name="connsiteY53" fmla="*/ 130655 h 133656"/>
                  <a:gd name="connsiteX54" fmla="*/ 158895 w 1496008"/>
                  <a:gd name="connsiteY54" fmla="*/ 130513 h 133656"/>
                  <a:gd name="connsiteX55" fmla="*/ 161893 w 1496008"/>
                  <a:gd name="connsiteY55" fmla="*/ 130372 h 133656"/>
                  <a:gd name="connsiteX56" fmla="*/ 164891 w 1496008"/>
                  <a:gd name="connsiteY56" fmla="*/ 130207 h 133656"/>
                  <a:gd name="connsiteX57" fmla="*/ 167889 w 1496008"/>
                  <a:gd name="connsiteY57" fmla="*/ 130020 h 133656"/>
                  <a:gd name="connsiteX58" fmla="*/ 170887 w 1496008"/>
                  <a:gd name="connsiteY58" fmla="*/ 129832 h 133656"/>
                  <a:gd name="connsiteX59" fmla="*/ 173885 w 1496008"/>
                  <a:gd name="connsiteY59" fmla="*/ 129646 h 133656"/>
                  <a:gd name="connsiteX60" fmla="*/ 176883 w 1496008"/>
                  <a:gd name="connsiteY60" fmla="*/ 129460 h 133656"/>
                  <a:gd name="connsiteX61" fmla="*/ 179881 w 1496008"/>
                  <a:gd name="connsiteY61" fmla="*/ 129277 h 133656"/>
                  <a:gd name="connsiteX62" fmla="*/ 182879 w 1496008"/>
                  <a:gd name="connsiteY62" fmla="*/ 129093 h 133656"/>
                  <a:gd name="connsiteX63" fmla="*/ 185877 w 1496008"/>
                  <a:gd name="connsiteY63" fmla="*/ 128910 h 133656"/>
                  <a:gd name="connsiteX64" fmla="*/ 188875 w 1496008"/>
                  <a:gd name="connsiteY64" fmla="*/ 128728 h 133656"/>
                  <a:gd name="connsiteX65" fmla="*/ 191873 w 1496008"/>
                  <a:gd name="connsiteY65" fmla="*/ 128549 h 133656"/>
                  <a:gd name="connsiteX66" fmla="*/ 194871 w 1496008"/>
                  <a:gd name="connsiteY66" fmla="*/ 128359 h 133656"/>
                  <a:gd name="connsiteX67" fmla="*/ 197869 w 1496008"/>
                  <a:gd name="connsiteY67" fmla="*/ 128161 h 133656"/>
                  <a:gd name="connsiteX68" fmla="*/ 200867 w 1496008"/>
                  <a:gd name="connsiteY68" fmla="*/ 127964 h 133656"/>
                  <a:gd name="connsiteX69" fmla="*/ 203865 w 1496008"/>
                  <a:gd name="connsiteY69" fmla="*/ 127768 h 133656"/>
                  <a:gd name="connsiteX70" fmla="*/ 206863 w 1496008"/>
                  <a:gd name="connsiteY70" fmla="*/ 127573 h 133656"/>
                  <a:gd name="connsiteX71" fmla="*/ 209861 w 1496008"/>
                  <a:gd name="connsiteY71" fmla="*/ 127381 h 133656"/>
                  <a:gd name="connsiteX72" fmla="*/ 212859 w 1496008"/>
                  <a:gd name="connsiteY72" fmla="*/ 127190 h 133656"/>
                  <a:gd name="connsiteX73" fmla="*/ 215857 w 1496008"/>
                  <a:gd name="connsiteY73" fmla="*/ 126999 h 133656"/>
                  <a:gd name="connsiteX74" fmla="*/ 218855 w 1496008"/>
                  <a:gd name="connsiteY74" fmla="*/ 126811 h 133656"/>
                  <a:gd name="connsiteX75" fmla="*/ 221853 w 1496008"/>
                  <a:gd name="connsiteY75" fmla="*/ 126624 h 133656"/>
                  <a:gd name="connsiteX76" fmla="*/ 224851 w 1496008"/>
                  <a:gd name="connsiteY76" fmla="*/ 126397 h 133656"/>
                  <a:gd name="connsiteX77" fmla="*/ 227849 w 1496008"/>
                  <a:gd name="connsiteY77" fmla="*/ 126130 h 133656"/>
                  <a:gd name="connsiteX78" fmla="*/ 230847 w 1496008"/>
                  <a:gd name="connsiteY78" fmla="*/ 125864 h 133656"/>
                  <a:gd name="connsiteX79" fmla="*/ 233845 w 1496008"/>
                  <a:gd name="connsiteY79" fmla="*/ 125602 h 133656"/>
                  <a:gd name="connsiteX80" fmla="*/ 236843 w 1496008"/>
                  <a:gd name="connsiteY80" fmla="*/ 125339 h 133656"/>
                  <a:gd name="connsiteX81" fmla="*/ 239841 w 1496008"/>
                  <a:gd name="connsiteY81" fmla="*/ 125080 h 133656"/>
                  <a:gd name="connsiteX82" fmla="*/ 242839 w 1496008"/>
                  <a:gd name="connsiteY82" fmla="*/ 124822 h 133656"/>
                  <a:gd name="connsiteX83" fmla="*/ 245837 w 1496008"/>
                  <a:gd name="connsiteY83" fmla="*/ 124567 h 133656"/>
                  <a:gd name="connsiteX84" fmla="*/ 248835 w 1496008"/>
                  <a:gd name="connsiteY84" fmla="*/ 124313 h 133656"/>
                  <a:gd name="connsiteX85" fmla="*/ 251833 w 1496008"/>
                  <a:gd name="connsiteY85" fmla="*/ 124063 h 133656"/>
                  <a:gd name="connsiteX86" fmla="*/ 254831 w 1496008"/>
                  <a:gd name="connsiteY86" fmla="*/ 123786 h 133656"/>
                  <a:gd name="connsiteX87" fmla="*/ 257829 w 1496008"/>
                  <a:gd name="connsiteY87" fmla="*/ 123482 h 133656"/>
                  <a:gd name="connsiteX88" fmla="*/ 260827 w 1496008"/>
                  <a:gd name="connsiteY88" fmla="*/ 123181 h 133656"/>
                  <a:gd name="connsiteX89" fmla="*/ 263825 w 1496008"/>
                  <a:gd name="connsiteY89" fmla="*/ 122883 h 133656"/>
                  <a:gd name="connsiteX90" fmla="*/ 266823 w 1496008"/>
                  <a:gd name="connsiteY90" fmla="*/ 122586 h 133656"/>
                  <a:gd name="connsiteX91" fmla="*/ 269821 w 1496008"/>
                  <a:gd name="connsiteY91" fmla="*/ 122293 h 133656"/>
                  <a:gd name="connsiteX92" fmla="*/ 272819 w 1496008"/>
                  <a:gd name="connsiteY92" fmla="*/ 122003 h 133656"/>
                  <a:gd name="connsiteX93" fmla="*/ 275817 w 1496008"/>
                  <a:gd name="connsiteY93" fmla="*/ 121716 h 133656"/>
                  <a:gd name="connsiteX94" fmla="*/ 278815 w 1496008"/>
                  <a:gd name="connsiteY94" fmla="*/ 121430 h 133656"/>
                  <a:gd name="connsiteX95" fmla="*/ 281813 w 1496008"/>
                  <a:gd name="connsiteY95" fmla="*/ 121148 h 133656"/>
                  <a:gd name="connsiteX96" fmla="*/ 284812 w 1496008"/>
                  <a:gd name="connsiteY96" fmla="*/ 120789 h 133656"/>
                  <a:gd name="connsiteX97" fmla="*/ 287810 w 1496008"/>
                  <a:gd name="connsiteY97" fmla="*/ 120350 h 133656"/>
                  <a:gd name="connsiteX98" fmla="*/ 290808 w 1496008"/>
                  <a:gd name="connsiteY98" fmla="*/ 119913 h 133656"/>
                  <a:gd name="connsiteX99" fmla="*/ 293806 w 1496008"/>
                  <a:gd name="connsiteY99" fmla="*/ 119482 h 133656"/>
                  <a:gd name="connsiteX100" fmla="*/ 296804 w 1496008"/>
                  <a:gd name="connsiteY100" fmla="*/ 119052 h 133656"/>
                  <a:gd name="connsiteX101" fmla="*/ 299802 w 1496008"/>
                  <a:gd name="connsiteY101" fmla="*/ 118627 h 133656"/>
                  <a:gd name="connsiteX102" fmla="*/ 302800 w 1496008"/>
                  <a:gd name="connsiteY102" fmla="*/ 118204 h 133656"/>
                  <a:gd name="connsiteX103" fmla="*/ 305798 w 1496008"/>
                  <a:gd name="connsiteY103" fmla="*/ 117786 h 133656"/>
                  <a:gd name="connsiteX104" fmla="*/ 308796 w 1496008"/>
                  <a:gd name="connsiteY104" fmla="*/ 117371 h 133656"/>
                  <a:gd name="connsiteX105" fmla="*/ 311794 w 1496008"/>
                  <a:gd name="connsiteY105" fmla="*/ 116961 h 133656"/>
                  <a:gd name="connsiteX106" fmla="*/ 314792 w 1496008"/>
                  <a:gd name="connsiteY106" fmla="*/ 116531 h 133656"/>
                  <a:gd name="connsiteX107" fmla="*/ 317790 w 1496008"/>
                  <a:gd name="connsiteY107" fmla="*/ 116083 h 133656"/>
                  <a:gd name="connsiteX108" fmla="*/ 320788 w 1496008"/>
                  <a:gd name="connsiteY108" fmla="*/ 115639 h 133656"/>
                  <a:gd name="connsiteX109" fmla="*/ 323786 w 1496008"/>
                  <a:gd name="connsiteY109" fmla="*/ 115200 h 133656"/>
                  <a:gd name="connsiteX110" fmla="*/ 326784 w 1496008"/>
                  <a:gd name="connsiteY110" fmla="*/ 114764 h 133656"/>
                  <a:gd name="connsiteX111" fmla="*/ 329782 w 1496008"/>
                  <a:gd name="connsiteY111" fmla="*/ 114333 h 133656"/>
                  <a:gd name="connsiteX112" fmla="*/ 332780 w 1496008"/>
                  <a:gd name="connsiteY112" fmla="*/ 113907 h 133656"/>
                  <a:gd name="connsiteX113" fmla="*/ 335778 w 1496008"/>
                  <a:gd name="connsiteY113" fmla="*/ 113485 h 133656"/>
                  <a:gd name="connsiteX114" fmla="*/ 338776 w 1496008"/>
                  <a:gd name="connsiteY114" fmla="*/ 113069 h 133656"/>
                  <a:gd name="connsiteX115" fmla="*/ 341774 w 1496008"/>
                  <a:gd name="connsiteY115" fmla="*/ 112658 h 133656"/>
                  <a:gd name="connsiteX116" fmla="*/ 344772 w 1496008"/>
                  <a:gd name="connsiteY116" fmla="*/ 112118 h 133656"/>
                  <a:gd name="connsiteX117" fmla="*/ 347770 w 1496008"/>
                  <a:gd name="connsiteY117" fmla="*/ 111450 h 133656"/>
                  <a:gd name="connsiteX118" fmla="*/ 350768 w 1496008"/>
                  <a:gd name="connsiteY118" fmla="*/ 110788 h 133656"/>
                  <a:gd name="connsiteX119" fmla="*/ 353766 w 1496008"/>
                  <a:gd name="connsiteY119" fmla="*/ 110131 h 133656"/>
                  <a:gd name="connsiteX120" fmla="*/ 356764 w 1496008"/>
                  <a:gd name="connsiteY120" fmla="*/ 109479 h 133656"/>
                  <a:gd name="connsiteX121" fmla="*/ 359762 w 1496008"/>
                  <a:gd name="connsiteY121" fmla="*/ 108833 h 133656"/>
                  <a:gd name="connsiteX122" fmla="*/ 362760 w 1496008"/>
                  <a:gd name="connsiteY122" fmla="*/ 108193 h 133656"/>
                  <a:gd name="connsiteX123" fmla="*/ 365758 w 1496008"/>
                  <a:gd name="connsiteY123" fmla="*/ 107560 h 133656"/>
                  <a:gd name="connsiteX124" fmla="*/ 368756 w 1496008"/>
                  <a:gd name="connsiteY124" fmla="*/ 106933 h 133656"/>
                  <a:gd name="connsiteX125" fmla="*/ 371754 w 1496008"/>
                  <a:gd name="connsiteY125" fmla="*/ 106312 h 133656"/>
                  <a:gd name="connsiteX126" fmla="*/ 374752 w 1496008"/>
                  <a:gd name="connsiteY126" fmla="*/ 105613 h 133656"/>
                  <a:gd name="connsiteX127" fmla="*/ 377750 w 1496008"/>
                  <a:gd name="connsiteY127" fmla="*/ 104838 h 133656"/>
                  <a:gd name="connsiteX128" fmla="*/ 380748 w 1496008"/>
                  <a:gd name="connsiteY128" fmla="*/ 104069 h 133656"/>
                  <a:gd name="connsiteX129" fmla="*/ 383746 w 1496008"/>
                  <a:gd name="connsiteY129" fmla="*/ 103308 h 133656"/>
                  <a:gd name="connsiteX130" fmla="*/ 386744 w 1496008"/>
                  <a:gd name="connsiteY130" fmla="*/ 102554 h 133656"/>
                  <a:gd name="connsiteX131" fmla="*/ 389742 w 1496008"/>
                  <a:gd name="connsiteY131" fmla="*/ 101806 h 133656"/>
                  <a:gd name="connsiteX132" fmla="*/ 392740 w 1496008"/>
                  <a:gd name="connsiteY132" fmla="*/ 101068 h 133656"/>
                  <a:gd name="connsiteX133" fmla="*/ 395738 w 1496008"/>
                  <a:gd name="connsiteY133" fmla="*/ 100336 h 133656"/>
                  <a:gd name="connsiteX134" fmla="*/ 398736 w 1496008"/>
                  <a:gd name="connsiteY134" fmla="*/ 99612 h 133656"/>
                  <a:gd name="connsiteX135" fmla="*/ 401734 w 1496008"/>
                  <a:gd name="connsiteY135" fmla="*/ 98896 h 133656"/>
                  <a:gd name="connsiteX136" fmla="*/ 404732 w 1496008"/>
                  <a:gd name="connsiteY136" fmla="*/ 98054 h 133656"/>
                  <a:gd name="connsiteX137" fmla="*/ 407730 w 1496008"/>
                  <a:gd name="connsiteY137" fmla="*/ 97082 h 133656"/>
                  <a:gd name="connsiteX138" fmla="*/ 410728 w 1496008"/>
                  <a:gd name="connsiteY138" fmla="*/ 96120 h 133656"/>
                  <a:gd name="connsiteX139" fmla="*/ 413726 w 1496008"/>
                  <a:gd name="connsiteY139" fmla="*/ 95167 h 133656"/>
                  <a:gd name="connsiteX140" fmla="*/ 416724 w 1496008"/>
                  <a:gd name="connsiteY140" fmla="*/ 94223 h 133656"/>
                  <a:gd name="connsiteX141" fmla="*/ 419722 w 1496008"/>
                  <a:gd name="connsiteY141" fmla="*/ 93289 h 133656"/>
                  <a:gd name="connsiteX142" fmla="*/ 422720 w 1496008"/>
                  <a:gd name="connsiteY142" fmla="*/ 92363 h 133656"/>
                  <a:gd name="connsiteX143" fmla="*/ 425718 w 1496008"/>
                  <a:gd name="connsiteY143" fmla="*/ 91448 h 133656"/>
                  <a:gd name="connsiteX144" fmla="*/ 428716 w 1496008"/>
                  <a:gd name="connsiteY144" fmla="*/ 90543 h 133656"/>
                  <a:gd name="connsiteX145" fmla="*/ 431714 w 1496008"/>
                  <a:gd name="connsiteY145" fmla="*/ 89648 h 133656"/>
                  <a:gd name="connsiteX146" fmla="*/ 434712 w 1496008"/>
                  <a:gd name="connsiteY146" fmla="*/ 88619 h 133656"/>
                  <a:gd name="connsiteX147" fmla="*/ 437710 w 1496008"/>
                  <a:gd name="connsiteY147" fmla="*/ 87454 h 133656"/>
                  <a:gd name="connsiteX148" fmla="*/ 440708 w 1496008"/>
                  <a:gd name="connsiteY148" fmla="*/ 86300 h 133656"/>
                  <a:gd name="connsiteX149" fmla="*/ 443706 w 1496008"/>
                  <a:gd name="connsiteY149" fmla="*/ 85159 h 133656"/>
                  <a:gd name="connsiteX150" fmla="*/ 446704 w 1496008"/>
                  <a:gd name="connsiteY150" fmla="*/ 84028 h 133656"/>
                  <a:gd name="connsiteX151" fmla="*/ 449702 w 1496008"/>
                  <a:gd name="connsiteY151" fmla="*/ 82909 h 133656"/>
                  <a:gd name="connsiteX152" fmla="*/ 452700 w 1496008"/>
                  <a:gd name="connsiteY152" fmla="*/ 81803 h 133656"/>
                  <a:gd name="connsiteX153" fmla="*/ 455698 w 1496008"/>
                  <a:gd name="connsiteY153" fmla="*/ 80708 h 133656"/>
                  <a:gd name="connsiteX154" fmla="*/ 458696 w 1496008"/>
                  <a:gd name="connsiteY154" fmla="*/ 79626 h 133656"/>
                  <a:gd name="connsiteX155" fmla="*/ 461694 w 1496008"/>
                  <a:gd name="connsiteY155" fmla="*/ 78558 h 133656"/>
                  <a:gd name="connsiteX156" fmla="*/ 464692 w 1496008"/>
                  <a:gd name="connsiteY156" fmla="*/ 77418 h 133656"/>
                  <a:gd name="connsiteX157" fmla="*/ 467690 w 1496008"/>
                  <a:gd name="connsiteY157" fmla="*/ 76208 h 133656"/>
                  <a:gd name="connsiteX158" fmla="*/ 470688 w 1496008"/>
                  <a:gd name="connsiteY158" fmla="*/ 75011 h 133656"/>
                  <a:gd name="connsiteX159" fmla="*/ 473687 w 1496008"/>
                  <a:gd name="connsiteY159" fmla="*/ 73827 h 133656"/>
                  <a:gd name="connsiteX160" fmla="*/ 476685 w 1496008"/>
                  <a:gd name="connsiteY160" fmla="*/ 72659 h 133656"/>
                  <a:gd name="connsiteX161" fmla="*/ 479683 w 1496008"/>
                  <a:gd name="connsiteY161" fmla="*/ 71505 h 133656"/>
                  <a:gd name="connsiteX162" fmla="*/ 482681 w 1496008"/>
                  <a:gd name="connsiteY162" fmla="*/ 70365 h 133656"/>
                  <a:gd name="connsiteX163" fmla="*/ 485679 w 1496008"/>
                  <a:gd name="connsiteY163" fmla="*/ 69241 h 133656"/>
                  <a:gd name="connsiteX164" fmla="*/ 488677 w 1496008"/>
                  <a:gd name="connsiteY164" fmla="*/ 68133 h 133656"/>
                  <a:gd name="connsiteX165" fmla="*/ 491675 w 1496008"/>
                  <a:gd name="connsiteY165" fmla="*/ 67039 h 133656"/>
                  <a:gd name="connsiteX166" fmla="*/ 494673 w 1496008"/>
                  <a:gd name="connsiteY166" fmla="*/ 65921 h 133656"/>
                  <a:gd name="connsiteX167" fmla="*/ 497671 w 1496008"/>
                  <a:gd name="connsiteY167" fmla="*/ 64778 h 133656"/>
                  <a:gd name="connsiteX168" fmla="*/ 500669 w 1496008"/>
                  <a:gd name="connsiteY168" fmla="*/ 63651 h 133656"/>
                  <a:gd name="connsiteX169" fmla="*/ 503667 w 1496008"/>
                  <a:gd name="connsiteY169" fmla="*/ 62541 h 133656"/>
                  <a:gd name="connsiteX170" fmla="*/ 506665 w 1496008"/>
                  <a:gd name="connsiteY170" fmla="*/ 61448 h 133656"/>
                  <a:gd name="connsiteX171" fmla="*/ 509663 w 1496008"/>
                  <a:gd name="connsiteY171" fmla="*/ 60372 h 133656"/>
                  <a:gd name="connsiteX172" fmla="*/ 512661 w 1496008"/>
                  <a:gd name="connsiteY172" fmla="*/ 59314 h 133656"/>
                  <a:gd name="connsiteX173" fmla="*/ 515659 w 1496008"/>
                  <a:gd name="connsiteY173" fmla="*/ 58274 h 133656"/>
                  <a:gd name="connsiteX174" fmla="*/ 518657 w 1496008"/>
                  <a:gd name="connsiteY174" fmla="*/ 57253 h 133656"/>
                  <a:gd name="connsiteX175" fmla="*/ 521655 w 1496008"/>
                  <a:gd name="connsiteY175" fmla="*/ 56250 h 133656"/>
                  <a:gd name="connsiteX176" fmla="*/ 524653 w 1496008"/>
                  <a:gd name="connsiteY176" fmla="*/ 55135 h 133656"/>
                  <a:gd name="connsiteX177" fmla="*/ 527651 w 1496008"/>
                  <a:gd name="connsiteY177" fmla="*/ 53909 h 133656"/>
                  <a:gd name="connsiteX178" fmla="*/ 530649 w 1496008"/>
                  <a:gd name="connsiteY178" fmla="*/ 52702 h 133656"/>
                  <a:gd name="connsiteX179" fmla="*/ 533647 w 1496008"/>
                  <a:gd name="connsiteY179" fmla="*/ 51515 h 133656"/>
                  <a:gd name="connsiteX180" fmla="*/ 536645 w 1496008"/>
                  <a:gd name="connsiteY180" fmla="*/ 50348 h 133656"/>
                  <a:gd name="connsiteX181" fmla="*/ 539643 w 1496008"/>
                  <a:gd name="connsiteY181" fmla="*/ 49200 h 133656"/>
                  <a:gd name="connsiteX182" fmla="*/ 542641 w 1496008"/>
                  <a:gd name="connsiteY182" fmla="*/ 48075 h 133656"/>
                  <a:gd name="connsiteX183" fmla="*/ 545639 w 1496008"/>
                  <a:gd name="connsiteY183" fmla="*/ 46969 h 133656"/>
                  <a:gd name="connsiteX184" fmla="*/ 548637 w 1496008"/>
                  <a:gd name="connsiteY184" fmla="*/ 45883 h 133656"/>
                  <a:gd name="connsiteX185" fmla="*/ 551635 w 1496008"/>
                  <a:gd name="connsiteY185" fmla="*/ 44820 h 133656"/>
                  <a:gd name="connsiteX186" fmla="*/ 554633 w 1496008"/>
                  <a:gd name="connsiteY186" fmla="*/ 43709 h 133656"/>
                  <a:gd name="connsiteX187" fmla="*/ 557631 w 1496008"/>
                  <a:gd name="connsiteY187" fmla="*/ 42553 h 133656"/>
                  <a:gd name="connsiteX188" fmla="*/ 560629 w 1496008"/>
                  <a:gd name="connsiteY188" fmla="*/ 41419 h 133656"/>
                  <a:gd name="connsiteX189" fmla="*/ 563627 w 1496008"/>
                  <a:gd name="connsiteY189" fmla="*/ 40305 h 133656"/>
                  <a:gd name="connsiteX190" fmla="*/ 566625 w 1496008"/>
                  <a:gd name="connsiteY190" fmla="*/ 39217 h 133656"/>
                  <a:gd name="connsiteX191" fmla="*/ 569623 w 1496008"/>
                  <a:gd name="connsiteY191" fmla="*/ 38150 h 133656"/>
                  <a:gd name="connsiteX192" fmla="*/ 572621 w 1496008"/>
                  <a:gd name="connsiteY192" fmla="*/ 37106 h 133656"/>
                  <a:gd name="connsiteX193" fmla="*/ 575619 w 1496008"/>
                  <a:gd name="connsiteY193" fmla="*/ 36086 h 133656"/>
                  <a:gd name="connsiteX194" fmla="*/ 578617 w 1496008"/>
                  <a:gd name="connsiteY194" fmla="*/ 35090 h 133656"/>
                  <a:gd name="connsiteX195" fmla="*/ 581615 w 1496008"/>
                  <a:gd name="connsiteY195" fmla="*/ 34119 h 133656"/>
                  <a:gd name="connsiteX196" fmla="*/ 584613 w 1496008"/>
                  <a:gd name="connsiteY196" fmla="*/ 33095 h 133656"/>
                  <a:gd name="connsiteX197" fmla="*/ 587611 w 1496008"/>
                  <a:gd name="connsiteY197" fmla="*/ 32019 h 133656"/>
                  <a:gd name="connsiteX198" fmla="*/ 590609 w 1496008"/>
                  <a:gd name="connsiteY198" fmla="*/ 30969 h 133656"/>
                  <a:gd name="connsiteX199" fmla="*/ 593607 w 1496008"/>
                  <a:gd name="connsiteY199" fmla="*/ 29943 h 133656"/>
                  <a:gd name="connsiteX200" fmla="*/ 596605 w 1496008"/>
                  <a:gd name="connsiteY200" fmla="*/ 28943 h 133656"/>
                  <a:gd name="connsiteX201" fmla="*/ 599603 w 1496008"/>
                  <a:gd name="connsiteY201" fmla="*/ 27968 h 133656"/>
                  <a:gd name="connsiteX202" fmla="*/ 602601 w 1496008"/>
                  <a:gd name="connsiteY202" fmla="*/ 27019 h 133656"/>
                  <a:gd name="connsiteX203" fmla="*/ 605599 w 1496008"/>
                  <a:gd name="connsiteY203" fmla="*/ 26097 h 133656"/>
                  <a:gd name="connsiteX204" fmla="*/ 608597 w 1496008"/>
                  <a:gd name="connsiteY204" fmla="*/ 25201 h 133656"/>
                  <a:gd name="connsiteX205" fmla="*/ 611595 w 1496008"/>
                  <a:gd name="connsiteY205" fmla="*/ 24331 h 133656"/>
                  <a:gd name="connsiteX206" fmla="*/ 614593 w 1496008"/>
                  <a:gd name="connsiteY206" fmla="*/ 23456 h 133656"/>
                  <a:gd name="connsiteX207" fmla="*/ 617591 w 1496008"/>
                  <a:gd name="connsiteY207" fmla="*/ 22576 h 133656"/>
                  <a:gd name="connsiteX208" fmla="*/ 620589 w 1496008"/>
                  <a:gd name="connsiteY208" fmla="*/ 21723 h 133656"/>
                  <a:gd name="connsiteX209" fmla="*/ 623587 w 1496008"/>
                  <a:gd name="connsiteY209" fmla="*/ 20898 h 133656"/>
                  <a:gd name="connsiteX210" fmla="*/ 626585 w 1496008"/>
                  <a:gd name="connsiteY210" fmla="*/ 20100 h 133656"/>
                  <a:gd name="connsiteX211" fmla="*/ 629583 w 1496008"/>
                  <a:gd name="connsiteY211" fmla="*/ 19331 h 133656"/>
                  <a:gd name="connsiteX212" fmla="*/ 632581 w 1496008"/>
                  <a:gd name="connsiteY212" fmla="*/ 18589 h 133656"/>
                  <a:gd name="connsiteX213" fmla="*/ 635579 w 1496008"/>
                  <a:gd name="connsiteY213" fmla="*/ 17876 h 133656"/>
                  <a:gd name="connsiteX214" fmla="*/ 638577 w 1496008"/>
                  <a:gd name="connsiteY214" fmla="*/ 17191 h 133656"/>
                  <a:gd name="connsiteX215" fmla="*/ 641575 w 1496008"/>
                  <a:gd name="connsiteY215" fmla="*/ 16535 h 133656"/>
                  <a:gd name="connsiteX216" fmla="*/ 644573 w 1496008"/>
                  <a:gd name="connsiteY216" fmla="*/ 15835 h 133656"/>
                  <a:gd name="connsiteX217" fmla="*/ 647571 w 1496008"/>
                  <a:gd name="connsiteY217" fmla="*/ 15091 h 133656"/>
                  <a:gd name="connsiteX218" fmla="*/ 650569 w 1496008"/>
                  <a:gd name="connsiteY218" fmla="*/ 14376 h 133656"/>
                  <a:gd name="connsiteX219" fmla="*/ 653567 w 1496008"/>
                  <a:gd name="connsiteY219" fmla="*/ 13691 h 133656"/>
                  <a:gd name="connsiteX220" fmla="*/ 656565 w 1496008"/>
                  <a:gd name="connsiteY220" fmla="*/ 13035 h 133656"/>
                  <a:gd name="connsiteX221" fmla="*/ 659563 w 1496008"/>
                  <a:gd name="connsiteY221" fmla="*/ 12409 h 133656"/>
                  <a:gd name="connsiteX222" fmla="*/ 662562 w 1496008"/>
                  <a:gd name="connsiteY222" fmla="*/ 11813 h 133656"/>
                  <a:gd name="connsiteX223" fmla="*/ 665560 w 1496008"/>
                  <a:gd name="connsiteY223" fmla="*/ 11247 h 133656"/>
                  <a:gd name="connsiteX224" fmla="*/ 668558 w 1496008"/>
                  <a:gd name="connsiteY224" fmla="*/ 10711 h 133656"/>
                  <a:gd name="connsiteX225" fmla="*/ 671556 w 1496008"/>
                  <a:gd name="connsiteY225" fmla="*/ 10206 h 133656"/>
                  <a:gd name="connsiteX226" fmla="*/ 674554 w 1496008"/>
                  <a:gd name="connsiteY226" fmla="*/ 9627 h 133656"/>
                  <a:gd name="connsiteX227" fmla="*/ 677552 w 1496008"/>
                  <a:gd name="connsiteY227" fmla="*/ 8975 h 133656"/>
                  <a:gd name="connsiteX228" fmla="*/ 680550 w 1496008"/>
                  <a:gd name="connsiteY228" fmla="*/ 8354 h 133656"/>
                  <a:gd name="connsiteX229" fmla="*/ 683548 w 1496008"/>
                  <a:gd name="connsiteY229" fmla="*/ 7764 h 133656"/>
                  <a:gd name="connsiteX230" fmla="*/ 686546 w 1496008"/>
                  <a:gd name="connsiteY230" fmla="*/ 7205 h 133656"/>
                  <a:gd name="connsiteX231" fmla="*/ 689544 w 1496008"/>
                  <a:gd name="connsiteY231" fmla="*/ 6677 h 133656"/>
                  <a:gd name="connsiteX232" fmla="*/ 692542 w 1496008"/>
                  <a:gd name="connsiteY232" fmla="*/ 6180 h 133656"/>
                  <a:gd name="connsiteX233" fmla="*/ 695540 w 1496008"/>
                  <a:gd name="connsiteY233" fmla="*/ 5715 h 133656"/>
                  <a:gd name="connsiteX234" fmla="*/ 698538 w 1496008"/>
                  <a:gd name="connsiteY234" fmla="*/ 5282 h 133656"/>
                  <a:gd name="connsiteX235" fmla="*/ 701536 w 1496008"/>
                  <a:gd name="connsiteY235" fmla="*/ 4880 h 133656"/>
                  <a:gd name="connsiteX236" fmla="*/ 704534 w 1496008"/>
                  <a:gd name="connsiteY236" fmla="*/ 4447 h 133656"/>
                  <a:gd name="connsiteX237" fmla="*/ 707532 w 1496008"/>
                  <a:gd name="connsiteY237" fmla="*/ 3981 h 133656"/>
                  <a:gd name="connsiteX238" fmla="*/ 710530 w 1496008"/>
                  <a:gd name="connsiteY238" fmla="*/ 3548 h 133656"/>
                  <a:gd name="connsiteX239" fmla="*/ 713528 w 1496008"/>
                  <a:gd name="connsiteY239" fmla="*/ 3147 h 133656"/>
                  <a:gd name="connsiteX240" fmla="*/ 716526 w 1496008"/>
                  <a:gd name="connsiteY240" fmla="*/ 2778 h 133656"/>
                  <a:gd name="connsiteX241" fmla="*/ 719524 w 1496008"/>
                  <a:gd name="connsiteY241" fmla="*/ 2441 h 133656"/>
                  <a:gd name="connsiteX242" fmla="*/ 722522 w 1496008"/>
                  <a:gd name="connsiteY242" fmla="*/ 2137 h 133656"/>
                  <a:gd name="connsiteX243" fmla="*/ 725520 w 1496008"/>
                  <a:gd name="connsiteY243" fmla="*/ 1865 h 133656"/>
                  <a:gd name="connsiteX244" fmla="*/ 728518 w 1496008"/>
                  <a:gd name="connsiteY244" fmla="*/ 1626 h 133656"/>
                  <a:gd name="connsiteX245" fmla="*/ 731516 w 1496008"/>
                  <a:gd name="connsiteY245" fmla="*/ 1419 h 133656"/>
                  <a:gd name="connsiteX246" fmla="*/ 734514 w 1496008"/>
                  <a:gd name="connsiteY246" fmla="*/ 1187 h 133656"/>
                  <a:gd name="connsiteX247" fmla="*/ 737512 w 1496008"/>
                  <a:gd name="connsiteY247" fmla="*/ 928 h 133656"/>
                  <a:gd name="connsiteX248" fmla="*/ 740510 w 1496008"/>
                  <a:gd name="connsiteY248" fmla="*/ 702 h 133656"/>
                  <a:gd name="connsiteX249" fmla="*/ 743508 w 1496008"/>
                  <a:gd name="connsiteY249" fmla="*/ 509 h 133656"/>
                  <a:gd name="connsiteX250" fmla="*/ 746506 w 1496008"/>
                  <a:gd name="connsiteY250" fmla="*/ 349 h 133656"/>
                  <a:gd name="connsiteX251" fmla="*/ 749504 w 1496008"/>
                  <a:gd name="connsiteY251" fmla="*/ 221 h 133656"/>
                  <a:gd name="connsiteX252" fmla="*/ 752502 w 1496008"/>
                  <a:gd name="connsiteY252" fmla="*/ 127 h 133656"/>
                  <a:gd name="connsiteX253" fmla="*/ 755500 w 1496008"/>
                  <a:gd name="connsiteY253" fmla="*/ 65 h 133656"/>
                  <a:gd name="connsiteX254" fmla="*/ 758498 w 1496008"/>
                  <a:gd name="connsiteY254" fmla="*/ 37 h 133656"/>
                  <a:gd name="connsiteX255" fmla="*/ 761496 w 1496008"/>
                  <a:gd name="connsiteY255" fmla="*/ 41 h 133656"/>
                  <a:gd name="connsiteX256" fmla="*/ 764494 w 1496008"/>
                  <a:gd name="connsiteY256" fmla="*/ 29 h 133656"/>
                  <a:gd name="connsiteX257" fmla="*/ 767492 w 1496008"/>
                  <a:gd name="connsiteY257" fmla="*/ 0 h 133656"/>
                  <a:gd name="connsiteX258" fmla="*/ 770490 w 1496008"/>
                  <a:gd name="connsiteY258" fmla="*/ 4 h 133656"/>
                  <a:gd name="connsiteX259" fmla="*/ 773488 w 1496008"/>
                  <a:gd name="connsiteY259" fmla="*/ 41 h 133656"/>
                  <a:gd name="connsiteX260" fmla="*/ 776486 w 1496008"/>
                  <a:gd name="connsiteY260" fmla="*/ 110 h 133656"/>
                  <a:gd name="connsiteX261" fmla="*/ 779484 w 1496008"/>
                  <a:gd name="connsiteY261" fmla="*/ 213 h 133656"/>
                  <a:gd name="connsiteX262" fmla="*/ 782482 w 1496008"/>
                  <a:gd name="connsiteY262" fmla="*/ 348 h 133656"/>
                  <a:gd name="connsiteX263" fmla="*/ 785480 w 1496008"/>
                  <a:gd name="connsiteY263" fmla="*/ 517 h 133656"/>
                  <a:gd name="connsiteX264" fmla="*/ 788478 w 1496008"/>
                  <a:gd name="connsiteY264" fmla="*/ 718 h 133656"/>
                  <a:gd name="connsiteX265" fmla="*/ 791476 w 1496008"/>
                  <a:gd name="connsiteY265" fmla="*/ 951 h 133656"/>
                  <a:gd name="connsiteX266" fmla="*/ 794474 w 1496008"/>
                  <a:gd name="connsiteY266" fmla="*/ 1176 h 133656"/>
                  <a:gd name="connsiteX267" fmla="*/ 797472 w 1496008"/>
                  <a:gd name="connsiteY267" fmla="*/ 1392 h 133656"/>
                  <a:gd name="connsiteX268" fmla="*/ 800470 w 1496008"/>
                  <a:gd name="connsiteY268" fmla="*/ 1641 h 133656"/>
                  <a:gd name="connsiteX269" fmla="*/ 803468 w 1496008"/>
                  <a:gd name="connsiteY269" fmla="*/ 1922 h 133656"/>
                  <a:gd name="connsiteX270" fmla="*/ 806466 w 1496008"/>
                  <a:gd name="connsiteY270" fmla="*/ 2236 h 133656"/>
                  <a:gd name="connsiteX271" fmla="*/ 809464 w 1496008"/>
                  <a:gd name="connsiteY271" fmla="*/ 2581 h 133656"/>
                  <a:gd name="connsiteX272" fmla="*/ 812462 w 1496008"/>
                  <a:gd name="connsiteY272" fmla="*/ 2959 h 133656"/>
                  <a:gd name="connsiteX273" fmla="*/ 815460 w 1496008"/>
                  <a:gd name="connsiteY273" fmla="*/ 3369 h 133656"/>
                  <a:gd name="connsiteX274" fmla="*/ 818458 w 1496008"/>
                  <a:gd name="connsiteY274" fmla="*/ 3811 h 133656"/>
                  <a:gd name="connsiteX275" fmla="*/ 821456 w 1496008"/>
                  <a:gd name="connsiteY275" fmla="*/ 4285 h 133656"/>
                  <a:gd name="connsiteX276" fmla="*/ 824454 w 1496008"/>
                  <a:gd name="connsiteY276" fmla="*/ 4741 h 133656"/>
                  <a:gd name="connsiteX277" fmla="*/ 827452 w 1496008"/>
                  <a:gd name="connsiteY277" fmla="*/ 5179 h 133656"/>
                  <a:gd name="connsiteX278" fmla="*/ 830450 w 1496008"/>
                  <a:gd name="connsiteY278" fmla="*/ 5648 h 133656"/>
                  <a:gd name="connsiteX279" fmla="*/ 833448 w 1496008"/>
                  <a:gd name="connsiteY279" fmla="*/ 6149 h 133656"/>
                  <a:gd name="connsiteX280" fmla="*/ 836446 w 1496008"/>
                  <a:gd name="connsiteY280" fmla="*/ 6681 h 133656"/>
                  <a:gd name="connsiteX281" fmla="*/ 839444 w 1496008"/>
                  <a:gd name="connsiteY281" fmla="*/ 7245 h 133656"/>
                  <a:gd name="connsiteX282" fmla="*/ 842442 w 1496008"/>
                  <a:gd name="connsiteY282" fmla="*/ 7839 h 133656"/>
                  <a:gd name="connsiteX283" fmla="*/ 845440 w 1496008"/>
                  <a:gd name="connsiteY283" fmla="*/ 8464 h 133656"/>
                  <a:gd name="connsiteX284" fmla="*/ 848439 w 1496008"/>
                  <a:gd name="connsiteY284" fmla="*/ 9120 h 133656"/>
                  <a:gd name="connsiteX285" fmla="*/ 851437 w 1496008"/>
                  <a:gd name="connsiteY285" fmla="*/ 9806 h 133656"/>
                  <a:gd name="connsiteX286" fmla="*/ 854435 w 1496008"/>
                  <a:gd name="connsiteY286" fmla="*/ 10504 h 133656"/>
                  <a:gd name="connsiteX287" fmla="*/ 857432 w 1496008"/>
                  <a:gd name="connsiteY287" fmla="*/ 11214 h 133656"/>
                  <a:gd name="connsiteX288" fmla="*/ 860431 w 1496008"/>
                  <a:gd name="connsiteY288" fmla="*/ 11954 h 133656"/>
                  <a:gd name="connsiteX289" fmla="*/ 863429 w 1496008"/>
                  <a:gd name="connsiteY289" fmla="*/ 12724 h 133656"/>
                  <a:gd name="connsiteX290" fmla="*/ 866427 w 1496008"/>
                  <a:gd name="connsiteY290" fmla="*/ 13524 h 133656"/>
                  <a:gd name="connsiteX291" fmla="*/ 869425 w 1496008"/>
                  <a:gd name="connsiteY291" fmla="*/ 14353 h 133656"/>
                  <a:gd name="connsiteX292" fmla="*/ 872423 w 1496008"/>
                  <a:gd name="connsiteY292" fmla="*/ 15211 h 133656"/>
                  <a:gd name="connsiteX293" fmla="*/ 875421 w 1496008"/>
                  <a:gd name="connsiteY293" fmla="*/ 16098 h 133656"/>
                  <a:gd name="connsiteX294" fmla="*/ 878419 w 1496008"/>
                  <a:gd name="connsiteY294" fmla="*/ 17013 h 133656"/>
                  <a:gd name="connsiteX295" fmla="*/ 881417 w 1496008"/>
                  <a:gd name="connsiteY295" fmla="*/ 17957 h 133656"/>
                  <a:gd name="connsiteX296" fmla="*/ 884415 w 1496008"/>
                  <a:gd name="connsiteY296" fmla="*/ 18860 h 133656"/>
                  <a:gd name="connsiteX297" fmla="*/ 887413 w 1496008"/>
                  <a:gd name="connsiteY297" fmla="*/ 19721 h 133656"/>
                  <a:gd name="connsiteX298" fmla="*/ 890411 w 1496008"/>
                  <a:gd name="connsiteY298" fmla="*/ 20610 h 133656"/>
                  <a:gd name="connsiteX299" fmla="*/ 893409 w 1496008"/>
                  <a:gd name="connsiteY299" fmla="*/ 21527 h 133656"/>
                  <a:gd name="connsiteX300" fmla="*/ 896407 w 1496008"/>
                  <a:gd name="connsiteY300" fmla="*/ 22471 h 133656"/>
                  <a:gd name="connsiteX301" fmla="*/ 899405 w 1496008"/>
                  <a:gd name="connsiteY301" fmla="*/ 23442 h 133656"/>
                  <a:gd name="connsiteX302" fmla="*/ 902403 w 1496008"/>
                  <a:gd name="connsiteY302" fmla="*/ 24440 h 133656"/>
                  <a:gd name="connsiteX303" fmla="*/ 905401 w 1496008"/>
                  <a:gd name="connsiteY303" fmla="*/ 25465 h 133656"/>
                  <a:gd name="connsiteX304" fmla="*/ 908399 w 1496008"/>
                  <a:gd name="connsiteY304" fmla="*/ 26516 h 133656"/>
                  <a:gd name="connsiteX305" fmla="*/ 911397 w 1496008"/>
                  <a:gd name="connsiteY305" fmla="*/ 27593 h 133656"/>
                  <a:gd name="connsiteX306" fmla="*/ 914395 w 1496008"/>
                  <a:gd name="connsiteY306" fmla="*/ 28670 h 133656"/>
                  <a:gd name="connsiteX307" fmla="*/ 917393 w 1496008"/>
                  <a:gd name="connsiteY307" fmla="*/ 29749 h 133656"/>
                  <a:gd name="connsiteX308" fmla="*/ 920391 w 1496008"/>
                  <a:gd name="connsiteY308" fmla="*/ 30852 h 133656"/>
                  <a:gd name="connsiteX309" fmla="*/ 923389 w 1496008"/>
                  <a:gd name="connsiteY309" fmla="*/ 31980 h 133656"/>
                  <a:gd name="connsiteX310" fmla="*/ 926387 w 1496008"/>
                  <a:gd name="connsiteY310" fmla="*/ 33134 h 133656"/>
                  <a:gd name="connsiteX311" fmla="*/ 929385 w 1496008"/>
                  <a:gd name="connsiteY311" fmla="*/ 34311 h 133656"/>
                  <a:gd name="connsiteX312" fmla="*/ 932383 w 1496008"/>
                  <a:gd name="connsiteY312" fmla="*/ 35513 h 133656"/>
                  <a:gd name="connsiteX313" fmla="*/ 935381 w 1496008"/>
                  <a:gd name="connsiteY313" fmla="*/ 36740 h 133656"/>
                  <a:gd name="connsiteX314" fmla="*/ 938379 w 1496008"/>
                  <a:gd name="connsiteY314" fmla="*/ 37989 h 133656"/>
                  <a:gd name="connsiteX315" fmla="*/ 941377 w 1496008"/>
                  <a:gd name="connsiteY315" fmla="*/ 39262 h 133656"/>
                  <a:gd name="connsiteX316" fmla="*/ 944375 w 1496008"/>
                  <a:gd name="connsiteY316" fmla="*/ 40416 h 133656"/>
                  <a:gd name="connsiteX317" fmla="*/ 947373 w 1496008"/>
                  <a:gd name="connsiteY317" fmla="*/ 41453 h 133656"/>
                  <a:gd name="connsiteX318" fmla="*/ 950371 w 1496008"/>
                  <a:gd name="connsiteY318" fmla="*/ 42513 h 133656"/>
                  <a:gd name="connsiteX319" fmla="*/ 953369 w 1496008"/>
                  <a:gd name="connsiteY319" fmla="*/ 43595 h 133656"/>
                  <a:gd name="connsiteX320" fmla="*/ 956367 w 1496008"/>
                  <a:gd name="connsiteY320" fmla="*/ 44699 h 133656"/>
                  <a:gd name="connsiteX321" fmla="*/ 959365 w 1496008"/>
                  <a:gd name="connsiteY321" fmla="*/ 45825 h 133656"/>
                  <a:gd name="connsiteX322" fmla="*/ 962363 w 1496008"/>
                  <a:gd name="connsiteY322" fmla="*/ 46971 h 133656"/>
                  <a:gd name="connsiteX323" fmla="*/ 965361 w 1496008"/>
                  <a:gd name="connsiteY323" fmla="*/ 48140 h 133656"/>
                  <a:gd name="connsiteX324" fmla="*/ 968359 w 1496008"/>
                  <a:gd name="connsiteY324" fmla="*/ 49328 h 133656"/>
                  <a:gd name="connsiteX325" fmla="*/ 971357 w 1496008"/>
                  <a:gd name="connsiteY325" fmla="*/ 50538 h 133656"/>
                  <a:gd name="connsiteX326" fmla="*/ 974355 w 1496008"/>
                  <a:gd name="connsiteY326" fmla="*/ 51677 h 133656"/>
                  <a:gd name="connsiteX327" fmla="*/ 977353 w 1496008"/>
                  <a:gd name="connsiteY327" fmla="*/ 52747 h 133656"/>
                  <a:gd name="connsiteX328" fmla="*/ 980351 w 1496008"/>
                  <a:gd name="connsiteY328" fmla="*/ 53835 h 133656"/>
                  <a:gd name="connsiteX329" fmla="*/ 983349 w 1496008"/>
                  <a:gd name="connsiteY329" fmla="*/ 54944 h 133656"/>
                  <a:gd name="connsiteX330" fmla="*/ 986347 w 1496008"/>
                  <a:gd name="connsiteY330" fmla="*/ 56071 h 133656"/>
                  <a:gd name="connsiteX331" fmla="*/ 989345 w 1496008"/>
                  <a:gd name="connsiteY331" fmla="*/ 57218 h 133656"/>
                  <a:gd name="connsiteX332" fmla="*/ 992343 w 1496008"/>
                  <a:gd name="connsiteY332" fmla="*/ 58383 h 133656"/>
                  <a:gd name="connsiteX333" fmla="*/ 995341 w 1496008"/>
                  <a:gd name="connsiteY333" fmla="*/ 59567 h 133656"/>
                  <a:gd name="connsiteX334" fmla="*/ 998339 w 1496008"/>
                  <a:gd name="connsiteY334" fmla="*/ 60768 h 133656"/>
                  <a:gd name="connsiteX335" fmla="*/ 1001337 w 1496008"/>
                  <a:gd name="connsiteY335" fmla="*/ 61987 h 133656"/>
                  <a:gd name="connsiteX336" fmla="*/ 1004335 w 1496008"/>
                  <a:gd name="connsiteY336" fmla="*/ 63085 h 133656"/>
                  <a:gd name="connsiteX337" fmla="*/ 1007333 w 1496008"/>
                  <a:gd name="connsiteY337" fmla="*/ 64061 h 133656"/>
                  <a:gd name="connsiteX338" fmla="*/ 1010331 w 1496008"/>
                  <a:gd name="connsiteY338" fmla="*/ 65054 h 133656"/>
                  <a:gd name="connsiteX339" fmla="*/ 1013329 w 1496008"/>
                  <a:gd name="connsiteY339" fmla="*/ 66064 h 133656"/>
                  <a:gd name="connsiteX340" fmla="*/ 1016327 w 1496008"/>
                  <a:gd name="connsiteY340" fmla="*/ 67091 h 133656"/>
                  <a:gd name="connsiteX341" fmla="*/ 1019325 w 1496008"/>
                  <a:gd name="connsiteY341" fmla="*/ 68133 h 133656"/>
                  <a:gd name="connsiteX342" fmla="*/ 1022323 w 1496008"/>
                  <a:gd name="connsiteY342" fmla="*/ 69191 h 133656"/>
                  <a:gd name="connsiteX343" fmla="*/ 1025321 w 1496008"/>
                  <a:gd name="connsiteY343" fmla="*/ 70265 h 133656"/>
                  <a:gd name="connsiteX344" fmla="*/ 1028319 w 1496008"/>
                  <a:gd name="connsiteY344" fmla="*/ 71355 h 133656"/>
                  <a:gd name="connsiteX345" fmla="*/ 1031317 w 1496008"/>
                  <a:gd name="connsiteY345" fmla="*/ 72460 h 133656"/>
                  <a:gd name="connsiteX346" fmla="*/ 1034315 w 1496008"/>
                  <a:gd name="connsiteY346" fmla="*/ 73434 h 133656"/>
                  <a:gd name="connsiteX347" fmla="*/ 1037314 w 1496008"/>
                  <a:gd name="connsiteY347" fmla="*/ 74279 h 133656"/>
                  <a:gd name="connsiteX348" fmla="*/ 1040312 w 1496008"/>
                  <a:gd name="connsiteY348" fmla="*/ 75138 h 133656"/>
                  <a:gd name="connsiteX349" fmla="*/ 1043310 w 1496008"/>
                  <a:gd name="connsiteY349" fmla="*/ 76011 h 133656"/>
                  <a:gd name="connsiteX350" fmla="*/ 1046307 w 1496008"/>
                  <a:gd name="connsiteY350" fmla="*/ 76899 h 133656"/>
                  <a:gd name="connsiteX351" fmla="*/ 1049306 w 1496008"/>
                  <a:gd name="connsiteY351" fmla="*/ 77800 h 133656"/>
                  <a:gd name="connsiteX352" fmla="*/ 1052304 w 1496008"/>
                  <a:gd name="connsiteY352" fmla="*/ 78715 h 133656"/>
                  <a:gd name="connsiteX353" fmla="*/ 1055302 w 1496008"/>
                  <a:gd name="connsiteY353" fmla="*/ 79642 h 133656"/>
                  <a:gd name="connsiteX354" fmla="*/ 1058300 w 1496008"/>
                  <a:gd name="connsiteY354" fmla="*/ 80584 h 133656"/>
                  <a:gd name="connsiteX355" fmla="*/ 1061298 w 1496008"/>
                  <a:gd name="connsiteY355" fmla="*/ 81538 h 133656"/>
                  <a:gd name="connsiteX356" fmla="*/ 1064296 w 1496008"/>
                  <a:gd name="connsiteY356" fmla="*/ 82420 h 133656"/>
                  <a:gd name="connsiteX357" fmla="*/ 1067294 w 1496008"/>
                  <a:gd name="connsiteY357" fmla="*/ 83230 h 133656"/>
                  <a:gd name="connsiteX358" fmla="*/ 1070292 w 1496008"/>
                  <a:gd name="connsiteY358" fmla="*/ 84052 h 133656"/>
                  <a:gd name="connsiteX359" fmla="*/ 1073290 w 1496008"/>
                  <a:gd name="connsiteY359" fmla="*/ 84887 h 133656"/>
                  <a:gd name="connsiteX360" fmla="*/ 1076288 w 1496008"/>
                  <a:gd name="connsiteY360" fmla="*/ 85733 h 133656"/>
                  <a:gd name="connsiteX361" fmla="*/ 1079286 w 1496008"/>
                  <a:gd name="connsiteY361" fmla="*/ 86590 h 133656"/>
                  <a:gd name="connsiteX362" fmla="*/ 1082284 w 1496008"/>
                  <a:gd name="connsiteY362" fmla="*/ 87459 h 133656"/>
                  <a:gd name="connsiteX363" fmla="*/ 1085282 w 1496008"/>
                  <a:gd name="connsiteY363" fmla="*/ 88338 h 133656"/>
                  <a:gd name="connsiteX364" fmla="*/ 1088280 w 1496008"/>
                  <a:gd name="connsiteY364" fmla="*/ 89230 h 133656"/>
                  <a:gd name="connsiteX365" fmla="*/ 1091278 w 1496008"/>
                  <a:gd name="connsiteY365" fmla="*/ 90131 h 133656"/>
                  <a:gd name="connsiteX366" fmla="*/ 1094276 w 1496008"/>
                  <a:gd name="connsiteY366" fmla="*/ 91002 h 133656"/>
                  <a:gd name="connsiteX367" fmla="*/ 1097274 w 1496008"/>
                  <a:gd name="connsiteY367" fmla="*/ 91842 h 133656"/>
                  <a:gd name="connsiteX368" fmla="*/ 1100272 w 1496008"/>
                  <a:gd name="connsiteY368" fmla="*/ 92691 h 133656"/>
                  <a:gd name="connsiteX369" fmla="*/ 1103270 w 1496008"/>
                  <a:gd name="connsiteY369" fmla="*/ 93551 h 133656"/>
                  <a:gd name="connsiteX370" fmla="*/ 1106268 w 1496008"/>
                  <a:gd name="connsiteY370" fmla="*/ 94419 h 133656"/>
                  <a:gd name="connsiteX371" fmla="*/ 1109266 w 1496008"/>
                  <a:gd name="connsiteY371" fmla="*/ 95298 h 133656"/>
                  <a:gd name="connsiteX372" fmla="*/ 1112264 w 1496008"/>
                  <a:gd name="connsiteY372" fmla="*/ 96186 h 133656"/>
                  <a:gd name="connsiteX373" fmla="*/ 1115262 w 1496008"/>
                  <a:gd name="connsiteY373" fmla="*/ 97082 h 133656"/>
                  <a:gd name="connsiteX374" fmla="*/ 1118260 w 1496008"/>
                  <a:gd name="connsiteY374" fmla="*/ 97987 h 133656"/>
                  <a:gd name="connsiteX375" fmla="*/ 1121258 w 1496008"/>
                  <a:gd name="connsiteY375" fmla="*/ 98901 h 133656"/>
                  <a:gd name="connsiteX376" fmla="*/ 1124256 w 1496008"/>
                  <a:gd name="connsiteY376" fmla="*/ 99693 h 133656"/>
                  <a:gd name="connsiteX377" fmla="*/ 1127258 w 1496008"/>
                  <a:gd name="connsiteY377" fmla="*/ 100364 h 133656"/>
                  <a:gd name="connsiteX378" fmla="*/ 1130246 w 1496008"/>
                  <a:gd name="connsiteY378" fmla="*/ 101042 h 133656"/>
                  <a:gd name="connsiteX379" fmla="*/ 1133246 w 1496008"/>
                  <a:gd name="connsiteY379" fmla="*/ 101727 h 133656"/>
                  <a:gd name="connsiteX380" fmla="*/ 1136247 w 1496008"/>
                  <a:gd name="connsiteY380" fmla="*/ 102421 h 133656"/>
                  <a:gd name="connsiteX381" fmla="*/ 1139247 w 1496008"/>
                  <a:gd name="connsiteY381" fmla="*/ 103123 h 133656"/>
                  <a:gd name="connsiteX382" fmla="*/ 1142248 w 1496008"/>
                  <a:gd name="connsiteY382" fmla="*/ 103830 h 133656"/>
                  <a:gd name="connsiteX383" fmla="*/ 1145248 w 1496008"/>
                  <a:gd name="connsiteY383" fmla="*/ 104546 h 133656"/>
                  <a:gd name="connsiteX384" fmla="*/ 1148236 w 1496008"/>
                  <a:gd name="connsiteY384" fmla="*/ 105269 h 133656"/>
                  <a:gd name="connsiteX385" fmla="*/ 1151237 w 1496008"/>
                  <a:gd name="connsiteY385" fmla="*/ 105997 h 133656"/>
                  <a:gd name="connsiteX386" fmla="*/ 1154237 w 1496008"/>
                  <a:gd name="connsiteY386" fmla="*/ 106665 h 133656"/>
                  <a:gd name="connsiteX387" fmla="*/ 1157238 w 1496008"/>
                  <a:gd name="connsiteY387" fmla="*/ 107272 h 133656"/>
                  <a:gd name="connsiteX388" fmla="*/ 1160238 w 1496008"/>
                  <a:gd name="connsiteY388" fmla="*/ 107885 h 133656"/>
                  <a:gd name="connsiteX389" fmla="*/ 1163226 w 1496008"/>
                  <a:gd name="connsiteY389" fmla="*/ 108506 h 133656"/>
                  <a:gd name="connsiteX390" fmla="*/ 1166227 w 1496008"/>
                  <a:gd name="connsiteY390" fmla="*/ 109130 h 133656"/>
                  <a:gd name="connsiteX391" fmla="*/ 1169227 w 1496008"/>
                  <a:gd name="connsiteY391" fmla="*/ 109761 h 133656"/>
                  <a:gd name="connsiteX392" fmla="*/ 1172228 w 1496008"/>
                  <a:gd name="connsiteY392" fmla="*/ 110398 h 133656"/>
                  <a:gd name="connsiteX393" fmla="*/ 1175216 w 1496008"/>
                  <a:gd name="connsiteY393" fmla="*/ 111040 h 133656"/>
                  <a:gd name="connsiteX394" fmla="*/ 1178217 w 1496008"/>
                  <a:gd name="connsiteY394" fmla="*/ 111688 h 133656"/>
                  <a:gd name="connsiteX395" fmla="*/ 1181217 w 1496008"/>
                  <a:gd name="connsiteY395" fmla="*/ 112341 h 133656"/>
                  <a:gd name="connsiteX396" fmla="*/ 1184218 w 1496008"/>
                  <a:gd name="connsiteY396" fmla="*/ 112916 h 133656"/>
                  <a:gd name="connsiteX397" fmla="*/ 1187218 w 1496008"/>
                  <a:gd name="connsiteY397" fmla="*/ 113417 h 133656"/>
                  <a:gd name="connsiteX398" fmla="*/ 1190219 w 1496008"/>
                  <a:gd name="connsiteY398" fmla="*/ 113921 h 133656"/>
                  <a:gd name="connsiteX399" fmla="*/ 1193207 w 1496008"/>
                  <a:gd name="connsiteY399" fmla="*/ 114430 h 133656"/>
                  <a:gd name="connsiteX400" fmla="*/ 1196207 w 1496008"/>
                  <a:gd name="connsiteY400" fmla="*/ 114943 h 133656"/>
                  <a:gd name="connsiteX401" fmla="*/ 1199208 w 1496008"/>
                  <a:gd name="connsiteY401" fmla="*/ 115462 h 133656"/>
                  <a:gd name="connsiteX402" fmla="*/ 1202208 w 1496008"/>
                  <a:gd name="connsiteY402" fmla="*/ 115983 h 133656"/>
                  <a:gd name="connsiteX403" fmla="*/ 1205196 w 1496008"/>
                  <a:gd name="connsiteY403" fmla="*/ 116511 h 133656"/>
                  <a:gd name="connsiteX404" fmla="*/ 1208197 w 1496008"/>
                  <a:gd name="connsiteY404" fmla="*/ 117040 h 133656"/>
                  <a:gd name="connsiteX405" fmla="*/ 1211197 w 1496008"/>
                  <a:gd name="connsiteY405" fmla="*/ 117575 h 133656"/>
                  <a:gd name="connsiteX406" fmla="*/ 1214198 w 1496008"/>
                  <a:gd name="connsiteY406" fmla="*/ 118079 h 133656"/>
                  <a:gd name="connsiteX407" fmla="*/ 1217198 w 1496008"/>
                  <a:gd name="connsiteY407" fmla="*/ 118556 h 133656"/>
                  <a:gd name="connsiteX408" fmla="*/ 1220199 w 1496008"/>
                  <a:gd name="connsiteY408" fmla="*/ 119035 h 133656"/>
                  <a:gd name="connsiteX409" fmla="*/ 1223187 w 1496008"/>
                  <a:gd name="connsiteY409" fmla="*/ 119518 h 133656"/>
                  <a:gd name="connsiteX410" fmla="*/ 1226187 w 1496008"/>
                  <a:gd name="connsiteY410" fmla="*/ 120004 h 133656"/>
                  <a:gd name="connsiteX411" fmla="*/ 1229188 w 1496008"/>
                  <a:gd name="connsiteY411" fmla="*/ 120493 h 133656"/>
                  <a:gd name="connsiteX412" fmla="*/ 1232188 w 1496008"/>
                  <a:gd name="connsiteY412" fmla="*/ 120985 h 133656"/>
                  <a:gd name="connsiteX413" fmla="*/ 1235189 w 1496008"/>
                  <a:gd name="connsiteY413" fmla="*/ 121480 h 133656"/>
                  <a:gd name="connsiteX414" fmla="*/ 1238177 w 1496008"/>
                  <a:gd name="connsiteY414" fmla="*/ 121978 h 133656"/>
                  <a:gd name="connsiteX415" fmla="*/ 1241177 w 1496008"/>
                  <a:gd name="connsiteY415" fmla="*/ 122480 h 133656"/>
                  <a:gd name="connsiteX416" fmla="*/ 1244178 w 1496008"/>
                  <a:gd name="connsiteY416" fmla="*/ 122931 h 133656"/>
                  <a:gd name="connsiteX417" fmla="*/ 1247178 w 1496008"/>
                  <a:gd name="connsiteY417" fmla="*/ 123332 h 133656"/>
                  <a:gd name="connsiteX418" fmla="*/ 1250166 w 1496008"/>
                  <a:gd name="connsiteY418" fmla="*/ 123735 h 133656"/>
                  <a:gd name="connsiteX419" fmla="*/ 1253167 w 1496008"/>
                  <a:gd name="connsiteY419" fmla="*/ 124141 h 133656"/>
                  <a:gd name="connsiteX420" fmla="*/ 1256167 w 1496008"/>
                  <a:gd name="connsiteY420" fmla="*/ 124550 h 133656"/>
                  <a:gd name="connsiteX421" fmla="*/ 1259168 w 1496008"/>
                  <a:gd name="connsiteY421" fmla="*/ 124960 h 133656"/>
                  <a:gd name="connsiteX422" fmla="*/ 1262168 w 1496008"/>
                  <a:gd name="connsiteY422" fmla="*/ 125372 h 133656"/>
                  <a:gd name="connsiteX423" fmla="*/ 1265169 w 1496008"/>
                  <a:gd name="connsiteY423" fmla="*/ 125787 h 133656"/>
                  <a:gd name="connsiteX424" fmla="*/ 1268157 w 1496008"/>
                  <a:gd name="connsiteY424" fmla="*/ 126202 h 133656"/>
                  <a:gd name="connsiteX425" fmla="*/ 1271158 w 1496008"/>
                  <a:gd name="connsiteY425" fmla="*/ 126619 h 133656"/>
                  <a:gd name="connsiteX426" fmla="*/ 1274158 w 1496008"/>
                  <a:gd name="connsiteY426" fmla="*/ 126964 h 133656"/>
                  <a:gd name="connsiteX427" fmla="*/ 1277159 w 1496008"/>
                  <a:gd name="connsiteY427" fmla="*/ 127234 h 133656"/>
                  <a:gd name="connsiteX428" fmla="*/ 1280147 w 1496008"/>
                  <a:gd name="connsiteY428" fmla="*/ 127505 h 133656"/>
                  <a:gd name="connsiteX429" fmla="*/ 1283147 w 1496008"/>
                  <a:gd name="connsiteY429" fmla="*/ 127778 h 133656"/>
                  <a:gd name="connsiteX430" fmla="*/ 1286148 w 1496008"/>
                  <a:gd name="connsiteY430" fmla="*/ 128052 h 133656"/>
                  <a:gd name="connsiteX431" fmla="*/ 1289148 w 1496008"/>
                  <a:gd name="connsiteY431" fmla="*/ 128327 h 133656"/>
                  <a:gd name="connsiteX432" fmla="*/ 1292149 w 1496008"/>
                  <a:gd name="connsiteY432" fmla="*/ 128605 h 133656"/>
                  <a:gd name="connsiteX433" fmla="*/ 1295149 w 1496008"/>
                  <a:gd name="connsiteY433" fmla="*/ 128882 h 133656"/>
                  <a:gd name="connsiteX434" fmla="*/ 1298137 w 1496008"/>
                  <a:gd name="connsiteY434" fmla="*/ 129161 h 133656"/>
                  <a:gd name="connsiteX435" fmla="*/ 1301138 w 1496008"/>
                  <a:gd name="connsiteY435" fmla="*/ 129441 h 133656"/>
                  <a:gd name="connsiteX436" fmla="*/ 1304138 w 1496008"/>
                  <a:gd name="connsiteY436" fmla="*/ 129659 h 133656"/>
                  <a:gd name="connsiteX437" fmla="*/ 1307139 w 1496008"/>
                  <a:gd name="connsiteY437" fmla="*/ 129815 h 133656"/>
                  <a:gd name="connsiteX438" fmla="*/ 1310139 w 1496008"/>
                  <a:gd name="connsiteY438" fmla="*/ 129973 h 133656"/>
                  <a:gd name="connsiteX439" fmla="*/ 1313127 w 1496008"/>
                  <a:gd name="connsiteY439" fmla="*/ 130130 h 133656"/>
                  <a:gd name="connsiteX440" fmla="*/ 1316128 w 1496008"/>
                  <a:gd name="connsiteY440" fmla="*/ 130289 h 133656"/>
                  <a:gd name="connsiteX441" fmla="*/ 1319128 w 1496008"/>
                  <a:gd name="connsiteY441" fmla="*/ 130449 h 133656"/>
                  <a:gd name="connsiteX442" fmla="*/ 1322129 w 1496008"/>
                  <a:gd name="connsiteY442" fmla="*/ 130609 h 133656"/>
                  <a:gd name="connsiteX443" fmla="*/ 1325117 w 1496008"/>
                  <a:gd name="connsiteY443" fmla="*/ 130770 h 133656"/>
                  <a:gd name="connsiteX444" fmla="*/ 1328117 w 1496008"/>
                  <a:gd name="connsiteY444" fmla="*/ 130932 h 133656"/>
                  <a:gd name="connsiteX445" fmla="*/ 1331118 w 1496008"/>
                  <a:gd name="connsiteY445" fmla="*/ 131095 h 133656"/>
                  <a:gd name="connsiteX446" fmla="*/ 1334118 w 1496008"/>
                  <a:gd name="connsiteY446" fmla="*/ 131229 h 133656"/>
                  <a:gd name="connsiteX447" fmla="*/ 1337119 w 1496008"/>
                  <a:gd name="connsiteY447" fmla="*/ 131334 h 133656"/>
                  <a:gd name="connsiteX448" fmla="*/ 1340119 w 1496008"/>
                  <a:gd name="connsiteY448" fmla="*/ 131441 h 133656"/>
                  <a:gd name="connsiteX449" fmla="*/ 1343107 w 1496008"/>
                  <a:gd name="connsiteY449" fmla="*/ 131547 h 133656"/>
                  <a:gd name="connsiteX450" fmla="*/ 1346108 w 1496008"/>
                  <a:gd name="connsiteY450" fmla="*/ 131655 h 133656"/>
                  <a:gd name="connsiteX451" fmla="*/ 1349108 w 1496008"/>
                  <a:gd name="connsiteY451" fmla="*/ 131763 h 133656"/>
                  <a:gd name="connsiteX452" fmla="*/ 1352109 w 1496008"/>
                  <a:gd name="connsiteY452" fmla="*/ 131871 h 133656"/>
                  <a:gd name="connsiteX453" fmla="*/ 1355097 w 1496008"/>
                  <a:gd name="connsiteY453" fmla="*/ 131980 h 133656"/>
                  <a:gd name="connsiteX454" fmla="*/ 1358097 w 1496008"/>
                  <a:gd name="connsiteY454" fmla="*/ 132089 h 133656"/>
                  <a:gd name="connsiteX455" fmla="*/ 1361098 w 1496008"/>
                  <a:gd name="connsiteY455" fmla="*/ 132199 h 133656"/>
                  <a:gd name="connsiteX456" fmla="*/ 1364098 w 1496008"/>
                  <a:gd name="connsiteY456" fmla="*/ 132283 h 133656"/>
                  <a:gd name="connsiteX457" fmla="*/ 1367099 w 1496008"/>
                  <a:gd name="connsiteY457" fmla="*/ 132342 h 133656"/>
                  <a:gd name="connsiteX458" fmla="*/ 1370087 w 1496008"/>
                  <a:gd name="connsiteY458" fmla="*/ 132402 h 133656"/>
                  <a:gd name="connsiteX459" fmla="*/ 1373088 w 1496008"/>
                  <a:gd name="connsiteY459" fmla="*/ 132461 h 133656"/>
                  <a:gd name="connsiteX460" fmla="*/ 1376088 w 1496008"/>
                  <a:gd name="connsiteY460" fmla="*/ 132521 h 133656"/>
                  <a:gd name="connsiteX461" fmla="*/ 1379089 w 1496008"/>
                  <a:gd name="connsiteY461" fmla="*/ 132582 h 133656"/>
                  <a:gd name="connsiteX462" fmla="*/ 1382089 w 1496008"/>
                  <a:gd name="connsiteY462" fmla="*/ 132642 h 133656"/>
                  <a:gd name="connsiteX463" fmla="*/ 1385090 w 1496008"/>
                  <a:gd name="connsiteY463" fmla="*/ 132704 h 133656"/>
                  <a:gd name="connsiteX464" fmla="*/ 1388078 w 1496008"/>
                  <a:gd name="connsiteY464" fmla="*/ 132765 h 133656"/>
                  <a:gd name="connsiteX465" fmla="*/ 1391078 w 1496008"/>
                  <a:gd name="connsiteY465" fmla="*/ 132826 h 133656"/>
                  <a:gd name="connsiteX466" fmla="*/ 1394079 w 1496008"/>
                  <a:gd name="connsiteY466" fmla="*/ 132857 h 133656"/>
                  <a:gd name="connsiteX467" fmla="*/ 1397079 w 1496008"/>
                  <a:gd name="connsiteY467" fmla="*/ 132857 h 133656"/>
                  <a:gd name="connsiteX468" fmla="*/ 1400067 w 1496008"/>
                  <a:gd name="connsiteY468" fmla="*/ 132856 h 133656"/>
                  <a:gd name="connsiteX469" fmla="*/ 1403068 w 1496008"/>
                  <a:gd name="connsiteY469" fmla="*/ 132857 h 133656"/>
                  <a:gd name="connsiteX470" fmla="*/ 1406068 w 1496008"/>
                  <a:gd name="connsiteY470" fmla="*/ 132857 h 133656"/>
                  <a:gd name="connsiteX471" fmla="*/ 1409069 w 1496008"/>
                  <a:gd name="connsiteY471" fmla="*/ 132857 h 133656"/>
                  <a:gd name="connsiteX472" fmla="*/ 1412069 w 1496008"/>
                  <a:gd name="connsiteY472" fmla="*/ 132858 h 133656"/>
                  <a:gd name="connsiteX473" fmla="*/ 1415070 w 1496008"/>
                  <a:gd name="connsiteY473" fmla="*/ 132858 h 133656"/>
                  <a:gd name="connsiteX474" fmla="*/ 1418058 w 1496008"/>
                  <a:gd name="connsiteY474" fmla="*/ 132860 h 133656"/>
                  <a:gd name="connsiteX475" fmla="*/ 1421058 w 1496008"/>
                  <a:gd name="connsiteY475" fmla="*/ 132861 h 133656"/>
                  <a:gd name="connsiteX476" fmla="*/ 1424059 w 1496008"/>
                  <a:gd name="connsiteY476" fmla="*/ 132855 h 133656"/>
                  <a:gd name="connsiteX477" fmla="*/ 1427059 w 1496008"/>
                  <a:gd name="connsiteY477" fmla="*/ 132840 h 133656"/>
                  <a:gd name="connsiteX478" fmla="*/ 1430047 w 1496008"/>
                  <a:gd name="connsiteY478" fmla="*/ 132825 h 133656"/>
                  <a:gd name="connsiteX479" fmla="*/ 1433048 w 1496008"/>
                  <a:gd name="connsiteY479" fmla="*/ 132812 h 133656"/>
                  <a:gd name="connsiteX480" fmla="*/ 1436048 w 1496008"/>
                  <a:gd name="connsiteY480" fmla="*/ 132798 h 133656"/>
                  <a:gd name="connsiteX481" fmla="*/ 1439049 w 1496008"/>
                  <a:gd name="connsiteY481" fmla="*/ 132785 h 133656"/>
                  <a:gd name="connsiteX482" fmla="*/ 1442049 w 1496008"/>
                  <a:gd name="connsiteY482" fmla="*/ 132771 h 133656"/>
                  <a:gd name="connsiteX483" fmla="*/ 1445037 w 1496008"/>
                  <a:gd name="connsiteY483" fmla="*/ 132758 h 133656"/>
                  <a:gd name="connsiteX484" fmla="*/ 1448038 w 1496008"/>
                  <a:gd name="connsiteY484" fmla="*/ 132744 h 133656"/>
                  <a:gd name="connsiteX485" fmla="*/ 1451038 w 1496008"/>
                  <a:gd name="connsiteY485" fmla="*/ 132732 h 133656"/>
                  <a:gd name="connsiteX486" fmla="*/ 1454039 w 1496008"/>
                  <a:gd name="connsiteY486" fmla="*/ 132728 h 133656"/>
                  <a:gd name="connsiteX487" fmla="*/ 1457039 w 1496008"/>
                  <a:gd name="connsiteY487" fmla="*/ 132734 h 133656"/>
                  <a:gd name="connsiteX488" fmla="*/ 1460040 w 1496008"/>
                  <a:gd name="connsiteY488" fmla="*/ 132742 h 133656"/>
                  <a:gd name="connsiteX489" fmla="*/ 1463028 w 1496008"/>
                  <a:gd name="connsiteY489" fmla="*/ 132748 h 133656"/>
                  <a:gd name="connsiteX490" fmla="*/ 1466028 w 1496008"/>
                  <a:gd name="connsiteY490" fmla="*/ 132755 h 133656"/>
                  <a:gd name="connsiteX491" fmla="*/ 1469029 w 1496008"/>
                  <a:gd name="connsiteY491" fmla="*/ 132761 h 133656"/>
                  <a:gd name="connsiteX492" fmla="*/ 1472030 w 1496008"/>
                  <a:gd name="connsiteY492" fmla="*/ 132769 h 133656"/>
                  <a:gd name="connsiteX493" fmla="*/ 1475018 w 1496008"/>
                  <a:gd name="connsiteY493" fmla="*/ 132776 h 133656"/>
                  <a:gd name="connsiteX494" fmla="*/ 1478018 w 1496008"/>
                  <a:gd name="connsiteY494" fmla="*/ 132785 h 133656"/>
                  <a:gd name="connsiteX495" fmla="*/ 1481019 w 1496008"/>
                  <a:gd name="connsiteY495" fmla="*/ 132792 h 133656"/>
                  <a:gd name="connsiteX496" fmla="*/ 1484019 w 1496008"/>
                  <a:gd name="connsiteY496" fmla="*/ 132818 h 133656"/>
                  <a:gd name="connsiteX497" fmla="*/ 1487020 w 1496008"/>
                  <a:gd name="connsiteY497" fmla="*/ 132860 h 133656"/>
                  <a:gd name="connsiteX498" fmla="*/ 1490008 w 1496008"/>
                  <a:gd name="connsiteY498" fmla="*/ 132902 h 133656"/>
                  <a:gd name="connsiteX499" fmla="*/ 1493008 w 1496008"/>
                  <a:gd name="connsiteY499" fmla="*/ 132945 h 133656"/>
                  <a:gd name="connsiteX500" fmla="*/ 1496009 w 1496008"/>
                  <a:gd name="connsiteY500" fmla="*/ 132988 h 133656"/>
                  <a:gd name="connsiteX501" fmla="*/ 1496009 w 1496008"/>
                  <a:gd name="connsiteY501" fmla="*/ 133657 h 133656"/>
                  <a:gd name="connsiteX502" fmla="*/ 1496009 w 1496008"/>
                  <a:gd name="connsiteY502" fmla="*/ 133657 h 133656"/>
                  <a:gd name="connsiteX503" fmla="*/ 1493008 w 1496008"/>
                  <a:gd name="connsiteY503" fmla="*/ 133657 h 133656"/>
                  <a:gd name="connsiteX504" fmla="*/ 1490008 w 1496008"/>
                  <a:gd name="connsiteY504" fmla="*/ 133657 h 133656"/>
                  <a:gd name="connsiteX505" fmla="*/ 1487020 w 1496008"/>
                  <a:gd name="connsiteY505" fmla="*/ 133657 h 133656"/>
                  <a:gd name="connsiteX506" fmla="*/ 1484019 w 1496008"/>
                  <a:gd name="connsiteY506" fmla="*/ 133657 h 133656"/>
                  <a:gd name="connsiteX507" fmla="*/ 1481019 w 1496008"/>
                  <a:gd name="connsiteY507" fmla="*/ 133657 h 133656"/>
                  <a:gd name="connsiteX508" fmla="*/ 1478018 w 1496008"/>
                  <a:gd name="connsiteY508" fmla="*/ 133657 h 133656"/>
                  <a:gd name="connsiteX509" fmla="*/ 1475018 w 1496008"/>
                  <a:gd name="connsiteY509" fmla="*/ 133657 h 133656"/>
                  <a:gd name="connsiteX510" fmla="*/ 1472030 w 1496008"/>
                  <a:gd name="connsiteY510" fmla="*/ 133657 h 133656"/>
                  <a:gd name="connsiteX511" fmla="*/ 1469029 w 1496008"/>
                  <a:gd name="connsiteY511" fmla="*/ 133657 h 133656"/>
                  <a:gd name="connsiteX512" fmla="*/ 1466028 w 1496008"/>
                  <a:gd name="connsiteY512" fmla="*/ 133657 h 133656"/>
                  <a:gd name="connsiteX513" fmla="*/ 1463028 w 1496008"/>
                  <a:gd name="connsiteY513" fmla="*/ 133657 h 133656"/>
                  <a:gd name="connsiteX514" fmla="*/ 1460040 w 1496008"/>
                  <a:gd name="connsiteY514" fmla="*/ 133657 h 133656"/>
                  <a:gd name="connsiteX515" fmla="*/ 1457039 w 1496008"/>
                  <a:gd name="connsiteY515" fmla="*/ 133657 h 133656"/>
                  <a:gd name="connsiteX516" fmla="*/ 1454039 w 1496008"/>
                  <a:gd name="connsiteY516" fmla="*/ 133657 h 133656"/>
                  <a:gd name="connsiteX517" fmla="*/ 1451038 w 1496008"/>
                  <a:gd name="connsiteY517" fmla="*/ 133657 h 133656"/>
                  <a:gd name="connsiteX518" fmla="*/ 1448038 w 1496008"/>
                  <a:gd name="connsiteY518" fmla="*/ 133657 h 133656"/>
                  <a:gd name="connsiteX519" fmla="*/ 1445037 w 1496008"/>
                  <a:gd name="connsiteY519" fmla="*/ 133657 h 133656"/>
                  <a:gd name="connsiteX520" fmla="*/ 1442049 w 1496008"/>
                  <a:gd name="connsiteY520" fmla="*/ 133657 h 133656"/>
                  <a:gd name="connsiteX521" fmla="*/ 1439049 w 1496008"/>
                  <a:gd name="connsiteY521" fmla="*/ 133657 h 133656"/>
                  <a:gd name="connsiteX522" fmla="*/ 1436048 w 1496008"/>
                  <a:gd name="connsiteY522" fmla="*/ 133657 h 133656"/>
                  <a:gd name="connsiteX523" fmla="*/ 1433048 w 1496008"/>
                  <a:gd name="connsiteY523" fmla="*/ 133657 h 133656"/>
                  <a:gd name="connsiteX524" fmla="*/ 1430047 w 1496008"/>
                  <a:gd name="connsiteY524" fmla="*/ 133657 h 133656"/>
                  <a:gd name="connsiteX525" fmla="*/ 1427059 w 1496008"/>
                  <a:gd name="connsiteY525" fmla="*/ 133657 h 133656"/>
                  <a:gd name="connsiteX526" fmla="*/ 1424059 w 1496008"/>
                  <a:gd name="connsiteY526" fmla="*/ 133657 h 133656"/>
                  <a:gd name="connsiteX527" fmla="*/ 1421058 w 1496008"/>
                  <a:gd name="connsiteY527" fmla="*/ 133657 h 133656"/>
                  <a:gd name="connsiteX528" fmla="*/ 1418058 w 1496008"/>
                  <a:gd name="connsiteY528" fmla="*/ 133657 h 133656"/>
                  <a:gd name="connsiteX529" fmla="*/ 1415070 w 1496008"/>
                  <a:gd name="connsiteY529" fmla="*/ 133657 h 133656"/>
                  <a:gd name="connsiteX530" fmla="*/ 1412069 w 1496008"/>
                  <a:gd name="connsiteY530" fmla="*/ 133657 h 133656"/>
                  <a:gd name="connsiteX531" fmla="*/ 1409069 w 1496008"/>
                  <a:gd name="connsiteY531" fmla="*/ 133657 h 133656"/>
                  <a:gd name="connsiteX532" fmla="*/ 1406068 w 1496008"/>
                  <a:gd name="connsiteY532" fmla="*/ 133657 h 133656"/>
                  <a:gd name="connsiteX533" fmla="*/ 1403068 w 1496008"/>
                  <a:gd name="connsiteY533" fmla="*/ 133657 h 133656"/>
                  <a:gd name="connsiteX534" fmla="*/ 1400067 w 1496008"/>
                  <a:gd name="connsiteY534" fmla="*/ 133657 h 133656"/>
                  <a:gd name="connsiteX535" fmla="*/ 1397079 w 1496008"/>
                  <a:gd name="connsiteY535" fmla="*/ 133657 h 133656"/>
                  <a:gd name="connsiteX536" fmla="*/ 1394079 w 1496008"/>
                  <a:gd name="connsiteY536" fmla="*/ 133657 h 133656"/>
                  <a:gd name="connsiteX537" fmla="*/ 1391078 w 1496008"/>
                  <a:gd name="connsiteY537" fmla="*/ 133657 h 133656"/>
                  <a:gd name="connsiteX538" fmla="*/ 1388078 w 1496008"/>
                  <a:gd name="connsiteY538" fmla="*/ 133657 h 133656"/>
                  <a:gd name="connsiteX539" fmla="*/ 1385090 w 1496008"/>
                  <a:gd name="connsiteY539" fmla="*/ 133657 h 133656"/>
                  <a:gd name="connsiteX540" fmla="*/ 1382089 w 1496008"/>
                  <a:gd name="connsiteY540" fmla="*/ 133657 h 133656"/>
                  <a:gd name="connsiteX541" fmla="*/ 1379089 w 1496008"/>
                  <a:gd name="connsiteY541" fmla="*/ 133657 h 133656"/>
                  <a:gd name="connsiteX542" fmla="*/ 1376088 w 1496008"/>
                  <a:gd name="connsiteY542" fmla="*/ 133657 h 133656"/>
                  <a:gd name="connsiteX543" fmla="*/ 1373088 w 1496008"/>
                  <a:gd name="connsiteY543" fmla="*/ 133657 h 133656"/>
                  <a:gd name="connsiteX544" fmla="*/ 1370087 w 1496008"/>
                  <a:gd name="connsiteY544" fmla="*/ 133657 h 133656"/>
                  <a:gd name="connsiteX545" fmla="*/ 1367099 w 1496008"/>
                  <a:gd name="connsiteY545" fmla="*/ 133657 h 133656"/>
                  <a:gd name="connsiteX546" fmla="*/ 1364098 w 1496008"/>
                  <a:gd name="connsiteY546" fmla="*/ 133657 h 133656"/>
                  <a:gd name="connsiteX547" fmla="*/ 1361098 w 1496008"/>
                  <a:gd name="connsiteY547" fmla="*/ 133657 h 133656"/>
                  <a:gd name="connsiteX548" fmla="*/ 1358097 w 1496008"/>
                  <a:gd name="connsiteY548" fmla="*/ 133657 h 133656"/>
                  <a:gd name="connsiteX549" fmla="*/ 1355097 w 1496008"/>
                  <a:gd name="connsiteY549" fmla="*/ 133657 h 133656"/>
                  <a:gd name="connsiteX550" fmla="*/ 1352109 w 1496008"/>
                  <a:gd name="connsiteY550" fmla="*/ 133657 h 133656"/>
                  <a:gd name="connsiteX551" fmla="*/ 1349108 w 1496008"/>
                  <a:gd name="connsiteY551" fmla="*/ 133657 h 133656"/>
                  <a:gd name="connsiteX552" fmla="*/ 1346108 w 1496008"/>
                  <a:gd name="connsiteY552" fmla="*/ 133657 h 133656"/>
                  <a:gd name="connsiteX553" fmla="*/ 1343107 w 1496008"/>
                  <a:gd name="connsiteY553" fmla="*/ 133657 h 133656"/>
                  <a:gd name="connsiteX554" fmla="*/ 1340119 w 1496008"/>
                  <a:gd name="connsiteY554" fmla="*/ 133657 h 133656"/>
                  <a:gd name="connsiteX555" fmla="*/ 1337119 w 1496008"/>
                  <a:gd name="connsiteY555" fmla="*/ 133657 h 133656"/>
                  <a:gd name="connsiteX556" fmla="*/ 1334118 w 1496008"/>
                  <a:gd name="connsiteY556" fmla="*/ 133657 h 133656"/>
                  <a:gd name="connsiteX557" fmla="*/ 1331118 w 1496008"/>
                  <a:gd name="connsiteY557" fmla="*/ 133657 h 133656"/>
                  <a:gd name="connsiteX558" fmla="*/ 1328117 w 1496008"/>
                  <a:gd name="connsiteY558" fmla="*/ 133657 h 133656"/>
                  <a:gd name="connsiteX559" fmla="*/ 1325117 w 1496008"/>
                  <a:gd name="connsiteY559" fmla="*/ 133657 h 133656"/>
                  <a:gd name="connsiteX560" fmla="*/ 1322129 w 1496008"/>
                  <a:gd name="connsiteY560" fmla="*/ 133657 h 133656"/>
                  <a:gd name="connsiteX561" fmla="*/ 1319128 w 1496008"/>
                  <a:gd name="connsiteY561" fmla="*/ 133657 h 133656"/>
                  <a:gd name="connsiteX562" fmla="*/ 1316128 w 1496008"/>
                  <a:gd name="connsiteY562" fmla="*/ 133657 h 133656"/>
                  <a:gd name="connsiteX563" fmla="*/ 1313127 w 1496008"/>
                  <a:gd name="connsiteY563" fmla="*/ 133657 h 133656"/>
                  <a:gd name="connsiteX564" fmla="*/ 1310139 w 1496008"/>
                  <a:gd name="connsiteY564" fmla="*/ 133657 h 133656"/>
                  <a:gd name="connsiteX565" fmla="*/ 1307139 w 1496008"/>
                  <a:gd name="connsiteY565" fmla="*/ 133657 h 133656"/>
                  <a:gd name="connsiteX566" fmla="*/ 1304138 w 1496008"/>
                  <a:gd name="connsiteY566" fmla="*/ 133657 h 133656"/>
                  <a:gd name="connsiteX567" fmla="*/ 1301138 w 1496008"/>
                  <a:gd name="connsiteY567" fmla="*/ 133657 h 133656"/>
                  <a:gd name="connsiteX568" fmla="*/ 1298137 w 1496008"/>
                  <a:gd name="connsiteY568" fmla="*/ 133657 h 133656"/>
                  <a:gd name="connsiteX569" fmla="*/ 1295149 w 1496008"/>
                  <a:gd name="connsiteY569" fmla="*/ 133657 h 133656"/>
                  <a:gd name="connsiteX570" fmla="*/ 1292149 w 1496008"/>
                  <a:gd name="connsiteY570" fmla="*/ 133657 h 133656"/>
                  <a:gd name="connsiteX571" fmla="*/ 1289148 w 1496008"/>
                  <a:gd name="connsiteY571" fmla="*/ 133657 h 133656"/>
                  <a:gd name="connsiteX572" fmla="*/ 1286148 w 1496008"/>
                  <a:gd name="connsiteY572" fmla="*/ 133657 h 133656"/>
                  <a:gd name="connsiteX573" fmla="*/ 1283147 w 1496008"/>
                  <a:gd name="connsiteY573" fmla="*/ 133657 h 133656"/>
                  <a:gd name="connsiteX574" fmla="*/ 1280147 w 1496008"/>
                  <a:gd name="connsiteY574" fmla="*/ 133657 h 133656"/>
                  <a:gd name="connsiteX575" fmla="*/ 1277159 w 1496008"/>
                  <a:gd name="connsiteY575" fmla="*/ 133657 h 133656"/>
                  <a:gd name="connsiteX576" fmla="*/ 1274158 w 1496008"/>
                  <a:gd name="connsiteY576" fmla="*/ 133657 h 133656"/>
                  <a:gd name="connsiteX577" fmla="*/ 1271158 w 1496008"/>
                  <a:gd name="connsiteY577" fmla="*/ 133657 h 133656"/>
                  <a:gd name="connsiteX578" fmla="*/ 1268157 w 1496008"/>
                  <a:gd name="connsiteY578" fmla="*/ 133657 h 133656"/>
                  <a:gd name="connsiteX579" fmla="*/ 1265169 w 1496008"/>
                  <a:gd name="connsiteY579" fmla="*/ 133657 h 133656"/>
                  <a:gd name="connsiteX580" fmla="*/ 1262168 w 1496008"/>
                  <a:gd name="connsiteY580" fmla="*/ 133657 h 133656"/>
                  <a:gd name="connsiteX581" fmla="*/ 1259168 w 1496008"/>
                  <a:gd name="connsiteY581" fmla="*/ 133657 h 133656"/>
                  <a:gd name="connsiteX582" fmla="*/ 1256167 w 1496008"/>
                  <a:gd name="connsiteY582" fmla="*/ 133657 h 133656"/>
                  <a:gd name="connsiteX583" fmla="*/ 1253167 w 1496008"/>
                  <a:gd name="connsiteY583" fmla="*/ 133657 h 133656"/>
                  <a:gd name="connsiteX584" fmla="*/ 1250166 w 1496008"/>
                  <a:gd name="connsiteY584" fmla="*/ 133657 h 133656"/>
                  <a:gd name="connsiteX585" fmla="*/ 1247178 w 1496008"/>
                  <a:gd name="connsiteY585" fmla="*/ 133657 h 133656"/>
                  <a:gd name="connsiteX586" fmla="*/ 1244178 w 1496008"/>
                  <a:gd name="connsiteY586" fmla="*/ 133657 h 133656"/>
                  <a:gd name="connsiteX587" fmla="*/ 1241177 w 1496008"/>
                  <a:gd name="connsiteY587" fmla="*/ 133657 h 133656"/>
                  <a:gd name="connsiteX588" fmla="*/ 1238177 w 1496008"/>
                  <a:gd name="connsiteY588" fmla="*/ 133657 h 133656"/>
                  <a:gd name="connsiteX589" fmla="*/ 1235189 w 1496008"/>
                  <a:gd name="connsiteY589" fmla="*/ 133657 h 133656"/>
                  <a:gd name="connsiteX590" fmla="*/ 1232188 w 1496008"/>
                  <a:gd name="connsiteY590" fmla="*/ 133657 h 133656"/>
                  <a:gd name="connsiteX591" fmla="*/ 1229188 w 1496008"/>
                  <a:gd name="connsiteY591" fmla="*/ 133657 h 133656"/>
                  <a:gd name="connsiteX592" fmla="*/ 1226187 w 1496008"/>
                  <a:gd name="connsiteY592" fmla="*/ 133657 h 133656"/>
                  <a:gd name="connsiteX593" fmla="*/ 1223187 w 1496008"/>
                  <a:gd name="connsiteY593" fmla="*/ 133657 h 133656"/>
                  <a:gd name="connsiteX594" fmla="*/ 1220199 w 1496008"/>
                  <a:gd name="connsiteY594" fmla="*/ 133657 h 133656"/>
                  <a:gd name="connsiteX595" fmla="*/ 1217198 w 1496008"/>
                  <a:gd name="connsiteY595" fmla="*/ 133657 h 133656"/>
                  <a:gd name="connsiteX596" fmla="*/ 1214198 w 1496008"/>
                  <a:gd name="connsiteY596" fmla="*/ 133657 h 133656"/>
                  <a:gd name="connsiteX597" fmla="*/ 1211197 w 1496008"/>
                  <a:gd name="connsiteY597" fmla="*/ 133657 h 133656"/>
                  <a:gd name="connsiteX598" fmla="*/ 1208197 w 1496008"/>
                  <a:gd name="connsiteY598" fmla="*/ 133657 h 133656"/>
                  <a:gd name="connsiteX599" fmla="*/ 1205196 w 1496008"/>
                  <a:gd name="connsiteY599" fmla="*/ 133657 h 133656"/>
                  <a:gd name="connsiteX600" fmla="*/ 1202208 w 1496008"/>
                  <a:gd name="connsiteY600" fmla="*/ 133657 h 133656"/>
                  <a:gd name="connsiteX601" fmla="*/ 1199208 w 1496008"/>
                  <a:gd name="connsiteY601" fmla="*/ 133657 h 133656"/>
                  <a:gd name="connsiteX602" fmla="*/ 1196207 w 1496008"/>
                  <a:gd name="connsiteY602" fmla="*/ 133657 h 133656"/>
                  <a:gd name="connsiteX603" fmla="*/ 1193207 w 1496008"/>
                  <a:gd name="connsiteY603" fmla="*/ 133657 h 133656"/>
                  <a:gd name="connsiteX604" fmla="*/ 1190219 w 1496008"/>
                  <a:gd name="connsiteY604" fmla="*/ 133657 h 133656"/>
                  <a:gd name="connsiteX605" fmla="*/ 1187218 w 1496008"/>
                  <a:gd name="connsiteY605" fmla="*/ 133657 h 133656"/>
                  <a:gd name="connsiteX606" fmla="*/ 1184218 w 1496008"/>
                  <a:gd name="connsiteY606" fmla="*/ 133657 h 133656"/>
                  <a:gd name="connsiteX607" fmla="*/ 1181217 w 1496008"/>
                  <a:gd name="connsiteY607" fmla="*/ 133657 h 133656"/>
                  <a:gd name="connsiteX608" fmla="*/ 1178217 w 1496008"/>
                  <a:gd name="connsiteY608" fmla="*/ 133657 h 133656"/>
                  <a:gd name="connsiteX609" fmla="*/ 1175216 w 1496008"/>
                  <a:gd name="connsiteY609" fmla="*/ 133657 h 133656"/>
                  <a:gd name="connsiteX610" fmla="*/ 1172228 w 1496008"/>
                  <a:gd name="connsiteY610" fmla="*/ 133657 h 133656"/>
                  <a:gd name="connsiteX611" fmla="*/ 1169227 w 1496008"/>
                  <a:gd name="connsiteY611" fmla="*/ 133657 h 133656"/>
                  <a:gd name="connsiteX612" fmla="*/ 1166227 w 1496008"/>
                  <a:gd name="connsiteY612" fmla="*/ 133657 h 133656"/>
                  <a:gd name="connsiteX613" fmla="*/ 1163226 w 1496008"/>
                  <a:gd name="connsiteY613" fmla="*/ 133657 h 133656"/>
                  <a:gd name="connsiteX614" fmla="*/ 1160238 w 1496008"/>
                  <a:gd name="connsiteY614" fmla="*/ 133657 h 133656"/>
                  <a:gd name="connsiteX615" fmla="*/ 1157238 w 1496008"/>
                  <a:gd name="connsiteY615" fmla="*/ 133657 h 133656"/>
                  <a:gd name="connsiteX616" fmla="*/ 1154237 w 1496008"/>
                  <a:gd name="connsiteY616" fmla="*/ 133657 h 133656"/>
                  <a:gd name="connsiteX617" fmla="*/ 1151237 w 1496008"/>
                  <a:gd name="connsiteY617" fmla="*/ 133657 h 133656"/>
                  <a:gd name="connsiteX618" fmla="*/ 1148236 w 1496008"/>
                  <a:gd name="connsiteY618" fmla="*/ 133657 h 133656"/>
                  <a:gd name="connsiteX619" fmla="*/ 1145248 w 1496008"/>
                  <a:gd name="connsiteY619" fmla="*/ 133657 h 133656"/>
                  <a:gd name="connsiteX620" fmla="*/ 1142248 w 1496008"/>
                  <a:gd name="connsiteY620" fmla="*/ 133657 h 133656"/>
                  <a:gd name="connsiteX621" fmla="*/ 1139247 w 1496008"/>
                  <a:gd name="connsiteY621" fmla="*/ 133657 h 133656"/>
                  <a:gd name="connsiteX622" fmla="*/ 1136247 w 1496008"/>
                  <a:gd name="connsiteY622" fmla="*/ 133657 h 133656"/>
                  <a:gd name="connsiteX623" fmla="*/ 1133246 w 1496008"/>
                  <a:gd name="connsiteY623" fmla="*/ 133657 h 133656"/>
                  <a:gd name="connsiteX624" fmla="*/ 1130246 w 1496008"/>
                  <a:gd name="connsiteY624" fmla="*/ 133657 h 133656"/>
                  <a:gd name="connsiteX625" fmla="*/ 1127258 w 1496008"/>
                  <a:gd name="connsiteY625" fmla="*/ 133657 h 133656"/>
                  <a:gd name="connsiteX626" fmla="*/ 1124256 w 1496008"/>
                  <a:gd name="connsiteY626" fmla="*/ 133657 h 133656"/>
                  <a:gd name="connsiteX627" fmla="*/ 1121258 w 1496008"/>
                  <a:gd name="connsiteY627" fmla="*/ 133657 h 133656"/>
                  <a:gd name="connsiteX628" fmla="*/ 1118260 w 1496008"/>
                  <a:gd name="connsiteY628" fmla="*/ 133657 h 133656"/>
                  <a:gd name="connsiteX629" fmla="*/ 1115262 w 1496008"/>
                  <a:gd name="connsiteY629" fmla="*/ 133657 h 133656"/>
                  <a:gd name="connsiteX630" fmla="*/ 1112264 w 1496008"/>
                  <a:gd name="connsiteY630" fmla="*/ 133657 h 133656"/>
                  <a:gd name="connsiteX631" fmla="*/ 1109266 w 1496008"/>
                  <a:gd name="connsiteY631" fmla="*/ 133657 h 133656"/>
                  <a:gd name="connsiteX632" fmla="*/ 1106268 w 1496008"/>
                  <a:gd name="connsiteY632" fmla="*/ 133657 h 133656"/>
                  <a:gd name="connsiteX633" fmla="*/ 1103270 w 1496008"/>
                  <a:gd name="connsiteY633" fmla="*/ 133657 h 133656"/>
                  <a:gd name="connsiteX634" fmla="*/ 1100272 w 1496008"/>
                  <a:gd name="connsiteY634" fmla="*/ 133657 h 133656"/>
                  <a:gd name="connsiteX635" fmla="*/ 1097274 w 1496008"/>
                  <a:gd name="connsiteY635" fmla="*/ 133657 h 133656"/>
                  <a:gd name="connsiteX636" fmla="*/ 1094276 w 1496008"/>
                  <a:gd name="connsiteY636" fmla="*/ 133657 h 133656"/>
                  <a:gd name="connsiteX637" fmla="*/ 1091278 w 1496008"/>
                  <a:gd name="connsiteY637" fmla="*/ 133657 h 133656"/>
                  <a:gd name="connsiteX638" fmla="*/ 1088280 w 1496008"/>
                  <a:gd name="connsiteY638" fmla="*/ 133657 h 133656"/>
                  <a:gd name="connsiteX639" fmla="*/ 1085282 w 1496008"/>
                  <a:gd name="connsiteY639" fmla="*/ 133657 h 133656"/>
                  <a:gd name="connsiteX640" fmla="*/ 1082284 w 1496008"/>
                  <a:gd name="connsiteY640" fmla="*/ 133657 h 133656"/>
                  <a:gd name="connsiteX641" fmla="*/ 1079286 w 1496008"/>
                  <a:gd name="connsiteY641" fmla="*/ 133657 h 133656"/>
                  <a:gd name="connsiteX642" fmla="*/ 1076288 w 1496008"/>
                  <a:gd name="connsiteY642" fmla="*/ 133657 h 133656"/>
                  <a:gd name="connsiteX643" fmla="*/ 1073290 w 1496008"/>
                  <a:gd name="connsiteY643" fmla="*/ 133657 h 133656"/>
                  <a:gd name="connsiteX644" fmla="*/ 1070292 w 1496008"/>
                  <a:gd name="connsiteY644" fmla="*/ 133657 h 133656"/>
                  <a:gd name="connsiteX645" fmla="*/ 1067294 w 1496008"/>
                  <a:gd name="connsiteY645" fmla="*/ 133657 h 133656"/>
                  <a:gd name="connsiteX646" fmla="*/ 1064296 w 1496008"/>
                  <a:gd name="connsiteY646" fmla="*/ 133657 h 133656"/>
                  <a:gd name="connsiteX647" fmla="*/ 1061298 w 1496008"/>
                  <a:gd name="connsiteY647" fmla="*/ 133657 h 133656"/>
                  <a:gd name="connsiteX648" fmla="*/ 1058300 w 1496008"/>
                  <a:gd name="connsiteY648" fmla="*/ 133657 h 133656"/>
                  <a:gd name="connsiteX649" fmla="*/ 1055302 w 1496008"/>
                  <a:gd name="connsiteY649" fmla="*/ 133657 h 133656"/>
                  <a:gd name="connsiteX650" fmla="*/ 1052304 w 1496008"/>
                  <a:gd name="connsiteY650" fmla="*/ 133657 h 133656"/>
                  <a:gd name="connsiteX651" fmla="*/ 1049306 w 1496008"/>
                  <a:gd name="connsiteY651" fmla="*/ 133657 h 133656"/>
                  <a:gd name="connsiteX652" fmla="*/ 1046307 w 1496008"/>
                  <a:gd name="connsiteY652" fmla="*/ 133657 h 133656"/>
                  <a:gd name="connsiteX653" fmla="*/ 1043310 w 1496008"/>
                  <a:gd name="connsiteY653" fmla="*/ 133657 h 133656"/>
                  <a:gd name="connsiteX654" fmla="*/ 1040312 w 1496008"/>
                  <a:gd name="connsiteY654" fmla="*/ 133657 h 133656"/>
                  <a:gd name="connsiteX655" fmla="*/ 1037314 w 1496008"/>
                  <a:gd name="connsiteY655" fmla="*/ 133657 h 133656"/>
                  <a:gd name="connsiteX656" fmla="*/ 1034315 w 1496008"/>
                  <a:gd name="connsiteY656" fmla="*/ 133657 h 133656"/>
                  <a:gd name="connsiteX657" fmla="*/ 1031317 w 1496008"/>
                  <a:gd name="connsiteY657" fmla="*/ 133657 h 133656"/>
                  <a:gd name="connsiteX658" fmla="*/ 1028319 w 1496008"/>
                  <a:gd name="connsiteY658" fmla="*/ 133657 h 133656"/>
                  <a:gd name="connsiteX659" fmla="*/ 1025321 w 1496008"/>
                  <a:gd name="connsiteY659" fmla="*/ 133657 h 133656"/>
                  <a:gd name="connsiteX660" fmla="*/ 1022323 w 1496008"/>
                  <a:gd name="connsiteY660" fmla="*/ 133657 h 133656"/>
                  <a:gd name="connsiteX661" fmla="*/ 1019325 w 1496008"/>
                  <a:gd name="connsiteY661" fmla="*/ 133657 h 133656"/>
                  <a:gd name="connsiteX662" fmla="*/ 1016327 w 1496008"/>
                  <a:gd name="connsiteY662" fmla="*/ 133657 h 133656"/>
                  <a:gd name="connsiteX663" fmla="*/ 1013329 w 1496008"/>
                  <a:gd name="connsiteY663" fmla="*/ 133657 h 133656"/>
                  <a:gd name="connsiteX664" fmla="*/ 1010331 w 1496008"/>
                  <a:gd name="connsiteY664" fmla="*/ 133657 h 133656"/>
                  <a:gd name="connsiteX665" fmla="*/ 1007333 w 1496008"/>
                  <a:gd name="connsiteY665" fmla="*/ 133657 h 133656"/>
                  <a:gd name="connsiteX666" fmla="*/ 1004335 w 1496008"/>
                  <a:gd name="connsiteY666" fmla="*/ 133657 h 133656"/>
                  <a:gd name="connsiteX667" fmla="*/ 1001337 w 1496008"/>
                  <a:gd name="connsiteY667" fmla="*/ 133657 h 133656"/>
                  <a:gd name="connsiteX668" fmla="*/ 998339 w 1496008"/>
                  <a:gd name="connsiteY668" fmla="*/ 133657 h 133656"/>
                  <a:gd name="connsiteX669" fmla="*/ 995341 w 1496008"/>
                  <a:gd name="connsiteY669" fmla="*/ 133657 h 133656"/>
                  <a:gd name="connsiteX670" fmla="*/ 992343 w 1496008"/>
                  <a:gd name="connsiteY670" fmla="*/ 133657 h 133656"/>
                  <a:gd name="connsiteX671" fmla="*/ 989345 w 1496008"/>
                  <a:gd name="connsiteY671" fmla="*/ 133657 h 133656"/>
                  <a:gd name="connsiteX672" fmla="*/ 986347 w 1496008"/>
                  <a:gd name="connsiteY672" fmla="*/ 133657 h 133656"/>
                  <a:gd name="connsiteX673" fmla="*/ 983349 w 1496008"/>
                  <a:gd name="connsiteY673" fmla="*/ 133657 h 133656"/>
                  <a:gd name="connsiteX674" fmla="*/ 980351 w 1496008"/>
                  <a:gd name="connsiteY674" fmla="*/ 133657 h 133656"/>
                  <a:gd name="connsiteX675" fmla="*/ 977353 w 1496008"/>
                  <a:gd name="connsiteY675" fmla="*/ 133657 h 133656"/>
                  <a:gd name="connsiteX676" fmla="*/ 974355 w 1496008"/>
                  <a:gd name="connsiteY676" fmla="*/ 133657 h 133656"/>
                  <a:gd name="connsiteX677" fmla="*/ 971357 w 1496008"/>
                  <a:gd name="connsiteY677" fmla="*/ 133657 h 133656"/>
                  <a:gd name="connsiteX678" fmla="*/ 968359 w 1496008"/>
                  <a:gd name="connsiteY678" fmla="*/ 133657 h 133656"/>
                  <a:gd name="connsiteX679" fmla="*/ 965361 w 1496008"/>
                  <a:gd name="connsiteY679" fmla="*/ 133657 h 133656"/>
                  <a:gd name="connsiteX680" fmla="*/ 962363 w 1496008"/>
                  <a:gd name="connsiteY680" fmla="*/ 133657 h 133656"/>
                  <a:gd name="connsiteX681" fmla="*/ 959365 w 1496008"/>
                  <a:gd name="connsiteY681" fmla="*/ 133657 h 133656"/>
                  <a:gd name="connsiteX682" fmla="*/ 956367 w 1496008"/>
                  <a:gd name="connsiteY682" fmla="*/ 133657 h 133656"/>
                  <a:gd name="connsiteX683" fmla="*/ 953369 w 1496008"/>
                  <a:gd name="connsiteY683" fmla="*/ 133657 h 133656"/>
                  <a:gd name="connsiteX684" fmla="*/ 950371 w 1496008"/>
                  <a:gd name="connsiteY684" fmla="*/ 133657 h 133656"/>
                  <a:gd name="connsiteX685" fmla="*/ 947373 w 1496008"/>
                  <a:gd name="connsiteY685" fmla="*/ 133657 h 133656"/>
                  <a:gd name="connsiteX686" fmla="*/ 944375 w 1496008"/>
                  <a:gd name="connsiteY686" fmla="*/ 133657 h 133656"/>
                  <a:gd name="connsiteX687" fmla="*/ 941377 w 1496008"/>
                  <a:gd name="connsiteY687" fmla="*/ 133657 h 133656"/>
                  <a:gd name="connsiteX688" fmla="*/ 938379 w 1496008"/>
                  <a:gd name="connsiteY688" fmla="*/ 133657 h 133656"/>
                  <a:gd name="connsiteX689" fmla="*/ 935381 w 1496008"/>
                  <a:gd name="connsiteY689" fmla="*/ 133657 h 133656"/>
                  <a:gd name="connsiteX690" fmla="*/ 932383 w 1496008"/>
                  <a:gd name="connsiteY690" fmla="*/ 133657 h 133656"/>
                  <a:gd name="connsiteX691" fmla="*/ 929385 w 1496008"/>
                  <a:gd name="connsiteY691" fmla="*/ 133657 h 133656"/>
                  <a:gd name="connsiteX692" fmla="*/ 926387 w 1496008"/>
                  <a:gd name="connsiteY692" fmla="*/ 133657 h 133656"/>
                  <a:gd name="connsiteX693" fmla="*/ 923389 w 1496008"/>
                  <a:gd name="connsiteY693" fmla="*/ 133657 h 133656"/>
                  <a:gd name="connsiteX694" fmla="*/ 920391 w 1496008"/>
                  <a:gd name="connsiteY694" fmla="*/ 133657 h 133656"/>
                  <a:gd name="connsiteX695" fmla="*/ 917393 w 1496008"/>
                  <a:gd name="connsiteY695" fmla="*/ 133657 h 133656"/>
                  <a:gd name="connsiteX696" fmla="*/ 914395 w 1496008"/>
                  <a:gd name="connsiteY696" fmla="*/ 133657 h 133656"/>
                  <a:gd name="connsiteX697" fmla="*/ 911397 w 1496008"/>
                  <a:gd name="connsiteY697" fmla="*/ 133657 h 133656"/>
                  <a:gd name="connsiteX698" fmla="*/ 908399 w 1496008"/>
                  <a:gd name="connsiteY698" fmla="*/ 133657 h 133656"/>
                  <a:gd name="connsiteX699" fmla="*/ 905401 w 1496008"/>
                  <a:gd name="connsiteY699" fmla="*/ 133657 h 133656"/>
                  <a:gd name="connsiteX700" fmla="*/ 902403 w 1496008"/>
                  <a:gd name="connsiteY700" fmla="*/ 133657 h 133656"/>
                  <a:gd name="connsiteX701" fmla="*/ 899405 w 1496008"/>
                  <a:gd name="connsiteY701" fmla="*/ 133657 h 133656"/>
                  <a:gd name="connsiteX702" fmla="*/ 896407 w 1496008"/>
                  <a:gd name="connsiteY702" fmla="*/ 133657 h 133656"/>
                  <a:gd name="connsiteX703" fmla="*/ 893409 w 1496008"/>
                  <a:gd name="connsiteY703" fmla="*/ 133657 h 133656"/>
                  <a:gd name="connsiteX704" fmla="*/ 890411 w 1496008"/>
                  <a:gd name="connsiteY704" fmla="*/ 133657 h 133656"/>
                  <a:gd name="connsiteX705" fmla="*/ 887413 w 1496008"/>
                  <a:gd name="connsiteY705" fmla="*/ 133657 h 133656"/>
                  <a:gd name="connsiteX706" fmla="*/ 884415 w 1496008"/>
                  <a:gd name="connsiteY706" fmla="*/ 133657 h 133656"/>
                  <a:gd name="connsiteX707" fmla="*/ 881417 w 1496008"/>
                  <a:gd name="connsiteY707" fmla="*/ 133657 h 133656"/>
                  <a:gd name="connsiteX708" fmla="*/ 878419 w 1496008"/>
                  <a:gd name="connsiteY708" fmla="*/ 133657 h 133656"/>
                  <a:gd name="connsiteX709" fmla="*/ 875421 w 1496008"/>
                  <a:gd name="connsiteY709" fmla="*/ 133657 h 133656"/>
                  <a:gd name="connsiteX710" fmla="*/ 872423 w 1496008"/>
                  <a:gd name="connsiteY710" fmla="*/ 133657 h 133656"/>
                  <a:gd name="connsiteX711" fmla="*/ 869425 w 1496008"/>
                  <a:gd name="connsiteY711" fmla="*/ 133657 h 133656"/>
                  <a:gd name="connsiteX712" fmla="*/ 866427 w 1496008"/>
                  <a:gd name="connsiteY712" fmla="*/ 133657 h 133656"/>
                  <a:gd name="connsiteX713" fmla="*/ 863429 w 1496008"/>
                  <a:gd name="connsiteY713" fmla="*/ 133657 h 133656"/>
                  <a:gd name="connsiteX714" fmla="*/ 860431 w 1496008"/>
                  <a:gd name="connsiteY714" fmla="*/ 133657 h 133656"/>
                  <a:gd name="connsiteX715" fmla="*/ 857432 w 1496008"/>
                  <a:gd name="connsiteY715" fmla="*/ 133657 h 133656"/>
                  <a:gd name="connsiteX716" fmla="*/ 854435 w 1496008"/>
                  <a:gd name="connsiteY716" fmla="*/ 133657 h 133656"/>
                  <a:gd name="connsiteX717" fmla="*/ 851437 w 1496008"/>
                  <a:gd name="connsiteY717" fmla="*/ 133657 h 133656"/>
                  <a:gd name="connsiteX718" fmla="*/ 848439 w 1496008"/>
                  <a:gd name="connsiteY718" fmla="*/ 133657 h 133656"/>
                  <a:gd name="connsiteX719" fmla="*/ 845440 w 1496008"/>
                  <a:gd name="connsiteY719" fmla="*/ 133657 h 133656"/>
                  <a:gd name="connsiteX720" fmla="*/ 842442 w 1496008"/>
                  <a:gd name="connsiteY720" fmla="*/ 133657 h 133656"/>
                  <a:gd name="connsiteX721" fmla="*/ 839444 w 1496008"/>
                  <a:gd name="connsiteY721" fmla="*/ 133657 h 133656"/>
                  <a:gd name="connsiteX722" fmla="*/ 836446 w 1496008"/>
                  <a:gd name="connsiteY722" fmla="*/ 133657 h 133656"/>
                  <a:gd name="connsiteX723" fmla="*/ 833448 w 1496008"/>
                  <a:gd name="connsiteY723" fmla="*/ 133657 h 133656"/>
                  <a:gd name="connsiteX724" fmla="*/ 830450 w 1496008"/>
                  <a:gd name="connsiteY724" fmla="*/ 133657 h 133656"/>
                  <a:gd name="connsiteX725" fmla="*/ 827452 w 1496008"/>
                  <a:gd name="connsiteY725" fmla="*/ 133657 h 133656"/>
                  <a:gd name="connsiteX726" fmla="*/ 824454 w 1496008"/>
                  <a:gd name="connsiteY726" fmla="*/ 133657 h 133656"/>
                  <a:gd name="connsiteX727" fmla="*/ 821456 w 1496008"/>
                  <a:gd name="connsiteY727" fmla="*/ 133657 h 133656"/>
                  <a:gd name="connsiteX728" fmla="*/ 818458 w 1496008"/>
                  <a:gd name="connsiteY728" fmla="*/ 133657 h 133656"/>
                  <a:gd name="connsiteX729" fmla="*/ 815460 w 1496008"/>
                  <a:gd name="connsiteY729" fmla="*/ 133657 h 133656"/>
                  <a:gd name="connsiteX730" fmla="*/ 812462 w 1496008"/>
                  <a:gd name="connsiteY730" fmla="*/ 133657 h 133656"/>
                  <a:gd name="connsiteX731" fmla="*/ 809464 w 1496008"/>
                  <a:gd name="connsiteY731" fmla="*/ 133657 h 133656"/>
                  <a:gd name="connsiteX732" fmla="*/ 806466 w 1496008"/>
                  <a:gd name="connsiteY732" fmla="*/ 133657 h 133656"/>
                  <a:gd name="connsiteX733" fmla="*/ 803468 w 1496008"/>
                  <a:gd name="connsiteY733" fmla="*/ 133657 h 133656"/>
                  <a:gd name="connsiteX734" fmla="*/ 800470 w 1496008"/>
                  <a:gd name="connsiteY734" fmla="*/ 133657 h 133656"/>
                  <a:gd name="connsiteX735" fmla="*/ 797472 w 1496008"/>
                  <a:gd name="connsiteY735" fmla="*/ 133657 h 133656"/>
                  <a:gd name="connsiteX736" fmla="*/ 794474 w 1496008"/>
                  <a:gd name="connsiteY736" fmla="*/ 133657 h 133656"/>
                  <a:gd name="connsiteX737" fmla="*/ 791476 w 1496008"/>
                  <a:gd name="connsiteY737" fmla="*/ 133657 h 133656"/>
                  <a:gd name="connsiteX738" fmla="*/ 788478 w 1496008"/>
                  <a:gd name="connsiteY738" fmla="*/ 133657 h 133656"/>
                  <a:gd name="connsiteX739" fmla="*/ 785480 w 1496008"/>
                  <a:gd name="connsiteY739" fmla="*/ 133657 h 133656"/>
                  <a:gd name="connsiteX740" fmla="*/ 782482 w 1496008"/>
                  <a:gd name="connsiteY740" fmla="*/ 133657 h 133656"/>
                  <a:gd name="connsiteX741" fmla="*/ 779484 w 1496008"/>
                  <a:gd name="connsiteY741" fmla="*/ 133657 h 133656"/>
                  <a:gd name="connsiteX742" fmla="*/ 776486 w 1496008"/>
                  <a:gd name="connsiteY742" fmla="*/ 133657 h 133656"/>
                  <a:gd name="connsiteX743" fmla="*/ 773488 w 1496008"/>
                  <a:gd name="connsiteY743" fmla="*/ 133657 h 133656"/>
                  <a:gd name="connsiteX744" fmla="*/ 770490 w 1496008"/>
                  <a:gd name="connsiteY744" fmla="*/ 133657 h 133656"/>
                  <a:gd name="connsiteX745" fmla="*/ 767492 w 1496008"/>
                  <a:gd name="connsiteY745" fmla="*/ 133657 h 133656"/>
                  <a:gd name="connsiteX746" fmla="*/ 764494 w 1496008"/>
                  <a:gd name="connsiteY746" fmla="*/ 133657 h 133656"/>
                  <a:gd name="connsiteX747" fmla="*/ 761496 w 1496008"/>
                  <a:gd name="connsiteY747" fmla="*/ 133657 h 133656"/>
                  <a:gd name="connsiteX748" fmla="*/ 758498 w 1496008"/>
                  <a:gd name="connsiteY748" fmla="*/ 133657 h 133656"/>
                  <a:gd name="connsiteX749" fmla="*/ 755500 w 1496008"/>
                  <a:gd name="connsiteY749" fmla="*/ 133657 h 133656"/>
                  <a:gd name="connsiteX750" fmla="*/ 752502 w 1496008"/>
                  <a:gd name="connsiteY750" fmla="*/ 133657 h 133656"/>
                  <a:gd name="connsiteX751" fmla="*/ 749504 w 1496008"/>
                  <a:gd name="connsiteY751" fmla="*/ 133657 h 133656"/>
                  <a:gd name="connsiteX752" fmla="*/ 746506 w 1496008"/>
                  <a:gd name="connsiteY752" fmla="*/ 133657 h 133656"/>
                  <a:gd name="connsiteX753" fmla="*/ 743508 w 1496008"/>
                  <a:gd name="connsiteY753" fmla="*/ 133657 h 133656"/>
                  <a:gd name="connsiteX754" fmla="*/ 740510 w 1496008"/>
                  <a:gd name="connsiteY754" fmla="*/ 133657 h 133656"/>
                  <a:gd name="connsiteX755" fmla="*/ 737512 w 1496008"/>
                  <a:gd name="connsiteY755" fmla="*/ 133657 h 133656"/>
                  <a:gd name="connsiteX756" fmla="*/ 734514 w 1496008"/>
                  <a:gd name="connsiteY756" fmla="*/ 133657 h 133656"/>
                  <a:gd name="connsiteX757" fmla="*/ 731516 w 1496008"/>
                  <a:gd name="connsiteY757" fmla="*/ 133657 h 133656"/>
                  <a:gd name="connsiteX758" fmla="*/ 728518 w 1496008"/>
                  <a:gd name="connsiteY758" fmla="*/ 133657 h 133656"/>
                  <a:gd name="connsiteX759" fmla="*/ 725520 w 1496008"/>
                  <a:gd name="connsiteY759" fmla="*/ 133657 h 133656"/>
                  <a:gd name="connsiteX760" fmla="*/ 722522 w 1496008"/>
                  <a:gd name="connsiteY760" fmla="*/ 133657 h 133656"/>
                  <a:gd name="connsiteX761" fmla="*/ 719524 w 1496008"/>
                  <a:gd name="connsiteY761" fmla="*/ 133657 h 133656"/>
                  <a:gd name="connsiteX762" fmla="*/ 716526 w 1496008"/>
                  <a:gd name="connsiteY762" fmla="*/ 133657 h 133656"/>
                  <a:gd name="connsiteX763" fmla="*/ 713528 w 1496008"/>
                  <a:gd name="connsiteY763" fmla="*/ 133657 h 133656"/>
                  <a:gd name="connsiteX764" fmla="*/ 710530 w 1496008"/>
                  <a:gd name="connsiteY764" fmla="*/ 133657 h 133656"/>
                  <a:gd name="connsiteX765" fmla="*/ 707532 w 1496008"/>
                  <a:gd name="connsiteY765" fmla="*/ 133657 h 133656"/>
                  <a:gd name="connsiteX766" fmla="*/ 704534 w 1496008"/>
                  <a:gd name="connsiteY766" fmla="*/ 133657 h 133656"/>
                  <a:gd name="connsiteX767" fmla="*/ 701536 w 1496008"/>
                  <a:gd name="connsiteY767" fmla="*/ 133657 h 133656"/>
                  <a:gd name="connsiteX768" fmla="*/ 698538 w 1496008"/>
                  <a:gd name="connsiteY768" fmla="*/ 133657 h 133656"/>
                  <a:gd name="connsiteX769" fmla="*/ 695540 w 1496008"/>
                  <a:gd name="connsiteY769" fmla="*/ 133657 h 133656"/>
                  <a:gd name="connsiteX770" fmla="*/ 692542 w 1496008"/>
                  <a:gd name="connsiteY770" fmla="*/ 133657 h 133656"/>
                  <a:gd name="connsiteX771" fmla="*/ 689544 w 1496008"/>
                  <a:gd name="connsiteY771" fmla="*/ 133657 h 133656"/>
                  <a:gd name="connsiteX772" fmla="*/ 686546 w 1496008"/>
                  <a:gd name="connsiteY772" fmla="*/ 133657 h 133656"/>
                  <a:gd name="connsiteX773" fmla="*/ 683548 w 1496008"/>
                  <a:gd name="connsiteY773" fmla="*/ 133657 h 133656"/>
                  <a:gd name="connsiteX774" fmla="*/ 680550 w 1496008"/>
                  <a:gd name="connsiteY774" fmla="*/ 133657 h 133656"/>
                  <a:gd name="connsiteX775" fmla="*/ 677552 w 1496008"/>
                  <a:gd name="connsiteY775" fmla="*/ 133657 h 133656"/>
                  <a:gd name="connsiteX776" fmla="*/ 674554 w 1496008"/>
                  <a:gd name="connsiteY776" fmla="*/ 133657 h 133656"/>
                  <a:gd name="connsiteX777" fmla="*/ 671556 w 1496008"/>
                  <a:gd name="connsiteY777" fmla="*/ 133657 h 133656"/>
                  <a:gd name="connsiteX778" fmla="*/ 668558 w 1496008"/>
                  <a:gd name="connsiteY778" fmla="*/ 133657 h 133656"/>
                  <a:gd name="connsiteX779" fmla="*/ 665560 w 1496008"/>
                  <a:gd name="connsiteY779" fmla="*/ 133657 h 133656"/>
                  <a:gd name="connsiteX780" fmla="*/ 662562 w 1496008"/>
                  <a:gd name="connsiteY780" fmla="*/ 133657 h 133656"/>
                  <a:gd name="connsiteX781" fmla="*/ 659563 w 1496008"/>
                  <a:gd name="connsiteY781" fmla="*/ 133657 h 133656"/>
                  <a:gd name="connsiteX782" fmla="*/ 656565 w 1496008"/>
                  <a:gd name="connsiteY782" fmla="*/ 133657 h 133656"/>
                  <a:gd name="connsiteX783" fmla="*/ 653567 w 1496008"/>
                  <a:gd name="connsiteY783" fmla="*/ 133657 h 133656"/>
                  <a:gd name="connsiteX784" fmla="*/ 650569 w 1496008"/>
                  <a:gd name="connsiteY784" fmla="*/ 133657 h 133656"/>
                  <a:gd name="connsiteX785" fmla="*/ 647571 w 1496008"/>
                  <a:gd name="connsiteY785" fmla="*/ 133657 h 133656"/>
                  <a:gd name="connsiteX786" fmla="*/ 644573 w 1496008"/>
                  <a:gd name="connsiteY786" fmla="*/ 133657 h 133656"/>
                  <a:gd name="connsiteX787" fmla="*/ 641575 w 1496008"/>
                  <a:gd name="connsiteY787" fmla="*/ 133657 h 133656"/>
                  <a:gd name="connsiteX788" fmla="*/ 638577 w 1496008"/>
                  <a:gd name="connsiteY788" fmla="*/ 133657 h 133656"/>
                  <a:gd name="connsiteX789" fmla="*/ 635579 w 1496008"/>
                  <a:gd name="connsiteY789" fmla="*/ 133657 h 133656"/>
                  <a:gd name="connsiteX790" fmla="*/ 632581 w 1496008"/>
                  <a:gd name="connsiteY790" fmla="*/ 133657 h 133656"/>
                  <a:gd name="connsiteX791" fmla="*/ 629583 w 1496008"/>
                  <a:gd name="connsiteY791" fmla="*/ 133657 h 133656"/>
                  <a:gd name="connsiteX792" fmla="*/ 626585 w 1496008"/>
                  <a:gd name="connsiteY792" fmla="*/ 133657 h 133656"/>
                  <a:gd name="connsiteX793" fmla="*/ 623587 w 1496008"/>
                  <a:gd name="connsiteY793" fmla="*/ 133657 h 133656"/>
                  <a:gd name="connsiteX794" fmla="*/ 620589 w 1496008"/>
                  <a:gd name="connsiteY794" fmla="*/ 133657 h 133656"/>
                  <a:gd name="connsiteX795" fmla="*/ 617591 w 1496008"/>
                  <a:gd name="connsiteY795" fmla="*/ 133657 h 133656"/>
                  <a:gd name="connsiteX796" fmla="*/ 614593 w 1496008"/>
                  <a:gd name="connsiteY796" fmla="*/ 133657 h 133656"/>
                  <a:gd name="connsiteX797" fmla="*/ 611595 w 1496008"/>
                  <a:gd name="connsiteY797" fmla="*/ 133657 h 133656"/>
                  <a:gd name="connsiteX798" fmla="*/ 608597 w 1496008"/>
                  <a:gd name="connsiteY798" fmla="*/ 133657 h 133656"/>
                  <a:gd name="connsiteX799" fmla="*/ 605599 w 1496008"/>
                  <a:gd name="connsiteY799" fmla="*/ 133657 h 133656"/>
                  <a:gd name="connsiteX800" fmla="*/ 602601 w 1496008"/>
                  <a:gd name="connsiteY800" fmla="*/ 133657 h 133656"/>
                  <a:gd name="connsiteX801" fmla="*/ 599603 w 1496008"/>
                  <a:gd name="connsiteY801" fmla="*/ 133657 h 133656"/>
                  <a:gd name="connsiteX802" fmla="*/ 596605 w 1496008"/>
                  <a:gd name="connsiteY802" fmla="*/ 133657 h 133656"/>
                  <a:gd name="connsiteX803" fmla="*/ 593607 w 1496008"/>
                  <a:gd name="connsiteY803" fmla="*/ 133657 h 133656"/>
                  <a:gd name="connsiteX804" fmla="*/ 590609 w 1496008"/>
                  <a:gd name="connsiteY804" fmla="*/ 133657 h 133656"/>
                  <a:gd name="connsiteX805" fmla="*/ 587611 w 1496008"/>
                  <a:gd name="connsiteY805" fmla="*/ 133657 h 133656"/>
                  <a:gd name="connsiteX806" fmla="*/ 584613 w 1496008"/>
                  <a:gd name="connsiteY806" fmla="*/ 133657 h 133656"/>
                  <a:gd name="connsiteX807" fmla="*/ 581615 w 1496008"/>
                  <a:gd name="connsiteY807" fmla="*/ 133657 h 133656"/>
                  <a:gd name="connsiteX808" fmla="*/ 578617 w 1496008"/>
                  <a:gd name="connsiteY808" fmla="*/ 133657 h 133656"/>
                  <a:gd name="connsiteX809" fmla="*/ 575619 w 1496008"/>
                  <a:gd name="connsiteY809" fmla="*/ 133657 h 133656"/>
                  <a:gd name="connsiteX810" fmla="*/ 572621 w 1496008"/>
                  <a:gd name="connsiteY810" fmla="*/ 133657 h 133656"/>
                  <a:gd name="connsiteX811" fmla="*/ 569623 w 1496008"/>
                  <a:gd name="connsiteY811" fmla="*/ 133657 h 133656"/>
                  <a:gd name="connsiteX812" fmla="*/ 566625 w 1496008"/>
                  <a:gd name="connsiteY812" fmla="*/ 133657 h 133656"/>
                  <a:gd name="connsiteX813" fmla="*/ 563627 w 1496008"/>
                  <a:gd name="connsiteY813" fmla="*/ 133657 h 133656"/>
                  <a:gd name="connsiteX814" fmla="*/ 560629 w 1496008"/>
                  <a:gd name="connsiteY814" fmla="*/ 133657 h 133656"/>
                  <a:gd name="connsiteX815" fmla="*/ 557631 w 1496008"/>
                  <a:gd name="connsiteY815" fmla="*/ 133657 h 133656"/>
                  <a:gd name="connsiteX816" fmla="*/ 554633 w 1496008"/>
                  <a:gd name="connsiteY816" fmla="*/ 133657 h 133656"/>
                  <a:gd name="connsiteX817" fmla="*/ 551635 w 1496008"/>
                  <a:gd name="connsiteY817" fmla="*/ 133657 h 133656"/>
                  <a:gd name="connsiteX818" fmla="*/ 548637 w 1496008"/>
                  <a:gd name="connsiteY818" fmla="*/ 133657 h 133656"/>
                  <a:gd name="connsiteX819" fmla="*/ 545639 w 1496008"/>
                  <a:gd name="connsiteY819" fmla="*/ 133657 h 133656"/>
                  <a:gd name="connsiteX820" fmla="*/ 542641 w 1496008"/>
                  <a:gd name="connsiteY820" fmla="*/ 133657 h 133656"/>
                  <a:gd name="connsiteX821" fmla="*/ 539643 w 1496008"/>
                  <a:gd name="connsiteY821" fmla="*/ 133657 h 133656"/>
                  <a:gd name="connsiteX822" fmla="*/ 536645 w 1496008"/>
                  <a:gd name="connsiteY822" fmla="*/ 133657 h 133656"/>
                  <a:gd name="connsiteX823" fmla="*/ 533647 w 1496008"/>
                  <a:gd name="connsiteY823" fmla="*/ 133657 h 133656"/>
                  <a:gd name="connsiteX824" fmla="*/ 530649 w 1496008"/>
                  <a:gd name="connsiteY824" fmla="*/ 133657 h 133656"/>
                  <a:gd name="connsiteX825" fmla="*/ 527651 w 1496008"/>
                  <a:gd name="connsiteY825" fmla="*/ 133657 h 133656"/>
                  <a:gd name="connsiteX826" fmla="*/ 524653 w 1496008"/>
                  <a:gd name="connsiteY826" fmla="*/ 133657 h 133656"/>
                  <a:gd name="connsiteX827" fmla="*/ 521655 w 1496008"/>
                  <a:gd name="connsiteY827" fmla="*/ 133657 h 133656"/>
                  <a:gd name="connsiteX828" fmla="*/ 518657 w 1496008"/>
                  <a:gd name="connsiteY828" fmla="*/ 133657 h 133656"/>
                  <a:gd name="connsiteX829" fmla="*/ 515659 w 1496008"/>
                  <a:gd name="connsiteY829" fmla="*/ 133657 h 133656"/>
                  <a:gd name="connsiteX830" fmla="*/ 512661 w 1496008"/>
                  <a:gd name="connsiteY830" fmla="*/ 133657 h 133656"/>
                  <a:gd name="connsiteX831" fmla="*/ 509663 w 1496008"/>
                  <a:gd name="connsiteY831" fmla="*/ 133657 h 133656"/>
                  <a:gd name="connsiteX832" fmla="*/ 506665 w 1496008"/>
                  <a:gd name="connsiteY832" fmla="*/ 133657 h 133656"/>
                  <a:gd name="connsiteX833" fmla="*/ 503667 w 1496008"/>
                  <a:gd name="connsiteY833" fmla="*/ 133657 h 133656"/>
                  <a:gd name="connsiteX834" fmla="*/ 500669 w 1496008"/>
                  <a:gd name="connsiteY834" fmla="*/ 133657 h 133656"/>
                  <a:gd name="connsiteX835" fmla="*/ 497671 w 1496008"/>
                  <a:gd name="connsiteY835" fmla="*/ 133657 h 133656"/>
                  <a:gd name="connsiteX836" fmla="*/ 494673 w 1496008"/>
                  <a:gd name="connsiteY836" fmla="*/ 133657 h 133656"/>
                  <a:gd name="connsiteX837" fmla="*/ 491675 w 1496008"/>
                  <a:gd name="connsiteY837" fmla="*/ 133657 h 133656"/>
                  <a:gd name="connsiteX838" fmla="*/ 488677 w 1496008"/>
                  <a:gd name="connsiteY838" fmla="*/ 133657 h 133656"/>
                  <a:gd name="connsiteX839" fmla="*/ 485679 w 1496008"/>
                  <a:gd name="connsiteY839" fmla="*/ 133657 h 133656"/>
                  <a:gd name="connsiteX840" fmla="*/ 482681 w 1496008"/>
                  <a:gd name="connsiteY840" fmla="*/ 133657 h 133656"/>
                  <a:gd name="connsiteX841" fmla="*/ 479683 w 1496008"/>
                  <a:gd name="connsiteY841" fmla="*/ 133657 h 133656"/>
                  <a:gd name="connsiteX842" fmla="*/ 476685 w 1496008"/>
                  <a:gd name="connsiteY842" fmla="*/ 133657 h 133656"/>
                  <a:gd name="connsiteX843" fmla="*/ 473687 w 1496008"/>
                  <a:gd name="connsiteY843" fmla="*/ 133657 h 133656"/>
                  <a:gd name="connsiteX844" fmla="*/ 470688 w 1496008"/>
                  <a:gd name="connsiteY844" fmla="*/ 133657 h 133656"/>
                  <a:gd name="connsiteX845" fmla="*/ 467690 w 1496008"/>
                  <a:gd name="connsiteY845" fmla="*/ 133657 h 133656"/>
                  <a:gd name="connsiteX846" fmla="*/ 464692 w 1496008"/>
                  <a:gd name="connsiteY846" fmla="*/ 133657 h 133656"/>
                  <a:gd name="connsiteX847" fmla="*/ 461694 w 1496008"/>
                  <a:gd name="connsiteY847" fmla="*/ 133657 h 133656"/>
                  <a:gd name="connsiteX848" fmla="*/ 458696 w 1496008"/>
                  <a:gd name="connsiteY848" fmla="*/ 133657 h 133656"/>
                  <a:gd name="connsiteX849" fmla="*/ 455698 w 1496008"/>
                  <a:gd name="connsiteY849" fmla="*/ 133657 h 133656"/>
                  <a:gd name="connsiteX850" fmla="*/ 452700 w 1496008"/>
                  <a:gd name="connsiteY850" fmla="*/ 133657 h 133656"/>
                  <a:gd name="connsiteX851" fmla="*/ 449702 w 1496008"/>
                  <a:gd name="connsiteY851" fmla="*/ 133657 h 133656"/>
                  <a:gd name="connsiteX852" fmla="*/ 446704 w 1496008"/>
                  <a:gd name="connsiteY852" fmla="*/ 133657 h 133656"/>
                  <a:gd name="connsiteX853" fmla="*/ 443706 w 1496008"/>
                  <a:gd name="connsiteY853" fmla="*/ 133657 h 133656"/>
                  <a:gd name="connsiteX854" fmla="*/ 440708 w 1496008"/>
                  <a:gd name="connsiteY854" fmla="*/ 133657 h 133656"/>
                  <a:gd name="connsiteX855" fmla="*/ 437710 w 1496008"/>
                  <a:gd name="connsiteY855" fmla="*/ 133657 h 133656"/>
                  <a:gd name="connsiteX856" fmla="*/ 434712 w 1496008"/>
                  <a:gd name="connsiteY856" fmla="*/ 133657 h 133656"/>
                  <a:gd name="connsiteX857" fmla="*/ 431714 w 1496008"/>
                  <a:gd name="connsiteY857" fmla="*/ 133657 h 133656"/>
                  <a:gd name="connsiteX858" fmla="*/ 428716 w 1496008"/>
                  <a:gd name="connsiteY858" fmla="*/ 133657 h 133656"/>
                  <a:gd name="connsiteX859" fmla="*/ 425718 w 1496008"/>
                  <a:gd name="connsiteY859" fmla="*/ 133657 h 133656"/>
                  <a:gd name="connsiteX860" fmla="*/ 422720 w 1496008"/>
                  <a:gd name="connsiteY860" fmla="*/ 133657 h 133656"/>
                  <a:gd name="connsiteX861" fmla="*/ 419722 w 1496008"/>
                  <a:gd name="connsiteY861" fmla="*/ 133657 h 133656"/>
                  <a:gd name="connsiteX862" fmla="*/ 416724 w 1496008"/>
                  <a:gd name="connsiteY862" fmla="*/ 133657 h 133656"/>
                  <a:gd name="connsiteX863" fmla="*/ 413726 w 1496008"/>
                  <a:gd name="connsiteY863" fmla="*/ 133657 h 133656"/>
                  <a:gd name="connsiteX864" fmla="*/ 410728 w 1496008"/>
                  <a:gd name="connsiteY864" fmla="*/ 133657 h 133656"/>
                  <a:gd name="connsiteX865" fmla="*/ 407730 w 1496008"/>
                  <a:gd name="connsiteY865" fmla="*/ 133657 h 133656"/>
                  <a:gd name="connsiteX866" fmla="*/ 404732 w 1496008"/>
                  <a:gd name="connsiteY866" fmla="*/ 133657 h 133656"/>
                  <a:gd name="connsiteX867" fmla="*/ 401734 w 1496008"/>
                  <a:gd name="connsiteY867" fmla="*/ 133657 h 133656"/>
                  <a:gd name="connsiteX868" fmla="*/ 398736 w 1496008"/>
                  <a:gd name="connsiteY868" fmla="*/ 133657 h 133656"/>
                  <a:gd name="connsiteX869" fmla="*/ 395738 w 1496008"/>
                  <a:gd name="connsiteY869" fmla="*/ 133657 h 133656"/>
                  <a:gd name="connsiteX870" fmla="*/ 392740 w 1496008"/>
                  <a:gd name="connsiteY870" fmla="*/ 133657 h 133656"/>
                  <a:gd name="connsiteX871" fmla="*/ 389742 w 1496008"/>
                  <a:gd name="connsiteY871" fmla="*/ 133657 h 133656"/>
                  <a:gd name="connsiteX872" fmla="*/ 386744 w 1496008"/>
                  <a:gd name="connsiteY872" fmla="*/ 133657 h 133656"/>
                  <a:gd name="connsiteX873" fmla="*/ 383746 w 1496008"/>
                  <a:gd name="connsiteY873" fmla="*/ 133657 h 133656"/>
                  <a:gd name="connsiteX874" fmla="*/ 380748 w 1496008"/>
                  <a:gd name="connsiteY874" fmla="*/ 133657 h 133656"/>
                  <a:gd name="connsiteX875" fmla="*/ 377750 w 1496008"/>
                  <a:gd name="connsiteY875" fmla="*/ 133657 h 133656"/>
                  <a:gd name="connsiteX876" fmla="*/ 374752 w 1496008"/>
                  <a:gd name="connsiteY876" fmla="*/ 133657 h 133656"/>
                  <a:gd name="connsiteX877" fmla="*/ 371754 w 1496008"/>
                  <a:gd name="connsiteY877" fmla="*/ 133657 h 133656"/>
                  <a:gd name="connsiteX878" fmla="*/ 368756 w 1496008"/>
                  <a:gd name="connsiteY878" fmla="*/ 133657 h 133656"/>
                  <a:gd name="connsiteX879" fmla="*/ 365758 w 1496008"/>
                  <a:gd name="connsiteY879" fmla="*/ 133657 h 133656"/>
                  <a:gd name="connsiteX880" fmla="*/ 362760 w 1496008"/>
                  <a:gd name="connsiteY880" fmla="*/ 133657 h 133656"/>
                  <a:gd name="connsiteX881" fmla="*/ 359762 w 1496008"/>
                  <a:gd name="connsiteY881" fmla="*/ 133657 h 133656"/>
                  <a:gd name="connsiteX882" fmla="*/ 356764 w 1496008"/>
                  <a:gd name="connsiteY882" fmla="*/ 133657 h 133656"/>
                  <a:gd name="connsiteX883" fmla="*/ 353766 w 1496008"/>
                  <a:gd name="connsiteY883" fmla="*/ 133657 h 133656"/>
                  <a:gd name="connsiteX884" fmla="*/ 350768 w 1496008"/>
                  <a:gd name="connsiteY884" fmla="*/ 133657 h 133656"/>
                  <a:gd name="connsiteX885" fmla="*/ 347770 w 1496008"/>
                  <a:gd name="connsiteY885" fmla="*/ 133657 h 133656"/>
                  <a:gd name="connsiteX886" fmla="*/ 344772 w 1496008"/>
                  <a:gd name="connsiteY886" fmla="*/ 133657 h 133656"/>
                  <a:gd name="connsiteX887" fmla="*/ 341774 w 1496008"/>
                  <a:gd name="connsiteY887" fmla="*/ 133657 h 133656"/>
                  <a:gd name="connsiteX888" fmla="*/ 338776 w 1496008"/>
                  <a:gd name="connsiteY888" fmla="*/ 133657 h 133656"/>
                  <a:gd name="connsiteX889" fmla="*/ 335778 w 1496008"/>
                  <a:gd name="connsiteY889" fmla="*/ 133657 h 133656"/>
                  <a:gd name="connsiteX890" fmla="*/ 332780 w 1496008"/>
                  <a:gd name="connsiteY890" fmla="*/ 133657 h 133656"/>
                  <a:gd name="connsiteX891" fmla="*/ 329782 w 1496008"/>
                  <a:gd name="connsiteY891" fmla="*/ 133657 h 133656"/>
                  <a:gd name="connsiteX892" fmla="*/ 326784 w 1496008"/>
                  <a:gd name="connsiteY892" fmla="*/ 133657 h 133656"/>
                  <a:gd name="connsiteX893" fmla="*/ 323786 w 1496008"/>
                  <a:gd name="connsiteY893" fmla="*/ 133657 h 133656"/>
                  <a:gd name="connsiteX894" fmla="*/ 320788 w 1496008"/>
                  <a:gd name="connsiteY894" fmla="*/ 133657 h 133656"/>
                  <a:gd name="connsiteX895" fmla="*/ 317790 w 1496008"/>
                  <a:gd name="connsiteY895" fmla="*/ 133657 h 133656"/>
                  <a:gd name="connsiteX896" fmla="*/ 314792 w 1496008"/>
                  <a:gd name="connsiteY896" fmla="*/ 133657 h 133656"/>
                  <a:gd name="connsiteX897" fmla="*/ 311794 w 1496008"/>
                  <a:gd name="connsiteY897" fmla="*/ 133657 h 133656"/>
                  <a:gd name="connsiteX898" fmla="*/ 308796 w 1496008"/>
                  <a:gd name="connsiteY898" fmla="*/ 133657 h 133656"/>
                  <a:gd name="connsiteX899" fmla="*/ 305798 w 1496008"/>
                  <a:gd name="connsiteY899" fmla="*/ 133657 h 133656"/>
                  <a:gd name="connsiteX900" fmla="*/ 302800 w 1496008"/>
                  <a:gd name="connsiteY900" fmla="*/ 133657 h 133656"/>
                  <a:gd name="connsiteX901" fmla="*/ 299802 w 1496008"/>
                  <a:gd name="connsiteY901" fmla="*/ 133657 h 133656"/>
                  <a:gd name="connsiteX902" fmla="*/ 296804 w 1496008"/>
                  <a:gd name="connsiteY902" fmla="*/ 133657 h 133656"/>
                  <a:gd name="connsiteX903" fmla="*/ 293806 w 1496008"/>
                  <a:gd name="connsiteY903" fmla="*/ 133657 h 133656"/>
                  <a:gd name="connsiteX904" fmla="*/ 290808 w 1496008"/>
                  <a:gd name="connsiteY904" fmla="*/ 133657 h 133656"/>
                  <a:gd name="connsiteX905" fmla="*/ 287810 w 1496008"/>
                  <a:gd name="connsiteY905" fmla="*/ 133657 h 133656"/>
                  <a:gd name="connsiteX906" fmla="*/ 284812 w 1496008"/>
                  <a:gd name="connsiteY906" fmla="*/ 133657 h 133656"/>
                  <a:gd name="connsiteX907" fmla="*/ 281813 w 1496008"/>
                  <a:gd name="connsiteY907" fmla="*/ 133657 h 133656"/>
                  <a:gd name="connsiteX908" fmla="*/ 278815 w 1496008"/>
                  <a:gd name="connsiteY908" fmla="*/ 133657 h 133656"/>
                  <a:gd name="connsiteX909" fmla="*/ 275817 w 1496008"/>
                  <a:gd name="connsiteY909" fmla="*/ 133657 h 133656"/>
                  <a:gd name="connsiteX910" fmla="*/ 272819 w 1496008"/>
                  <a:gd name="connsiteY910" fmla="*/ 133657 h 133656"/>
                  <a:gd name="connsiteX911" fmla="*/ 269821 w 1496008"/>
                  <a:gd name="connsiteY911" fmla="*/ 133657 h 133656"/>
                  <a:gd name="connsiteX912" fmla="*/ 266823 w 1496008"/>
                  <a:gd name="connsiteY912" fmla="*/ 133657 h 133656"/>
                  <a:gd name="connsiteX913" fmla="*/ 263825 w 1496008"/>
                  <a:gd name="connsiteY913" fmla="*/ 133657 h 133656"/>
                  <a:gd name="connsiteX914" fmla="*/ 260827 w 1496008"/>
                  <a:gd name="connsiteY914" fmla="*/ 133657 h 133656"/>
                  <a:gd name="connsiteX915" fmla="*/ 257829 w 1496008"/>
                  <a:gd name="connsiteY915" fmla="*/ 133657 h 133656"/>
                  <a:gd name="connsiteX916" fmla="*/ 254831 w 1496008"/>
                  <a:gd name="connsiteY916" fmla="*/ 133657 h 133656"/>
                  <a:gd name="connsiteX917" fmla="*/ 251833 w 1496008"/>
                  <a:gd name="connsiteY917" fmla="*/ 133657 h 133656"/>
                  <a:gd name="connsiteX918" fmla="*/ 248835 w 1496008"/>
                  <a:gd name="connsiteY918" fmla="*/ 133657 h 133656"/>
                  <a:gd name="connsiteX919" fmla="*/ 245837 w 1496008"/>
                  <a:gd name="connsiteY919" fmla="*/ 133657 h 133656"/>
                  <a:gd name="connsiteX920" fmla="*/ 242839 w 1496008"/>
                  <a:gd name="connsiteY920" fmla="*/ 133657 h 133656"/>
                  <a:gd name="connsiteX921" fmla="*/ 239841 w 1496008"/>
                  <a:gd name="connsiteY921" fmla="*/ 133657 h 133656"/>
                  <a:gd name="connsiteX922" fmla="*/ 236843 w 1496008"/>
                  <a:gd name="connsiteY922" fmla="*/ 133657 h 133656"/>
                  <a:gd name="connsiteX923" fmla="*/ 233845 w 1496008"/>
                  <a:gd name="connsiteY923" fmla="*/ 133657 h 133656"/>
                  <a:gd name="connsiteX924" fmla="*/ 230847 w 1496008"/>
                  <a:gd name="connsiteY924" fmla="*/ 133657 h 133656"/>
                  <a:gd name="connsiteX925" fmla="*/ 227849 w 1496008"/>
                  <a:gd name="connsiteY925" fmla="*/ 133657 h 133656"/>
                  <a:gd name="connsiteX926" fmla="*/ 224851 w 1496008"/>
                  <a:gd name="connsiteY926" fmla="*/ 133657 h 133656"/>
                  <a:gd name="connsiteX927" fmla="*/ 221853 w 1496008"/>
                  <a:gd name="connsiteY927" fmla="*/ 133657 h 133656"/>
                  <a:gd name="connsiteX928" fmla="*/ 218855 w 1496008"/>
                  <a:gd name="connsiteY928" fmla="*/ 133657 h 133656"/>
                  <a:gd name="connsiteX929" fmla="*/ 215857 w 1496008"/>
                  <a:gd name="connsiteY929" fmla="*/ 133657 h 133656"/>
                  <a:gd name="connsiteX930" fmla="*/ 212859 w 1496008"/>
                  <a:gd name="connsiteY930" fmla="*/ 133657 h 133656"/>
                  <a:gd name="connsiteX931" fmla="*/ 209861 w 1496008"/>
                  <a:gd name="connsiteY931" fmla="*/ 133657 h 133656"/>
                  <a:gd name="connsiteX932" fmla="*/ 206863 w 1496008"/>
                  <a:gd name="connsiteY932" fmla="*/ 133657 h 133656"/>
                  <a:gd name="connsiteX933" fmla="*/ 203865 w 1496008"/>
                  <a:gd name="connsiteY933" fmla="*/ 133657 h 133656"/>
                  <a:gd name="connsiteX934" fmla="*/ 200867 w 1496008"/>
                  <a:gd name="connsiteY934" fmla="*/ 133657 h 133656"/>
                  <a:gd name="connsiteX935" fmla="*/ 197869 w 1496008"/>
                  <a:gd name="connsiteY935" fmla="*/ 133657 h 133656"/>
                  <a:gd name="connsiteX936" fmla="*/ 194871 w 1496008"/>
                  <a:gd name="connsiteY936" fmla="*/ 133657 h 133656"/>
                  <a:gd name="connsiteX937" fmla="*/ 191873 w 1496008"/>
                  <a:gd name="connsiteY937" fmla="*/ 133657 h 133656"/>
                  <a:gd name="connsiteX938" fmla="*/ 188875 w 1496008"/>
                  <a:gd name="connsiteY938" fmla="*/ 133657 h 133656"/>
                  <a:gd name="connsiteX939" fmla="*/ 185877 w 1496008"/>
                  <a:gd name="connsiteY939" fmla="*/ 133657 h 133656"/>
                  <a:gd name="connsiteX940" fmla="*/ 182879 w 1496008"/>
                  <a:gd name="connsiteY940" fmla="*/ 133657 h 133656"/>
                  <a:gd name="connsiteX941" fmla="*/ 179881 w 1496008"/>
                  <a:gd name="connsiteY941" fmla="*/ 133657 h 133656"/>
                  <a:gd name="connsiteX942" fmla="*/ 176883 w 1496008"/>
                  <a:gd name="connsiteY942" fmla="*/ 133657 h 133656"/>
                  <a:gd name="connsiteX943" fmla="*/ 173885 w 1496008"/>
                  <a:gd name="connsiteY943" fmla="*/ 133657 h 133656"/>
                  <a:gd name="connsiteX944" fmla="*/ 170887 w 1496008"/>
                  <a:gd name="connsiteY944" fmla="*/ 133657 h 133656"/>
                  <a:gd name="connsiteX945" fmla="*/ 167889 w 1496008"/>
                  <a:gd name="connsiteY945" fmla="*/ 133657 h 133656"/>
                  <a:gd name="connsiteX946" fmla="*/ 164891 w 1496008"/>
                  <a:gd name="connsiteY946" fmla="*/ 133657 h 133656"/>
                  <a:gd name="connsiteX947" fmla="*/ 161893 w 1496008"/>
                  <a:gd name="connsiteY947" fmla="*/ 133657 h 133656"/>
                  <a:gd name="connsiteX948" fmla="*/ 158895 w 1496008"/>
                  <a:gd name="connsiteY948" fmla="*/ 133657 h 133656"/>
                  <a:gd name="connsiteX949" fmla="*/ 155897 w 1496008"/>
                  <a:gd name="connsiteY949" fmla="*/ 133657 h 133656"/>
                  <a:gd name="connsiteX950" fmla="*/ 152899 w 1496008"/>
                  <a:gd name="connsiteY950" fmla="*/ 133657 h 133656"/>
                  <a:gd name="connsiteX951" fmla="*/ 149901 w 1496008"/>
                  <a:gd name="connsiteY951" fmla="*/ 133657 h 133656"/>
                  <a:gd name="connsiteX952" fmla="*/ 146903 w 1496008"/>
                  <a:gd name="connsiteY952" fmla="*/ 133657 h 133656"/>
                  <a:gd name="connsiteX953" fmla="*/ 143905 w 1496008"/>
                  <a:gd name="connsiteY953" fmla="*/ 133657 h 133656"/>
                  <a:gd name="connsiteX954" fmla="*/ 140907 w 1496008"/>
                  <a:gd name="connsiteY954" fmla="*/ 133657 h 133656"/>
                  <a:gd name="connsiteX955" fmla="*/ 137909 w 1496008"/>
                  <a:gd name="connsiteY955" fmla="*/ 133657 h 133656"/>
                  <a:gd name="connsiteX956" fmla="*/ 134911 w 1496008"/>
                  <a:gd name="connsiteY956" fmla="*/ 133657 h 133656"/>
                  <a:gd name="connsiteX957" fmla="*/ 131913 w 1496008"/>
                  <a:gd name="connsiteY957" fmla="*/ 133657 h 133656"/>
                  <a:gd name="connsiteX958" fmla="*/ 128915 w 1496008"/>
                  <a:gd name="connsiteY958" fmla="*/ 133657 h 133656"/>
                  <a:gd name="connsiteX959" fmla="*/ 125917 w 1496008"/>
                  <a:gd name="connsiteY959" fmla="*/ 133657 h 133656"/>
                  <a:gd name="connsiteX960" fmla="*/ 122919 w 1496008"/>
                  <a:gd name="connsiteY960" fmla="*/ 133657 h 133656"/>
                  <a:gd name="connsiteX961" fmla="*/ 119921 w 1496008"/>
                  <a:gd name="connsiteY961" fmla="*/ 133657 h 133656"/>
                  <a:gd name="connsiteX962" fmla="*/ 116923 w 1496008"/>
                  <a:gd name="connsiteY962" fmla="*/ 133657 h 133656"/>
                  <a:gd name="connsiteX963" fmla="*/ 113925 w 1496008"/>
                  <a:gd name="connsiteY963" fmla="*/ 133657 h 133656"/>
                  <a:gd name="connsiteX964" fmla="*/ 110927 w 1496008"/>
                  <a:gd name="connsiteY964" fmla="*/ 133657 h 133656"/>
                  <a:gd name="connsiteX965" fmla="*/ 107929 w 1496008"/>
                  <a:gd name="connsiteY965" fmla="*/ 133657 h 133656"/>
                  <a:gd name="connsiteX966" fmla="*/ 104931 w 1496008"/>
                  <a:gd name="connsiteY966" fmla="*/ 133657 h 133656"/>
                  <a:gd name="connsiteX967" fmla="*/ 101933 w 1496008"/>
                  <a:gd name="connsiteY967" fmla="*/ 133657 h 133656"/>
                  <a:gd name="connsiteX968" fmla="*/ 98935 w 1496008"/>
                  <a:gd name="connsiteY968" fmla="*/ 133657 h 133656"/>
                  <a:gd name="connsiteX969" fmla="*/ 95936 w 1496008"/>
                  <a:gd name="connsiteY969" fmla="*/ 133657 h 133656"/>
                  <a:gd name="connsiteX970" fmla="*/ 92938 w 1496008"/>
                  <a:gd name="connsiteY970" fmla="*/ 133657 h 133656"/>
                  <a:gd name="connsiteX971" fmla="*/ 89940 w 1496008"/>
                  <a:gd name="connsiteY971" fmla="*/ 133657 h 133656"/>
                  <a:gd name="connsiteX972" fmla="*/ 86942 w 1496008"/>
                  <a:gd name="connsiteY972" fmla="*/ 133657 h 133656"/>
                  <a:gd name="connsiteX973" fmla="*/ 83944 w 1496008"/>
                  <a:gd name="connsiteY973" fmla="*/ 133657 h 133656"/>
                  <a:gd name="connsiteX974" fmla="*/ 80946 w 1496008"/>
                  <a:gd name="connsiteY974" fmla="*/ 133657 h 133656"/>
                  <a:gd name="connsiteX975" fmla="*/ 77948 w 1496008"/>
                  <a:gd name="connsiteY975" fmla="*/ 133657 h 133656"/>
                  <a:gd name="connsiteX976" fmla="*/ 74950 w 1496008"/>
                  <a:gd name="connsiteY976" fmla="*/ 133657 h 133656"/>
                  <a:gd name="connsiteX977" fmla="*/ 71952 w 1496008"/>
                  <a:gd name="connsiteY977" fmla="*/ 133657 h 133656"/>
                  <a:gd name="connsiteX978" fmla="*/ 68954 w 1496008"/>
                  <a:gd name="connsiteY978" fmla="*/ 133657 h 133656"/>
                  <a:gd name="connsiteX979" fmla="*/ 65956 w 1496008"/>
                  <a:gd name="connsiteY979" fmla="*/ 133657 h 133656"/>
                  <a:gd name="connsiteX980" fmla="*/ 62958 w 1496008"/>
                  <a:gd name="connsiteY980" fmla="*/ 133657 h 133656"/>
                  <a:gd name="connsiteX981" fmla="*/ 59960 w 1496008"/>
                  <a:gd name="connsiteY981" fmla="*/ 133657 h 133656"/>
                  <a:gd name="connsiteX982" fmla="*/ 56962 w 1496008"/>
                  <a:gd name="connsiteY982" fmla="*/ 133657 h 133656"/>
                  <a:gd name="connsiteX983" fmla="*/ 53964 w 1496008"/>
                  <a:gd name="connsiteY983" fmla="*/ 133657 h 133656"/>
                  <a:gd name="connsiteX984" fmla="*/ 50966 w 1496008"/>
                  <a:gd name="connsiteY984" fmla="*/ 133657 h 133656"/>
                  <a:gd name="connsiteX985" fmla="*/ 47968 w 1496008"/>
                  <a:gd name="connsiteY985" fmla="*/ 133657 h 133656"/>
                  <a:gd name="connsiteX986" fmla="*/ 44970 w 1496008"/>
                  <a:gd name="connsiteY986" fmla="*/ 133657 h 133656"/>
                  <a:gd name="connsiteX987" fmla="*/ 41972 w 1496008"/>
                  <a:gd name="connsiteY987" fmla="*/ 133657 h 133656"/>
                  <a:gd name="connsiteX988" fmla="*/ 38974 w 1496008"/>
                  <a:gd name="connsiteY988" fmla="*/ 133657 h 133656"/>
                  <a:gd name="connsiteX989" fmla="*/ 35976 w 1496008"/>
                  <a:gd name="connsiteY989" fmla="*/ 133657 h 133656"/>
                  <a:gd name="connsiteX990" fmla="*/ 32978 w 1496008"/>
                  <a:gd name="connsiteY990" fmla="*/ 133657 h 133656"/>
                  <a:gd name="connsiteX991" fmla="*/ 29980 w 1496008"/>
                  <a:gd name="connsiteY991" fmla="*/ 133657 h 133656"/>
                  <a:gd name="connsiteX992" fmla="*/ 26982 w 1496008"/>
                  <a:gd name="connsiteY992" fmla="*/ 133657 h 133656"/>
                  <a:gd name="connsiteX993" fmla="*/ 23984 w 1496008"/>
                  <a:gd name="connsiteY993" fmla="*/ 133657 h 133656"/>
                  <a:gd name="connsiteX994" fmla="*/ 20986 w 1496008"/>
                  <a:gd name="connsiteY994" fmla="*/ 133657 h 133656"/>
                  <a:gd name="connsiteX995" fmla="*/ 17988 w 1496008"/>
                  <a:gd name="connsiteY995" fmla="*/ 133657 h 133656"/>
                  <a:gd name="connsiteX996" fmla="*/ 14990 w 1496008"/>
                  <a:gd name="connsiteY996" fmla="*/ 133657 h 133656"/>
                  <a:gd name="connsiteX997" fmla="*/ 11992 w 1496008"/>
                  <a:gd name="connsiteY997" fmla="*/ 133657 h 133656"/>
                  <a:gd name="connsiteX998" fmla="*/ 8994 w 1496008"/>
                  <a:gd name="connsiteY998" fmla="*/ 133657 h 133656"/>
                  <a:gd name="connsiteX999" fmla="*/ 5996 w 1496008"/>
                  <a:gd name="connsiteY999" fmla="*/ 133657 h 133656"/>
                  <a:gd name="connsiteX1000" fmla="*/ 2998 w 1496008"/>
                  <a:gd name="connsiteY1000" fmla="*/ 133657 h 133656"/>
                  <a:gd name="connsiteX1001" fmla="*/ 0 w 1496008"/>
                  <a:gd name="connsiteY1001" fmla="*/ 133657 h 13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</a:cxnLst>
                <a:rect l="l" t="t" r="r" b="b"/>
                <a:pathLst>
                  <a:path w="1496008" h="133656">
                    <a:moveTo>
                      <a:pt x="0" y="133657"/>
                    </a:moveTo>
                    <a:lnTo>
                      <a:pt x="0" y="133031"/>
                    </a:lnTo>
                    <a:lnTo>
                      <a:pt x="2998" y="133075"/>
                    </a:lnTo>
                    <a:lnTo>
                      <a:pt x="5996" y="133118"/>
                    </a:lnTo>
                    <a:lnTo>
                      <a:pt x="8994" y="133162"/>
                    </a:lnTo>
                    <a:lnTo>
                      <a:pt x="11992" y="133205"/>
                    </a:lnTo>
                    <a:lnTo>
                      <a:pt x="14990" y="133247"/>
                    </a:lnTo>
                    <a:lnTo>
                      <a:pt x="17988" y="133287"/>
                    </a:lnTo>
                    <a:lnTo>
                      <a:pt x="20986" y="133328"/>
                    </a:lnTo>
                    <a:lnTo>
                      <a:pt x="23984" y="133368"/>
                    </a:lnTo>
                    <a:lnTo>
                      <a:pt x="26982" y="133409"/>
                    </a:lnTo>
                    <a:lnTo>
                      <a:pt x="29980" y="133449"/>
                    </a:lnTo>
                    <a:lnTo>
                      <a:pt x="32978" y="133490"/>
                    </a:lnTo>
                    <a:lnTo>
                      <a:pt x="35976" y="133530"/>
                    </a:lnTo>
                    <a:lnTo>
                      <a:pt x="38974" y="133571"/>
                    </a:lnTo>
                    <a:lnTo>
                      <a:pt x="41972" y="133611"/>
                    </a:lnTo>
                    <a:lnTo>
                      <a:pt x="44970" y="133623"/>
                    </a:lnTo>
                    <a:lnTo>
                      <a:pt x="47968" y="133609"/>
                    </a:lnTo>
                    <a:lnTo>
                      <a:pt x="50966" y="133593"/>
                    </a:lnTo>
                    <a:lnTo>
                      <a:pt x="53964" y="133577"/>
                    </a:lnTo>
                    <a:lnTo>
                      <a:pt x="56962" y="133561"/>
                    </a:lnTo>
                    <a:lnTo>
                      <a:pt x="59960" y="133545"/>
                    </a:lnTo>
                    <a:lnTo>
                      <a:pt x="62958" y="133530"/>
                    </a:lnTo>
                    <a:lnTo>
                      <a:pt x="65956" y="133514"/>
                    </a:lnTo>
                    <a:lnTo>
                      <a:pt x="68954" y="133498"/>
                    </a:lnTo>
                    <a:lnTo>
                      <a:pt x="71952" y="133482"/>
                    </a:lnTo>
                    <a:lnTo>
                      <a:pt x="74950" y="133433"/>
                    </a:lnTo>
                    <a:lnTo>
                      <a:pt x="77948" y="133348"/>
                    </a:lnTo>
                    <a:lnTo>
                      <a:pt x="80946" y="133263"/>
                    </a:lnTo>
                    <a:lnTo>
                      <a:pt x="83944" y="133178"/>
                    </a:lnTo>
                    <a:lnTo>
                      <a:pt x="86942" y="133094"/>
                    </a:lnTo>
                    <a:lnTo>
                      <a:pt x="89940" y="133009"/>
                    </a:lnTo>
                    <a:lnTo>
                      <a:pt x="92938" y="132925"/>
                    </a:lnTo>
                    <a:lnTo>
                      <a:pt x="95936" y="132841"/>
                    </a:lnTo>
                    <a:lnTo>
                      <a:pt x="98935" y="132757"/>
                    </a:lnTo>
                    <a:lnTo>
                      <a:pt x="101933" y="132673"/>
                    </a:lnTo>
                    <a:lnTo>
                      <a:pt x="104931" y="132585"/>
                    </a:lnTo>
                    <a:lnTo>
                      <a:pt x="107929" y="132494"/>
                    </a:lnTo>
                    <a:lnTo>
                      <a:pt x="110927" y="132405"/>
                    </a:lnTo>
                    <a:lnTo>
                      <a:pt x="113925" y="132314"/>
                    </a:lnTo>
                    <a:lnTo>
                      <a:pt x="116923" y="132224"/>
                    </a:lnTo>
                    <a:lnTo>
                      <a:pt x="119921" y="132135"/>
                    </a:lnTo>
                    <a:lnTo>
                      <a:pt x="122919" y="132045"/>
                    </a:lnTo>
                    <a:lnTo>
                      <a:pt x="125917" y="131956"/>
                    </a:lnTo>
                    <a:lnTo>
                      <a:pt x="128915" y="131868"/>
                    </a:lnTo>
                    <a:lnTo>
                      <a:pt x="131913" y="131779"/>
                    </a:lnTo>
                    <a:lnTo>
                      <a:pt x="134911" y="131663"/>
                    </a:lnTo>
                    <a:lnTo>
                      <a:pt x="137909" y="131517"/>
                    </a:lnTo>
                    <a:lnTo>
                      <a:pt x="140907" y="131372"/>
                    </a:lnTo>
                    <a:lnTo>
                      <a:pt x="143905" y="131227"/>
                    </a:lnTo>
                    <a:lnTo>
                      <a:pt x="146903" y="131083"/>
                    </a:lnTo>
                    <a:lnTo>
                      <a:pt x="149901" y="130939"/>
                    </a:lnTo>
                    <a:lnTo>
                      <a:pt x="152899" y="130797"/>
                    </a:lnTo>
                    <a:lnTo>
                      <a:pt x="155897" y="130655"/>
                    </a:lnTo>
                    <a:lnTo>
                      <a:pt x="158895" y="130513"/>
                    </a:lnTo>
                    <a:lnTo>
                      <a:pt x="161893" y="130372"/>
                    </a:lnTo>
                    <a:lnTo>
                      <a:pt x="164891" y="130207"/>
                    </a:lnTo>
                    <a:lnTo>
                      <a:pt x="167889" y="130020"/>
                    </a:lnTo>
                    <a:lnTo>
                      <a:pt x="170887" y="129832"/>
                    </a:lnTo>
                    <a:lnTo>
                      <a:pt x="173885" y="129646"/>
                    </a:lnTo>
                    <a:lnTo>
                      <a:pt x="176883" y="129460"/>
                    </a:lnTo>
                    <a:lnTo>
                      <a:pt x="179881" y="129277"/>
                    </a:lnTo>
                    <a:lnTo>
                      <a:pt x="182879" y="129093"/>
                    </a:lnTo>
                    <a:lnTo>
                      <a:pt x="185877" y="128910"/>
                    </a:lnTo>
                    <a:lnTo>
                      <a:pt x="188875" y="128728"/>
                    </a:lnTo>
                    <a:lnTo>
                      <a:pt x="191873" y="128549"/>
                    </a:lnTo>
                    <a:lnTo>
                      <a:pt x="194871" y="128359"/>
                    </a:lnTo>
                    <a:lnTo>
                      <a:pt x="197869" y="128161"/>
                    </a:lnTo>
                    <a:lnTo>
                      <a:pt x="200867" y="127964"/>
                    </a:lnTo>
                    <a:lnTo>
                      <a:pt x="203865" y="127768"/>
                    </a:lnTo>
                    <a:lnTo>
                      <a:pt x="206863" y="127573"/>
                    </a:lnTo>
                    <a:lnTo>
                      <a:pt x="209861" y="127381"/>
                    </a:lnTo>
                    <a:lnTo>
                      <a:pt x="212859" y="127190"/>
                    </a:lnTo>
                    <a:lnTo>
                      <a:pt x="215857" y="126999"/>
                    </a:lnTo>
                    <a:lnTo>
                      <a:pt x="218855" y="126811"/>
                    </a:lnTo>
                    <a:lnTo>
                      <a:pt x="221853" y="126624"/>
                    </a:lnTo>
                    <a:lnTo>
                      <a:pt x="224851" y="126397"/>
                    </a:lnTo>
                    <a:lnTo>
                      <a:pt x="227849" y="126130"/>
                    </a:lnTo>
                    <a:lnTo>
                      <a:pt x="230847" y="125864"/>
                    </a:lnTo>
                    <a:lnTo>
                      <a:pt x="233845" y="125602"/>
                    </a:lnTo>
                    <a:lnTo>
                      <a:pt x="236843" y="125339"/>
                    </a:lnTo>
                    <a:lnTo>
                      <a:pt x="239841" y="125080"/>
                    </a:lnTo>
                    <a:lnTo>
                      <a:pt x="242839" y="124822"/>
                    </a:lnTo>
                    <a:lnTo>
                      <a:pt x="245837" y="124567"/>
                    </a:lnTo>
                    <a:lnTo>
                      <a:pt x="248835" y="124313"/>
                    </a:lnTo>
                    <a:lnTo>
                      <a:pt x="251833" y="124063"/>
                    </a:lnTo>
                    <a:lnTo>
                      <a:pt x="254831" y="123786"/>
                    </a:lnTo>
                    <a:lnTo>
                      <a:pt x="257829" y="123482"/>
                    </a:lnTo>
                    <a:lnTo>
                      <a:pt x="260827" y="123181"/>
                    </a:lnTo>
                    <a:lnTo>
                      <a:pt x="263825" y="122883"/>
                    </a:lnTo>
                    <a:lnTo>
                      <a:pt x="266823" y="122586"/>
                    </a:lnTo>
                    <a:lnTo>
                      <a:pt x="269821" y="122293"/>
                    </a:lnTo>
                    <a:lnTo>
                      <a:pt x="272819" y="122003"/>
                    </a:lnTo>
                    <a:lnTo>
                      <a:pt x="275817" y="121716"/>
                    </a:lnTo>
                    <a:lnTo>
                      <a:pt x="278815" y="121430"/>
                    </a:lnTo>
                    <a:lnTo>
                      <a:pt x="281813" y="121148"/>
                    </a:lnTo>
                    <a:lnTo>
                      <a:pt x="284812" y="120789"/>
                    </a:lnTo>
                    <a:lnTo>
                      <a:pt x="287810" y="120350"/>
                    </a:lnTo>
                    <a:lnTo>
                      <a:pt x="290808" y="119913"/>
                    </a:lnTo>
                    <a:lnTo>
                      <a:pt x="293806" y="119482"/>
                    </a:lnTo>
                    <a:lnTo>
                      <a:pt x="296804" y="119052"/>
                    </a:lnTo>
                    <a:lnTo>
                      <a:pt x="299802" y="118627"/>
                    </a:lnTo>
                    <a:lnTo>
                      <a:pt x="302800" y="118204"/>
                    </a:lnTo>
                    <a:lnTo>
                      <a:pt x="305798" y="117786"/>
                    </a:lnTo>
                    <a:lnTo>
                      <a:pt x="308796" y="117371"/>
                    </a:lnTo>
                    <a:lnTo>
                      <a:pt x="311794" y="116961"/>
                    </a:lnTo>
                    <a:lnTo>
                      <a:pt x="314792" y="116531"/>
                    </a:lnTo>
                    <a:lnTo>
                      <a:pt x="317790" y="116083"/>
                    </a:lnTo>
                    <a:lnTo>
                      <a:pt x="320788" y="115639"/>
                    </a:lnTo>
                    <a:lnTo>
                      <a:pt x="323786" y="115200"/>
                    </a:lnTo>
                    <a:lnTo>
                      <a:pt x="326784" y="114764"/>
                    </a:lnTo>
                    <a:lnTo>
                      <a:pt x="329782" y="114333"/>
                    </a:lnTo>
                    <a:lnTo>
                      <a:pt x="332780" y="113907"/>
                    </a:lnTo>
                    <a:lnTo>
                      <a:pt x="335778" y="113485"/>
                    </a:lnTo>
                    <a:lnTo>
                      <a:pt x="338776" y="113069"/>
                    </a:lnTo>
                    <a:lnTo>
                      <a:pt x="341774" y="112658"/>
                    </a:lnTo>
                    <a:lnTo>
                      <a:pt x="344772" y="112118"/>
                    </a:lnTo>
                    <a:lnTo>
                      <a:pt x="347770" y="111450"/>
                    </a:lnTo>
                    <a:lnTo>
                      <a:pt x="350768" y="110788"/>
                    </a:lnTo>
                    <a:lnTo>
                      <a:pt x="353766" y="110131"/>
                    </a:lnTo>
                    <a:lnTo>
                      <a:pt x="356764" y="109479"/>
                    </a:lnTo>
                    <a:lnTo>
                      <a:pt x="359762" y="108833"/>
                    </a:lnTo>
                    <a:lnTo>
                      <a:pt x="362760" y="108193"/>
                    </a:lnTo>
                    <a:lnTo>
                      <a:pt x="365758" y="107560"/>
                    </a:lnTo>
                    <a:lnTo>
                      <a:pt x="368756" y="106933"/>
                    </a:lnTo>
                    <a:lnTo>
                      <a:pt x="371754" y="106312"/>
                    </a:lnTo>
                    <a:lnTo>
                      <a:pt x="374752" y="105613"/>
                    </a:lnTo>
                    <a:lnTo>
                      <a:pt x="377750" y="104838"/>
                    </a:lnTo>
                    <a:lnTo>
                      <a:pt x="380748" y="104069"/>
                    </a:lnTo>
                    <a:lnTo>
                      <a:pt x="383746" y="103308"/>
                    </a:lnTo>
                    <a:lnTo>
                      <a:pt x="386744" y="102554"/>
                    </a:lnTo>
                    <a:lnTo>
                      <a:pt x="389742" y="101806"/>
                    </a:lnTo>
                    <a:lnTo>
                      <a:pt x="392740" y="101068"/>
                    </a:lnTo>
                    <a:lnTo>
                      <a:pt x="395738" y="100336"/>
                    </a:lnTo>
                    <a:lnTo>
                      <a:pt x="398736" y="99612"/>
                    </a:lnTo>
                    <a:lnTo>
                      <a:pt x="401734" y="98896"/>
                    </a:lnTo>
                    <a:lnTo>
                      <a:pt x="404732" y="98054"/>
                    </a:lnTo>
                    <a:lnTo>
                      <a:pt x="407730" y="97082"/>
                    </a:lnTo>
                    <a:lnTo>
                      <a:pt x="410728" y="96120"/>
                    </a:lnTo>
                    <a:lnTo>
                      <a:pt x="413726" y="95167"/>
                    </a:lnTo>
                    <a:lnTo>
                      <a:pt x="416724" y="94223"/>
                    </a:lnTo>
                    <a:lnTo>
                      <a:pt x="419722" y="93289"/>
                    </a:lnTo>
                    <a:lnTo>
                      <a:pt x="422720" y="92363"/>
                    </a:lnTo>
                    <a:lnTo>
                      <a:pt x="425718" y="91448"/>
                    </a:lnTo>
                    <a:lnTo>
                      <a:pt x="428716" y="90543"/>
                    </a:lnTo>
                    <a:lnTo>
                      <a:pt x="431714" y="89648"/>
                    </a:lnTo>
                    <a:lnTo>
                      <a:pt x="434712" y="88619"/>
                    </a:lnTo>
                    <a:lnTo>
                      <a:pt x="437710" y="87454"/>
                    </a:lnTo>
                    <a:lnTo>
                      <a:pt x="440708" y="86300"/>
                    </a:lnTo>
                    <a:lnTo>
                      <a:pt x="443706" y="85159"/>
                    </a:lnTo>
                    <a:lnTo>
                      <a:pt x="446704" y="84028"/>
                    </a:lnTo>
                    <a:lnTo>
                      <a:pt x="449702" y="82909"/>
                    </a:lnTo>
                    <a:lnTo>
                      <a:pt x="452700" y="81803"/>
                    </a:lnTo>
                    <a:lnTo>
                      <a:pt x="455698" y="80708"/>
                    </a:lnTo>
                    <a:lnTo>
                      <a:pt x="458696" y="79626"/>
                    </a:lnTo>
                    <a:lnTo>
                      <a:pt x="461694" y="78558"/>
                    </a:lnTo>
                    <a:lnTo>
                      <a:pt x="464692" y="77418"/>
                    </a:lnTo>
                    <a:lnTo>
                      <a:pt x="467690" y="76208"/>
                    </a:lnTo>
                    <a:lnTo>
                      <a:pt x="470688" y="75011"/>
                    </a:lnTo>
                    <a:lnTo>
                      <a:pt x="473687" y="73827"/>
                    </a:lnTo>
                    <a:lnTo>
                      <a:pt x="476685" y="72659"/>
                    </a:lnTo>
                    <a:lnTo>
                      <a:pt x="479683" y="71505"/>
                    </a:lnTo>
                    <a:lnTo>
                      <a:pt x="482681" y="70365"/>
                    </a:lnTo>
                    <a:lnTo>
                      <a:pt x="485679" y="69241"/>
                    </a:lnTo>
                    <a:lnTo>
                      <a:pt x="488677" y="68133"/>
                    </a:lnTo>
                    <a:lnTo>
                      <a:pt x="491675" y="67039"/>
                    </a:lnTo>
                    <a:lnTo>
                      <a:pt x="494673" y="65921"/>
                    </a:lnTo>
                    <a:lnTo>
                      <a:pt x="497671" y="64778"/>
                    </a:lnTo>
                    <a:lnTo>
                      <a:pt x="500669" y="63651"/>
                    </a:lnTo>
                    <a:lnTo>
                      <a:pt x="503667" y="62541"/>
                    </a:lnTo>
                    <a:lnTo>
                      <a:pt x="506665" y="61448"/>
                    </a:lnTo>
                    <a:lnTo>
                      <a:pt x="509663" y="60372"/>
                    </a:lnTo>
                    <a:lnTo>
                      <a:pt x="512661" y="59314"/>
                    </a:lnTo>
                    <a:lnTo>
                      <a:pt x="515659" y="58274"/>
                    </a:lnTo>
                    <a:lnTo>
                      <a:pt x="518657" y="57253"/>
                    </a:lnTo>
                    <a:lnTo>
                      <a:pt x="521655" y="56250"/>
                    </a:lnTo>
                    <a:lnTo>
                      <a:pt x="524653" y="55135"/>
                    </a:lnTo>
                    <a:lnTo>
                      <a:pt x="527651" y="53909"/>
                    </a:lnTo>
                    <a:lnTo>
                      <a:pt x="530649" y="52702"/>
                    </a:lnTo>
                    <a:lnTo>
                      <a:pt x="533647" y="51515"/>
                    </a:lnTo>
                    <a:lnTo>
                      <a:pt x="536645" y="50348"/>
                    </a:lnTo>
                    <a:lnTo>
                      <a:pt x="539643" y="49200"/>
                    </a:lnTo>
                    <a:lnTo>
                      <a:pt x="542641" y="48075"/>
                    </a:lnTo>
                    <a:lnTo>
                      <a:pt x="545639" y="46969"/>
                    </a:lnTo>
                    <a:lnTo>
                      <a:pt x="548637" y="45883"/>
                    </a:lnTo>
                    <a:lnTo>
                      <a:pt x="551635" y="44820"/>
                    </a:lnTo>
                    <a:lnTo>
                      <a:pt x="554633" y="43709"/>
                    </a:lnTo>
                    <a:lnTo>
                      <a:pt x="557631" y="42553"/>
                    </a:lnTo>
                    <a:lnTo>
                      <a:pt x="560629" y="41419"/>
                    </a:lnTo>
                    <a:lnTo>
                      <a:pt x="563627" y="40305"/>
                    </a:lnTo>
                    <a:lnTo>
                      <a:pt x="566625" y="39217"/>
                    </a:lnTo>
                    <a:lnTo>
                      <a:pt x="569623" y="38150"/>
                    </a:lnTo>
                    <a:lnTo>
                      <a:pt x="572621" y="37106"/>
                    </a:lnTo>
                    <a:lnTo>
                      <a:pt x="575619" y="36086"/>
                    </a:lnTo>
                    <a:lnTo>
                      <a:pt x="578617" y="35090"/>
                    </a:lnTo>
                    <a:lnTo>
                      <a:pt x="581615" y="34119"/>
                    </a:lnTo>
                    <a:lnTo>
                      <a:pt x="584613" y="33095"/>
                    </a:lnTo>
                    <a:lnTo>
                      <a:pt x="587611" y="32019"/>
                    </a:lnTo>
                    <a:lnTo>
                      <a:pt x="590609" y="30969"/>
                    </a:lnTo>
                    <a:lnTo>
                      <a:pt x="593607" y="29943"/>
                    </a:lnTo>
                    <a:lnTo>
                      <a:pt x="596605" y="28943"/>
                    </a:lnTo>
                    <a:lnTo>
                      <a:pt x="599603" y="27968"/>
                    </a:lnTo>
                    <a:lnTo>
                      <a:pt x="602601" y="27019"/>
                    </a:lnTo>
                    <a:lnTo>
                      <a:pt x="605599" y="26097"/>
                    </a:lnTo>
                    <a:lnTo>
                      <a:pt x="608597" y="25201"/>
                    </a:lnTo>
                    <a:lnTo>
                      <a:pt x="611595" y="24331"/>
                    </a:lnTo>
                    <a:lnTo>
                      <a:pt x="614593" y="23456"/>
                    </a:lnTo>
                    <a:lnTo>
                      <a:pt x="617591" y="22576"/>
                    </a:lnTo>
                    <a:lnTo>
                      <a:pt x="620589" y="21723"/>
                    </a:lnTo>
                    <a:lnTo>
                      <a:pt x="623587" y="20898"/>
                    </a:lnTo>
                    <a:lnTo>
                      <a:pt x="626585" y="20100"/>
                    </a:lnTo>
                    <a:lnTo>
                      <a:pt x="629583" y="19331"/>
                    </a:lnTo>
                    <a:lnTo>
                      <a:pt x="632581" y="18589"/>
                    </a:lnTo>
                    <a:lnTo>
                      <a:pt x="635579" y="17876"/>
                    </a:lnTo>
                    <a:lnTo>
                      <a:pt x="638577" y="17191"/>
                    </a:lnTo>
                    <a:lnTo>
                      <a:pt x="641575" y="16535"/>
                    </a:lnTo>
                    <a:lnTo>
                      <a:pt x="644573" y="15835"/>
                    </a:lnTo>
                    <a:lnTo>
                      <a:pt x="647571" y="15091"/>
                    </a:lnTo>
                    <a:lnTo>
                      <a:pt x="650569" y="14376"/>
                    </a:lnTo>
                    <a:lnTo>
                      <a:pt x="653567" y="13691"/>
                    </a:lnTo>
                    <a:lnTo>
                      <a:pt x="656565" y="13035"/>
                    </a:lnTo>
                    <a:lnTo>
                      <a:pt x="659563" y="12409"/>
                    </a:lnTo>
                    <a:lnTo>
                      <a:pt x="662562" y="11813"/>
                    </a:lnTo>
                    <a:lnTo>
                      <a:pt x="665560" y="11247"/>
                    </a:lnTo>
                    <a:lnTo>
                      <a:pt x="668558" y="10711"/>
                    </a:lnTo>
                    <a:lnTo>
                      <a:pt x="671556" y="10206"/>
                    </a:lnTo>
                    <a:lnTo>
                      <a:pt x="674554" y="9627"/>
                    </a:lnTo>
                    <a:lnTo>
                      <a:pt x="677552" y="8975"/>
                    </a:lnTo>
                    <a:lnTo>
                      <a:pt x="680550" y="8354"/>
                    </a:lnTo>
                    <a:lnTo>
                      <a:pt x="683548" y="7764"/>
                    </a:lnTo>
                    <a:lnTo>
                      <a:pt x="686546" y="7205"/>
                    </a:lnTo>
                    <a:lnTo>
                      <a:pt x="689544" y="6677"/>
                    </a:lnTo>
                    <a:lnTo>
                      <a:pt x="692542" y="6180"/>
                    </a:lnTo>
                    <a:lnTo>
                      <a:pt x="695540" y="5715"/>
                    </a:lnTo>
                    <a:lnTo>
                      <a:pt x="698538" y="5282"/>
                    </a:lnTo>
                    <a:lnTo>
                      <a:pt x="701536" y="4880"/>
                    </a:lnTo>
                    <a:lnTo>
                      <a:pt x="704534" y="4447"/>
                    </a:lnTo>
                    <a:lnTo>
                      <a:pt x="707532" y="3981"/>
                    </a:lnTo>
                    <a:lnTo>
                      <a:pt x="710530" y="3548"/>
                    </a:lnTo>
                    <a:lnTo>
                      <a:pt x="713528" y="3147"/>
                    </a:lnTo>
                    <a:lnTo>
                      <a:pt x="716526" y="2778"/>
                    </a:lnTo>
                    <a:lnTo>
                      <a:pt x="719524" y="2441"/>
                    </a:lnTo>
                    <a:lnTo>
                      <a:pt x="722522" y="2137"/>
                    </a:lnTo>
                    <a:lnTo>
                      <a:pt x="725520" y="1865"/>
                    </a:lnTo>
                    <a:lnTo>
                      <a:pt x="728518" y="1626"/>
                    </a:lnTo>
                    <a:lnTo>
                      <a:pt x="731516" y="1419"/>
                    </a:lnTo>
                    <a:lnTo>
                      <a:pt x="734514" y="1187"/>
                    </a:lnTo>
                    <a:lnTo>
                      <a:pt x="737512" y="928"/>
                    </a:lnTo>
                    <a:lnTo>
                      <a:pt x="740510" y="702"/>
                    </a:lnTo>
                    <a:lnTo>
                      <a:pt x="743508" y="509"/>
                    </a:lnTo>
                    <a:lnTo>
                      <a:pt x="746506" y="349"/>
                    </a:lnTo>
                    <a:lnTo>
                      <a:pt x="749504" y="221"/>
                    </a:lnTo>
                    <a:lnTo>
                      <a:pt x="752502" y="127"/>
                    </a:lnTo>
                    <a:lnTo>
                      <a:pt x="755500" y="65"/>
                    </a:lnTo>
                    <a:lnTo>
                      <a:pt x="758498" y="37"/>
                    </a:lnTo>
                    <a:lnTo>
                      <a:pt x="761496" y="41"/>
                    </a:lnTo>
                    <a:lnTo>
                      <a:pt x="764494" y="29"/>
                    </a:lnTo>
                    <a:lnTo>
                      <a:pt x="767492" y="0"/>
                    </a:lnTo>
                    <a:lnTo>
                      <a:pt x="770490" y="4"/>
                    </a:lnTo>
                    <a:lnTo>
                      <a:pt x="773488" y="41"/>
                    </a:lnTo>
                    <a:lnTo>
                      <a:pt x="776486" y="110"/>
                    </a:lnTo>
                    <a:lnTo>
                      <a:pt x="779484" y="213"/>
                    </a:lnTo>
                    <a:lnTo>
                      <a:pt x="782482" y="348"/>
                    </a:lnTo>
                    <a:lnTo>
                      <a:pt x="785480" y="517"/>
                    </a:lnTo>
                    <a:lnTo>
                      <a:pt x="788478" y="718"/>
                    </a:lnTo>
                    <a:lnTo>
                      <a:pt x="791476" y="951"/>
                    </a:lnTo>
                    <a:lnTo>
                      <a:pt x="794474" y="1176"/>
                    </a:lnTo>
                    <a:lnTo>
                      <a:pt x="797472" y="1392"/>
                    </a:lnTo>
                    <a:lnTo>
                      <a:pt x="800470" y="1641"/>
                    </a:lnTo>
                    <a:lnTo>
                      <a:pt x="803468" y="1922"/>
                    </a:lnTo>
                    <a:lnTo>
                      <a:pt x="806466" y="2236"/>
                    </a:lnTo>
                    <a:lnTo>
                      <a:pt x="809464" y="2581"/>
                    </a:lnTo>
                    <a:lnTo>
                      <a:pt x="812462" y="2959"/>
                    </a:lnTo>
                    <a:lnTo>
                      <a:pt x="815460" y="3369"/>
                    </a:lnTo>
                    <a:lnTo>
                      <a:pt x="818458" y="3811"/>
                    </a:lnTo>
                    <a:lnTo>
                      <a:pt x="821456" y="4285"/>
                    </a:lnTo>
                    <a:lnTo>
                      <a:pt x="824454" y="4741"/>
                    </a:lnTo>
                    <a:lnTo>
                      <a:pt x="827452" y="5179"/>
                    </a:lnTo>
                    <a:lnTo>
                      <a:pt x="830450" y="5648"/>
                    </a:lnTo>
                    <a:lnTo>
                      <a:pt x="833448" y="6149"/>
                    </a:lnTo>
                    <a:lnTo>
                      <a:pt x="836446" y="6681"/>
                    </a:lnTo>
                    <a:lnTo>
                      <a:pt x="839444" y="7245"/>
                    </a:lnTo>
                    <a:lnTo>
                      <a:pt x="842442" y="7839"/>
                    </a:lnTo>
                    <a:lnTo>
                      <a:pt x="845440" y="8464"/>
                    </a:lnTo>
                    <a:lnTo>
                      <a:pt x="848439" y="9120"/>
                    </a:lnTo>
                    <a:lnTo>
                      <a:pt x="851437" y="9806"/>
                    </a:lnTo>
                    <a:lnTo>
                      <a:pt x="854435" y="10504"/>
                    </a:lnTo>
                    <a:lnTo>
                      <a:pt x="857432" y="11214"/>
                    </a:lnTo>
                    <a:lnTo>
                      <a:pt x="860431" y="11954"/>
                    </a:lnTo>
                    <a:lnTo>
                      <a:pt x="863429" y="12724"/>
                    </a:lnTo>
                    <a:lnTo>
                      <a:pt x="866427" y="13524"/>
                    </a:lnTo>
                    <a:lnTo>
                      <a:pt x="869425" y="14353"/>
                    </a:lnTo>
                    <a:lnTo>
                      <a:pt x="872423" y="15211"/>
                    </a:lnTo>
                    <a:lnTo>
                      <a:pt x="875421" y="16098"/>
                    </a:lnTo>
                    <a:lnTo>
                      <a:pt x="878419" y="17013"/>
                    </a:lnTo>
                    <a:lnTo>
                      <a:pt x="881417" y="17957"/>
                    </a:lnTo>
                    <a:lnTo>
                      <a:pt x="884415" y="18860"/>
                    </a:lnTo>
                    <a:lnTo>
                      <a:pt x="887413" y="19721"/>
                    </a:lnTo>
                    <a:lnTo>
                      <a:pt x="890411" y="20610"/>
                    </a:lnTo>
                    <a:lnTo>
                      <a:pt x="893409" y="21527"/>
                    </a:lnTo>
                    <a:lnTo>
                      <a:pt x="896407" y="22471"/>
                    </a:lnTo>
                    <a:lnTo>
                      <a:pt x="899405" y="23442"/>
                    </a:lnTo>
                    <a:lnTo>
                      <a:pt x="902403" y="24440"/>
                    </a:lnTo>
                    <a:lnTo>
                      <a:pt x="905401" y="25465"/>
                    </a:lnTo>
                    <a:lnTo>
                      <a:pt x="908399" y="26516"/>
                    </a:lnTo>
                    <a:lnTo>
                      <a:pt x="911397" y="27593"/>
                    </a:lnTo>
                    <a:lnTo>
                      <a:pt x="914395" y="28670"/>
                    </a:lnTo>
                    <a:lnTo>
                      <a:pt x="917393" y="29749"/>
                    </a:lnTo>
                    <a:lnTo>
                      <a:pt x="920391" y="30852"/>
                    </a:lnTo>
                    <a:lnTo>
                      <a:pt x="923389" y="31980"/>
                    </a:lnTo>
                    <a:lnTo>
                      <a:pt x="926387" y="33134"/>
                    </a:lnTo>
                    <a:lnTo>
                      <a:pt x="929385" y="34311"/>
                    </a:lnTo>
                    <a:lnTo>
                      <a:pt x="932383" y="35513"/>
                    </a:lnTo>
                    <a:lnTo>
                      <a:pt x="935381" y="36740"/>
                    </a:lnTo>
                    <a:lnTo>
                      <a:pt x="938379" y="37989"/>
                    </a:lnTo>
                    <a:lnTo>
                      <a:pt x="941377" y="39262"/>
                    </a:lnTo>
                    <a:lnTo>
                      <a:pt x="944375" y="40416"/>
                    </a:lnTo>
                    <a:lnTo>
                      <a:pt x="947373" y="41453"/>
                    </a:lnTo>
                    <a:lnTo>
                      <a:pt x="950371" y="42513"/>
                    </a:lnTo>
                    <a:lnTo>
                      <a:pt x="953369" y="43595"/>
                    </a:lnTo>
                    <a:lnTo>
                      <a:pt x="956367" y="44699"/>
                    </a:lnTo>
                    <a:lnTo>
                      <a:pt x="959365" y="45825"/>
                    </a:lnTo>
                    <a:lnTo>
                      <a:pt x="962363" y="46971"/>
                    </a:lnTo>
                    <a:lnTo>
                      <a:pt x="965361" y="48140"/>
                    </a:lnTo>
                    <a:lnTo>
                      <a:pt x="968359" y="49328"/>
                    </a:lnTo>
                    <a:lnTo>
                      <a:pt x="971357" y="50538"/>
                    </a:lnTo>
                    <a:lnTo>
                      <a:pt x="974355" y="51677"/>
                    </a:lnTo>
                    <a:lnTo>
                      <a:pt x="977353" y="52747"/>
                    </a:lnTo>
                    <a:lnTo>
                      <a:pt x="980351" y="53835"/>
                    </a:lnTo>
                    <a:lnTo>
                      <a:pt x="983349" y="54944"/>
                    </a:lnTo>
                    <a:lnTo>
                      <a:pt x="986347" y="56071"/>
                    </a:lnTo>
                    <a:lnTo>
                      <a:pt x="989345" y="57218"/>
                    </a:lnTo>
                    <a:lnTo>
                      <a:pt x="992343" y="58383"/>
                    </a:lnTo>
                    <a:lnTo>
                      <a:pt x="995341" y="59567"/>
                    </a:lnTo>
                    <a:lnTo>
                      <a:pt x="998339" y="60768"/>
                    </a:lnTo>
                    <a:lnTo>
                      <a:pt x="1001337" y="61987"/>
                    </a:lnTo>
                    <a:lnTo>
                      <a:pt x="1004335" y="63085"/>
                    </a:lnTo>
                    <a:lnTo>
                      <a:pt x="1007333" y="64061"/>
                    </a:lnTo>
                    <a:lnTo>
                      <a:pt x="1010331" y="65054"/>
                    </a:lnTo>
                    <a:lnTo>
                      <a:pt x="1013329" y="66064"/>
                    </a:lnTo>
                    <a:lnTo>
                      <a:pt x="1016327" y="67091"/>
                    </a:lnTo>
                    <a:lnTo>
                      <a:pt x="1019325" y="68133"/>
                    </a:lnTo>
                    <a:lnTo>
                      <a:pt x="1022323" y="69191"/>
                    </a:lnTo>
                    <a:lnTo>
                      <a:pt x="1025321" y="70265"/>
                    </a:lnTo>
                    <a:lnTo>
                      <a:pt x="1028319" y="71355"/>
                    </a:lnTo>
                    <a:lnTo>
                      <a:pt x="1031317" y="72460"/>
                    </a:lnTo>
                    <a:lnTo>
                      <a:pt x="1034315" y="73434"/>
                    </a:lnTo>
                    <a:lnTo>
                      <a:pt x="1037314" y="74279"/>
                    </a:lnTo>
                    <a:lnTo>
                      <a:pt x="1040312" y="75138"/>
                    </a:lnTo>
                    <a:lnTo>
                      <a:pt x="1043310" y="76011"/>
                    </a:lnTo>
                    <a:lnTo>
                      <a:pt x="1046307" y="76899"/>
                    </a:lnTo>
                    <a:lnTo>
                      <a:pt x="1049306" y="77800"/>
                    </a:lnTo>
                    <a:lnTo>
                      <a:pt x="1052304" y="78715"/>
                    </a:lnTo>
                    <a:lnTo>
                      <a:pt x="1055302" y="79642"/>
                    </a:lnTo>
                    <a:lnTo>
                      <a:pt x="1058300" y="80584"/>
                    </a:lnTo>
                    <a:lnTo>
                      <a:pt x="1061298" y="81538"/>
                    </a:lnTo>
                    <a:lnTo>
                      <a:pt x="1064296" y="82420"/>
                    </a:lnTo>
                    <a:lnTo>
                      <a:pt x="1067294" y="83230"/>
                    </a:lnTo>
                    <a:lnTo>
                      <a:pt x="1070292" y="84052"/>
                    </a:lnTo>
                    <a:lnTo>
                      <a:pt x="1073290" y="84887"/>
                    </a:lnTo>
                    <a:lnTo>
                      <a:pt x="1076288" y="85733"/>
                    </a:lnTo>
                    <a:lnTo>
                      <a:pt x="1079286" y="86590"/>
                    </a:lnTo>
                    <a:lnTo>
                      <a:pt x="1082284" y="87459"/>
                    </a:lnTo>
                    <a:lnTo>
                      <a:pt x="1085282" y="88338"/>
                    </a:lnTo>
                    <a:lnTo>
                      <a:pt x="1088280" y="89230"/>
                    </a:lnTo>
                    <a:lnTo>
                      <a:pt x="1091278" y="90131"/>
                    </a:lnTo>
                    <a:lnTo>
                      <a:pt x="1094276" y="91002"/>
                    </a:lnTo>
                    <a:lnTo>
                      <a:pt x="1097274" y="91842"/>
                    </a:lnTo>
                    <a:lnTo>
                      <a:pt x="1100272" y="92691"/>
                    </a:lnTo>
                    <a:lnTo>
                      <a:pt x="1103270" y="93551"/>
                    </a:lnTo>
                    <a:lnTo>
                      <a:pt x="1106268" y="94419"/>
                    </a:lnTo>
                    <a:lnTo>
                      <a:pt x="1109266" y="95298"/>
                    </a:lnTo>
                    <a:lnTo>
                      <a:pt x="1112264" y="96186"/>
                    </a:lnTo>
                    <a:lnTo>
                      <a:pt x="1115262" y="97082"/>
                    </a:lnTo>
                    <a:lnTo>
                      <a:pt x="1118260" y="97987"/>
                    </a:lnTo>
                    <a:lnTo>
                      <a:pt x="1121258" y="98901"/>
                    </a:lnTo>
                    <a:lnTo>
                      <a:pt x="1124256" y="99693"/>
                    </a:lnTo>
                    <a:lnTo>
                      <a:pt x="1127258" y="100364"/>
                    </a:lnTo>
                    <a:lnTo>
                      <a:pt x="1130246" y="101042"/>
                    </a:lnTo>
                    <a:lnTo>
                      <a:pt x="1133246" y="101727"/>
                    </a:lnTo>
                    <a:lnTo>
                      <a:pt x="1136247" y="102421"/>
                    </a:lnTo>
                    <a:lnTo>
                      <a:pt x="1139247" y="103123"/>
                    </a:lnTo>
                    <a:lnTo>
                      <a:pt x="1142248" y="103830"/>
                    </a:lnTo>
                    <a:lnTo>
                      <a:pt x="1145248" y="104546"/>
                    </a:lnTo>
                    <a:lnTo>
                      <a:pt x="1148236" y="105269"/>
                    </a:lnTo>
                    <a:lnTo>
                      <a:pt x="1151237" y="105997"/>
                    </a:lnTo>
                    <a:lnTo>
                      <a:pt x="1154237" y="106665"/>
                    </a:lnTo>
                    <a:lnTo>
                      <a:pt x="1157238" y="107272"/>
                    </a:lnTo>
                    <a:lnTo>
                      <a:pt x="1160238" y="107885"/>
                    </a:lnTo>
                    <a:lnTo>
                      <a:pt x="1163226" y="108506"/>
                    </a:lnTo>
                    <a:lnTo>
                      <a:pt x="1166227" y="109130"/>
                    </a:lnTo>
                    <a:lnTo>
                      <a:pt x="1169227" y="109761"/>
                    </a:lnTo>
                    <a:lnTo>
                      <a:pt x="1172228" y="110398"/>
                    </a:lnTo>
                    <a:lnTo>
                      <a:pt x="1175216" y="111040"/>
                    </a:lnTo>
                    <a:lnTo>
                      <a:pt x="1178217" y="111688"/>
                    </a:lnTo>
                    <a:lnTo>
                      <a:pt x="1181217" y="112341"/>
                    </a:lnTo>
                    <a:lnTo>
                      <a:pt x="1184218" y="112916"/>
                    </a:lnTo>
                    <a:lnTo>
                      <a:pt x="1187218" y="113417"/>
                    </a:lnTo>
                    <a:lnTo>
                      <a:pt x="1190219" y="113921"/>
                    </a:lnTo>
                    <a:lnTo>
                      <a:pt x="1193207" y="114430"/>
                    </a:lnTo>
                    <a:lnTo>
                      <a:pt x="1196207" y="114943"/>
                    </a:lnTo>
                    <a:lnTo>
                      <a:pt x="1199208" y="115462"/>
                    </a:lnTo>
                    <a:lnTo>
                      <a:pt x="1202208" y="115983"/>
                    </a:lnTo>
                    <a:lnTo>
                      <a:pt x="1205196" y="116511"/>
                    </a:lnTo>
                    <a:lnTo>
                      <a:pt x="1208197" y="117040"/>
                    </a:lnTo>
                    <a:lnTo>
                      <a:pt x="1211197" y="117575"/>
                    </a:lnTo>
                    <a:lnTo>
                      <a:pt x="1214198" y="118079"/>
                    </a:lnTo>
                    <a:lnTo>
                      <a:pt x="1217198" y="118556"/>
                    </a:lnTo>
                    <a:lnTo>
                      <a:pt x="1220199" y="119035"/>
                    </a:lnTo>
                    <a:lnTo>
                      <a:pt x="1223187" y="119518"/>
                    </a:lnTo>
                    <a:lnTo>
                      <a:pt x="1226187" y="120004"/>
                    </a:lnTo>
                    <a:lnTo>
                      <a:pt x="1229188" y="120493"/>
                    </a:lnTo>
                    <a:lnTo>
                      <a:pt x="1232188" y="120985"/>
                    </a:lnTo>
                    <a:lnTo>
                      <a:pt x="1235189" y="121480"/>
                    </a:lnTo>
                    <a:lnTo>
                      <a:pt x="1238177" y="121978"/>
                    </a:lnTo>
                    <a:lnTo>
                      <a:pt x="1241177" y="122480"/>
                    </a:lnTo>
                    <a:lnTo>
                      <a:pt x="1244178" y="122931"/>
                    </a:lnTo>
                    <a:lnTo>
                      <a:pt x="1247178" y="123332"/>
                    </a:lnTo>
                    <a:lnTo>
                      <a:pt x="1250166" y="123735"/>
                    </a:lnTo>
                    <a:lnTo>
                      <a:pt x="1253167" y="124141"/>
                    </a:lnTo>
                    <a:lnTo>
                      <a:pt x="1256167" y="124550"/>
                    </a:lnTo>
                    <a:lnTo>
                      <a:pt x="1259168" y="124960"/>
                    </a:lnTo>
                    <a:lnTo>
                      <a:pt x="1262168" y="125372"/>
                    </a:lnTo>
                    <a:lnTo>
                      <a:pt x="1265169" y="125787"/>
                    </a:lnTo>
                    <a:lnTo>
                      <a:pt x="1268157" y="126202"/>
                    </a:lnTo>
                    <a:lnTo>
                      <a:pt x="1271158" y="126619"/>
                    </a:lnTo>
                    <a:lnTo>
                      <a:pt x="1274158" y="126964"/>
                    </a:lnTo>
                    <a:lnTo>
                      <a:pt x="1277159" y="127234"/>
                    </a:lnTo>
                    <a:lnTo>
                      <a:pt x="1280147" y="127505"/>
                    </a:lnTo>
                    <a:lnTo>
                      <a:pt x="1283147" y="127778"/>
                    </a:lnTo>
                    <a:lnTo>
                      <a:pt x="1286148" y="128052"/>
                    </a:lnTo>
                    <a:lnTo>
                      <a:pt x="1289148" y="128327"/>
                    </a:lnTo>
                    <a:lnTo>
                      <a:pt x="1292149" y="128605"/>
                    </a:lnTo>
                    <a:lnTo>
                      <a:pt x="1295149" y="128882"/>
                    </a:lnTo>
                    <a:lnTo>
                      <a:pt x="1298137" y="129161"/>
                    </a:lnTo>
                    <a:lnTo>
                      <a:pt x="1301138" y="129441"/>
                    </a:lnTo>
                    <a:lnTo>
                      <a:pt x="1304138" y="129659"/>
                    </a:lnTo>
                    <a:lnTo>
                      <a:pt x="1307139" y="129815"/>
                    </a:lnTo>
                    <a:lnTo>
                      <a:pt x="1310139" y="129973"/>
                    </a:lnTo>
                    <a:lnTo>
                      <a:pt x="1313127" y="130130"/>
                    </a:lnTo>
                    <a:lnTo>
                      <a:pt x="1316128" y="130289"/>
                    </a:lnTo>
                    <a:lnTo>
                      <a:pt x="1319128" y="130449"/>
                    </a:lnTo>
                    <a:lnTo>
                      <a:pt x="1322129" y="130609"/>
                    </a:lnTo>
                    <a:lnTo>
                      <a:pt x="1325117" y="130770"/>
                    </a:lnTo>
                    <a:lnTo>
                      <a:pt x="1328117" y="130932"/>
                    </a:lnTo>
                    <a:lnTo>
                      <a:pt x="1331118" y="131095"/>
                    </a:lnTo>
                    <a:lnTo>
                      <a:pt x="1334118" y="131229"/>
                    </a:lnTo>
                    <a:lnTo>
                      <a:pt x="1337119" y="131334"/>
                    </a:lnTo>
                    <a:lnTo>
                      <a:pt x="1340119" y="131441"/>
                    </a:lnTo>
                    <a:lnTo>
                      <a:pt x="1343107" y="131547"/>
                    </a:lnTo>
                    <a:lnTo>
                      <a:pt x="1346108" y="131655"/>
                    </a:lnTo>
                    <a:lnTo>
                      <a:pt x="1349108" y="131763"/>
                    </a:lnTo>
                    <a:lnTo>
                      <a:pt x="1352109" y="131871"/>
                    </a:lnTo>
                    <a:lnTo>
                      <a:pt x="1355097" y="131980"/>
                    </a:lnTo>
                    <a:lnTo>
                      <a:pt x="1358097" y="132089"/>
                    </a:lnTo>
                    <a:lnTo>
                      <a:pt x="1361098" y="132199"/>
                    </a:lnTo>
                    <a:lnTo>
                      <a:pt x="1364098" y="132283"/>
                    </a:lnTo>
                    <a:lnTo>
                      <a:pt x="1367099" y="132342"/>
                    </a:lnTo>
                    <a:lnTo>
                      <a:pt x="1370087" y="132402"/>
                    </a:lnTo>
                    <a:lnTo>
                      <a:pt x="1373088" y="132461"/>
                    </a:lnTo>
                    <a:lnTo>
                      <a:pt x="1376088" y="132521"/>
                    </a:lnTo>
                    <a:lnTo>
                      <a:pt x="1379089" y="132582"/>
                    </a:lnTo>
                    <a:lnTo>
                      <a:pt x="1382089" y="132642"/>
                    </a:lnTo>
                    <a:lnTo>
                      <a:pt x="1385090" y="132704"/>
                    </a:lnTo>
                    <a:lnTo>
                      <a:pt x="1388078" y="132765"/>
                    </a:lnTo>
                    <a:lnTo>
                      <a:pt x="1391078" y="132826"/>
                    </a:lnTo>
                    <a:lnTo>
                      <a:pt x="1394079" y="132857"/>
                    </a:lnTo>
                    <a:lnTo>
                      <a:pt x="1397079" y="132857"/>
                    </a:lnTo>
                    <a:lnTo>
                      <a:pt x="1400067" y="132856"/>
                    </a:lnTo>
                    <a:lnTo>
                      <a:pt x="1403068" y="132857"/>
                    </a:lnTo>
                    <a:lnTo>
                      <a:pt x="1406068" y="132857"/>
                    </a:lnTo>
                    <a:lnTo>
                      <a:pt x="1409069" y="132857"/>
                    </a:lnTo>
                    <a:lnTo>
                      <a:pt x="1412069" y="132858"/>
                    </a:lnTo>
                    <a:lnTo>
                      <a:pt x="1415070" y="132858"/>
                    </a:lnTo>
                    <a:lnTo>
                      <a:pt x="1418058" y="132860"/>
                    </a:lnTo>
                    <a:lnTo>
                      <a:pt x="1421058" y="132861"/>
                    </a:lnTo>
                    <a:lnTo>
                      <a:pt x="1424059" y="132855"/>
                    </a:lnTo>
                    <a:lnTo>
                      <a:pt x="1427059" y="132840"/>
                    </a:lnTo>
                    <a:lnTo>
                      <a:pt x="1430047" y="132825"/>
                    </a:lnTo>
                    <a:lnTo>
                      <a:pt x="1433048" y="132812"/>
                    </a:lnTo>
                    <a:lnTo>
                      <a:pt x="1436048" y="132798"/>
                    </a:lnTo>
                    <a:lnTo>
                      <a:pt x="1439049" y="132785"/>
                    </a:lnTo>
                    <a:lnTo>
                      <a:pt x="1442049" y="132771"/>
                    </a:lnTo>
                    <a:lnTo>
                      <a:pt x="1445037" y="132758"/>
                    </a:lnTo>
                    <a:lnTo>
                      <a:pt x="1448038" y="132744"/>
                    </a:lnTo>
                    <a:lnTo>
                      <a:pt x="1451038" y="132732"/>
                    </a:lnTo>
                    <a:lnTo>
                      <a:pt x="1454039" y="132728"/>
                    </a:lnTo>
                    <a:lnTo>
                      <a:pt x="1457039" y="132734"/>
                    </a:lnTo>
                    <a:lnTo>
                      <a:pt x="1460040" y="132742"/>
                    </a:lnTo>
                    <a:lnTo>
                      <a:pt x="1463028" y="132748"/>
                    </a:lnTo>
                    <a:lnTo>
                      <a:pt x="1466028" y="132755"/>
                    </a:lnTo>
                    <a:lnTo>
                      <a:pt x="1469029" y="132761"/>
                    </a:lnTo>
                    <a:lnTo>
                      <a:pt x="1472030" y="132769"/>
                    </a:lnTo>
                    <a:lnTo>
                      <a:pt x="1475018" y="132776"/>
                    </a:lnTo>
                    <a:lnTo>
                      <a:pt x="1478018" y="132785"/>
                    </a:lnTo>
                    <a:lnTo>
                      <a:pt x="1481019" y="132792"/>
                    </a:lnTo>
                    <a:lnTo>
                      <a:pt x="1484019" y="132818"/>
                    </a:lnTo>
                    <a:lnTo>
                      <a:pt x="1487020" y="132860"/>
                    </a:lnTo>
                    <a:lnTo>
                      <a:pt x="1490008" y="132902"/>
                    </a:lnTo>
                    <a:lnTo>
                      <a:pt x="1493008" y="132945"/>
                    </a:lnTo>
                    <a:lnTo>
                      <a:pt x="1496009" y="132988"/>
                    </a:lnTo>
                    <a:lnTo>
                      <a:pt x="1496009" y="133657"/>
                    </a:lnTo>
                    <a:lnTo>
                      <a:pt x="1496009" y="133657"/>
                    </a:lnTo>
                    <a:lnTo>
                      <a:pt x="1493008" y="133657"/>
                    </a:lnTo>
                    <a:lnTo>
                      <a:pt x="1490008" y="133657"/>
                    </a:lnTo>
                    <a:lnTo>
                      <a:pt x="1487020" y="133657"/>
                    </a:lnTo>
                    <a:lnTo>
                      <a:pt x="1484019" y="133657"/>
                    </a:lnTo>
                    <a:lnTo>
                      <a:pt x="1481019" y="133657"/>
                    </a:lnTo>
                    <a:lnTo>
                      <a:pt x="1478018" y="133657"/>
                    </a:lnTo>
                    <a:lnTo>
                      <a:pt x="1475018" y="133657"/>
                    </a:lnTo>
                    <a:lnTo>
                      <a:pt x="1472030" y="133657"/>
                    </a:lnTo>
                    <a:lnTo>
                      <a:pt x="1469029" y="133657"/>
                    </a:lnTo>
                    <a:lnTo>
                      <a:pt x="1466028" y="133657"/>
                    </a:lnTo>
                    <a:lnTo>
                      <a:pt x="1463028" y="133657"/>
                    </a:lnTo>
                    <a:lnTo>
                      <a:pt x="1460040" y="133657"/>
                    </a:lnTo>
                    <a:lnTo>
                      <a:pt x="1457039" y="133657"/>
                    </a:lnTo>
                    <a:lnTo>
                      <a:pt x="1454039" y="133657"/>
                    </a:lnTo>
                    <a:lnTo>
                      <a:pt x="1451038" y="133657"/>
                    </a:lnTo>
                    <a:lnTo>
                      <a:pt x="1448038" y="133657"/>
                    </a:lnTo>
                    <a:lnTo>
                      <a:pt x="1445037" y="133657"/>
                    </a:lnTo>
                    <a:lnTo>
                      <a:pt x="1442049" y="133657"/>
                    </a:lnTo>
                    <a:lnTo>
                      <a:pt x="1439049" y="133657"/>
                    </a:lnTo>
                    <a:lnTo>
                      <a:pt x="1436048" y="133657"/>
                    </a:lnTo>
                    <a:lnTo>
                      <a:pt x="1433048" y="133657"/>
                    </a:lnTo>
                    <a:lnTo>
                      <a:pt x="1430047" y="133657"/>
                    </a:lnTo>
                    <a:lnTo>
                      <a:pt x="1427059" y="133657"/>
                    </a:lnTo>
                    <a:lnTo>
                      <a:pt x="1424059" y="133657"/>
                    </a:lnTo>
                    <a:lnTo>
                      <a:pt x="1421058" y="133657"/>
                    </a:lnTo>
                    <a:lnTo>
                      <a:pt x="1418058" y="133657"/>
                    </a:lnTo>
                    <a:lnTo>
                      <a:pt x="1415070" y="133657"/>
                    </a:lnTo>
                    <a:lnTo>
                      <a:pt x="1412069" y="133657"/>
                    </a:lnTo>
                    <a:lnTo>
                      <a:pt x="1409069" y="133657"/>
                    </a:lnTo>
                    <a:lnTo>
                      <a:pt x="1406068" y="133657"/>
                    </a:lnTo>
                    <a:lnTo>
                      <a:pt x="1403068" y="133657"/>
                    </a:lnTo>
                    <a:lnTo>
                      <a:pt x="1400067" y="133657"/>
                    </a:lnTo>
                    <a:lnTo>
                      <a:pt x="1397079" y="133657"/>
                    </a:lnTo>
                    <a:lnTo>
                      <a:pt x="1394079" y="133657"/>
                    </a:lnTo>
                    <a:lnTo>
                      <a:pt x="1391078" y="133657"/>
                    </a:lnTo>
                    <a:lnTo>
                      <a:pt x="1388078" y="133657"/>
                    </a:lnTo>
                    <a:lnTo>
                      <a:pt x="1385090" y="133657"/>
                    </a:lnTo>
                    <a:lnTo>
                      <a:pt x="1382089" y="133657"/>
                    </a:lnTo>
                    <a:lnTo>
                      <a:pt x="1379089" y="133657"/>
                    </a:lnTo>
                    <a:lnTo>
                      <a:pt x="1376088" y="133657"/>
                    </a:lnTo>
                    <a:lnTo>
                      <a:pt x="1373088" y="133657"/>
                    </a:lnTo>
                    <a:lnTo>
                      <a:pt x="1370087" y="133657"/>
                    </a:lnTo>
                    <a:lnTo>
                      <a:pt x="1367099" y="133657"/>
                    </a:lnTo>
                    <a:lnTo>
                      <a:pt x="1364098" y="133657"/>
                    </a:lnTo>
                    <a:lnTo>
                      <a:pt x="1361098" y="133657"/>
                    </a:lnTo>
                    <a:lnTo>
                      <a:pt x="1358097" y="133657"/>
                    </a:lnTo>
                    <a:lnTo>
                      <a:pt x="1355097" y="133657"/>
                    </a:lnTo>
                    <a:lnTo>
                      <a:pt x="1352109" y="133657"/>
                    </a:lnTo>
                    <a:lnTo>
                      <a:pt x="1349108" y="133657"/>
                    </a:lnTo>
                    <a:lnTo>
                      <a:pt x="1346108" y="133657"/>
                    </a:lnTo>
                    <a:lnTo>
                      <a:pt x="1343107" y="133657"/>
                    </a:lnTo>
                    <a:lnTo>
                      <a:pt x="1340119" y="133657"/>
                    </a:lnTo>
                    <a:lnTo>
                      <a:pt x="1337119" y="133657"/>
                    </a:lnTo>
                    <a:lnTo>
                      <a:pt x="1334118" y="133657"/>
                    </a:lnTo>
                    <a:lnTo>
                      <a:pt x="1331118" y="133657"/>
                    </a:lnTo>
                    <a:lnTo>
                      <a:pt x="1328117" y="133657"/>
                    </a:lnTo>
                    <a:lnTo>
                      <a:pt x="1325117" y="133657"/>
                    </a:lnTo>
                    <a:lnTo>
                      <a:pt x="1322129" y="133657"/>
                    </a:lnTo>
                    <a:lnTo>
                      <a:pt x="1319128" y="133657"/>
                    </a:lnTo>
                    <a:lnTo>
                      <a:pt x="1316128" y="133657"/>
                    </a:lnTo>
                    <a:lnTo>
                      <a:pt x="1313127" y="133657"/>
                    </a:lnTo>
                    <a:lnTo>
                      <a:pt x="1310139" y="133657"/>
                    </a:lnTo>
                    <a:lnTo>
                      <a:pt x="1307139" y="133657"/>
                    </a:lnTo>
                    <a:lnTo>
                      <a:pt x="1304138" y="133657"/>
                    </a:lnTo>
                    <a:lnTo>
                      <a:pt x="1301138" y="133657"/>
                    </a:lnTo>
                    <a:lnTo>
                      <a:pt x="1298137" y="133657"/>
                    </a:lnTo>
                    <a:lnTo>
                      <a:pt x="1295149" y="133657"/>
                    </a:lnTo>
                    <a:lnTo>
                      <a:pt x="1292149" y="133657"/>
                    </a:lnTo>
                    <a:lnTo>
                      <a:pt x="1289148" y="133657"/>
                    </a:lnTo>
                    <a:lnTo>
                      <a:pt x="1286148" y="133657"/>
                    </a:lnTo>
                    <a:lnTo>
                      <a:pt x="1283147" y="133657"/>
                    </a:lnTo>
                    <a:lnTo>
                      <a:pt x="1280147" y="133657"/>
                    </a:lnTo>
                    <a:lnTo>
                      <a:pt x="1277159" y="133657"/>
                    </a:lnTo>
                    <a:lnTo>
                      <a:pt x="1274158" y="133657"/>
                    </a:lnTo>
                    <a:lnTo>
                      <a:pt x="1271158" y="133657"/>
                    </a:lnTo>
                    <a:lnTo>
                      <a:pt x="1268157" y="133657"/>
                    </a:lnTo>
                    <a:lnTo>
                      <a:pt x="1265169" y="133657"/>
                    </a:lnTo>
                    <a:lnTo>
                      <a:pt x="1262168" y="133657"/>
                    </a:lnTo>
                    <a:lnTo>
                      <a:pt x="1259168" y="133657"/>
                    </a:lnTo>
                    <a:lnTo>
                      <a:pt x="1256167" y="133657"/>
                    </a:lnTo>
                    <a:lnTo>
                      <a:pt x="1253167" y="133657"/>
                    </a:lnTo>
                    <a:lnTo>
                      <a:pt x="1250166" y="133657"/>
                    </a:lnTo>
                    <a:lnTo>
                      <a:pt x="1247178" y="133657"/>
                    </a:lnTo>
                    <a:lnTo>
                      <a:pt x="1244178" y="133657"/>
                    </a:lnTo>
                    <a:lnTo>
                      <a:pt x="1241177" y="133657"/>
                    </a:lnTo>
                    <a:lnTo>
                      <a:pt x="1238177" y="133657"/>
                    </a:lnTo>
                    <a:lnTo>
                      <a:pt x="1235189" y="133657"/>
                    </a:lnTo>
                    <a:lnTo>
                      <a:pt x="1232188" y="133657"/>
                    </a:lnTo>
                    <a:lnTo>
                      <a:pt x="1229188" y="133657"/>
                    </a:lnTo>
                    <a:lnTo>
                      <a:pt x="1226187" y="133657"/>
                    </a:lnTo>
                    <a:lnTo>
                      <a:pt x="1223187" y="133657"/>
                    </a:lnTo>
                    <a:lnTo>
                      <a:pt x="1220199" y="133657"/>
                    </a:lnTo>
                    <a:lnTo>
                      <a:pt x="1217198" y="133657"/>
                    </a:lnTo>
                    <a:lnTo>
                      <a:pt x="1214198" y="133657"/>
                    </a:lnTo>
                    <a:lnTo>
                      <a:pt x="1211197" y="133657"/>
                    </a:lnTo>
                    <a:lnTo>
                      <a:pt x="1208197" y="133657"/>
                    </a:lnTo>
                    <a:lnTo>
                      <a:pt x="1205196" y="133657"/>
                    </a:lnTo>
                    <a:lnTo>
                      <a:pt x="1202208" y="133657"/>
                    </a:lnTo>
                    <a:lnTo>
                      <a:pt x="1199208" y="133657"/>
                    </a:lnTo>
                    <a:lnTo>
                      <a:pt x="1196207" y="133657"/>
                    </a:lnTo>
                    <a:lnTo>
                      <a:pt x="1193207" y="133657"/>
                    </a:lnTo>
                    <a:lnTo>
                      <a:pt x="1190219" y="133657"/>
                    </a:lnTo>
                    <a:lnTo>
                      <a:pt x="1187218" y="133657"/>
                    </a:lnTo>
                    <a:lnTo>
                      <a:pt x="1184218" y="133657"/>
                    </a:lnTo>
                    <a:lnTo>
                      <a:pt x="1181217" y="133657"/>
                    </a:lnTo>
                    <a:lnTo>
                      <a:pt x="1178217" y="133657"/>
                    </a:lnTo>
                    <a:lnTo>
                      <a:pt x="1175216" y="133657"/>
                    </a:lnTo>
                    <a:lnTo>
                      <a:pt x="1172228" y="133657"/>
                    </a:lnTo>
                    <a:lnTo>
                      <a:pt x="1169227" y="133657"/>
                    </a:lnTo>
                    <a:lnTo>
                      <a:pt x="1166227" y="133657"/>
                    </a:lnTo>
                    <a:lnTo>
                      <a:pt x="1163226" y="133657"/>
                    </a:lnTo>
                    <a:lnTo>
                      <a:pt x="1160238" y="133657"/>
                    </a:lnTo>
                    <a:lnTo>
                      <a:pt x="1157238" y="133657"/>
                    </a:lnTo>
                    <a:lnTo>
                      <a:pt x="1154237" y="133657"/>
                    </a:lnTo>
                    <a:lnTo>
                      <a:pt x="1151237" y="133657"/>
                    </a:lnTo>
                    <a:lnTo>
                      <a:pt x="1148236" y="133657"/>
                    </a:lnTo>
                    <a:lnTo>
                      <a:pt x="1145248" y="133657"/>
                    </a:lnTo>
                    <a:lnTo>
                      <a:pt x="1142248" y="133657"/>
                    </a:lnTo>
                    <a:lnTo>
                      <a:pt x="1139247" y="133657"/>
                    </a:lnTo>
                    <a:lnTo>
                      <a:pt x="1136247" y="133657"/>
                    </a:lnTo>
                    <a:lnTo>
                      <a:pt x="1133246" y="133657"/>
                    </a:lnTo>
                    <a:lnTo>
                      <a:pt x="1130246" y="133657"/>
                    </a:lnTo>
                    <a:lnTo>
                      <a:pt x="1127258" y="133657"/>
                    </a:lnTo>
                    <a:lnTo>
                      <a:pt x="1124256" y="133657"/>
                    </a:lnTo>
                    <a:lnTo>
                      <a:pt x="1121258" y="133657"/>
                    </a:lnTo>
                    <a:lnTo>
                      <a:pt x="1118260" y="133657"/>
                    </a:lnTo>
                    <a:lnTo>
                      <a:pt x="1115262" y="133657"/>
                    </a:lnTo>
                    <a:lnTo>
                      <a:pt x="1112264" y="133657"/>
                    </a:lnTo>
                    <a:lnTo>
                      <a:pt x="1109266" y="133657"/>
                    </a:lnTo>
                    <a:lnTo>
                      <a:pt x="1106268" y="133657"/>
                    </a:lnTo>
                    <a:lnTo>
                      <a:pt x="1103270" y="133657"/>
                    </a:lnTo>
                    <a:lnTo>
                      <a:pt x="1100272" y="133657"/>
                    </a:lnTo>
                    <a:lnTo>
                      <a:pt x="1097274" y="133657"/>
                    </a:lnTo>
                    <a:lnTo>
                      <a:pt x="1094276" y="133657"/>
                    </a:lnTo>
                    <a:lnTo>
                      <a:pt x="1091278" y="133657"/>
                    </a:lnTo>
                    <a:lnTo>
                      <a:pt x="1088280" y="133657"/>
                    </a:lnTo>
                    <a:lnTo>
                      <a:pt x="1085282" y="133657"/>
                    </a:lnTo>
                    <a:lnTo>
                      <a:pt x="1082284" y="133657"/>
                    </a:lnTo>
                    <a:lnTo>
                      <a:pt x="1079286" y="133657"/>
                    </a:lnTo>
                    <a:lnTo>
                      <a:pt x="1076288" y="133657"/>
                    </a:lnTo>
                    <a:lnTo>
                      <a:pt x="1073290" y="133657"/>
                    </a:lnTo>
                    <a:lnTo>
                      <a:pt x="1070292" y="133657"/>
                    </a:lnTo>
                    <a:lnTo>
                      <a:pt x="1067294" y="133657"/>
                    </a:lnTo>
                    <a:lnTo>
                      <a:pt x="1064296" y="133657"/>
                    </a:lnTo>
                    <a:lnTo>
                      <a:pt x="1061298" y="133657"/>
                    </a:lnTo>
                    <a:lnTo>
                      <a:pt x="1058300" y="133657"/>
                    </a:lnTo>
                    <a:lnTo>
                      <a:pt x="1055302" y="133657"/>
                    </a:lnTo>
                    <a:lnTo>
                      <a:pt x="1052304" y="133657"/>
                    </a:lnTo>
                    <a:lnTo>
                      <a:pt x="1049306" y="133657"/>
                    </a:lnTo>
                    <a:lnTo>
                      <a:pt x="1046307" y="133657"/>
                    </a:lnTo>
                    <a:lnTo>
                      <a:pt x="1043310" y="133657"/>
                    </a:lnTo>
                    <a:lnTo>
                      <a:pt x="1040312" y="133657"/>
                    </a:lnTo>
                    <a:lnTo>
                      <a:pt x="1037314" y="133657"/>
                    </a:lnTo>
                    <a:lnTo>
                      <a:pt x="1034315" y="133657"/>
                    </a:lnTo>
                    <a:lnTo>
                      <a:pt x="1031317" y="133657"/>
                    </a:lnTo>
                    <a:lnTo>
                      <a:pt x="1028319" y="133657"/>
                    </a:lnTo>
                    <a:lnTo>
                      <a:pt x="1025321" y="133657"/>
                    </a:lnTo>
                    <a:lnTo>
                      <a:pt x="1022323" y="133657"/>
                    </a:lnTo>
                    <a:lnTo>
                      <a:pt x="1019325" y="133657"/>
                    </a:lnTo>
                    <a:lnTo>
                      <a:pt x="1016327" y="133657"/>
                    </a:lnTo>
                    <a:lnTo>
                      <a:pt x="1013329" y="133657"/>
                    </a:lnTo>
                    <a:lnTo>
                      <a:pt x="1010331" y="133657"/>
                    </a:lnTo>
                    <a:lnTo>
                      <a:pt x="1007333" y="133657"/>
                    </a:lnTo>
                    <a:lnTo>
                      <a:pt x="1004335" y="133657"/>
                    </a:lnTo>
                    <a:lnTo>
                      <a:pt x="1001337" y="133657"/>
                    </a:lnTo>
                    <a:lnTo>
                      <a:pt x="998339" y="133657"/>
                    </a:lnTo>
                    <a:lnTo>
                      <a:pt x="995341" y="133657"/>
                    </a:lnTo>
                    <a:lnTo>
                      <a:pt x="992343" y="133657"/>
                    </a:lnTo>
                    <a:lnTo>
                      <a:pt x="989345" y="133657"/>
                    </a:lnTo>
                    <a:lnTo>
                      <a:pt x="986347" y="133657"/>
                    </a:lnTo>
                    <a:lnTo>
                      <a:pt x="983349" y="133657"/>
                    </a:lnTo>
                    <a:lnTo>
                      <a:pt x="980351" y="133657"/>
                    </a:lnTo>
                    <a:lnTo>
                      <a:pt x="977353" y="133657"/>
                    </a:lnTo>
                    <a:lnTo>
                      <a:pt x="974355" y="133657"/>
                    </a:lnTo>
                    <a:lnTo>
                      <a:pt x="971357" y="133657"/>
                    </a:lnTo>
                    <a:lnTo>
                      <a:pt x="968359" y="133657"/>
                    </a:lnTo>
                    <a:lnTo>
                      <a:pt x="965361" y="133657"/>
                    </a:lnTo>
                    <a:lnTo>
                      <a:pt x="962363" y="133657"/>
                    </a:lnTo>
                    <a:lnTo>
                      <a:pt x="959365" y="133657"/>
                    </a:lnTo>
                    <a:lnTo>
                      <a:pt x="956367" y="133657"/>
                    </a:lnTo>
                    <a:lnTo>
                      <a:pt x="953369" y="133657"/>
                    </a:lnTo>
                    <a:lnTo>
                      <a:pt x="950371" y="133657"/>
                    </a:lnTo>
                    <a:lnTo>
                      <a:pt x="947373" y="133657"/>
                    </a:lnTo>
                    <a:lnTo>
                      <a:pt x="944375" y="133657"/>
                    </a:lnTo>
                    <a:lnTo>
                      <a:pt x="941377" y="133657"/>
                    </a:lnTo>
                    <a:lnTo>
                      <a:pt x="938379" y="133657"/>
                    </a:lnTo>
                    <a:lnTo>
                      <a:pt x="935381" y="133657"/>
                    </a:lnTo>
                    <a:lnTo>
                      <a:pt x="932383" y="133657"/>
                    </a:lnTo>
                    <a:lnTo>
                      <a:pt x="929385" y="133657"/>
                    </a:lnTo>
                    <a:lnTo>
                      <a:pt x="926387" y="133657"/>
                    </a:lnTo>
                    <a:lnTo>
                      <a:pt x="923389" y="133657"/>
                    </a:lnTo>
                    <a:lnTo>
                      <a:pt x="920391" y="133657"/>
                    </a:lnTo>
                    <a:lnTo>
                      <a:pt x="917393" y="133657"/>
                    </a:lnTo>
                    <a:lnTo>
                      <a:pt x="914395" y="133657"/>
                    </a:lnTo>
                    <a:lnTo>
                      <a:pt x="911397" y="133657"/>
                    </a:lnTo>
                    <a:lnTo>
                      <a:pt x="908399" y="133657"/>
                    </a:lnTo>
                    <a:lnTo>
                      <a:pt x="905401" y="133657"/>
                    </a:lnTo>
                    <a:lnTo>
                      <a:pt x="902403" y="133657"/>
                    </a:lnTo>
                    <a:lnTo>
                      <a:pt x="899405" y="133657"/>
                    </a:lnTo>
                    <a:lnTo>
                      <a:pt x="896407" y="133657"/>
                    </a:lnTo>
                    <a:lnTo>
                      <a:pt x="893409" y="133657"/>
                    </a:lnTo>
                    <a:lnTo>
                      <a:pt x="890411" y="133657"/>
                    </a:lnTo>
                    <a:lnTo>
                      <a:pt x="887413" y="133657"/>
                    </a:lnTo>
                    <a:lnTo>
                      <a:pt x="884415" y="133657"/>
                    </a:lnTo>
                    <a:lnTo>
                      <a:pt x="881417" y="133657"/>
                    </a:lnTo>
                    <a:lnTo>
                      <a:pt x="878419" y="133657"/>
                    </a:lnTo>
                    <a:lnTo>
                      <a:pt x="875421" y="133657"/>
                    </a:lnTo>
                    <a:lnTo>
                      <a:pt x="872423" y="133657"/>
                    </a:lnTo>
                    <a:lnTo>
                      <a:pt x="869425" y="133657"/>
                    </a:lnTo>
                    <a:lnTo>
                      <a:pt x="866427" y="133657"/>
                    </a:lnTo>
                    <a:lnTo>
                      <a:pt x="863429" y="133657"/>
                    </a:lnTo>
                    <a:lnTo>
                      <a:pt x="860431" y="133657"/>
                    </a:lnTo>
                    <a:lnTo>
                      <a:pt x="857432" y="133657"/>
                    </a:lnTo>
                    <a:lnTo>
                      <a:pt x="854435" y="133657"/>
                    </a:lnTo>
                    <a:lnTo>
                      <a:pt x="851437" y="133657"/>
                    </a:lnTo>
                    <a:lnTo>
                      <a:pt x="848439" y="133657"/>
                    </a:lnTo>
                    <a:lnTo>
                      <a:pt x="845440" y="133657"/>
                    </a:lnTo>
                    <a:lnTo>
                      <a:pt x="842442" y="133657"/>
                    </a:lnTo>
                    <a:lnTo>
                      <a:pt x="839444" y="133657"/>
                    </a:lnTo>
                    <a:lnTo>
                      <a:pt x="836446" y="133657"/>
                    </a:lnTo>
                    <a:lnTo>
                      <a:pt x="833448" y="133657"/>
                    </a:lnTo>
                    <a:lnTo>
                      <a:pt x="830450" y="133657"/>
                    </a:lnTo>
                    <a:lnTo>
                      <a:pt x="827452" y="133657"/>
                    </a:lnTo>
                    <a:lnTo>
                      <a:pt x="824454" y="133657"/>
                    </a:lnTo>
                    <a:lnTo>
                      <a:pt x="821456" y="133657"/>
                    </a:lnTo>
                    <a:lnTo>
                      <a:pt x="818458" y="133657"/>
                    </a:lnTo>
                    <a:lnTo>
                      <a:pt x="815460" y="133657"/>
                    </a:lnTo>
                    <a:lnTo>
                      <a:pt x="812462" y="133657"/>
                    </a:lnTo>
                    <a:lnTo>
                      <a:pt x="809464" y="133657"/>
                    </a:lnTo>
                    <a:lnTo>
                      <a:pt x="806466" y="133657"/>
                    </a:lnTo>
                    <a:lnTo>
                      <a:pt x="803468" y="133657"/>
                    </a:lnTo>
                    <a:lnTo>
                      <a:pt x="800470" y="133657"/>
                    </a:lnTo>
                    <a:lnTo>
                      <a:pt x="797472" y="133657"/>
                    </a:lnTo>
                    <a:lnTo>
                      <a:pt x="794474" y="133657"/>
                    </a:lnTo>
                    <a:lnTo>
                      <a:pt x="791476" y="133657"/>
                    </a:lnTo>
                    <a:lnTo>
                      <a:pt x="788478" y="133657"/>
                    </a:lnTo>
                    <a:lnTo>
                      <a:pt x="785480" y="133657"/>
                    </a:lnTo>
                    <a:lnTo>
                      <a:pt x="782482" y="133657"/>
                    </a:lnTo>
                    <a:lnTo>
                      <a:pt x="779484" y="133657"/>
                    </a:lnTo>
                    <a:lnTo>
                      <a:pt x="776486" y="133657"/>
                    </a:lnTo>
                    <a:lnTo>
                      <a:pt x="773488" y="133657"/>
                    </a:lnTo>
                    <a:lnTo>
                      <a:pt x="770490" y="133657"/>
                    </a:lnTo>
                    <a:lnTo>
                      <a:pt x="767492" y="133657"/>
                    </a:lnTo>
                    <a:lnTo>
                      <a:pt x="764494" y="133657"/>
                    </a:lnTo>
                    <a:lnTo>
                      <a:pt x="761496" y="133657"/>
                    </a:lnTo>
                    <a:lnTo>
                      <a:pt x="758498" y="133657"/>
                    </a:lnTo>
                    <a:lnTo>
                      <a:pt x="755500" y="133657"/>
                    </a:lnTo>
                    <a:lnTo>
                      <a:pt x="752502" y="133657"/>
                    </a:lnTo>
                    <a:lnTo>
                      <a:pt x="749504" y="133657"/>
                    </a:lnTo>
                    <a:lnTo>
                      <a:pt x="746506" y="133657"/>
                    </a:lnTo>
                    <a:lnTo>
                      <a:pt x="743508" y="133657"/>
                    </a:lnTo>
                    <a:lnTo>
                      <a:pt x="740510" y="133657"/>
                    </a:lnTo>
                    <a:lnTo>
                      <a:pt x="737512" y="133657"/>
                    </a:lnTo>
                    <a:lnTo>
                      <a:pt x="734514" y="133657"/>
                    </a:lnTo>
                    <a:lnTo>
                      <a:pt x="731516" y="133657"/>
                    </a:lnTo>
                    <a:lnTo>
                      <a:pt x="728518" y="133657"/>
                    </a:lnTo>
                    <a:lnTo>
                      <a:pt x="725520" y="133657"/>
                    </a:lnTo>
                    <a:lnTo>
                      <a:pt x="722522" y="133657"/>
                    </a:lnTo>
                    <a:lnTo>
                      <a:pt x="719524" y="133657"/>
                    </a:lnTo>
                    <a:lnTo>
                      <a:pt x="716526" y="133657"/>
                    </a:lnTo>
                    <a:lnTo>
                      <a:pt x="713528" y="133657"/>
                    </a:lnTo>
                    <a:lnTo>
                      <a:pt x="710530" y="133657"/>
                    </a:lnTo>
                    <a:lnTo>
                      <a:pt x="707532" y="133657"/>
                    </a:lnTo>
                    <a:lnTo>
                      <a:pt x="704534" y="133657"/>
                    </a:lnTo>
                    <a:lnTo>
                      <a:pt x="701536" y="133657"/>
                    </a:lnTo>
                    <a:lnTo>
                      <a:pt x="698538" y="133657"/>
                    </a:lnTo>
                    <a:lnTo>
                      <a:pt x="695540" y="133657"/>
                    </a:lnTo>
                    <a:lnTo>
                      <a:pt x="692542" y="133657"/>
                    </a:lnTo>
                    <a:lnTo>
                      <a:pt x="689544" y="133657"/>
                    </a:lnTo>
                    <a:lnTo>
                      <a:pt x="686546" y="133657"/>
                    </a:lnTo>
                    <a:lnTo>
                      <a:pt x="683548" y="133657"/>
                    </a:lnTo>
                    <a:lnTo>
                      <a:pt x="680550" y="133657"/>
                    </a:lnTo>
                    <a:lnTo>
                      <a:pt x="677552" y="133657"/>
                    </a:lnTo>
                    <a:lnTo>
                      <a:pt x="674554" y="133657"/>
                    </a:lnTo>
                    <a:lnTo>
                      <a:pt x="671556" y="133657"/>
                    </a:lnTo>
                    <a:lnTo>
                      <a:pt x="668558" y="133657"/>
                    </a:lnTo>
                    <a:lnTo>
                      <a:pt x="665560" y="133657"/>
                    </a:lnTo>
                    <a:lnTo>
                      <a:pt x="662562" y="133657"/>
                    </a:lnTo>
                    <a:lnTo>
                      <a:pt x="659563" y="133657"/>
                    </a:lnTo>
                    <a:lnTo>
                      <a:pt x="656565" y="133657"/>
                    </a:lnTo>
                    <a:lnTo>
                      <a:pt x="653567" y="133657"/>
                    </a:lnTo>
                    <a:lnTo>
                      <a:pt x="650569" y="133657"/>
                    </a:lnTo>
                    <a:lnTo>
                      <a:pt x="647571" y="133657"/>
                    </a:lnTo>
                    <a:lnTo>
                      <a:pt x="644573" y="133657"/>
                    </a:lnTo>
                    <a:lnTo>
                      <a:pt x="641575" y="133657"/>
                    </a:lnTo>
                    <a:lnTo>
                      <a:pt x="638577" y="133657"/>
                    </a:lnTo>
                    <a:lnTo>
                      <a:pt x="635579" y="133657"/>
                    </a:lnTo>
                    <a:lnTo>
                      <a:pt x="632581" y="133657"/>
                    </a:lnTo>
                    <a:lnTo>
                      <a:pt x="629583" y="133657"/>
                    </a:lnTo>
                    <a:lnTo>
                      <a:pt x="626585" y="133657"/>
                    </a:lnTo>
                    <a:lnTo>
                      <a:pt x="623587" y="133657"/>
                    </a:lnTo>
                    <a:lnTo>
                      <a:pt x="620589" y="133657"/>
                    </a:lnTo>
                    <a:lnTo>
                      <a:pt x="617591" y="133657"/>
                    </a:lnTo>
                    <a:lnTo>
                      <a:pt x="614593" y="133657"/>
                    </a:lnTo>
                    <a:lnTo>
                      <a:pt x="611595" y="133657"/>
                    </a:lnTo>
                    <a:lnTo>
                      <a:pt x="608597" y="133657"/>
                    </a:lnTo>
                    <a:lnTo>
                      <a:pt x="605599" y="133657"/>
                    </a:lnTo>
                    <a:lnTo>
                      <a:pt x="602601" y="133657"/>
                    </a:lnTo>
                    <a:lnTo>
                      <a:pt x="599603" y="133657"/>
                    </a:lnTo>
                    <a:lnTo>
                      <a:pt x="596605" y="133657"/>
                    </a:lnTo>
                    <a:lnTo>
                      <a:pt x="593607" y="133657"/>
                    </a:lnTo>
                    <a:lnTo>
                      <a:pt x="590609" y="133657"/>
                    </a:lnTo>
                    <a:lnTo>
                      <a:pt x="587611" y="133657"/>
                    </a:lnTo>
                    <a:lnTo>
                      <a:pt x="584613" y="133657"/>
                    </a:lnTo>
                    <a:lnTo>
                      <a:pt x="581615" y="133657"/>
                    </a:lnTo>
                    <a:lnTo>
                      <a:pt x="578617" y="133657"/>
                    </a:lnTo>
                    <a:lnTo>
                      <a:pt x="575619" y="133657"/>
                    </a:lnTo>
                    <a:lnTo>
                      <a:pt x="572621" y="133657"/>
                    </a:lnTo>
                    <a:lnTo>
                      <a:pt x="569623" y="133657"/>
                    </a:lnTo>
                    <a:lnTo>
                      <a:pt x="566625" y="133657"/>
                    </a:lnTo>
                    <a:lnTo>
                      <a:pt x="563627" y="133657"/>
                    </a:lnTo>
                    <a:lnTo>
                      <a:pt x="560629" y="133657"/>
                    </a:lnTo>
                    <a:lnTo>
                      <a:pt x="557631" y="133657"/>
                    </a:lnTo>
                    <a:lnTo>
                      <a:pt x="554633" y="133657"/>
                    </a:lnTo>
                    <a:lnTo>
                      <a:pt x="551635" y="133657"/>
                    </a:lnTo>
                    <a:lnTo>
                      <a:pt x="548637" y="133657"/>
                    </a:lnTo>
                    <a:lnTo>
                      <a:pt x="545639" y="133657"/>
                    </a:lnTo>
                    <a:lnTo>
                      <a:pt x="542641" y="133657"/>
                    </a:lnTo>
                    <a:lnTo>
                      <a:pt x="539643" y="133657"/>
                    </a:lnTo>
                    <a:lnTo>
                      <a:pt x="536645" y="133657"/>
                    </a:lnTo>
                    <a:lnTo>
                      <a:pt x="533647" y="133657"/>
                    </a:lnTo>
                    <a:lnTo>
                      <a:pt x="530649" y="133657"/>
                    </a:lnTo>
                    <a:lnTo>
                      <a:pt x="527651" y="133657"/>
                    </a:lnTo>
                    <a:lnTo>
                      <a:pt x="524653" y="133657"/>
                    </a:lnTo>
                    <a:lnTo>
                      <a:pt x="521655" y="133657"/>
                    </a:lnTo>
                    <a:lnTo>
                      <a:pt x="518657" y="133657"/>
                    </a:lnTo>
                    <a:lnTo>
                      <a:pt x="515659" y="133657"/>
                    </a:lnTo>
                    <a:lnTo>
                      <a:pt x="512661" y="133657"/>
                    </a:lnTo>
                    <a:lnTo>
                      <a:pt x="509663" y="133657"/>
                    </a:lnTo>
                    <a:lnTo>
                      <a:pt x="506665" y="133657"/>
                    </a:lnTo>
                    <a:lnTo>
                      <a:pt x="503667" y="133657"/>
                    </a:lnTo>
                    <a:lnTo>
                      <a:pt x="500669" y="133657"/>
                    </a:lnTo>
                    <a:lnTo>
                      <a:pt x="497671" y="133657"/>
                    </a:lnTo>
                    <a:lnTo>
                      <a:pt x="494673" y="133657"/>
                    </a:lnTo>
                    <a:lnTo>
                      <a:pt x="491675" y="133657"/>
                    </a:lnTo>
                    <a:lnTo>
                      <a:pt x="488677" y="133657"/>
                    </a:lnTo>
                    <a:lnTo>
                      <a:pt x="485679" y="133657"/>
                    </a:lnTo>
                    <a:lnTo>
                      <a:pt x="482681" y="133657"/>
                    </a:lnTo>
                    <a:lnTo>
                      <a:pt x="479683" y="133657"/>
                    </a:lnTo>
                    <a:lnTo>
                      <a:pt x="476685" y="133657"/>
                    </a:lnTo>
                    <a:lnTo>
                      <a:pt x="473687" y="133657"/>
                    </a:lnTo>
                    <a:lnTo>
                      <a:pt x="470688" y="133657"/>
                    </a:lnTo>
                    <a:lnTo>
                      <a:pt x="467690" y="133657"/>
                    </a:lnTo>
                    <a:lnTo>
                      <a:pt x="464692" y="133657"/>
                    </a:lnTo>
                    <a:lnTo>
                      <a:pt x="461694" y="133657"/>
                    </a:lnTo>
                    <a:lnTo>
                      <a:pt x="458696" y="133657"/>
                    </a:lnTo>
                    <a:lnTo>
                      <a:pt x="455698" y="133657"/>
                    </a:lnTo>
                    <a:lnTo>
                      <a:pt x="452700" y="133657"/>
                    </a:lnTo>
                    <a:lnTo>
                      <a:pt x="449702" y="133657"/>
                    </a:lnTo>
                    <a:lnTo>
                      <a:pt x="446704" y="133657"/>
                    </a:lnTo>
                    <a:lnTo>
                      <a:pt x="443706" y="133657"/>
                    </a:lnTo>
                    <a:lnTo>
                      <a:pt x="440708" y="133657"/>
                    </a:lnTo>
                    <a:lnTo>
                      <a:pt x="437710" y="133657"/>
                    </a:lnTo>
                    <a:lnTo>
                      <a:pt x="434712" y="133657"/>
                    </a:lnTo>
                    <a:lnTo>
                      <a:pt x="431714" y="133657"/>
                    </a:lnTo>
                    <a:lnTo>
                      <a:pt x="428716" y="133657"/>
                    </a:lnTo>
                    <a:lnTo>
                      <a:pt x="425718" y="133657"/>
                    </a:lnTo>
                    <a:lnTo>
                      <a:pt x="422720" y="133657"/>
                    </a:lnTo>
                    <a:lnTo>
                      <a:pt x="419722" y="133657"/>
                    </a:lnTo>
                    <a:lnTo>
                      <a:pt x="416724" y="133657"/>
                    </a:lnTo>
                    <a:lnTo>
                      <a:pt x="413726" y="133657"/>
                    </a:lnTo>
                    <a:lnTo>
                      <a:pt x="410728" y="133657"/>
                    </a:lnTo>
                    <a:lnTo>
                      <a:pt x="407730" y="133657"/>
                    </a:lnTo>
                    <a:lnTo>
                      <a:pt x="404732" y="133657"/>
                    </a:lnTo>
                    <a:lnTo>
                      <a:pt x="401734" y="133657"/>
                    </a:lnTo>
                    <a:lnTo>
                      <a:pt x="398736" y="133657"/>
                    </a:lnTo>
                    <a:lnTo>
                      <a:pt x="395738" y="133657"/>
                    </a:lnTo>
                    <a:lnTo>
                      <a:pt x="392740" y="133657"/>
                    </a:lnTo>
                    <a:lnTo>
                      <a:pt x="389742" y="133657"/>
                    </a:lnTo>
                    <a:lnTo>
                      <a:pt x="386744" y="133657"/>
                    </a:lnTo>
                    <a:lnTo>
                      <a:pt x="383746" y="133657"/>
                    </a:lnTo>
                    <a:lnTo>
                      <a:pt x="380748" y="133657"/>
                    </a:lnTo>
                    <a:lnTo>
                      <a:pt x="377750" y="133657"/>
                    </a:lnTo>
                    <a:lnTo>
                      <a:pt x="374752" y="133657"/>
                    </a:lnTo>
                    <a:lnTo>
                      <a:pt x="371754" y="133657"/>
                    </a:lnTo>
                    <a:lnTo>
                      <a:pt x="368756" y="133657"/>
                    </a:lnTo>
                    <a:lnTo>
                      <a:pt x="365758" y="133657"/>
                    </a:lnTo>
                    <a:lnTo>
                      <a:pt x="362760" y="133657"/>
                    </a:lnTo>
                    <a:lnTo>
                      <a:pt x="359762" y="133657"/>
                    </a:lnTo>
                    <a:lnTo>
                      <a:pt x="356764" y="133657"/>
                    </a:lnTo>
                    <a:lnTo>
                      <a:pt x="353766" y="133657"/>
                    </a:lnTo>
                    <a:lnTo>
                      <a:pt x="350768" y="133657"/>
                    </a:lnTo>
                    <a:lnTo>
                      <a:pt x="347770" y="133657"/>
                    </a:lnTo>
                    <a:lnTo>
                      <a:pt x="344772" y="133657"/>
                    </a:lnTo>
                    <a:lnTo>
                      <a:pt x="341774" y="133657"/>
                    </a:lnTo>
                    <a:lnTo>
                      <a:pt x="338776" y="133657"/>
                    </a:lnTo>
                    <a:lnTo>
                      <a:pt x="335778" y="133657"/>
                    </a:lnTo>
                    <a:lnTo>
                      <a:pt x="332780" y="133657"/>
                    </a:lnTo>
                    <a:lnTo>
                      <a:pt x="329782" y="133657"/>
                    </a:lnTo>
                    <a:lnTo>
                      <a:pt x="326784" y="133657"/>
                    </a:lnTo>
                    <a:lnTo>
                      <a:pt x="323786" y="133657"/>
                    </a:lnTo>
                    <a:lnTo>
                      <a:pt x="320788" y="133657"/>
                    </a:lnTo>
                    <a:lnTo>
                      <a:pt x="317790" y="133657"/>
                    </a:lnTo>
                    <a:lnTo>
                      <a:pt x="314792" y="133657"/>
                    </a:lnTo>
                    <a:lnTo>
                      <a:pt x="311794" y="133657"/>
                    </a:lnTo>
                    <a:lnTo>
                      <a:pt x="308796" y="133657"/>
                    </a:lnTo>
                    <a:lnTo>
                      <a:pt x="305798" y="133657"/>
                    </a:lnTo>
                    <a:lnTo>
                      <a:pt x="302800" y="133657"/>
                    </a:lnTo>
                    <a:lnTo>
                      <a:pt x="299802" y="133657"/>
                    </a:lnTo>
                    <a:lnTo>
                      <a:pt x="296804" y="133657"/>
                    </a:lnTo>
                    <a:lnTo>
                      <a:pt x="293806" y="133657"/>
                    </a:lnTo>
                    <a:lnTo>
                      <a:pt x="290808" y="133657"/>
                    </a:lnTo>
                    <a:lnTo>
                      <a:pt x="287810" y="133657"/>
                    </a:lnTo>
                    <a:lnTo>
                      <a:pt x="284812" y="133657"/>
                    </a:lnTo>
                    <a:lnTo>
                      <a:pt x="281813" y="133657"/>
                    </a:lnTo>
                    <a:lnTo>
                      <a:pt x="278815" y="133657"/>
                    </a:lnTo>
                    <a:lnTo>
                      <a:pt x="275817" y="133657"/>
                    </a:lnTo>
                    <a:lnTo>
                      <a:pt x="272819" y="133657"/>
                    </a:lnTo>
                    <a:lnTo>
                      <a:pt x="269821" y="133657"/>
                    </a:lnTo>
                    <a:lnTo>
                      <a:pt x="266823" y="133657"/>
                    </a:lnTo>
                    <a:lnTo>
                      <a:pt x="263825" y="133657"/>
                    </a:lnTo>
                    <a:lnTo>
                      <a:pt x="260827" y="133657"/>
                    </a:lnTo>
                    <a:lnTo>
                      <a:pt x="257829" y="133657"/>
                    </a:lnTo>
                    <a:lnTo>
                      <a:pt x="254831" y="133657"/>
                    </a:lnTo>
                    <a:lnTo>
                      <a:pt x="251833" y="133657"/>
                    </a:lnTo>
                    <a:lnTo>
                      <a:pt x="248835" y="133657"/>
                    </a:lnTo>
                    <a:lnTo>
                      <a:pt x="245837" y="133657"/>
                    </a:lnTo>
                    <a:lnTo>
                      <a:pt x="242839" y="133657"/>
                    </a:lnTo>
                    <a:lnTo>
                      <a:pt x="239841" y="133657"/>
                    </a:lnTo>
                    <a:lnTo>
                      <a:pt x="236843" y="133657"/>
                    </a:lnTo>
                    <a:lnTo>
                      <a:pt x="233845" y="133657"/>
                    </a:lnTo>
                    <a:lnTo>
                      <a:pt x="230847" y="133657"/>
                    </a:lnTo>
                    <a:lnTo>
                      <a:pt x="227849" y="133657"/>
                    </a:lnTo>
                    <a:lnTo>
                      <a:pt x="224851" y="133657"/>
                    </a:lnTo>
                    <a:lnTo>
                      <a:pt x="221853" y="133657"/>
                    </a:lnTo>
                    <a:lnTo>
                      <a:pt x="218855" y="133657"/>
                    </a:lnTo>
                    <a:lnTo>
                      <a:pt x="215857" y="133657"/>
                    </a:lnTo>
                    <a:lnTo>
                      <a:pt x="212859" y="133657"/>
                    </a:lnTo>
                    <a:lnTo>
                      <a:pt x="209861" y="133657"/>
                    </a:lnTo>
                    <a:lnTo>
                      <a:pt x="206863" y="133657"/>
                    </a:lnTo>
                    <a:lnTo>
                      <a:pt x="203865" y="133657"/>
                    </a:lnTo>
                    <a:lnTo>
                      <a:pt x="200867" y="133657"/>
                    </a:lnTo>
                    <a:lnTo>
                      <a:pt x="197869" y="133657"/>
                    </a:lnTo>
                    <a:lnTo>
                      <a:pt x="194871" y="133657"/>
                    </a:lnTo>
                    <a:lnTo>
                      <a:pt x="191873" y="133657"/>
                    </a:lnTo>
                    <a:lnTo>
                      <a:pt x="188875" y="133657"/>
                    </a:lnTo>
                    <a:lnTo>
                      <a:pt x="185877" y="133657"/>
                    </a:lnTo>
                    <a:lnTo>
                      <a:pt x="182879" y="133657"/>
                    </a:lnTo>
                    <a:lnTo>
                      <a:pt x="179881" y="133657"/>
                    </a:lnTo>
                    <a:lnTo>
                      <a:pt x="176883" y="133657"/>
                    </a:lnTo>
                    <a:lnTo>
                      <a:pt x="173885" y="133657"/>
                    </a:lnTo>
                    <a:lnTo>
                      <a:pt x="170887" y="133657"/>
                    </a:lnTo>
                    <a:lnTo>
                      <a:pt x="167889" y="133657"/>
                    </a:lnTo>
                    <a:lnTo>
                      <a:pt x="164891" y="133657"/>
                    </a:lnTo>
                    <a:lnTo>
                      <a:pt x="161893" y="133657"/>
                    </a:lnTo>
                    <a:lnTo>
                      <a:pt x="158895" y="133657"/>
                    </a:lnTo>
                    <a:lnTo>
                      <a:pt x="155897" y="133657"/>
                    </a:lnTo>
                    <a:lnTo>
                      <a:pt x="152899" y="133657"/>
                    </a:lnTo>
                    <a:lnTo>
                      <a:pt x="149901" y="133657"/>
                    </a:lnTo>
                    <a:lnTo>
                      <a:pt x="146903" y="133657"/>
                    </a:lnTo>
                    <a:lnTo>
                      <a:pt x="143905" y="133657"/>
                    </a:lnTo>
                    <a:lnTo>
                      <a:pt x="140907" y="133657"/>
                    </a:lnTo>
                    <a:lnTo>
                      <a:pt x="137909" y="133657"/>
                    </a:lnTo>
                    <a:lnTo>
                      <a:pt x="134911" y="133657"/>
                    </a:lnTo>
                    <a:lnTo>
                      <a:pt x="131913" y="133657"/>
                    </a:lnTo>
                    <a:lnTo>
                      <a:pt x="128915" y="133657"/>
                    </a:lnTo>
                    <a:lnTo>
                      <a:pt x="125917" y="133657"/>
                    </a:lnTo>
                    <a:lnTo>
                      <a:pt x="122919" y="133657"/>
                    </a:lnTo>
                    <a:lnTo>
                      <a:pt x="119921" y="133657"/>
                    </a:lnTo>
                    <a:lnTo>
                      <a:pt x="116923" y="133657"/>
                    </a:lnTo>
                    <a:lnTo>
                      <a:pt x="113925" y="133657"/>
                    </a:lnTo>
                    <a:lnTo>
                      <a:pt x="110927" y="133657"/>
                    </a:lnTo>
                    <a:lnTo>
                      <a:pt x="107929" y="133657"/>
                    </a:lnTo>
                    <a:lnTo>
                      <a:pt x="104931" y="133657"/>
                    </a:lnTo>
                    <a:lnTo>
                      <a:pt x="101933" y="133657"/>
                    </a:lnTo>
                    <a:lnTo>
                      <a:pt x="98935" y="133657"/>
                    </a:lnTo>
                    <a:lnTo>
                      <a:pt x="95936" y="133657"/>
                    </a:lnTo>
                    <a:lnTo>
                      <a:pt x="92938" y="133657"/>
                    </a:lnTo>
                    <a:lnTo>
                      <a:pt x="89940" y="133657"/>
                    </a:lnTo>
                    <a:lnTo>
                      <a:pt x="86942" y="133657"/>
                    </a:lnTo>
                    <a:lnTo>
                      <a:pt x="83944" y="133657"/>
                    </a:lnTo>
                    <a:lnTo>
                      <a:pt x="80946" y="133657"/>
                    </a:lnTo>
                    <a:lnTo>
                      <a:pt x="77948" y="133657"/>
                    </a:lnTo>
                    <a:lnTo>
                      <a:pt x="74950" y="133657"/>
                    </a:lnTo>
                    <a:lnTo>
                      <a:pt x="71952" y="133657"/>
                    </a:lnTo>
                    <a:lnTo>
                      <a:pt x="68954" y="133657"/>
                    </a:lnTo>
                    <a:lnTo>
                      <a:pt x="65956" y="133657"/>
                    </a:lnTo>
                    <a:lnTo>
                      <a:pt x="62958" y="133657"/>
                    </a:lnTo>
                    <a:lnTo>
                      <a:pt x="59960" y="133657"/>
                    </a:lnTo>
                    <a:lnTo>
                      <a:pt x="56962" y="133657"/>
                    </a:lnTo>
                    <a:lnTo>
                      <a:pt x="53964" y="133657"/>
                    </a:lnTo>
                    <a:lnTo>
                      <a:pt x="50966" y="133657"/>
                    </a:lnTo>
                    <a:lnTo>
                      <a:pt x="47968" y="133657"/>
                    </a:lnTo>
                    <a:lnTo>
                      <a:pt x="44970" y="133657"/>
                    </a:lnTo>
                    <a:lnTo>
                      <a:pt x="41972" y="133657"/>
                    </a:lnTo>
                    <a:lnTo>
                      <a:pt x="38974" y="133657"/>
                    </a:lnTo>
                    <a:lnTo>
                      <a:pt x="35976" y="133657"/>
                    </a:lnTo>
                    <a:lnTo>
                      <a:pt x="32978" y="133657"/>
                    </a:lnTo>
                    <a:lnTo>
                      <a:pt x="29980" y="133657"/>
                    </a:lnTo>
                    <a:lnTo>
                      <a:pt x="26982" y="133657"/>
                    </a:lnTo>
                    <a:lnTo>
                      <a:pt x="23984" y="133657"/>
                    </a:lnTo>
                    <a:lnTo>
                      <a:pt x="20986" y="133657"/>
                    </a:lnTo>
                    <a:lnTo>
                      <a:pt x="17988" y="133657"/>
                    </a:lnTo>
                    <a:lnTo>
                      <a:pt x="14990" y="133657"/>
                    </a:lnTo>
                    <a:lnTo>
                      <a:pt x="11992" y="133657"/>
                    </a:lnTo>
                    <a:lnTo>
                      <a:pt x="8994" y="133657"/>
                    </a:lnTo>
                    <a:lnTo>
                      <a:pt x="5996" y="133657"/>
                    </a:lnTo>
                    <a:lnTo>
                      <a:pt x="2998" y="133657"/>
                    </a:lnTo>
                    <a:lnTo>
                      <a:pt x="0" y="133657"/>
                    </a:lnTo>
                    <a:close/>
                  </a:path>
                </a:pathLst>
              </a:custGeom>
              <a:solidFill>
                <a:srgbClr val="FD8D62">
                  <a:alpha val="50000"/>
                </a:srgbClr>
              </a:solidFill>
              <a:ln w="12584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066B6C67-978F-024D-821C-8DF30DB804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flipV="1">
                <a:off x="701661" y="2119628"/>
                <a:ext cx="4507200" cy="177634"/>
              </a:xfrm>
              <a:custGeom>
                <a:avLst/>
                <a:gdLst>
                  <a:gd name="connsiteX0" fmla="*/ 0 w 7458147"/>
                  <a:gd name="connsiteY0" fmla="*/ 14 h 293934"/>
                  <a:gd name="connsiteX1" fmla="*/ 7458148 w 7458147"/>
                  <a:gd name="connsiteY1" fmla="*/ 14 h 293934"/>
                  <a:gd name="connsiteX2" fmla="*/ 7458148 w 7458147"/>
                  <a:gd name="connsiteY2" fmla="*/ 293949 h 293934"/>
                  <a:gd name="connsiteX3" fmla="*/ 0 w 7458147"/>
                  <a:gd name="connsiteY3" fmla="*/ 293949 h 293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58147" h="293934">
                    <a:moveTo>
                      <a:pt x="0" y="14"/>
                    </a:moveTo>
                    <a:lnTo>
                      <a:pt x="7458148" y="14"/>
                    </a:lnTo>
                    <a:lnTo>
                      <a:pt x="7458148" y="293949"/>
                    </a:lnTo>
                    <a:lnTo>
                      <a:pt x="0" y="293949"/>
                    </a:lnTo>
                    <a:close/>
                  </a:path>
                </a:pathLst>
              </a:custGeom>
            </p:spPr>
          </p:pic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66FB2E8-2F54-4949-B99C-9D650781505E}"/>
                  </a:ext>
                </a:extLst>
              </p:cNvPr>
              <p:cNvSpPr txBox="1"/>
              <p:nvPr/>
            </p:nvSpPr>
            <p:spPr>
              <a:xfrm>
                <a:off x="654575" y="598423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a</a:t>
                </a: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C52AE6BD-340A-184E-BB85-655E690850B7}"/>
                  </a:ext>
                </a:extLst>
              </p:cNvPr>
              <p:cNvGrpSpPr/>
              <p:nvPr/>
            </p:nvGrpSpPr>
            <p:grpSpPr>
              <a:xfrm>
                <a:off x="701661" y="1728834"/>
                <a:ext cx="4507200" cy="177018"/>
                <a:chOff x="729569" y="1050322"/>
                <a:chExt cx="4507200" cy="177018"/>
              </a:xfrm>
            </p:grpSpPr>
            <p:grpSp>
              <p:nvGrpSpPr>
                <p:cNvPr id="33" name="Graphic 21">
                  <a:extLst>
                    <a:ext uri="{FF2B5EF4-FFF2-40B4-BE49-F238E27FC236}">
                      <a16:creationId xmlns:a16="http://schemas.microsoft.com/office/drawing/2014/main" id="{EB4CD844-9503-C146-B668-53B04F364E2E}"/>
                    </a:ext>
                  </a:extLst>
                </p:cNvPr>
                <p:cNvGrpSpPr/>
                <p:nvPr/>
              </p:nvGrpSpPr>
              <p:grpSpPr>
                <a:xfrm>
                  <a:off x="729569" y="1050322"/>
                  <a:ext cx="4507200" cy="177018"/>
                  <a:chOff x="479447" y="5627126"/>
                  <a:chExt cx="4449939" cy="177018"/>
                </a:xfrm>
              </p:grpSpPr>
              <p:pic>
                <p:nvPicPr>
                  <p:cNvPr id="34" name="Picture 33">
                    <a:extLst>
                      <a:ext uri="{FF2B5EF4-FFF2-40B4-BE49-F238E27FC236}">
                        <a16:creationId xmlns:a16="http://schemas.microsoft.com/office/drawing/2014/main" id="{BF98D2A1-06C0-8C4B-B80D-A3F380328F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 flipV="1">
                    <a:off x="479447" y="5627126"/>
                    <a:ext cx="4449939" cy="177018"/>
                  </a:xfrm>
                  <a:custGeom>
                    <a:avLst/>
                    <a:gdLst>
                      <a:gd name="connsiteX0" fmla="*/ 0 w 4449939"/>
                      <a:gd name="connsiteY0" fmla="*/ 13 h 177018"/>
                      <a:gd name="connsiteX1" fmla="*/ 4449940 w 4449939"/>
                      <a:gd name="connsiteY1" fmla="*/ 13 h 177018"/>
                      <a:gd name="connsiteX2" fmla="*/ 4449940 w 4449939"/>
                      <a:gd name="connsiteY2" fmla="*/ 177032 h 177018"/>
                      <a:gd name="connsiteX3" fmla="*/ 0 w 4449939"/>
                      <a:gd name="connsiteY3" fmla="*/ 177032 h 1770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9939" h="177018">
                        <a:moveTo>
                          <a:pt x="0" y="13"/>
                        </a:moveTo>
                        <a:lnTo>
                          <a:pt x="4449940" y="13"/>
                        </a:lnTo>
                        <a:lnTo>
                          <a:pt x="4449940" y="177032"/>
                        </a:lnTo>
                        <a:lnTo>
                          <a:pt x="0" y="177032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35" name="Freeform 34">
                    <a:extLst>
                      <a:ext uri="{FF2B5EF4-FFF2-40B4-BE49-F238E27FC236}">
                        <a16:creationId xmlns:a16="http://schemas.microsoft.com/office/drawing/2014/main" id="{F6D26C1D-7E88-AE44-8E77-6B82CCCC8E79}"/>
                      </a:ext>
                    </a:extLst>
                  </p:cNvPr>
                  <p:cNvSpPr/>
                  <p:nvPr/>
                </p:nvSpPr>
                <p:spPr>
                  <a:xfrm>
                    <a:off x="2417110" y="5689356"/>
                    <a:ext cx="46633" cy="45871"/>
                  </a:xfrm>
                  <a:custGeom>
                    <a:avLst/>
                    <a:gdLst>
                      <a:gd name="connsiteX0" fmla="*/ 487 w 46633"/>
                      <a:gd name="connsiteY0" fmla="*/ 45899 h 45871"/>
                      <a:gd name="connsiteX1" fmla="*/ 47120 w 46633"/>
                      <a:gd name="connsiteY1" fmla="*/ 28 h 45871"/>
                      <a:gd name="connsiteX2" fmla="*/ 487 w 46633"/>
                      <a:gd name="connsiteY2" fmla="*/ 28 h 45871"/>
                      <a:gd name="connsiteX3" fmla="*/ 47120 w 46633"/>
                      <a:gd name="connsiteY3" fmla="*/ 45899 h 458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6633" h="45871">
                        <a:moveTo>
                          <a:pt x="487" y="45899"/>
                        </a:moveTo>
                        <a:lnTo>
                          <a:pt x="47120" y="28"/>
                        </a:lnTo>
                        <a:moveTo>
                          <a:pt x="487" y="28"/>
                        </a:moveTo>
                        <a:lnTo>
                          <a:pt x="47120" y="45899"/>
                        </a:lnTo>
                      </a:path>
                    </a:pathLst>
                  </a:custGeom>
                  <a:solidFill>
                    <a:srgbClr val="A9A9A9"/>
                  </a:solidFill>
                  <a:ln w="16353" cap="flat">
                    <a:solidFill>
                      <a:srgbClr val="4D4D4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6" name="Freeform 35">
                    <a:extLst>
                      <a:ext uri="{FF2B5EF4-FFF2-40B4-BE49-F238E27FC236}">
                        <a16:creationId xmlns:a16="http://schemas.microsoft.com/office/drawing/2014/main" id="{5DC4A44A-0C30-AC46-84BC-3CBBEC997C79}"/>
                      </a:ext>
                    </a:extLst>
                  </p:cNvPr>
                  <p:cNvSpPr/>
                  <p:nvPr/>
                </p:nvSpPr>
                <p:spPr>
                  <a:xfrm>
                    <a:off x="479447" y="5804145"/>
                    <a:ext cx="4446667" cy="4023"/>
                  </a:xfrm>
                  <a:custGeom>
                    <a:avLst/>
                    <a:gdLst>
                      <a:gd name="connsiteX0" fmla="*/ 0 w 4446667"/>
                      <a:gd name="connsiteY0" fmla="*/ 0 h 4023"/>
                      <a:gd name="connsiteX1" fmla="*/ 4446668 w 4446667"/>
                      <a:gd name="connsiteY1" fmla="*/ 0 h 4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46667" h="4023">
                        <a:moveTo>
                          <a:pt x="0" y="0"/>
                        </a:moveTo>
                        <a:lnTo>
                          <a:pt x="4446668" y="0"/>
                        </a:lnTo>
                      </a:path>
                    </a:pathLst>
                  </a:custGeom>
                  <a:noFill/>
                  <a:ln w="32707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7" name="Freeform 36">
                    <a:extLst>
                      <a:ext uri="{FF2B5EF4-FFF2-40B4-BE49-F238E27FC236}">
                        <a16:creationId xmlns:a16="http://schemas.microsoft.com/office/drawing/2014/main" id="{FA50397D-17B6-3D4A-9124-A996720C8B34}"/>
                      </a:ext>
                    </a:extLst>
                  </p:cNvPr>
                  <p:cNvSpPr/>
                  <p:nvPr/>
                </p:nvSpPr>
                <p:spPr>
                  <a:xfrm>
                    <a:off x="479447" y="5629186"/>
                    <a:ext cx="4446667" cy="4023"/>
                  </a:xfrm>
                  <a:custGeom>
                    <a:avLst/>
                    <a:gdLst>
                      <a:gd name="connsiteX0" fmla="*/ 0 w 4446667"/>
                      <a:gd name="connsiteY0" fmla="*/ 0 h 4023"/>
                      <a:gd name="connsiteX1" fmla="*/ 4446668 w 4446667"/>
                      <a:gd name="connsiteY1" fmla="*/ 0 h 4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46667" h="4023">
                        <a:moveTo>
                          <a:pt x="0" y="0"/>
                        </a:moveTo>
                        <a:lnTo>
                          <a:pt x="4446668" y="0"/>
                        </a:lnTo>
                      </a:path>
                    </a:pathLst>
                  </a:custGeom>
                  <a:noFill/>
                  <a:ln w="32707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1506ECB5-56DF-1241-9598-FEE586BBA5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42040" y="1134449"/>
                  <a:ext cx="270753" cy="0"/>
                </a:xfrm>
                <a:prstGeom prst="line">
                  <a:avLst/>
                </a:prstGeom>
                <a:ln w="19050">
                  <a:solidFill>
                    <a:srgbClr val="4D4D4D"/>
                  </a:solidFill>
                  <a:prstDash val="solid"/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26B67AC3-0D4D-2C45-9102-706BF1D1335C}"/>
                  </a:ext>
                </a:extLst>
              </p:cNvPr>
              <p:cNvSpPr/>
              <p:nvPr/>
            </p:nvSpPr>
            <p:spPr>
              <a:xfrm>
                <a:off x="5168640" y="1696678"/>
                <a:ext cx="1746019" cy="357517"/>
              </a:xfrm>
              <a:custGeom>
                <a:avLst/>
                <a:gdLst>
                  <a:gd name="connsiteX0" fmla="*/ 0 w 1746019"/>
                  <a:gd name="connsiteY0" fmla="*/ 357517 h 357517"/>
                  <a:gd name="connsiteX1" fmla="*/ 1746019 w 1746019"/>
                  <a:gd name="connsiteY1" fmla="*/ 357517 h 357517"/>
                  <a:gd name="connsiteX2" fmla="*/ 1746019 w 1746019"/>
                  <a:gd name="connsiteY2" fmla="*/ 0 h 357517"/>
                  <a:gd name="connsiteX3" fmla="*/ 0 w 1746019"/>
                  <a:gd name="connsiteY3" fmla="*/ 0 h 357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6019" h="357517">
                    <a:moveTo>
                      <a:pt x="0" y="357517"/>
                    </a:moveTo>
                    <a:lnTo>
                      <a:pt x="1746019" y="357517"/>
                    </a:lnTo>
                    <a:lnTo>
                      <a:pt x="1746019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2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2B017D7A-353C-E542-ADE2-C0631E51F4EE}"/>
                  </a:ext>
                </a:extLst>
              </p:cNvPr>
              <p:cNvSpPr/>
              <p:nvPr/>
            </p:nvSpPr>
            <p:spPr>
              <a:xfrm>
                <a:off x="5305207" y="1786057"/>
                <a:ext cx="1517556" cy="135310"/>
              </a:xfrm>
              <a:custGeom>
                <a:avLst/>
                <a:gdLst>
                  <a:gd name="connsiteX0" fmla="*/ 0 w 1517556"/>
                  <a:gd name="connsiteY0" fmla="*/ 135310 h 135310"/>
                  <a:gd name="connsiteX1" fmla="*/ 1517556 w 1517556"/>
                  <a:gd name="connsiteY1" fmla="*/ 135310 h 135310"/>
                  <a:gd name="connsiteX2" fmla="*/ 1517556 w 1517556"/>
                  <a:gd name="connsiteY2" fmla="*/ 0 h 135310"/>
                  <a:gd name="connsiteX3" fmla="*/ 0 w 1517556"/>
                  <a:gd name="connsiteY3" fmla="*/ 0 h 13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7556" h="135310">
                    <a:moveTo>
                      <a:pt x="0" y="135310"/>
                    </a:moveTo>
                    <a:lnTo>
                      <a:pt x="1517556" y="135310"/>
                    </a:lnTo>
                    <a:lnTo>
                      <a:pt x="1517556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2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06313D9C-5231-0142-B1DE-98F55613B478}"/>
                  </a:ext>
                </a:extLst>
              </p:cNvPr>
              <p:cNvSpPr/>
              <p:nvPr/>
            </p:nvSpPr>
            <p:spPr>
              <a:xfrm>
                <a:off x="5306724" y="1786057"/>
                <a:ext cx="1514519" cy="135310"/>
              </a:xfrm>
              <a:custGeom>
                <a:avLst/>
                <a:gdLst>
                  <a:gd name="connsiteX0" fmla="*/ 0 w 1514519"/>
                  <a:gd name="connsiteY0" fmla="*/ 135310 h 135310"/>
                  <a:gd name="connsiteX1" fmla="*/ 0 w 1514519"/>
                  <a:gd name="connsiteY1" fmla="*/ 135310 h 135310"/>
                  <a:gd name="connsiteX2" fmla="*/ 3035 w 1514519"/>
                  <a:gd name="connsiteY2" fmla="*/ 135310 h 135310"/>
                  <a:gd name="connsiteX3" fmla="*/ 6070 w 1514519"/>
                  <a:gd name="connsiteY3" fmla="*/ 135310 h 135310"/>
                  <a:gd name="connsiteX4" fmla="*/ 9105 w 1514519"/>
                  <a:gd name="connsiteY4" fmla="*/ 135310 h 135310"/>
                  <a:gd name="connsiteX5" fmla="*/ 12140 w 1514519"/>
                  <a:gd name="connsiteY5" fmla="*/ 135310 h 135310"/>
                  <a:gd name="connsiteX6" fmla="*/ 15176 w 1514519"/>
                  <a:gd name="connsiteY6" fmla="*/ 135310 h 135310"/>
                  <a:gd name="connsiteX7" fmla="*/ 18211 w 1514519"/>
                  <a:gd name="connsiteY7" fmla="*/ 135310 h 135310"/>
                  <a:gd name="connsiteX8" fmla="*/ 21246 w 1514519"/>
                  <a:gd name="connsiteY8" fmla="*/ 135310 h 135310"/>
                  <a:gd name="connsiteX9" fmla="*/ 24281 w 1514519"/>
                  <a:gd name="connsiteY9" fmla="*/ 135310 h 135310"/>
                  <a:gd name="connsiteX10" fmla="*/ 27316 w 1514519"/>
                  <a:gd name="connsiteY10" fmla="*/ 135295 h 135310"/>
                  <a:gd name="connsiteX11" fmla="*/ 30351 w 1514519"/>
                  <a:gd name="connsiteY11" fmla="*/ 135276 h 135310"/>
                  <a:gd name="connsiteX12" fmla="*/ 33386 w 1514519"/>
                  <a:gd name="connsiteY12" fmla="*/ 135255 h 135310"/>
                  <a:gd name="connsiteX13" fmla="*/ 36421 w 1514519"/>
                  <a:gd name="connsiteY13" fmla="*/ 135235 h 135310"/>
                  <a:gd name="connsiteX14" fmla="*/ 39456 w 1514519"/>
                  <a:gd name="connsiteY14" fmla="*/ 135214 h 135310"/>
                  <a:gd name="connsiteX15" fmla="*/ 42492 w 1514519"/>
                  <a:gd name="connsiteY15" fmla="*/ 135194 h 135310"/>
                  <a:gd name="connsiteX16" fmla="*/ 45527 w 1514519"/>
                  <a:gd name="connsiteY16" fmla="*/ 135165 h 135310"/>
                  <a:gd name="connsiteX17" fmla="*/ 48562 w 1514519"/>
                  <a:gd name="connsiteY17" fmla="*/ 135127 h 135310"/>
                  <a:gd name="connsiteX18" fmla="*/ 51597 w 1514519"/>
                  <a:gd name="connsiteY18" fmla="*/ 135088 h 135310"/>
                  <a:gd name="connsiteX19" fmla="*/ 54632 w 1514519"/>
                  <a:gd name="connsiteY19" fmla="*/ 135051 h 135310"/>
                  <a:gd name="connsiteX20" fmla="*/ 57667 w 1514519"/>
                  <a:gd name="connsiteY20" fmla="*/ 135012 h 135310"/>
                  <a:gd name="connsiteX21" fmla="*/ 60702 w 1514519"/>
                  <a:gd name="connsiteY21" fmla="*/ 134975 h 135310"/>
                  <a:gd name="connsiteX22" fmla="*/ 63737 w 1514519"/>
                  <a:gd name="connsiteY22" fmla="*/ 134937 h 135310"/>
                  <a:gd name="connsiteX23" fmla="*/ 66772 w 1514519"/>
                  <a:gd name="connsiteY23" fmla="*/ 134899 h 135310"/>
                  <a:gd name="connsiteX24" fmla="*/ 69808 w 1514519"/>
                  <a:gd name="connsiteY24" fmla="*/ 134862 h 135310"/>
                  <a:gd name="connsiteX25" fmla="*/ 72843 w 1514519"/>
                  <a:gd name="connsiteY25" fmla="*/ 134824 h 135310"/>
                  <a:gd name="connsiteX26" fmla="*/ 75878 w 1514519"/>
                  <a:gd name="connsiteY26" fmla="*/ 134772 h 135310"/>
                  <a:gd name="connsiteX27" fmla="*/ 78913 w 1514519"/>
                  <a:gd name="connsiteY27" fmla="*/ 134705 h 135310"/>
                  <a:gd name="connsiteX28" fmla="*/ 81948 w 1514519"/>
                  <a:gd name="connsiteY28" fmla="*/ 134636 h 135310"/>
                  <a:gd name="connsiteX29" fmla="*/ 84983 w 1514519"/>
                  <a:gd name="connsiteY29" fmla="*/ 134569 h 135310"/>
                  <a:gd name="connsiteX30" fmla="*/ 88018 w 1514519"/>
                  <a:gd name="connsiteY30" fmla="*/ 134502 h 135310"/>
                  <a:gd name="connsiteX31" fmla="*/ 91053 w 1514519"/>
                  <a:gd name="connsiteY31" fmla="*/ 134435 h 135310"/>
                  <a:gd name="connsiteX32" fmla="*/ 94088 w 1514519"/>
                  <a:gd name="connsiteY32" fmla="*/ 134368 h 135310"/>
                  <a:gd name="connsiteX33" fmla="*/ 97124 w 1514519"/>
                  <a:gd name="connsiteY33" fmla="*/ 134301 h 135310"/>
                  <a:gd name="connsiteX34" fmla="*/ 100159 w 1514519"/>
                  <a:gd name="connsiteY34" fmla="*/ 134235 h 135310"/>
                  <a:gd name="connsiteX35" fmla="*/ 103194 w 1514519"/>
                  <a:gd name="connsiteY35" fmla="*/ 134170 h 135310"/>
                  <a:gd name="connsiteX36" fmla="*/ 106229 w 1514519"/>
                  <a:gd name="connsiteY36" fmla="*/ 134074 h 135310"/>
                  <a:gd name="connsiteX37" fmla="*/ 109264 w 1514519"/>
                  <a:gd name="connsiteY37" fmla="*/ 133950 h 135310"/>
                  <a:gd name="connsiteX38" fmla="*/ 112299 w 1514519"/>
                  <a:gd name="connsiteY38" fmla="*/ 133826 h 135310"/>
                  <a:gd name="connsiteX39" fmla="*/ 115334 w 1514519"/>
                  <a:gd name="connsiteY39" fmla="*/ 133702 h 135310"/>
                  <a:gd name="connsiteX40" fmla="*/ 118369 w 1514519"/>
                  <a:gd name="connsiteY40" fmla="*/ 133579 h 135310"/>
                  <a:gd name="connsiteX41" fmla="*/ 121405 w 1514519"/>
                  <a:gd name="connsiteY41" fmla="*/ 133456 h 135310"/>
                  <a:gd name="connsiteX42" fmla="*/ 124440 w 1514519"/>
                  <a:gd name="connsiteY42" fmla="*/ 133333 h 135310"/>
                  <a:gd name="connsiteX43" fmla="*/ 127475 w 1514519"/>
                  <a:gd name="connsiteY43" fmla="*/ 133211 h 135310"/>
                  <a:gd name="connsiteX44" fmla="*/ 130510 w 1514519"/>
                  <a:gd name="connsiteY44" fmla="*/ 133090 h 135310"/>
                  <a:gd name="connsiteX45" fmla="*/ 133545 w 1514519"/>
                  <a:gd name="connsiteY45" fmla="*/ 132968 h 135310"/>
                  <a:gd name="connsiteX46" fmla="*/ 136580 w 1514519"/>
                  <a:gd name="connsiteY46" fmla="*/ 132823 h 135310"/>
                  <a:gd name="connsiteX47" fmla="*/ 139615 w 1514519"/>
                  <a:gd name="connsiteY47" fmla="*/ 132653 h 135310"/>
                  <a:gd name="connsiteX48" fmla="*/ 142650 w 1514519"/>
                  <a:gd name="connsiteY48" fmla="*/ 132482 h 135310"/>
                  <a:gd name="connsiteX49" fmla="*/ 145685 w 1514519"/>
                  <a:gd name="connsiteY49" fmla="*/ 132314 h 135310"/>
                  <a:gd name="connsiteX50" fmla="*/ 148721 w 1514519"/>
                  <a:gd name="connsiteY50" fmla="*/ 132146 h 135310"/>
                  <a:gd name="connsiteX51" fmla="*/ 151756 w 1514519"/>
                  <a:gd name="connsiteY51" fmla="*/ 131978 h 135310"/>
                  <a:gd name="connsiteX52" fmla="*/ 154791 w 1514519"/>
                  <a:gd name="connsiteY52" fmla="*/ 131812 h 135310"/>
                  <a:gd name="connsiteX53" fmla="*/ 157826 w 1514519"/>
                  <a:gd name="connsiteY53" fmla="*/ 131646 h 135310"/>
                  <a:gd name="connsiteX54" fmla="*/ 160861 w 1514519"/>
                  <a:gd name="connsiteY54" fmla="*/ 131481 h 135310"/>
                  <a:gd name="connsiteX55" fmla="*/ 163896 w 1514519"/>
                  <a:gd name="connsiteY55" fmla="*/ 131317 h 135310"/>
                  <a:gd name="connsiteX56" fmla="*/ 166931 w 1514519"/>
                  <a:gd name="connsiteY56" fmla="*/ 131093 h 135310"/>
                  <a:gd name="connsiteX57" fmla="*/ 169966 w 1514519"/>
                  <a:gd name="connsiteY57" fmla="*/ 130812 h 135310"/>
                  <a:gd name="connsiteX58" fmla="*/ 173001 w 1514519"/>
                  <a:gd name="connsiteY58" fmla="*/ 130530 h 135310"/>
                  <a:gd name="connsiteX59" fmla="*/ 176037 w 1514519"/>
                  <a:gd name="connsiteY59" fmla="*/ 130250 h 135310"/>
                  <a:gd name="connsiteX60" fmla="*/ 179072 w 1514519"/>
                  <a:gd name="connsiteY60" fmla="*/ 129971 h 135310"/>
                  <a:gd name="connsiteX61" fmla="*/ 182107 w 1514519"/>
                  <a:gd name="connsiteY61" fmla="*/ 129694 h 135310"/>
                  <a:gd name="connsiteX62" fmla="*/ 185142 w 1514519"/>
                  <a:gd name="connsiteY62" fmla="*/ 129418 h 135310"/>
                  <a:gd name="connsiteX63" fmla="*/ 188177 w 1514519"/>
                  <a:gd name="connsiteY63" fmla="*/ 129143 h 135310"/>
                  <a:gd name="connsiteX64" fmla="*/ 191212 w 1514519"/>
                  <a:gd name="connsiteY64" fmla="*/ 128869 h 135310"/>
                  <a:gd name="connsiteX65" fmla="*/ 194247 w 1514519"/>
                  <a:gd name="connsiteY65" fmla="*/ 128597 h 135310"/>
                  <a:gd name="connsiteX66" fmla="*/ 197282 w 1514519"/>
                  <a:gd name="connsiteY66" fmla="*/ 128272 h 135310"/>
                  <a:gd name="connsiteX67" fmla="*/ 200317 w 1514519"/>
                  <a:gd name="connsiteY67" fmla="*/ 127892 h 135310"/>
                  <a:gd name="connsiteX68" fmla="*/ 203353 w 1514519"/>
                  <a:gd name="connsiteY68" fmla="*/ 127514 h 135310"/>
                  <a:gd name="connsiteX69" fmla="*/ 206388 w 1514519"/>
                  <a:gd name="connsiteY69" fmla="*/ 127140 h 135310"/>
                  <a:gd name="connsiteX70" fmla="*/ 209423 w 1514519"/>
                  <a:gd name="connsiteY70" fmla="*/ 126766 h 135310"/>
                  <a:gd name="connsiteX71" fmla="*/ 212458 w 1514519"/>
                  <a:gd name="connsiteY71" fmla="*/ 126395 h 135310"/>
                  <a:gd name="connsiteX72" fmla="*/ 215493 w 1514519"/>
                  <a:gd name="connsiteY72" fmla="*/ 126025 h 135310"/>
                  <a:gd name="connsiteX73" fmla="*/ 218528 w 1514519"/>
                  <a:gd name="connsiteY73" fmla="*/ 125657 h 135310"/>
                  <a:gd name="connsiteX74" fmla="*/ 221563 w 1514519"/>
                  <a:gd name="connsiteY74" fmla="*/ 125292 h 135310"/>
                  <a:gd name="connsiteX75" fmla="*/ 224598 w 1514519"/>
                  <a:gd name="connsiteY75" fmla="*/ 124929 h 135310"/>
                  <a:gd name="connsiteX76" fmla="*/ 227633 w 1514519"/>
                  <a:gd name="connsiteY76" fmla="*/ 124505 h 135310"/>
                  <a:gd name="connsiteX77" fmla="*/ 230669 w 1514519"/>
                  <a:gd name="connsiteY77" fmla="*/ 124020 h 135310"/>
                  <a:gd name="connsiteX78" fmla="*/ 233704 w 1514519"/>
                  <a:gd name="connsiteY78" fmla="*/ 123538 h 135310"/>
                  <a:gd name="connsiteX79" fmla="*/ 236739 w 1514519"/>
                  <a:gd name="connsiteY79" fmla="*/ 123059 h 135310"/>
                  <a:gd name="connsiteX80" fmla="*/ 239774 w 1514519"/>
                  <a:gd name="connsiteY80" fmla="*/ 122582 h 135310"/>
                  <a:gd name="connsiteX81" fmla="*/ 242809 w 1514519"/>
                  <a:gd name="connsiteY81" fmla="*/ 122108 h 135310"/>
                  <a:gd name="connsiteX82" fmla="*/ 245844 w 1514519"/>
                  <a:gd name="connsiteY82" fmla="*/ 121638 h 135310"/>
                  <a:gd name="connsiteX83" fmla="*/ 248879 w 1514519"/>
                  <a:gd name="connsiteY83" fmla="*/ 121170 h 135310"/>
                  <a:gd name="connsiteX84" fmla="*/ 251914 w 1514519"/>
                  <a:gd name="connsiteY84" fmla="*/ 120706 h 135310"/>
                  <a:gd name="connsiteX85" fmla="*/ 254949 w 1514519"/>
                  <a:gd name="connsiteY85" fmla="*/ 120245 h 135310"/>
                  <a:gd name="connsiteX86" fmla="*/ 257985 w 1514519"/>
                  <a:gd name="connsiteY86" fmla="*/ 119712 h 135310"/>
                  <a:gd name="connsiteX87" fmla="*/ 261020 w 1514519"/>
                  <a:gd name="connsiteY87" fmla="*/ 119105 h 135310"/>
                  <a:gd name="connsiteX88" fmla="*/ 264055 w 1514519"/>
                  <a:gd name="connsiteY88" fmla="*/ 118503 h 135310"/>
                  <a:gd name="connsiteX89" fmla="*/ 267090 w 1514519"/>
                  <a:gd name="connsiteY89" fmla="*/ 117905 h 135310"/>
                  <a:gd name="connsiteX90" fmla="*/ 270125 w 1514519"/>
                  <a:gd name="connsiteY90" fmla="*/ 117310 h 135310"/>
                  <a:gd name="connsiteX91" fmla="*/ 273160 w 1514519"/>
                  <a:gd name="connsiteY91" fmla="*/ 116721 h 135310"/>
                  <a:gd name="connsiteX92" fmla="*/ 276195 w 1514519"/>
                  <a:gd name="connsiteY92" fmla="*/ 116135 h 135310"/>
                  <a:gd name="connsiteX93" fmla="*/ 279230 w 1514519"/>
                  <a:gd name="connsiteY93" fmla="*/ 115554 h 135310"/>
                  <a:gd name="connsiteX94" fmla="*/ 282265 w 1514519"/>
                  <a:gd name="connsiteY94" fmla="*/ 114977 h 135310"/>
                  <a:gd name="connsiteX95" fmla="*/ 285301 w 1514519"/>
                  <a:gd name="connsiteY95" fmla="*/ 114406 h 135310"/>
                  <a:gd name="connsiteX96" fmla="*/ 288336 w 1514519"/>
                  <a:gd name="connsiteY96" fmla="*/ 113761 h 135310"/>
                  <a:gd name="connsiteX97" fmla="*/ 291371 w 1514519"/>
                  <a:gd name="connsiteY97" fmla="*/ 113045 h 135310"/>
                  <a:gd name="connsiteX98" fmla="*/ 294406 w 1514519"/>
                  <a:gd name="connsiteY98" fmla="*/ 112334 h 135310"/>
                  <a:gd name="connsiteX99" fmla="*/ 297441 w 1514519"/>
                  <a:gd name="connsiteY99" fmla="*/ 111629 h 135310"/>
                  <a:gd name="connsiteX100" fmla="*/ 300476 w 1514519"/>
                  <a:gd name="connsiteY100" fmla="*/ 110928 h 135310"/>
                  <a:gd name="connsiteX101" fmla="*/ 303511 w 1514519"/>
                  <a:gd name="connsiteY101" fmla="*/ 110234 h 135310"/>
                  <a:gd name="connsiteX102" fmla="*/ 306546 w 1514519"/>
                  <a:gd name="connsiteY102" fmla="*/ 109546 h 135310"/>
                  <a:gd name="connsiteX103" fmla="*/ 309582 w 1514519"/>
                  <a:gd name="connsiteY103" fmla="*/ 108864 h 135310"/>
                  <a:gd name="connsiteX104" fmla="*/ 312617 w 1514519"/>
                  <a:gd name="connsiteY104" fmla="*/ 108187 h 135310"/>
                  <a:gd name="connsiteX105" fmla="*/ 315652 w 1514519"/>
                  <a:gd name="connsiteY105" fmla="*/ 107518 h 135310"/>
                  <a:gd name="connsiteX106" fmla="*/ 318687 w 1514519"/>
                  <a:gd name="connsiteY106" fmla="*/ 106742 h 135310"/>
                  <a:gd name="connsiteX107" fmla="*/ 321722 w 1514519"/>
                  <a:gd name="connsiteY107" fmla="*/ 105861 h 135310"/>
                  <a:gd name="connsiteX108" fmla="*/ 324757 w 1514519"/>
                  <a:gd name="connsiteY108" fmla="*/ 104986 h 135310"/>
                  <a:gd name="connsiteX109" fmla="*/ 327792 w 1514519"/>
                  <a:gd name="connsiteY109" fmla="*/ 104118 h 135310"/>
                  <a:gd name="connsiteX110" fmla="*/ 330827 w 1514519"/>
                  <a:gd name="connsiteY110" fmla="*/ 103258 h 135310"/>
                  <a:gd name="connsiteX111" fmla="*/ 333862 w 1514519"/>
                  <a:gd name="connsiteY111" fmla="*/ 102405 h 135310"/>
                  <a:gd name="connsiteX112" fmla="*/ 336897 w 1514519"/>
                  <a:gd name="connsiteY112" fmla="*/ 101561 h 135310"/>
                  <a:gd name="connsiteX113" fmla="*/ 339933 w 1514519"/>
                  <a:gd name="connsiteY113" fmla="*/ 100724 h 135310"/>
                  <a:gd name="connsiteX114" fmla="*/ 342968 w 1514519"/>
                  <a:gd name="connsiteY114" fmla="*/ 99895 h 135310"/>
                  <a:gd name="connsiteX115" fmla="*/ 346003 w 1514519"/>
                  <a:gd name="connsiteY115" fmla="*/ 99076 h 135310"/>
                  <a:gd name="connsiteX116" fmla="*/ 349038 w 1514519"/>
                  <a:gd name="connsiteY116" fmla="*/ 98155 h 135310"/>
                  <a:gd name="connsiteX117" fmla="*/ 352073 w 1514519"/>
                  <a:gd name="connsiteY117" fmla="*/ 97134 h 135310"/>
                  <a:gd name="connsiteX118" fmla="*/ 355108 w 1514519"/>
                  <a:gd name="connsiteY118" fmla="*/ 96122 h 135310"/>
                  <a:gd name="connsiteX119" fmla="*/ 358143 w 1514519"/>
                  <a:gd name="connsiteY119" fmla="*/ 95121 h 135310"/>
                  <a:gd name="connsiteX120" fmla="*/ 361178 w 1514519"/>
                  <a:gd name="connsiteY120" fmla="*/ 94129 h 135310"/>
                  <a:gd name="connsiteX121" fmla="*/ 364214 w 1514519"/>
                  <a:gd name="connsiteY121" fmla="*/ 93146 h 135310"/>
                  <a:gd name="connsiteX122" fmla="*/ 367249 w 1514519"/>
                  <a:gd name="connsiteY122" fmla="*/ 92174 h 135310"/>
                  <a:gd name="connsiteX123" fmla="*/ 370284 w 1514519"/>
                  <a:gd name="connsiteY123" fmla="*/ 91210 h 135310"/>
                  <a:gd name="connsiteX124" fmla="*/ 373319 w 1514519"/>
                  <a:gd name="connsiteY124" fmla="*/ 90259 h 135310"/>
                  <a:gd name="connsiteX125" fmla="*/ 376354 w 1514519"/>
                  <a:gd name="connsiteY125" fmla="*/ 89318 h 135310"/>
                  <a:gd name="connsiteX126" fmla="*/ 379389 w 1514519"/>
                  <a:gd name="connsiteY126" fmla="*/ 88266 h 135310"/>
                  <a:gd name="connsiteX127" fmla="*/ 382424 w 1514519"/>
                  <a:gd name="connsiteY127" fmla="*/ 87101 h 135310"/>
                  <a:gd name="connsiteX128" fmla="*/ 385459 w 1514519"/>
                  <a:gd name="connsiteY128" fmla="*/ 85949 h 135310"/>
                  <a:gd name="connsiteX129" fmla="*/ 388494 w 1514519"/>
                  <a:gd name="connsiteY129" fmla="*/ 84809 h 135310"/>
                  <a:gd name="connsiteX130" fmla="*/ 391530 w 1514519"/>
                  <a:gd name="connsiteY130" fmla="*/ 83680 h 135310"/>
                  <a:gd name="connsiteX131" fmla="*/ 394565 w 1514519"/>
                  <a:gd name="connsiteY131" fmla="*/ 82564 h 135310"/>
                  <a:gd name="connsiteX132" fmla="*/ 397600 w 1514519"/>
                  <a:gd name="connsiteY132" fmla="*/ 81461 h 135310"/>
                  <a:gd name="connsiteX133" fmla="*/ 400635 w 1514519"/>
                  <a:gd name="connsiteY133" fmla="*/ 80371 h 135310"/>
                  <a:gd name="connsiteX134" fmla="*/ 403670 w 1514519"/>
                  <a:gd name="connsiteY134" fmla="*/ 79293 h 135310"/>
                  <a:gd name="connsiteX135" fmla="*/ 406705 w 1514519"/>
                  <a:gd name="connsiteY135" fmla="*/ 78229 h 135310"/>
                  <a:gd name="connsiteX136" fmla="*/ 409740 w 1514519"/>
                  <a:gd name="connsiteY136" fmla="*/ 77057 h 135310"/>
                  <a:gd name="connsiteX137" fmla="*/ 412775 w 1514519"/>
                  <a:gd name="connsiteY137" fmla="*/ 75776 h 135310"/>
                  <a:gd name="connsiteX138" fmla="*/ 415810 w 1514519"/>
                  <a:gd name="connsiteY138" fmla="*/ 74509 h 135310"/>
                  <a:gd name="connsiteX139" fmla="*/ 418846 w 1514519"/>
                  <a:gd name="connsiteY139" fmla="*/ 73256 h 135310"/>
                  <a:gd name="connsiteX140" fmla="*/ 421881 w 1514519"/>
                  <a:gd name="connsiteY140" fmla="*/ 72020 h 135310"/>
                  <a:gd name="connsiteX141" fmla="*/ 424916 w 1514519"/>
                  <a:gd name="connsiteY141" fmla="*/ 70797 h 135310"/>
                  <a:gd name="connsiteX142" fmla="*/ 427951 w 1514519"/>
                  <a:gd name="connsiteY142" fmla="*/ 69590 h 135310"/>
                  <a:gd name="connsiteX143" fmla="*/ 430986 w 1514519"/>
                  <a:gd name="connsiteY143" fmla="*/ 68400 h 135310"/>
                  <a:gd name="connsiteX144" fmla="*/ 434021 w 1514519"/>
                  <a:gd name="connsiteY144" fmla="*/ 67226 h 135310"/>
                  <a:gd name="connsiteX145" fmla="*/ 437056 w 1514519"/>
                  <a:gd name="connsiteY145" fmla="*/ 66067 h 135310"/>
                  <a:gd name="connsiteX146" fmla="*/ 440091 w 1514519"/>
                  <a:gd name="connsiteY146" fmla="*/ 64809 h 135310"/>
                  <a:gd name="connsiteX147" fmla="*/ 443126 w 1514519"/>
                  <a:gd name="connsiteY147" fmla="*/ 63451 h 135310"/>
                  <a:gd name="connsiteX148" fmla="*/ 446162 w 1514519"/>
                  <a:gd name="connsiteY148" fmla="*/ 62110 h 135310"/>
                  <a:gd name="connsiteX149" fmla="*/ 449197 w 1514519"/>
                  <a:gd name="connsiteY149" fmla="*/ 60787 h 135310"/>
                  <a:gd name="connsiteX150" fmla="*/ 452232 w 1514519"/>
                  <a:gd name="connsiteY150" fmla="*/ 59482 h 135310"/>
                  <a:gd name="connsiteX151" fmla="*/ 455267 w 1514519"/>
                  <a:gd name="connsiteY151" fmla="*/ 58196 h 135310"/>
                  <a:gd name="connsiteX152" fmla="*/ 458302 w 1514519"/>
                  <a:gd name="connsiteY152" fmla="*/ 56927 h 135310"/>
                  <a:gd name="connsiteX153" fmla="*/ 461337 w 1514519"/>
                  <a:gd name="connsiteY153" fmla="*/ 55678 h 135310"/>
                  <a:gd name="connsiteX154" fmla="*/ 464372 w 1514519"/>
                  <a:gd name="connsiteY154" fmla="*/ 54448 h 135310"/>
                  <a:gd name="connsiteX155" fmla="*/ 467407 w 1514519"/>
                  <a:gd name="connsiteY155" fmla="*/ 53238 h 135310"/>
                  <a:gd name="connsiteX156" fmla="*/ 470442 w 1514519"/>
                  <a:gd name="connsiteY156" fmla="*/ 51980 h 135310"/>
                  <a:gd name="connsiteX157" fmla="*/ 473478 w 1514519"/>
                  <a:gd name="connsiteY157" fmla="*/ 50674 h 135310"/>
                  <a:gd name="connsiteX158" fmla="*/ 476513 w 1514519"/>
                  <a:gd name="connsiteY158" fmla="*/ 49390 h 135310"/>
                  <a:gd name="connsiteX159" fmla="*/ 479548 w 1514519"/>
                  <a:gd name="connsiteY159" fmla="*/ 48126 h 135310"/>
                  <a:gd name="connsiteX160" fmla="*/ 482583 w 1514519"/>
                  <a:gd name="connsiteY160" fmla="*/ 46882 h 135310"/>
                  <a:gd name="connsiteX161" fmla="*/ 485618 w 1514519"/>
                  <a:gd name="connsiteY161" fmla="*/ 45662 h 135310"/>
                  <a:gd name="connsiteX162" fmla="*/ 488653 w 1514519"/>
                  <a:gd name="connsiteY162" fmla="*/ 44461 h 135310"/>
                  <a:gd name="connsiteX163" fmla="*/ 491688 w 1514519"/>
                  <a:gd name="connsiteY163" fmla="*/ 43283 h 135310"/>
                  <a:gd name="connsiteX164" fmla="*/ 494723 w 1514519"/>
                  <a:gd name="connsiteY164" fmla="*/ 42129 h 135310"/>
                  <a:gd name="connsiteX165" fmla="*/ 497758 w 1514519"/>
                  <a:gd name="connsiteY165" fmla="*/ 40997 h 135310"/>
                  <a:gd name="connsiteX166" fmla="*/ 500794 w 1514519"/>
                  <a:gd name="connsiteY166" fmla="*/ 39795 h 135310"/>
                  <a:gd name="connsiteX167" fmla="*/ 503829 w 1514519"/>
                  <a:gd name="connsiteY167" fmla="*/ 38525 h 135310"/>
                  <a:gd name="connsiteX168" fmla="*/ 506864 w 1514519"/>
                  <a:gd name="connsiteY168" fmla="*/ 37279 h 135310"/>
                  <a:gd name="connsiteX169" fmla="*/ 509899 w 1514519"/>
                  <a:gd name="connsiteY169" fmla="*/ 36057 h 135310"/>
                  <a:gd name="connsiteX170" fmla="*/ 512934 w 1514519"/>
                  <a:gd name="connsiteY170" fmla="*/ 34859 h 135310"/>
                  <a:gd name="connsiteX171" fmla="*/ 515969 w 1514519"/>
                  <a:gd name="connsiteY171" fmla="*/ 33686 h 135310"/>
                  <a:gd name="connsiteX172" fmla="*/ 519004 w 1514519"/>
                  <a:gd name="connsiteY172" fmla="*/ 32537 h 135310"/>
                  <a:gd name="connsiteX173" fmla="*/ 522039 w 1514519"/>
                  <a:gd name="connsiteY173" fmla="*/ 31413 h 135310"/>
                  <a:gd name="connsiteX174" fmla="*/ 525075 w 1514519"/>
                  <a:gd name="connsiteY174" fmla="*/ 30315 h 135310"/>
                  <a:gd name="connsiteX175" fmla="*/ 528110 w 1514519"/>
                  <a:gd name="connsiteY175" fmla="*/ 29243 h 135310"/>
                  <a:gd name="connsiteX176" fmla="*/ 531145 w 1514519"/>
                  <a:gd name="connsiteY176" fmla="*/ 28121 h 135310"/>
                  <a:gd name="connsiteX177" fmla="*/ 534180 w 1514519"/>
                  <a:gd name="connsiteY177" fmla="*/ 26951 h 135310"/>
                  <a:gd name="connsiteX178" fmla="*/ 537215 w 1514519"/>
                  <a:gd name="connsiteY178" fmla="*/ 25808 h 135310"/>
                  <a:gd name="connsiteX179" fmla="*/ 540250 w 1514519"/>
                  <a:gd name="connsiteY179" fmla="*/ 24691 h 135310"/>
                  <a:gd name="connsiteX180" fmla="*/ 543285 w 1514519"/>
                  <a:gd name="connsiteY180" fmla="*/ 23601 h 135310"/>
                  <a:gd name="connsiteX181" fmla="*/ 546320 w 1514519"/>
                  <a:gd name="connsiteY181" fmla="*/ 22539 h 135310"/>
                  <a:gd name="connsiteX182" fmla="*/ 549355 w 1514519"/>
                  <a:gd name="connsiteY182" fmla="*/ 21504 h 135310"/>
                  <a:gd name="connsiteX183" fmla="*/ 552391 w 1514519"/>
                  <a:gd name="connsiteY183" fmla="*/ 20498 h 135310"/>
                  <a:gd name="connsiteX184" fmla="*/ 555426 w 1514519"/>
                  <a:gd name="connsiteY184" fmla="*/ 19519 h 135310"/>
                  <a:gd name="connsiteX185" fmla="*/ 558461 w 1514519"/>
                  <a:gd name="connsiteY185" fmla="*/ 18569 h 135310"/>
                  <a:gd name="connsiteX186" fmla="*/ 561496 w 1514519"/>
                  <a:gd name="connsiteY186" fmla="*/ 17609 h 135310"/>
                  <a:gd name="connsiteX187" fmla="*/ 564531 w 1514519"/>
                  <a:gd name="connsiteY187" fmla="*/ 16641 h 135310"/>
                  <a:gd name="connsiteX188" fmla="*/ 567566 w 1514519"/>
                  <a:gd name="connsiteY188" fmla="*/ 15702 h 135310"/>
                  <a:gd name="connsiteX189" fmla="*/ 570601 w 1514519"/>
                  <a:gd name="connsiteY189" fmla="*/ 14793 h 135310"/>
                  <a:gd name="connsiteX190" fmla="*/ 573636 w 1514519"/>
                  <a:gd name="connsiteY190" fmla="*/ 13913 h 135310"/>
                  <a:gd name="connsiteX191" fmla="*/ 576671 w 1514519"/>
                  <a:gd name="connsiteY191" fmla="*/ 13062 h 135310"/>
                  <a:gd name="connsiteX192" fmla="*/ 579707 w 1514519"/>
                  <a:gd name="connsiteY192" fmla="*/ 12242 h 135310"/>
                  <a:gd name="connsiteX193" fmla="*/ 582742 w 1514519"/>
                  <a:gd name="connsiteY193" fmla="*/ 11452 h 135310"/>
                  <a:gd name="connsiteX194" fmla="*/ 585777 w 1514519"/>
                  <a:gd name="connsiteY194" fmla="*/ 10693 h 135310"/>
                  <a:gd name="connsiteX195" fmla="*/ 588812 w 1514519"/>
                  <a:gd name="connsiteY195" fmla="*/ 9964 h 135310"/>
                  <a:gd name="connsiteX196" fmla="*/ 591847 w 1514519"/>
                  <a:gd name="connsiteY196" fmla="*/ 9233 h 135310"/>
                  <a:gd name="connsiteX197" fmla="*/ 594882 w 1514519"/>
                  <a:gd name="connsiteY197" fmla="*/ 8501 h 135310"/>
                  <a:gd name="connsiteX198" fmla="*/ 597917 w 1514519"/>
                  <a:gd name="connsiteY198" fmla="*/ 7799 h 135310"/>
                  <a:gd name="connsiteX199" fmla="*/ 600952 w 1514519"/>
                  <a:gd name="connsiteY199" fmla="*/ 7130 h 135310"/>
                  <a:gd name="connsiteX200" fmla="*/ 603987 w 1514519"/>
                  <a:gd name="connsiteY200" fmla="*/ 6491 h 135310"/>
                  <a:gd name="connsiteX201" fmla="*/ 607023 w 1514519"/>
                  <a:gd name="connsiteY201" fmla="*/ 5885 h 135310"/>
                  <a:gd name="connsiteX202" fmla="*/ 610058 w 1514519"/>
                  <a:gd name="connsiteY202" fmla="*/ 5310 h 135310"/>
                  <a:gd name="connsiteX203" fmla="*/ 613093 w 1514519"/>
                  <a:gd name="connsiteY203" fmla="*/ 4768 h 135310"/>
                  <a:gd name="connsiteX204" fmla="*/ 616128 w 1514519"/>
                  <a:gd name="connsiteY204" fmla="*/ 4257 h 135310"/>
                  <a:gd name="connsiteX205" fmla="*/ 619163 w 1514519"/>
                  <a:gd name="connsiteY205" fmla="*/ 3779 h 135310"/>
                  <a:gd name="connsiteX206" fmla="*/ 622198 w 1514519"/>
                  <a:gd name="connsiteY206" fmla="*/ 3317 h 135310"/>
                  <a:gd name="connsiteX207" fmla="*/ 625233 w 1514519"/>
                  <a:gd name="connsiteY207" fmla="*/ 2870 h 135310"/>
                  <a:gd name="connsiteX208" fmla="*/ 628268 w 1514519"/>
                  <a:gd name="connsiteY208" fmla="*/ 2456 h 135310"/>
                  <a:gd name="connsiteX209" fmla="*/ 631303 w 1514519"/>
                  <a:gd name="connsiteY209" fmla="*/ 2075 h 135310"/>
                  <a:gd name="connsiteX210" fmla="*/ 634339 w 1514519"/>
                  <a:gd name="connsiteY210" fmla="*/ 1727 h 135310"/>
                  <a:gd name="connsiteX211" fmla="*/ 637374 w 1514519"/>
                  <a:gd name="connsiteY211" fmla="*/ 1411 h 135310"/>
                  <a:gd name="connsiteX212" fmla="*/ 640409 w 1514519"/>
                  <a:gd name="connsiteY212" fmla="*/ 1129 h 135310"/>
                  <a:gd name="connsiteX213" fmla="*/ 643444 w 1514519"/>
                  <a:gd name="connsiteY213" fmla="*/ 880 h 135310"/>
                  <a:gd name="connsiteX214" fmla="*/ 646479 w 1514519"/>
                  <a:gd name="connsiteY214" fmla="*/ 664 h 135310"/>
                  <a:gd name="connsiteX215" fmla="*/ 649514 w 1514519"/>
                  <a:gd name="connsiteY215" fmla="*/ 481 h 135310"/>
                  <a:gd name="connsiteX216" fmla="*/ 652549 w 1514519"/>
                  <a:gd name="connsiteY216" fmla="*/ 324 h 135310"/>
                  <a:gd name="connsiteX217" fmla="*/ 655584 w 1514519"/>
                  <a:gd name="connsiteY217" fmla="*/ 193 h 135310"/>
                  <a:gd name="connsiteX218" fmla="*/ 658619 w 1514519"/>
                  <a:gd name="connsiteY218" fmla="*/ 95 h 135310"/>
                  <a:gd name="connsiteX219" fmla="*/ 661655 w 1514519"/>
                  <a:gd name="connsiteY219" fmla="*/ 31 h 135310"/>
                  <a:gd name="connsiteX220" fmla="*/ 664690 w 1514519"/>
                  <a:gd name="connsiteY220" fmla="*/ 0 h 135310"/>
                  <a:gd name="connsiteX221" fmla="*/ 667725 w 1514519"/>
                  <a:gd name="connsiteY221" fmla="*/ 3 h 135310"/>
                  <a:gd name="connsiteX222" fmla="*/ 670760 w 1514519"/>
                  <a:gd name="connsiteY222" fmla="*/ 39 h 135310"/>
                  <a:gd name="connsiteX223" fmla="*/ 673795 w 1514519"/>
                  <a:gd name="connsiteY223" fmla="*/ 108 h 135310"/>
                  <a:gd name="connsiteX224" fmla="*/ 676830 w 1514519"/>
                  <a:gd name="connsiteY224" fmla="*/ 211 h 135310"/>
                  <a:gd name="connsiteX225" fmla="*/ 679865 w 1514519"/>
                  <a:gd name="connsiteY225" fmla="*/ 348 h 135310"/>
                  <a:gd name="connsiteX226" fmla="*/ 682900 w 1514519"/>
                  <a:gd name="connsiteY226" fmla="*/ 512 h 135310"/>
                  <a:gd name="connsiteX227" fmla="*/ 685935 w 1514519"/>
                  <a:gd name="connsiteY227" fmla="*/ 705 h 135310"/>
                  <a:gd name="connsiteX228" fmla="*/ 688971 w 1514519"/>
                  <a:gd name="connsiteY228" fmla="*/ 930 h 135310"/>
                  <a:gd name="connsiteX229" fmla="*/ 692006 w 1514519"/>
                  <a:gd name="connsiteY229" fmla="*/ 1189 h 135310"/>
                  <a:gd name="connsiteX230" fmla="*/ 695041 w 1514519"/>
                  <a:gd name="connsiteY230" fmla="*/ 1481 h 135310"/>
                  <a:gd name="connsiteX231" fmla="*/ 698076 w 1514519"/>
                  <a:gd name="connsiteY231" fmla="*/ 1807 h 135310"/>
                  <a:gd name="connsiteX232" fmla="*/ 701111 w 1514519"/>
                  <a:gd name="connsiteY232" fmla="*/ 2165 h 135310"/>
                  <a:gd name="connsiteX233" fmla="*/ 704146 w 1514519"/>
                  <a:gd name="connsiteY233" fmla="*/ 2556 h 135310"/>
                  <a:gd name="connsiteX234" fmla="*/ 707181 w 1514519"/>
                  <a:gd name="connsiteY234" fmla="*/ 2981 h 135310"/>
                  <a:gd name="connsiteX235" fmla="*/ 710216 w 1514519"/>
                  <a:gd name="connsiteY235" fmla="*/ 3438 h 135310"/>
                  <a:gd name="connsiteX236" fmla="*/ 713251 w 1514519"/>
                  <a:gd name="connsiteY236" fmla="*/ 3894 h 135310"/>
                  <a:gd name="connsiteX237" fmla="*/ 716287 w 1514519"/>
                  <a:gd name="connsiteY237" fmla="*/ 4349 h 135310"/>
                  <a:gd name="connsiteX238" fmla="*/ 719322 w 1514519"/>
                  <a:gd name="connsiteY238" fmla="*/ 4836 h 135310"/>
                  <a:gd name="connsiteX239" fmla="*/ 722357 w 1514519"/>
                  <a:gd name="connsiteY239" fmla="*/ 5356 h 135310"/>
                  <a:gd name="connsiteX240" fmla="*/ 725392 w 1514519"/>
                  <a:gd name="connsiteY240" fmla="*/ 5908 h 135310"/>
                  <a:gd name="connsiteX241" fmla="*/ 728427 w 1514519"/>
                  <a:gd name="connsiteY241" fmla="*/ 6492 h 135310"/>
                  <a:gd name="connsiteX242" fmla="*/ 731462 w 1514519"/>
                  <a:gd name="connsiteY242" fmla="*/ 7108 h 135310"/>
                  <a:gd name="connsiteX243" fmla="*/ 734497 w 1514519"/>
                  <a:gd name="connsiteY243" fmla="*/ 7755 h 135310"/>
                  <a:gd name="connsiteX244" fmla="*/ 737532 w 1514519"/>
                  <a:gd name="connsiteY244" fmla="*/ 8434 h 135310"/>
                  <a:gd name="connsiteX245" fmla="*/ 740568 w 1514519"/>
                  <a:gd name="connsiteY245" fmla="*/ 9145 h 135310"/>
                  <a:gd name="connsiteX246" fmla="*/ 743603 w 1514519"/>
                  <a:gd name="connsiteY246" fmla="*/ 9881 h 135310"/>
                  <a:gd name="connsiteX247" fmla="*/ 746638 w 1514519"/>
                  <a:gd name="connsiteY247" fmla="*/ 10642 h 135310"/>
                  <a:gd name="connsiteX248" fmla="*/ 749673 w 1514519"/>
                  <a:gd name="connsiteY248" fmla="*/ 11435 h 135310"/>
                  <a:gd name="connsiteX249" fmla="*/ 752708 w 1514519"/>
                  <a:gd name="connsiteY249" fmla="*/ 12258 h 135310"/>
                  <a:gd name="connsiteX250" fmla="*/ 755743 w 1514519"/>
                  <a:gd name="connsiteY250" fmla="*/ 13111 h 135310"/>
                  <a:gd name="connsiteX251" fmla="*/ 758778 w 1514519"/>
                  <a:gd name="connsiteY251" fmla="*/ 13994 h 135310"/>
                  <a:gd name="connsiteX252" fmla="*/ 761813 w 1514519"/>
                  <a:gd name="connsiteY252" fmla="*/ 14908 h 135310"/>
                  <a:gd name="connsiteX253" fmla="*/ 764848 w 1514519"/>
                  <a:gd name="connsiteY253" fmla="*/ 15851 h 135310"/>
                  <a:gd name="connsiteX254" fmla="*/ 767884 w 1514519"/>
                  <a:gd name="connsiteY254" fmla="*/ 16824 h 135310"/>
                  <a:gd name="connsiteX255" fmla="*/ 770919 w 1514519"/>
                  <a:gd name="connsiteY255" fmla="*/ 17826 h 135310"/>
                  <a:gd name="connsiteX256" fmla="*/ 773954 w 1514519"/>
                  <a:gd name="connsiteY256" fmla="*/ 18814 h 135310"/>
                  <a:gd name="connsiteX257" fmla="*/ 776989 w 1514519"/>
                  <a:gd name="connsiteY257" fmla="*/ 19787 h 135310"/>
                  <a:gd name="connsiteX258" fmla="*/ 780024 w 1514519"/>
                  <a:gd name="connsiteY258" fmla="*/ 20789 h 135310"/>
                  <a:gd name="connsiteX259" fmla="*/ 783059 w 1514519"/>
                  <a:gd name="connsiteY259" fmla="*/ 21819 h 135310"/>
                  <a:gd name="connsiteX260" fmla="*/ 786094 w 1514519"/>
                  <a:gd name="connsiteY260" fmla="*/ 22877 h 135310"/>
                  <a:gd name="connsiteX261" fmla="*/ 789129 w 1514519"/>
                  <a:gd name="connsiteY261" fmla="*/ 23963 h 135310"/>
                  <a:gd name="connsiteX262" fmla="*/ 792164 w 1514519"/>
                  <a:gd name="connsiteY262" fmla="*/ 25076 h 135310"/>
                  <a:gd name="connsiteX263" fmla="*/ 795199 w 1514519"/>
                  <a:gd name="connsiteY263" fmla="*/ 26217 h 135310"/>
                  <a:gd name="connsiteX264" fmla="*/ 798235 w 1514519"/>
                  <a:gd name="connsiteY264" fmla="*/ 27384 h 135310"/>
                  <a:gd name="connsiteX265" fmla="*/ 801270 w 1514519"/>
                  <a:gd name="connsiteY265" fmla="*/ 28578 h 135310"/>
                  <a:gd name="connsiteX266" fmla="*/ 804305 w 1514519"/>
                  <a:gd name="connsiteY266" fmla="*/ 29745 h 135310"/>
                  <a:gd name="connsiteX267" fmla="*/ 807340 w 1514519"/>
                  <a:gd name="connsiteY267" fmla="*/ 30885 h 135310"/>
                  <a:gd name="connsiteX268" fmla="*/ 810375 w 1514519"/>
                  <a:gd name="connsiteY268" fmla="*/ 32051 h 135310"/>
                  <a:gd name="connsiteX269" fmla="*/ 813410 w 1514519"/>
                  <a:gd name="connsiteY269" fmla="*/ 33243 h 135310"/>
                  <a:gd name="connsiteX270" fmla="*/ 816445 w 1514519"/>
                  <a:gd name="connsiteY270" fmla="*/ 34459 h 135310"/>
                  <a:gd name="connsiteX271" fmla="*/ 819480 w 1514519"/>
                  <a:gd name="connsiteY271" fmla="*/ 35701 h 135310"/>
                  <a:gd name="connsiteX272" fmla="*/ 822516 w 1514519"/>
                  <a:gd name="connsiteY272" fmla="*/ 36966 h 135310"/>
                  <a:gd name="connsiteX273" fmla="*/ 825551 w 1514519"/>
                  <a:gd name="connsiteY273" fmla="*/ 38257 h 135310"/>
                  <a:gd name="connsiteX274" fmla="*/ 828586 w 1514519"/>
                  <a:gd name="connsiteY274" fmla="*/ 39570 h 135310"/>
                  <a:gd name="connsiteX275" fmla="*/ 831621 w 1514519"/>
                  <a:gd name="connsiteY275" fmla="*/ 40907 h 135310"/>
                  <a:gd name="connsiteX276" fmla="*/ 834656 w 1514519"/>
                  <a:gd name="connsiteY276" fmla="*/ 42209 h 135310"/>
                  <a:gd name="connsiteX277" fmla="*/ 837691 w 1514519"/>
                  <a:gd name="connsiteY277" fmla="*/ 43476 h 135310"/>
                  <a:gd name="connsiteX278" fmla="*/ 840726 w 1514519"/>
                  <a:gd name="connsiteY278" fmla="*/ 44765 h 135310"/>
                  <a:gd name="connsiteX279" fmla="*/ 843761 w 1514519"/>
                  <a:gd name="connsiteY279" fmla="*/ 46078 h 135310"/>
                  <a:gd name="connsiteX280" fmla="*/ 846796 w 1514519"/>
                  <a:gd name="connsiteY280" fmla="*/ 47411 h 135310"/>
                  <a:gd name="connsiteX281" fmla="*/ 849832 w 1514519"/>
                  <a:gd name="connsiteY281" fmla="*/ 48765 h 135310"/>
                  <a:gd name="connsiteX282" fmla="*/ 852867 w 1514519"/>
                  <a:gd name="connsiteY282" fmla="*/ 50141 h 135310"/>
                  <a:gd name="connsiteX283" fmla="*/ 855902 w 1514519"/>
                  <a:gd name="connsiteY283" fmla="*/ 51537 h 135310"/>
                  <a:gd name="connsiteX284" fmla="*/ 858937 w 1514519"/>
                  <a:gd name="connsiteY284" fmla="*/ 52955 h 135310"/>
                  <a:gd name="connsiteX285" fmla="*/ 861972 w 1514519"/>
                  <a:gd name="connsiteY285" fmla="*/ 54392 h 135310"/>
                  <a:gd name="connsiteX286" fmla="*/ 865007 w 1514519"/>
                  <a:gd name="connsiteY286" fmla="*/ 55779 h 135310"/>
                  <a:gd name="connsiteX287" fmla="*/ 868042 w 1514519"/>
                  <a:gd name="connsiteY287" fmla="*/ 57117 h 135310"/>
                  <a:gd name="connsiteX288" fmla="*/ 871077 w 1514519"/>
                  <a:gd name="connsiteY288" fmla="*/ 58474 h 135310"/>
                  <a:gd name="connsiteX289" fmla="*/ 874112 w 1514519"/>
                  <a:gd name="connsiteY289" fmla="*/ 59849 h 135310"/>
                  <a:gd name="connsiteX290" fmla="*/ 877148 w 1514519"/>
                  <a:gd name="connsiteY290" fmla="*/ 61243 h 135310"/>
                  <a:gd name="connsiteX291" fmla="*/ 880183 w 1514519"/>
                  <a:gd name="connsiteY291" fmla="*/ 62655 h 135310"/>
                  <a:gd name="connsiteX292" fmla="*/ 883218 w 1514519"/>
                  <a:gd name="connsiteY292" fmla="*/ 64084 h 135310"/>
                  <a:gd name="connsiteX293" fmla="*/ 886253 w 1514519"/>
                  <a:gd name="connsiteY293" fmla="*/ 65530 h 135310"/>
                  <a:gd name="connsiteX294" fmla="*/ 889288 w 1514519"/>
                  <a:gd name="connsiteY294" fmla="*/ 66994 h 135310"/>
                  <a:gd name="connsiteX295" fmla="*/ 892323 w 1514519"/>
                  <a:gd name="connsiteY295" fmla="*/ 68473 h 135310"/>
                  <a:gd name="connsiteX296" fmla="*/ 895358 w 1514519"/>
                  <a:gd name="connsiteY296" fmla="*/ 69892 h 135310"/>
                  <a:gd name="connsiteX297" fmla="*/ 898393 w 1514519"/>
                  <a:gd name="connsiteY297" fmla="*/ 71250 h 135310"/>
                  <a:gd name="connsiteX298" fmla="*/ 901429 w 1514519"/>
                  <a:gd name="connsiteY298" fmla="*/ 72624 h 135310"/>
                  <a:gd name="connsiteX299" fmla="*/ 904464 w 1514519"/>
                  <a:gd name="connsiteY299" fmla="*/ 74014 h 135310"/>
                  <a:gd name="connsiteX300" fmla="*/ 907499 w 1514519"/>
                  <a:gd name="connsiteY300" fmla="*/ 75416 h 135310"/>
                  <a:gd name="connsiteX301" fmla="*/ 910534 w 1514519"/>
                  <a:gd name="connsiteY301" fmla="*/ 76834 h 135310"/>
                  <a:gd name="connsiteX302" fmla="*/ 913569 w 1514519"/>
                  <a:gd name="connsiteY302" fmla="*/ 78266 h 135310"/>
                  <a:gd name="connsiteX303" fmla="*/ 916604 w 1514519"/>
                  <a:gd name="connsiteY303" fmla="*/ 79711 h 135310"/>
                  <a:gd name="connsiteX304" fmla="*/ 919639 w 1514519"/>
                  <a:gd name="connsiteY304" fmla="*/ 81170 h 135310"/>
                  <a:gd name="connsiteX305" fmla="*/ 922674 w 1514519"/>
                  <a:gd name="connsiteY305" fmla="*/ 82642 h 135310"/>
                  <a:gd name="connsiteX306" fmla="*/ 925709 w 1514519"/>
                  <a:gd name="connsiteY306" fmla="*/ 84015 h 135310"/>
                  <a:gd name="connsiteX307" fmla="*/ 928744 w 1514519"/>
                  <a:gd name="connsiteY307" fmla="*/ 85290 h 135310"/>
                  <a:gd name="connsiteX308" fmla="*/ 931780 w 1514519"/>
                  <a:gd name="connsiteY308" fmla="*/ 86576 h 135310"/>
                  <a:gd name="connsiteX309" fmla="*/ 934815 w 1514519"/>
                  <a:gd name="connsiteY309" fmla="*/ 87875 h 135310"/>
                  <a:gd name="connsiteX310" fmla="*/ 937850 w 1514519"/>
                  <a:gd name="connsiteY310" fmla="*/ 89184 h 135310"/>
                  <a:gd name="connsiteX311" fmla="*/ 940885 w 1514519"/>
                  <a:gd name="connsiteY311" fmla="*/ 90505 h 135310"/>
                  <a:gd name="connsiteX312" fmla="*/ 943920 w 1514519"/>
                  <a:gd name="connsiteY312" fmla="*/ 91836 h 135310"/>
                  <a:gd name="connsiteX313" fmla="*/ 946955 w 1514519"/>
                  <a:gd name="connsiteY313" fmla="*/ 93177 h 135310"/>
                  <a:gd name="connsiteX314" fmla="*/ 949990 w 1514519"/>
                  <a:gd name="connsiteY314" fmla="*/ 94529 h 135310"/>
                  <a:gd name="connsiteX315" fmla="*/ 953025 w 1514519"/>
                  <a:gd name="connsiteY315" fmla="*/ 95889 h 135310"/>
                  <a:gd name="connsiteX316" fmla="*/ 956060 w 1514519"/>
                  <a:gd name="connsiteY316" fmla="*/ 97153 h 135310"/>
                  <a:gd name="connsiteX317" fmla="*/ 959096 w 1514519"/>
                  <a:gd name="connsiteY317" fmla="*/ 98320 h 135310"/>
                  <a:gd name="connsiteX318" fmla="*/ 962131 w 1514519"/>
                  <a:gd name="connsiteY318" fmla="*/ 99497 h 135310"/>
                  <a:gd name="connsiteX319" fmla="*/ 965166 w 1514519"/>
                  <a:gd name="connsiteY319" fmla="*/ 100680 h 135310"/>
                  <a:gd name="connsiteX320" fmla="*/ 968201 w 1514519"/>
                  <a:gd name="connsiteY320" fmla="*/ 101873 h 135310"/>
                  <a:gd name="connsiteX321" fmla="*/ 971236 w 1514519"/>
                  <a:gd name="connsiteY321" fmla="*/ 103072 h 135310"/>
                  <a:gd name="connsiteX322" fmla="*/ 974271 w 1514519"/>
                  <a:gd name="connsiteY322" fmla="*/ 104280 h 135310"/>
                  <a:gd name="connsiteX323" fmla="*/ 977306 w 1514519"/>
                  <a:gd name="connsiteY323" fmla="*/ 105495 h 135310"/>
                  <a:gd name="connsiteX324" fmla="*/ 980341 w 1514519"/>
                  <a:gd name="connsiteY324" fmla="*/ 106716 h 135310"/>
                  <a:gd name="connsiteX325" fmla="*/ 983376 w 1514519"/>
                  <a:gd name="connsiteY325" fmla="*/ 107944 h 135310"/>
                  <a:gd name="connsiteX326" fmla="*/ 986412 w 1514519"/>
                  <a:gd name="connsiteY326" fmla="*/ 109058 h 135310"/>
                  <a:gd name="connsiteX327" fmla="*/ 989447 w 1514519"/>
                  <a:gd name="connsiteY327" fmla="*/ 110057 h 135310"/>
                  <a:gd name="connsiteX328" fmla="*/ 992482 w 1514519"/>
                  <a:gd name="connsiteY328" fmla="*/ 111061 h 135310"/>
                  <a:gd name="connsiteX329" fmla="*/ 995517 w 1514519"/>
                  <a:gd name="connsiteY329" fmla="*/ 112072 h 135310"/>
                  <a:gd name="connsiteX330" fmla="*/ 998552 w 1514519"/>
                  <a:gd name="connsiteY330" fmla="*/ 113088 h 135310"/>
                  <a:gd name="connsiteX331" fmla="*/ 1001587 w 1514519"/>
                  <a:gd name="connsiteY331" fmla="*/ 114109 h 135310"/>
                  <a:gd name="connsiteX332" fmla="*/ 1004622 w 1514519"/>
                  <a:gd name="connsiteY332" fmla="*/ 115134 h 135310"/>
                  <a:gd name="connsiteX333" fmla="*/ 1007657 w 1514519"/>
                  <a:gd name="connsiteY333" fmla="*/ 116165 h 135310"/>
                  <a:gd name="connsiteX334" fmla="*/ 1010693 w 1514519"/>
                  <a:gd name="connsiteY334" fmla="*/ 117200 h 135310"/>
                  <a:gd name="connsiteX335" fmla="*/ 1013728 w 1514519"/>
                  <a:gd name="connsiteY335" fmla="*/ 118238 h 135310"/>
                  <a:gd name="connsiteX336" fmla="*/ 1016763 w 1514519"/>
                  <a:gd name="connsiteY336" fmla="*/ 119158 h 135310"/>
                  <a:gd name="connsiteX337" fmla="*/ 1019798 w 1514519"/>
                  <a:gd name="connsiteY337" fmla="*/ 119957 h 135310"/>
                  <a:gd name="connsiteX338" fmla="*/ 1022833 w 1514519"/>
                  <a:gd name="connsiteY338" fmla="*/ 120761 h 135310"/>
                  <a:gd name="connsiteX339" fmla="*/ 1025868 w 1514519"/>
                  <a:gd name="connsiteY339" fmla="*/ 121568 h 135310"/>
                  <a:gd name="connsiteX340" fmla="*/ 1028903 w 1514519"/>
                  <a:gd name="connsiteY340" fmla="*/ 122379 h 135310"/>
                  <a:gd name="connsiteX341" fmla="*/ 1031938 w 1514519"/>
                  <a:gd name="connsiteY341" fmla="*/ 123191 h 135310"/>
                  <a:gd name="connsiteX342" fmla="*/ 1034973 w 1514519"/>
                  <a:gd name="connsiteY342" fmla="*/ 124006 h 135310"/>
                  <a:gd name="connsiteX343" fmla="*/ 1038009 w 1514519"/>
                  <a:gd name="connsiteY343" fmla="*/ 124824 h 135310"/>
                  <a:gd name="connsiteX344" fmla="*/ 1041044 w 1514519"/>
                  <a:gd name="connsiteY344" fmla="*/ 125645 h 135310"/>
                  <a:gd name="connsiteX345" fmla="*/ 1044079 w 1514519"/>
                  <a:gd name="connsiteY345" fmla="*/ 126467 h 135310"/>
                  <a:gd name="connsiteX346" fmla="*/ 1047114 w 1514519"/>
                  <a:gd name="connsiteY346" fmla="*/ 127173 h 135310"/>
                  <a:gd name="connsiteX347" fmla="*/ 1050149 w 1514519"/>
                  <a:gd name="connsiteY347" fmla="*/ 127765 h 135310"/>
                  <a:gd name="connsiteX348" fmla="*/ 1053184 w 1514519"/>
                  <a:gd name="connsiteY348" fmla="*/ 128360 h 135310"/>
                  <a:gd name="connsiteX349" fmla="*/ 1056219 w 1514519"/>
                  <a:gd name="connsiteY349" fmla="*/ 128954 h 135310"/>
                  <a:gd name="connsiteX350" fmla="*/ 1059254 w 1514519"/>
                  <a:gd name="connsiteY350" fmla="*/ 129550 h 135310"/>
                  <a:gd name="connsiteX351" fmla="*/ 1062289 w 1514519"/>
                  <a:gd name="connsiteY351" fmla="*/ 130149 h 135310"/>
                  <a:gd name="connsiteX352" fmla="*/ 1065325 w 1514519"/>
                  <a:gd name="connsiteY352" fmla="*/ 130747 h 135310"/>
                  <a:gd name="connsiteX353" fmla="*/ 1068360 w 1514519"/>
                  <a:gd name="connsiteY353" fmla="*/ 131345 h 135310"/>
                  <a:gd name="connsiteX354" fmla="*/ 1071395 w 1514519"/>
                  <a:gd name="connsiteY354" fmla="*/ 131946 h 135310"/>
                  <a:gd name="connsiteX355" fmla="*/ 1074430 w 1514519"/>
                  <a:gd name="connsiteY355" fmla="*/ 132546 h 135310"/>
                  <a:gd name="connsiteX356" fmla="*/ 1077465 w 1514519"/>
                  <a:gd name="connsiteY356" fmla="*/ 133080 h 135310"/>
                  <a:gd name="connsiteX357" fmla="*/ 1080500 w 1514519"/>
                  <a:gd name="connsiteY357" fmla="*/ 133545 h 135310"/>
                  <a:gd name="connsiteX358" fmla="*/ 1083535 w 1514519"/>
                  <a:gd name="connsiteY358" fmla="*/ 134011 h 135310"/>
                  <a:gd name="connsiteX359" fmla="*/ 1086570 w 1514519"/>
                  <a:gd name="connsiteY359" fmla="*/ 134477 h 135310"/>
                  <a:gd name="connsiteX360" fmla="*/ 1089606 w 1514519"/>
                  <a:gd name="connsiteY360" fmla="*/ 134943 h 135310"/>
                  <a:gd name="connsiteX361" fmla="*/ 1092641 w 1514519"/>
                  <a:gd name="connsiteY361" fmla="*/ 135310 h 135310"/>
                  <a:gd name="connsiteX362" fmla="*/ 1095676 w 1514519"/>
                  <a:gd name="connsiteY362" fmla="*/ 135310 h 135310"/>
                  <a:gd name="connsiteX363" fmla="*/ 1098711 w 1514519"/>
                  <a:gd name="connsiteY363" fmla="*/ 135310 h 135310"/>
                  <a:gd name="connsiteX364" fmla="*/ 1101746 w 1514519"/>
                  <a:gd name="connsiteY364" fmla="*/ 135310 h 135310"/>
                  <a:gd name="connsiteX365" fmla="*/ 1104781 w 1514519"/>
                  <a:gd name="connsiteY365" fmla="*/ 135310 h 135310"/>
                  <a:gd name="connsiteX366" fmla="*/ 1107816 w 1514519"/>
                  <a:gd name="connsiteY366" fmla="*/ 135310 h 135310"/>
                  <a:gd name="connsiteX367" fmla="*/ 1110851 w 1514519"/>
                  <a:gd name="connsiteY367" fmla="*/ 135310 h 135310"/>
                  <a:gd name="connsiteX368" fmla="*/ 1113886 w 1514519"/>
                  <a:gd name="connsiteY368" fmla="*/ 135310 h 135310"/>
                  <a:gd name="connsiteX369" fmla="*/ 1116921 w 1514519"/>
                  <a:gd name="connsiteY369" fmla="*/ 135310 h 135310"/>
                  <a:gd name="connsiteX370" fmla="*/ 1119957 w 1514519"/>
                  <a:gd name="connsiteY370" fmla="*/ 135310 h 135310"/>
                  <a:gd name="connsiteX371" fmla="*/ 1122992 w 1514519"/>
                  <a:gd name="connsiteY371" fmla="*/ 135310 h 135310"/>
                  <a:gd name="connsiteX372" fmla="*/ 1126027 w 1514519"/>
                  <a:gd name="connsiteY372" fmla="*/ 135310 h 135310"/>
                  <a:gd name="connsiteX373" fmla="*/ 1129062 w 1514519"/>
                  <a:gd name="connsiteY373" fmla="*/ 135310 h 135310"/>
                  <a:gd name="connsiteX374" fmla="*/ 1132097 w 1514519"/>
                  <a:gd name="connsiteY374" fmla="*/ 135310 h 135310"/>
                  <a:gd name="connsiteX375" fmla="*/ 1135132 w 1514519"/>
                  <a:gd name="connsiteY375" fmla="*/ 135310 h 135310"/>
                  <a:gd name="connsiteX376" fmla="*/ 1138167 w 1514519"/>
                  <a:gd name="connsiteY376" fmla="*/ 135310 h 135310"/>
                  <a:gd name="connsiteX377" fmla="*/ 1141206 w 1514519"/>
                  <a:gd name="connsiteY377" fmla="*/ 135310 h 135310"/>
                  <a:gd name="connsiteX378" fmla="*/ 1144231 w 1514519"/>
                  <a:gd name="connsiteY378" fmla="*/ 135310 h 135310"/>
                  <a:gd name="connsiteX379" fmla="*/ 1147269 w 1514519"/>
                  <a:gd name="connsiteY379" fmla="*/ 135310 h 135310"/>
                  <a:gd name="connsiteX380" fmla="*/ 1150306 w 1514519"/>
                  <a:gd name="connsiteY380" fmla="*/ 135310 h 135310"/>
                  <a:gd name="connsiteX381" fmla="*/ 1153344 w 1514519"/>
                  <a:gd name="connsiteY381" fmla="*/ 135310 h 135310"/>
                  <a:gd name="connsiteX382" fmla="*/ 1156382 w 1514519"/>
                  <a:gd name="connsiteY382" fmla="*/ 135310 h 135310"/>
                  <a:gd name="connsiteX383" fmla="*/ 1159419 w 1514519"/>
                  <a:gd name="connsiteY383" fmla="*/ 135310 h 135310"/>
                  <a:gd name="connsiteX384" fmla="*/ 1162444 w 1514519"/>
                  <a:gd name="connsiteY384" fmla="*/ 135310 h 135310"/>
                  <a:gd name="connsiteX385" fmla="*/ 1165482 w 1514519"/>
                  <a:gd name="connsiteY385" fmla="*/ 135310 h 135310"/>
                  <a:gd name="connsiteX386" fmla="*/ 1168520 w 1514519"/>
                  <a:gd name="connsiteY386" fmla="*/ 135310 h 135310"/>
                  <a:gd name="connsiteX387" fmla="*/ 1171557 w 1514519"/>
                  <a:gd name="connsiteY387" fmla="*/ 135310 h 135310"/>
                  <a:gd name="connsiteX388" fmla="*/ 1174595 w 1514519"/>
                  <a:gd name="connsiteY388" fmla="*/ 135310 h 135310"/>
                  <a:gd name="connsiteX389" fmla="*/ 1177620 w 1514519"/>
                  <a:gd name="connsiteY389" fmla="*/ 135310 h 135310"/>
                  <a:gd name="connsiteX390" fmla="*/ 1180658 w 1514519"/>
                  <a:gd name="connsiteY390" fmla="*/ 135310 h 135310"/>
                  <a:gd name="connsiteX391" fmla="*/ 1183695 w 1514519"/>
                  <a:gd name="connsiteY391" fmla="*/ 135310 h 135310"/>
                  <a:gd name="connsiteX392" fmla="*/ 1186733 w 1514519"/>
                  <a:gd name="connsiteY392" fmla="*/ 135310 h 135310"/>
                  <a:gd name="connsiteX393" fmla="*/ 1189758 w 1514519"/>
                  <a:gd name="connsiteY393" fmla="*/ 135310 h 135310"/>
                  <a:gd name="connsiteX394" fmla="*/ 1192795 w 1514519"/>
                  <a:gd name="connsiteY394" fmla="*/ 135310 h 135310"/>
                  <a:gd name="connsiteX395" fmla="*/ 1195833 w 1514519"/>
                  <a:gd name="connsiteY395" fmla="*/ 135310 h 135310"/>
                  <a:gd name="connsiteX396" fmla="*/ 1198871 w 1514519"/>
                  <a:gd name="connsiteY396" fmla="*/ 135310 h 135310"/>
                  <a:gd name="connsiteX397" fmla="*/ 1201908 w 1514519"/>
                  <a:gd name="connsiteY397" fmla="*/ 135310 h 135310"/>
                  <a:gd name="connsiteX398" fmla="*/ 1204946 w 1514519"/>
                  <a:gd name="connsiteY398" fmla="*/ 135310 h 135310"/>
                  <a:gd name="connsiteX399" fmla="*/ 1207971 w 1514519"/>
                  <a:gd name="connsiteY399" fmla="*/ 135310 h 135310"/>
                  <a:gd name="connsiteX400" fmla="*/ 1211009 w 1514519"/>
                  <a:gd name="connsiteY400" fmla="*/ 135310 h 135310"/>
                  <a:gd name="connsiteX401" fmla="*/ 1214046 w 1514519"/>
                  <a:gd name="connsiteY401" fmla="*/ 135310 h 135310"/>
                  <a:gd name="connsiteX402" fmla="*/ 1217084 w 1514519"/>
                  <a:gd name="connsiteY402" fmla="*/ 135310 h 135310"/>
                  <a:gd name="connsiteX403" fmla="*/ 1220109 w 1514519"/>
                  <a:gd name="connsiteY403" fmla="*/ 135310 h 135310"/>
                  <a:gd name="connsiteX404" fmla="*/ 1223147 w 1514519"/>
                  <a:gd name="connsiteY404" fmla="*/ 135310 h 135310"/>
                  <a:gd name="connsiteX405" fmla="*/ 1226184 w 1514519"/>
                  <a:gd name="connsiteY405" fmla="*/ 135310 h 135310"/>
                  <a:gd name="connsiteX406" fmla="*/ 1229222 w 1514519"/>
                  <a:gd name="connsiteY406" fmla="*/ 135310 h 135310"/>
                  <a:gd name="connsiteX407" fmla="*/ 1232260 w 1514519"/>
                  <a:gd name="connsiteY407" fmla="*/ 135310 h 135310"/>
                  <a:gd name="connsiteX408" fmla="*/ 1235297 w 1514519"/>
                  <a:gd name="connsiteY408" fmla="*/ 135310 h 135310"/>
                  <a:gd name="connsiteX409" fmla="*/ 1238322 w 1514519"/>
                  <a:gd name="connsiteY409" fmla="*/ 135310 h 135310"/>
                  <a:gd name="connsiteX410" fmla="*/ 1241360 w 1514519"/>
                  <a:gd name="connsiteY410" fmla="*/ 135310 h 135310"/>
                  <a:gd name="connsiteX411" fmla="*/ 1244398 w 1514519"/>
                  <a:gd name="connsiteY411" fmla="*/ 135310 h 135310"/>
                  <a:gd name="connsiteX412" fmla="*/ 1247435 w 1514519"/>
                  <a:gd name="connsiteY412" fmla="*/ 135310 h 135310"/>
                  <a:gd name="connsiteX413" fmla="*/ 1250473 w 1514519"/>
                  <a:gd name="connsiteY413" fmla="*/ 135310 h 135310"/>
                  <a:gd name="connsiteX414" fmla="*/ 1253498 w 1514519"/>
                  <a:gd name="connsiteY414" fmla="*/ 135310 h 135310"/>
                  <a:gd name="connsiteX415" fmla="*/ 1256535 w 1514519"/>
                  <a:gd name="connsiteY415" fmla="*/ 135310 h 135310"/>
                  <a:gd name="connsiteX416" fmla="*/ 1259573 w 1514519"/>
                  <a:gd name="connsiteY416" fmla="*/ 135310 h 135310"/>
                  <a:gd name="connsiteX417" fmla="*/ 1262611 w 1514519"/>
                  <a:gd name="connsiteY417" fmla="*/ 135310 h 135310"/>
                  <a:gd name="connsiteX418" fmla="*/ 1265636 w 1514519"/>
                  <a:gd name="connsiteY418" fmla="*/ 135310 h 135310"/>
                  <a:gd name="connsiteX419" fmla="*/ 1268673 w 1514519"/>
                  <a:gd name="connsiteY419" fmla="*/ 135310 h 135310"/>
                  <a:gd name="connsiteX420" fmla="*/ 1271711 w 1514519"/>
                  <a:gd name="connsiteY420" fmla="*/ 135310 h 135310"/>
                  <a:gd name="connsiteX421" fmla="*/ 1274749 w 1514519"/>
                  <a:gd name="connsiteY421" fmla="*/ 135310 h 135310"/>
                  <a:gd name="connsiteX422" fmla="*/ 1277786 w 1514519"/>
                  <a:gd name="connsiteY422" fmla="*/ 135310 h 135310"/>
                  <a:gd name="connsiteX423" fmla="*/ 1280824 w 1514519"/>
                  <a:gd name="connsiteY423" fmla="*/ 135310 h 135310"/>
                  <a:gd name="connsiteX424" fmla="*/ 1283849 w 1514519"/>
                  <a:gd name="connsiteY424" fmla="*/ 135310 h 135310"/>
                  <a:gd name="connsiteX425" fmla="*/ 1286887 w 1514519"/>
                  <a:gd name="connsiteY425" fmla="*/ 135310 h 135310"/>
                  <a:gd name="connsiteX426" fmla="*/ 1289924 w 1514519"/>
                  <a:gd name="connsiteY426" fmla="*/ 135310 h 135310"/>
                  <a:gd name="connsiteX427" fmla="*/ 1292962 w 1514519"/>
                  <a:gd name="connsiteY427" fmla="*/ 135310 h 135310"/>
                  <a:gd name="connsiteX428" fmla="*/ 1295987 w 1514519"/>
                  <a:gd name="connsiteY428" fmla="*/ 135310 h 135310"/>
                  <a:gd name="connsiteX429" fmla="*/ 1299024 w 1514519"/>
                  <a:gd name="connsiteY429" fmla="*/ 135310 h 135310"/>
                  <a:gd name="connsiteX430" fmla="*/ 1302062 w 1514519"/>
                  <a:gd name="connsiteY430" fmla="*/ 135310 h 135310"/>
                  <a:gd name="connsiteX431" fmla="*/ 1305100 w 1514519"/>
                  <a:gd name="connsiteY431" fmla="*/ 135310 h 135310"/>
                  <a:gd name="connsiteX432" fmla="*/ 1308137 w 1514519"/>
                  <a:gd name="connsiteY432" fmla="*/ 135310 h 135310"/>
                  <a:gd name="connsiteX433" fmla="*/ 1311175 w 1514519"/>
                  <a:gd name="connsiteY433" fmla="*/ 135310 h 135310"/>
                  <a:gd name="connsiteX434" fmla="*/ 1314200 w 1514519"/>
                  <a:gd name="connsiteY434" fmla="*/ 135310 h 135310"/>
                  <a:gd name="connsiteX435" fmla="*/ 1317238 w 1514519"/>
                  <a:gd name="connsiteY435" fmla="*/ 135310 h 135310"/>
                  <a:gd name="connsiteX436" fmla="*/ 1320275 w 1514519"/>
                  <a:gd name="connsiteY436" fmla="*/ 135310 h 135310"/>
                  <a:gd name="connsiteX437" fmla="*/ 1323313 w 1514519"/>
                  <a:gd name="connsiteY437" fmla="*/ 135310 h 135310"/>
                  <a:gd name="connsiteX438" fmla="*/ 1326351 w 1514519"/>
                  <a:gd name="connsiteY438" fmla="*/ 135310 h 135310"/>
                  <a:gd name="connsiteX439" fmla="*/ 1329376 w 1514519"/>
                  <a:gd name="connsiteY439" fmla="*/ 135310 h 135310"/>
                  <a:gd name="connsiteX440" fmla="*/ 1332413 w 1514519"/>
                  <a:gd name="connsiteY440" fmla="*/ 135310 h 135310"/>
                  <a:gd name="connsiteX441" fmla="*/ 1335451 w 1514519"/>
                  <a:gd name="connsiteY441" fmla="*/ 135310 h 135310"/>
                  <a:gd name="connsiteX442" fmla="*/ 1338489 w 1514519"/>
                  <a:gd name="connsiteY442" fmla="*/ 135310 h 135310"/>
                  <a:gd name="connsiteX443" fmla="*/ 1341513 w 1514519"/>
                  <a:gd name="connsiteY443" fmla="*/ 135310 h 135310"/>
                  <a:gd name="connsiteX444" fmla="*/ 1344551 w 1514519"/>
                  <a:gd name="connsiteY444" fmla="*/ 135310 h 135310"/>
                  <a:gd name="connsiteX445" fmla="*/ 1347589 w 1514519"/>
                  <a:gd name="connsiteY445" fmla="*/ 135310 h 135310"/>
                  <a:gd name="connsiteX446" fmla="*/ 1350626 w 1514519"/>
                  <a:gd name="connsiteY446" fmla="*/ 135310 h 135310"/>
                  <a:gd name="connsiteX447" fmla="*/ 1353664 w 1514519"/>
                  <a:gd name="connsiteY447" fmla="*/ 135310 h 135310"/>
                  <a:gd name="connsiteX448" fmla="*/ 1356702 w 1514519"/>
                  <a:gd name="connsiteY448" fmla="*/ 135310 h 135310"/>
                  <a:gd name="connsiteX449" fmla="*/ 1359727 w 1514519"/>
                  <a:gd name="connsiteY449" fmla="*/ 135310 h 135310"/>
                  <a:gd name="connsiteX450" fmla="*/ 1362764 w 1514519"/>
                  <a:gd name="connsiteY450" fmla="*/ 135310 h 135310"/>
                  <a:gd name="connsiteX451" fmla="*/ 1365802 w 1514519"/>
                  <a:gd name="connsiteY451" fmla="*/ 135310 h 135310"/>
                  <a:gd name="connsiteX452" fmla="*/ 1368840 w 1514519"/>
                  <a:gd name="connsiteY452" fmla="*/ 135310 h 135310"/>
                  <a:gd name="connsiteX453" fmla="*/ 1371865 w 1514519"/>
                  <a:gd name="connsiteY453" fmla="*/ 135310 h 135310"/>
                  <a:gd name="connsiteX454" fmla="*/ 1374902 w 1514519"/>
                  <a:gd name="connsiteY454" fmla="*/ 135310 h 135310"/>
                  <a:gd name="connsiteX455" fmla="*/ 1377940 w 1514519"/>
                  <a:gd name="connsiteY455" fmla="*/ 135310 h 135310"/>
                  <a:gd name="connsiteX456" fmla="*/ 1380978 w 1514519"/>
                  <a:gd name="connsiteY456" fmla="*/ 135310 h 135310"/>
                  <a:gd name="connsiteX457" fmla="*/ 1384015 w 1514519"/>
                  <a:gd name="connsiteY457" fmla="*/ 135310 h 135310"/>
                  <a:gd name="connsiteX458" fmla="*/ 1387040 w 1514519"/>
                  <a:gd name="connsiteY458" fmla="*/ 135310 h 135310"/>
                  <a:gd name="connsiteX459" fmla="*/ 1390078 w 1514519"/>
                  <a:gd name="connsiteY459" fmla="*/ 135310 h 135310"/>
                  <a:gd name="connsiteX460" fmla="*/ 1393115 w 1514519"/>
                  <a:gd name="connsiteY460" fmla="*/ 135310 h 135310"/>
                  <a:gd name="connsiteX461" fmla="*/ 1396153 w 1514519"/>
                  <a:gd name="connsiteY461" fmla="*/ 135310 h 135310"/>
                  <a:gd name="connsiteX462" fmla="*/ 1399191 w 1514519"/>
                  <a:gd name="connsiteY462" fmla="*/ 135310 h 135310"/>
                  <a:gd name="connsiteX463" fmla="*/ 1402228 w 1514519"/>
                  <a:gd name="connsiteY463" fmla="*/ 135310 h 135310"/>
                  <a:gd name="connsiteX464" fmla="*/ 1405253 w 1514519"/>
                  <a:gd name="connsiteY464" fmla="*/ 135310 h 135310"/>
                  <a:gd name="connsiteX465" fmla="*/ 1408291 w 1514519"/>
                  <a:gd name="connsiteY465" fmla="*/ 135310 h 135310"/>
                  <a:gd name="connsiteX466" fmla="*/ 1411329 w 1514519"/>
                  <a:gd name="connsiteY466" fmla="*/ 135310 h 135310"/>
                  <a:gd name="connsiteX467" fmla="*/ 1414366 w 1514519"/>
                  <a:gd name="connsiteY467" fmla="*/ 135310 h 135310"/>
                  <a:gd name="connsiteX468" fmla="*/ 1417391 w 1514519"/>
                  <a:gd name="connsiteY468" fmla="*/ 135310 h 135310"/>
                  <a:gd name="connsiteX469" fmla="*/ 1420429 w 1514519"/>
                  <a:gd name="connsiteY469" fmla="*/ 135310 h 135310"/>
                  <a:gd name="connsiteX470" fmla="*/ 1423467 w 1514519"/>
                  <a:gd name="connsiteY470" fmla="*/ 135310 h 135310"/>
                  <a:gd name="connsiteX471" fmla="*/ 1426504 w 1514519"/>
                  <a:gd name="connsiteY471" fmla="*/ 135310 h 135310"/>
                  <a:gd name="connsiteX472" fmla="*/ 1429542 w 1514519"/>
                  <a:gd name="connsiteY472" fmla="*/ 135310 h 135310"/>
                  <a:gd name="connsiteX473" fmla="*/ 1432580 w 1514519"/>
                  <a:gd name="connsiteY473" fmla="*/ 135310 h 135310"/>
                  <a:gd name="connsiteX474" fmla="*/ 1435604 w 1514519"/>
                  <a:gd name="connsiteY474" fmla="*/ 135310 h 135310"/>
                  <a:gd name="connsiteX475" fmla="*/ 1438642 w 1514519"/>
                  <a:gd name="connsiteY475" fmla="*/ 135310 h 135310"/>
                  <a:gd name="connsiteX476" fmla="*/ 1441680 w 1514519"/>
                  <a:gd name="connsiteY476" fmla="*/ 135310 h 135310"/>
                  <a:gd name="connsiteX477" fmla="*/ 1444717 w 1514519"/>
                  <a:gd name="connsiteY477" fmla="*/ 135310 h 135310"/>
                  <a:gd name="connsiteX478" fmla="*/ 1447742 w 1514519"/>
                  <a:gd name="connsiteY478" fmla="*/ 135310 h 135310"/>
                  <a:gd name="connsiteX479" fmla="*/ 1450780 w 1514519"/>
                  <a:gd name="connsiteY479" fmla="*/ 135310 h 135310"/>
                  <a:gd name="connsiteX480" fmla="*/ 1453818 w 1514519"/>
                  <a:gd name="connsiteY480" fmla="*/ 135310 h 135310"/>
                  <a:gd name="connsiteX481" fmla="*/ 1456855 w 1514519"/>
                  <a:gd name="connsiteY481" fmla="*/ 135310 h 135310"/>
                  <a:gd name="connsiteX482" fmla="*/ 1459893 w 1514519"/>
                  <a:gd name="connsiteY482" fmla="*/ 135310 h 135310"/>
                  <a:gd name="connsiteX483" fmla="*/ 1462918 w 1514519"/>
                  <a:gd name="connsiteY483" fmla="*/ 135310 h 135310"/>
                  <a:gd name="connsiteX484" fmla="*/ 1465956 w 1514519"/>
                  <a:gd name="connsiteY484" fmla="*/ 135310 h 135310"/>
                  <a:gd name="connsiteX485" fmla="*/ 1468993 w 1514519"/>
                  <a:gd name="connsiteY485" fmla="*/ 135310 h 135310"/>
                  <a:gd name="connsiteX486" fmla="*/ 1472031 w 1514519"/>
                  <a:gd name="connsiteY486" fmla="*/ 135310 h 135310"/>
                  <a:gd name="connsiteX487" fmla="*/ 1475069 w 1514519"/>
                  <a:gd name="connsiteY487" fmla="*/ 135310 h 135310"/>
                  <a:gd name="connsiteX488" fmla="*/ 1478106 w 1514519"/>
                  <a:gd name="connsiteY488" fmla="*/ 135310 h 135310"/>
                  <a:gd name="connsiteX489" fmla="*/ 1481131 w 1514519"/>
                  <a:gd name="connsiteY489" fmla="*/ 135310 h 135310"/>
                  <a:gd name="connsiteX490" fmla="*/ 1484169 w 1514519"/>
                  <a:gd name="connsiteY490" fmla="*/ 135310 h 135310"/>
                  <a:gd name="connsiteX491" fmla="*/ 1487207 w 1514519"/>
                  <a:gd name="connsiteY491" fmla="*/ 135310 h 135310"/>
                  <a:gd name="connsiteX492" fmla="*/ 1490244 w 1514519"/>
                  <a:gd name="connsiteY492" fmla="*/ 135310 h 135310"/>
                  <a:gd name="connsiteX493" fmla="*/ 1493269 w 1514519"/>
                  <a:gd name="connsiteY493" fmla="*/ 135310 h 135310"/>
                  <a:gd name="connsiteX494" fmla="*/ 1496307 w 1514519"/>
                  <a:gd name="connsiteY494" fmla="*/ 135310 h 135310"/>
                  <a:gd name="connsiteX495" fmla="*/ 1499344 w 1514519"/>
                  <a:gd name="connsiteY495" fmla="*/ 135310 h 135310"/>
                  <a:gd name="connsiteX496" fmla="*/ 1502382 w 1514519"/>
                  <a:gd name="connsiteY496" fmla="*/ 135310 h 135310"/>
                  <a:gd name="connsiteX497" fmla="*/ 1505420 w 1514519"/>
                  <a:gd name="connsiteY497" fmla="*/ 135310 h 135310"/>
                  <a:gd name="connsiteX498" fmla="*/ 1508445 w 1514519"/>
                  <a:gd name="connsiteY498" fmla="*/ 135310 h 135310"/>
                  <a:gd name="connsiteX499" fmla="*/ 1511482 w 1514519"/>
                  <a:gd name="connsiteY499" fmla="*/ 135310 h 135310"/>
                  <a:gd name="connsiteX500" fmla="*/ 1514520 w 1514519"/>
                  <a:gd name="connsiteY500" fmla="*/ 135310 h 135310"/>
                  <a:gd name="connsiteX501" fmla="*/ 1514520 w 1514519"/>
                  <a:gd name="connsiteY501" fmla="*/ 135310 h 135310"/>
                  <a:gd name="connsiteX502" fmla="*/ 1514520 w 1514519"/>
                  <a:gd name="connsiteY502" fmla="*/ 135310 h 135310"/>
                  <a:gd name="connsiteX503" fmla="*/ 1511482 w 1514519"/>
                  <a:gd name="connsiteY503" fmla="*/ 135310 h 135310"/>
                  <a:gd name="connsiteX504" fmla="*/ 1508445 w 1514519"/>
                  <a:gd name="connsiteY504" fmla="*/ 135310 h 135310"/>
                  <a:gd name="connsiteX505" fmla="*/ 1505420 w 1514519"/>
                  <a:gd name="connsiteY505" fmla="*/ 135310 h 135310"/>
                  <a:gd name="connsiteX506" fmla="*/ 1502382 w 1514519"/>
                  <a:gd name="connsiteY506" fmla="*/ 135310 h 135310"/>
                  <a:gd name="connsiteX507" fmla="*/ 1499344 w 1514519"/>
                  <a:gd name="connsiteY507" fmla="*/ 135310 h 135310"/>
                  <a:gd name="connsiteX508" fmla="*/ 1496307 w 1514519"/>
                  <a:gd name="connsiteY508" fmla="*/ 135310 h 135310"/>
                  <a:gd name="connsiteX509" fmla="*/ 1493269 w 1514519"/>
                  <a:gd name="connsiteY509" fmla="*/ 135310 h 135310"/>
                  <a:gd name="connsiteX510" fmla="*/ 1490244 w 1514519"/>
                  <a:gd name="connsiteY510" fmla="*/ 135310 h 135310"/>
                  <a:gd name="connsiteX511" fmla="*/ 1487207 w 1514519"/>
                  <a:gd name="connsiteY511" fmla="*/ 135310 h 135310"/>
                  <a:gd name="connsiteX512" fmla="*/ 1484169 w 1514519"/>
                  <a:gd name="connsiteY512" fmla="*/ 135310 h 135310"/>
                  <a:gd name="connsiteX513" fmla="*/ 1481131 w 1514519"/>
                  <a:gd name="connsiteY513" fmla="*/ 135310 h 135310"/>
                  <a:gd name="connsiteX514" fmla="*/ 1478106 w 1514519"/>
                  <a:gd name="connsiteY514" fmla="*/ 135310 h 135310"/>
                  <a:gd name="connsiteX515" fmla="*/ 1475069 w 1514519"/>
                  <a:gd name="connsiteY515" fmla="*/ 135310 h 135310"/>
                  <a:gd name="connsiteX516" fmla="*/ 1472031 w 1514519"/>
                  <a:gd name="connsiteY516" fmla="*/ 135310 h 135310"/>
                  <a:gd name="connsiteX517" fmla="*/ 1468993 w 1514519"/>
                  <a:gd name="connsiteY517" fmla="*/ 135310 h 135310"/>
                  <a:gd name="connsiteX518" fmla="*/ 1465956 w 1514519"/>
                  <a:gd name="connsiteY518" fmla="*/ 135310 h 135310"/>
                  <a:gd name="connsiteX519" fmla="*/ 1462918 w 1514519"/>
                  <a:gd name="connsiteY519" fmla="*/ 135310 h 135310"/>
                  <a:gd name="connsiteX520" fmla="*/ 1459893 w 1514519"/>
                  <a:gd name="connsiteY520" fmla="*/ 135310 h 135310"/>
                  <a:gd name="connsiteX521" fmla="*/ 1456855 w 1514519"/>
                  <a:gd name="connsiteY521" fmla="*/ 135310 h 135310"/>
                  <a:gd name="connsiteX522" fmla="*/ 1453818 w 1514519"/>
                  <a:gd name="connsiteY522" fmla="*/ 135310 h 135310"/>
                  <a:gd name="connsiteX523" fmla="*/ 1450780 w 1514519"/>
                  <a:gd name="connsiteY523" fmla="*/ 135310 h 135310"/>
                  <a:gd name="connsiteX524" fmla="*/ 1447742 w 1514519"/>
                  <a:gd name="connsiteY524" fmla="*/ 135310 h 135310"/>
                  <a:gd name="connsiteX525" fmla="*/ 1444717 w 1514519"/>
                  <a:gd name="connsiteY525" fmla="*/ 135310 h 135310"/>
                  <a:gd name="connsiteX526" fmla="*/ 1441680 w 1514519"/>
                  <a:gd name="connsiteY526" fmla="*/ 135310 h 135310"/>
                  <a:gd name="connsiteX527" fmla="*/ 1438642 w 1514519"/>
                  <a:gd name="connsiteY527" fmla="*/ 135310 h 135310"/>
                  <a:gd name="connsiteX528" fmla="*/ 1435604 w 1514519"/>
                  <a:gd name="connsiteY528" fmla="*/ 135310 h 135310"/>
                  <a:gd name="connsiteX529" fmla="*/ 1432580 w 1514519"/>
                  <a:gd name="connsiteY529" fmla="*/ 135310 h 135310"/>
                  <a:gd name="connsiteX530" fmla="*/ 1429542 w 1514519"/>
                  <a:gd name="connsiteY530" fmla="*/ 135310 h 135310"/>
                  <a:gd name="connsiteX531" fmla="*/ 1426504 w 1514519"/>
                  <a:gd name="connsiteY531" fmla="*/ 135310 h 135310"/>
                  <a:gd name="connsiteX532" fmla="*/ 1423467 w 1514519"/>
                  <a:gd name="connsiteY532" fmla="*/ 135310 h 135310"/>
                  <a:gd name="connsiteX533" fmla="*/ 1420429 w 1514519"/>
                  <a:gd name="connsiteY533" fmla="*/ 135310 h 135310"/>
                  <a:gd name="connsiteX534" fmla="*/ 1417391 w 1514519"/>
                  <a:gd name="connsiteY534" fmla="*/ 135310 h 135310"/>
                  <a:gd name="connsiteX535" fmla="*/ 1414366 w 1514519"/>
                  <a:gd name="connsiteY535" fmla="*/ 135310 h 135310"/>
                  <a:gd name="connsiteX536" fmla="*/ 1411329 w 1514519"/>
                  <a:gd name="connsiteY536" fmla="*/ 135310 h 135310"/>
                  <a:gd name="connsiteX537" fmla="*/ 1408291 w 1514519"/>
                  <a:gd name="connsiteY537" fmla="*/ 135310 h 135310"/>
                  <a:gd name="connsiteX538" fmla="*/ 1405253 w 1514519"/>
                  <a:gd name="connsiteY538" fmla="*/ 135310 h 135310"/>
                  <a:gd name="connsiteX539" fmla="*/ 1402228 w 1514519"/>
                  <a:gd name="connsiteY539" fmla="*/ 135310 h 135310"/>
                  <a:gd name="connsiteX540" fmla="*/ 1399191 w 1514519"/>
                  <a:gd name="connsiteY540" fmla="*/ 135310 h 135310"/>
                  <a:gd name="connsiteX541" fmla="*/ 1396153 w 1514519"/>
                  <a:gd name="connsiteY541" fmla="*/ 135310 h 135310"/>
                  <a:gd name="connsiteX542" fmla="*/ 1393115 w 1514519"/>
                  <a:gd name="connsiteY542" fmla="*/ 135310 h 135310"/>
                  <a:gd name="connsiteX543" fmla="*/ 1390078 w 1514519"/>
                  <a:gd name="connsiteY543" fmla="*/ 135310 h 135310"/>
                  <a:gd name="connsiteX544" fmla="*/ 1387040 w 1514519"/>
                  <a:gd name="connsiteY544" fmla="*/ 135310 h 135310"/>
                  <a:gd name="connsiteX545" fmla="*/ 1384015 w 1514519"/>
                  <a:gd name="connsiteY545" fmla="*/ 135310 h 135310"/>
                  <a:gd name="connsiteX546" fmla="*/ 1380978 w 1514519"/>
                  <a:gd name="connsiteY546" fmla="*/ 135310 h 135310"/>
                  <a:gd name="connsiteX547" fmla="*/ 1377940 w 1514519"/>
                  <a:gd name="connsiteY547" fmla="*/ 135310 h 135310"/>
                  <a:gd name="connsiteX548" fmla="*/ 1374902 w 1514519"/>
                  <a:gd name="connsiteY548" fmla="*/ 135310 h 135310"/>
                  <a:gd name="connsiteX549" fmla="*/ 1371865 w 1514519"/>
                  <a:gd name="connsiteY549" fmla="*/ 135310 h 135310"/>
                  <a:gd name="connsiteX550" fmla="*/ 1368840 w 1514519"/>
                  <a:gd name="connsiteY550" fmla="*/ 135310 h 135310"/>
                  <a:gd name="connsiteX551" fmla="*/ 1365802 w 1514519"/>
                  <a:gd name="connsiteY551" fmla="*/ 135310 h 135310"/>
                  <a:gd name="connsiteX552" fmla="*/ 1362764 w 1514519"/>
                  <a:gd name="connsiteY552" fmla="*/ 135310 h 135310"/>
                  <a:gd name="connsiteX553" fmla="*/ 1359727 w 1514519"/>
                  <a:gd name="connsiteY553" fmla="*/ 135310 h 135310"/>
                  <a:gd name="connsiteX554" fmla="*/ 1356702 w 1514519"/>
                  <a:gd name="connsiteY554" fmla="*/ 135310 h 135310"/>
                  <a:gd name="connsiteX555" fmla="*/ 1353664 w 1514519"/>
                  <a:gd name="connsiteY555" fmla="*/ 135310 h 135310"/>
                  <a:gd name="connsiteX556" fmla="*/ 1350626 w 1514519"/>
                  <a:gd name="connsiteY556" fmla="*/ 135310 h 135310"/>
                  <a:gd name="connsiteX557" fmla="*/ 1347589 w 1514519"/>
                  <a:gd name="connsiteY557" fmla="*/ 135310 h 135310"/>
                  <a:gd name="connsiteX558" fmla="*/ 1344551 w 1514519"/>
                  <a:gd name="connsiteY558" fmla="*/ 135310 h 135310"/>
                  <a:gd name="connsiteX559" fmla="*/ 1341513 w 1514519"/>
                  <a:gd name="connsiteY559" fmla="*/ 135310 h 135310"/>
                  <a:gd name="connsiteX560" fmla="*/ 1338489 w 1514519"/>
                  <a:gd name="connsiteY560" fmla="*/ 135310 h 135310"/>
                  <a:gd name="connsiteX561" fmla="*/ 1335451 w 1514519"/>
                  <a:gd name="connsiteY561" fmla="*/ 135310 h 135310"/>
                  <a:gd name="connsiteX562" fmla="*/ 1332413 w 1514519"/>
                  <a:gd name="connsiteY562" fmla="*/ 135310 h 135310"/>
                  <a:gd name="connsiteX563" fmla="*/ 1329376 w 1514519"/>
                  <a:gd name="connsiteY563" fmla="*/ 135310 h 135310"/>
                  <a:gd name="connsiteX564" fmla="*/ 1326351 w 1514519"/>
                  <a:gd name="connsiteY564" fmla="*/ 135310 h 135310"/>
                  <a:gd name="connsiteX565" fmla="*/ 1323313 w 1514519"/>
                  <a:gd name="connsiteY565" fmla="*/ 135310 h 135310"/>
                  <a:gd name="connsiteX566" fmla="*/ 1320275 w 1514519"/>
                  <a:gd name="connsiteY566" fmla="*/ 135310 h 135310"/>
                  <a:gd name="connsiteX567" fmla="*/ 1317238 w 1514519"/>
                  <a:gd name="connsiteY567" fmla="*/ 135310 h 135310"/>
                  <a:gd name="connsiteX568" fmla="*/ 1314200 w 1514519"/>
                  <a:gd name="connsiteY568" fmla="*/ 135310 h 135310"/>
                  <a:gd name="connsiteX569" fmla="*/ 1311175 w 1514519"/>
                  <a:gd name="connsiteY569" fmla="*/ 135310 h 135310"/>
                  <a:gd name="connsiteX570" fmla="*/ 1308137 w 1514519"/>
                  <a:gd name="connsiteY570" fmla="*/ 135310 h 135310"/>
                  <a:gd name="connsiteX571" fmla="*/ 1305100 w 1514519"/>
                  <a:gd name="connsiteY571" fmla="*/ 135310 h 135310"/>
                  <a:gd name="connsiteX572" fmla="*/ 1302062 w 1514519"/>
                  <a:gd name="connsiteY572" fmla="*/ 135310 h 135310"/>
                  <a:gd name="connsiteX573" fmla="*/ 1299024 w 1514519"/>
                  <a:gd name="connsiteY573" fmla="*/ 135310 h 135310"/>
                  <a:gd name="connsiteX574" fmla="*/ 1295987 w 1514519"/>
                  <a:gd name="connsiteY574" fmla="*/ 135310 h 135310"/>
                  <a:gd name="connsiteX575" fmla="*/ 1292962 w 1514519"/>
                  <a:gd name="connsiteY575" fmla="*/ 135310 h 135310"/>
                  <a:gd name="connsiteX576" fmla="*/ 1289924 w 1514519"/>
                  <a:gd name="connsiteY576" fmla="*/ 135310 h 135310"/>
                  <a:gd name="connsiteX577" fmla="*/ 1286887 w 1514519"/>
                  <a:gd name="connsiteY577" fmla="*/ 135310 h 135310"/>
                  <a:gd name="connsiteX578" fmla="*/ 1283849 w 1514519"/>
                  <a:gd name="connsiteY578" fmla="*/ 135310 h 135310"/>
                  <a:gd name="connsiteX579" fmla="*/ 1280824 w 1514519"/>
                  <a:gd name="connsiteY579" fmla="*/ 135310 h 135310"/>
                  <a:gd name="connsiteX580" fmla="*/ 1277786 w 1514519"/>
                  <a:gd name="connsiteY580" fmla="*/ 135310 h 135310"/>
                  <a:gd name="connsiteX581" fmla="*/ 1274749 w 1514519"/>
                  <a:gd name="connsiteY581" fmla="*/ 135310 h 135310"/>
                  <a:gd name="connsiteX582" fmla="*/ 1271711 w 1514519"/>
                  <a:gd name="connsiteY582" fmla="*/ 135310 h 135310"/>
                  <a:gd name="connsiteX583" fmla="*/ 1268673 w 1514519"/>
                  <a:gd name="connsiteY583" fmla="*/ 135310 h 135310"/>
                  <a:gd name="connsiteX584" fmla="*/ 1265636 w 1514519"/>
                  <a:gd name="connsiteY584" fmla="*/ 135310 h 135310"/>
                  <a:gd name="connsiteX585" fmla="*/ 1262611 w 1514519"/>
                  <a:gd name="connsiteY585" fmla="*/ 135310 h 135310"/>
                  <a:gd name="connsiteX586" fmla="*/ 1259573 w 1514519"/>
                  <a:gd name="connsiteY586" fmla="*/ 135310 h 135310"/>
                  <a:gd name="connsiteX587" fmla="*/ 1256535 w 1514519"/>
                  <a:gd name="connsiteY587" fmla="*/ 135310 h 135310"/>
                  <a:gd name="connsiteX588" fmla="*/ 1253498 w 1514519"/>
                  <a:gd name="connsiteY588" fmla="*/ 135310 h 135310"/>
                  <a:gd name="connsiteX589" fmla="*/ 1250473 w 1514519"/>
                  <a:gd name="connsiteY589" fmla="*/ 135310 h 135310"/>
                  <a:gd name="connsiteX590" fmla="*/ 1247435 w 1514519"/>
                  <a:gd name="connsiteY590" fmla="*/ 135310 h 135310"/>
                  <a:gd name="connsiteX591" fmla="*/ 1244398 w 1514519"/>
                  <a:gd name="connsiteY591" fmla="*/ 135310 h 135310"/>
                  <a:gd name="connsiteX592" fmla="*/ 1241360 w 1514519"/>
                  <a:gd name="connsiteY592" fmla="*/ 135310 h 135310"/>
                  <a:gd name="connsiteX593" fmla="*/ 1238322 w 1514519"/>
                  <a:gd name="connsiteY593" fmla="*/ 135310 h 135310"/>
                  <a:gd name="connsiteX594" fmla="*/ 1235297 w 1514519"/>
                  <a:gd name="connsiteY594" fmla="*/ 135310 h 135310"/>
                  <a:gd name="connsiteX595" fmla="*/ 1232260 w 1514519"/>
                  <a:gd name="connsiteY595" fmla="*/ 135310 h 135310"/>
                  <a:gd name="connsiteX596" fmla="*/ 1229222 w 1514519"/>
                  <a:gd name="connsiteY596" fmla="*/ 135310 h 135310"/>
                  <a:gd name="connsiteX597" fmla="*/ 1226184 w 1514519"/>
                  <a:gd name="connsiteY597" fmla="*/ 135310 h 135310"/>
                  <a:gd name="connsiteX598" fmla="*/ 1223147 w 1514519"/>
                  <a:gd name="connsiteY598" fmla="*/ 135310 h 135310"/>
                  <a:gd name="connsiteX599" fmla="*/ 1220109 w 1514519"/>
                  <a:gd name="connsiteY599" fmla="*/ 135310 h 135310"/>
                  <a:gd name="connsiteX600" fmla="*/ 1217084 w 1514519"/>
                  <a:gd name="connsiteY600" fmla="*/ 135310 h 135310"/>
                  <a:gd name="connsiteX601" fmla="*/ 1214046 w 1514519"/>
                  <a:gd name="connsiteY601" fmla="*/ 135310 h 135310"/>
                  <a:gd name="connsiteX602" fmla="*/ 1211009 w 1514519"/>
                  <a:gd name="connsiteY602" fmla="*/ 135310 h 135310"/>
                  <a:gd name="connsiteX603" fmla="*/ 1207971 w 1514519"/>
                  <a:gd name="connsiteY603" fmla="*/ 135310 h 135310"/>
                  <a:gd name="connsiteX604" fmla="*/ 1204946 w 1514519"/>
                  <a:gd name="connsiteY604" fmla="*/ 135310 h 135310"/>
                  <a:gd name="connsiteX605" fmla="*/ 1201908 w 1514519"/>
                  <a:gd name="connsiteY605" fmla="*/ 135310 h 135310"/>
                  <a:gd name="connsiteX606" fmla="*/ 1198871 w 1514519"/>
                  <a:gd name="connsiteY606" fmla="*/ 135310 h 135310"/>
                  <a:gd name="connsiteX607" fmla="*/ 1195833 w 1514519"/>
                  <a:gd name="connsiteY607" fmla="*/ 135310 h 135310"/>
                  <a:gd name="connsiteX608" fmla="*/ 1192795 w 1514519"/>
                  <a:gd name="connsiteY608" fmla="*/ 135310 h 135310"/>
                  <a:gd name="connsiteX609" fmla="*/ 1189758 w 1514519"/>
                  <a:gd name="connsiteY609" fmla="*/ 135310 h 135310"/>
                  <a:gd name="connsiteX610" fmla="*/ 1186733 w 1514519"/>
                  <a:gd name="connsiteY610" fmla="*/ 135310 h 135310"/>
                  <a:gd name="connsiteX611" fmla="*/ 1183695 w 1514519"/>
                  <a:gd name="connsiteY611" fmla="*/ 135310 h 135310"/>
                  <a:gd name="connsiteX612" fmla="*/ 1180658 w 1514519"/>
                  <a:gd name="connsiteY612" fmla="*/ 135310 h 135310"/>
                  <a:gd name="connsiteX613" fmla="*/ 1177620 w 1514519"/>
                  <a:gd name="connsiteY613" fmla="*/ 135310 h 135310"/>
                  <a:gd name="connsiteX614" fmla="*/ 1174595 w 1514519"/>
                  <a:gd name="connsiteY614" fmla="*/ 135310 h 135310"/>
                  <a:gd name="connsiteX615" fmla="*/ 1171557 w 1514519"/>
                  <a:gd name="connsiteY615" fmla="*/ 135310 h 135310"/>
                  <a:gd name="connsiteX616" fmla="*/ 1168520 w 1514519"/>
                  <a:gd name="connsiteY616" fmla="*/ 135310 h 135310"/>
                  <a:gd name="connsiteX617" fmla="*/ 1165482 w 1514519"/>
                  <a:gd name="connsiteY617" fmla="*/ 135310 h 135310"/>
                  <a:gd name="connsiteX618" fmla="*/ 1162444 w 1514519"/>
                  <a:gd name="connsiteY618" fmla="*/ 135310 h 135310"/>
                  <a:gd name="connsiteX619" fmla="*/ 1159419 w 1514519"/>
                  <a:gd name="connsiteY619" fmla="*/ 135310 h 135310"/>
                  <a:gd name="connsiteX620" fmla="*/ 1156382 w 1514519"/>
                  <a:gd name="connsiteY620" fmla="*/ 135310 h 135310"/>
                  <a:gd name="connsiteX621" fmla="*/ 1153344 w 1514519"/>
                  <a:gd name="connsiteY621" fmla="*/ 135310 h 135310"/>
                  <a:gd name="connsiteX622" fmla="*/ 1150306 w 1514519"/>
                  <a:gd name="connsiteY622" fmla="*/ 135310 h 135310"/>
                  <a:gd name="connsiteX623" fmla="*/ 1147269 w 1514519"/>
                  <a:gd name="connsiteY623" fmla="*/ 135310 h 135310"/>
                  <a:gd name="connsiteX624" fmla="*/ 1144231 w 1514519"/>
                  <a:gd name="connsiteY624" fmla="*/ 135310 h 135310"/>
                  <a:gd name="connsiteX625" fmla="*/ 1141206 w 1514519"/>
                  <a:gd name="connsiteY625" fmla="*/ 135310 h 135310"/>
                  <a:gd name="connsiteX626" fmla="*/ 1138167 w 1514519"/>
                  <a:gd name="connsiteY626" fmla="*/ 135310 h 135310"/>
                  <a:gd name="connsiteX627" fmla="*/ 1135132 w 1514519"/>
                  <a:gd name="connsiteY627" fmla="*/ 135310 h 135310"/>
                  <a:gd name="connsiteX628" fmla="*/ 1132097 w 1514519"/>
                  <a:gd name="connsiteY628" fmla="*/ 135310 h 135310"/>
                  <a:gd name="connsiteX629" fmla="*/ 1129062 w 1514519"/>
                  <a:gd name="connsiteY629" fmla="*/ 135310 h 135310"/>
                  <a:gd name="connsiteX630" fmla="*/ 1126027 w 1514519"/>
                  <a:gd name="connsiteY630" fmla="*/ 135310 h 135310"/>
                  <a:gd name="connsiteX631" fmla="*/ 1122992 w 1514519"/>
                  <a:gd name="connsiteY631" fmla="*/ 135310 h 135310"/>
                  <a:gd name="connsiteX632" fmla="*/ 1119957 w 1514519"/>
                  <a:gd name="connsiteY632" fmla="*/ 135310 h 135310"/>
                  <a:gd name="connsiteX633" fmla="*/ 1116921 w 1514519"/>
                  <a:gd name="connsiteY633" fmla="*/ 135310 h 135310"/>
                  <a:gd name="connsiteX634" fmla="*/ 1113886 w 1514519"/>
                  <a:gd name="connsiteY634" fmla="*/ 135310 h 135310"/>
                  <a:gd name="connsiteX635" fmla="*/ 1110851 w 1514519"/>
                  <a:gd name="connsiteY635" fmla="*/ 135310 h 135310"/>
                  <a:gd name="connsiteX636" fmla="*/ 1107816 w 1514519"/>
                  <a:gd name="connsiteY636" fmla="*/ 135310 h 135310"/>
                  <a:gd name="connsiteX637" fmla="*/ 1104781 w 1514519"/>
                  <a:gd name="connsiteY637" fmla="*/ 135310 h 135310"/>
                  <a:gd name="connsiteX638" fmla="*/ 1101746 w 1514519"/>
                  <a:gd name="connsiteY638" fmla="*/ 135310 h 135310"/>
                  <a:gd name="connsiteX639" fmla="*/ 1098711 w 1514519"/>
                  <a:gd name="connsiteY639" fmla="*/ 135310 h 135310"/>
                  <a:gd name="connsiteX640" fmla="*/ 1095676 w 1514519"/>
                  <a:gd name="connsiteY640" fmla="*/ 135310 h 135310"/>
                  <a:gd name="connsiteX641" fmla="*/ 1092641 w 1514519"/>
                  <a:gd name="connsiteY641" fmla="*/ 135310 h 135310"/>
                  <a:gd name="connsiteX642" fmla="*/ 1089606 w 1514519"/>
                  <a:gd name="connsiteY642" fmla="*/ 135310 h 135310"/>
                  <a:gd name="connsiteX643" fmla="*/ 1086570 w 1514519"/>
                  <a:gd name="connsiteY643" fmla="*/ 135310 h 135310"/>
                  <a:gd name="connsiteX644" fmla="*/ 1083535 w 1514519"/>
                  <a:gd name="connsiteY644" fmla="*/ 135310 h 135310"/>
                  <a:gd name="connsiteX645" fmla="*/ 1080500 w 1514519"/>
                  <a:gd name="connsiteY645" fmla="*/ 135310 h 135310"/>
                  <a:gd name="connsiteX646" fmla="*/ 1077465 w 1514519"/>
                  <a:gd name="connsiteY646" fmla="*/ 135310 h 135310"/>
                  <a:gd name="connsiteX647" fmla="*/ 1074430 w 1514519"/>
                  <a:gd name="connsiteY647" fmla="*/ 135310 h 135310"/>
                  <a:gd name="connsiteX648" fmla="*/ 1071395 w 1514519"/>
                  <a:gd name="connsiteY648" fmla="*/ 135310 h 135310"/>
                  <a:gd name="connsiteX649" fmla="*/ 1068360 w 1514519"/>
                  <a:gd name="connsiteY649" fmla="*/ 135310 h 135310"/>
                  <a:gd name="connsiteX650" fmla="*/ 1065325 w 1514519"/>
                  <a:gd name="connsiteY650" fmla="*/ 135310 h 135310"/>
                  <a:gd name="connsiteX651" fmla="*/ 1062289 w 1514519"/>
                  <a:gd name="connsiteY651" fmla="*/ 135310 h 135310"/>
                  <a:gd name="connsiteX652" fmla="*/ 1059254 w 1514519"/>
                  <a:gd name="connsiteY652" fmla="*/ 135310 h 135310"/>
                  <a:gd name="connsiteX653" fmla="*/ 1056219 w 1514519"/>
                  <a:gd name="connsiteY653" fmla="*/ 135310 h 135310"/>
                  <a:gd name="connsiteX654" fmla="*/ 1053184 w 1514519"/>
                  <a:gd name="connsiteY654" fmla="*/ 135310 h 135310"/>
                  <a:gd name="connsiteX655" fmla="*/ 1050149 w 1514519"/>
                  <a:gd name="connsiteY655" fmla="*/ 135310 h 135310"/>
                  <a:gd name="connsiteX656" fmla="*/ 1047114 w 1514519"/>
                  <a:gd name="connsiteY656" fmla="*/ 135310 h 135310"/>
                  <a:gd name="connsiteX657" fmla="*/ 1044079 w 1514519"/>
                  <a:gd name="connsiteY657" fmla="*/ 135310 h 135310"/>
                  <a:gd name="connsiteX658" fmla="*/ 1041044 w 1514519"/>
                  <a:gd name="connsiteY658" fmla="*/ 135310 h 135310"/>
                  <a:gd name="connsiteX659" fmla="*/ 1038009 w 1514519"/>
                  <a:gd name="connsiteY659" fmla="*/ 135310 h 135310"/>
                  <a:gd name="connsiteX660" fmla="*/ 1034973 w 1514519"/>
                  <a:gd name="connsiteY660" fmla="*/ 135310 h 135310"/>
                  <a:gd name="connsiteX661" fmla="*/ 1031938 w 1514519"/>
                  <a:gd name="connsiteY661" fmla="*/ 135310 h 135310"/>
                  <a:gd name="connsiteX662" fmla="*/ 1028903 w 1514519"/>
                  <a:gd name="connsiteY662" fmla="*/ 135310 h 135310"/>
                  <a:gd name="connsiteX663" fmla="*/ 1025868 w 1514519"/>
                  <a:gd name="connsiteY663" fmla="*/ 135310 h 135310"/>
                  <a:gd name="connsiteX664" fmla="*/ 1022833 w 1514519"/>
                  <a:gd name="connsiteY664" fmla="*/ 135310 h 135310"/>
                  <a:gd name="connsiteX665" fmla="*/ 1019798 w 1514519"/>
                  <a:gd name="connsiteY665" fmla="*/ 135310 h 135310"/>
                  <a:gd name="connsiteX666" fmla="*/ 1016763 w 1514519"/>
                  <a:gd name="connsiteY666" fmla="*/ 135310 h 135310"/>
                  <a:gd name="connsiteX667" fmla="*/ 1013728 w 1514519"/>
                  <a:gd name="connsiteY667" fmla="*/ 135310 h 135310"/>
                  <a:gd name="connsiteX668" fmla="*/ 1010693 w 1514519"/>
                  <a:gd name="connsiteY668" fmla="*/ 135310 h 135310"/>
                  <a:gd name="connsiteX669" fmla="*/ 1007657 w 1514519"/>
                  <a:gd name="connsiteY669" fmla="*/ 135310 h 135310"/>
                  <a:gd name="connsiteX670" fmla="*/ 1004622 w 1514519"/>
                  <a:gd name="connsiteY670" fmla="*/ 135310 h 135310"/>
                  <a:gd name="connsiteX671" fmla="*/ 1001587 w 1514519"/>
                  <a:gd name="connsiteY671" fmla="*/ 135310 h 135310"/>
                  <a:gd name="connsiteX672" fmla="*/ 998552 w 1514519"/>
                  <a:gd name="connsiteY672" fmla="*/ 135310 h 135310"/>
                  <a:gd name="connsiteX673" fmla="*/ 995517 w 1514519"/>
                  <a:gd name="connsiteY673" fmla="*/ 135310 h 135310"/>
                  <a:gd name="connsiteX674" fmla="*/ 992482 w 1514519"/>
                  <a:gd name="connsiteY674" fmla="*/ 135310 h 135310"/>
                  <a:gd name="connsiteX675" fmla="*/ 989447 w 1514519"/>
                  <a:gd name="connsiteY675" fmla="*/ 135310 h 135310"/>
                  <a:gd name="connsiteX676" fmla="*/ 986412 w 1514519"/>
                  <a:gd name="connsiteY676" fmla="*/ 135310 h 135310"/>
                  <a:gd name="connsiteX677" fmla="*/ 983376 w 1514519"/>
                  <a:gd name="connsiteY677" fmla="*/ 135310 h 135310"/>
                  <a:gd name="connsiteX678" fmla="*/ 980341 w 1514519"/>
                  <a:gd name="connsiteY678" fmla="*/ 135310 h 135310"/>
                  <a:gd name="connsiteX679" fmla="*/ 977306 w 1514519"/>
                  <a:gd name="connsiteY679" fmla="*/ 135310 h 135310"/>
                  <a:gd name="connsiteX680" fmla="*/ 974271 w 1514519"/>
                  <a:gd name="connsiteY680" fmla="*/ 135310 h 135310"/>
                  <a:gd name="connsiteX681" fmla="*/ 971236 w 1514519"/>
                  <a:gd name="connsiteY681" fmla="*/ 135310 h 135310"/>
                  <a:gd name="connsiteX682" fmla="*/ 968201 w 1514519"/>
                  <a:gd name="connsiteY682" fmla="*/ 135310 h 135310"/>
                  <a:gd name="connsiteX683" fmla="*/ 965166 w 1514519"/>
                  <a:gd name="connsiteY683" fmla="*/ 135310 h 135310"/>
                  <a:gd name="connsiteX684" fmla="*/ 962131 w 1514519"/>
                  <a:gd name="connsiteY684" fmla="*/ 135310 h 135310"/>
                  <a:gd name="connsiteX685" fmla="*/ 959096 w 1514519"/>
                  <a:gd name="connsiteY685" fmla="*/ 135310 h 135310"/>
                  <a:gd name="connsiteX686" fmla="*/ 956060 w 1514519"/>
                  <a:gd name="connsiteY686" fmla="*/ 135310 h 135310"/>
                  <a:gd name="connsiteX687" fmla="*/ 953025 w 1514519"/>
                  <a:gd name="connsiteY687" fmla="*/ 135310 h 135310"/>
                  <a:gd name="connsiteX688" fmla="*/ 949990 w 1514519"/>
                  <a:gd name="connsiteY688" fmla="*/ 135310 h 135310"/>
                  <a:gd name="connsiteX689" fmla="*/ 946955 w 1514519"/>
                  <a:gd name="connsiteY689" fmla="*/ 135310 h 135310"/>
                  <a:gd name="connsiteX690" fmla="*/ 943920 w 1514519"/>
                  <a:gd name="connsiteY690" fmla="*/ 135310 h 135310"/>
                  <a:gd name="connsiteX691" fmla="*/ 940885 w 1514519"/>
                  <a:gd name="connsiteY691" fmla="*/ 135310 h 135310"/>
                  <a:gd name="connsiteX692" fmla="*/ 937850 w 1514519"/>
                  <a:gd name="connsiteY692" fmla="*/ 135310 h 135310"/>
                  <a:gd name="connsiteX693" fmla="*/ 934815 w 1514519"/>
                  <a:gd name="connsiteY693" fmla="*/ 135310 h 135310"/>
                  <a:gd name="connsiteX694" fmla="*/ 931780 w 1514519"/>
                  <a:gd name="connsiteY694" fmla="*/ 135310 h 135310"/>
                  <a:gd name="connsiteX695" fmla="*/ 928744 w 1514519"/>
                  <a:gd name="connsiteY695" fmla="*/ 135310 h 135310"/>
                  <a:gd name="connsiteX696" fmla="*/ 925709 w 1514519"/>
                  <a:gd name="connsiteY696" fmla="*/ 135310 h 135310"/>
                  <a:gd name="connsiteX697" fmla="*/ 922674 w 1514519"/>
                  <a:gd name="connsiteY697" fmla="*/ 135310 h 135310"/>
                  <a:gd name="connsiteX698" fmla="*/ 919639 w 1514519"/>
                  <a:gd name="connsiteY698" fmla="*/ 135310 h 135310"/>
                  <a:gd name="connsiteX699" fmla="*/ 916604 w 1514519"/>
                  <a:gd name="connsiteY699" fmla="*/ 135310 h 135310"/>
                  <a:gd name="connsiteX700" fmla="*/ 913569 w 1514519"/>
                  <a:gd name="connsiteY700" fmla="*/ 135310 h 135310"/>
                  <a:gd name="connsiteX701" fmla="*/ 910534 w 1514519"/>
                  <a:gd name="connsiteY701" fmla="*/ 135310 h 135310"/>
                  <a:gd name="connsiteX702" fmla="*/ 907499 w 1514519"/>
                  <a:gd name="connsiteY702" fmla="*/ 135310 h 135310"/>
                  <a:gd name="connsiteX703" fmla="*/ 904464 w 1514519"/>
                  <a:gd name="connsiteY703" fmla="*/ 135310 h 135310"/>
                  <a:gd name="connsiteX704" fmla="*/ 901429 w 1514519"/>
                  <a:gd name="connsiteY704" fmla="*/ 135310 h 135310"/>
                  <a:gd name="connsiteX705" fmla="*/ 898393 w 1514519"/>
                  <a:gd name="connsiteY705" fmla="*/ 135310 h 135310"/>
                  <a:gd name="connsiteX706" fmla="*/ 895358 w 1514519"/>
                  <a:gd name="connsiteY706" fmla="*/ 135310 h 135310"/>
                  <a:gd name="connsiteX707" fmla="*/ 892323 w 1514519"/>
                  <a:gd name="connsiteY707" fmla="*/ 135310 h 135310"/>
                  <a:gd name="connsiteX708" fmla="*/ 889288 w 1514519"/>
                  <a:gd name="connsiteY708" fmla="*/ 135310 h 135310"/>
                  <a:gd name="connsiteX709" fmla="*/ 886253 w 1514519"/>
                  <a:gd name="connsiteY709" fmla="*/ 135310 h 135310"/>
                  <a:gd name="connsiteX710" fmla="*/ 883218 w 1514519"/>
                  <a:gd name="connsiteY710" fmla="*/ 135310 h 135310"/>
                  <a:gd name="connsiteX711" fmla="*/ 880183 w 1514519"/>
                  <a:gd name="connsiteY711" fmla="*/ 135310 h 135310"/>
                  <a:gd name="connsiteX712" fmla="*/ 877148 w 1514519"/>
                  <a:gd name="connsiteY712" fmla="*/ 135310 h 135310"/>
                  <a:gd name="connsiteX713" fmla="*/ 874112 w 1514519"/>
                  <a:gd name="connsiteY713" fmla="*/ 135310 h 135310"/>
                  <a:gd name="connsiteX714" fmla="*/ 871077 w 1514519"/>
                  <a:gd name="connsiteY714" fmla="*/ 135310 h 135310"/>
                  <a:gd name="connsiteX715" fmla="*/ 868042 w 1514519"/>
                  <a:gd name="connsiteY715" fmla="*/ 135310 h 135310"/>
                  <a:gd name="connsiteX716" fmla="*/ 865007 w 1514519"/>
                  <a:gd name="connsiteY716" fmla="*/ 135310 h 135310"/>
                  <a:gd name="connsiteX717" fmla="*/ 861972 w 1514519"/>
                  <a:gd name="connsiteY717" fmla="*/ 135310 h 135310"/>
                  <a:gd name="connsiteX718" fmla="*/ 858937 w 1514519"/>
                  <a:gd name="connsiteY718" fmla="*/ 135310 h 135310"/>
                  <a:gd name="connsiteX719" fmla="*/ 855902 w 1514519"/>
                  <a:gd name="connsiteY719" fmla="*/ 135310 h 135310"/>
                  <a:gd name="connsiteX720" fmla="*/ 852867 w 1514519"/>
                  <a:gd name="connsiteY720" fmla="*/ 135310 h 135310"/>
                  <a:gd name="connsiteX721" fmla="*/ 849832 w 1514519"/>
                  <a:gd name="connsiteY721" fmla="*/ 135310 h 135310"/>
                  <a:gd name="connsiteX722" fmla="*/ 846796 w 1514519"/>
                  <a:gd name="connsiteY722" fmla="*/ 135310 h 135310"/>
                  <a:gd name="connsiteX723" fmla="*/ 843761 w 1514519"/>
                  <a:gd name="connsiteY723" fmla="*/ 135310 h 135310"/>
                  <a:gd name="connsiteX724" fmla="*/ 840726 w 1514519"/>
                  <a:gd name="connsiteY724" fmla="*/ 135310 h 135310"/>
                  <a:gd name="connsiteX725" fmla="*/ 837691 w 1514519"/>
                  <a:gd name="connsiteY725" fmla="*/ 135310 h 135310"/>
                  <a:gd name="connsiteX726" fmla="*/ 834656 w 1514519"/>
                  <a:gd name="connsiteY726" fmla="*/ 135310 h 135310"/>
                  <a:gd name="connsiteX727" fmla="*/ 831621 w 1514519"/>
                  <a:gd name="connsiteY727" fmla="*/ 135310 h 135310"/>
                  <a:gd name="connsiteX728" fmla="*/ 828586 w 1514519"/>
                  <a:gd name="connsiteY728" fmla="*/ 135310 h 135310"/>
                  <a:gd name="connsiteX729" fmla="*/ 825551 w 1514519"/>
                  <a:gd name="connsiteY729" fmla="*/ 135310 h 135310"/>
                  <a:gd name="connsiteX730" fmla="*/ 822516 w 1514519"/>
                  <a:gd name="connsiteY730" fmla="*/ 135310 h 135310"/>
                  <a:gd name="connsiteX731" fmla="*/ 819480 w 1514519"/>
                  <a:gd name="connsiteY731" fmla="*/ 135310 h 135310"/>
                  <a:gd name="connsiteX732" fmla="*/ 816445 w 1514519"/>
                  <a:gd name="connsiteY732" fmla="*/ 135310 h 135310"/>
                  <a:gd name="connsiteX733" fmla="*/ 813410 w 1514519"/>
                  <a:gd name="connsiteY733" fmla="*/ 135310 h 135310"/>
                  <a:gd name="connsiteX734" fmla="*/ 810375 w 1514519"/>
                  <a:gd name="connsiteY734" fmla="*/ 135310 h 135310"/>
                  <a:gd name="connsiteX735" fmla="*/ 807340 w 1514519"/>
                  <a:gd name="connsiteY735" fmla="*/ 135310 h 135310"/>
                  <a:gd name="connsiteX736" fmla="*/ 804305 w 1514519"/>
                  <a:gd name="connsiteY736" fmla="*/ 135310 h 135310"/>
                  <a:gd name="connsiteX737" fmla="*/ 801270 w 1514519"/>
                  <a:gd name="connsiteY737" fmla="*/ 135310 h 135310"/>
                  <a:gd name="connsiteX738" fmla="*/ 798235 w 1514519"/>
                  <a:gd name="connsiteY738" fmla="*/ 135310 h 135310"/>
                  <a:gd name="connsiteX739" fmla="*/ 795199 w 1514519"/>
                  <a:gd name="connsiteY739" fmla="*/ 135310 h 135310"/>
                  <a:gd name="connsiteX740" fmla="*/ 792164 w 1514519"/>
                  <a:gd name="connsiteY740" fmla="*/ 135310 h 135310"/>
                  <a:gd name="connsiteX741" fmla="*/ 789129 w 1514519"/>
                  <a:gd name="connsiteY741" fmla="*/ 135310 h 135310"/>
                  <a:gd name="connsiteX742" fmla="*/ 786094 w 1514519"/>
                  <a:gd name="connsiteY742" fmla="*/ 135310 h 135310"/>
                  <a:gd name="connsiteX743" fmla="*/ 783059 w 1514519"/>
                  <a:gd name="connsiteY743" fmla="*/ 135310 h 135310"/>
                  <a:gd name="connsiteX744" fmla="*/ 780024 w 1514519"/>
                  <a:gd name="connsiteY744" fmla="*/ 135310 h 135310"/>
                  <a:gd name="connsiteX745" fmla="*/ 776989 w 1514519"/>
                  <a:gd name="connsiteY745" fmla="*/ 135310 h 135310"/>
                  <a:gd name="connsiteX746" fmla="*/ 773954 w 1514519"/>
                  <a:gd name="connsiteY746" fmla="*/ 135310 h 135310"/>
                  <a:gd name="connsiteX747" fmla="*/ 770919 w 1514519"/>
                  <a:gd name="connsiteY747" fmla="*/ 135310 h 135310"/>
                  <a:gd name="connsiteX748" fmla="*/ 767884 w 1514519"/>
                  <a:gd name="connsiteY748" fmla="*/ 135310 h 135310"/>
                  <a:gd name="connsiteX749" fmla="*/ 764848 w 1514519"/>
                  <a:gd name="connsiteY749" fmla="*/ 135310 h 135310"/>
                  <a:gd name="connsiteX750" fmla="*/ 761813 w 1514519"/>
                  <a:gd name="connsiteY750" fmla="*/ 135310 h 135310"/>
                  <a:gd name="connsiteX751" fmla="*/ 758778 w 1514519"/>
                  <a:gd name="connsiteY751" fmla="*/ 135310 h 135310"/>
                  <a:gd name="connsiteX752" fmla="*/ 755743 w 1514519"/>
                  <a:gd name="connsiteY752" fmla="*/ 135310 h 135310"/>
                  <a:gd name="connsiteX753" fmla="*/ 752708 w 1514519"/>
                  <a:gd name="connsiteY753" fmla="*/ 135310 h 135310"/>
                  <a:gd name="connsiteX754" fmla="*/ 749673 w 1514519"/>
                  <a:gd name="connsiteY754" fmla="*/ 135310 h 135310"/>
                  <a:gd name="connsiteX755" fmla="*/ 746638 w 1514519"/>
                  <a:gd name="connsiteY755" fmla="*/ 135310 h 135310"/>
                  <a:gd name="connsiteX756" fmla="*/ 743603 w 1514519"/>
                  <a:gd name="connsiteY756" fmla="*/ 135310 h 135310"/>
                  <a:gd name="connsiteX757" fmla="*/ 740568 w 1514519"/>
                  <a:gd name="connsiteY757" fmla="*/ 135310 h 135310"/>
                  <a:gd name="connsiteX758" fmla="*/ 737532 w 1514519"/>
                  <a:gd name="connsiteY758" fmla="*/ 135310 h 135310"/>
                  <a:gd name="connsiteX759" fmla="*/ 734497 w 1514519"/>
                  <a:gd name="connsiteY759" fmla="*/ 135310 h 135310"/>
                  <a:gd name="connsiteX760" fmla="*/ 731462 w 1514519"/>
                  <a:gd name="connsiteY760" fmla="*/ 135310 h 135310"/>
                  <a:gd name="connsiteX761" fmla="*/ 728427 w 1514519"/>
                  <a:gd name="connsiteY761" fmla="*/ 135310 h 135310"/>
                  <a:gd name="connsiteX762" fmla="*/ 725392 w 1514519"/>
                  <a:gd name="connsiteY762" fmla="*/ 135310 h 135310"/>
                  <a:gd name="connsiteX763" fmla="*/ 722357 w 1514519"/>
                  <a:gd name="connsiteY763" fmla="*/ 135310 h 135310"/>
                  <a:gd name="connsiteX764" fmla="*/ 719322 w 1514519"/>
                  <a:gd name="connsiteY764" fmla="*/ 135310 h 135310"/>
                  <a:gd name="connsiteX765" fmla="*/ 716287 w 1514519"/>
                  <a:gd name="connsiteY765" fmla="*/ 135310 h 135310"/>
                  <a:gd name="connsiteX766" fmla="*/ 713251 w 1514519"/>
                  <a:gd name="connsiteY766" fmla="*/ 135310 h 135310"/>
                  <a:gd name="connsiteX767" fmla="*/ 710216 w 1514519"/>
                  <a:gd name="connsiteY767" fmla="*/ 135310 h 135310"/>
                  <a:gd name="connsiteX768" fmla="*/ 707181 w 1514519"/>
                  <a:gd name="connsiteY768" fmla="*/ 135310 h 135310"/>
                  <a:gd name="connsiteX769" fmla="*/ 704146 w 1514519"/>
                  <a:gd name="connsiteY769" fmla="*/ 135310 h 135310"/>
                  <a:gd name="connsiteX770" fmla="*/ 701111 w 1514519"/>
                  <a:gd name="connsiteY770" fmla="*/ 135310 h 135310"/>
                  <a:gd name="connsiteX771" fmla="*/ 698076 w 1514519"/>
                  <a:gd name="connsiteY771" fmla="*/ 135310 h 135310"/>
                  <a:gd name="connsiteX772" fmla="*/ 695041 w 1514519"/>
                  <a:gd name="connsiteY772" fmla="*/ 135310 h 135310"/>
                  <a:gd name="connsiteX773" fmla="*/ 692006 w 1514519"/>
                  <a:gd name="connsiteY773" fmla="*/ 135310 h 135310"/>
                  <a:gd name="connsiteX774" fmla="*/ 688971 w 1514519"/>
                  <a:gd name="connsiteY774" fmla="*/ 135310 h 135310"/>
                  <a:gd name="connsiteX775" fmla="*/ 685935 w 1514519"/>
                  <a:gd name="connsiteY775" fmla="*/ 135310 h 135310"/>
                  <a:gd name="connsiteX776" fmla="*/ 682900 w 1514519"/>
                  <a:gd name="connsiteY776" fmla="*/ 135310 h 135310"/>
                  <a:gd name="connsiteX777" fmla="*/ 679865 w 1514519"/>
                  <a:gd name="connsiteY777" fmla="*/ 135310 h 135310"/>
                  <a:gd name="connsiteX778" fmla="*/ 676830 w 1514519"/>
                  <a:gd name="connsiteY778" fmla="*/ 135310 h 135310"/>
                  <a:gd name="connsiteX779" fmla="*/ 673795 w 1514519"/>
                  <a:gd name="connsiteY779" fmla="*/ 135310 h 135310"/>
                  <a:gd name="connsiteX780" fmla="*/ 670760 w 1514519"/>
                  <a:gd name="connsiteY780" fmla="*/ 135310 h 135310"/>
                  <a:gd name="connsiteX781" fmla="*/ 667725 w 1514519"/>
                  <a:gd name="connsiteY781" fmla="*/ 135310 h 135310"/>
                  <a:gd name="connsiteX782" fmla="*/ 664690 w 1514519"/>
                  <a:gd name="connsiteY782" fmla="*/ 135310 h 135310"/>
                  <a:gd name="connsiteX783" fmla="*/ 661655 w 1514519"/>
                  <a:gd name="connsiteY783" fmla="*/ 135310 h 135310"/>
                  <a:gd name="connsiteX784" fmla="*/ 658619 w 1514519"/>
                  <a:gd name="connsiteY784" fmla="*/ 135310 h 135310"/>
                  <a:gd name="connsiteX785" fmla="*/ 655584 w 1514519"/>
                  <a:gd name="connsiteY785" fmla="*/ 135310 h 135310"/>
                  <a:gd name="connsiteX786" fmla="*/ 652549 w 1514519"/>
                  <a:gd name="connsiteY786" fmla="*/ 135310 h 135310"/>
                  <a:gd name="connsiteX787" fmla="*/ 649514 w 1514519"/>
                  <a:gd name="connsiteY787" fmla="*/ 135310 h 135310"/>
                  <a:gd name="connsiteX788" fmla="*/ 646479 w 1514519"/>
                  <a:gd name="connsiteY788" fmla="*/ 135310 h 135310"/>
                  <a:gd name="connsiteX789" fmla="*/ 643444 w 1514519"/>
                  <a:gd name="connsiteY789" fmla="*/ 135310 h 135310"/>
                  <a:gd name="connsiteX790" fmla="*/ 640409 w 1514519"/>
                  <a:gd name="connsiteY790" fmla="*/ 135310 h 135310"/>
                  <a:gd name="connsiteX791" fmla="*/ 637374 w 1514519"/>
                  <a:gd name="connsiteY791" fmla="*/ 135310 h 135310"/>
                  <a:gd name="connsiteX792" fmla="*/ 634339 w 1514519"/>
                  <a:gd name="connsiteY792" fmla="*/ 135310 h 135310"/>
                  <a:gd name="connsiteX793" fmla="*/ 631303 w 1514519"/>
                  <a:gd name="connsiteY793" fmla="*/ 135310 h 135310"/>
                  <a:gd name="connsiteX794" fmla="*/ 628268 w 1514519"/>
                  <a:gd name="connsiteY794" fmla="*/ 135310 h 135310"/>
                  <a:gd name="connsiteX795" fmla="*/ 625233 w 1514519"/>
                  <a:gd name="connsiteY795" fmla="*/ 135310 h 135310"/>
                  <a:gd name="connsiteX796" fmla="*/ 622198 w 1514519"/>
                  <a:gd name="connsiteY796" fmla="*/ 135310 h 135310"/>
                  <a:gd name="connsiteX797" fmla="*/ 619163 w 1514519"/>
                  <a:gd name="connsiteY797" fmla="*/ 135310 h 135310"/>
                  <a:gd name="connsiteX798" fmla="*/ 616128 w 1514519"/>
                  <a:gd name="connsiteY798" fmla="*/ 135310 h 135310"/>
                  <a:gd name="connsiteX799" fmla="*/ 613093 w 1514519"/>
                  <a:gd name="connsiteY799" fmla="*/ 135310 h 135310"/>
                  <a:gd name="connsiteX800" fmla="*/ 610058 w 1514519"/>
                  <a:gd name="connsiteY800" fmla="*/ 135310 h 135310"/>
                  <a:gd name="connsiteX801" fmla="*/ 607023 w 1514519"/>
                  <a:gd name="connsiteY801" fmla="*/ 135310 h 135310"/>
                  <a:gd name="connsiteX802" fmla="*/ 603987 w 1514519"/>
                  <a:gd name="connsiteY802" fmla="*/ 135310 h 135310"/>
                  <a:gd name="connsiteX803" fmla="*/ 600952 w 1514519"/>
                  <a:gd name="connsiteY803" fmla="*/ 135310 h 135310"/>
                  <a:gd name="connsiteX804" fmla="*/ 597917 w 1514519"/>
                  <a:gd name="connsiteY804" fmla="*/ 135310 h 135310"/>
                  <a:gd name="connsiteX805" fmla="*/ 594882 w 1514519"/>
                  <a:gd name="connsiteY805" fmla="*/ 135310 h 135310"/>
                  <a:gd name="connsiteX806" fmla="*/ 591847 w 1514519"/>
                  <a:gd name="connsiteY806" fmla="*/ 135310 h 135310"/>
                  <a:gd name="connsiteX807" fmla="*/ 588812 w 1514519"/>
                  <a:gd name="connsiteY807" fmla="*/ 135310 h 135310"/>
                  <a:gd name="connsiteX808" fmla="*/ 585777 w 1514519"/>
                  <a:gd name="connsiteY808" fmla="*/ 135310 h 135310"/>
                  <a:gd name="connsiteX809" fmla="*/ 582742 w 1514519"/>
                  <a:gd name="connsiteY809" fmla="*/ 135310 h 135310"/>
                  <a:gd name="connsiteX810" fmla="*/ 579707 w 1514519"/>
                  <a:gd name="connsiteY810" fmla="*/ 135310 h 135310"/>
                  <a:gd name="connsiteX811" fmla="*/ 576671 w 1514519"/>
                  <a:gd name="connsiteY811" fmla="*/ 135310 h 135310"/>
                  <a:gd name="connsiteX812" fmla="*/ 573636 w 1514519"/>
                  <a:gd name="connsiteY812" fmla="*/ 135310 h 135310"/>
                  <a:gd name="connsiteX813" fmla="*/ 570601 w 1514519"/>
                  <a:gd name="connsiteY813" fmla="*/ 135310 h 135310"/>
                  <a:gd name="connsiteX814" fmla="*/ 567566 w 1514519"/>
                  <a:gd name="connsiteY814" fmla="*/ 135310 h 135310"/>
                  <a:gd name="connsiteX815" fmla="*/ 564531 w 1514519"/>
                  <a:gd name="connsiteY815" fmla="*/ 135310 h 135310"/>
                  <a:gd name="connsiteX816" fmla="*/ 561496 w 1514519"/>
                  <a:gd name="connsiteY816" fmla="*/ 135310 h 135310"/>
                  <a:gd name="connsiteX817" fmla="*/ 558461 w 1514519"/>
                  <a:gd name="connsiteY817" fmla="*/ 135310 h 135310"/>
                  <a:gd name="connsiteX818" fmla="*/ 555426 w 1514519"/>
                  <a:gd name="connsiteY818" fmla="*/ 135310 h 135310"/>
                  <a:gd name="connsiteX819" fmla="*/ 552391 w 1514519"/>
                  <a:gd name="connsiteY819" fmla="*/ 135310 h 135310"/>
                  <a:gd name="connsiteX820" fmla="*/ 549355 w 1514519"/>
                  <a:gd name="connsiteY820" fmla="*/ 135310 h 135310"/>
                  <a:gd name="connsiteX821" fmla="*/ 546320 w 1514519"/>
                  <a:gd name="connsiteY821" fmla="*/ 135310 h 135310"/>
                  <a:gd name="connsiteX822" fmla="*/ 543285 w 1514519"/>
                  <a:gd name="connsiteY822" fmla="*/ 135310 h 135310"/>
                  <a:gd name="connsiteX823" fmla="*/ 540250 w 1514519"/>
                  <a:gd name="connsiteY823" fmla="*/ 135310 h 135310"/>
                  <a:gd name="connsiteX824" fmla="*/ 537215 w 1514519"/>
                  <a:gd name="connsiteY824" fmla="*/ 135310 h 135310"/>
                  <a:gd name="connsiteX825" fmla="*/ 534180 w 1514519"/>
                  <a:gd name="connsiteY825" fmla="*/ 135310 h 135310"/>
                  <a:gd name="connsiteX826" fmla="*/ 531145 w 1514519"/>
                  <a:gd name="connsiteY826" fmla="*/ 135310 h 135310"/>
                  <a:gd name="connsiteX827" fmla="*/ 528110 w 1514519"/>
                  <a:gd name="connsiteY827" fmla="*/ 135310 h 135310"/>
                  <a:gd name="connsiteX828" fmla="*/ 525075 w 1514519"/>
                  <a:gd name="connsiteY828" fmla="*/ 135310 h 135310"/>
                  <a:gd name="connsiteX829" fmla="*/ 522039 w 1514519"/>
                  <a:gd name="connsiteY829" fmla="*/ 135310 h 135310"/>
                  <a:gd name="connsiteX830" fmla="*/ 519004 w 1514519"/>
                  <a:gd name="connsiteY830" fmla="*/ 135310 h 135310"/>
                  <a:gd name="connsiteX831" fmla="*/ 515969 w 1514519"/>
                  <a:gd name="connsiteY831" fmla="*/ 135310 h 135310"/>
                  <a:gd name="connsiteX832" fmla="*/ 512934 w 1514519"/>
                  <a:gd name="connsiteY832" fmla="*/ 135310 h 135310"/>
                  <a:gd name="connsiteX833" fmla="*/ 509899 w 1514519"/>
                  <a:gd name="connsiteY833" fmla="*/ 135310 h 135310"/>
                  <a:gd name="connsiteX834" fmla="*/ 506864 w 1514519"/>
                  <a:gd name="connsiteY834" fmla="*/ 135310 h 135310"/>
                  <a:gd name="connsiteX835" fmla="*/ 503829 w 1514519"/>
                  <a:gd name="connsiteY835" fmla="*/ 135310 h 135310"/>
                  <a:gd name="connsiteX836" fmla="*/ 500794 w 1514519"/>
                  <a:gd name="connsiteY836" fmla="*/ 135310 h 135310"/>
                  <a:gd name="connsiteX837" fmla="*/ 497758 w 1514519"/>
                  <a:gd name="connsiteY837" fmla="*/ 135310 h 135310"/>
                  <a:gd name="connsiteX838" fmla="*/ 494723 w 1514519"/>
                  <a:gd name="connsiteY838" fmla="*/ 135310 h 135310"/>
                  <a:gd name="connsiteX839" fmla="*/ 491688 w 1514519"/>
                  <a:gd name="connsiteY839" fmla="*/ 135310 h 135310"/>
                  <a:gd name="connsiteX840" fmla="*/ 488653 w 1514519"/>
                  <a:gd name="connsiteY840" fmla="*/ 135310 h 135310"/>
                  <a:gd name="connsiteX841" fmla="*/ 485618 w 1514519"/>
                  <a:gd name="connsiteY841" fmla="*/ 135310 h 135310"/>
                  <a:gd name="connsiteX842" fmla="*/ 482583 w 1514519"/>
                  <a:gd name="connsiteY842" fmla="*/ 135310 h 135310"/>
                  <a:gd name="connsiteX843" fmla="*/ 479548 w 1514519"/>
                  <a:gd name="connsiteY843" fmla="*/ 135310 h 135310"/>
                  <a:gd name="connsiteX844" fmla="*/ 476513 w 1514519"/>
                  <a:gd name="connsiteY844" fmla="*/ 135310 h 135310"/>
                  <a:gd name="connsiteX845" fmla="*/ 473478 w 1514519"/>
                  <a:gd name="connsiteY845" fmla="*/ 135310 h 135310"/>
                  <a:gd name="connsiteX846" fmla="*/ 470442 w 1514519"/>
                  <a:gd name="connsiteY846" fmla="*/ 135310 h 135310"/>
                  <a:gd name="connsiteX847" fmla="*/ 467407 w 1514519"/>
                  <a:gd name="connsiteY847" fmla="*/ 135310 h 135310"/>
                  <a:gd name="connsiteX848" fmla="*/ 464372 w 1514519"/>
                  <a:gd name="connsiteY848" fmla="*/ 135310 h 135310"/>
                  <a:gd name="connsiteX849" fmla="*/ 461337 w 1514519"/>
                  <a:gd name="connsiteY849" fmla="*/ 135310 h 135310"/>
                  <a:gd name="connsiteX850" fmla="*/ 458302 w 1514519"/>
                  <a:gd name="connsiteY850" fmla="*/ 135310 h 135310"/>
                  <a:gd name="connsiteX851" fmla="*/ 455267 w 1514519"/>
                  <a:gd name="connsiteY851" fmla="*/ 135310 h 135310"/>
                  <a:gd name="connsiteX852" fmla="*/ 452232 w 1514519"/>
                  <a:gd name="connsiteY852" fmla="*/ 135310 h 135310"/>
                  <a:gd name="connsiteX853" fmla="*/ 449197 w 1514519"/>
                  <a:gd name="connsiteY853" fmla="*/ 135310 h 135310"/>
                  <a:gd name="connsiteX854" fmla="*/ 446162 w 1514519"/>
                  <a:gd name="connsiteY854" fmla="*/ 135310 h 135310"/>
                  <a:gd name="connsiteX855" fmla="*/ 443126 w 1514519"/>
                  <a:gd name="connsiteY855" fmla="*/ 135310 h 135310"/>
                  <a:gd name="connsiteX856" fmla="*/ 440091 w 1514519"/>
                  <a:gd name="connsiteY856" fmla="*/ 135310 h 135310"/>
                  <a:gd name="connsiteX857" fmla="*/ 437056 w 1514519"/>
                  <a:gd name="connsiteY857" fmla="*/ 135310 h 135310"/>
                  <a:gd name="connsiteX858" fmla="*/ 434021 w 1514519"/>
                  <a:gd name="connsiteY858" fmla="*/ 135310 h 135310"/>
                  <a:gd name="connsiteX859" fmla="*/ 430986 w 1514519"/>
                  <a:gd name="connsiteY859" fmla="*/ 135310 h 135310"/>
                  <a:gd name="connsiteX860" fmla="*/ 427951 w 1514519"/>
                  <a:gd name="connsiteY860" fmla="*/ 135310 h 135310"/>
                  <a:gd name="connsiteX861" fmla="*/ 424916 w 1514519"/>
                  <a:gd name="connsiteY861" fmla="*/ 135310 h 135310"/>
                  <a:gd name="connsiteX862" fmla="*/ 421881 w 1514519"/>
                  <a:gd name="connsiteY862" fmla="*/ 135310 h 135310"/>
                  <a:gd name="connsiteX863" fmla="*/ 418846 w 1514519"/>
                  <a:gd name="connsiteY863" fmla="*/ 135310 h 135310"/>
                  <a:gd name="connsiteX864" fmla="*/ 415810 w 1514519"/>
                  <a:gd name="connsiteY864" fmla="*/ 135310 h 135310"/>
                  <a:gd name="connsiteX865" fmla="*/ 412775 w 1514519"/>
                  <a:gd name="connsiteY865" fmla="*/ 135310 h 135310"/>
                  <a:gd name="connsiteX866" fmla="*/ 409740 w 1514519"/>
                  <a:gd name="connsiteY866" fmla="*/ 135310 h 135310"/>
                  <a:gd name="connsiteX867" fmla="*/ 406705 w 1514519"/>
                  <a:gd name="connsiteY867" fmla="*/ 135310 h 135310"/>
                  <a:gd name="connsiteX868" fmla="*/ 403670 w 1514519"/>
                  <a:gd name="connsiteY868" fmla="*/ 135310 h 135310"/>
                  <a:gd name="connsiteX869" fmla="*/ 400635 w 1514519"/>
                  <a:gd name="connsiteY869" fmla="*/ 135310 h 135310"/>
                  <a:gd name="connsiteX870" fmla="*/ 397600 w 1514519"/>
                  <a:gd name="connsiteY870" fmla="*/ 135310 h 135310"/>
                  <a:gd name="connsiteX871" fmla="*/ 394565 w 1514519"/>
                  <a:gd name="connsiteY871" fmla="*/ 135310 h 135310"/>
                  <a:gd name="connsiteX872" fmla="*/ 391530 w 1514519"/>
                  <a:gd name="connsiteY872" fmla="*/ 135310 h 135310"/>
                  <a:gd name="connsiteX873" fmla="*/ 388494 w 1514519"/>
                  <a:gd name="connsiteY873" fmla="*/ 135310 h 135310"/>
                  <a:gd name="connsiteX874" fmla="*/ 385459 w 1514519"/>
                  <a:gd name="connsiteY874" fmla="*/ 135310 h 135310"/>
                  <a:gd name="connsiteX875" fmla="*/ 382424 w 1514519"/>
                  <a:gd name="connsiteY875" fmla="*/ 135310 h 135310"/>
                  <a:gd name="connsiteX876" fmla="*/ 379389 w 1514519"/>
                  <a:gd name="connsiteY876" fmla="*/ 135310 h 135310"/>
                  <a:gd name="connsiteX877" fmla="*/ 376354 w 1514519"/>
                  <a:gd name="connsiteY877" fmla="*/ 135310 h 135310"/>
                  <a:gd name="connsiteX878" fmla="*/ 373319 w 1514519"/>
                  <a:gd name="connsiteY878" fmla="*/ 135310 h 135310"/>
                  <a:gd name="connsiteX879" fmla="*/ 370284 w 1514519"/>
                  <a:gd name="connsiteY879" fmla="*/ 135310 h 135310"/>
                  <a:gd name="connsiteX880" fmla="*/ 367249 w 1514519"/>
                  <a:gd name="connsiteY880" fmla="*/ 135310 h 135310"/>
                  <a:gd name="connsiteX881" fmla="*/ 364214 w 1514519"/>
                  <a:gd name="connsiteY881" fmla="*/ 135310 h 135310"/>
                  <a:gd name="connsiteX882" fmla="*/ 361178 w 1514519"/>
                  <a:gd name="connsiteY882" fmla="*/ 135310 h 135310"/>
                  <a:gd name="connsiteX883" fmla="*/ 358143 w 1514519"/>
                  <a:gd name="connsiteY883" fmla="*/ 135310 h 135310"/>
                  <a:gd name="connsiteX884" fmla="*/ 355108 w 1514519"/>
                  <a:gd name="connsiteY884" fmla="*/ 135310 h 135310"/>
                  <a:gd name="connsiteX885" fmla="*/ 352073 w 1514519"/>
                  <a:gd name="connsiteY885" fmla="*/ 135310 h 135310"/>
                  <a:gd name="connsiteX886" fmla="*/ 349038 w 1514519"/>
                  <a:gd name="connsiteY886" fmla="*/ 135310 h 135310"/>
                  <a:gd name="connsiteX887" fmla="*/ 346003 w 1514519"/>
                  <a:gd name="connsiteY887" fmla="*/ 135310 h 135310"/>
                  <a:gd name="connsiteX888" fmla="*/ 342968 w 1514519"/>
                  <a:gd name="connsiteY888" fmla="*/ 135310 h 135310"/>
                  <a:gd name="connsiteX889" fmla="*/ 339933 w 1514519"/>
                  <a:gd name="connsiteY889" fmla="*/ 135310 h 135310"/>
                  <a:gd name="connsiteX890" fmla="*/ 336897 w 1514519"/>
                  <a:gd name="connsiteY890" fmla="*/ 135310 h 135310"/>
                  <a:gd name="connsiteX891" fmla="*/ 333862 w 1514519"/>
                  <a:gd name="connsiteY891" fmla="*/ 135310 h 135310"/>
                  <a:gd name="connsiteX892" fmla="*/ 330827 w 1514519"/>
                  <a:gd name="connsiteY892" fmla="*/ 135310 h 135310"/>
                  <a:gd name="connsiteX893" fmla="*/ 327792 w 1514519"/>
                  <a:gd name="connsiteY893" fmla="*/ 135310 h 135310"/>
                  <a:gd name="connsiteX894" fmla="*/ 324757 w 1514519"/>
                  <a:gd name="connsiteY894" fmla="*/ 135310 h 135310"/>
                  <a:gd name="connsiteX895" fmla="*/ 321722 w 1514519"/>
                  <a:gd name="connsiteY895" fmla="*/ 135310 h 135310"/>
                  <a:gd name="connsiteX896" fmla="*/ 318687 w 1514519"/>
                  <a:gd name="connsiteY896" fmla="*/ 135310 h 135310"/>
                  <a:gd name="connsiteX897" fmla="*/ 315652 w 1514519"/>
                  <a:gd name="connsiteY897" fmla="*/ 135310 h 135310"/>
                  <a:gd name="connsiteX898" fmla="*/ 312617 w 1514519"/>
                  <a:gd name="connsiteY898" fmla="*/ 135310 h 135310"/>
                  <a:gd name="connsiteX899" fmla="*/ 309582 w 1514519"/>
                  <a:gd name="connsiteY899" fmla="*/ 135310 h 135310"/>
                  <a:gd name="connsiteX900" fmla="*/ 306546 w 1514519"/>
                  <a:gd name="connsiteY900" fmla="*/ 135310 h 135310"/>
                  <a:gd name="connsiteX901" fmla="*/ 303511 w 1514519"/>
                  <a:gd name="connsiteY901" fmla="*/ 135310 h 135310"/>
                  <a:gd name="connsiteX902" fmla="*/ 300476 w 1514519"/>
                  <a:gd name="connsiteY902" fmla="*/ 135310 h 135310"/>
                  <a:gd name="connsiteX903" fmla="*/ 297441 w 1514519"/>
                  <a:gd name="connsiteY903" fmla="*/ 135310 h 135310"/>
                  <a:gd name="connsiteX904" fmla="*/ 294406 w 1514519"/>
                  <a:gd name="connsiteY904" fmla="*/ 135310 h 135310"/>
                  <a:gd name="connsiteX905" fmla="*/ 291371 w 1514519"/>
                  <a:gd name="connsiteY905" fmla="*/ 135310 h 135310"/>
                  <a:gd name="connsiteX906" fmla="*/ 288336 w 1514519"/>
                  <a:gd name="connsiteY906" fmla="*/ 135310 h 135310"/>
                  <a:gd name="connsiteX907" fmla="*/ 285301 w 1514519"/>
                  <a:gd name="connsiteY907" fmla="*/ 135310 h 135310"/>
                  <a:gd name="connsiteX908" fmla="*/ 282265 w 1514519"/>
                  <a:gd name="connsiteY908" fmla="*/ 135310 h 135310"/>
                  <a:gd name="connsiteX909" fmla="*/ 279230 w 1514519"/>
                  <a:gd name="connsiteY909" fmla="*/ 135310 h 135310"/>
                  <a:gd name="connsiteX910" fmla="*/ 276195 w 1514519"/>
                  <a:gd name="connsiteY910" fmla="*/ 135310 h 135310"/>
                  <a:gd name="connsiteX911" fmla="*/ 273160 w 1514519"/>
                  <a:gd name="connsiteY911" fmla="*/ 135310 h 135310"/>
                  <a:gd name="connsiteX912" fmla="*/ 270125 w 1514519"/>
                  <a:gd name="connsiteY912" fmla="*/ 135310 h 135310"/>
                  <a:gd name="connsiteX913" fmla="*/ 267090 w 1514519"/>
                  <a:gd name="connsiteY913" fmla="*/ 135310 h 135310"/>
                  <a:gd name="connsiteX914" fmla="*/ 264055 w 1514519"/>
                  <a:gd name="connsiteY914" fmla="*/ 135310 h 135310"/>
                  <a:gd name="connsiteX915" fmla="*/ 261020 w 1514519"/>
                  <a:gd name="connsiteY915" fmla="*/ 135310 h 135310"/>
                  <a:gd name="connsiteX916" fmla="*/ 257985 w 1514519"/>
                  <a:gd name="connsiteY916" fmla="*/ 135310 h 135310"/>
                  <a:gd name="connsiteX917" fmla="*/ 254949 w 1514519"/>
                  <a:gd name="connsiteY917" fmla="*/ 135310 h 135310"/>
                  <a:gd name="connsiteX918" fmla="*/ 251914 w 1514519"/>
                  <a:gd name="connsiteY918" fmla="*/ 135310 h 135310"/>
                  <a:gd name="connsiteX919" fmla="*/ 248879 w 1514519"/>
                  <a:gd name="connsiteY919" fmla="*/ 135310 h 135310"/>
                  <a:gd name="connsiteX920" fmla="*/ 245844 w 1514519"/>
                  <a:gd name="connsiteY920" fmla="*/ 135310 h 135310"/>
                  <a:gd name="connsiteX921" fmla="*/ 242809 w 1514519"/>
                  <a:gd name="connsiteY921" fmla="*/ 135310 h 135310"/>
                  <a:gd name="connsiteX922" fmla="*/ 239774 w 1514519"/>
                  <a:gd name="connsiteY922" fmla="*/ 135310 h 135310"/>
                  <a:gd name="connsiteX923" fmla="*/ 236739 w 1514519"/>
                  <a:gd name="connsiteY923" fmla="*/ 135310 h 135310"/>
                  <a:gd name="connsiteX924" fmla="*/ 233704 w 1514519"/>
                  <a:gd name="connsiteY924" fmla="*/ 135310 h 135310"/>
                  <a:gd name="connsiteX925" fmla="*/ 230669 w 1514519"/>
                  <a:gd name="connsiteY925" fmla="*/ 135310 h 135310"/>
                  <a:gd name="connsiteX926" fmla="*/ 227633 w 1514519"/>
                  <a:gd name="connsiteY926" fmla="*/ 135310 h 135310"/>
                  <a:gd name="connsiteX927" fmla="*/ 224598 w 1514519"/>
                  <a:gd name="connsiteY927" fmla="*/ 135310 h 135310"/>
                  <a:gd name="connsiteX928" fmla="*/ 221563 w 1514519"/>
                  <a:gd name="connsiteY928" fmla="*/ 135310 h 135310"/>
                  <a:gd name="connsiteX929" fmla="*/ 218528 w 1514519"/>
                  <a:gd name="connsiteY929" fmla="*/ 135310 h 135310"/>
                  <a:gd name="connsiteX930" fmla="*/ 215493 w 1514519"/>
                  <a:gd name="connsiteY930" fmla="*/ 135310 h 135310"/>
                  <a:gd name="connsiteX931" fmla="*/ 212458 w 1514519"/>
                  <a:gd name="connsiteY931" fmla="*/ 135310 h 135310"/>
                  <a:gd name="connsiteX932" fmla="*/ 209423 w 1514519"/>
                  <a:gd name="connsiteY932" fmla="*/ 135310 h 135310"/>
                  <a:gd name="connsiteX933" fmla="*/ 206388 w 1514519"/>
                  <a:gd name="connsiteY933" fmla="*/ 135310 h 135310"/>
                  <a:gd name="connsiteX934" fmla="*/ 203353 w 1514519"/>
                  <a:gd name="connsiteY934" fmla="*/ 135310 h 135310"/>
                  <a:gd name="connsiteX935" fmla="*/ 200317 w 1514519"/>
                  <a:gd name="connsiteY935" fmla="*/ 135310 h 135310"/>
                  <a:gd name="connsiteX936" fmla="*/ 197282 w 1514519"/>
                  <a:gd name="connsiteY936" fmla="*/ 135310 h 135310"/>
                  <a:gd name="connsiteX937" fmla="*/ 194247 w 1514519"/>
                  <a:gd name="connsiteY937" fmla="*/ 135310 h 135310"/>
                  <a:gd name="connsiteX938" fmla="*/ 191212 w 1514519"/>
                  <a:gd name="connsiteY938" fmla="*/ 135310 h 135310"/>
                  <a:gd name="connsiteX939" fmla="*/ 188177 w 1514519"/>
                  <a:gd name="connsiteY939" fmla="*/ 135310 h 135310"/>
                  <a:gd name="connsiteX940" fmla="*/ 185142 w 1514519"/>
                  <a:gd name="connsiteY940" fmla="*/ 135310 h 135310"/>
                  <a:gd name="connsiteX941" fmla="*/ 182107 w 1514519"/>
                  <a:gd name="connsiteY941" fmla="*/ 135310 h 135310"/>
                  <a:gd name="connsiteX942" fmla="*/ 179072 w 1514519"/>
                  <a:gd name="connsiteY942" fmla="*/ 135310 h 135310"/>
                  <a:gd name="connsiteX943" fmla="*/ 176037 w 1514519"/>
                  <a:gd name="connsiteY943" fmla="*/ 135310 h 135310"/>
                  <a:gd name="connsiteX944" fmla="*/ 173001 w 1514519"/>
                  <a:gd name="connsiteY944" fmla="*/ 135310 h 135310"/>
                  <a:gd name="connsiteX945" fmla="*/ 169966 w 1514519"/>
                  <a:gd name="connsiteY945" fmla="*/ 135310 h 135310"/>
                  <a:gd name="connsiteX946" fmla="*/ 166931 w 1514519"/>
                  <a:gd name="connsiteY946" fmla="*/ 135310 h 135310"/>
                  <a:gd name="connsiteX947" fmla="*/ 163896 w 1514519"/>
                  <a:gd name="connsiteY947" fmla="*/ 135310 h 135310"/>
                  <a:gd name="connsiteX948" fmla="*/ 160861 w 1514519"/>
                  <a:gd name="connsiteY948" fmla="*/ 135310 h 135310"/>
                  <a:gd name="connsiteX949" fmla="*/ 157826 w 1514519"/>
                  <a:gd name="connsiteY949" fmla="*/ 135310 h 135310"/>
                  <a:gd name="connsiteX950" fmla="*/ 154791 w 1514519"/>
                  <a:gd name="connsiteY950" fmla="*/ 135310 h 135310"/>
                  <a:gd name="connsiteX951" fmla="*/ 151756 w 1514519"/>
                  <a:gd name="connsiteY951" fmla="*/ 135310 h 135310"/>
                  <a:gd name="connsiteX952" fmla="*/ 148721 w 1514519"/>
                  <a:gd name="connsiteY952" fmla="*/ 135310 h 135310"/>
                  <a:gd name="connsiteX953" fmla="*/ 145685 w 1514519"/>
                  <a:gd name="connsiteY953" fmla="*/ 135310 h 135310"/>
                  <a:gd name="connsiteX954" fmla="*/ 142650 w 1514519"/>
                  <a:gd name="connsiteY954" fmla="*/ 135310 h 135310"/>
                  <a:gd name="connsiteX955" fmla="*/ 139615 w 1514519"/>
                  <a:gd name="connsiteY955" fmla="*/ 135310 h 135310"/>
                  <a:gd name="connsiteX956" fmla="*/ 136580 w 1514519"/>
                  <a:gd name="connsiteY956" fmla="*/ 135310 h 135310"/>
                  <a:gd name="connsiteX957" fmla="*/ 133545 w 1514519"/>
                  <a:gd name="connsiteY957" fmla="*/ 135310 h 135310"/>
                  <a:gd name="connsiteX958" fmla="*/ 130510 w 1514519"/>
                  <a:gd name="connsiteY958" fmla="*/ 135310 h 135310"/>
                  <a:gd name="connsiteX959" fmla="*/ 127475 w 1514519"/>
                  <a:gd name="connsiteY959" fmla="*/ 135310 h 135310"/>
                  <a:gd name="connsiteX960" fmla="*/ 124440 w 1514519"/>
                  <a:gd name="connsiteY960" fmla="*/ 135310 h 135310"/>
                  <a:gd name="connsiteX961" fmla="*/ 121405 w 1514519"/>
                  <a:gd name="connsiteY961" fmla="*/ 135310 h 135310"/>
                  <a:gd name="connsiteX962" fmla="*/ 118369 w 1514519"/>
                  <a:gd name="connsiteY962" fmla="*/ 135310 h 135310"/>
                  <a:gd name="connsiteX963" fmla="*/ 115334 w 1514519"/>
                  <a:gd name="connsiteY963" fmla="*/ 135310 h 135310"/>
                  <a:gd name="connsiteX964" fmla="*/ 112299 w 1514519"/>
                  <a:gd name="connsiteY964" fmla="*/ 135310 h 135310"/>
                  <a:gd name="connsiteX965" fmla="*/ 109264 w 1514519"/>
                  <a:gd name="connsiteY965" fmla="*/ 135310 h 135310"/>
                  <a:gd name="connsiteX966" fmla="*/ 106229 w 1514519"/>
                  <a:gd name="connsiteY966" fmla="*/ 135310 h 135310"/>
                  <a:gd name="connsiteX967" fmla="*/ 103194 w 1514519"/>
                  <a:gd name="connsiteY967" fmla="*/ 135310 h 135310"/>
                  <a:gd name="connsiteX968" fmla="*/ 100159 w 1514519"/>
                  <a:gd name="connsiteY968" fmla="*/ 135310 h 135310"/>
                  <a:gd name="connsiteX969" fmla="*/ 97124 w 1514519"/>
                  <a:gd name="connsiteY969" fmla="*/ 135310 h 135310"/>
                  <a:gd name="connsiteX970" fmla="*/ 94088 w 1514519"/>
                  <a:gd name="connsiteY970" fmla="*/ 135310 h 135310"/>
                  <a:gd name="connsiteX971" fmla="*/ 91053 w 1514519"/>
                  <a:gd name="connsiteY971" fmla="*/ 135310 h 135310"/>
                  <a:gd name="connsiteX972" fmla="*/ 88018 w 1514519"/>
                  <a:gd name="connsiteY972" fmla="*/ 135310 h 135310"/>
                  <a:gd name="connsiteX973" fmla="*/ 84983 w 1514519"/>
                  <a:gd name="connsiteY973" fmla="*/ 135310 h 135310"/>
                  <a:gd name="connsiteX974" fmla="*/ 81948 w 1514519"/>
                  <a:gd name="connsiteY974" fmla="*/ 135310 h 135310"/>
                  <a:gd name="connsiteX975" fmla="*/ 78913 w 1514519"/>
                  <a:gd name="connsiteY975" fmla="*/ 135310 h 135310"/>
                  <a:gd name="connsiteX976" fmla="*/ 75878 w 1514519"/>
                  <a:gd name="connsiteY976" fmla="*/ 135310 h 135310"/>
                  <a:gd name="connsiteX977" fmla="*/ 72843 w 1514519"/>
                  <a:gd name="connsiteY977" fmla="*/ 135310 h 135310"/>
                  <a:gd name="connsiteX978" fmla="*/ 69808 w 1514519"/>
                  <a:gd name="connsiteY978" fmla="*/ 135310 h 135310"/>
                  <a:gd name="connsiteX979" fmla="*/ 66772 w 1514519"/>
                  <a:gd name="connsiteY979" fmla="*/ 135310 h 135310"/>
                  <a:gd name="connsiteX980" fmla="*/ 63737 w 1514519"/>
                  <a:gd name="connsiteY980" fmla="*/ 135310 h 135310"/>
                  <a:gd name="connsiteX981" fmla="*/ 60702 w 1514519"/>
                  <a:gd name="connsiteY981" fmla="*/ 135310 h 135310"/>
                  <a:gd name="connsiteX982" fmla="*/ 57667 w 1514519"/>
                  <a:gd name="connsiteY982" fmla="*/ 135310 h 135310"/>
                  <a:gd name="connsiteX983" fmla="*/ 54632 w 1514519"/>
                  <a:gd name="connsiteY983" fmla="*/ 135310 h 135310"/>
                  <a:gd name="connsiteX984" fmla="*/ 51597 w 1514519"/>
                  <a:gd name="connsiteY984" fmla="*/ 135310 h 135310"/>
                  <a:gd name="connsiteX985" fmla="*/ 48562 w 1514519"/>
                  <a:gd name="connsiteY985" fmla="*/ 135310 h 135310"/>
                  <a:gd name="connsiteX986" fmla="*/ 45527 w 1514519"/>
                  <a:gd name="connsiteY986" fmla="*/ 135310 h 135310"/>
                  <a:gd name="connsiteX987" fmla="*/ 42492 w 1514519"/>
                  <a:gd name="connsiteY987" fmla="*/ 135310 h 135310"/>
                  <a:gd name="connsiteX988" fmla="*/ 39456 w 1514519"/>
                  <a:gd name="connsiteY988" fmla="*/ 135310 h 135310"/>
                  <a:gd name="connsiteX989" fmla="*/ 36421 w 1514519"/>
                  <a:gd name="connsiteY989" fmla="*/ 135310 h 135310"/>
                  <a:gd name="connsiteX990" fmla="*/ 33386 w 1514519"/>
                  <a:gd name="connsiteY990" fmla="*/ 135310 h 135310"/>
                  <a:gd name="connsiteX991" fmla="*/ 30351 w 1514519"/>
                  <a:gd name="connsiteY991" fmla="*/ 135310 h 135310"/>
                  <a:gd name="connsiteX992" fmla="*/ 27316 w 1514519"/>
                  <a:gd name="connsiteY992" fmla="*/ 135310 h 135310"/>
                  <a:gd name="connsiteX993" fmla="*/ 24281 w 1514519"/>
                  <a:gd name="connsiteY993" fmla="*/ 135310 h 135310"/>
                  <a:gd name="connsiteX994" fmla="*/ 21246 w 1514519"/>
                  <a:gd name="connsiteY994" fmla="*/ 135310 h 135310"/>
                  <a:gd name="connsiteX995" fmla="*/ 18211 w 1514519"/>
                  <a:gd name="connsiteY995" fmla="*/ 135310 h 135310"/>
                  <a:gd name="connsiteX996" fmla="*/ 15176 w 1514519"/>
                  <a:gd name="connsiteY996" fmla="*/ 135310 h 135310"/>
                  <a:gd name="connsiteX997" fmla="*/ 12140 w 1514519"/>
                  <a:gd name="connsiteY997" fmla="*/ 135310 h 135310"/>
                  <a:gd name="connsiteX998" fmla="*/ 9105 w 1514519"/>
                  <a:gd name="connsiteY998" fmla="*/ 135310 h 135310"/>
                  <a:gd name="connsiteX999" fmla="*/ 6070 w 1514519"/>
                  <a:gd name="connsiteY999" fmla="*/ 135310 h 135310"/>
                  <a:gd name="connsiteX1000" fmla="*/ 3035 w 1514519"/>
                  <a:gd name="connsiteY1000" fmla="*/ 135310 h 135310"/>
                  <a:gd name="connsiteX1001" fmla="*/ 0 w 1514519"/>
                  <a:gd name="connsiteY1001" fmla="*/ 135310 h 13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</a:cxnLst>
                <a:rect l="l" t="t" r="r" b="b"/>
                <a:pathLst>
                  <a:path w="1514519" h="135310">
                    <a:moveTo>
                      <a:pt x="0" y="135310"/>
                    </a:moveTo>
                    <a:lnTo>
                      <a:pt x="0" y="135310"/>
                    </a:lnTo>
                    <a:lnTo>
                      <a:pt x="3035" y="135310"/>
                    </a:lnTo>
                    <a:lnTo>
                      <a:pt x="6070" y="135310"/>
                    </a:lnTo>
                    <a:lnTo>
                      <a:pt x="9105" y="135310"/>
                    </a:lnTo>
                    <a:lnTo>
                      <a:pt x="12140" y="135310"/>
                    </a:lnTo>
                    <a:lnTo>
                      <a:pt x="15176" y="135310"/>
                    </a:lnTo>
                    <a:lnTo>
                      <a:pt x="18211" y="135310"/>
                    </a:lnTo>
                    <a:lnTo>
                      <a:pt x="21246" y="135310"/>
                    </a:lnTo>
                    <a:lnTo>
                      <a:pt x="24281" y="135310"/>
                    </a:lnTo>
                    <a:lnTo>
                      <a:pt x="27316" y="135295"/>
                    </a:lnTo>
                    <a:lnTo>
                      <a:pt x="30351" y="135276"/>
                    </a:lnTo>
                    <a:lnTo>
                      <a:pt x="33386" y="135255"/>
                    </a:lnTo>
                    <a:lnTo>
                      <a:pt x="36421" y="135235"/>
                    </a:lnTo>
                    <a:lnTo>
                      <a:pt x="39456" y="135214"/>
                    </a:lnTo>
                    <a:lnTo>
                      <a:pt x="42492" y="135194"/>
                    </a:lnTo>
                    <a:lnTo>
                      <a:pt x="45527" y="135165"/>
                    </a:lnTo>
                    <a:lnTo>
                      <a:pt x="48562" y="135127"/>
                    </a:lnTo>
                    <a:lnTo>
                      <a:pt x="51597" y="135088"/>
                    </a:lnTo>
                    <a:lnTo>
                      <a:pt x="54632" y="135051"/>
                    </a:lnTo>
                    <a:lnTo>
                      <a:pt x="57667" y="135012"/>
                    </a:lnTo>
                    <a:lnTo>
                      <a:pt x="60702" y="134975"/>
                    </a:lnTo>
                    <a:lnTo>
                      <a:pt x="63737" y="134937"/>
                    </a:lnTo>
                    <a:lnTo>
                      <a:pt x="66772" y="134899"/>
                    </a:lnTo>
                    <a:lnTo>
                      <a:pt x="69808" y="134862"/>
                    </a:lnTo>
                    <a:lnTo>
                      <a:pt x="72843" y="134824"/>
                    </a:lnTo>
                    <a:lnTo>
                      <a:pt x="75878" y="134772"/>
                    </a:lnTo>
                    <a:lnTo>
                      <a:pt x="78913" y="134705"/>
                    </a:lnTo>
                    <a:lnTo>
                      <a:pt x="81948" y="134636"/>
                    </a:lnTo>
                    <a:lnTo>
                      <a:pt x="84983" y="134569"/>
                    </a:lnTo>
                    <a:lnTo>
                      <a:pt x="88018" y="134502"/>
                    </a:lnTo>
                    <a:lnTo>
                      <a:pt x="91053" y="134435"/>
                    </a:lnTo>
                    <a:lnTo>
                      <a:pt x="94088" y="134368"/>
                    </a:lnTo>
                    <a:lnTo>
                      <a:pt x="97124" y="134301"/>
                    </a:lnTo>
                    <a:lnTo>
                      <a:pt x="100159" y="134235"/>
                    </a:lnTo>
                    <a:lnTo>
                      <a:pt x="103194" y="134170"/>
                    </a:lnTo>
                    <a:lnTo>
                      <a:pt x="106229" y="134074"/>
                    </a:lnTo>
                    <a:lnTo>
                      <a:pt x="109264" y="133950"/>
                    </a:lnTo>
                    <a:lnTo>
                      <a:pt x="112299" y="133826"/>
                    </a:lnTo>
                    <a:lnTo>
                      <a:pt x="115334" y="133702"/>
                    </a:lnTo>
                    <a:lnTo>
                      <a:pt x="118369" y="133579"/>
                    </a:lnTo>
                    <a:lnTo>
                      <a:pt x="121405" y="133456"/>
                    </a:lnTo>
                    <a:lnTo>
                      <a:pt x="124440" y="133333"/>
                    </a:lnTo>
                    <a:lnTo>
                      <a:pt x="127475" y="133211"/>
                    </a:lnTo>
                    <a:lnTo>
                      <a:pt x="130510" y="133090"/>
                    </a:lnTo>
                    <a:lnTo>
                      <a:pt x="133545" y="132968"/>
                    </a:lnTo>
                    <a:lnTo>
                      <a:pt x="136580" y="132823"/>
                    </a:lnTo>
                    <a:lnTo>
                      <a:pt x="139615" y="132653"/>
                    </a:lnTo>
                    <a:lnTo>
                      <a:pt x="142650" y="132482"/>
                    </a:lnTo>
                    <a:lnTo>
                      <a:pt x="145685" y="132314"/>
                    </a:lnTo>
                    <a:lnTo>
                      <a:pt x="148721" y="132146"/>
                    </a:lnTo>
                    <a:lnTo>
                      <a:pt x="151756" y="131978"/>
                    </a:lnTo>
                    <a:lnTo>
                      <a:pt x="154791" y="131812"/>
                    </a:lnTo>
                    <a:lnTo>
                      <a:pt x="157826" y="131646"/>
                    </a:lnTo>
                    <a:lnTo>
                      <a:pt x="160861" y="131481"/>
                    </a:lnTo>
                    <a:lnTo>
                      <a:pt x="163896" y="131317"/>
                    </a:lnTo>
                    <a:lnTo>
                      <a:pt x="166931" y="131093"/>
                    </a:lnTo>
                    <a:lnTo>
                      <a:pt x="169966" y="130812"/>
                    </a:lnTo>
                    <a:lnTo>
                      <a:pt x="173001" y="130530"/>
                    </a:lnTo>
                    <a:lnTo>
                      <a:pt x="176037" y="130250"/>
                    </a:lnTo>
                    <a:lnTo>
                      <a:pt x="179072" y="129971"/>
                    </a:lnTo>
                    <a:lnTo>
                      <a:pt x="182107" y="129694"/>
                    </a:lnTo>
                    <a:lnTo>
                      <a:pt x="185142" y="129418"/>
                    </a:lnTo>
                    <a:lnTo>
                      <a:pt x="188177" y="129143"/>
                    </a:lnTo>
                    <a:lnTo>
                      <a:pt x="191212" y="128869"/>
                    </a:lnTo>
                    <a:lnTo>
                      <a:pt x="194247" y="128597"/>
                    </a:lnTo>
                    <a:lnTo>
                      <a:pt x="197282" y="128272"/>
                    </a:lnTo>
                    <a:lnTo>
                      <a:pt x="200317" y="127892"/>
                    </a:lnTo>
                    <a:lnTo>
                      <a:pt x="203353" y="127514"/>
                    </a:lnTo>
                    <a:lnTo>
                      <a:pt x="206388" y="127140"/>
                    </a:lnTo>
                    <a:lnTo>
                      <a:pt x="209423" y="126766"/>
                    </a:lnTo>
                    <a:lnTo>
                      <a:pt x="212458" y="126395"/>
                    </a:lnTo>
                    <a:lnTo>
                      <a:pt x="215493" y="126025"/>
                    </a:lnTo>
                    <a:lnTo>
                      <a:pt x="218528" y="125657"/>
                    </a:lnTo>
                    <a:lnTo>
                      <a:pt x="221563" y="125292"/>
                    </a:lnTo>
                    <a:lnTo>
                      <a:pt x="224598" y="124929"/>
                    </a:lnTo>
                    <a:lnTo>
                      <a:pt x="227633" y="124505"/>
                    </a:lnTo>
                    <a:lnTo>
                      <a:pt x="230669" y="124020"/>
                    </a:lnTo>
                    <a:lnTo>
                      <a:pt x="233704" y="123538"/>
                    </a:lnTo>
                    <a:lnTo>
                      <a:pt x="236739" y="123059"/>
                    </a:lnTo>
                    <a:lnTo>
                      <a:pt x="239774" y="122582"/>
                    </a:lnTo>
                    <a:lnTo>
                      <a:pt x="242809" y="122108"/>
                    </a:lnTo>
                    <a:lnTo>
                      <a:pt x="245844" y="121638"/>
                    </a:lnTo>
                    <a:lnTo>
                      <a:pt x="248879" y="121170"/>
                    </a:lnTo>
                    <a:lnTo>
                      <a:pt x="251914" y="120706"/>
                    </a:lnTo>
                    <a:lnTo>
                      <a:pt x="254949" y="120245"/>
                    </a:lnTo>
                    <a:lnTo>
                      <a:pt x="257985" y="119712"/>
                    </a:lnTo>
                    <a:lnTo>
                      <a:pt x="261020" y="119105"/>
                    </a:lnTo>
                    <a:lnTo>
                      <a:pt x="264055" y="118503"/>
                    </a:lnTo>
                    <a:lnTo>
                      <a:pt x="267090" y="117905"/>
                    </a:lnTo>
                    <a:lnTo>
                      <a:pt x="270125" y="117310"/>
                    </a:lnTo>
                    <a:lnTo>
                      <a:pt x="273160" y="116721"/>
                    </a:lnTo>
                    <a:lnTo>
                      <a:pt x="276195" y="116135"/>
                    </a:lnTo>
                    <a:lnTo>
                      <a:pt x="279230" y="115554"/>
                    </a:lnTo>
                    <a:lnTo>
                      <a:pt x="282265" y="114977"/>
                    </a:lnTo>
                    <a:lnTo>
                      <a:pt x="285301" y="114406"/>
                    </a:lnTo>
                    <a:lnTo>
                      <a:pt x="288336" y="113761"/>
                    </a:lnTo>
                    <a:lnTo>
                      <a:pt x="291371" y="113045"/>
                    </a:lnTo>
                    <a:lnTo>
                      <a:pt x="294406" y="112334"/>
                    </a:lnTo>
                    <a:lnTo>
                      <a:pt x="297441" y="111629"/>
                    </a:lnTo>
                    <a:lnTo>
                      <a:pt x="300476" y="110928"/>
                    </a:lnTo>
                    <a:lnTo>
                      <a:pt x="303511" y="110234"/>
                    </a:lnTo>
                    <a:lnTo>
                      <a:pt x="306546" y="109546"/>
                    </a:lnTo>
                    <a:lnTo>
                      <a:pt x="309582" y="108864"/>
                    </a:lnTo>
                    <a:lnTo>
                      <a:pt x="312617" y="108187"/>
                    </a:lnTo>
                    <a:lnTo>
                      <a:pt x="315652" y="107518"/>
                    </a:lnTo>
                    <a:lnTo>
                      <a:pt x="318687" y="106742"/>
                    </a:lnTo>
                    <a:lnTo>
                      <a:pt x="321722" y="105861"/>
                    </a:lnTo>
                    <a:lnTo>
                      <a:pt x="324757" y="104986"/>
                    </a:lnTo>
                    <a:lnTo>
                      <a:pt x="327792" y="104118"/>
                    </a:lnTo>
                    <a:lnTo>
                      <a:pt x="330827" y="103258"/>
                    </a:lnTo>
                    <a:lnTo>
                      <a:pt x="333862" y="102405"/>
                    </a:lnTo>
                    <a:lnTo>
                      <a:pt x="336897" y="101561"/>
                    </a:lnTo>
                    <a:lnTo>
                      <a:pt x="339933" y="100724"/>
                    </a:lnTo>
                    <a:lnTo>
                      <a:pt x="342968" y="99895"/>
                    </a:lnTo>
                    <a:lnTo>
                      <a:pt x="346003" y="99076"/>
                    </a:lnTo>
                    <a:lnTo>
                      <a:pt x="349038" y="98155"/>
                    </a:lnTo>
                    <a:lnTo>
                      <a:pt x="352073" y="97134"/>
                    </a:lnTo>
                    <a:lnTo>
                      <a:pt x="355108" y="96122"/>
                    </a:lnTo>
                    <a:lnTo>
                      <a:pt x="358143" y="95121"/>
                    </a:lnTo>
                    <a:lnTo>
                      <a:pt x="361178" y="94129"/>
                    </a:lnTo>
                    <a:lnTo>
                      <a:pt x="364214" y="93146"/>
                    </a:lnTo>
                    <a:lnTo>
                      <a:pt x="367249" y="92174"/>
                    </a:lnTo>
                    <a:lnTo>
                      <a:pt x="370284" y="91210"/>
                    </a:lnTo>
                    <a:lnTo>
                      <a:pt x="373319" y="90259"/>
                    </a:lnTo>
                    <a:lnTo>
                      <a:pt x="376354" y="89318"/>
                    </a:lnTo>
                    <a:lnTo>
                      <a:pt x="379389" y="88266"/>
                    </a:lnTo>
                    <a:lnTo>
                      <a:pt x="382424" y="87101"/>
                    </a:lnTo>
                    <a:lnTo>
                      <a:pt x="385459" y="85949"/>
                    </a:lnTo>
                    <a:lnTo>
                      <a:pt x="388494" y="84809"/>
                    </a:lnTo>
                    <a:lnTo>
                      <a:pt x="391530" y="83680"/>
                    </a:lnTo>
                    <a:lnTo>
                      <a:pt x="394565" y="82564"/>
                    </a:lnTo>
                    <a:lnTo>
                      <a:pt x="397600" y="81461"/>
                    </a:lnTo>
                    <a:lnTo>
                      <a:pt x="400635" y="80371"/>
                    </a:lnTo>
                    <a:lnTo>
                      <a:pt x="403670" y="79293"/>
                    </a:lnTo>
                    <a:lnTo>
                      <a:pt x="406705" y="78229"/>
                    </a:lnTo>
                    <a:lnTo>
                      <a:pt x="409740" y="77057"/>
                    </a:lnTo>
                    <a:lnTo>
                      <a:pt x="412775" y="75776"/>
                    </a:lnTo>
                    <a:lnTo>
                      <a:pt x="415810" y="74509"/>
                    </a:lnTo>
                    <a:lnTo>
                      <a:pt x="418846" y="73256"/>
                    </a:lnTo>
                    <a:lnTo>
                      <a:pt x="421881" y="72020"/>
                    </a:lnTo>
                    <a:lnTo>
                      <a:pt x="424916" y="70797"/>
                    </a:lnTo>
                    <a:lnTo>
                      <a:pt x="427951" y="69590"/>
                    </a:lnTo>
                    <a:lnTo>
                      <a:pt x="430986" y="68400"/>
                    </a:lnTo>
                    <a:lnTo>
                      <a:pt x="434021" y="67226"/>
                    </a:lnTo>
                    <a:lnTo>
                      <a:pt x="437056" y="66067"/>
                    </a:lnTo>
                    <a:lnTo>
                      <a:pt x="440091" y="64809"/>
                    </a:lnTo>
                    <a:lnTo>
                      <a:pt x="443126" y="63451"/>
                    </a:lnTo>
                    <a:lnTo>
                      <a:pt x="446162" y="62110"/>
                    </a:lnTo>
                    <a:lnTo>
                      <a:pt x="449197" y="60787"/>
                    </a:lnTo>
                    <a:lnTo>
                      <a:pt x="452232" y="59482"/>
                    </a:lnTo>
                    <a:lnTo>
                      <a:pt x="455267" y="58196"/>
                    </a:lnTo>
                    <a:lnTo>
                      <a:pt x="458302" y="56927"/>
                    </a:lnTo>
                    <a:lnTo>
                      <a:pt x="461337" y="55678"/>
                    </a:lnTo>
                    <a:lnTo>
                      <a:pt x="464372" y="54448"/>
                    </a:lnTo>
                    <a:lnTo>
                      <a:pt x="467407" y="53238"/>
                    </a:lnTo>
                    <a:lnTo>
                      <a:pt x="470442" y="51980"/>
                    </a:lnTo>
                    <a:lnTo>
                      <a:pt x="473478" y="50674"/>
                    </a:lnTo>
                    <a:lnTo>
                      <a:pt x="476513" y="49390"/>
                    </a:lnTo>
                    <a:lnTo>
                      <a:pt x="479548" y="48126"/>
                    </a:lnTo>
                    <a:lnTo>
                      <a:pt x="482583" y="46882"/>
                    </a:lnTo>
                    <a:lnTo>
                      <a:pt x="485618" y="45662"/>
                    </a:lnTo>
                    <a:lnTo>
                      <a:pt x="488653" y="44461"/>
                    </a:lnTo>
                    <a:lnTo>
                      <a:pt x="491688" y="43283"/>
                    </a:lnTo>
                    <a:lnTo>
                      <a:pt x="494723" y="42129"/>
                    </a:lnTo>
                    <a:lnTo>
                      <a:pt x="497758" y="40997"/>
                    </a:lnTo>
                    <a:lnTo>
                      <a:pt x="500794" y="39795"/>
                    </a:lnTo>
                    <a:lnTo>
                      <a:pt x="503829" y="38525"/>
                    </a:lnTo>
                    <a:lnTo>
                      <a:pt x="506864" y="37279"/>
                    </a:lnTo>
                    <a:lnTo>
                      <a:pt x="509899" y="36057"/>
                    </a:lnTo>
                    <a:lnTo>
                      <a:pt x="512934" y="34859"/>
                    </a:lnTo>
                    <a:lnTo>
                      <a:pt x="515969" y="33686"/>
                    </a:lnTo>
                    <a:lnTo>
                      <a:pt x="519004" y="32537"/>
                    </a:lnTo>
                    <a:lnTo>
                      <a:pt x="522039" y="31413"/>
                    </a:lnTo>
                    <a:lnTo>
                      <a:pt x="525075" y="30315"/>
                    </a:lnTo>
                    <a:lnTo>
                      <a:pt x="528110" y="29243"/>
                    </a:lnTo>
                    <a:lnTo>
                      <a:pt x="531145" y="28121"/>
                    </a:lnTo>
                    <a:lnTo>
                      <a:pt x="534180" y="26951"/>
                    </a:lnTo>
                    <a:lnTo>
                      <a:pt x="537215" y="25808"/>
                    </a:lnTo>
                    <a:lnTo>
                      <a:pt x="540250" y="24691"/>
                    </a:lnTo>
                    <a:lnTo>
                      <a:pt x="543285" y="23601"/>
                    </a:lnTo>
                    <a:lnTo>
                      <a:pt x="546320" y="22539"/>
                    </a:lnTo>
                    <a:lnTo>
                      <a:pt x="549355" y="21504"/>
                    </a:lnTo>
                    <a:lnTo>
                      <a:pt x="552391" y="20498"/>
                    </a:lnTo>
                    <a:lnTo>
                      <a:pt x="555426" y="19519"/>
                    </a:lnTo>
                    <a:lnTo>
                      <a:pt x="558461" y="18569"/>
                    </a:lnTo>
                    <a:lnTo>
                      <a:pt x="561496" y="17609"/>
                    </a:lnTo>
                    <a:lnTo>
                      <a:pt x="564531" y="16641"/>
                    </a:lnTo>
                    <a:lnTo>
                      <a:pt x="567566" y="15702"/>
                    </a:lnTo>
                    <a:lnTo>
                      <a:pt x="570601" y="14793"/>
                    </a:lnTo>
                    <a:lnTo>
                      <a:pt x="573636" y="13913"/>
                    </a:lnTo>
                    <a:lnTo>
                      <a:pt x="576671" y="13062"/>
                    </a:lnTo>
                    <a:lnTo>
                      <a:pt x="579707" y="12242"/>
                    </a:lnTo>
                    <a:lnTo>
                      <a:pt x="582742" y="11452"/>
                    </a:lnTo>
                    <a:lnTo>
                      <a:pt x="585777" y="10693"/>
                    </a:lnTo>
                    <a:lnTo>
                      <a:pt x="588812" y="9964"/>
                    </a:lnTo>
                    <a:lnTo>
                      <a:pt x="591847" y="9233"/>
                    </a:lnTo>
                    <a:lnTo>
                      <a:pt x="594882" y="8501"/>
                    </a:lnTo>
                    <a:lnTo>
                      <a:pt x="597917" y="7799"/>
                    </a:lnTo>
                    <a:lnTo>
                      <a:pt x="600952" y="7130"/>
                    </a:lnTo>
                    <a:lnTo>
                      <a:pt x="603987" y="6491"/>
                    </a:lnTo>
                    <a:lnTo>
                      <a:pt x="607023" y="5885"/>
                    </a:lnTo>
                    <a:lnTo>
                      <a:pt x="610058" y="5310"/>
                    </a:lnTo>
                    <a:lnTo>
                      <a:pt x="613093" y="4768"/>
                    </a:lnTo>
                    <a:lnTo>
                      <a:pt x="616128" y="4257"/>
                    </a:lnTo>
                    <a:lnTo>
                      <a:pt x="619163" y="3779"/>
                    </a:lnTo>
                    <a:lnTo>
                      <a:pt x="622198" y="3317"/>
                    </a:lnTo>
                    <a:lnTo>
                      <a:pt x="625233" y="2870"/>
                    </a:lnTo>
                    <a:lnTo>
                      <a:pt x="628268" y="2456"/>
                    </a:lnTo>
                    <a:lnTo>
                      <a:pt x="631303" y="2075"/>
                    </a:lnTo>
                    <a:lnTo>
                      <a:pt x="634339" y="1727"/>
                    </a:lnTo>
                    <a:lnTo>
                      <a:pt x="637374" y="1411"/>
                    </a:lnTo>
                    <a:lnTo>
                      <a:pt x="640409" y="1129"/>
                    </a:lnTo>
                    <a:lnTo>
                      <a:pt x="643444" y="880"/>
                    </a:lnTo>
                    <a:lnTo>
                      <a:pt x="646479" y="664"/>
                    </a:lnTo>
                    <a:lnTo>
                      <a:pt x="649514" y="481"/>
                    </a:lnTo>
                    <a:lnTo>
                      <a:pt x="652549" y="324"/>
                    </a:lnTo>
                    <a:lnTo>
                      <a:pt x="655584" y="193"/>
                    </a:lnTo>
                    <a:lnTo>
                      <a:pt x="658619" y="95"/>
                    </a:lnTo>
                    <a:lnTo>
                      <a:pt x="661655" y="31"/>
                    </a:lnTo>
                    <a:lnTo>
                      <a:pt x="664690" y="0"/>
                    </a:lnTo>
                    <a:lnTo>
                      <a:pt x="667725" y="3"/>
                    </a:lnTo>
                    <a:lnTo>
                      <a:pt x="670760" y="39"/>
                    </a:lnTo>
                    <a:lnTo>
                      <a:pt x="673795" y="108"/>
                    </a:lnTo>
                    <a:lnTo>
                      <a:pt x="676830" y="211"/>
                    </a:lnTo>
                    <a:lnTo>
                      <a:pt x="679865" y="348"/>
                    </a:lnTo>
                    <a:lnTo>
                      <a:pt x="682900" y="512"/>
                    </a:lnTo>
                    <a:lnTo>
                      <a:pt x="685935" y="705"/>
                    </a:lnTo>
                    <a:lnTo>
                      <a:pt x="688971" y="930"/>
                    </a:lnTo>
                    <a:lnTo>
                      <a:pt x="692006" y="1189"/>
                    </a:lnTo>
                    <a:lnTo>
                      <a:pt x="695041" y="1481"/>
                    </a:lnTo>
                    <a:lnTo>
                      <a:pt x="698076" y="1807"/>
                    </a:lnTo>
                    <a:lnTo>
                      <a:pt x="701111" y="2165"/>
                    </a:lnTo>
                    <a:lnTo>
                      <a:pt x="704146" y="2556"/>
                    </a:lnTo>
                    <a:lnTo>
                      <a:pt x="707181" y="2981"/>
                    </a:lnTo>
                    <a:lnTo>
                      <a:pt x="710216" y="3438"/>
                    </a:lnTo>
                    <a:lnTo>
                      <a:pt x="713251" y="3894"/>
                    </a:lnTo>
                    <a:lnTo>
                      <a:pt x="716287" y="4349"/>
                    </a:lnTo>
                    <a:lnTo>
                      <a:pt x="719322" y="4836"/>
                    </a:lnTo>
                    <a:lnTo>
                      <a:pt x="722357" y="5356"/>
                    </a:lnTo>
                    <a:lnTo>
                      <a:pt x="725392" y="5908"/>
                    </a:lnTo>
                    <a:lnTo>
                      <a:pt x="728427" y="6492"/>
                    </a:lnTo>
                    <a:lnTo>
                      <a:pt x="731462" y="7108"/>
                    </a:lnTo>
                    <a:lnTo>
                      <a:pt x="734497" y="7755"/>
                    </a:lnTo>
                    <a:lnTo>
                      <a:pt x="737532" y="8434"/>
                    </a:lnTo>
                    <a:lnTo>
                      <a:pt x="740568" y="9145"/>
                    </a:lnTo>
                    <a:lnTo>
                      <a:pt x="743603" y="9881"/>
                    </a:lnTo>
                    <a:lnTo>
                      <a:pt x="746638" y="10642"/>
                    </a:lnTo>
                    <a:lnTo>
                      <a:pt x="749673" y="11435"/>
                    </a:lnTo>
                    <a:lnTo>
                      <a:pt x="752708" y="12258"/>
                    </a:lnTo>
                    <a:lnTo>
                      <a:pt x="755743" y="13111"/>
                    </a:lnTo>
                    <a:lnTo>
                      <a:pt x="758778" y="13994"/>
                    </a:lnTo>
                    <a:lnTo>
                      <a:pt x="761813" y="14908"/>
                    </a:lnTo>
                    <a:lnTo>
                      <a:pt x="764848" y="15851"/>
                    </a:lnTo>
                    <a:lnTo>
                      <a:pt x="767884" y="16824"/>
                    </a:lnTo>
                    <a:lnTo>
                      <a:pt x="770919" y="17826"/>
                    </a:lnTo>
                    <a:lnTo>
                      <a:pt x="773954" y="18814"/>
                    </a:lnTo>
                    <a:lnTo>
                      <a:pt x="776989" y="19787"/>
                    </a:lnTo>
                    <a:lnTo>
                      <a:pt x="780024" y="20789"/>
                    </a:lnTo>
                    <a:lnTo>
                      <a:pt x="783059" y="21819"/>
                    </a:lnTo>
                    <a:lnTo>
                      <a:pt x="786094" y="22877"/>
                    </a:lnTo>
                    <a:lnTo>
                      <a:pt x="789129" y="23963"/>
                    </a:lnTo>
                    <a:lnTo>
                      <a:pt x="792164" y="25076"/>
                    </a:lnTo>
                    <a:lnTo>
                      <a:pt x="795199" y="26217"/>
                    </a:lnTo>
                    <a:lnTo>
                      <a:pt x="798235" y="27384"/>
                    </a:lnTo>
                    <a:lnTo>
                      <a:pt x="801270" y="28578"/>
                    </a:lnTo>
                    <a:lnTo>
                      <a:pt x="804305" y="29745"/>
                    </a:lnTo>
                    <a:lnTo>
                      <a:pt x="807340" y="30885"/>
                    </a:lnTo>
                    <a:lnTo>
                      <a:pt x="810375" y="32051"/>
                    </a:lnTo>
                    <a:lnTo>
                      <a:pt x="813410" y="33243"/>
                    </a:lnTo>
                    <a:lnTo>
                      <a:pt x="816445" y="34459"/>
                    </a:lnTo>
                    <a:lnTo>
                      <a:pt x="819480" y="35701"/>
                    </a:lnTo>
                    <a:lnTo>
                      <a:pt x="822516" y="36966"/>
                    </a:lnTo>
                    <a:lnTo>
                      <a:pt x="825551" y="38257"/>
                    </a:lnTo>
                    <a:lnTo>
                      <a:pt x="828586" y="39570"/>
                    </a:lnTo>
                    <a:lnTo>
                      <a:pt x="831621" y="40907"/>
                    </a:lnTo>
                    <a:lnTo>
                      <a:pt x="834656" y="42209"/>
                    </a:lnTo>
                    <a:lnTo>
                      <a:pt x="837691" y="43476"/>
                    </a:lnTo>
                    <a:lnTo>
                      <a:pt x="840726" y="44765"/>
                    </a:lnTo>
                    <a:lnTo>
                      <a:pt x="843761" y="46078"/>
                    </a:lnTo>
                    <a:lnTo>
                      <a:pt x="846796" y="47411"/>
                    </a:lnTo>
                    <a:lnTo>
                      <a:pt x="849832" y="48765"/>
                    </a:lnTo>
                    <a:lnTo>
                      <a:pt x="852867" y="50141"/>
                    </a:lnTo>
                    <a:lnTo>
                      <a:pt x="855902" y="51537"/>
                    </a:lnTo>
                    <a:lnTo>
                      <a:pt x="858937" y="52955"/>
                    </a:lnTo>
                    <a:lnTo>
                      <a:pt x="861972" y="54392"/>
                    </a:lnTo>
                    <a:lnTo>
                      <a:pt x="865007" y="55779"/>
                    </a:lnTo>
                    <a:lnTo>
                      <a:pt x="868042" y="57117"/>
                    </a:lnTo>
                    <a:lnTo>
                      <a:pt x="871077" y="58474"/>
                    </a:lnTo>
                    <a:lnTo>
                      <a:pt x="874112" y="59849"/>
                    </a:lnTo>
                    <a:lnTo>
                      <a:pt x="877148" y="61243"/>
                    </a:lnTo>
                    <a:lnTo>
                      <a:pt x="880183" y="62655"/>
                    </a:lnTo>
                    <a:lnTo>
                      <a:pt x="883218" y="64084"/>
                    </a:lnTo>
                    <a:lnTo>
                      <a:pt x="886253" y="65530"/>
                    </a:lnTo>
                    <a:lnTo>
                      <a:pt x="889288" y="66994"/>
                    </a:lnTo>
                    <a:lnTo>
                      <a:pt x="892323" y="68473"/>
                    </a:lnTo>
                    <a:lnTo>
                      <a:pt x="895358" y="69892"/>
                    </a:lnTo>
                    <a:lnTo>
                      <a:pt x="898393" y="71250"/>
                    </a:lnTo>
                    <a:lnTo>
                      <a:pt x="901429" y="72624"/>
                    </a:lnTo>
                    <a:lnTo>
                      <a:pt x="904464" y="74014"/>
                    </a:lnTo>
                    <a:lnTo>
                      <a:pt x="907499" y="75416"/>
                    </a:lnTo>
                    <a:lnTo>
                      <a:pt x="910534" y="76834"/>
                    </a:lnTo>
                    <a:lnTo>
                      <a:pt x="913569" y="78266"/>
                    </a:lnTo>
                    <a:lnTo>
                      <a:pt x="916604" y="79711"/>
                    </a:lnTo>
                    <a:lnTo>
                      <a:pt x="919639" y="81170"/>
                    </a:lnTo>
                    <a:lnTo>
                      <a:pt x="922674" y="82642"/>
                    </a:lnTo>
                    <a:lnTo>
                      <a:pt x="925709" y="84015"/>
                    </a:lnTo>
                    <a:lnTo>
                      <a:pt x="928744" y="85290"/>
                    </a:lnTo>
                    <a:lnTo>
                      <a:pt x="931780" y="86576"/>
                    </a:lnTo>
                    <a:lnTo>
                      <a:pt x="934815" y="87875"/>
                    </a:lnTo>
                    <a:lnTo>
                      <a:pt x="937850" y="89184"/>
                    </a:lnTo>
                    <a:lnTo>
                      <a:pt x="940885" y="90505"/>
                    </a:lnTo>
                    <a:lnTo>
                      <a:pt x="943920" y="91836"/>
                    </a:lnTo>
                    <a:lnTo>
                      <a:pt x="946955" y="93177"/>
                    </a:lnTo>
                    <a:lnTo>
                      <a:pt x="949990" y="94529"/>
                    </a:lnTo>
                    <a:lnTo>
                      <a:pt x="953025" y="95889"/>
                    </a:lnTo>
                    <a:lnTo>
                      <a:pt x="956060" y="97153"/>
                    </a:lnTo>
                    <a:lnTo>
                      <a:pt x="959096" y="98320"/>
                    </a:lnTo>
                    <a:lnTo>
                      <a:pt x="962131" y="99497"/>
                    </a:lnTo>
                    <a:lnTo>
                      <a:pt x="965166" y="100680"/>
                    </a:lnTo>
                    <a:lnTo>
                      <a:pt x="968201" y="101873"/>
                    </a:lnTo>
                    <a:lnTo>
                      <a:pt x="971236" y="103072"/>
                    </a:lnTo>
                    <a:lnTo>
                      <a:pt x="974271" y="104280"/>
                    </a:lnTo>
                    <a:lnTo>
                      <a:pt x="977306" y="105495"/>
                    </a:lnTo>
                    <a:lnTo>
                      <a:pt x="980341" y="106716"/>
                    </a:lnTo>
                    <a:lnTo>
                      <a:pt x="983376" y="107944"/>
                    </a:lnTo>
                    <a:lnTo>
                      <a:pt x="986412" y="109058"/>
                    </a:lnTo>
                    <a:lnTo>
                      <a:pt x="989447" y="110057"/>
                    </a:lnTo>
                    <a:lnTo>
                      <a:pt x="992482" y="111061"/>
                    </a:lnTo>
                    <a:lnTo>
                      <a:pt x="995517" y="112072"/>
                    </a:lnTo>
                    <a:lnTo>
                      <a:pt x="998552" y="113088"/>
                    </a:lnTo>
                    <a:lnTo>
                      <a:pt x="1001587" y="114109"/>
                    </a:lnTo>
                    <a:lnTo>
                      <a:pt x="1004622" y="115134"/>
                    </a:lnTo>
                    <a:lnTo>
                      <a:pt x="1007657" y="116165"/>
                    </a:lnTo>
                    <a:lnTo>
                      <a:pt x="1010693" y="117200"/>
                    </a:lnTo>
                    <a:lnTo>
                      <a:pt x="1013728" y="118238"/>
                    </a:lnTo>
                    <a:lnTo>
                      <a:pt x="1016763" y="119158"/>
                    </a:lnTo>
                    <a:lnTo>
                      <a:pt x="1019798" y="119957"/>
                    </a:lnTo>
                    <a:lnTo>
                      <a:pt x="1022833" y="120761"/>
                    </a:lnTo>
                    <a:lnTo>
                      <a:pt x="1025868" y="121568"/>
                    </a:lnTo>
                    <a:lnTo>
                      <a:pt x="1028903" y="122379"/>
                    </a:lnTo>
                    <a:lnTo>
                      <a:pt x="1031938" y="123191"/>
                    </a:lnTo>
                    <a:lnTo>
                      <a:pt x="1034973" y="124006"/>
                    </a:lnTo>
                    <a:lnTo>
                      <a:pt x="1038009" y="124824"/>
                    </a:lnTo>
                    <a:lnTo>
                      <a:pt x="1041044" y="125645"/>
                    </a:lnTo>
                    <a:lnTo>
                      <a:pt x="1044079" y="126467"/>
                    </a:lnTo>
                    <a:lnTo>
                      <a:pt x="1047114" y="127173"/>
                    </a:lnTo>
                    <a:lnTo>
                      <a:pt x="1050149" y="127765"/>
                    </a:lnTo>
                    <a:lnTo>
                      <a:pt x="1053184" y="128360"/>
                    </a:lnTo>
                    <a:lnTo>
                      <a:pt x="1056219" y="128954"/>
                    </a:lnTo>
                    <a:lnTo>
                      <a:pt x="1059254" y="129550"/>
                    </a:lnTo>
                    <a:lnTo>
                      <a:pt x="1062289" y="130149"/>
                    </a:lnTo>
                    <a:lnTo>
                      <a:pt x="1065325" y="130747"/>
                    </a:lnTo>
                    <a:lnTo>
                      <a:pt x="1068360" y="131345"/>
                    </a:lnTo>
                    <a:lnTo>
                      <a:pt x="1071395" y="131946"/>
                    </a:lnTo>
                    <a:lnTo>
                      <a:pt x="1074430" y="132546"/>
                    </a:lnTo>
                    <a:lnTo>
                      <a:pt x="1077465" y="133080"/>
                    </a:lnTo>
                    <a:lnTo>
                      <a:pt x="1080500" y="133545"/>
                    </a:lnTo>
                    <a:lnTo>
                      <a:pt x="1083535" y="134011"/>
                    </a:lnTo>
                    <a:lnTo>
                      <a:pt x="1086570" y="134477"/>
                    </a:lnTo>
                    <a:lnTo>
                      <a:pt x="1089606" y="134943"/>
                    </a:lnTo>
                    <a:lnTo>
                      <a:pt x="1092641" y="135310"/>
                    </a:lnTo>
                    <a:lnTo>
                      <a:pt x="1095676" y="135310"/>
                    </a:lnTo>
                    <a:lnTo>
                      <a:pt x="1098711" y="135310"/>
                    </a:lnTo>
                    <a:lnTo>
                      <a:pt x="1101746" y="135310"/>
                    </a:lnTo>
                    <a:lnTo>
                      <a:pt x="1104781" y="135310"/>
                    </a:lnTo>
                    <a:lnTo>
                      <a:pt x="1107816" y="135310"/>
                    </a:lnTo>
                    <a:lnTo>
                      <a:pt x="1110851" y="135310"/>
                    </a:lnTo>
                    <a:lnTo>
                      <a:pt x="1113886" y="135310"/>
                    </a:lnTo>
                    <a:lnTo>
                      <a:pt x="1116921" y="135310"/>
                    </a:lnTo>
                    <a:lnTo>
                      <a:pt x="1119957" y="135310"/>
                    </a:lnTo>
                    <a:lnTo>
                      <a:pt x="1122992" y="135310"/>
                    </a:lnTo>
                    <a:lnTo>
                      <a:pt x="1126027" y="135310"/>
                    </a:lnTo>
                    <a:lnTo>
                      <a:pt x="1129062" y="135310"/>
                    </a:lnTo>
                    <a:lnTo>
                      <a:pt x="1132097" y="135310"/>
                    </a:lnTo>
                    <a:lnTo>
                      <a:pt x="1135132" y="135310"/>
                    </a:lnTo>
                    <a:lnTo>
                      <a:pt x="1138167" y="135310"/>
                    </a:lnTo>
                    <a:lnTo>
                      <a:pt x="1141206" y="135310"/>
                    </a:lnTo>
                    <a:lnTo>
                      <a:pt x="1144231" y="135310"/>
                    </a:lnTo>
                    <a:lnTo>
                      <a:pt x="1147269" y="135310"/>
                    </a:lnTo>
                    <a:lnTo>
                      <a:pt x="1150306" y="135310"/>
                    </a:lnTo>
                    <a:lnTo>
                      <a:pt x="1153344" y="135310"/>
                    </a:lnTo>
                    <a:lnTo>
                      <a:pt x="1156382" y="135310"/>
                    </a:lnTo>
                    <a:lnTo>
                      <a:pt x="1159419" y="135310"/>
                    </a:lnTo>
                    <a:lnTo>
                      <a:pt x="1162444" y="135310"/>
                    </a:lnTo>
                    <a:lnTo>
                      <a:pt x="1165482" y="135310"/>
                    </a:lnTo>
                    <a:lnTo>
                      <a:pt x="1168520" y="135310"/>
                    </a:lnTo>
                    <a:lnTo>
                      <a:pt x="1171557" y="135310"/>
                    </a:lnTo>
                    <a:lnTo>
                      <a:pt x="1174595" y="135310"/>
                    </a:lnTo>
                    <a:lnTo>
                      <a:pt x="1177620" y="135310"/>
                    </a:lnTo>
                    <a:lnTo>
                      <a:pt x="1180658" y="135310"/>
                    </a:lnTo>
                    <a:lnTo>
                      <a:pt x="1183695" y="135310"/>
                    </a:lnTo>
                    <a:lnTo>
                      <a:pt x="1186733" y="135310"/>
                    </a:lnTo>
                    <a:lnTo>
                      <a:pt x="1189758" y="135310"/>
                    </a:lnTo>
                    <a:lnTo>
                      <a:pt x="1192795" y="135310"/>
                    </a:lnTo>
                    <a:lnTo>
                      <a:pt x="1195833" y="135310"/>
                    </a:lnTo>
                    <a:lnTo>
                      <a:pt x="1198871" y="135310"/>
                    </a:lnTo>
                    <a:lnTo>
                      <a:pt x="1201908" y="135310"/>
                    </a:lnTo>
                    <a:lnTo>
                      <a:pt x="1204946" y="135310"/>
                    </a:lnTo>
                    <a:lnTo>
                      <a:pt x="1207971" y="135310"/>
                    </a:lnTo>
                    <a:lnTo>
                      <a:pt x="1211009" y="135310"/>
                    </a:lnTo>
                    <a:lnTo>
                      <a:pt x="1214046" y="135310"/>
                    </a:lnTo>
                    <a:lnTo>
                      <a:pt x="1217084" y="135310"/>
                    </a:lnTo>
                    <a:lnTo>
                      <a:pt x="1220109" y="135310"/>
                    </a:lnTo>
                    <a:lnTo>
                      <a:pt x="1223147" y="135310"/>
                    </a:lnTo>
                    <a:lnTo>
                      <a:pt x="1226184" y="135310"/>
                    </a:lnTo>
                    <a:lnTo>
                      <a:pt x="1229222" y="135310"/>
                    </a:lnTo>
                    <a:lnTo>
                      <a:pt x="1232260" y="135310"/>
                    </a:lnTo>
                    <a:lnTo>
                      <a:pt x="1235297" y="135310"/>
                    </a:lnTo>
                    <a:lnTo>
                      <a:pt x="1238322" y="135310"/>
                    </a:lnTo>
                    <a:lnTo>
                      <a:pt x="1241360" y="135310"/>
                    </a:lnTo>
                    <a:lnTo>
                      <a:pt x="1244398" y="135310"/>
                    </a:lnTo>
                    <a:lnTo>
                      <a:pt x="1247435" y="135310"/>
                    </a:lnTo>
                    <a:lnTo>
                      <a:pt x="1250473" y="135310"/>
                    </a:lnTo>
                    <a:lnTo>
                      <a:pt x="1253498" y="135310"/>
                    </a:lnTo>
                    <a:lnTo>
                      <a:pt x="1256535" y="135310"/>
                    </a:lnTo>
                    <a:lnTo>
                      <a:pt x="1259573" y="135310"/>
                    </a:lnTo>
                    <a:lnTo>
                      <a:pt x="1262611" y="135310"/>
                    </a:lnTo>
                    <a:lnTo>
                      <a:pt x="1265636" y="135310"/>
                    </a:lnTo>
                    <a:lnTo>
                      <a:pt x="1268673" y="135310"/>
                    </a:lnTo>
                    <a:lnTo>
                      <a:pt x="1271711" y="135310"/>
                    </a:lnTo>
                    <a:lnTo>
                      <a:pt x="1274749" y="135310"/>
                    </a:lnTo>
                    <a:lnTo>
                      <a:pt x="1277786" y="135310"/>
                    </a:lnTo>
                    <a:lnTo>
                      <a:pt x="1280824" y="135310"/>
                    </a:lnTo>
                    <a:lnTo>
                      <a:pt x="1283849" y="135310"/>
                    </a:lnTo>
                    <a:lnTo>
                      <a:pt x="1286887" y="135310"/>
                    </a:lnTo>
                    <a:lnTo>
                      <a:pt x="1289924" y="135310"/>
                    </a:lnTo>
                    <a:lnTo>
                      <a:pt x="1292962" y="135310"/>
                    </a:lnTo>
                    <a:lnTo>
                      <a:pt x="1295987" y="135310"/>
                    </a:lnTo>
                    <a:lnTo>
                      <a:pt x="1299024" y="135310"/>
                    </a:lnTo>
                    <a:lnTo>
                      <a:pt x="1302062" y="135310"/>
                    </a:lnTo>
                    <a:lnTo>
                      <a:pt x="1305100" y="135310"/>
                    </a:lnTo>
                    <a:lnTo>
                      <a:pt x="1308137" y="135310"/>
                    </a:lnTo>
                    <a:lnTo>
                      <a:pt x="1311175" y="135310"/>
                    </a:lnTo>
                    <a:lnTo>
                      <a:pt x="1314200" y="135310"/>
                    </a:lnTo>
                    <a:lnTo>
                      <a:pt x="1317238" y="135310"/>
                    </a:lnTo>
                    <a:lnTo>
                      <a:pt x="1320275" y="135310"/>
                    </a:lnTo>
                    <a:lnTo>
                      <a:pt x="1323313" y="135310"/>
                    </a:lnTo>
                    <a:lnTo>
                      <a:pt x="1326351" y="135310"/>
                    </a:lnTo>
                    <a:lnTo>
                      <a:pt x="1329376" y="135310"/>
                    </a:lnTo>
                    <a:lnTo>
                      <a:pt x="1332413" y="135310"/>
                    </a:lnTo>
                    <a:lnTo>
                      <a:pt x="1335451" y="135310"/>
                    </a:lnTo>
                    <a:lnTo>
                      <a:pt x="1338489" y="135310"/>
                    </a:lnTo>
                    <a:lnTo>
                      <a:pt x="1341513" y="135310"/>
                    </a:lnTo>
                    <a:lnTo>
                      <a:pt x="1344551" y="135310"/>
                    </a:lnTo>
                    <a:lnTo>
                      <a:pt x="1347589" y="135310"/>
                    </a:lnTo>
                    <a:lnTo>
                      <a:pt x="1350626" y="135310"/>
                    </a:lnTo>
                    <a:lnTo>
                      <a:pt x="1353664" y="135310"/>
                    </a:lnTo>
                    <a:lnTo>
                      <a:pt x="1356702" y="135310"/>
                    </a:lnTo>
                    <a:lnTo>
                      <a:pt x="1359727" y="135310"/>
                    </a:lnTo>
                    <a:lnTo>
                      <a:pt x="1362764" y="135310"/>
                    </a:lnTo>
                    <a:lnTo>
                      <a:pt x="1365802" y="135310"/>
                    </a:lnTo>
                    <a:lnTo>
                      <a:pt x="1368840" y="135310"/>
                    </a:lnTo>
                    <a:lnTo>
                      <a:pt x="1371865" y="135310"/>
                    </a:lnTo>
                    <a:lnTo>
                      <a:pt x="1374902" y="135310"/>
                    </a:lnTo>
                    <a:lnTo>
                      <a:pt x="1377940" y="135310"/>
                    </a:lnTo>
                    <a:lnTo>
                      <a:pt x="1380978" y="135310"/>
                    </a:lnTo>
                    <a:lnTo>
                      <a:pt x="1384015" y="135310"/>
                    </a:lnTo>
                    <a:lnTo>
                      <a:pt x="1387040" y="135310"/>
                    </a:lnTo>
                    <a:lnTo>
                      <a:pt x="1390078" y="135310"/>
                    </a:lnTo>
                    <a:lnTo>
                      <a:pt x="1393115" y="135310"/>
                    </a:lnTo>
                    <a:lnTo>
                      <a:pt x="1396153" y="135310"/>
                    </a:lnTo>
                    <a:lnTo>
                      <a:pt x="1399191" y="135310"/>
                    </a:lnTo>
                    <a:lnTo>
                      <a:pt x="1402228" y="135310"/>
                    </a:lnTo>
                    <a:lnTo>
                      <a:pt x="1405253" y="135310"/>
                    </a:lnTo>
                    <a:lnTo>
                      <a:pt x="1408291" y="135310"/>
                    </a:lnTo>
                    <a:lnTo>
                      <a:pt x="1411329" y="135310"/>
                    </a:lnTo>
                    <a:lnTo>
                      <a:pt x="1414366" y="135310"/>
                    </a:lnTo>
                    <a:lnTo>
                      <a:pt x="1417391" y="135310"/>
                    </a:lnTo>
                    <a:lnTo>
                      <a:pt x="1420429" y="135310"/>
                    </a:lnTo>
                    <a:lnTo>
                      <a:pt x="1423467" y="135310"/>
                    </a:lnTo>
                    <a:lnTo>
                      <a:pt x="1426504" y="135310"/>
                    </a:lnTo>
                    <a:lnTo>
                      <a:pt x="1429542" y="135310"/>
                    </a:lnTo>
                    <a:lnTo>
                      <a:pt x="1432580" y="135310"/>
                    </a:lnTo>
                    <a:lnTo>
                      <a:pt x="1435604" y="135310"/>
                    </a:lnTo>
                    <a:lnTo>
                      <a:pt x="1438642" y="135310"/>
                    </a:lnTo>
                    <a:lnTo>
                      <a:pt x="1441680" y="135310"/>
                    </a:lnTo>
                    <a:lnTo>
                      <a:pt x="1444717" y="135310"/>
                    </a:lnTo>
                    <a:lnTo>
                      <a:pt x="1447742" y="135310"/>
                    </a:lnTo>
                    <a:lnTo>
                      <a:pt x="1450780" y="135310"/>
                    </a:lnTo>
                    <a:lnTo>
                      <a:pt x="1453818" y="135310"/>
                    </a:lnTo>
                    <a:lnTo>
                      <a:pt x="1456855" y="135310"/>
                    </a:lnTo>
                    <a:lnTo>
                      <a:pt x="1459893" y="135310"/>
                    </a:lnTo>
                    <a:lnTo>
                      <a:pt x="1462918" y="135310"/>
                    </a:lnTo>
                    <a:lnTo>
                      <a:pt x="1465956" y="135310"/>
                    </a:lnTo>
                    <a:lnTo>
                      <a:pt x="1468993" y="135310"/>
                    </a:lnTo>
                    <a:lnTo>
                      <a:pt x="1472031" y="135310"/>
                    </a:lnTo>
                    <a:lnTo>
                      <a:pt x="1475069" y="135310"/>
                    </a:lnTo>
                    <a:lnTo>
                      <a:pt x="1478106" y="135310"/>
                    </a:lnTo>
                    <a:lnTo>
                      <a:pt x="1481131" y="135310"/>
                    </a:lnTo>
                    <a:lnTo>
                      <a:pt x="1484169" y="135310"/>
                    </a:lnTo>
                    <a:lnTo>
                      <a:pt x="1487207" y="135310"/>
                    </a:lnTo>
                    <a:lnTo>
                      <a:pt x="1490244" y="135310"/>
                    </a:lnTo>
                    <a:lnTo>
                      <a:pt x="1493269" y="135310"/>
                    </a:lnTo>
                    <a:lnTo>
                      <a:pt x="1496307" y="135310"/>
                    </a:lnTo>
                    <a:lnTo>
                      <a:pt x="1499344" y="135310"/>
                    </a:lnTo>
                    <a:lnTo>
                      <a:pt x="1502382" y="135310"/>
                    </a:lnTo>
                    <a:lnTo>
                      <a:pt x="1505420" y="135310"/>
                    </a:lnTo>
                    <a:lnTo>
                      <a:pt x="1508445" y="135310"/>
                    </a:lnTo>
                    <a:lnTo>
                      <a:pt x="1511482" y="135310"/>
                    </a:lnTo>
                    <a:lnTo>
                      <a:pt x="1514520" y="135310"/>
                    </a:lnTo>
                    <a:lnTo>
                      <a:pt x="1514520" y="135310"/>
                    </a:lnTo>
                    <a:lnTo>
                      <a:pt x="1514520" y="135310"/>
                    </a:lnTo>
                    <a:lnTo>
                      <a:pt x="1511482" y="135310"/>
                    </a:lnTo>
                    <a:lnTo>
                      <a:pt x="1508445" y="135310"/>
                    </a:lnTo>
                    <a:lnTo>
                      <a:pt x="1505420" y="135310"/>
                    </a:lnTo>
                    <a:lnTo>
                      <a:pt x="1502382" y="135310"/>
                    </a:lnTo>
                    <a:lnTo>
                      <a:pt x="1499344" y="135310"/>
                    </a:lnTo>
                    <a:lnTo>
                      <a:pt x="1496307" y="135310"/>
                    </a:lnTo>
                    <a:lnTo>
                      <a:pt x="1493269" y="135310"/>
                    </a:lnTo>
                    <a:lnTo>
                      <a:pt x="1490244" y="135310"/>
                    </a:lnTo>
                    <a:lnTo>
                      <a:pt x="1487207" y="135310"/>
                    </a:lnTo>
                    <a:lnTo>
                      <a:pt x="1484169" y="135310"/>
                    </a:lnTo>
                    <a:lnTo>
                      <a:pt x="1481131" y="135310"/>
                    </a:lnTo>
                    <a:lnTo>
                      <a:pt x="1478106" y="135310"/>
                    </a:lnTo>
                    <a:lnTo>
                      <a:pt x="1475069" y="135310"/>
                    </a:lnTo>
                    <a:lnTo>
                      <a:pt x="1472031" y="135310"/>
                    </a:lnTo>
                    <a:lnTo>
                      <a:pt x="1468993" y="135310"/>
                    </a:lnTo>
                    <a:lnTo>
                      <a:pt x="1465956" y="135310"/>
                    </a:lnTo>
                    <a:lnTo>
                      <a:pt x="1462918" y="135310"/>
                    </a:lnTo>
                    <a:lnTo>
                      <a:pt x="1459893" y="135310"/>
                    </a:lnTo>
                    <a:lnTo>
                      <a:pt x="1456855" y="135310"/>
                    </a:lnTo>
                    <a:lnTo>
                      <a:pt x="1453818" y="135310"/>
                    </a:lnTo>
                    <a:lnTo>
                      <a:pt x="1450780" y="135310"/>
                    </a:lnTo>
                    <a:lnTo>
                      <a:pt x="1447742" y="135310"/>
                    </a:lnTo>
                    <a:lnTo>
                      <a:pt x="1444717" y="135310"/>
                    </a:lnTo>
                    <a:lnTo>
                      <a:pt x="1441680" y="135310"/>
                    </a:lnTo>
                    <a:lnTo>
                      <a:pt x="1438642" y="135310"/>
                    </a:lnTo>
                    <a:lnTo>
                      <a:pt x="1435604" y="135310"/>
                    </a:lnTo>
                    <a:lnTo>
                      <a:pt x="1432580" y="135310"/>
                    </a:lnTo>
                    <a:lnTo>
                      <a:pt x="1429542" y="135310"/>
                    </a:lnTo>
                    <a:lnTo>
                      <a:pt x="1426504" y="135310"/>
                    </a:lnTo>
                    <a:lnTo>
                      <a:pt x="1423467" y="135310"/>
                    </a:lnTo>
                    <a:lnTo>
                      <a:pt x="1420429" y="135310"/>
                    </a:lnTo>
                    <a:lnTo>
                      <a:pt x="1417391" y="135310"/>
                    </a:lnTo>
                    <a:lnTo>
                      <a:pt x="1414366" y="135310"/>
                    </a:lnTo>
                    <a:lnTo>
                      <a:pt x="1411329" y="135310"/>
                    </a:lnTo>
                    <a:lnTo>
                      <a:pt x="1408291" y="135310"/>
                    </a:lnTo>
                    <a:lnTo>
                      <a:pt x="1405253" y="135310"/>
                    </a:lnTo>
                    <a:lnTo>
                      <a:pt x="1402228" y="135310"/>
                    </a:lnTo>
                    <a:lnTo>
                      <a:pt x="1399191" y="135310"/>
                    </a:lnTo>
                    <a:lnTo>
                      <a:pt x="1396153" y="135310"/>
                    </a:lnTo>
                    <a:lnTo>
                      <a:pt x="1393115" y="135310"/>
                    </a:lnTo>
                    <a:lnTo>
                      <a:pt x="1390078" y="135310"/>
                    </a:lnTo>
                    <a:lnTo>
                      <a:pt x="1387040" y="135310"/>
                    </a:lnTo>
                    <a:lnTo>
                      <a:pt x="1384015" y="135310"/>
                    </a:lnTo>
                    <a:lnTo>
                      <a:pt x="1380978" y="135310"/>
                    </a:lnTo>
                    <a:lnTo>
                      <a:pt x="1377940" y="135310"/>
                    </a:lnTo>
                    <a:lnTo>
                      <a:pt x="1374902" y="135310"/>
                    </a:lnTo>
                    <a:lnTo>
                      <a:pt x="1371865" y="135310"/>
                    </a:lnTo>
                    <a:lnTo>
                      <a:pt x="1368840" y="135310"/>
                    </a:lnTo>
                    <a:lnTo>
                      <a:pt x="1365802" y="135310"/>
                    </a:lnTo>
                    <a:lnTo>
                      <a:pt x="1362764" y="135310"/>
                    </a:lnTo>
                    <a:lnTo>
                      <a:pt x="1359727" y="135310"/>
                    </a:lnTo>
                    <a:lnTo>
                      <a:pt x="1356702" y="135310"/>
                    </a:lnTo>
                    <a:lnTo>
                      <a:pt x="1353664" y="135310"/>
                    </a:lnTo>
                    <a:lnTo>
                      <a:pt x="1350626" y="135310"/>
                    </a:lnTo>
                    <a:lnTo>
                      <a:pt x="1347589" y="135310"/>
                    </a:lnTo>
                    <a:lnTo>
                      <a:pt x="1344551" y="135310"/>
                    </a:lnTo>
                    <a:lnTo>
                      <a:pt x="1341513" y="135310"/>
                    </a:lnTo>
                    <a:lnTo>
                      <a:pt x="1338489" y="135310"/>
                    </a:lnTo>
                    <a:lnTo>
                      <a:pt x="1335451" y="135310"/>
                    </a:lnTo>
                    <a:lnTo>
                      <a:pt x="1332413" y="135310"/>
                    </a:lnTo>
                    <a:lnTo>
                      <a:pt x="1329376" y="135310"/>
                    </a:lnTo>
                    <a:lnTo>
                      <a:pt x="1326351" y="135310"/>
                    </a:lnTo>
                    <a:lnTo>
                      <a:pt x="1323313" y="135310"/>
                    </a:lnTo>
                    <a:lnTo>
                      <a:pt x="1320275" y="135310"/>
                    </a:lnTo>
                    <a:lnTo>
                      <a:pt x="1317238" y="135310"/>
                    </a:lnTo>
                    <a:lnTo>
                      <a:pt x="1314200" y="135310"/>
                    </a:lnTo>
                    <a:lnTo>
                      <a:pt x="1311175" y="135310"/>
                    </a:lnTo>
                    <a:lnTo>
                      <a:pt x="1308137" y="135310"/>
                    </a:lnTo>
                    <a:lnTo>
                      <a:pt x="1305100" y="135310"/>
                    </a:lnTo>
                    <a:lnTo>
                      <a:pt x="1302062" y="135310"/>
                    </a:lnTo>
                    <a:lnTo>
                      <a:pt x="1299024" y="135310"/>
                    </a:lnTo>
                    <a:lnTo>
                      <a:pt x="1295987" y="135310"/>
                    </a:lnTo>
                    <a:lnTo>
                      <a:pt x="1292962" y="135310"/>
                    </a:lnTo>
                    <a:lnTo>
                      <a:pt x="1289924" y="135310"/>
                    </a:lnTo>
                    <a:lnTo>
                      <a:pt x="1286887" y="135310"/>
                    </a:lnTo>
                    <a:lnTo>
                      <a:pt x="1283849" y="135310"/>
                    </a:lnTo>
                    <a:lnTo>
                      <a:pt x="1280824" y="135310"/>
                    </a:lnTo>
                    <a:lnTo>
                      <a:pt x="1277786" y="135310"/>
                    </a:lnTo>
                    <a:lnTo>
                      <a:pt x="1274749" y="135310"/>
                    </a:lnTo>
                    <a:lnTo>
                      <a:pt x="1271711" y="135310"/>
                    </a:lnTo>
                    <a:lnTo>
                      <a:pt x="1268673" y="135310"/>
                    </a:lnTo>
                    <a:lnTo>
                      <a:pt x="1265636" y="135310"/>
                    </a:lnTo>
                    <a:lnTo>
                      <a:pt x="1262611" y="135310"/>
                    </a:lnTo>
                    <a:lnTo>
                      <a:pt x="1259573" y="135310"/>
                    </a:lnTo>
                    <a:lnTo>
                      <a:pt x="1256535" y="135310"/>
                    </a:lnTo>
                    <a:lnTo>
                      <a:pt x="1253498" y="135310"/>
                    </a:lnTo>
                    <a:lnTo>
                      <a:pt x="1250473" y="135310"/>
                    </a:lnTo>
                    <a:lnTo>
                      <a:pt x="1247435" y="135310"/>
                    </a:lnTo>
                    <a:lnTo>
                      <a:pt x="1244398" y="135310"/>
                    </a:lnTo>
                    <a:lnTo>
                      <a:pt x="1241360" y="135310"/>
                    </a:lnTo>
                    <a:lnTo>
                      <a:pt x="1238322" y="135310"/>
                    </a:lnTo>
                    <a:lnTo>
                      <a:pt x="1235297" y="135310"/>
                    </a:lnTo>
                    <a:lnTo>
                      <a:pt x="1232260" y="135310"/>
                    </a:lnTo>
                    <a:lnTo>
                      <a:pt x="1229222" y="135310"/>
                    </a:lnTo>
                    <a:lnTo>
                      <a:pt x="1226184" y="135310"/>
                    </a:lnTo>
                    <a:lnTo>
                      <a:pt x="1223147" y="135310"/>
                    </a:lnTo>
                    <a:lnTo>
                      <a:pt x="1220109" y="135310"/>
                    </a:lnTo>
                    <a:lnTo>
                      <a:pt x="1217084" y="135310"/>
                    </a:lnTo>
                    <a:lnTo>
                      <a:pt x="1214046" y="135310"/>
                    </a:lnTo>
                    <a:lnTo>
                      <a:pt x="1211009" y="135310"/>
                    </a:lnTo>
                    <a:lnTo>
                      <a:pt x="1207971" y="135310"/>
                    </a:lnTo>
                    <a:lnTo>
                      <a:pt x="1204946" y="135310"/>
                    </a:lnTo>
                    <a:lnTo>
                      <a:pt x="1201908" y="135310"/>
                    </a:lnTo>
                    <a:lnTo>
                      <a:pt x="1198871" y="135310"/>
                    </a:lnTo>
                    <a:lnTo>
                      <a:pt x="1195833" y="135310"/>
                    </a:lnTo>
                    <a:lnTo>
                      <a:pt x="1192795" y="135310"/>
                    </a:lnTo>
                    <a:lnTo>
                      <a:pt x="1189758" y="135310"/>
                    </a:lnTo>
                    <a:lnTo>
                      <a:pt x="1186733" y="135310"/>
                    </a:lnTo>
                    <a:lnTo>
                      <a:pt x="1183695" y="135310"/>
                    </a:lnTo>
                    <a:lnTo>
                      <a:pt x="1180658" y="135310"/>
                    </a:lnTo>
                    <a:lnTo>
                      <a:pt x="1177620" y="135310"/>
                    </a:lnTo>
                    <a:lnTo>
                      <a:pt x="1174595" y="135310"/>
                    </a:lnTo>
                    <a:lnTo>
                      <a:pt x="1171557" y="135310"/>
                    </a:lnTo>
                    <a:lnTo>
                      <a:pt x="1168520" y="135310"/>
                    </a:lnTo>
                    <a:lnTo>
                      <a:pt x="1165482" y="135310"/>
                    </a:lnTo>
                    <a:lnTo>
                      <a:pt x="1162444" y="135310"/>
                    </a:lnTo>
                    <a:lnTo>
                      <a:pt x="1159419" y="135310"/>
                    </a:lnTo>
                    <a:lnTo>
                      <a:pt x="1156382" y="135310"/>
                    </a:lnTo>
                    <a:lnTo>
                      <a:pt x="1153344" y="135310"/>
                    </a:lnTo>
                    <a:lnTo>
                      <a:pt x="1150306" y="135310"/>
                    </a:lnTo>
                    <a:lnTo>
                      <a:pt x="1147269" y="135310"/>
                    </a:lnTo>
                    <a:lnTo>
                      <a:pt x="1144231" y="135310"/>
                    </a:lnTo>
                    <a:lnTo>
                      <a:pt x="1141206" y="135310"/>
                    </a:lnTo>
                    <a:lnTo>
                      <a:pt x="1138167" y="135310"/>
                    </a:lnTo>
                    <a:lnTo>
                      <a:pt x="1135132" y="135310"/>
                    </a:lnTo>
                    <a:lnTo>
                      <a:pt x="1132097" y="135310"/>
                    </a:lnTo>
                    <a:lnTo>
                      <a:pt x="1129062" y="135310"/>
                    </a:lnTo>
                    <a:lnTo>
                      <a:pt x="1126027" y="135310"/>
                    </a:lnTo>
                    <a:lnTo>
                      <a:pt x="1122992" y="135310"/>
                    </a:lnTo>
                    <a:lnTo>
                      <a:pt x="1119957" y="135310"/>
                    </a:lnTo>
                    <a:lnTo>
                      <a:pt x="1116921" y="135310"/>
                    </a:lnTo>
                    <a:lnTo>
                      <a:pt x="1113886" y="135310"/>
                    </a:lnTo>
                    <a:lnTo>
                      <a:pt x="1110851" y="135310"/>
                    </a:lnTo>
                    <a:lnTo>
                      <a:pt x="1107816" y="135310"/>
                    </a:lnTo>
                    <a:lnTo>
                      <a:pt x="1104781" y="135310"/>
                    </a:lnTo>
                    <a:lnTo>
                      <a:pt x="1101746" y="135310"/>
                    </a:lnTo>
                    <a:lnTo>
                      <a:pt x="1098711" y="135310"/>
                    </a:lnTo>
                    <a:lnTo>
                      <a:pt x="1095676" y="135310"/>
                    </a:lnTo>
                    <a:lnTo>
                      <a:pt x="1092641" y="135310"/>
                    </a:lnTo>
                    <a:lnTo>
                      <a:pt x="1089606" y="135310"/>
                    </a:lnTo>
                    <a:lnTo>
                      <a:pt x="1086570" y="135310"/>
                    </a:lnTo>
                    <a:lnTo>
                      <a:pt x="1083535" y="135310"/>
                    </a:lnTo>
                    <a:lnTo>
                      <a:pt x="1080500" y="135310"/>
                    </a:lnTo>
                    <a:lnTo>
                      <a:pt x="1077465" y="135310"/>
                    </a:lnTo>
                    <a:lnTo>
                      <a:pt x="1074430" y="135310"/>
                    </a:lnTo>
                    <a:lnTo>
                      <a:pt x="1071395" y="135310"/>
                    </a:lnTo>
                    <a:lnTo>
                      <a:pt x="1068360" y="135310"/>
                    </a:lnTo>
                    <a:lnTo>
                      <a:pt x="1065325" y="135310"/>
                    </a:lnTo>
                    <a:lnTo>
                      <a:pt x="1062289" y="135310"/>
                    </a:lnTo>
                    <a:lnTo>
                      <a:pt x="1059254" y="135310"/>
                    </a:lnTo>
                    <a:lnTo>
                      <a:pt x="1056219" y="135310"/>
                    </a:lnTo>
                    <a:lnTo>
                      <a:pt x="1053184" y="135310"/>
                    </a:lnTo>
                    <a:lnTo>
                      <a:pt x="1050149" y="135310"/>
                    </a:lnTo>
                    <a:lnTo>
                      <a:pt x="1047114" y="135310"/>
                    </a:lnTo>
                    <a:lnTo>
                      <a:pt x="1044079" y="135310"/>
                    </a:lnTo>
                    <a:lnTo>
                      <a:pt x="1041044" y="135310"/>
                    </a:lnTo>
                    <a:lnTo>
                      <a:pt x="1038009" y="135310"/>
                    </a:lnTo>
                    <a:lnTo>
                      <a:pt x="1034973" y="135310"/>
                    </a:lnTo>
                    <a:lnTo>
                      <a:pt x="1031938" y="135310"/>
                    </a:lnTo>
                    <a:lnTo>
                      <a:pt x="1028903" y="135310"/>
                    </a:lnTo>
                    <a:lnTo>
                      <a:pt x="1025868" y="135310"/>
                    </a:lnTo>
                    <a:lnTo>
                      <a:pt x="1022833" y="135310"/>
                    </a:lnTo>
                    <a:lnTo>
                      <a:pt x="1019798" y="135310"/>
                    </a:lnTo>
                    <a:lnTo>
                      <a:pt x="1016763" y="135310"/>
                    </a:lnTo>
                    <a:lnTo>
                      <a:pt x="1013728" y="135310"/>
                    </a:lnTo>
                    <a:lnTo>
                      <a:pt x="1010693" y="135310"/>
                    </a:lnTo>
                    <a:lnTo>
                      <a:pt x="1007657" y="135310"/>
                    </a:lnTo>
                    <a:lnTo>
                      <a:pt x="1004622" y="135310"/>
                    </a:lnTo>
                    <a:lnTo>
                      <a:pt x="1001587" y="135310"/>
                    </a:lnTo>
                    <a:lnTo>
                      <a:pt x="998552" y="135310"/>
                    </a:lnTo>
                    <a:lnTo>
                      <a:pt x="995517" y="135310"/>
                    </a:lnTo>
                    <a:lnTo>
                      <a:pt x="992482" y="135310"/>
                    </a:lnTo>
                    <a:lnTo>
                      <a:pt x="989447" y="135310"/>
                    </a:lnTo>
                    <a:lnTo>
                      <a:pt x="986412" y="135310"/>
                    </a:lnTo>
                    <a:lnTo>
                      <a:pt x="983376" y="135310"/>
                    </a:lnTo>
                    <a:lnTo>
                      <a:pt x="980341" y="135310"/>
                    </a:lnTo>
                    <a:lnTo>
                      <a:pt x="977306" y="135310"/>
                    </a:lnTo>
                    <a:lnTo>
                      <a:pt x="974271" y="135310"/>
                    </a:lnTo>
                    <a:lnTo>
                      <a:pt x="971236" y="135310"/>
                    </a:lnTo>
                    <a:lnTo>
                      <a:pt x="968201" y="135310"/>
                    </a:lnTo>
                    <a:lnTo>
                      <a:pt x="965166" y="135310"/>
                    </a:lnTo>
                    <a:lnTo>
                      <a:pt x="962131" y="135310"/>
                    </a:lnTo>
                    <a:lnTo>
                      <a:pt x="959096" y="135310"/>
                    </a:lnTo>
                    <a:lnTo>
                      <a:pt x="956060" y="135310"/>
                    </a:lnTo>
                    <a:lnTo>
                      <a:pt x="953025" y="135310"/>
                    </a:lnTo>
                    <a:lnTo>
                      <a:pt x="949990" y="135310"/>
                    </a:lnTo>
                    <a:lnTo>
                      <a:pt x="946955" y="135310"/>
                    </a:lnTo>
                    <a:lnTo>
                      <a:pt x="943920" y="135310"/>
                    </a:lnTo>
                    <a:lnTo>
                      <a:pt x="940885" y="135310"/>
                    </a:lnTo>
                    <a:lnTo>
                      <a:pt x="937850" y="135310"/>
                    </a:lnTo>
                    <a:lnTo>
                      <a:pt x="934815" y="135310"/>
                    </a:lnTo>
                    <a:lnTo>
                      <a:pt x="931780" y="135310"/>
                    </a:lnTo>
                    <a:lnTo>
                      <a:pt x="928744" y="135310"/>
                    </a:lnTo>
                    <a:lnTo>
                      <a:pt x="925709" y="135310"/>
                    </a:lnTo>
                    <a:lnTo>
                      <a:pt x="922674" y="135310"/>
                    </a:lnTo>
                    <a:lnTo>
                      <a:pt x="919639" y="135310"/>
                    </a:lnTo>
                    <a:lnTo>
                      <a:pt x="916604" y="135310"/>
                    </a:lnTo>
                    <a:lnTo>
                      <a:pt x="913569" y="135310"/>
                    </a:lnTo>
                    <a:lnTo>
                      <a:pt x="910534" y="135310"/>
                    </a:lnTo>
                    <a:lnTo>
                      <a:pt x="907499" y="135310"/>
                    </a:lnTo>
                    <a:lnTo>
                      <a:pt x="904464" y="135310"/>
                    </a:lnTo>
                    <a:lnTo>
                      <a:pt x="901429" y="135310"/>
                    </a:lnTo>
                    <a:lnTo>
                      <a:pt x="898393" y="135310"/>
                    </a:lnTo>
                    <a:lnTo>
                      <a:pt x="895358" y="135310"/>
                    </a:lnTo>
                    <a:lnTo>
                      <a:pt x="892323" y="135310"/>
                    </a:lnTo>
                    <a:lnTo>
                      <a:pt x="889288" y="135310"/>
                    </a:lnTo>
                    <a:lnTo>
                      <a:pt x="886253" y="135310"/>
                    </a:lnTo>
                    <a:lnTo>
                      <a:pt x="883218" y="135310"/>
                    </a:lnTo>
                    <a:lnTo>
                      <a:pt x="880183" y="135310"/>
                    </a:lnTo>
                    <a:lnTo>
                      <a:pt x="877148" y="135310"/>
                    </a:lnTo>
                    <a:lnTo>
                      <a:pt x="874112" y="135310"/>
                    </a:lnTo>
                    <a:lnTo>
                      <a:pt x="871077" y="135310"/>
                    </a:lnTo>
                    <a:lnTo>
                      <a:pt x="868042" y="135310"/>
                    </a:lnTo>
                    <a:lnTo>
                      <a:pt x="865007" y="135310"/>
                    </a:lnTo>
                    <a:lnTo>
                      <a:pt x="861972" y="135310"/>
                    </a:lnTo>
                    <a:lnTo>
                      <a:pt x="858937" y="135310"/>
                    </a:lnTo>
                    <a:lnTo>
                      <a:pt x="855902" y="135310"/>
                    </a:lnTo>
                    <a:lnTo>
                      <a:pt x="852867" y="135310"/>
                    </a:lnTo>
                    <a:lnTo>
                      <a:pt x="849832" y="135310"/>
                    </a:lnTo>
                    <a:lnTo>
                      <a:pt x="846796" y="135310"/>
                    </a:lnTo>
                    <a:lnTo>
                      <a:pt x="843761" y="135310"/>
                    </a:lnTo>
                    <a:lnTo>
                      <a:pt x="840726" y="135310"/>
                    </a:lnTo>
                    <a:lnTo>
                      <a:pt x="837691" y="135310"/>
                    </a:lnTo>
                    <a:lnTo>
                      <a:pt x="834656" y="135310"/>
                    </a:lnTo>
                    <a:lnTo>
                      <a:pt x="831621" y="135310"/>
                    </a:lnTo>
                    <a:lnTo>
                      <a:pt x="828586" y="135310"/>
                    </a:lnTo>
                    <a:lnTo>
                      <a:pt x="825551" y="135310"/>
                    </a:lnTo>
                    <a:lnTo>
                      <a:pt x="822516" y="135310"/>
                    </a:lnTo>
                    <a:lnTo>
                      <a:pt x="819480" y="135310"/>
                    </a:lnTo>
                    <a:lnTo>
                      <a:pt x="816445" y="135310"/>
                    </a:lnTo>
                    <a:lnTo>
                      <a:pt x="813410" y="135310"/>
                    </a:lnTo>
                    <a:lnTo>
                      <a:pt x="810375" y="135310"/>
                    </a:lnTo>
                    <a:lnTo>
                      <a:pt x="807340" y="135310"/>
                    </a:lnTo>
                    <a:lnTo>
                      <a:pt x="804305" y="135310"/>
                    </a:lnTo>
                    <a:lnTo>
                      <a:pt x="801270" y="135310"/>
                    </a:lnTo>
                    <a:lnTo>
                      <a:pt x="798235" y="135310"/>
                    </a:lnTo>
                    <a:lnTo>
                      <a:pt x="795199" y="135310"/>
                    </a:lnTo>
                    <a:lnTo>
                      <a:pt x="792164" y="135310"/>
                    </a:lnTo>
                    <a:lnTo>
                      <a:pt x="789129" y="135310"/>
                    </a:lnTo>
                    <a:lnTo>
                      <a:pt x="786094" y="135310"/>
                    </a:lnTo>
                    <a:lnTo>
                      <a:pt x="783059" y="135310"/>
                    </a:lnTo>
                    <a:lnTo>
                      <a:pt x="780024" y="135310"/>
                    </a:lnTo>
                    <a:lnTo>
                      <a:pt x="776989" y="135310"/>
                    </a:lnTo>
                    <a:lnTo>
                      <a:pt x="773954" y="135310"/>
                    </a:lnTo>
                    <a:lnTo>
                      <a:pt x="770919" y="135310"/>
                    </a:lnTo>
                    <a:lnTo>
                      <a:pt x="767884" y="135310"/>
                    </a:lnTo>
                    <a:lnTo>
                      <a:pt x="764848" y="135310"/>
                    </a:lnTo>
                    <a:lnTo>
                      <a:pt x="761813" y="135310"/>
                    </a:lnTo>
                    <a:lnTo>
                      <a:pt x="758778" y="135310"/>
                    </a:lnTo>
                    <a:lnTo>
                      <a:pt x="755743" y="135310"/>
                    </a:lnTo>
                    <a:lnTo>
                      <a:pt x="752708" y="135310"/>
                    </a:lnTo>
                    <a:lnTo>
                      <a:pt x="749673" y="135310"/>
                    </a:lnTo>
                    <a:lnTo>
                      <a:pt x="746638" y="135310"/>
                    </a:lnTo>
                    <a:lnTo>
                      <a:pt x="743603" y="135310"/>
                    </a:lnTo>
                    <a:lnTo>
                      <a:pt x="740568" y="135310"/>
                    </a:lnTo>
                    <a:lnTo>
                      <a:pt x="737532" y="135310"/>
                    </a:lnTo>
                    <a:lnTo>
                      <a:pt x="734497" y="135310"/>
                    </a:lnTo>
                    <a:lnTo>
                      <a:pt x="731462" y="135310"/>
                    </a:lnTo>
                    <a:lnTo>
                      <a:pt x="728427" y="135310"/>
                    </a:lnTo>
                    <a:lnTo>
                      <a:pt x="725392" y="135310"/>
                    </a:lnTo>
                    <a:lnTo>
                      <a:pt x="722357" y="135310"/>
                    </a:lnTo>
                    <a:lnTo>
                      <a:pt x="719322" y="135310"/>
                    </a:lnTo>
                    <a:lnTo>
                      <a:pt x="716287" y="135310"/>
                    </a:lnTo>
                    <a:lnTo>
                      <a:pt x="713251" y="135310"/>
                    </a:lnTo>
                    <a:lnTo>
                      <a:pt x="710216" y="135310"/>
                    </a:lnTo>
                    <a:lnTo>
                      <a:pt x="707181" y="135310"/>
                    </a:lnTo>
                    <a:lnTo>
                      <a:pt x="704146" y="135310"/>
                    </a:lnTo>
                    <a:lnTo>
                      <a:pt x="701111" y="135310"/>
                    </a:lnTo>
                    <a:lnTo>
                      <a:pt x="698076" y="135310"/>
                    </a:lnTo>
                    <a:lnTo>
                      <a:pt x="695041" y="135310"/>
                    </a:lnTo>
                    <a:lnTo>
                      <a:pt x="692006" y="135310"/>
                    </a:lnTo>
                    <a:lnTo>
                      <a:pt x="688971" y="135310"/>
                    </a:lnTo>
                    <a:lnTo>
                      <a:pt x="685935" y="135310"/>
                    </a:lnTo>
                    <a:lnTo>
                      <a:pt x="682900" y="135310"/>
                    </a:lnTo>
                    <a:lnTo>
                      <a:pt x="679865" y="135310"/>
                    </a:lnTo>
                    <a:lnTo>
                      <a:pt x="676830" y="135310"/>
                    </a:lnTo>
                    <a:lnTo>
                      <a:pt x="673795" y="135310"/>
                    </a:lnTo>
                    <a:lnTo>
                      <a:pt x="670760" y="135310"/>
                    </a:lnTo>
                    <a:lnTo>
                      <a:pt x="667725" y="135310"/>
                    </a:lnTo>
                    <a:lnTo>
                      <a:pt x="664690" y="135310"/>
                    </a:lnTo>
                    <a:lnTo>
                      <a:pt x="661655" y="135310"/>
                    </a:lnTo>
                    <a:lnTo>
                      <a:pt x="658619" y="135310"/>
                    </a:lnTo>
                    <a:lnTo>
                      <a:pt x="655584" y="135310"/>
                    </a:lnTo>
                    <a:lnTo>
                      <a:pt x="652549" y="135310"/>
                    </a:lnTo>
                    <a:lnTo>
                      <a:pt x="649514" y="135310"/>
                    </a:lnTo>
                    <a:lnTo>
                      <a:pt x="646479" y="135310"/>
                    </a:lnTo>
                    <a:lnTo>
                      <a:pt x="643444" y="135310"/>
                    </a:lnTo>
                    <a:lnTo>
                      <a:pt x="640409" y="135310"/>
                    </a:lnTo>
                    <a:lnTo>
                      <a:pt x="637374" y="135310"/>
                    </a:lnTo>
                    <a:lnTo>
                      <a:pt x="634339" y="135310"/>
                    </a:lnTo>
                    <a:lnTo>
                      <a:pt x="631303" y="135310"/>
                    </a:lnTo>
                    <a:lnTo>
                      <a:pt x="628268" y="135310"/>
                    </a:lnTo>
                    <a:lnTo>
                      <a:pt x="625233" y="135310"/>
                    </a:lnTo>
                    <a:lnTo>
                      <a:pt x="622198" y="135310"/>
                    </a:lnTo>
                    <a:lnTo>
                      <a:pt x="619163" y="135310"/>
                    </a:lnTo>
                    <a:lnTo>
                      <a:pt x="616128" y="135310"/>
                    </a:lnTo>
                    <a:lnTo>
                      <a:pt x="613093" y="135310"/>
                    </a:lnTo>
                    <a:lnTo>
                      <a:pt x="610058" y="135310"/>
                    </a:lnTo>
                    <a:lnTo>
                      <a:pt x="607023" y="135310"/>
                    </a:lnTo>
                    <a:lnTo>
                      <a:pt x="603987" y="135310"/>
                    </a:lnTo>
                    <a:lnTo>
                      <a:pt x="600952" y="135310"/>
                    </a:lnTo>
                    <a:lnTo>
                      <a:pt x="597917" y="135310"/>
                    </a:lnTo>
                    <a:lnTo>
                      <a:pt x="594882" y="135310"/>
                    </a:lnTo>
                    <a:lnTo>
                      <a:pt x="591847" y="135310"/>
                    </a:lnTo>
                    <a:lnTo>
                      <a:pt x="588812" y="135310"/>
                    </a:lnTo>
                    <a:lnTo>
                      <a:pt x="585777" y="135310"/>
                    </a:lnTo>
                    <a:lnTo>
                      <a:pt x="582742" y="135310"/>
                    </a:lnTo>
                    <a:lnTo>
                      <a:pt x="579707" y="135310"/>
                    </a:lnTo>
                    <a:lnTo>
                      <a:pt x="576671" y="135310"/>
                    </a:lnTo>
                    <a:lnTo>
                      <a:pt x="573636" y="135310"/>
                    </a:lnTo>
                    <a:lnTo>
                      <a:pt x="570601" y="135310"/>
                    </a:lnTo>
                    <a:lnTo>
                      <a:pt x="567566" y="135310"/>
                    </a:lnTo>
                    <a:lnTo>
                      <a:pt x="564531" y="135310"/>
                    </a:lnTo>
                    <a:lnTo>
                      <a:pt x="561496" y="135310"/>
                    </a:lnTo>
                    <a:lnTo>
                      <a:pt x="558461" y="135310"/>
                    </a:lnTo>
                    <a:lnTo>
                      <a:pt x="555426" y="135310"/>
                    </a:lnTo>
                    <a:lnTo>
                      <a:pt x="552391" y="135310"/>
                    </a:lnTo>
                    <a:lnTo>
                      <a:pt x="549355" y="135310"/>
                    </a:lnTo>
                    <a:lnTo>
                      <a:pt x="546320" y="135310"/>
                    </a:lnTo>
                    <a:lnTo>
                      <a:pt x="543285" y="135310"/>
                    </a:lnTo>
                    <a:lnTo>
                      <a:pt x="540250" y="135310"/>
                    </a:lnTo>
                    <a:lnTo>
                      <a:pt x="537215" y="135310"/>
                    </a:lnTo>
                    <a:lnTo>
                      <a:pt x="534180" y="135310"/>
                    </a:lnTo>
                    <a:lnTo>
                      <a:pt x="531145" y="135310"/>
                    </a:lnTo>
                    <a:lnTo>
                      <a:pt x="528110" y="135310"/>
                    </a:lnTo>
                    <a:lnTo>
                      <a:pt x="525075" y="135310"/>
                    </a:lnTo>
                    <a:lnTo>
                      <a:pt x="522039" y="135310"/>
                    </a:lnTo>
                    <a:lnTo>
                      <a:pt x="519004" y="135310"/>
                    </a:lnTo>
                    <a:lnTo>
                      <a:pt x="515969" y="135310"/>
                    </a:lnTo>
                    <a:lnTo>
                      <a:pt x="512934" y="135310"/>
                    </a:lnTo>
                    <a:lnTo>
                      <a:pt x="509899" y="135310"/>
                    </a:lnTo>
                    <a:lnTo>
                      <a:pt x="506864" y="135310"/>
                    </a:lnTo>
                    <a:lnTo>
                      <a:pt x="503829" y="135310"/>
                    </a:lnTo>
                    <a:lnTo>
                      <a:pt x="500794" y="135310"/>
                    </a:lnTo>
                    <a:lnTo>
                      <a:pt x="497758" y="135310"/>
                    </a:lnTo>
                    <a:lnTo>
                      <a:pt x="494723" y="135310"/>
                    </a:lnTo>
                    <a:lnTo>
                      <a:pt x="491688" y="135310"/>
                    </a:lnTo>
                    <a:lnTo>
                      <a:pt x="488653" y="135310"/>
                    </a:lnTo>
                    <a:lnTo>
                      <a:pt x="485618" y="135310"/>
                    </a:lnTo>
                    <a:lnTo>
                      <a:pt x="482583" y="135310"/>
                    </a:lnTo>
                    <a:lnTo>
                      <a:pt x="479548" y="135310"/>
                    </a:lnTo>
                    <a:lnTo>
                      <a:pt x="476513" y="135310"/>
                    </a:lnTo>
                    <a:lnTo>
                      <a:pt x="473478" y="135310"/>
                    </a:lnTo>
                    <a:lnTo>
                      <a:pt x="470442" y="135310"/>
                    </a:lnTo>
                    <a:lnTo>
                      <a:pt x="467407" y="135310"/>
                    </a:lnTo>
                    <a:lnTo>
                      <a:pt x="464372" y="135310"/>
                    </a:lnTo>
                    <a:lnTo>
                      <a:pt x="461337" y="135310"/>
                    </a:lnTo>
                    <a:lnTo>
                      <a:pt x="458302" y="135310"/>
                    </a:lnTo>
                    <a:lnTo>
                      <a:pt x="455267" y="135310"/>
                    </a:lnTo>
                    <a:lnTo>
                      <a:pt x="452232" y="135310"/>
                    </a:lnTo>
                    <a:lnTo>
                      <a:pt x="449197" y="135310"/>
                    </a:lnTo>
                    <a:lnTo>
                      <a:pt x="446162" y="135310"/>
                    </a:lnTo>
                    <a:lnTo>
                      <a:pt x="443126" y="135310"/>
                    </a:lnTo>
                    <a:lnTo>
                      <a:pt x="440091" y="135310"/>
                    </a:lnTo>
                    <a:lnTo>
                      <a:pt x="437056" y="135310"/>
                    </a:lnTo>
                    <a:lnTo>
                      <a:pt x="434021" y="135310"/>
                    </a:lnTo>
                    <a:lnTo>
                      <a:pt x="430986" y="135310"/>
                    </a:lnTo>
                    <a:lnTo>
                      <a:pt x="427951" y="135310"/>
                    </a:lnTo>
                    <a:lnTo>
                      <a:pt x="424916" y="135310"/>
                    </a:lnTo>
                    <a:lnTo>
                      <a:pt x="421881" y="135310"/>
                    </a:lnTo>
                    <a:lnTo>
                      <a:pt x="418846" y="135310"/>
                    </a:lnTo>
                    <a:lnTo>
                      <a:pt x="415810" y="135310"/>
                    </a:lnTo>
                    <a:lnTo>
                      <a:pt x="412775" y="135310"/>
                    </a:lnTo>
                    <a:lnTo>
                      <a:pt x="409740" y="135310"/>
                    </a:lnTo>
                    <a:lnTo>
                      <a:pt x="406705" y="135310"/>
                    </a:lnTo>
                    <a:lnTo>
                      <a:pt x="403670" y="135310"/>
                    </a:lnTo>
                    <a:lnTo>
                      <a:pt x="400635" y="135310"/>
                    </a:lnTo>
                    <a:lnTo>
                      <a:pt x="397600" y="135310"/>
                    </a:lnTo>
                    <a:lnTo>
                      <a:pt x="394565" y="135310"/>
                    </a:lnTo>
                    <a:lnTo>
                      <a:pt x="391530" y="135310"/>
                    </a:lnTo>
                    <a:lnTo>
                      <a:pt x="388494" y="135310"/>
                    </a:lnTo>
                    <a:lnTo>
                      <a:pt x="385459" y="135310"/>
                    </a:lnTo>
                    <a:lnTo>
                      <a:pt x="382424" y="135310"/>
                    </a:lnTo>
                    <a:lnTo>
                      <a:pt x="379389" y="135310"/>
                    </a:lnTo>
                    <a:lnTo>
                      <a:pt x="376354" y="135310"/>
                    </a:lnTo>
                    <a:lnTo>
                      <a:pt x="373319" y="135310"/>
                    </a:lnTo>
                    <a:lnTo>
                      <a:pt x="370284" y="135310"/>
                    </a:lnTo>
                    <a:lnTo>
                      <a:pt x="367249" y="135310"/>
                    </a:lnTo>
                    <a:lnTo>
                      <a:pt x="364214" y="135310"/>
                    </a:lnTo>
                    <a:lnTo>
                      <a:pt x="361178" y="135310"/>
                    </a:lnTo>
                    <a:lnTo>
                      <a:pt x="358143" y="135310"/>
                    </a:lnTo>
                    <a:lnTo>
                      <a:pt x="355108" y="135310"/>
                    </a:lnTo>
                    <a:lnTo>
                      <a:pt x="352073" y="135310"/>
                    </a:lnTo>
                    <a:lnTo>
                      <a:pt x="349038" y="135310"/>
                    </a:lnTo>
                    <a:lnTo>
                      <a:pt x="346003" y="135310"/>
                    </a:lnTo>
                    <a:lnTo>
                      <a:pt x="342968" y="135310"/>
                    </a:lnTo>
                    <a:lnTo>
                      <a:pt x="339933" y="135310"/>
                    </a:lnTo>
                    <a:lnTo>
                      <a:pt x="336897" y="135310"/>
                    </a:lnTo>
                    <a:lnTo>
                      <a:pt x="333862" y="135310"/>
                    </a:lnTo>
                    <a:lnTo>
                      <a:pt x="330827" y="135310"/>
                    </a:lnTo>
                    <a:lnTo>
                      <a:pt x="327792" y="135310"/>
                    </a:lnTo>
                    <a:lnTo>
                      <a:pt x="324757" y="135310"/>
                    </a:lnTo>
                    <a:lnTo>
                      <a:pt x="321722" y="135310"/>
                    </a:lnTo>
                    <a:lnTo>
                      <a:pt x="318687" y="135310"/>
                    </a:lnTo>
                    <a:lnTo>
                      <a:pt x="315652" y="135310"/>
                    </a:lnTo>
                    <a:lnTo>
                      <a:pt x="312617" y="135310"/>
                    </a:lnTo>
                    <a:lnTo>
                      <a:pt x="309582" y="135310"/>
                    </a:lnTo>
                    <a:lnTo>
                      <a:pt x="306546" y="135310"/>
                    </a:lnTo>
                    <a:lnTo>
                      <a:pt x="303511" y="135310"/>
                    </a:lnTo>
                    <a:lnTo>
                      <a:pt x="300476" y="135310"/>
                    </a:lnTo>
                    <a:lnTo>
                      <a:pt x="297441" y="135310"/>
                    </a:lnTo>
                    <a:lnTo>
                      <a:pt x="294406" y="135310"/>
                    </a:lnTo>
                    <a:lnTo>
                      <a:pt x="291371" y="135310"/>
                    </a:lnTo>
                    <a:lnTo>
                      <a:pt x="288336" y="135310"/>
                    </a:lnTo>
                    <a:lnTo>
                      <a:pt x="285301" y="135310"/>
                    </a:lnTo>
                    <a:lnTo>
                      <a:pt x="282265" y="135310"/>
                    </a:lnTo>
                    <a:lnTo>
                      <a:pt x="279230" y="135310"/>
                    </a:lnTo>
                    <a:lnTo>
                      <a:pt x="276195" y="135310"/>
                    </a:lnTo>
                    <a:lnTo>
                      <a:pt x="273160" y="135310"/>
                    </a:lnTo>
                    <a:lnTo>
                      <a:pt x="270125" y="135310"/>
                    </a:lnTo>
                    <a:lnTo>
                      <a:pt x="267090" y="135310"/>
                    </a:lnTo>
                    <a:lnTo>
                      <a:pt x="264055" y="135310"/>
                    </a:lnTo>
                    <a:lnTo>
                      <a:pt x="261020" y="135310"/>
                    </a:lnTo>
                    <a:lnTo>
                      <a:pt x="257985" y="135310"/>
                    </a:lnTo>
                    <a:lnTo>
                      <a:pt x="254949" y="135310"/>
                    </a:lnTo>
                    <a:lnTo>
                      <a:pt x="251914" y="135310"/>
                    </a:lnTo>
                    <a:lnTo>
                      <a:pt x="248879" y="135310"/>
                    </a:lnTo>
                    <a:lnTo>
                      <a:pt x="245844" y="135310"/>
                    </a:lnTo>
                    <a:lnTo>
                      <a:pt x="242809" y="135310"/>
                    </a:lnTo>
                    <a:lnTo>
                      <a:pt x="239774" y="135310"/>
                    </a:lnTo>
                    <a:lnTo>
                      <a:pt x="236739" y="135310"/>
                    </a:lnTo>
                    <a:lnTo>
                      <a:pt x="233704" y="135310"/>
                    </a:lnTo>
                    <a:lnTo>
                      <a:pt x="230669" y="135310"/>
                    </a:lnTo>
                    <a:lnTo>
                      <a:pt x="227633" y="135310"/>
                    </a:lnTo>
                    <a:lnTo>
                      <a:pt x="224598" y="135310"/>
                    </a:lnTo>
                    <a:lnTo>
                      <a:pt x="221563" y="135310"/>
                    </a:lnTo>
                    <a:lnTo>
                      <a:pt x="218528" y="135310"/>
                    </a:lnTo>
                    <a:lnTo>
                      <a:pt x="215493" y="135310"/>
                    </a:lnTo>
                    <a:lnTo>
                      <a:pt x="212458" y="135310"/>
                    </a:lnTo>
                    <a:lnTo>
                      <a:pt x="209423" y="135310"/>
                    </a:lnTo>
                    <a:lnTo>
                      <a:pt x="206388" y="135310"/>
                    </a:lnTo>
                    <a:lnTo>
                      <a:pt x="203353" y="135310"/>
                    </a:lnTo>
                    <a:lnTo>
                      <a:pt x="200317" y="135310"/>
                    </a:lnTo>
                    <a:lnTo>
                      <a:pt x="197282" y="135310"/>
                    </a:lnTo>
                    <a:lnTo>
                      <a:pt x="194247" y="135310"/>
                    </a:lnTo>
                    <a:lnTo>
                      <a:pt x="191212" y="135310"/>
                    </a:lnTo>
                    <a:lnTo>
                      <a:pt x="188177" y="135310"/>
                    </a:lnTo>
                    <a:lnTo>
                      <a:pt x="185142" y="135310"/>
                    </a:lnTo>
                    <a:lnTo>
                      <a:pt x="182107" y="135310"/>
                    </a:lnTo>
                    <a:lnTo>
                      <a:pt x="179072" y="135310"/>
                    </a:lnTo>
                    <a:lnTo>
                      <a:pt x="176037" y="135310"/>
                    </a:lnTo>
                    <a:lnTo>
                      <a:pt x="173001" y="135310"/>
                    </a:lnTo>
                    <a:lnTo>
                      <a:pt x="169966" y="135310"/>
                    </a:lnTo>
                    <a:lnTo>
                      <a:pt x="166931" y="135310"/>
                    </a:lnTo>
                    <a:lnTo>
                      <a:pt x="163896" y="135310"/>
                    </a:lnTo>
                    <a:lnTo>
                      <a:pt x="160861" y="135310"/>
                    </a:lnTo>
                    <a:lnTo>
                      <a:pt x="157826" y="135310"/>
                    </a:lnTo>
                    <a:lnTo>
                      <a:pt x="154791" y="135310"/>
                    </a:lnTo>
                    <a:lnTo>
                      <a:pt x="151756" y="135310"/>
                    </a:lnTo>
                    <a:lnTo>
                      <a:pt x="148721" y="135310"/>
                    </a:lnTo>
                    <a:lnTo>
                      <a:pt x="145685" y="135310"/>
                    </a:lnTo>
                    <a:lnTo>
                      <a:pt x="142650" y="135310"/>
                    </a:lnTo>
                    <a:lnTo>
                      <a:pt x="139615" y="135310"/>
                    </a:lnTo>
                    <a:lnTo>
                      <a:pt x="136580" y="135310"/>
                    </a:lnTo>
                    <a:lnTo>
                      <a:pt x="133545" y="135310"/>
                    </a:lnTo>
                    <a:lnTo>
                      <a:pt x="130510" y="135310"/>
                    </a:lnTo>
                    <a:lnTo>
                      <a:pt x="127475" y="135310"/>
                    </a:lnTo>
                    <a:lnTo>
                      <a:pt x="124440" y="135310"/>
                    </a:lnTo>
                    <a:lnTo>
                      <a:pt x="121405" y="135310"/>
                    </a:lnTo>
                    <a:lnTo>
                      <a:pt x="118369" y="135310"/>
                    </a:lnTo>
                    <a:lnTo>
                      <a:pt x="115334" y="135310"/>
                    </a:lnTo>
                    <a:lnTo>
                      <a:pt x="112299" y="135310"/>
                    </a:lnTo>
                    <a:lnTo>
                      <a:pt x="109264" y="135310"/>
                    </a:lnTo>
                    <a:lnTo>
                      <a:pt x="106229" y="135310"/>
                    </a:lnTo>
                    <a:lnTo>
                      <a:pt x="103194" y="135310"/>
                    </a:lnTo>
                    <a:lnTo>
                      <a:pt x="100159" y="135310"/>
                    </a:lnTo>
                    <a:lnTo>
                      <a:pt x="97124" y="135310"/>
                    </a:lnTo>
                    <a:lnTo>
                      <a:pt x="94088" y="135310"/>
                    </a:lnTo>
                    <a:lnTo>
                      <a:pt x="91053" y="135310"/>
                    </a:lnTo>
                    <a:lnTo>
                      <a:pt x="88018" y="135310"/>
                    </a:lnTo>
                    <a:lnTo>
                      <a:pt x="84983" y="135310"/>
                    </a:lnTo>
                    <a:lnTo>
                      <a:pt x="81948" y="135310"/>
                    </a:lnTo>
                    <a:lnTo>
                      <a:pt x="78913" y="135310"/>
                    </a:lnTo>
                    <a:lnTo>
                      <a:pt x="75878" y="135310"/>
                    </a:lnTo>
                    <a:lnTo>
                      <a:pt x="72843" y="135310"/>
                    </a:lnTo>
                    <a:lnTo>
                      <a:pt x="69808" y="135310"/>
                    </a:lnTo>
                    <a:lnTo>
                      <a:pt x="66772" y="135310"/>
                    </a:lnTo>
                    <a:lnTo>
                      <a:pt x="63737" y="135310"/>
                    </a:lnTo>
                    <a:lnTo>
                      <a:pt x="60702" y="135310"/>
                    </a:lnTo>
                    <a:lnTo>
                      <a:pt x="57667" y="135310"/>
                    </a:lnTo>
                    <a:lnTo>
                      <a:pt x="54632" y="135310"/>
                    </a:lnTo>
                    <a:lnTo>
                      <a:pt x="51597" y="135310"/>
                    </a:lnTo>
                    <a:lnTo>
                      <a:pt x="48562" y="135310"/>
                    </a:lnTo>
                    <a:lnTo>
                      <a:pt x="45527" y="135310"/>
                    </a:lnTo>
                    <a:lnTo>
                      <a:pt x="42492" y="135310"/>
                    </a:lnTo>
                    <a:lnTo>
                      <a:pt x="39456" y="135310"/>
                    </a:lnTo>
                    <a:lnTo>
                      <a:pt x="36421" y="135310"/>
                    </a:lnTo>
                    <a:lnTo>
                      <a:pt x="33386" y="135310"/>
                    </a:lnTo>
                    <a:lnTo>
                      <a:pt x="30351" y="135310"/>
                    </a:lnTo>
                    <a:lnTo>
                      <a:pt x="27316" y="135310"/>
                    </a:lnTo>
                    <a:lnTo>
                      <a:pt x="24281" y="135310"/>
                    </a:lnTo>
                    <a:lnTo>
                      <a:pt x="21246" y="135310"/>
                    </a:lnTo>
                    <a:lnTo>
                      <a:pt x="18211" y="135310"/>
                    </a:lnTo>
                    <a:lnTo>
                      <a:pt x="15176" y="135310"/>
                    </a:lnTo>
                    <a:lnTo>
                      <a:pt x="12140" y="135310"/>
                    </a:lnTo>
                    <a:lnTo>
                      <a:pt x="9105" y="135310"/>
                    </a:lnTo>
                    <a:lnTo>
                      <a:pt x="6070" y="135310"/>
                    </a:lnTo>
                    <a:lnTo>
                      <a:pt x="3035" y="135310"/>
                    </a:lnTo>
                    <a:lnTo>
                      <a:pt x="0" y="135310"/>
                    </a:lnTo>
                    <a:close/>
                  </a:path>
                </a:pathLst>
              </a:custGeom>
              <a:solidFill>
                <a:srgbClr val="FD8D62">
                  <a:alpha val="50000"/>
                </a:srgbClr>
              </a:solidFill>
              <a:ln w="1272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00953472-38D0-CE41-9A1A-4BD15AF43903}"/>
                  </a:ext>
                </a:extLst>
              </p:cNvPr>
              <p:cNvSpPr/>
              <p:nvPr/>
            </p:nvSpPr>
            <p:spPr>
              <a:xfrm>
                <a:off x="6063985" y="1921367"/>
                <a:ext cx="12763" cy="43448"/>
              </a:xfrm>
              <a:custGeom>
                <a:avLst/>
                <a:gdLst>
                  <a:gd name="connsiteX0" fmla="*/ 70 w 12763"/>
                  <a:gd name="connsiteY0" fmla="*/ 18 h 43448"/>
                  <a:gd name="connsiteX1" fmla="*/ 70 w 12763"/>
                  <a:gd name="connsiteY1" fmla="*/ 43466 h 43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63" h="43448">
                    <a:moveTo>
                      <a:pt x="70" y="18"/>
                    </a:moveTo>
                    <a:lnTo>
                      <a:pt x="70" y="43466"/>
                    </a:lnTo>
                  </a:path>
                </a:pathLst>
              </a:custGeom>
              <a:solidFill>
                <a:srgbClr val="A9A9A9"/>
              </a:solidFill>
              <a:ln w="25446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8EC7BA37-B740-E44B-96A6-76076884826F}"/>
                  </a:ext>
                </a:extLst>
              </p:cNvPr>
              <p:cNvSpPr/>
              <p:nvPr/>
            </p:nvSpPr>
            <p:spPr>
              <a:xfrm>
                <a:off x="6822763" y="1921367"/>
                <a:ext cx="12763" cy="43448"/>
              </a:xfrm>
              <a:custGeom>
                <a:avLst/>
                <a:gdLst>
                  <a:gd name="connsiteX0" fmla="*/ 130 w 12763"/>
                  <a:gd name="connsiteY0" fmla="*/ 18 h 43448"/>
                  <a:gd name="connsiteX1" fmla="*/ 130 w 12763"/>
                  <a:gd name="connsiteY1" fmla="*/ 43466 h 43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63" h="43448">
                    <a:moveTo>
                      <a:pt x="130" y="18"/>
                    </a:moveTo>
                    <a:lnTo>
                      <a:pt x="130" y="43466"/>
                    </a:lnTo>
                  </a:path>
                </a:pathLst>
              </a:custGeom>
              <a:solidFill>
                <a:srgbClr val="A9A9A9"/>
              </a:solidFill>
              <a:ln w="25446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81D3D134-1149-C84B-93BE-0F0E0FEFD0EA}"/>
                  </a:ext>
                </a:extLst>
              </p:cNvPr>
              <p:cNvSpPr/>
              <p:nvPr/>
            </p:nvSpPr>
            <p:spPr>
              <a:xfrm>
                <a:off x="5305207" y="1786057"/>
                <a:ext cx="12763" cy="135310"/>
              </a:xfrm>
              <a:custGeom>
                <a:avLst/>
                <a:gdLst>
                  <a:gd name="connsiteX0" fmla="*/ 0 w 12763"/>
                  <a:gd name="connsiteY0" fmla="*/ 135310 h 135310"/>
                  <a:gd name="connsiteX1" fmla="*/ 0 w 12763"/>
                  <a:gd name="connsiteY1" fmla="*/ 0 h 13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63" h="135310">
                    <a:moveTo>
                      <a:pt x="0" y="135310"/>
                    </a:moveTo>
                    <a:lnTo>
                      <a:pt x="0" y="0"/>
                    </a:lnTo>
                  </a:path>
                </a:pathLst>
              </a:custGeom>
              <a:noFill/>
              <a:ln w="1272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32A27BDD-C22F-6E46-A0B4-70328CB8810A}"/>
                  </a:ext>
                </a:extLst>
              </p:cNvPr>
              <p:cNvSpPr/>
              <p:nvPr/>
            </p:nvSpPr>
            <p:spPr>
              <a:xfrm>
                <a:off x="6822763" y="1786057"/>
                <a:ext cx="12763" cy="135310"/>
              </a:xfrm>
              <a:custGeom>
                <a:avLst/>
                <a:gdLst>
                  <a:gd name="connsiteX0" fmla="*/ 0 w 12763"/>
                  <a:gd name="connsiteY0" fmla="*/ 135310 h 135310"/>
                  <a:gd name="connsiteX1" fmla="*/ 0 w 12763"/>
                  <a:gd name="connsiteY1" fmla="*/ 0 h 13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63" h="135310">
                    <a:moveTo>
                      <a:pt x="0" y="135310"/>
                    </a:moveTo>
                    <a:lnTo>
                      <a:pt x="0" y="0"/>
                    </a:lnTo>
                  </a:path>
                </a:pathLst>
              </a:custGeom>
              <a:noFill/>
              <a:ln w="1272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EB67707F-E19E-D148-BC59-6B99C99CD6B9}"/>
                  </a:ext>
                </a:extLst>
              </p:cNvPr>
              <p:cNvSpPr/>
              <p:nvPr/>
            </p:nvSpPr>
            <p:spPr>
              <a:xfrm>
                <a:off x="5305207" y="1921367"/>
                <a:ext cx="1517556" cy="12413"/>
              </a:xfrm>
              <a:custGeom>
                <a:avLst/>
                <a:gdLst>
                  <a:gd name="connsiteX0" fmla="*/ 0 w 1517556"/>
                  <a:gd name="connsiteY0" fmla="*/ 0 h 12413"/>
                  <a:gd name="connsiteX1" fmla="*/ 1517556 w 1517556"/>
                  <a:gd name="connsiteY1" fmla="*/ 0 h 12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7556" h="12413">
                    <a:moveTo>
                      <a:pt x="0" y="0"/>
                    </a:moveTo>
                    <a:lnTo>
                      <a:pt x="1517556" y="0"/>
                    </a:lnTo>
                  </a:path>
                </a:pathLst>
              </a:custGeom>
              <a:noFill/>
              <a:ln w="25446" cap="sq">
                <a:solidFill>
                  <a:srgbClr val="4D4D4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7EE9DE04-DF79-684E-8A2D-DD0083938EF2}"/>
                  </a:ext>
                </a:extLst>
              </p:cNvPr>
              <p:cNvSpPr/>
              <p:nvPr/>
            </p:nvSpPr>
            <p:spPr>
              <a:xfrm>
                <a:off x="5305207" y="1786057"/>
                <a:ext cx="1517556" cy="12413"/>
              </a:xfrm>
              <a:custGeom>
                <a:avLst/>
                <a:gdLst>
                  <a:gd name="connsiteX0" fmla="*/ 0 w 1517556"/>
                  <a:gd name="connsiteY0" fmla="*/ 0 h 12413"/>
                  <a:gd name="connsiteX1" fmla="*/ 1517556 w 1517556"/>
                  <a:gd name="connsiteY1" fmla="*/ 0 h 12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7556" h="12413">
                    <a:moveTo>
                      <a:pt x="0" y="0"/>
                    </a:moveTo>
                    <a:lnTo>
                      <a:pt x="1517556" y="0"/>
                    </a:lnTo>
                  </a:path>
                </a:pathLst>
              </a:custGeom>
              <a:noFill/>
              <a:ln w="1272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3FCA53E-05A3-904E-9841-FB3022AE13F4}"/>
                  </a:ext>
                </a:extLst>
              </p:cNvPr>
              <p:cNvSpPr txBox="1"/>
              <p:nvPr/>
            </p:nvSpPr>
            <p:spPr>
              <a:xfrm>
                <a:off x="638391" y="1544134"/>
                <a:ext cx="19325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>
                    <a:solidFill>
                      <a:srgbClr val="FD8D62"/>
                    </a:solidFill>
                    <a:latin typeface="Helvetica" pitchFamily="2" charset="0"/>
                  </a:rPr>
                  <a:t>STDP successor feature, </a:t>
                </a:r>
                <a:endParaRPr lang="en-GB" sz="800" baseline="-25000" dirty="0">
                  <a:solidFill>
                    <a:srgbClr val="FD8D62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584" name="Group 583">
                <a:extLst>
                  <a:ext uri="{FF2B5EF4-FFF2-40B4-BE49-F238E27FC236}">
                    <a16:creationId xmlns:a16="http://schemas.microsoft.com/office/drawing/2014/main" id="{8F9272D7-5C22-0348-A0AE-7CE633629C56}"/>
                  </a:ext>
                </a:extLst>
              </p:cNvPr>
              <p:cNvGrpSpPr/>
              <p:nvPr/>
            </p:nvGrpSpPr>
            <p:grpSpPr>
              <a:xfrm>
                <a:off x="6619079" y="1713516"/>
                <a:ext cx="303378" cy="215444"/>
                <a:chOff x="6619079" y="1376499"/>
                <a:chExt cx="303378" cy="215444"/>
              </a:xfrm>
            </p:grpSpPr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E538069-EE1A-054E-99AA-6FD7C7BF6E2A}"/>
                    </a:ext>
                  </a:extLst>
                </p:cNvPr>
                <p:cNvSpPr txBox="1"/>
                <p:nvPr/>
              </p:nvSpPr>
              <p:spPr>
                <a:xfrm>
                  <a:off x="6619169" y="1376499"/>
                  <a:ext cx="3032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FD8D62"/>
                      </a:solidFill>
                      <a:latin typeface="Helvetica" pitchFamily="2" charset="0"/>
                    </a:rPr>
                    <a:t>(x)</a:t>
                  </a:r>
                  <a:endParaRPr lang="en-GB" sz="800" baseline="-25000" dirty="0">
                    <a:solidFill>
                      <a:srgbClr val="FD8D62"/>
                    </a:solidFill>
                    <a:latin typeface="Helvetica" pitchFamily="2" charset="0"/>
                  </a:endParaRPr>
                </a:p>
              </p:txBody>
            </p:sp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E859F908-E1ED-9441-9763-4F5D778305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90082"/>
                <a:stretch/>
              </p:blipFill>
              <p:spPr>
                <a:xfrm>
                  <a:off x="6619079" y="1401354"/>
                  <a:ext cx="81268" cy="14368"/>
                </a:xfrm>
                <a:prstGeom prst="rect">
                  <a:avLst/>
                </a:prstGeom>
              </p:spPr>
            </p:pic>
            <p:pic>
              <p:nvPicPr>
                <p:cNvPr id="240" name="Picture 239">
                  <a:extLst>
                    <a:ext uri="{FF2B5EF4-FFF2-40B4-BE49-F238E27FC236}">
                      <a16:creationId xmlns:a16="http://schemas.microsoft.com/office/drawing/2014/main" id="{66E84151-E404-E04D-8655-D64E44C68A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19367"/>
                <a:stretch/>
              </p:blipFill>
              <p:spPr>
                <a:xfrm>
                  <a:off x="6626424" y="1426197"/>
                  <a:ext cx="81268" cy="116812"/>
                </a:xfrm>
                <a:prstGeom prst="rect">
                  <a:avLst/>
                </a:prstGeom>
              </p:spPr>
            </p:pic>
          </p:grpSp>
          <p:grpSp>
            <p:nvGrpSpPr>
              <p:cNvPr id="585" name="Group 584">
                <a:extLst>
                  <a:ext uri="{FF2B5EF4-FFF2-40B4-BE49-F238E27FC236}">
                    <a16:creationId xmlns:a16="http://schemas.microsoft.com/office/drawing/2014/main" id="{AF459B6D-DC34-174F-9A62-DA3EB2B15955}"/>
                  </a:ext>
                </a:extLst>
              </p:cNvPr>
              <p:cNvGrpSpPr/>
              <p:nvPr/>
            </p:nvGrpSpPr>
            <p:grpSpPr>
              <a:xfrm>
                <a:off x="1873376" y="1538730"/>
                <a:ext cx="303288" cy="215444"/>
                <a:chOff x="6616828" y="1387449"/>
                <a:chExt cx="303288" cy="215444"/>
              </a:xfrm>
            </p:grpSpPr>
            <p:sp>
              <p:nvSpPr>
                <p:cNvPr id="586" name="TextBox 585">
                  <a:extLst>
                    <a:ext uri="{FF2B5EF4-FFF2-40B4-BE49-F238E27FC236}">
                      <a16:creationId xmlns:a16="http://schemas.microsoft.com/office/drawing/2014/main" id="{956D2568-24F0-2042-9CB6-5B2133AF773C}"/>
                    </a:ext>
                  </a:extLst>
                </p:cNvPr>
                <p:cNvSpPr txBox="1"/>
                <p:nvPr/>
              </p:nvSpPr>
              <p:spPr>
                <a:xfrm>
                  <a:off x="6616828" y="1387449"/>
                  <a:ext cx="3032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FD8D62"/>
                      </a:solidFill>
                      <a:latin typeface="Helvetica" pitchFamily="2" charset="0"/>
                    </a:rPr>
                    <a:t>(x)</a:t>
                  </a:r>
                  <a:endParaRPr lang="en-GB" sz="800" baseline="-25000" dirty="0">
                    <a:solidFill>
                      <a:srgbClr val="FD8D62"/>
                    </a:solidFill>
                    <a:latin typeface="Helvetica" pitchFamily="2" charset="0"/>
                  </a:endParaRPr>
                </a:p>
              </p:txBody>
            </p:sp>
            <p:pic>
              <p:nvPicPr>
                <p:cNvPr id="587" name="Picture 586">
                  <a:extLst>
                    <a:ext uri="{FF2B5EF4-FFF2-40B4-BE49-F238E27FC236}">
                      <a16:creationId xmlns:a16="http://schemas.microsoft.com/office/drawing/2014/main" id="{686FA88D-5866-C340-A185-0EC12B4B3A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90082"/>
                <a:stretch/>
              </p:blipFill>
              <p:spPr>
                <a:xfrm>
                  <a:off x="6619079" y="1411986"/>
                  <a:ext cx="81268" cy="14368"/>
                </a:xfrm>
                <a:prstGeom prst="rect">
                  <a:avLst/>
                </a:prstGeom>
              </p:spPr>
            </p:pic>
            <p:pic>
              <p:nvPicPr>
                <p:cNvPr id="588" name="Picture 587">
                  <a:extLst>
                    <a:ext uri="{FF2B5EF4-FFF2-40B4-BE49-F238E27FC236}">
                      <a16:creationId xmlns:a16="http://schemas.microsoft.com/office/drawing/2014/main" id="{EF23D1E8-D057-6F4B-A305-39051BD69D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19367"/>
                <a:stretch/>
              </p:blipFill>
              <p:spPr>
                <a:xfrm>
                  <a:off x="6626424" y="1426197"/>
                  <a:ext cx="81268" cy="116812"/>
                </a:xfrm>
                <a:prstGeom prst="rect">
                  <a:avLst/>
                </a:prstGeom>
              </p:spPr>
            </p:pic>
          </p:grpSp>
          <p:grpSp>
            <p:nvGrpSpPr>
              <p:cNvPr id="618" name="Group 617">
                <a:extLst>
                  <a:ext uri="{FF2B5EF4-FFF2-40B4-BE49-F238E27FC236}">
                    <a16:creationId xmlns:a16="http://schemas.microsoft.com/office/drawing/2014/main" id="{D8AFFC7E-F257-3F4A-ABD2-D24752A4DFD4}"/>
                  </a:ext>
                </a:extLst>
              </p:cNvPr>
              <p:cNvGrpSpPr/>
              <p:nvPr/>
            </p:nvGrpSpPr>
            <p:grpSpPr>
              <a:xfrm>
                <a:off x="3483369" y="1554831"/>
                <a:ext cx="1796303" cy="216541"/>
                <a:chOff x="3483369" y="1217814"/>
                <a:chExt cx="1796303" cy="216541"/>
              </a:xfrm>
            </p:grpSpPr>
            <p:sp>
              <p:nvSpPr>
                <p:cNvPr id="578" name="TextBox 577">
                  <a:extLst>
                    <a:ext uri="{FF2B5EF4-FFF2-40B4-BE49-F238E27FC236}">
                      <a16:creationId xmlns:a16="http://schemas.microsoft.com/office/drawing/2014/main" id="{AE5D114D-CDCC-F644-99DD-C37981509F02}"/>
                    </a:ext>
                  </a:extLst>
                </p:cNvPr>
                <p:cNvSpPr txBox="1"/>
                <p:nvPr/>
              </p:nvSpPr>
              <p:spPr>
                <a:xfrm>
                  <a:off x="3483369" y="1217814"/>
                  <a:ext cx="104067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l-GR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Δ</a:t>
                  </a:r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 = -0.38±0.03 m, </a:t>
                  </a:r>
                </a:p>
              </p:txBody>
            </p:sp>
            <p:sp>
              <p:nvSpPr>
                <p:cNvPr id="616" name="TextBox 615">
                  <a:extLst>
                    <a:ext uri="{FF2B5EF4-FFF2-40B4-BE49-F238E27FC236}">
                      <a16:creationId xmlns:a16="http://schemas.microsoft.com/office/drawing/2014/main" id="{F387B7EF-1B02-3E4C-8358-B9A2F5A6813C}"/>
                    </a:ext>
                  </a:extLst>
                </p:cNvPr>
                <p:cNvSpPr txBox="1"/>
                <p:nvPr/>
              </p:nvSpPr>
              <p:spPr>
                <a:xfrm>
                  <a:off x="4402509" y="1218911"/>
                  <a:ext cx="87716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     = 0.24±0.07</a:t>
                  </a:r>
                </a:p>
              </p:txBody>
            </p:sp>
          </p:grpSp>
          <p:grpSp>
            <p:nvGrpSpPr>
              <p:cNvPr id="66" name="Graphic 47">
                <a:extLst>
                  <a:ext uri="{FF2B5EF4-FFF2-40B4-BE49-F238E27FC236}">
                    <a16:creationId xmlns:a16="http://schemas.microsoft.com/office/drawing/2014/main" id="{F29E228B-07EC-E645-849C-59DF99133D76}"/>
                  </a:ext>
                </a:extLst>
              </p:cNvPr>
              <p:cNvGrpSpPr/>
              <p:nvPr/>
            </p:nvGrpSpPr>
            <p:grpSpPr>
              <a:xfrm>
                <a:off x="698732" y="984755"/>
                <a:ext cx="4507200" cy="183645"/>
                <a:chOff x="29871" y="6234771"/>
                <a:chExt cx="4513916" cy="183645"/>
              </a:xfrm>
            </p:grpSpPr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65C7E84B-9581-D049-98B2-0E28F864A3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flipV="1">
                  <a:off x="29871" y="6234771"/>
                  <a:ext cx="4513916" cy="179564"/>
                </a:xfrm>
                <a:custGeom>
                  <a:avLst/>
                  <a:gdLst>
                    <a:gd name="connsiteX0" fmla="*/ 0 w 4513916"/>
                    <a:gd name="connsiteY0" fmla="*/ 13 h 179564"/>
                    <a:gd name="connsiteX1" fmla="*/ 4513917 w 4513916"/>
                    <a:gd name="connsiteY1" fmla="*/ 13 h 179564"/>
                    <a:gd name="connsiteX2" fmla="*/ 4513917 w 4513916"/>
                    <a:gd name="connsiteY2" fmla="*/ 179577 h 179564"/>
                    <a:gd name="connsiteX3" fmla="*/ 0 w 4513916"/>
                    <a:gd name="connsiteY3" fmla="*/ 179577 h 179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13916" h="179564">
                      <a:moveTo>
                        <a:pt x="0" y="13"/>
                      </a:moveTo>
                      <a:lnTo>
                        <a:pt x="4513917" y="13"/>
                      </a:lnTo>
                      <a:lnTo>
                        <a:pt x="4513917" y="179577"/>
                      </a:lnTo>
                      <a:lnTo>
                        <a:pt x="0" y="179577"/>
                      </a:lnTo>
                      <a:close/>
                    </a:path>
                  </a:pathLst>
                </a:custGeom>
              </p:spPr>
            </p:pic>
            <p:sp>
              <p:nvSpPr>
                <p:cNvPr id="90" name="Freeform 89">
                  <a:extLst>
                    <a:ext uri="{FF2B5EF4-FFF2-40B4-BE49-F238E27FC236}">
                      <a16:creationId xmlns:a16="http://schemas.microsoft.com/office/drawing/2014/main" id="{F7FE9B86-8AD4-D443-A02F-3F044F4D7D60}"/>
                    </a:ext>
                  </a:extLst>
                </p:cNvPr>
                <p:cNvSpPr/>
                <p:nvPr/>
              </p:nvSpPr>
              <p:spPr>
                <a:xfrm>
                  <a:off x="2302114" y="6297896"/>
                  <a:ext cx="47303" cy="46530"/>
                </a:xfrm>
                <a:custGeom>
                  <a:avLst/>
                  <a:gdLst>
                    <a:gd name="connsiteX0" fmla="*/ 561 w 47303"/>
                    <a:gd name="connsiteY0" fmla="*/ 46558 h 46530"/>
                    <a:gd name="connsiteX1" fmla="*/ 47864 w 47303"/>
                    <a:gd name="connsiteY1" fmla="*/ 28 h 46530"/>
                    <a:gd name="connsiteX2" fmla="*/ 561 w 47303"/>
                    <a:gd name="connsiteY2" fmla="*/ 28 h 46530"/>
                    <a:gd name="connsiteX3" fmla="*/ 47864 w 47303"/>
                    <a:gd name="connsiteY3" fmla="*/ 46558 h 46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303" h="46530">
                      <a:moveTo>
                        <a:pt x="561" y="46558"/>
                      </a:moveTo>
                      <a:lnTo>
                        <a:pt x="47864" y="28"/>
                      </a:lnTo>
                      <a:moveTo>
                        <a:pt x="561" y="28"/>
                      </a:moveTo>
                      <a:lnTo>
                        <a:pt x="47864" y="46558"/>
                      </a:lnTo>
                    </a:path>
                  </a:pathLst>
                </a:custGeom>
                <a:solidFill>
                  <a:srgbClr val="A9A9A9"/>
                </a:solidFill>
                <a:ln w="16595" cap="flat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58DC0D0A-3438-4649-9740-8592805C3315}"/>
                    </a:ext>
                  </a:extLst>
                </p:cNvPr>
                <p:cNvSpPr/>
                <p:nvPr/>
              </p:nvSpPr>
              <p:spPr>
                <a:xfrm>
                  <a:off x="29871" y="6414335"/>
                  <a:ext cx="4510597" cy="4081"/>
                </a:xfrm>
                <a:custGeom>
                  <a:avLst/>
                  <a:gdLst>
                    <a:gd name="connsiteX0" fmla="*/ 0 w 4510597"/>
                    <a:gd name="connsiteY0" fmla="*/ 0 h 4081"/>
                    <a:gd name="connsiteX1" fmla="*/ 4510598 w 4510597"/>
                    <a:gd name="connsiteY1" fmla="*/ 0 h 4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510597" h="4081">
                      <a:moveTo>
                        <a:pt x="0" y="0"/>
                      </a:moveTo>
                      <a:lnTo>
                        <a:pt x="4510598" y="0"/>
                      </a:lnTo>
                    </a:path>
                  </a:pathLst>
                </a:custGeom>
                <a:noFill/>
                <a:ln w="33191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0EBC8EE3-06BA-824E-9178-8F7EDF9BFA01}"/>
                    </a:ext>
                  </a:extLst>
                </p:cNvPr>
                <p:cNvSpPr/>
                <p:nvPr/>
              </p:nvSpPr>
              <p:spPr>
                <a:xfrm>
                  <a:off x="29871" y="6236861"/>
                  <a:ext cx="4510597" cy="4081"/>
                </a:xfrm>
                <a:custGeom>
                  <a:avLst/>
                  <a:gdLst>
                    <a:gd name="connsiteX0" fmla="*/ 0 w 4510597"/>
                    <a:gd name="connsiteY0" fmla="*/ 0 h 4081"/>
                    <a:gd name="connsiteX1" fmla="*/ 4510598 w 4510597"/>
                    <a:gd name="connsiteY1" fmla="*/ 0 h 4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510597" h="4081">
                      <a:moveTo>
                        <a:pt x="0" y="0"/>
                      </a:moveTo>
                      <a:lnTo>
                        <a:pt x="4510598" y="0"/>
                      </a:lnTo>
                    </a:path>
                  </a:pathLst>
                </a:custGeom>
                <a:noFill/>
                <a:ln w="33191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77FBC7A-4754-2648-B148-E837BF82E546}"/>
                  </a:ext>
                </a:extLst>
              </p:cNvPr>
              <p:cNvSpPr txBox="1"/>
              <p:nvPr/>
            </p:nvSpPr>
            <p:spPr>
              <a:xfrm>
                <a:off x="638810" y="793223"/>
                <a:ext cx="10974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>
                    <a:solidFill>
                      <a:srgbClr val="2B5D74"/>
                    </a:solidFill>
                    <a:latin typeface="Helvetica" pitchFamily="2" charset="0"/>
                  </a:rPr>
                  <a:t>Basis Feature</a:t>
                </a:r>
                <a:r>
                  <a:rPr lang="el-GR" sz="800" dirty="0">
                    <a:solidFill>
                      <a:srgbClr val="2B5D74"/>
                    </a:solidFill>
                    <a:latin typeface="Helvetica" pitchFamily="2" charset="0"/>
                  </a:rPr>
                  <a:t>,</a:t>
                </a:r>
                <a:r>
                  <a:rPr lang="en-GB" sz="800" dirty="0">
                    <a:solidFill>
                      <a:srgbClr val="2B5D74"/>
                    </a:solidFill>
                    <a:latin typeface="Helvetica" pitchFamily="2" charset="0"/>
                  </a:rPr>
                  <a:t> f(x)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2CCF6F2-2DA6-8547-9251-A85EE7B32921}"/>
                  </a:ext>
                </a:extLst>
              </p:cNvPr>
              <p:cNvSpPr txBox="1"/>
              <p:nvPr/>
            </p:nvSpPr>
            <p:spPr>
              <a:xfrm>
                <a:off x="6210342" y="845768"/>
                <a:ext cx="71847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>
                    <a:solidFill>
                      <a:srgbClr val="A9A9A9"/>
                    </a:solidFill>
                    <a:latin typeface="Helvetica" pitchFamily="2" charset="0"/>
                  </a:rPr>
                  <a:t>side profile: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071FE0-5BD5-9649-86CB-BCAA9D1EBF5E}"/>
                  </a:ext>
                </a:extLst>
              </p:cNvPr>
              <p:cNvSpPr txBox="1"/>
              <p:nvPr/>
            </p:nvSpPr>
            <p:spPr>
              <a:xfrm>
                <a:off x="6582549" y="961807"/>
                <a:ext cx="3433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37738F"/>
                    </a:solidFill>
                    <a:latin typeface="Helvetica" pitchFamily="2" charset="0"/>
                  </a:rPr>
                  <a:t>f(x)</a:t>
                </a:r>
              </a:p>
            </p:txBody>
          </p:sp>
          <p:grpSp>
            <p:nvGrpSpPr>
              <p:cNvPr id="12" name="Graphic 19">
                <a:extLst>
                  <a:ext uri="{FF2B5EF4-FFF2-40B4-BE49-F238E27FC236}">
                    <a16:creationId xmlns:a16="http://schemas.microsoft.com/office/drawing/2014/main" id="{E782EEC0-DF6C-2447-B001-12F1A8CA6A49}"/>
                  </a:ext>
                </a:extLst>
              </p:cNvPr>
              <p:cNvGrpSpPr/>
              <p:nvPr/>
            </p:nvGrpSpPr>
            <p:grpSpPr>
              <a:xfrm>
                <a:off x="5168484" y="941251"/>
                <a:ext cx="1745727" cy="357457"/>
                <a:chOff x="5196392" y="690251"/>
                <a:chExt cx="1745727" cy="357457"/>
              </a:xfrm>
            </p:grpSpPr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D825FF07-9388-C446-9BD4-AE5FAA1335B7}"/>
                    </a:ext>
                  </a:extLst>
                </p:cNvPr>
                <p:cNvSpPr/>
                <p:nvPr/>
              </p:nvSpPr>
              <p:spPr>
                <a:xfrm>
                  <a:off x="5196392" y="690251"/>
                  <a:ext cx="1745727" cy="357457"/>
                </a:xfrm>
                <a:custGeom>
                  <a:avLst/>
                  <a:gdLst>
                    <a:gd name="connsiteX0" fmla="*/ 0 w 1745727"/>
                    <a:gd name="connsiteY0" fmla="*/ 357458 h 357457"/>
                    <a:gd name="connsiteX1" fmla="*/ 1745728 w 1745727"/>
                    <a:gd name="connsiteY1" fmla="*/ 357458 h 357457"/>
                    <a:gd name="connsiteX2" fmla="*/ 1745728 w 1745727"/>
                    <a:gd name="connsiteY2" fmla="*/ 0 h 357457"/>
                    <a:gd name="connsiteX3" fmla="*/ 0 w 1745727"/>
                    <a:gd name="connsiteY3" fmla="*/ 0 h 357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45727" h="357457">
                      <a:moveTo>
                        <a:pt x="0" y="357458"/>
                      </a:moveTo>
                      <a:lnTo>
                        <a:pt x="1745728" y="357458"/>
                      </a:lnTo>
                      <a:lnTo>
                        <a:pt x="174572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2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4" name="Graphic 19">
                  <a:extLst>
                    <a:ext uri="{FF2B5EF4-FFF2-40B4-BE49-F238E27FC236}">
                      <a16:creationId xmlns:a16="http://schemas.microsoft.com/office/drawing/2014/main" id="{95F1728E-0330-CF4D-BFD0-C2EA08E01E92}"/>
                    </a:ext>
                  </a:extLst>
                </p:cNvPr>
                <p:cNvGrpSpPr/>
                <p:nvPr/>
              </p:nvGrpSpPr>
              <p:grpSpPr>
                <a:xfrm>
                  <a:off x="5332936" y="779615"/>
                  <a:ext cx="1517302" cy="178728"/>
                  <a:chOff x="5332936" y="779615"/>
                  <a:chExt cx="1517302" cy="178728"/>
                </a:xfrm>
              </p:grpSpPr>
              <p:sp>
                <p:nvSpPr>
                  <p:cNvPr id="15" name="Freeform 14">
                    <a:extLst>
                      <a:ext uri="{FF2B5EF4-FFF2-40B4-BE49-F238E27FC236}">
                        <a16:creationId xmlns:a16="http://schemas.microsoft.com/office/drawing/2014/main" id="{02753120-9796-A94F-9520-337BDF1A5A51}"/>
                      </a:ext>
                    </a:extLst>
                  </p:cNvPr>
                  <p:cNvSpPr/>
                  <p:nvPr/>
                </p:nvSpPr>
                <p:spPr>
                  <a:xfrm>
                    <a:off x="5332936" y="779615"/>
                    <a:ext cx="1517302" cy="135287"/>
                  </a:xfrm>
                  <a:custGeom>
                    <a:avLst/>
                    <a:gdLst>
                      <a:gd name="connsiteX0" fmla="*/ 0 w 1517302"/>
                      <a:gd name="connsiteY0" fmla="*/ 135288 h 135287"/>
                      <a:gd name="connsiteX1" fmla="*/ 1517303 w 1517302"/>
                      <a:gd name="connsiteY1" fmla="*/ 135288 h 135287"/>
                      <a:gd name="connsiteX2" fmla="*/ 1517303 w 1517302"/>
                      <a:gd name="connsiteY2" fmla="*/ 0 h 135287"/>
                      <a:gd name="connsiteX3" fmla="*/ 0 w 1517302"/>
                      <a:gd name="connsiteY3" fmla="*/ 0 h 135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17302" h="135287">
                        <a:moveTo>
                          <a:pt x="0" y="135288"/>
                        </a:moveTo>
                        <a:lnTo>
                          <a:pt x="1517303" y="135288"/>
                        </a:lnTo>
                        <a:lnTo>
                          <a:pt x="151730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23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6" name="Freeform 15">
                    <a:extLst>
                      <a:ext uri="{FF2B5EF4-FFF2-40B4-BE49-F238E27FC236}">
                        <a16:creationId xmlns:a16="http://schemas.microsoft.com/office/drawing/2014/main" id="{66544E4B-FCD8-2143-83D3-AD91B0E13A86}"/>
                      </a:ext>
                    </a:extLst>
                  </p:cNvPr>
                  <p:cNvSpPr/>
                  <p:nvPr/>
                </p:nvSpPr>
                <p:spPr>
                  <a:xfrm>
                    <a:off x="5334453" y="779615"/>
                    <a:ext cx="1514267" cy="135287"/>
                  </a:xfrm>
                  <a:custGeom>
                    <a:avLst/>
                    <a:gdLst>
                      <a:gd name="connsiteX0" fmla="*/ 0 w 1514267"/>
                      <a:gd name="connsiteY0" fmla="*/ 135288 h 135287"/>
                      <a:gd name="connsiteX1" fmla="*/ 0 w 1514267"/>
                      <a:gd name="connsiteY1" fmla="*/ 135288 h 135287"/>
                      <a:gd name="connsiteX2" fmla="*/ 3035 w 1514267"/>
                      <a:gd name="connsiteY2" fmla="*/ 135288 h 135287"/>
                      <a:gd name="connsiteX3" fmla="*/ 6069 w 1514267"/>
                      <a:gd name="connsiteY3" fmla="*/ 135288 h 135287"/>
                      <a:gd name="connsiteX4" fmla="*/ 9104 w 1514267"/>
                      <a:gd name="connsiteY4" fmla="*/ 135288 h 135287"/>
                      <a:gd name="connsiteX5" fmla="*/ 12138 w 1514267"/>
                      <a:gd name="connsiteY5" fmla="*/ 135288 h 135287"/>
                      <a:gd name="connsiteX6" fmla="*/ 15173 w 1514267"/>
                      <a:gd name="connsiteY6" fmla="*/ 135288 h 135287"/>
                      <a:gd name="connsiteX7" fmla="*/ 18208 w 1514267"/>
                      <a:gd name="connsiteY7" fmla="*/ 135288 h 135287"/>
                      <a:gd name="connsiteX8" fmla="*/ 21242 w 1514267"/>
                      <a:gd name="connsiteY8" fmla="*/ 135288 h 135287"/>
                      <a:gd name="connsiteX9" fmla="*/ 24277 w 1514267"/>
                      <a:gd name="connsiteY9" fmla="*/ 135288 h 135287"/>
                      <a:gd name="connsiteX10" fmla="*/ 27311 w 1514267"/>
                      <a:gd name="connsiteY10" fmla="*/ 135288 h 135287"/>
                      <a:gd name="connsiteX11" fmla="*/ 30346 w 1514267"/>
                      <a:gd name="connsiteY11" fmla="*/ 135288 h 135287"/>
                      <a:gd name="connsiteX12" fmla="*/ 33381 w 1514267"/>
                      <a:gd name="connsiteY12" fmla="*/ 135288 h 135287"/>
                      <a:gd name="connsiteX13" fmla="*/ 36415 w 1514267"/>
                      <a:gd name="connsiteY13" fmla="*/ 135288 h 135287"/>
                      <a:gd name="connsiteX14" fmla="*/ 39450 w 1514267"/>
                      <a:gd name="connsiteY14" fmla="*/ 135288 h 135287"/>
                      <a:gd name="connsiteX15" fmla="*/ 42484 w 1514267"/>
                      <a:gd name="connsiteY15" fmla="*/ 135288 h 135287"/>
                      <a:gd name="connsiteX16" fmla="*/ 45519 w 1514267"/>
                      <a:gd name="connsiteY16" fmla="*/ 135288 h 135287"/>
                      <a:gd name="connsiteX17" fmla="*/ 48554 w 1514267"/>
                      <a:gd name="connsiteY17" fmla="*/ 135288 h 135287"/>
                      <a:gd name="connsiteX18" fmla="*/ 51588 w 1514267"/>
                      <a:gd name="connsiteY18" fmla="*/ 135288 h 135287"/>
                      <a:gd name="connsiteX19" fmla="*/ 54623 w 1514267"/>
                      <a:gd name="connsiteY19" fmla="*/ 135288 h 135287"/>
                      <a:gd name="connsiteX20" fmla="*/ 57658 w 1514267"/>
                      <a:gd name="connsiteY20" fmla="*/ 135288 h 135287"/>
                      <a:gd name="connsiteX21" fmla="*/ 60692 w 1514267"/>
                      <a:gd name="connsiteY21" fmla="*/ 135288 h 135287"/>
                      <a:gd name="connsiteX22" fmla="*/ 63727 w 1514267"/>
                      <a:gd name="connsiteY22" fmla="*/ 135288 h 135287"/>
                      <a:gd name="connsiteX23" fmla="*/ 66761 w 1514267"/>
                      <a:gd name="connsiteY23" fmla="*/ 135288 h 135287"/>
                      <a:gd name="connsiteX24" fmla="*/ 69796 w 1514267"/>
                      <a:gd name="connsiteY24" fmla="*/ 135288 h 135287"/>
                      <a:gd name="connsiteX25" fmla="*/ 72831 w 1514267"/>
                      <a:gd name="connsiteY25" fmla="*/ 135288 h 135287"/>
                      <a:gd name="connsiteX26" fmla="*/ 75865 w 1514267"/>
                      <a:gd name="connsiteY26" fmla="*/ 135288 h 135287"/>
                      <a:gd name="connsiteX27" fmla="*/ 78900 w 1514267"/>
                      <a:gd name="connsiteY27" fmla="*/ 135288 h 135287"/>
                      <a:gd name="connsiteX28" fmla="*/ 81934 w 1514267"/>
                      <a:gd name="connsiteY28" fmla="*/ 135288 h 135287"/>
                      <a:gd name="connsiteX29" fmla="*/ 84969 w 1514267"/>
                      <a:gd name="connsiteY29" fmla="*/ 135288 h 135287"/>
                      <a:gd name="connsiteX30" fmla="*/ 88004 w 1514267"/>
                      <a:gd name="connsiteY30" fmla="*/ 135288 h 135287"/>
                      <a:gd name="connsiteX31" fmla="*/ 91038 w 1514267"/>
                      <a:gd name="connsiteY31" fmla="*/ 135288 h 135287"/>
                      <a:gd name="connsiteX32" fmla="*/ 94073 w 1514267"/>
                      <a:gd name="connsiteY32" fmla="*/ 135288 h 135287"/>
                      <a:gd name="connsiteX33" fmla="*/ 97107 w 1514267"/>
                      <a:gd name="connsiteY33" fmla="*/ 135288 h 135287"/>
                      <a:gd name="connsiteX34" fmla="*/ 100142 w 1514267"/>
                      <a:gd name="connsiteY34" fmla="*/ 135288 h 135287"/>
                      <a:gd name="connsiteX35" fmla="*/ 103177 w 1514267"/>
                      <a:gd name="connsiteY35" fmla="*/ 135288 h 135287"/>
                      <a:gd name="connsiteX36" fmla="*/ 106211 w 1514267"/>
                      <a:gd name="connsiteY36" fmla="*/ 135288 h 135287"/>
                      <a:gd name="connsiteX37" fmla="*/ 109246 w 1514267"/>
                      <a:gd name="connsiteY37" fmla="*/ 135288 h 135287"/>
                      <a:gd name="connsiteX38" fmla="*/ 112280 w 1514267"/>
                      <a:gd name="connsiteY38" fmla="*/ 135288 h 135287"/>
                      <a:gd name="connsiteX39" fmla="*/ 115315 w 1514267"/>
                      <a:gd name="connsiteY39" fmla="*/ 135288 h 135287"/>
                      <a:gd name="connsiteX40" fmla="*/ 118350 w 1514267"/>
                      <a:gd name="connsiteY40" fmla="*/ 135288 h 135287"/>
                      <a:gd name="connsiteX41" fmla="*/ 121384 w 1514267"/>
                      <a:gd name="connsiteY41" fmla="*/ 135288 h 135287"/>
                      <a:gd name="connsiteX42" fmla="*/ 124419 w 1514267"/>
                      <a:gd name="connsiteY42" fmla="*/ 135288 h 135287"/>
                      <a:gd name="connsiteX43" fmla="*/ 127453 w 1514267"/>
                      <a:gd name="connsiteY43" fmla="*/ 135288 h 135287"/>
                      <a:gd name="connsiteX44" fmla="*/ 130488 w 1514267"/>
                      <a:gd name="connsiteY44" fmla="*/ 135288 h 135287"/>
                      <a:gd name="connsiteX45" fmla="*/ 133523 w 1514267"/>
                      <a:gd name="connsiteY45" fmla="*/ 135288 h 135287"/>
                      <a:gd name="connsiteX46" fmla="*/ 136557 w 1514267"/>
                      <a:gd name="connsiteY46" fmla="*/ 135288 h 135287"/>
                      <a:gd name="connsiteX47" fmla="*/ 139592 w 1514267"/>
                      <a:gd name="connsiteY47" fmla="*/ 135288 h 135287"/>
                      <a:gd name="connsiteX48" fmla="*/ 142626 w 1514267"/>
                      <a:gd name="connsiteY48" fmla="*/ 135288 h 135287"/>
                      <a:gd name="connsiteX49" fmla="*/ 145661 w 1514267"/>
                      <a:gd name="connsiteY49" fmla="*/ 135288 h 135287"/>
                      <a:gd name="connsiteX50" fmla="*/ 148696 w 1514267"/>
                      <a:gd name="connsiteY50" fmla="*/ 135288 h 135287"/>
                      <a:gd name="connsiteX51" fmla="*/ 151730 w 1514267"/>
                      <a:gd name="connsiteY51" fmla="*/ 135288 h 135287"/>
                      <a:gd name="connsiteX52" fmla="*/ 154765 w 1514267"/>
                      <a:gd name="connsiteY52" fmla="*/ 135288 h 135287"/>
                      <a:gd name="connsiteX53" fmla="*/ 157800 w 1514267"/>
                      <a:gd name="connsiteY53" fmla="*/ 135288 h 135287"/>
                      <a:gd name="connsiteX54" fmla="*/ 160834 w 1514267"/>
                      <a:gd name="connsiteY54" fmla="*/ 135288 h 135287"/>
                      <a:gd name="connsiteX55" fmla="*/ 163869 w 1514267"/>
                      <a:gd name="connsiteY55" fmla="*/ 135288 h 135287"/>
                      <a:gd name="connsiteX56" fmla="*/ 166903 w 1514267"/>
                      <a:gd name="connsiteY56" fmla="*/ 135288 h 135287"/>
                      <a:gd name="connsiteX57" fmla="*/ 169938 w 1514267"/>
                      <a:gd name="connsiteY57" fmla="*/ 135288 h 135287"/>
                      <a:gd name="connsiteX58" fmla="*/ 172973 w 1514267"/>
                      <a:gd name="connsiteY58" fmla="*/ 135288 h 135287"/>
                      <a:gd name="connsiteX59" fmla="*/ 176007 w 1514267"/>
                      <a:gd name="connsiteY59" fmla="*/ 135288 h 135287"/>
                      <a:gd name="connsiteX60" fmla="*/ 179042 w 1514267"/>
                      <a:gd name="connsiteY60" fmla="*/ 135288 h 135287"/>
                      <a:gd name="connsiteX61" fmla="*/ 182076 w 1514267"/>
                      <a:gd name="connsiteY61" fmla="*/ 135288 h 135287"/>
                      <a:gd name="connsiteX62" fmla="*/ 185111 w 1514267"/>
                      <a:gd name="connsiteY62" fmla="*/ 135288 h 135287"/>
                      <a:gd name="connsiteX63" fmla="*/ 188146 w 1514267"/>
                      <a:gd name="connsiteY63" fmla="*/ 135288 h 135287"/>
                      <a:gd name="connsiteX64" fmla="*/ 191180 w 1514267"/>
                      <a:gd name="connsiteY64" fmla="*/ 135288 h 135287"/>
                      <a:gd name="connsiteX65" fmla="*/ 194215 w 1514267"/>
                      <a:gd name="connsiteY65" fmla="*/ 135288 h 135287"/>
                      <a:gd name="connsiteX66" fmla="*/ 197249 w 1514267"/>
                      <a:gd name="connsiteY66" fmla="*/ 135288 h 135287"/>
                      <a:gd name="connsiteX67" fmla="*/ 200284 w 1514267"/>
                      <a:gd name="connsiteY67" fmla="*/ 135288 h 135287"/>
                      <a:gd name="connsiteX68" fmla="*/ 203319 w 1514267"/>
                      <a:gd name="connsiteY68" fmla="*/ 135288 h 135287"/>
                      <a:gd name="connsiteX69" fmla="*/ 206353 w 1514267"/>
                      <a:gd name="connsiteY69" fmla="*/ 135288 h 135287"/>
                      <a:gd name="connsiteX70" fmla="*/ 209388 w 1514267"/>
                      <a:gd name="connsiteY70" fmla="*/ 135288 h 135287"/>
                      <a:gd name="connsiteX71" fmla="*/ 212422 w 1514267"/>
                      <a:gd name="connsiteY71" fmla="*/ 135288 h 135287"/>
                      <a:gd name="connsiteX72" fmla="*/ 215457 w 1514267"/>
                      <a:gd name="connsiteY72" fmla="*/ 135288 h 135287"/>
                      <a:gd name="connsiteX73" fmla="*/ 218492 w 1514267"/>
                      <a:gd name="connsiteY73" fmla="*/ 135288 h 135287"/>
                      <a:gd name="connsiteX74" fmla="*/ 221526 w 1514267"/>
                      <a:gd name="connsiteY74" fmla="*/ 135288 h 135287"/>
                      <a:gd name="connsiteX75" fmla="*/ 224561 w 1514267"/>
                      <a:gd name="connsiteY75" fmla="*/ 135288 h 135287"/>
                      <a:gd name="connsiteX76" fmla="*/ 227595 w 1514267"/>
                      <a:gd name="connsiteY76" fmla="*/ 135288 h 135287"/>
                      <a:gd name="connsiteX77" fmla="*/ 230630 w 1514267"/>
                      <a:gd name="connsiteY77" fmla="*/ 135288 h 135287"/>
                      <a:gd name="connsiteX78" fmla="*/ 233665 w 1514267"/>
                      <a:gd name="connsiteY78" fmla="*/ 135288 h 135287"/>
                      <a:gd name="connsiteX79" fmla="*/ 236699 w 1514267"/>
                      <a:gd name="connsiteY79" fmla="*/ 135288 h 135287"/>
                      <a:gd name="connsiteX80" fmla="*/ 239734 w 1514267"/>
                      <a:gd name="connsiteY80" fmla="*/ 135288 h 135287"/>
                      <a:gd name="connsiteX81" fmla="*/ 242768 w 1514267"/>
                      <a:gd name="connsiteY81" fmla="*/ 135288 h 135287"/>
                      <a:gd name="connsiteX82" fmla="*/ 245803 w 1514267"/>
                      <a:gd name="connsiteY82" fmla="*/ 135288 h 135287"/>
                      <a:gd name="connsiteX83" fmla="*/ 248838 w 1514267"/>
                      <a:gd name="connsiteY83" fmla="*/ 135288 h 135287"/>
                      <a:gd name="connsiteX84" fmla="*/ 251872 w 1514267"/>
                      <a:gd name="connsiteY84" fmla="*/ 135288 h 135287"/>
                      <a:gd name="connsiteX85" fmla="*/ 254907 w 1514267"/>
                      <a:gd name="connsiteY85" fmla="*/ 135288 h 135287"/>
                      <a:gd name="connsiteX86" fmla="*/ 257941 w 1514267"/>
                      <a:gd name="connsiteY86" fmla="*/ 135288 h 135287"/>
                      <a:gd name="connsiteX87" fmla="*/ 260976 w 1514267"/>
                      <a:gd name="connsiteY87" fmla="*/ 135288 h 135287"/>
                      <a:gd name="connsiteX88" fmla="*/ 264011 w 1514267"/>
                      <a:gd name="connsiteY88" fmla="*/ 135288 h 135287"/>
                      <a:gd name="connsiteX89" fmla="*/ 267045 w 1514267"/>
                      <a:gd name="connsiteY89" fmla="*/ 135288 h 135287"/>
                      <a:gd name="connsiteX90" fmla="*/ 270080 w 1514267"/>
                      <a:gd name="connsiteY90" fmla="*/ 135288 h 135287"/>
                      <a:gd name="connsiteX91" fmla="*/ 273115 w 1514267"/>
                      <a:gd name="connsiteY91" fmla="*/ 135288 h 135287"/>
                      <a:gd name="connsiteX92" fmla="*/ 276149 w 1514267"/>
                      <a:gd name="connsiteY92" fmla="*/ 135288 h 135287"/>
                      <a:gd name="connsiteX93" fmla="*/ 279184 w 1514267"/>
                      <a:gd name="connsiteY93" fmla="*/ 135288 h 135287"/>
                      <a:gd name="connsiteX94" fmla="*/ 282218 w 1514267"/>
                      <a:gd name="connsiteY94" fmla="*/ 135288 h 135287"/>
                      <a:gd name="connsiteX95" fmla="*/ 285253 w 1514267"/>
                      <a:gd name="connsiteY95" fmla="*/ 135288 h 135287"/>
                      <a:gd name="connsiteX96" fmla="*/ 288288 w 1514267"/>
                      <a:gd name="connsiteY96" fmla="*/ 135288 h 135287"/>
                      <a:gd name="connsiteX97" fmla="*/ 291322 w 1514267"/>
                      <a:gd name="connsiteY97" fmla="*/ 135288 h 135287"/>
                      <a:gd name="connsiteX98" fmla="*/ 294357 w 1514267"/>
                      <a:gd name="connsiteY98" fmla="*/ 135288 h 135287"/>
                      <a:gd name="connsiteX99" fmla="*/ 297391 w 1514267"/>
                      <a:gd name="connsiteY99" fmla="*/ 135288 h 135287"/>
                      <a:gd name="connsiteX100" fmla="*/ 300426 w 1514267"/>
                      <a:gd name="connsiteY100" fmla="*/ 135288 h 135287"/>
                      <a:gd name="connsiteX101" fmla="*/ 303461 w 1514267"/>
                      <a:gd name="connsiteY101" fmla="*/ 135288 h 135287"/>
                      <a:gd name="connsiteX102" fmla="*/ 306495 w 1514267"/>
                      <a:gd name="connsiteY102" fmla="*/ 135288 h 135287"/>
                      <a:gd name="connsiteX103" fmla="*/ 309530 w 1514267"/>
                      <a:gd name="connsiteY103" fmla="*/ 135288 h 135287"/>
                      <a:gd name="connsiteX104" fmla="*/ 312564 w 1514267"/>
                      <a:gd name="connsiteY104" fmla="*/ 135288 h 135287"/>
                      <a:gd name="connsiteX105" fmla="*/ 315599 w 1514267"/>
                      <a:gd name="connsiteY105" fmla="*/ 135288 h 135287"/>
                      <a:gd name="connsiteX106" fmla="*/ 318634 w 1514267"/>
                      <a:gd name="connsiteY106" fmla="*/ 135288 h 135287"/>
                      <a:gd name="connsiteX107" fmla="*/ 321668 w 1514267"/>
                      <a:gd name="connsiteY107" fmla="*/ 135288 h 135287"/>
                      <a:gd name="connsiteX108" fmla="*/ 324703 w 1514267"/>
                      <a:gd name="connsiteY108" fmla="*/ 135288 h 135287"/>
                      <a:gd name="connsiteX109" fmla="*/ 327737 w 1514267"/>
                      <a:gd name="connsiteY109" fmla="*/ 135288 h 135287"/>
                      <a:gd name="connsiteX110" fmla="*/ 330772 w 1514267"/>
                      <a:gd name="connsiteY110" fmla="*/ 135288 h 135287"/>
                      <a:gd name="connsiteX111" fmla="*/ 333807 w 1514267"/>
                      <a:gd name="connsiteY111" fmla="*/ 135288 h 135287"/>
                      <a:gd name="connsiteX112" fmla="*/ 336841 w 1514267"/>
                      <a:gd name="connsiteY112" fmla="*/ 135288 h 135287"/>
                      <a:gd name="connsiteX113" fmla="*/ 339876 w 1514267"/>
                      <a:gd name="connsiteY113" fmla="*/ 135288 h 135287"/>
                      <a:gd name="connsiteX114" fmla="*/ 342910 w 1514267"/>
                      <a:gd name="connsiteY114" fmla="*/ 135288 h 135287"/>
                      <a:gd name="connsiteX115" fmla="*/ 345945 w 1514267"/>
                      <a:gd name="connsiteY115" fmla="*/ 135288 h 135287"/>
                      <a:gd name="connsiteX116" fmla="*/ 348980 w 1514267"/>
                      <a:gd name="connsiteY116" fmla="*/ 135288 h 135287"/>
                      <a:gd name="connsiteX117" fmla="*/ 352014 w 1514267"/>
                      <a:gd name="connsiteY117" fmla="*/ 135288 h 135287"/>
                      <a:gd name="connsiteX118" fmla="*/ 355049 w 1514267"/>
                      <a:gd name="connsiteY118" fmla="*/ 135288 h 135287"/>
                      <a:gd name="connsiteX119" fmla="*/ 358083 w 1514267"/>
                      <a:gd name="connsiteY119" fmla="*/ 135288 h 135287"/>
                      <a:gd name="connsiteX120" fmla="*/ 361118 w 1514267"/>
                      <a:gd name="connsiteY120" fmla="*/ 135288 h 135287"/>
                      <a:gd name="connsiteX121" fmla="*/ 364153 w 1514267"/>
                      <a:gd name="connsiteY121" fmla="*/ 135288 h 135287"/>
                      <a:gd name="connsiteX122" fmla="*/ 367187 w 1514267"/>
                      <a:gd name="connsiteY122" fmla="*/ 135288 h 135287"/>
                      <a:gd name="connsiteX123" fmla="*/ 370222 w 1514267"/>
                      <a:gd name="connsiteY123" fmla="*/ 135288 h 135287"/>
                      <a:gd name="connsiteX124" fmla="*/ 373256 w 1514267"/>
                      <a:gd name="connsiteY124" fmla="*/ 135288 h 135287"/>
                      <a:gd name="connsiteX125" fmla="*/ 376291 w 1514267"/>
                      <a:gd name="connsiteY125" fmla="*/ 135288 h 135287"/>
                      <a:gd name="connsiteX126" fmla="*/ 379326 w 1514267"/>
                      <a:gd name="connsiteY126" fmla="*/ 135288 h 135287"/>
                      <a:gd name="connsiteX127" fmla="*/ 382360 w 1514267"/>
                      <a:gd name="connsiteY127" fmla="*/ 135288 h 135287"/>
                      <a:gd name="connsiteX128" fmla="*/ 385395 w 1514267"/>
                      <a:gd name="connsiteY128" fmla="*/ 135288 h 135287"/>
                      <a:gd name="connsiteX129" fmla="*/ 388430 w 1514267"/>
                      <a:gd name="connsiteY129" fmla="*/ 135288 h 135287"/>
                      <a:gd name="connsiteX130" fmla="*/ 391464 w 1514267"/>
                      <a:gd name="connsiteY130" fmla="*/ 135288 h 135287"/>
                      <a:gd name="connsiteX131" fmla="*/ 394499 w 1514267"/>
                      <a:gd name="connsiteY131" fmla="*/ 135288 h 135287"/>
                      <a:gd name="connsiteX132" fmla="*/ 397533 w 1514267"/>
                      <a:gd name="connsiteY132" fmla="*/ 135288 h 135287"/>
                      <a:gd name="connsiteX133" fmla="*/ 400568 w 1514267"/>
                      <a:gd name="connsiteY133" fmla="*/ 135288 h 135287"/>
                      <a:gd name="connsiteX134" fmla="*/ 403603 w 1514267"/>
                      <a:gd name="connsiteY134" fmla="*/ 135288 h 135287"/>
                      <a:gd name="connsiteX135" fmla="*/ 406637 w 1514267"/>
                      <a:gd name="connsiteY135" fmla="*/ 135288 h 135287"/>
                      <a:gd name="connsiteX136" fmla="*/ 409672 w 1514267"/>
                      <a:gd name="connsiteY136" fmla="*/ 135288 h 135287"/>
                      <a:gd name="connsiteX137" fmla="*/ 412706 w 1514267"/>
                      <a:gd name="connsiteY137" fmla="*/ 135288 h 135287"/>
                      <a:gd name="connsiteX138" fmla="*/ 415741 w 1514267"/>
                      <a:gd name="connsiteY138" fmla="*/ 135288 h 135287"/>
                      <a:gd name="connsiteX139" fmla="*/ 418776 w 1514267"/>
                      <a:gd name="connsiteY139" fmla="*/ 135288 h 135287"/>
                      <a:gd name="connsiteX140" fmla="*/ 421810 w 1514267"/>
                      <a:gd name="connsiteY140" fmla="*/ 135288 h 135287"/>
                      <a:gd name="connsiteX141" fmla="*/ 424845 w 1514267"/>
                      <a:gd name="connsiteY141" fmla="*/ 135288 h 135287"/>
                      <a:gd name="connsiteX142" fmla="*/ 427879 w 1514267"/>
                      <a:gd name="connsiteY142" fmla="*/ 135288 h 135287"/>
                      <a:gd name="connsiteX143" fmla="*/ 430914 w 1514267"/>
                      <a:gd name="connsiteY143" fmla="*/ 135288 h 135287"/>
                      <a:gd name="connsiteX144" fmla="*/ 433949 w 1514267"/>
                      <a:gd name="connsiteY144" fmla="*/ 135288 h 135287"/>
                      <a:gd name="connsiteX145" fmla="*/ 436983 w 1514267"/>
                      <a:gd name="connsiteY145" fmla="*/ 135288 h 135287"/>
                      <a:gd name="connsiteX146" fmla="*/ 440018 w 1514267"/>
                      <a:gd name="connsiteY146" fmla="*/ 135288 h 135287"/>
                      <a:gd name="connsiteX147" fmla="*/ 443052 w 1514267"/>
                      <a:gd name="connsiteY147" fmla="*/ 135288 h 135287"/>
                      <a:gd name="connsiteX148" fmla="*/ 446087 w 1514267"/>
                      <a:gd name="connsiteY148" fmla="*/ 135288 h 135287"/>
                      <a:gd name="connsiteX149" fmla="*/ 449122 w 1514267"/>
                      <a:gd name="connsiteY149" fmla="*/ 135288 h 135287"/>
                      <a:gd name="connsiteX150" fmla="*/ 452156 w 1514267"/>
                      <a:gd name="connsiteY150" fmla="*/ 135288 h 135287"/>
                      <a:gd name="connsiteX151" fmla="*/ 455191 w 1514267"/>
                      <a:gd name="connsiteY151" fmla="*/ 135288 h 135287"/>
                      <a:gd name="connsiteX152" fmla="*/ 458225 w 1514267"/>
                      <a:gd name="connsiteY152" fmla="*/ 135288 h 135287"/>
                      <a:gd name="connsiteX153" fmla="*/ 461260 w 1514267"/>
                      <a:gd name="connsiteY153" fmla="*/ 135288 h 135287"/>
                      <a:gd name="connsiteX154" fmla="*/ 464295 w 1514267"/>
                      <a:gd name="connsiteY154" fmla="*/ 135288 h 135287"/>
                      <a:gd name="connsiteX155" fmla="*/ 467329 w 1514267"/>
                      <a:gd name="connsiteY155" fmla="*/ 135288 h 135287"/>
                      <a:gd name="connsiteX156" fmla="*/ 470364 w 1514267"/>
                      <a:gd name="connsiteY156" fmla="*/ 134248 h 135287"/>
                      <a:gd name="connsiteX157" fmla="*/ 473398 w 1514267"/>
                      <a:gd name="connsiteY157" fmla="*/ 132163 h 135287"/>
                      <a:gd name="connsiteX158" fmla="*/ 476433 w 1514267"/>
                      <a:gd name="connsiteY158" fmla="*/ 130077 h 135287"/>
                      <a:gd name="connsiteX159" fmla="*/ 479468 w 1514267"/>
                      <a:gd name="connsiteY159" fmla="*/ 127993 h 135287"/>
                      <a:gd name="connsiteX160" fmla="*/ 482502 w 1514267"/>
                      <a:gd name="connsiteY160" fmla="*/ 125912 h 135287"/>
                      <a:gd name="connsiteX161" fmla="*/ 485537 w 1514267"/>
                      <a:gd name="connsiteY161" fmla="*/ 123832 h 135287"/>
                      <a:gd name="connsiteX162" fmla="*/ 488572 w 1514267"/>
                      <a:gd name="connsiteY162" fmla="*/ 121754 h 135287"/>
                      <a:gd name="connsiteX163" fmla="*/ 491606 w 1514267"/>
                      <a:gd name="connsiteY163" fmla="*/ 119679 h 135287"/>
                      <a:gd name="connsiteX164" fmla="*/ 494641 w 1514267"/>
                      <a:gd name="connsiteY164" fmla="*/ 117607 h 135287"/>
                      <a:gd name="connsiteX165" fmla="*/ 497675 w 1514267"/>
                      <a:gd name="connsiteY165" fmla="*/ 115538 h 135287"/>
                      <a:gd name="connsiteX166" fmla="*/ 500710 w 1514267"/>
                      <a:gd name="connsiteY166" fmla="*/ 113474 h 135287"/>
                      <a:gd name="connsiteX167" fmla="*/ 503745 w 1514267"/>
                      <a:gd name="connsiteY167" fmla="*/ 111415 h 135287"/>
                      <a:gd name="connsiteX168" fmla="*/ 506779 w 1514267"/>
                      <a:gd name="connsiteY168" fmla="*/ 109361 h 135287"/>
                      <a:gd name="connsiteX169" fmla="*/ 509814 w 1514267"/>
                      <a:gd name="connsiteY169" fmla="*/ 107312 h 135287"/>
                      <a:gd name="connsiteX170" fmla="*/ 512848 w 1514267"/>
                      <a:gd name="connsiteY170" fmla="*/ 105269 h 135287"/>
                      <a:gd name="connsiteX171" fmla="*/ 515883 w 1514267"/>
                      <a:gd name="connsiteY171" fmla="*/ 103232 h 135287"/>
                      <a:gd name="connsiteX172" fmla="*/ 518918 w 1514267"/>
                      <a:gd name="connsiteY172" fmla="*/ 101203 h 135287"/>
                      <a:gd name="connsiteX173" fmla="*/ 521952 w 1514267"/>
                      <a:gd name="connsiteY173" fmla="*/ 99180 h 135287"/>
                      <a:gd name="connsiteX174" fmla="*/ 524987 w 1514267"/>
                      <a:gd name="connsiteY174" fmla="*/ 97165 h 135287"/>
                      <a:gd name="connsiteX175" fmla="*/ 528021 w 1514267"/>
                      <a:gd name="connsiteY175" fmla="*/ 95159 h 135287"/>
                      <a:gd name="connsiteX176" fmla="*/ 531056 w 1514267"/>
                      <a:gd name="connsiteY176" fmla="*/ 93162 h 135287"/>
                      <a:gd name="connsiteX177" fmla="*/ 534091 w 1514267"/>
                      <a:gd name="connsiteY177" fmla="*/ 91174 h 135287"/>
                      <a:gd name="connsiteX178" fmla="*/ 537125 w 1514267"/>
                      <a:gd name="connsiteY178" fmla="*/ 89196 h 135287"/>
                      <a:gd name="connsiteX179" fmla="*/ 540160 w 1514267"/>
                      <a:gd name="connsiteY179" fmla="*/ 87227 h 135287"/>
                      <a:gd name="connsiteX180" fmla="*/ 543194 w 1514267"/>
                      <a:gd name="connsiteY180" fmla="*/ 85269 h 135287"/>
                      <a:gd name="connsiteX181" fmla="*/ 546229 w 1514267"/>
                      <a:gd name="connsiteY181" fmla="*/ 83322 h 135287"/>
                      <a:gd name="connsiteX182" fmla="*/ 549264 w 1514267"/>
                      <a:gd name="connsiteY182" fmla="*/ 81387 h 135287"/>
                      <a:gd name="connsiteX183" fmla="*/ 552298 w 1514267"/>
                      <a:gd name="connsiteY183" fmla="*/ 79465 h 135287"/>
                      <a:gd name="connsiteX184" fmla="*/ 555333 w 1514267"/>
                      <a:gd name="connsiteY184" fmla="*/ 77553 h 135287"/>
                      <a:gd name="connsiteX185" fmla="*/ 558367 w 1514267"/>
                      <a:gd name="connsiteY185" fmla="*/ 75657 h 135287"/>
                      <a:gd name="connsiteX186" fmla="*/ 561402 w 1514267"/>
                      <a:gd name="connsiteY186" fmla="*/ 73773 h 135287"/>
                      <a:gd name="connsiteX187" fmla="*/ 564437 w 1514267"/>
                      <a:gd name="connsiteY187" fmla="*/ 71902 h 135287"/>
                      <a:gd name="connsiteX188" fmla="*/ 567471 w 1514267"/>
                      <a:gd name="connsiteY188" fmla="*/ 70047 h 135287"/>
                      <a:gd name="connsiteX189" fmla="*/ 570506 w 1514267"/>
                      <a:gd name="connsiteY189" fmla="*/ 68206 h 135287"/>
                      <a:gd name="connsiteX190" fmla="*/ 573541 w 1514267"/>
                      <a:gd name="connsiteY190" fmla="*/ 66382 h 135287"/>
                      <a:gd name="connsiteX191" fmla="*/ 576575 w 1514267"/>
                      <a:gd name="connsiteY191" fmla="*/ 64572 h 135287"/>
                      <a:gd name="connsiteX192" fmla="*/ 579610 w 1514267"/>
                      <a:gd name="connsiteY192" fmla="*/ 62779 h 135287"/>
                      <a:gd name="connsiteX193" fmla="*/ 582644 w 1514267"/>
                      <a:gd name="connsiteY193" fmla="*/ 61002 h 135287"/>
                      <a:gd name="connsiteX194" fmla="*/ 585679 w 1514267"/>
                      <a:gd name="connsiteY194" fmla="*/ 59244 h 135287"/>
                      <a:gd name="connsiteX195" fmla="*/ 588714 w 1514267"/>
                      <a:gd name="connsiteY195" fmla="*/ 57502 h 135287"/>
                      <a:gd name="connsiteX196" fmla="*/ 591748 w 1514267"/>
                      <a:gd name="connsiteY196" fmla="*/ 55778 h 135287"/>
                      <a:gd name="connsiteX197" fmla="*/ 594783 w 1514267"/>
                      <a:gd name="connsiteY197" fmla="*/ 54074 h 135287"/>
                      <a:gd name="connsiteX198" fmla="*/ 597817 w 1514267"/>
                      <a:gd name="connsiteY198" fmla="*/ 52389 h 135287"/>
                      <a:gd name="connsiteX199" fmla="*/ 600852 w 1514267"/>
                      <a:gd name="connsiteY199" fmla="*/ 50723 h 135287"/>
                      <a:gd name="connsiteX200" fmla="*/ 603887 w 1514267"/>
                      <a:gd name="connsiteY200" fmla="*/ 49076 h 135287"/>
                      <a:gd name="connsiteX201" fmla="*/ 606921 w 1514267"/>
                      <a:gd name="connsiteY201" fmla="*/ 47451 h 135287"/>
                      <a:gd name="connsiteX202" fmla="*/ 609956 w 1514267"/>
                      <a:gd name="connsiteY202" fmla="*/ 45846 h 135287"/>
                      <a:gd name="connsiteX203" fmla="*/ 612990 w 1514267"/>
                      <a:gd name="connsiteY203" fmla="*/ 44263 h 135287"/>
                      <a:gd name="connsiteX204" fmla="*/ 616025 w 1514267"/>
                      <a:gd name="connsiteY204" fmla="*/ 42700 h 135287"/>
                      <a:gd name="connsiteX205" fmla="*/ 619060 w 1514267"/>
                      <a:gd name="connsiteY205" fmla="*/ 41161 h 135287"/>
                      <a:gd name="connsiteX206" fmla="*/ 622094 w 1514267"/>
                      <a:gd name="connsiteY206" fmla="*/ 39643 h 135287"/>
                      <a:gd name="connsiteX207" fmla="*/ 625129 w 1514267"/>
                      <a:gd name="connsiteY207" fmla="*/ 38149 h 135287"/>
                      <a:gd name="connsiteX208" fmla="*/ 628163 w 1514267"/>
                      <a:gd name="connsiteY208" fmla="*/ 36678 h 135287"/>
                      <a:gd name="connsiteX209" fmla="*/ 631198 w 1514267"/>
                      <a:gd name="connsiteY209" fmla="*/ 35231 h 135287"/>
                      <a:gd name="connsiteX210" fmla="*/ 634233 w 1514267"/>
                      <a:gd name="connsiteY210" fmla="*/ 33808 h 135287"/>
                      <a:gd name="connsiteX211" fmla="*/ 637267 w 1514267"/>
                      <a:gd name="connsiteY211" fmla="*/ 32410 h 135287"/>
                      <a:gd name="connsiteX212" fmla="*/ 640302 w 1514267"/>
                      <a:gd name="connsiteY212" fmla="*/ 31037 h 135287"/>
                      <a:gd name="connsiteX213" fmla="*/ 643336 w 1514267"/>
                      <a:gd name="connsiteY213" fmla="*/ 29689 h 135287"/>
                      <a:gd name="connsiteX214" fmla="*/ 646371 w 1514267"/>
                      <a:gd name="connsiteY214" fmla="*/ 28367 h 135287"/>
                      <a:gd name="connsiteX215" fmla="*/ 649406 w 1514267"/>
                      <a:gd name="connsiteY215" fmla="*/ 27070 h 135287"/>
                      <a:gd name="connsiteX216" fmla="*/ 652440 w 1514267"/>
                      <a:gd name="connsiteY216" fmla="*/ 25801 h 135287"/>
                      <a:gd name="connsiteX217" fmla="*/ 655475 w 1514267"/>
                      <a:gd name="connsiteY217" fmla="*/ 24558 h 135287"/>
                      <a:gd name="connsiteX218" fmla="*/ 658509 w 1514267"/>
                      <a:gd name="connsiteY218" fmla="*/ 23342 h 135287"/>
                      <a:gd name="connsiteX219" fmla="*/ 661544 w 1514267"/>
                      <a:gd name="connsiteY219" fmla="*/ 22154 h 135287"/>
                      <a:gd name="connsiteX220" fmla="*/ 664579 w 1514267"/>
                      <a:gd name="connsiteY220" fmla="*/ 20994 h 135287"/>
                      <a:gd name="connsiteX221" fmla="*/ 667613 w 1514267"/>
                      <a:gd name="connsiteY221" fmla="*/ 19862 h 135287"/>
                      <a:gd name="connsiteX222" fmla="*/ 670648 w 1514267"/>
                      <a:gd name="connsiteY222" fmla="*/ 18759 h 135287"/>
                      <a:gd name="connsiteX223" fmla="*/ 673683 w 1514267"/>
                      <a:gd name="connsiteY223" fmla="*/ 17684 h 135287"/>
                      <a:gd name="connsiteX224" fmla="*/ 676717 w 1514267"/>
                      <a:gd name="connsiteY224" fmla="*/ 16639 h 135287"/>
                      <a:gd name="connsiteX225" fmla="*/ 679752 w 1514267"/>
                      <a:gd name="connsiteY225" fmla="*/ 15623 h 135287"/>
                      <a:gd name="connsiteX226" fmla="*/ 682786 w 1514267"/>
                      <a:gd name="connsiteY226" fmla="*/ 14637 h 135287"/>
                      <a:gd name="connsiteX227" fmla="*/ 685821 w 1514267"/>
                      <a:gd name="connsiteY227" fmla="*/ 13681 h 135287"/>
                      <a:gd name="connsiteX228" fmla="*/ 688856 w 1514267"/>
                      <a:gd name="connsiteY228" fmla="*/ 12755 h 135287"/>
                      <a:gd name="connsiteX229" fmla="*/ 691890 w 1514267"/>
                      <a:gd name="connsiteY229" fmla="*/ 11860 h 135287"/>
                      <a:gd name="connsiteX230" fmla="*/ 694925 w 1514267"/>
                      <a:gd name="connsiteY230" fmla="*/ 10995 h 135287"/>
                      <a:gd name="connsiteX231" fmla="*/ 697959 w 1514267"/>
                      <a:gd name="connsiteY231" fmla="*/ 10162 h 135287"/>
                      <a:gd name="connsiteX232" fmla="*/ 700994 w 1514267"/>
                      <a:gd name="connsiteY232" fmla="*/ 9360 h 135287"/>
                      <a:gd name="connsiteX233" fmla="*/ 704029 w 1514267"/>
                      <a:gd name="connsiteY233" fmla="*/ 8590 h 135287"/>
                      <a:gd name="connsiteX234" fmla="*/ 707063 w 1514267"/>
                      <a:gd name="connsiteY234" fmla="*/ 7852 h 135287"/>
                      <a:gd name="connsiteX235" fmla="*/ 710098 w 1514267"/>
                      <a:gd name="connsiteY235" fmla="*/ 7145 h 135287"/>
                      <a:gd name="connsiteX236" fmla="*/ 713132 w 1514267"/>
                      <a:gd name="connsiteY236" fmla="*/ 6471 h 135287"/>
                      <a:gd name="connsiteX237" fmla="*/ 716167 w 1514267"/>
                      <a:gd name="connsiteY237" fmla="*/ 5830 h 135287"/>
                      <a:gd name="connsiteX238" fmla="*/ 719202 w 1514267"/>
                      <a:gd name="connsiteY238" fmla="*/ 5221 h 135287"/>
                      <a:gd name="connsiteX239" fmla="*/ 722236 w 1514267"/>
                      <a:gd name="connsiteY239" fmla="*/ 4645 h 135287"/>
                      <a:gd name="connsiteX240" fmla="*/ 725271 w 1514267"/>
                      <a:gd name="connsiteY240" fmla="*/ 4101 h 135287"/>
                      <a:gd name="connsiteX241" fmla="*/ 728305 w 1514267"/>
                      <a:gd name="connsiteY241" fmla="*/ 3591 h 135287"/>
                      <a:gd name="connsiteX242" fmla="*/ 731340 w 1514267"/>
                      <a:gd name="connsiteY242" fmla="*/ 3115 h 135287"/>
                      <a:gd name="connsiteX243" fmla="*/ 734375 w 1514267"/>
                      <a:gd name="connsiteY243" fmla="*/ 2672 h 135287"/>
                      <a:gd name="connsiteX244" fmla="*/ 737409 w 1514267"/>
                      <a:gd name="connsiteY244" fmla="*/ 2262 h 135287"/>
                      <a:gd name="connsiteX245" fmla="*/ 740444 w 1514267"/>
                      <a:gd name="connsiteY245" fmla="*/ 1886 h 135287"/>
                      <a:gd name="connsiteX246" fmla="*/ 743478 w 1514267"/>
                      <a:gd name="connsiteY246" fmla="*/ 1544 h 135287"/>
                      <a:gd name="connsiteX247" fmla="*/ 746513 w 1514267"/>
                      <a:gd name="connsiteY247" fmla="*/ 1236 h 135287"/>
                      <a:gd name="connsiteX248" fmla="*/ 749548 w 1514267"/>
                      <a:gd name="connsiteY248" fmla="*/ 961 h 135287"/>
                      <a:gd name="connsiteX249" fmla="*/ 752582 w 1514267"/>
                      <a:gd name="connsiteY249" fmla="*/ 721 h 135287"/>
                      <a:gd name="connsiteX250" fmla="*/ 755617 w 1514267"/>
                      <a:gd name="connsiteY250" fmla="*/ 515 h 135287"/>
                      <a:gd name="connsiteX251" fmla="*/ 758651 w 1514267"/>
                      <a:gd name="connsiteY251" fmla="*/ 344 h 135287"/>
                      <a:gd name="connsiteX252" fmla="*/ 761686 w 1514267"/>
                      <a:gd name="connsiteY252" fmla="*/ 206 h 135287"/>
                      <a:gd name="connsiteX253" fmla="*/ 764721 w 1514267"/>
                      <a:gd name="connsiteY253" fmla="*/ 103 h 135287"/>
                      <a:gd name="connsiteX254" fmla="*/ 767755 w 1514267"/>
                      <a:gd name="connsiteY254" fmla="*/ 34 h 135287"/>
                      <a:gd name="connsiteX255" fmla="*/ 770790 w 1514267"/>
                      <a:gd name="connsiteY255" fmla="*/ 0 h 135287"/>
                      <a:gd name="connsiteX256" fmla="*/ 773825 w 1514267"/>
                      <a:gd name="connsiteY256" fmla="*/ 0 h 135287"/>
                      <a:gd name="connsiteX257" fmla="*/ 776859 w 1514267"/>
                      <a:gd name="connsiteY257" fmla="*/ 34 h 135287"/>
                      <a:gd name="connsiteX258" fmla="*/ 779894 w 1514267"/>
                      <a:gd name="connsiteY258" fmla="*/ 103 h 135287"/>
                      <a:gd name="connsiteX259" fmla="*/ 782928 w 1514267"/>
                      <a:gd name="connsiteY259" fmla="*/ 206 h 135287"/>
                      <a:gd name="connsiteX260" fmla="*/ 785963 w 1514267"/>
                      <a:gd name="connsiteY260" fmla="*/ 344 h 135287"/>
                      <a:gd name="connsiteX261" fmla="*/ 788997 w 1514267"/>
                      <a:gd name="connsiteY261" fmla="*/ 515 h 135287"/>
                      <a:gd name="connsiteX262" fmla="*/ 792032 w 1514267"/>
                      <a:gd name="connsiteY262" fmla="*/ 721 h 135287"/>
                      <a:gd name="connsiteX263" fmla="*/ 795067 w 1514267"/>
                      <a:gd name="connsiteY263" fmla="*/ 961 h 135287"/>
                      <a:gd name="connsiteX264" fmla="*/ 798101 w 1514267"/>
                      <a:gd name="connsiteY264" fmla="*/ 1236 h 135287"/>
                      <a:gd name="connsiteX265" fmla="*/ 801136 w 1514267"/>
                      <a:gd name="connsiteY265" fmla="*/ 1544 h 135287"/>
                      <a:gd name="connsiteX266" fmla="*/ 804171 w 1514267"/>
                      <a:gd name="connsiteY266" fmla="*/ 1886 h 135287"/>
                      <a:gd name="connsiteX267" fmla="*/ 807205 w 1514267"/>
                      <a:gd name="connsiteY267" fmla="*/ 2262 h 135287"/>
                      <a:gd name="connsiteX268" fmla="*/ 810240 w 1514267"/>
                      <a:gd name="connsiteY268" fmla="*/ 2672 h 135287"/>
                      <a:gd name="connsiteX269" fmla="*/ 813274 w 1514267"/>
                      <a:gd name="connsiteY269" fmla="*/ 3115 h 135287"/>
                      <a:gd name="connsiteX270" fmla="*/ 816309 w 1514267"/>
                      <a:gd name="connsiteY270" fmla="*/ 3591 h 135287"/>
                      <a:gd name="connsiteX271" fmla="*/ 819344 w 1514267"/>
                      <a:gd name="connsiteY271" fmla="*/ 4101 h 135287"/>
                      <a:gd name="connsiteX272" fmla="*/ 822378 w 1514267"/>
                      <a:gd name="connsiteY272" fmla="*/ 4645 h 135287"/>
                      <a:gd name="connsiteX273" fmla="*/ 825413 w 1514267"/>
                      <a:gd name="connsiteY273" fmla="*/ 5221 h 135287"/>
                      <a:gd name="connsiteX274" fmla="*/ 828447 w 1514267"/>
                      <a:gd name="connsiteY274" fmla="*/ 5830 h 135287"/>
                      <a:gd name="connsiteX275" fmla="*/ 831482 w 1514267"/>
                      <a:gd name="connsiteY275" fmla="*/ 6471 h 135287"/>
                      <a:gd name="connsiteX276" fmla="*/ 834517 w 1514267"/>
                      <a:gd name="connsiteY276" fmla="*/ 7145 h 135287"/>
                      <a:gd name="connsiteX277" fmla="*/ 837551 w 1514267"/>
                      <a:gd name="connsiteY277" fmla="*/ 7852 h 135287"/>
                      <a:gd name="connsiteX278" fmla="*/ 840586 w 1514267"/>
                      <a:gd name="connsiteY278" fmla="*/ 8590 h 135287"/>
                      <a:gd name="connsiteX279" fmla="*/ 843620 w 1514267"/>
                      <a:gd name="connsiteY279" fmla="*/ 9360 h 135287"/>
                      <a:gd name="connsiteX280" fmla="*/ 846655 w 1514267"/>
                      <a:gd name="connsiteY280" fmla="*/ 10162 h 135287"/>
                      <a:gd name="connsiteX281" fmla="*/ 849690 w 1514267"/>
                      <a:gd name="connsiteY281" fmla="*/ 10995 h 135287"/>
                      <a:gd name="connsiteX282" fmla="*/ 852724 w 1514267"/>
                      <a:gd name="connsiteY282" fmla="*/ 11860 h 135287"/>
                      <a:gd name="connsiteX283" fmla="*/ 855759 w 1514267"/>
                      <a:gd name="connsiteY283" fmla="*/ 12755 h 135287"/>
                      <a:gd name="connsiteX284" fmla="*/ 858793 w 1514267"/>
                      <a:gd name="connsiteY284" fmla="*/ 13681 h 135287"/>
                      <a:gd name="connsiteX285" fmla="*/ 861828 w 1514267"/>
                      <a:gd name="connsiteY285" fmla="*/ 14637 h 135287"/>
                      <a:gd name="connsiteX286" fmla="*/ 864863 w 1514267"/>
                      <a:gd name="connsiteY286" fmla="*/ 15623 h 135287"/>
                      <a:gd name="connsiteX287" fmla="*/ 867897 w 1514267"/>
                      <a:gd name="connsiteY287" fmla="*/ 16639 h 135287"/>
                      <a:gd name="connsiteX288" fmla="*/ 870932 w 1514267"/>
                      <a:gd name="connsiteY288" fmla="*/ 17684 h 135287"/>
                      <a:gd name="connsiteX289" fmla="*/ 873966 w 1514267"/>
                      <a:gd name="connsiteY289" fmla="*/ 18759 h 135287"/>
                      <a:gd name="connsiteX290" fmla="*/ 877001 w 1514267"/>
                      <a:gd name="connsiteY290" fmla="*/ 19862 h 135287"/>
                      <a:gd name="connsiteX291" fmla="*/ 880036 w 1514267"/>
                      <a:gd name="connsiteY291" fmla="*/ 20994 h 135287"/>
                      <a:gd name="connsiteX292" fmla="*/ 883070 w 1514267"/>
                      <a:gd name="connsiteY292" fmla="*/ 22154 h 135287"/>
                      <a:gd name="connsiteX293" fmla="*/ 886105 w 1514267"/>
                      <a:gd name="connsiteY293" fmla="*/ 23342 h 135287"/>
                      <a:gd name="connsiteX294" fmla="*/ 889140 w 1514267"/>
                      <a:gd name="connsiteY294" fmla="*/ 24558 h 135287"/>
                      <a:gd name="connsiteX295" fmla="*/ 892174 w 1514267"/>
                      <a:gd name="connsiteY295" fmla="*/ 25801 h 135287"/>
                      <a:gd name="connsiteX296" fmla="*/ 895209 w 1514267"/>
                      <a:gd name="connsiteY296" fmla="*/ 27070 h 135287"/>
                      <a:gd name="connsiteX297" fmla="*/ 898243 w 1514267"/>
                      <a:gd name="connsiteY297" fmla="*/ 28367 h 135287"/>
                      <a:gd name="connsiteX298" fmla="*/ 901278 w 1514267"/>
                      <a:gd name="connsiteY298" fmla="*/ 29689 h 135287"/>
                      <a:gd name="connsiteX299" fmla="*/ 904312 w 1514267"/>
                      <a:gd name="connsiteY299" fmla="*/ 31037 h 135287"/>
                      <a:gd name="connsiteX300" fmla="*/ 907347 w 1514267"/>
                      <a:gd name="connsiteY300" fmla="*/ 32410 h 135287"/>
                      <a:gd name="connsiteX301" fmla="*/ 910382 w 1514267"/>
                      <a:gd name="connsiteY301" fmla="*/ 33808 h 135287"/>
                      <a:gd name="connsiteX302" fmla="*/ 913416 w 1514267"/>
                      <a:gd name="connsiteY302" fmla="*/ 35231 h 135287"/>
                      <a:gd name="connsiteX303" fmla="*/ 916451 w 1514267"/>
                      <a:gd name="connsiteY303" fmla="*/ 36678 h 135287"/>
                      <a:gd name="connsiteX304" fmla="*/ 919486 w 1514267"/>
                      <a:gd name="connsiteY304" fmla="*/ 38149 h 135287"/>
                      <a:gd name="connsiteX305" fmla="*/ 922520 w 1514267"/>
                      <a:gd name="connsiteY305" fmla="*/ 39643 h 135287"/>
                      <a:gd name="connsiteX306" fmla="*/ 925555 w 1514267"/>
                      <a:gd name="connsiteY306" fmla="*/ 41161 h 135287"/>
                      <a:gd name="connsiteX307" fmla="*/ 928589 w 1514267"/>
                      <a:gd name="connsiteY307" fmla="*/ 42700 h 135287"/>
                      <a:gd name="connsiteX308" fmla="*/ 931624 w 1514267"/>
                      <a:gd name="connsiteY308" fmla="*/ 44263 h 135287"/>
                      <a:gd name="connsiteX309" fmla="*/ 934659 w 1514267"/>
                      <a:gd name="connsiteY309" fmla="*/ 45846 h 135287"/>
                      <a:gd name="connsiteX310" fmla="*/ 937693 w 1514267"/>
                      <a:gd name="connsiteY310" fmla="*/ 47451 h 135287"/>
                      <a:gd name="connsiteX311" fmla="*/ 940728 w 1514267"/>
                      <a:gd name="connsiteY311" fmla="*/ 49076 h 135287"/>
                      <a:gd name="connsiteX312" fmla="*/ 943762 w 1514267"/>
                      <a:gd name="connsiteY312" fmla="*/ 50723 h 135287"/>
                      <a:gd name="connsiteX313" fmla="*/ 946797 w 1514267"/>
                      <a:gd name="connsiteY313" fmla="*/ 52389 h 135287"/>
                      <a:gd name="connsiteX314" fmla="*/ 949832 w 1514267"/>
                      <a:gd name="connsiteY314" fmla="*/ 54074 h 135287"/>
                      <a:gd name="connsiteX315" fmla="*/ 952866 w 1514267"/>
                      <a:gd name="connsiteY315" fmla="*/ 55778 h 135287"/>
                      <a:gd name="connsiteX316" fmla="*/ 955901 w 1514267"/>
                      <a:gd name="connsiteY316" fmla="*/ 57502 h 135287"/>
                      <a:gd name="connsiteX317" fmla="*/ 958935 w 1514267"/>
                      <a:gd name="connsiteY317" fmla="*/ 59244 h 135287"/>
                      <a:gd name="connsiteX318" fmla="*/ 961970 w 1514267"/>
                      <a:gd name="connsiteY318" fmla="*/ 61002 h 135287"/>
                      <a:gd name="connsiteX319" fmla="*/ 965005 w 1514267"/>
                      <a:gd name="connsiteY319" fmla="*/ 62779 h 135287"/>
                      <a:gd name="connsiteX320" fmla="*/ 968039 w 1514267"/>
                      <a:gd name="connsiteY320" fmla="*/ 64572 h 135287"/>
                      <a:gd name="connsiteX321" fmla="*/ 971074 w 1514267"/>
                      <a:gd name="connsiteY321" fmla="*/ 66382 h 135287"/>
                      <a:gd name="connsiteX322" fmla="*/ 974108 w 1514267"/>
                      <a:gd name="connsiteY322" fmla="*/ 68206 h 135287"/>
                      <a:gd name="connsiteX323" fmla="*/ 977143 w 1514267"/>
                      <a:gd name="connsiteY323" fmla="*/ 70047 h 135287"/>
                      <a:gd name="connsiteX324" fmla="*/ 980178 w 1514267"/>
                      <a:gd name="connsiteY324" fmla="*/ 71902 h 135287"/>
                      <a:gd name="connsiteX325" fmla="*/ 983212 w 1514267"/>
                      <a:gd name="connsiteY325" fmla="*/ 73773 h 135287"/>
                      <a:gd name="connsiteX326" fmla="*/ 986247 w 1514267"/>
                      <a:gd name="connsiteY326" fmla="*/ 75657 h 135287"/>
                      <a:gd name="connsiteX327" fmla="*/ 989281 w 1514267"/>
                      <a:gd name="connsiteY327" fmla="*/ 77553 h 135287"/>
                      <a:gd name="connsiteX328" fmla="*/ 992316 w 1514267"/>
                      <a:gd name="connsiteY328" fmla="*/ 79465 h 135287"/>
                      <a:gd name="connsiteX329" fmla="*/ 995351 w 1514267"/>
                      <a:gd name="connsiteY329" fmla="*/ 81387 h 135287"/>
                      <a:gd name="connsiteX330" fmla="*/ 998385 w 1514267"/>
                      <a:gd name="connsiteY330" fmla="*/ 83322 h 135287"/>
                      <a:gd name="connsiteX331" fmla="*/ 1001420 w 1514267"/>
                      <a:gd name="connsiteY331" fmla="*/ 85269 h 135287"/>
                      <a:gd name="connsiteX332" fmla="*/ 1004455 w 1514267"/>
                      <a:gd name="connsiteY332" fmla="*/ 87227 h 135287"/>
                      <a:gd name="connsiteX333" fmla="*/ 1007489 w 1514267"/>
                      <a:gd name="connsiteY333" fmla="*/ 89196 h 135287"/>
                      <a:gd name="connsiteX334" fmla="*/ 1010524 w 1514267"/>
                      <a:gd name="connsiteY334" fmla="*/ 91174 h 135287"/>
                      <a:gd name="connsiteX335" fmla="*/ 1013558 w 1514267"/>
                      <a:gd name="connsiteY335" fmla="*/ 93162 h 135287"/>
                      <a:gd name="connsiteX336" fmla="*/ 1016593 w 1514267"/>
                      <a:gd name="connsiteY336" fmla="*/ 95159 h 135287"/>
                      <a:gd name="connsiteX337" fmla="*/ 1019628 w 1514267"/>
                      <a:gd name="connsiteY337" fmla="*/ 97165 h 135287"/>
                      <a:gd name="connsiteX338" fmla="*/ 1022662 w 1514267"/>
                      <a:gd name="connsiteY338" fmla="*/ 99180 h 135287"/>
                      <a:gd name="connsiteX339" fmla="*/ 1025697 w 1514267"/>
                      <a:gd name="connsiteY339" fmla="*/ 101203 h 135287"/>
                      <a:gd name="connsiteX340" fmla="*/ 1028731 w 1514267"/>
                      <a:gd name="connsiteY340" fmla="*/ 103232 h 135287"/>
                      <a:gd name="connsiteX341" fmla="*/ 1031766 w 1514267"/>
                      <a:gd name="connsiteY341" fmla="*/ 105269 h 135287"/>
                      <a:gd name="connsiteX342" fmla="*/ 1034801 w 1514267"/>
                      <a:gd name="connsiteY342" fmla="*/ 107312 h 135287"/>
                      <a:gd name="connsiteX343" fmla="*/ 1037835 w 1514267"/>
                      <a:gd name="connsiteY343" fmla="*/ 109361 h 135287"/>
                      <a:gd name="connsiteX344" fmla="*/ 1040870 w 1514267"/>
                      <a:gd name="connsiteY344" fmla="*/ 111415 h 135287"/>
                      <a:gd name="connsiteX345" fmla="*/ 1043904 w 1514267"/>
                      <a:gd name="connsiteY345" fmla="*/ 113474 h 135287"/>
                      <a:gd name="connsiteX346" fmla="*/ 1046939 w 1514267"/>
                      <a:gd name="connsiteY346" fmla="*/ 115538 h 135287"/>
                      <a:gd name="connsiteX347" fmla="*/ 1049974 w 1514267"/>
                      <a:gd name="connsiteY347" fmla="*/ 117607 h 135287"/>
                      <a:gd name="connsiteX348" fmla="*/ 1053008 w 1514267"/>
                      <a:gd name="connsiteY348" fmla="*/ 119679 h 135287"/>
                      <a:gd name="connsiteX349" fmla="*/ 1056043 w 1514267"/>
                      <a:gd name="connsiteY349" fmla="*/ 121754 h 135287"/>
                      <a:gd name="connsiteX350" fmla="*/ 1059077 w 1514267"/>
                      <a:gd name="connsiteY350" fmla="*/ 123832 h 135287"/>
                      <a:gd name="connsiteX351" fmla="*/ 1062112 w 1514267"/>
                      <a:gd name="connsiteY351" fmla="*/ 125912 h 135287"/>
                      <a:gd name="connsiteX352" fmla="*/ 1065147 w 1514267"/>
                      <a:gd name="connsiteY352" fmla="*/ 127993 h 135287"/>
                      <a:gd name="connsiteX353" fmla="*/ 1068181 w 1514267"/>
                      <a:gd name="connsiteY353" fmla="*/ 130077 h 135287"/>
                      <a:gd name="connsiteX354" fmla="*/ 1071216 w 1514267"/>
                      <a:gd name="connsiteY354" fmla="*/ 132163 h 135287"/>
                      <a:gd name="connsiteX355" fmla="*/ 1074250 w 1514267"/>
                      <a:gd name="connsiteY355" fmla="*/ 134248 h 135287"/>
                      <a:gd name="connsiteX356" fmla="*/ 1077285 w 1514267"/>
                      <a:gd name="connsiteY356" fmla="*/ 135288 h 135287"/>
                      <a:gd name="connsiteX357" fmla="*/ 1080320 w 1514267"/>
                      <a:gd name="connsiteY357" fmla="*/ 135288 h 135287"/>
                      <a:gd name="connsiteX358" fmla="*/ 1083354 w 1514267"/>
                      <a:gd name="connsiteY358" fmla="*/ 135288 h 135287"/>
                      <a:gd name="connsiteX359" fmla="*/ 1086389 w 1514267"/>
                      <a:gd name="connsiteY359" fmla="*/ 135288 h 135287"/>
                      <a:gd name="connsiteX360" fmla="*/ 1089424 w 1514267"/>
                      <a:gd name="connsiteY360" fmla="*/ 135288 h 135287"/>
                      <a:gd name="connsiteX361" fmla="*/ 1092458 w 1514267"/>
                      <a:gd name="connsiteY361" fmla="*/ 135288 h 135287"/>
                      <a:gd name="connsiteX362" fmla="*/ 1095493 w 1514267"/>
                      <a:gd name="connsiteY362" fmla="*/ 135288 h 135287"/>
                      <a:gd name="connsiteX363" fmla="*/ 1098527 w 1514267"/>
                      <a:gd name="connsiteY363" fmla="*/ 135288 h 135287"/>
                      <a:gd name="connsiteX364" fmla="*/ 1101562 w 1514267"/>
                      <a:gd name="connsiteY364" fmla="*/ 135288 h 135287"/>
                      <a:gd name="connsiteX365" fmla="*/ 1104597 w 1514267"/>
                      <a:gd name="connsiteY365" fmla="*/ 135288 h 135287"/>
                      <a:gd name="connsiteX366" fmla="*/ 1107631 w 1514267"/>
                      <a:gd name="connsiteY366" fmla="*/ 135288 h 135287"/>
                      <a:gd name="connsiteX367" fmla="*/ 1110666 w 1514267"/>
                      <a:gd name="connsiteY367" fmla="*/ 135288 h 135287"/>
                      <a:gd name="connsiteX368" fmla="*/ 1113700 w 1514267"/>
                      <a:gd name="connsiteY368" fmla="*/ 135288 h 135287"/>
                      <a:gd name="connsiteX369" fmla="*/ 1116735 w 1514267"/>
                      <a:gd name="connsiteY369" fmla="*/ 135288 h 135287"/>
                      <a:gd name="connsiteX370" fmla="*/ 1119770 w 1514267"/>
                      <a:gd name="connsiteY370" fmla="*/ 135288 h 135287"/>
                      <a:gd name="connsiteX371" fmla="*/ 1122804 w 1514267"/>
                      <a:gd name="connsiteY371" fmla="*/ 135288 h 135287"/>
                      <a:gd name="connsiteX372" fmla="*/ 1125839 w 1514267"/>
                      <a:gd name="connsiteY372" fmla="*/ 135288 h 135287"/>
                      <a:gd name="connsiteX373" fmla="*/ 1128873 w 1514267"/>
                      <a:gd name="connsiteY373" fmla="*/ 135288 h 135287"/>
                      <a:gd name="connsiteX374" fmla="*/ 1131908 w 1514267"/>
                      <a:gd name="connsiteY374" fmla="*/ 135288 h 135287"/>
                      <a:gd name="connsiteX375" fmla="*/ 1134943 w 1514267"/>
                      <a:gd name="connsiteY375" fmla="*/ 135288 h 135287"/>
                      <a:gd name="connsiteX376" fmla="*/ 1137977 w 1514267"/>
                      <a:gd name="connsiteY376" fmla="*/ 135288 h 135287"/>
                      <a:gd name="connsiteX377" fmla="*/ 1141016 w 1514267"/>
                      <a:gd name="connsiteY377" fmla="*/ 135288 h 135287"/>
                      <a:gd name="connsiteX378" fmla="*/ 1144040 w 1514267"/>
                      <a:gd name="connsiteY378" fmla="*/ 135288 h 135287"/>
                      <a:gd name="connsiteX379" fmla="*/ 1147077 w 1514267"/>
                      <a:gd name="connsiteY379" fmla="*/ 135288 h 135287"/>
                      <a:gd name="connsiteX380" fmla="*/ 1150114 w 1514267"/>
                      <a:gd name="connsiteY380" fmla="*/ 135288 h 135287"/>
                      <a:gd name="connsiteX381" fmla="*/ 1153151 w 1514267"/>
                      <a:gd name="connsiteY381" fmla="*/ 135288 h 135287"/>
                      <a:gd name="connsiteX382" fmla="*/ 1156189 w 1514267"/>
                      <a:gd name="connsiteY382" fmla="*/ 135288 h 135287"/>
                      <a:gd name="connsiteX383" fmla="*/ 1159226 w 1514267"/>
                      <a:gd name="connsiteY383" fmla="*/ 135288 h 135287"/>
                      <a:gd name="connsiteX384" fmla="*/ 1162250 w 1514267"/>
                      <a:gd name="connsiteY384" fmla="*/ 135288 h 135287"/>
                      <a:gd name="connsiteX385" fmla="*/ 1165287 w 1514267"/>
                      <a:gd name="connsiteY385" fmla="*/ 135288 h 135287"/>
                      <a:gd name="connsiteX386" fmla="*/ 1168325 w 1514267"/>
                      <a:gd name="connsiteY386" fmla="*/ 135288 h 135287"/>
                      <a:gd name="connsiteX387" fmla="*/ 1171362 w 1514267"/>
                      <a:gd name="connsiteY387" fmla="*/ 135288 h 135287"/>
                      <a:gd name="connsiteX388" fmla="*/ 1174399 w 1514267"/>
                      <a:gd name="connsiteY388" fmla="*/ 135288 h 135287"/>
                      <a:gd name="connsiteX389" fmla="*/ 1177423 w 1514267"/>
                      <a:gd name="connsiteY389" fmla="*/ 135288 h 135287"/>
                      <a:gd name="connsiteX390" fmla="*/ 1180460 w 1514267"/>
                      <a:gd name="connsiteY390" fmla="*/ 135288 h 135287"/>
                      <a:gd name="connsiteX391" fmla="*/ 1183498 w 1514267"/>
                      <a:gd name="connsiteY391" fmla="*/ 135288 h 135287"/>
                      <a:gd name="connsiteX392" fmla="*/ 1186535 w 1514267"/>
                      <a:gd name="connsiteY392" fmla="*/ 135288 h 135287"/>
                      <a:gd name="connsiteX393" fmla="*/ 1189559 w 1514267"/>
                      <a:gd name="connsiteY393" fmla="*/ 135288 h 135287"/>
                      <a:gd name="connsiteX394" fmla="*/ 1192596 w 1514267"/>
                      <a:gd name="connsiteY394" fmla="*/ 135288 h 135287"/>
                      <a:gd name="connsiteX395" fmla="*/ 1195633 w 1514267"/>
                      <a:gd name="connsiteY395" fmla="*/ 135288 h 135287"/>
                      <a:gd name="connsiteX396" fmla="*/ 1198671 w 1514267"/>
                      <a:gd name="connsiteY396" fmla="*/ 135288 h 135287"/>
                      <a:gd name="connsiteX397" fmla="*/ 1201708 w 1514267"/>
                      <a:gd name="connsiteY397" fmla="*/ 135288 h 135287"/>
                      <a:gd name="connsiteX398" fmla="*/ 1204745 w 1514267"/>
                      <a:gd name="connsiteY398" fmla="*/ 135288 h 135287"/>
                      <a:gd name="connsiteX399" fmla="*/ 1207769 w 1514267"/>
                      <a:gd name="connsiteY399" fmla="*/ 135288 h 135287"/>
                      <a:gd name="connsiteX400" fmla="*/ 1210806 w 1514267"/>
                      <a:gd name="connsiteY400" fmla="*/ 135288 h 135287"/>
                      <a:gd name="connsiteX401" fmla="*/ 1213844 w 1514267"/>
                      <a:gd name="connsiteY401" fmla="*/ 135288 h 135287"/>
                      <a:gd name="connsiteX402" fmla="*/ 1216881 w 1514267"/>
                      <a:gd name="connsiteY402" fmla="*/ 135288 h 135287"/>
                      <a:gd name="connsiteX403" fmla="*/ 1219905 w 1514267"/>
                      <a:gd name="connsiteY403" fmla="*/ 135288 h 135287"/>
                      <a:gd name="connsiteX404" fmla="*/ 1222942 w 1514267"/>
                      <a:gd name="connsiteY404" fmla="*/ 135288 h 135287"/>
                      <a:gd name="connsiteX405" fmla="*/ 1225979 w 1514267"/>
                      <a:gd name="connsiteY405" fmla="*/ 135288 h 135287"/>
                      <a:gd name="connsiteX406" fmla="*/ 1229017 w 1514267"/>
                      <a:gd name="connsiteY406" fmla="*/ 135288 h 135287"/>
                      <a:gd name="connsiteX407" fmla="*/ 1232054 w 1514267"/>
                      <a:gd name="connsiteY407" fmla="*/ 135288 h 135287"/>
                      <a:gd name="connsiteX408" fmla="*/ 1235091 w 1514267"/>
                      <a:gd name="connsiteY408" fmla="*/ 135288 h 135287"/>
                      <a:gd name="connsiteX409" fmla="*/ 1238115 w 1514267"/>
                      <a:gd name="connsiteY409" fmla="*/ 135288 h 135287"/>
                      <a:gd name="connsiteX410" fmla="*/ 1241153 w 1514267"/>
                      <a:gd name="connsiteY410" fmla="*/ 135288 h 135287"/>
                      <a:gd name="connsiteX411" fmla="*/ 1244190 w 1514267"/>
                      <a:gd name="connsiteY411" fmla="*/ 135288 h 135287"/>
                      <a:gd name="connsiteX412" fmla="*/ 1247227 w 1514267"/>
                      <a:gd name="connsiteY412" fmla="*/ 135288 h 135287"/>
                      <a:gd name="connsiteX413" fmla="*/ 1250264 w 1514267"/>
                      <a:gd name="connsiteY413" fmla="*/ 135288 h 135287"/>
                      <a:gd name="connsiteX414" fmla="*/ 1253288 w 1514267"/>
                      <a:gd name="connsiteY414" fmla="*/ 135288 h 135287"/>
                      <a:gd name="connsiteX415" fmla="*/ 1256326 w 1514267"/>
                      <a:gd name="connsiteY415" fmla="*/ 135288 h 135287"/>
                      <a:gd name="connsiteX416" fmla="*/ 1259363 w 1514267"/>
                      <a:gd name="connsiteY416" fmla="*/ 135288 h 135287"/>
                      <a:gd name="connsiteX417" fmla="*/ 1262400 w 1514267"/>
                      <a:gd name="connsiteY417" fmla="*/ 135288 h 135287"/>
                      <a:gd name="connsiteX418" fmla="*/ 1265424 w 1514267"/>
                      <a:gd name="connsiteY418" fmla="*/ 135288 h 135287"/>
                      <a:gd name="connsiteX419" fmla="*/ 1268461 w 1514267"/>
                      <a:gd name="connsiteY419" fmla="*/ 135288 h 135287"/>
                      <a:gd name="connsiteX420" fmla="*/ 1271499 w 1514267"/>
                      <a:gd name="connsiteY420" fmla="*/ 135288 h 135287"/>
                      <a:gd name="connsiteX421" fmla="*/ 1274536 w 1514267"/>
                      <a:gd name="connsiteY421" fmla="*/ 135288 h 135287"/>
                      <a:gd name="connsiteX422" fmla="*/ 1277573 w 1514267"/>
                      <a:gd name="connsiteY422" fmla="*/ 135288 h 135287"/>
                      <a:gd name="connsiteX423" fmla="*/ 1280610 w 1514267"/>
                      <a:gd name="connsiteY423" fmla="*/ 135288 h 135287"/>
                      <a:gd name="connsiteX424" fmla="*/ 1283634 w 1514267"/>
                      <a:gd name="connsiteY424" fmla="*/ 135288 h 135287"/>
                      <a:gd name="connsiteX425" fmla="*/ 1286672 w 1514267"/>
                      <a:gd name="connsiteY425" fmla="*/ 135288 h 135287"/>
                      <a:gd name="connsiteX426" fmla="*/ 1289709 w 1514267"/>
                      <a:gd name="connsiteY426" fmla="*/ 135288 h 135287"/>
                      <a:gd name="connsiteX427" fmla="*/ 1292746 w 1514267"/>
                      <a:gd name="connsiteY427" fmla="*/ 135288 h 135287"/>
                      <a:gd name="connsiteX428" fmla="*/ 1295770 w 1514267"/>
                      <a:gd name="connsiteY428" fmla="*/ 135288 h 135287"/>
                      <a:gd name="connsiteX429" fmla="*/ 1298807 w 1514267"/>
                      <a:gd name="connsiteY429" fmla="*/ 135288 h 135287"/>
                      <a:gd name="connsiteX430" fmla="*/ 1301845 w 1514267"/>
                      <a:gd name="connsiteY430" fmla="*/ 135288 h 135287"/>
                      <a:gd name="connsiteX431" fmla="*/ 1304882 w 1514267"/>
                      <a:gd name="connsiteY431" fmla="*/ 135288 h 135287"/>
                      <a:gd name="connsiteX432" fmla="*/ 1307919 w 1514267"/>
                      <a:gd name="connsiteY432" fmla="*/ 135288 h 135287"/>
                      <a:gd name="connsiteX433" fmla="*/ 1310956 w 1514267"/>
                      <a:gd name="connsiteY433" fmla="*/ 135288 h 135287"/>
                      <a:gd name="connsiteX434" fmla="*/ 1313981 w 1514267"/>
                      <a:gd name="connsiteY434" fmla="*/ 135288 h 135287"/>
                      <a:gd name="connsiteX435" fmla="*/ 1317018 w 1514267"/>
                      <a:gd name="connsiteY435" fmla="*/ 135288 h 135287"/>
                      <a:gd name="connsiteX436" fmla="*/ 1320055 w 1514267"/>
                      <a:gd name="connsiteY436" fmla="*/ 135288 h 135287"/>
                      <a:gd name="connsiteX437" fmla="*/ 1323092 w 1514267"/>
                      <a:gd name="connsiteY437" fmla="*/ 135288 h 135287"/>
                      <a:gd name="connsiteX438" fmla="*/ 1326129 w 1514267"/>
                      <a:gd name="connsiteY438" fmla="*/ 135288 h 135287"/>
                      <a:gd name="connsiteX439" fmla="*/ 1329154 w 1514267"/>
                      <a:gd name="connsiteY439" fmla="*/ 135288 h 135287"/>
                      <a:gd name="connsiteX440" fmla="*/ 1332191 w 1514267"/>
                      <a:gd name="connsiteY440" fmla="*/ 135288 h 135287"/>
                      <a:gd name="connsiteX441" fmla="*/ 1335228 w 1514267"/>
                      <a:gd name="connsiteY441" fmla="*/ 135288 h 135287"/>
                      <a:gd name="connsiteX442" fmla="*/ 1338265 w 1514267"/>
                      <a:gd name="connsiteY442" fmla="*/ 135288 h 135287"/>
                      <a:gd name="connsiteX443" fmla="*/ 1341289 w 1514267"/>
                      <a:gd name="connsiteY443" fmla="*/ 135288 h 135287"/>
                      <a:gd name="connsiteX444" fmla="*/ 1344327 w 1514267"/>
                      <a:gd name="connsiteY444" fmla="*/ 135288 h 135287"/>
                      <a:gd name="connsiteX445" fmla="*/ 1347364 w 1514267"/>
                      <a:gd name="connsiteY445" fmla="*/ 135288 h 135287"/>
                      <a:gd name="connsiteX446" fmla="*/ 1350401 w 1514267"/>
                      <a:gd name="connsiteY446" fmla="*/ 135288 h 135287"/>
                      <a:gd name="connsiteX447" fmla="*/ 1353438 w 1514267"/>
                      <a:gd name="connsiteY447" fmla="*/ 135288 h 135287"/>
                      <a:gd name="connsiteX448" fmla="*/ 1356475 w 1514267"/>
                      <a:gd name="connsiteY448" fmla="*/ 135288 h 135287"/>
                      <a:gd name="connsiteX449" fmla="*/ 1359500 w 1514267"/>
                      <a:gd name="connsiteY449" fmla="*/ 135288 h 135287"/>
                      <a:gd name="connsiteX450" fmla="*/ 1362537 w 1514267"/>
                      <a:gd name="connsiteY450" fmla="*/ 135288 h 135287"/>
                      <a:gd name="connsiteX451" fmla="*/ 1365574 w 1514267"/>
                      <a:gd name="connsiteY451" fmla="*/ 135288 h 135287"/>
                      <a:gd name="connsiteX452" fmla="*/ 1368611 w 1514267"/>
                      <a:gd name="connsiteY452" fmla="*/ 135288 h 135287"/>
                      <a:gd name="connsiteX453" fmla="*/ 1371635 w 1514267"/>
                      <a:gd name="connsiteY453" fmla="*/ 135288 h 135287"/>
                      <a:gd name="connsiteX454" fmla="*/ 1374673 w 1514267"/>
                      <a:gd name="connsiteY454" fmla="*/ 135288 h 135287"/>
                      <a:gd name="connsiteX455" fmla="*/ 1377710 w 1514267"/>
                      <a:gd name="connsiteY455" fmla="*/ 135288 h 135287"/>
                      <a:gd name="connsiteX456" fmla="*/ 1380747 w 1514267"/>
                      <a:gd name="connsiteY456" fmla="*/ 135288 h 135287"/>
                      <a:gd name="connsiteX457" fmla="*/ 1383784 w 1514267"/>
                      <a:gd name="connsiteY457" fmla="*/ 135288 h 135287"/>
                      <a:gd name="connsiteX458" fmla="*/ 1386808 w 1514267"/>
                      <a:gd name="connsiteY458" fmla="*/ 135288 h 135287"/>
                      <a:gd name="connsiteX459" fmla="*/ 1389846 w 1514267"/>
                      <a:gd name="connsiteY459" fmla="*/ 135288 h 135287"/>
                      <a:gd name="connsiteX460" fmla="*/ 1392883 w 1514267"/>
                      <a:gd name="connsiteY460" fmla="*/ 135288 h 135287"/>
                      <a:gd name="connsiteX461" fmla="*/ 1395920 w 1514267"/>
                      <a:gd name="connsiteY461" fmla="*/ 135288 h 135287"/>
                      <a:gd name="connsiteX462" fmla="*/ 1398957 w 1514267"/>
                      <a:gd name="connsiteY462" fmla="*/ 135288 h 135287"/>
                      <a:gd name="connsiteX463" fmla="*/ 1401994 w 1514267"/>
                      <a:gd name="connsiteY463" fmla="*/ 135288 h 135287"/>
                      <a:gd name="connsiteX464" fmla="*/ 1405019 w 1514267"/>
                      <a:gd name="connsiteY464" fmla="*/ 135288 h 135287"/>
                      <a:gd name="connsiteX465" fmla="*/ 1408056 w 1514267"/>
                      <a:gd name="connsiteY465" fmla="*/ 135288 h 135287"/>
                      <a:gd name="connsiteX466" fmla="*/ 1411093 w 1514267"/>
                      <a:gd name="connsiteY466" fmla="*/ 135288 h 135287"/>
                      <a:gd name="connsiteX467" fmla="*/ 1414130 w 1514267"/>
                      <a:gd name="connsiteY467" fmla="*/ 135288 h 135287"/>
                      <a:gd name="connsiteX468" fmla="*/ 1417155 w 1514267"/>
                      <a:gd name="connsiteY468" fmla="*/ 135288 h 135287"/>
                      <a:gd name="connsiteX469" fmla="*/ 1420192 w 1514267"/>
                      <a:gd name="connsiteY469" fmla="*/ 135288 h 135287"/>
                      <a:gd name="connsiteX470" fmla="*/ 1423229 w 1514267"/>
                      <a:gd name="connsiteY470" fmla="*/ 135288 h 135287"/>
                      <a:gd name="connsiteX471" fmla="*/ 1426266 w 1514267"/>
                      <a:gd name="connsiteY471" fmla="*/ 135288 h 135287"/>
                      <a:gd name="connsiteX472" fmla="*/ 1429303 w 1514267"/>
                      <a:gd name="connsiteY472" fmla="*/ 135288 h 135287"/>
                      <a:gd name="connsiteX473" fmla="*/ 1432340 w 1514267"/>
                      <a:gd name="connsiteY473" fmla="*/ 135288 h 135287"/>
                      <a:gd name="connsiteX474" fmla="*/ 1435365 w 1514267"/>
                      <a:gd name="connsiteY474" fmla="*/ 135288 h 135287"/>
                      <a:gd name="connsiteX475" fmla="*/ 1438402 w 1514267"/>
                      <a:gd name="connsiteY475" fmla="*/ 135288 h 135287"/>
                      <a:gd name="connsiteX476" fmla="*/ 1441439 w 1514267"/>
                      <a:gd name="connsiteY476" fmla="*/ 135288 h 135287"/>
                      <a:gd name="connsiteX477" fmla="*/ 1444476 w 1514267"/>
                      <a:gd name="connsiteY477" fmla="*/ 135288 h 135287"/>
                      <a:gd name="connsiteX478" fmla="*/ 1447501 w 1514267"/>
                      <a:gd name="connsiteY478" fmla="*/ 135288 h 135287"/>
                      <a:gd name="connsiteX479" fmla="*/ 1450538 w 1514267"/>
                      <a:gd name="connsiteY479" fmla="*/ 135288 h 135287"/>
                      <a:gd name="connsiteX480" fmla="*/ 1453575 w 1514267"/>
                      <a:gd name="connsiteY480" fmla="*/ 135288 h 135287"/>
                      <a:gd name="connsiteX481" fmla="*/ 1456612 w 1514267"/>
                      <a:gd name="connsiteY481" fmla="*/ 135288 h 135287"/>
                      <a:gd name="connsiteX482" fmla="*/ 1459649 w 1514267"/>
                      <a:gd name="connsiteY482" fmla="*/ 135288 h 135287"/>
                      <a:gd name="connsiteX483" fmla="*/ 1462674 w 1514267"/>
                      <a:gd name="connsiteY483" fmla="*/ 135288 h 135287"/>
                      <a:gd name="connsiteX484" fmla="*/ 1465711 w 1514267"/>
                      <a:gd name="connsiteY484" fmla="*/ 135288 h 135287"/>
                      <a:gd name="connsiteX485" fmla="*/ 1468748 w 1514267"/>
                      <a:gd name="connsiteY485" fmla="*/ 135288 h 135287"/>
                      <a:gd name="connsiteX486" fmla="*/ 1471785 w 1514267"/>
                      <a:gd name="connsiteY486" fmla="*/ 135288 h 135287"/>
                      <a:gd name="connsiteX487" fmla="*/ 1474822 w 1514267"/>
                      <a:gd name="connsiteY487" fmla="*/ 135288 h 135287"/>
                      <a:gd name="connsiteX488" fmla="*/ 1477859 w 1514267"/>
                      <a:gd name="connsiteY488" fmla="*/ 135288 h 135287"/>
                      <a:gd name="connsiteX489" fmla="*/ 1480884 w 1514267"/>
                      <a:gd name="connsiteY489" fmla="*/ 135288 h 135287"/>
                      <a:gd name="connsiteX490" fmla="*/ 1483921 w 1514267"/>
                      <a:gd name="connsiteY490" fmla="*/ 135288 h 135287"/>
                      <a:gd name="connsiteX491" fmla="*/ 1486958 w 1514267"/>
                      <a:gd name="connsiteY491" fmla="*/ 135288 h 135287"/>
                      <a:gd name="connsiteX492" fmla="*/ 1489995 w 1514267"/>
                      <a:gd name="connsiteY492" fmla="*/ 135288 h 135287"/>
                      <a:gd name="connsiteX493" fmla="*/ 1493020 w 1514267"/>
                      <a:gd name="connsiteY493" fmla="*/ 135288 h 135287"/>
                      <a:gd name="connsiteX494" fmla="*/ 1496057 w 1514267"/>
                      <a:gd name="connsiteY494" fmla="*/ 135288 h 135287"/>
                      <a:gd name="connsiteX495" fmla="*/ 1499094 w 1514267"/>
                      <a:gd name="connsiteY495" fmla="*/ 135288 h 135287"/>
                      <a:gd name="connsiteX496" fmla="*/ 1502131 w 1514267"/>
                      <a:gd name="connsiteY496" fmla="*/ 135288 h 135287"/>
                      <a:gd name="connsiteX497" fmla="*/ 1505168 w 1514267"/>
                      <a:gd name="connsiteY497" fmla="*/ 135288 h 135287"/>
                      <a:gd name="connsiteX498" fmla="*/ 1508193 w 1514267"/>
                      <a:gd name="connsiteY498" fmla="*/ 135288 h 135287"/>
                      <a:gd name="connsiteX499" fmla="*/ 1511230 w 1514267"/>
                      <a:gd name="connsiteY499" fmla="*/ 135288 h 135287"/>
                      <a:gd name="connsiteX500" fmla="*/ 1514267 w 1514267"/>
                      <a:gd name="connsiteY500" fmla="*/ 135288 h 135287"/>
                      <a:gd name="connsiteX501" fmla="*/ 1514267 w 1514267"/>
                      <a:gd name="connsiteY501" fmla="*/ 135288 h 135287"/>
                      <a:gd name="connsiteX502" fmla="*/ 1514267 w 1514267"/>
                      <a:gd name="connsiteY502" fmla="*/ 135288 h 135287"/>
                      <a:gd name="connsiteX503" fmla="*/ 1511230 w 1514267"/>
                      <a:gd name="connsiteY503" fmla="*/ 135288 h 135287"/>
                      <a:gd name="connsiteX504" fmla="*/ 1508193 w 1514267"/>
                      <a:gd name="connsiteY504" fmla="*/ 135288 h 135287"/>
                      <a:gd name="connsiteX505" fmla="*/ 1505168 w 1514267"/>
                      <a:gd name="connsiteY505" fmla="*/ 135288 h 135287"/>
                      <a:gd name="connsiteX506" fmla="*/ 1502131 w 1514267"/>
                      <a:gd name="connsiteY506" fmla="*/ 135288 h 135287"/>
                      <a:gd name="connsiteX507" fmla="*/ 1499094 w 1514267"/>
                      <a:gd name="connsiteY507" fmla="*/ 135288 h 135287"/>
                      <a:gd name="connsiteX508" fmla="*/ 1496057 w 1514267"/>
                      <a:gd name="connsiteY508" fmla="*/ 135288 h 135287"/>
                      <a:gd name="connsiteX509" fmla="*/ 1493020 w 1514267"/>
                      <a:gd name="connsiteY509" fmla="*/ 135288 h 135287"/>
                      <a:gd name="connsiteX510" fmla="*/ 1489995 w 1514267"/>
                      <a:gd name="connsiteY510" fmla="*/ 135288 h 135287"/>
                      <a:gd name="connsiteX511" fmla="*/ 1486958 w 1514267"/>
                      <a:gd name="connsiteY511" fmla="*/ 135288 h 135287"/>
                      <a:gd name="connsiteX512" fmla="*/ 1483921 w 1514267"/>
                      <a:gd name="connsiteY512" fmla="*/ 135288 h 135287"/>
                      <a:gd name="connsiteX513" fmla="*/ 1480884 w 1514267"/>
                      <a:gd name="connsiteY513" fmla="*/ 135288 h 135287"/>
                      <a:gd name="connsiteX514" fmla="*/ 1477859 w 1514267"/>
                      <a:gd name="connsiteY514" fmla="*/ 135288 h 135287"/>
                      <a:gd name="connsiteX515" fmla="*/ 1474822 w 1514267"/>
                      <a:gd name="connsiteY515" fmla="*/ 135288 h 135287"/>
                      <a:gd name="connsiteX516" fmla="*/ 1471785 w 1514267"/>
                      <a:gd name="connsiteY516" fmla="*/ 135288 h 135287"/>
                      <a:gd name="connsiteX517" fmla="*/ 1468748 w 1514267"/>
                      <a:gd name="connsiteY517" fmla="*/ 135288 h 135287"/>
                      <a:gd name="connsiteX518" fmla="*/ 1465711 w 1514267"/>
                      <a:gd name="connsiteY518" fmla="*/ 135288 h 135287"/>
                      <a:gd name="connsiteX519" fmla="*/ 1462674 w 1514267"/>
                      <a:gd name="connsiteY519" fmla="*/ 135288 h 135287"/>
                      <a:gd name="connsiteX520" fmla="*/ 1459649 w 1514267"/>
                      <a:gd name="connsiteY520" fmla="*/ 135288 h 135287"/>
                      <a:gd name="connsiteX521" fmla="*/ 1456612 w 1514267"/>
                      <a:gd name="connsiteY521" fmla="*/ 135288 h 135287"/>
                      <a:gd name="connsiteX522" fmla="*/ 1453575 w 1514267"/>
                      <a:gd name="connsiteY522" fmla="*/ 135288 h 135287"/>
                      <a:gd name="connsiteX523" fmla="*/ 1450538 w 1514267"/>
                      <a:gd name="connsiteY523" fmla="*/ 135288 h 135287"/>
                      <a:gd name="connsiteX524" fmla="*/ 1447501 w 1514267"/>
                      <a:gd name="connsiteY524" fmla="*/ 135288 h 135287"/>
                      <a:gd name="connsiteX525" fmla="*/ 1444476 w 1514267"/>
                      <a:gd name="connsiteY525" fmla="*/ 135288 h 135287"/>
                      <a:gd name="connsiteX526" fmla="*/ 1441439 w 1514267"/>
                      <a:gd name="connsiteY526" fmla="*/ 135288 h 135287"/>
                      <a:gd name="connsiteX527" fmla="*/ 1438402 w 1514267"/>
                      <a:gd name="connsiteY527" fmla="*/ 135288 h 135287"/>
                      <a:gd name="connsiteX528" fmla="*/ 1435365 w 1514267"/>
                      <a:gd name="connsiteY528" fmla="*/ 135288 h 135287"/>
                      <a:gd name="connsiteX529" fmla="*/ 1432340 w 1514267"/>
                      <a:gd name="connsiteY529" fmla="*/ 135288 h 135287"/>
                      <a:gd name="connsiteX530" fmla="*/ 1429303 w 1514267"/>
                      <a:gd name="connsiteY530" fmla="*/ 135288 h 135287"/>
                      <a:gd name="connsiteX531" fmla="*/ 1426266 w 1514267"/>
                      <a:gd name="connsiteY531" fmla="*/ 135288 h 135287"/>
                      <a:gd name="connsiteX532" fmla="*/ 1423229 w 1514267"/>
                      <a:gd name="connsiteY532" fmla="*/ 135288 h 135287"/>
                      <a:gd name="connsiteX533" fmla="*/ 1420192 w 1514267"/>
                      <a:gd name="connsiteY533" fmla="*/ 135288 h 135287"/>
                      <a:gd name="connsiteX534" fmla="*/ 1417155 w 1514267"/>
                      <a:gd name="connsiteY534" fmla="*/ 135288 h 135287"/>
                      <a:gd name="connsiteX535" fmla="*/ 1414130 w 1514267"/>
                      <a:gd name="connsiteY535" fmla="*/ 135288 h 135287"/>
                      <a:gd name="connsiteX536" fmla="*/ 1411093 w 1514267"/>
                      <a:gd name="connsiteY536" fmla="*/ 135288 h 135287"/>
                      <a:gd name="connsiteX537" fmla="*/ 1408056 w 1514267"/>
                      <a:gd name="connsiteY537" fmla="*/ 135288 h 135287"/>
                      <a:gd name="connsiteX538" fmla="*/ 1405019 w 1514267"/>
                      <a:gd name="connsiteY538" fmla="*/ 135288 h 135287"/>
                      <a:gd name="connsiteX539" fmla="*/ 1401994 w 1514267"/>
                      <a:gd name="connsiteY539" fmla="*/ 135288 h 135287"/>
                      <a:gd name="connsiteX540" fmla="*/ 1398957 w 1514267"/>
                      <a:gd name="connsiteY540" fmla="*/ 135288 h 135287"/>
                      <a:gd name="connsiteX541" fmla="*/ 1395920 w 1514267"/>
                      <a:gd name="connsiteY541" fmla="*/ 135288 h 135287"/>
                      <a:gd name="connsiteX542" fmla="*/ 1392883 w 1514267"/>
                      <a:gd name="connsiteY542" fmla="*/ 135288 h 135287"/>
                      <a:gd name="connsiteX543" fmla="*/ 1389846 w 1514267"/>
                      <a:gd name="connsiteY543" fmla="*/ 135288 h 135287"/>
                      <a:gd name="connsiteX544" fmla="*/ 1386808 w 1514267"/>
                      <a:gd name="connsiteY544" fmla="*/ 135288 h 135287"/>
                      <a:gd name="connsiteX545" fmla="*/ 1383784 w 1514267"/>
                      <a:gd name="connsiteY545" fmla="*/ 135288 h 135287"/>
                      <a:gd name="connsiteX546" fmla="*/ 1380747 w 1514267"/>
                      <a:gd name="connsiteY546" fmla="*/ 135288 h 135287"/>
                      <a:gd name="connsiteX547" fmla="*/ 1377710 w 1514267"/>
                      <a:gd name="connsiteY547" fmla="*/ 135288 h 135287"/>
                      <a:gd name="connsiteX548" fmla="*/ 1374673 w 1514267"/>
                      <a:gd name="connsiteY548" fmla="*/ 135288 h 135287"/>
                      <a:gd name="connsiteX549" fmla="*/ 1371635 w 1514267"/>
                      <a:gd name="connsiteY549" fmla="*/ 135288 h 135287"/>
                      <a:gd name="connsiteX550" fmla="*/ 1368611 w 1514267"/>
                      <a:gd name="connsiteY550" fmla="*/ 135288 h 135287"/>
                      <a:gd name="connsiteX551" fmla="*/ 1365574 w 1514267"/>
                      <a:gd name="connsiteY551" fmla="*/ 135288 h 135287"/>
                      <a:gd name="connsiteX552" fmla="*/ 1362537 w 1514267"/>
                      <a:gd name="connsiteY552" fmla="*/ 135288 h 135287"/>
                      <a:gd name="connsiteX553" fmla="*/ 1359500 w 1514267"/>
                      <a:gd name="connsiteY553" fmla="*/ 135288 h 135287"/>
                      <a:gd name="connsiteX554" fmla="*/ 1356475 w 1514267"/>
                      <a:gd name="connsiteY554" fmla="*/ 135288 h 135287"/>
                      <a:gd name="connsiteX555" fmla="*/ 1353438 w 1514267"/>
                      <a:gd name="connsiteY555" fmla="*/ 135288 h 135287"/>
                      <a:gd name="connsiteX556" fmla="*/ 1350401 w 1514267"/>
                      <a:gd name="connsiteY556" fmla="*/ 135288 h 135287"/>
                      <a:gd name="connsiteX557" fmla="*/ 1347364 w 1514267"/>
                      <a:gd name="connsiteY557" fmla="*/ 135288 h 135287"/>
                      <a:gd name="connsiteX558" fmla="*/ 1344327 w 1514267"/>
                      <a:gd name="connsiteY558" fmla="*/ 135288 h 135287"/>
                      <a:gd name="connsiteX559" fmla="*/ 1341289 w 1514267"/>
                      <a:gd name="connsiteY559" fmla="*/ 135288 h 135287"/>
                      <a:gd name="connsiteX560" fmla="*/ 1338265 w 1514267"/>
                      <a:gd name="connsiteY560" fmla="*/ 135288 h 135287"/>
                      <a:gd name="connsiteX561" fmla="*/ 1335228 w 1514267"/>
                      <a:gd name="connsiteY561" fmla="*/ 135288 h 135287"/>
                      <a:gd name="connsiteX562" fmla="*/ 1332191 w 1514267"/>
                      <a:gd name="connsiteY562" fmla="*/ 135288 h 135287"/>
                      <a:gd name="connsiteX563" fmla="*/ 1329154 w 1514267"/>
                      <a:gd name="connsiteY563" fmla="*/ 135288 h 135287"/>
                      <a:gd name="connsiteX564" fmla="*/ 1326129 w 1514267"/>
                      <a:gd name="connsiteY564" fmla="*/ 135288 h 135287"/>
                      <a:gd name="connsiteX565" fmla="*/ 1323092 w 1514267"/>
                      <a:gd name="connsiteY565" fmla="*/ 135288 h 135287"/>
                      <a:gd name="connsiteX566" fmla="*/ 1320055 w 1514267"/>
                      <a:gd name="connsiteY566" fmla="*/ 135288 h 135287"/>
                      <a:gd name="connsiteX567" fmla="*/ 1317018 w 1514267"/>
                      <a:gd name="connsiteY567" fmla="*/ 135288 h 135287"/>
                      <a:gd name="connsiteX568" fmla="*/ 1313981 w 1514267"/>
                      <a:gd name="connsiteY568" fmla="*/ 135288 h 135287"/>
                      <a:gd name="connsiteX569" fmla="*/ 1310956 w 1514267"/>
                      <a:gd name="connsiteY569" fmla="*/ 135288 h 135287"/>
                      <a:gd name="connsiteX570" fmla="*/ 1307919 w 1514267"/>
                      <a:gd name="connsiteY570" fmla="*/ 135288 h 135287"/>
                      <a:gd name="connsiteX571" fmla="*/ 1304882 w 1514267"/>
                      <a:gd name="connsiteY571" fmla="*/ 135288 h 135287"/>
                      <a:gd name="connsiteX572" fmla="*/ 1301845 w 1514267"/>
                      <a:gd name="connsiteY572" fmla="*/ 135288 h 135287"/>
                      <a:gd name="connsiteX573" fmla="*/ 1298807 w 1514267"/>
                      <a:gd name="connsiteY573" fmla="*/ 135288 h 135287"/>
                      <a:gd name="connsiteX574" fmla="*/ 1295770 w 1514267"/>
                      <a:gd name="connsiteY574" fmla="*/ 135288 h 135287"/>
                      <a:gd name="connsiteX575" fmla="*/ 1292746 w 1514267"/>
                      <a:gd name="connsiteY575" fmla="*/ 135288 h 135287"/>
                      <a:gd name="connsiteX576" fmla="*/ 1289709 w 1514267"/>
                      <a:gd name="connsiteY576" fmla="*/ 135288 h 135287"/>
                      <a:gd name="connsiteX577" fmla="*/ 1286672 w 1514267"/>
                      <a:gd name="connsiteY577" fmla="*/ 135288 h 135287"/>
                      <a:gd name="connsiteX578" fmla="*/ 1283634 w 1514267"/>
                      <a:gd name="connsiteY578" fmla="*/ 135288 h 135287"/>
                      <a:gd name="connsiteX579" fmla="*/ 1280610 w 1514267"/>
                      <a:gd name="connsiteY579" fmla="*/ 135288 h 135287"/>
                      <a:gd name="connsiteX580" fmla="*/ 1277573 w 1514267"/>
                      <a:gd name="connsiteY580" fmla="*/ 135288 h 135287"/>
                      <a:gd name="connsiteX581" fmla="*/ 1274536 w 1514267"/>
                      <a:gd name="connsiteY581" fmla="*/ 135288 h 135287"/>
                      <a:gd name="connsiteX582" fmla="*/ 1271499 w 1514267"/>
                      <a:gd name="connsiteY582" fmla="*/ 135288 h 135287"/>
                      <a:gd name="connsiteX583" fmla="*/ 1268461 w 1514267"/>
                      <a:gd name="connsiteY583" fmla="*/ 135288 h 135287"/>
                      <a:gd name="connsiteX584" fmla="*/ 1265424 w 1514267"/>
                      <a:gd name="connsiteY584" fmla="*/ 135288 h 135287"/>
                      <a:gd name="connsiteX585" fmla="*/ 1262400 w 1514267"/>
                      <a:gd name="connsiteY585" fmla="*/ 135288 h 135287"/>
                      <a:gd name="connsiteX586" fmla="*/ 1259363 w 1514267"/>
                      <a:gd name="connsiteY586" fmla="*/ 135288 h 135287"/>
                      <a:gd name="connsiteX587" fmla="*/ 1256326 w 1514267"/>
                      <a:gd name="connsiteY587" fmla="*/ 135288 h 135287"/>
                      <a:gd name="connsiteX588" fmla="*/ 1253288 w 1514267"/>
                      <a:gd name="connsiteY588" fmla="*/ 135288 h 135287"/>
                      <a:gd name="connsiteX589" fmla="*/ 1250264 w 1514267"/>
                      <a:gd name="connsiteY589" fmla="*/ 135288 h 135287"/>
                      <a:gd name="connsiteX590" fmla="*/ 1247227 w 1514267"/>
                      <a:gd name="connsiteY590" fmla="*/ 135288 h 135287"/>
                      <a:gd name="connsiteX591" fmla="*/ 1244190 w 1514267"/>
                      <a:gd name="connsiteY591" fmla="*/ 135288 h 135287"/>
                      <a:gd name="connsiteX592" fmla="*/ 1241153 w 1514267"/>
                      <a:gd name="connsiteY592" fmla="*/ 135288 h 135287"/>
                      <a:gd name="connsiteX593" fmla="*/ 1238115 w 1514267"/>
                      <a:gd name="connsiteY593" fmla="*/ 135288 h 135287"/>
                      <a:gd name="connsiteX594" fmla="*/ 1235091 w 1514267"/>
                      <a:gd name="connsiteY594" fmla="*/ 135288 h 135287"/>
                      <a:gd name="connsiteX595" fmla="*/ 1232054 w 1514267"/>
                      <a:gd name="connsiteY595" fmla="*/ 135288 h 135287"/>
                      <a:gd name="connsiteX596" fmla="*/ 1229017 w 1514267"/>
                      <a:gd name="connsiteY596" fmla="*/ 135288 h 135287"/>
                      <a:gd name="connsiteX597" fmla="*/ 1225979 w 1514267"/>
                      <a:gd name="connsiteY597" fmla="*/ 135288 h 135287"/>
                      <a:gd name="connsiteX598" fmla="*/ 1222942 w 1514267"/>
                      <a:gd name="connsiteY598" fmla="*/ 135288 h 135287"/>
                      <a:gd name="connsiteX599" fmla="*/ 1219905 w 1514267"/>
                      <a:gd name="connsiteY599" fmla="*/ 135288 h 135287"/>
                      <a:gd name="connsiteX600" fmla="*/ 1216881 w 1514267"/>
                      <a:gd name="connsiteY600" fmla="*/ 135288 h 135287"/>
                      <a:gd name="connsiteX601" fmla="*/ 1213844 w 1514267"/>
                      <a:gd name="connsiteY601" fmla="*/ 135288 h 135287"/>
                      <a:gd name="connsiteX602" fmla="*/ 1210806 w 1514267"/>
                      <a:gd name="connsiteY602" fmla="*/ 135288 h 135287"/>
                      <a:gd name="connsiteX603" fmla="*/ 1207769 w 1514267"/>
                      <a:gd name="connsiteY603" fmla="*/ 135288 h 135287"/>
                      <a:gd name="connsiteX604" fmla="*/ 1204745 w 1514267"/>
                      <a:gd name="connsiteY604" fmla="*/ 135288 h 135287"/>
                      <a:gd name="connsiteX605" fmla="*/ 1201708 w 1514267"/>
                      <a:gd name="connsiteY605" fmla="*/ 135288 h 135287"/>
                      <a:gd name="connsiteX606" fmla="*/ 1198671 w 1514267"/>
                      <a:gd name="connsiteY606" fmla="*/ 135288 h 135287"/>
                      <a:gd name="connsiteX607" fmla="*/ 1195633 w 1514267"/>
                      <a:gd name="connsiteY607" fmla="*/ 135288 h 135287"/>
                      <a:gd name="connsiteX608" fmla="*/ 1192596 w 1514267"/>
                      <a:gd name="connsiteY608" fmla="*/ 135288 h 135287"/>
                      <a:gd name="connsiteX609" fmla="*/ 1189559 w 1514267"/>
                      <a:gd name="connsiteY609" fmla="*/ 135288 h 135287"/>
                      <a:gd name="connsiteX610" fmla="*/ 1186535 w 1514267"/>
                      <a:gd name="connsiteY610" fmla="*/ 135288 h 135287"/>
                      <a:gd name="connsiteX611" fmla="*/ 1183498 w 1514267"/>
                      <a:gd name="connsiteY611" fmla="*/ 135288 h 135287"/>
                      <a:gd name="connsiteX612" fmla="*/ 1180460 w 1514267"/>
                      <a:gd name="connsiteY612" fmla="*/ 135288 h 135287"/>
                      <a:gd name="connsiteX613" fmla="*/ 1177423 w 1514267"/>
                      <a:gd name="connsiteY613" fmla="*/ 135288 h 135287"/>
                      <a:gd name="connsiteX614" fmla="*/ 1174399 w 1514267"/>
                      <a:gd name="connsiteY614" fmla="*/ 135288 h 135287"/>
                      <a:gd name="connsiteX615" fmla="*/ 1171362 w 1514267"/>
                      <a:gd name="connsiteY615" fmla="*/ 135288 h 135287"/>
                      <a:gd name="connsiteX616" fmla="*/ 1168325 w 1514267"/>
                      <a:gd name="connsiteY616" fmla="*/ 135288 h 135287"/>
                      <a:gd name="connsiteX617" fmla="*/ 1165287 w 1514267"/>
                      <a:gd name="connsiteY617" fmla="*/ 135288 h 135287"/>
                      <a:gd name="connsiteX618" fmla="*/ 1162250 w 1514267"/>
                      <a:gd name="connsiteY618" fmla="*/ 135288 h 135287"/>
                      <a:gd name="connsiteX619" fmla="*/ 1159226 w 1514267"/>
                      <a:gd name="connsiteY619" fmla="*/ 135288 h 135287"/>
                      <a:gd name="connsiteX620" fmla="*/ 1156189 w 1514267"/>
                      <a:gd name="connsiteY620" fmla="*/ 135288 h 135287"/>
                      <a:gd name="connsiteX621" fmla="*/ 1153151 w 1514267"/>
                      <a:gd name="connsiteY621" fmla="*/ 135288 h 135287"/>
                      <a:gd name="connsiteX622" fmla="*/ 1150114 w 1514267"/>
                      <a:gd name="connsiteY622" fmla="*/ 135288 h 135287"/>
                      <a:gd name="connsiteX623" fmla="*/ 1147077 w 1514267"/>
                      <a:gd name="connsiteY623" fmla="*/ 135288 h 135287"/>
                      <a:gd name="connsiteX624" fmla="*/ 1144040 w 1514267"/>
                      <a:gd name="connsiteY624" fmla="*/ 135288 h 135287"/>
                      <a:gd name="connsiteX625" fmla="*/ 1141016 w 1514267"/>
                      <a:gd name="connsiteY625" fmla="*/ 135288 h 135287"/>
                      <a:gd name="connsiteX626" fmla="*/ 1137977 w 1514267"/>
                      <a:gd name="connsiteY626" fmla="*/ 135288 h 135287"/>
                      <a:gd name="connsiteX627" fmla="*/ 1134943 w 1514267"/>
                      <a:gd name="connsiteY627" fmla="*/ 135288 h 135287"/>
                      <a:gd name="connsiteX628" fmla="*/ 1131908 w 1514267"/>
                      <a:gd name="connsiteY628" fmla="*/ 135288 h 135287"/>
                      <a:gd name="connsiteX629" fmla="*/ 1128873 w 1514267"/>
                      <a:gd name="connsiteY629" fmla="*/ 135288 h 135287"/>
                      <a:gd name="connsiteX630" fmla="*/ 1125839 w 1514267"/>
                      <a:gd name="connsiteY630" fmla="*/ 135288 h 135287"/>
                      <a:gd name="connsiteX631" fmla="*/ 1122804 w 1514267"/>
                      <a:gd name="connsiteY631" fmla="*/ 135288 h 135287"/>
                      <a:gd name="connsiteX632" fmla="*/ 1119770 w 1514267"/>
                      <a:gd name="connsiteY632" fmla="*/ 135288 h 135287"/>
                      <a:gd name="connsiteX633" fmla="*/ 1116735 w 1514267"/>
                      <a:gd name="connsiteY633" fmla="*/ 135288 h 135287"/>
                      <a:gd name="connsiteX634" fmla="*/ 1113700 w 1514267"/>
                      <a:gd name="connsiteY634" fmla="*/ 135288 h 135287"/>
                      <a:gd name="connsiteX635" fmla="*/ 1110666 w 1514267"/>
                      <a:gd name="connsiteY635" fmla="*/ 135288 h 135287"/>
                      <a:gd name="connsiteX636" fmla="*/ 1107631 w 1514267"/>
                      <a:gd name="connsiteY636" fmla="*/ 135288 h 135287"/>
                      <a:gd name="connsiteX637" fmla="*/ 1104597 w 1514267"/>
                      <a:gd name="connsiteY637" fmla="*/ 135288 h 135287"/>
                      <a:gd name="connsiteX638" fmla="*/ 1101562 w 1514267"/>
                      <a:gd name="connsiteY638" fmla="*/ 135288 h 135287"/>
                      <a:gd name="connsiteX639" fmla="*/ 1098527 w 1514267"/>
                      <a:gd name="connsiteY639" fmla="*/ 135288 h 135287"/>
                      <a:gd name="connsiteX640" fmla="*/ 1095493 w 1514267"/>
                      <a:gd name="connsiteY640" fmla="*/ 135288 h 135287"/>
                      <a:gd name="connsiteX641" fmla="*/ 1092458 w 1514267"/>
                      <a:gd name="connsiteY641" fmla="*/ 135288 h 135287"/>
                      <a:gd name="connsiteX642" fmla="*/ 1089424 w 1514267"/>
                      <a:gd name="connsiteY642" fmla="*/ 135288 h 135287"/>
                      <a:gd name="connsiteX643" fmla="*/ 1086389 w 1514267"/>
                      <a:gd name="connsiteY643" fmla="*/ 135288 h 135287"/>
                      <a:gd name="connsiteX644" fmla="*/ 1083354 w 1514267"/>
                      <a:gd name="connsiteY644" fmla="*/ 135288 h 135287"/>
                      <a:gd name="connsiteX645" fmla="*/ 1080320 w 1514267"/>
                      <a:gd name="connsiteY645" fmla="*/ 135288 h 135287"/>
                      <a:gd name="connsiteX646" fmla="*/ 1077285 w 1514267"/>
                      <a:gd name="connsiteY646" fmla="*/ 135288 h 135287"/>
                      <a:gd name="connsiteX647" fmla="*/ 1074250 w 1514267"/>
                      <a:gd name="connsiteY647" fmla="*/ 135288 h 135287"/>
                      <a:gd name="connsiteX648" fmla="*/ 1071216 w 1514267"/>
                      <a:gd name="connsiteY648" fmla="*/ 135288 h 135287"/>
                      <a:gd name="connsiteX649" fmla="*/ 1068181 w 1514267"/>
                      <a:gd name="connsiteY649" fmla="*/ 135288 h 135287"/>
                      <a:gd name="connsiteX650" fmla="*/ 1065147 w 1514267"/>
                      <a:gd name="connsiteY650" fmla="*/ 135288 h 135287"/>
                      <a:gd name="connsiteX651" fmla="*/ 1062112 w 1514267"/>
                      <a:gd name="connsiteY651" fmla="*/ 135288 h 135287"/>
                      <a:gd name="connsiteX652" fmla="*/ 1059077 w 1514267"/>
                      <a:gd name="connsiteY652" fmla="*/ 135288 h 135287"/>
                      <a:gd name="connsiteX653" fmla="*/ 1056043 w 1514267"/>
                      <a:gd name="connsiteY653" fmla="*/ 135288 h 135287"/>
                      <a:gd name="connsiteX654" fmla="*/ 1053008 w 1514267"/>
                      <a:gd name="connsiteY654" fmla="*/ 135288 h 135287"/>
                      <a:gd name="connsiteX655" fmla="*/ 1049974 w 1514267"/>
                      <a:gd name="connsiteY655" fmla="*/ 135288 h 135287"/>
                      <a:gd name="connsiteX656" fmla="*/ 1046939 w 1514267"/>
                      <a:gd name="connsiteY656" fmla="*/ 135288 h 135287"/>
                      <a:gd name="connsiteX657" fmla="*/ 1043904 w 1514267"/>
                      <a:gd name="connsiteY657" fmla="*/ 135288 h 135287"/>
                      <a:gd name="connsiteX658" fmla="*/ 1040870 w 1514267"/>
                      <a:gd name="connsiteY658" fmla="*/ 135288 h 135287"/>
                      <a:gd name="connsiteX659" fmla="*/ 1037835 w 1514267"/>
                      <a:gd name="connsiteY659" fmla="*/ 135288 h 135287"/>
                      <a:gd name="connsiteX660" fmla="*/ 1034801 w 1514267"/>
                      <a:gd name="connsiteY660" fmla="*/ 135288 h 135287"/>
                      <a:gd name="connsiteX661" fmla="*/ 1031766 w 1514267"/>
                      <a:gd name="connsiteY661" fmla="*/ 135288 h 135287"/>
                      <a:gd name="connsiteX662" fmla="*/ 1028731 w 1514267"/>
                      <a:gd name="connsiteY662" fmla="*/ 135288 h 135287"/>
                      <a:gd name="connsiteX663" fmla="*/ 1025697 w 1514267"/>
                      <a:gd name="connsiteY663" fmla="*/ 135288 h 135287"/>
                      <a:gd name="connsiteX664" fmla="*/ 1022662 w 1514267"/>
                      <a:gd name="connsiteY664" fmla="*/ 135288 h 135287"/>
                      <a:gd name="connsiteX665" fmla="*/ 1019628 w 1514267"/>
                      <a:gd name="connsiteY665" fmla="*/ 135288 h 135287"/>
                      <a:gd name="connsiteX666" fmla="*/ 1016593 w 1514267"/>
                      <a:gd name="connsiteY666" fmla="*/ 135288 h 135287"/>
                      <a:gd name="connsiteX667" fmla="*/ 1013558 w 1514267"/>
                      <a:gd name="connsiteY667" fmla="*/ 135288 h 135287"/>
                      <a:gd name="connsiteX668" fmla="*/ 1010524 w 1514267"/>
                      <a:gd name="connsiteY668" fmla="*/ 135288 h 135287"/>
                      <a:gd name="connsiteX669" fmla="*/ 1007489 w 1514267"/>
                      <a:gd name="connsiteY669" fmla="*/ 135288 h 135287"/>
                      <a:gd name="connsiteX670" fmla="*/ 1004455 w 1514267"/>
                      <a:gd name="connsiteY670" fmla="*/ 135288 h 135287"/>
                      <a:gd name="connsiteX671" fmla="*/ 1001420 w 1514267"/>
                      <a:gd name="connsiteY671" fmla="*/ 135288 h 135287"/>
                      <a:gd name="connsiteX672" fmla="*/ 998385 w 1514267"/>
                      <a:gd name="connsiteY672" fmla="*/ 135288 h 135287"/>
                      <a:gd name="connsiteX673" fmla="*/ 995351 w 1514267"/>
                      <a:gd name="connsiteY673" fmla="*/ 135288 h 135287"/>
                      <a:gd name="connsiteX674" fmla="*/ 992316 w 1514267"/>
                      <a:gd name="connsiteY674" fmla="*/ 135288 h 135287"/>
                      <a:gd name="connsiteX675" fmla="*/ 989281 w 1514267"/>
                      <a:gd name="connsiteY675" fmla="*/ 135288 h 135287"/>
                      <a:gd name="connsiteX676" fmla="*/ 986247 w 1514267"/>
                      <a:gd name="connsiteY676" fmla="*/ 135288 h 135287"/>
                      <a:gd name="connsiteX677" fmla="*/ 983212 w 1514267"/>
                      <a:gd name="connsiteY677" fmla="*/ 135288 h 135287"/>
                      <a:gd name="connsiteX678" fmla="*/ 980178 w 1514267"/>
                      <a:gd name="connsiteY678" fmla="*/ 135288 h 135287"/>
                      <a:gd name="connsiteX679" fmla="*/ 977143 w 1514267"/>
                      <a:gd name="connsiteY679" fmla="*/ 135288 h 135287"/>
                      <a:gd name="connsiteX680" fmla="*/ 974108 w 1514267"/>
                      <a:gd name="connsiteY680" fmla="*/ 135288 h 135287"/>
                      <a:gd name="connsiteX681" fmla="*/ 971074 w 1514267"/>
                      <a:gd name="connsiteY681" fmla="*/ 135288 h 135287"/>
                      <a:gd name="connsiteX682" fmla="*/ 968039 w 1514267"/>
                      <a:gd name="connsiteY682" fmla="*/ 135288 h 135287"/>
                      <a:gd name="connsiteX683" fmla="*/ 965005 w 1514267"/>
                      <a:gd name="connsiteY683" fmla="*/ 135288 h 135287"/>
                      <a:gd name="connsiteX684" fmla="*/ 961970 w 1514267"/>
                      <a:gd name="connsiteY684" fmla="*/ 135288 h 135287"/>
                      <a:gd name="connsiteX685" fmla="*/ 958935 w 1514267"/>
                      <a:gd name="connsiteY685" fmla="*/ 135288 h 135287"/>
                      <a:gd name="connsiteX686" fmla="*/ 955901 w 1514267"/>
                      <a:gd name="connsiteY686" fmla="*/ 135288 h 135287"/>
                      <a:gd name="connsiteX687" fmla="*/ 952866 w 1514267"/>
                      <a:gd name="connsiteY687" fmla="*/ 135288 h 135287"/>
                      <a:gd name="connsiteX688" fmla="*/ 949832 w 1514267"/>
                      <a:gd name="connsiteY688" fmla="*/ 135288 h 135287"/>
                      <a:gd name="connsiteX689" fmla="*/ 946797 w 1514267"/>
                      <a:gd name="connsiteY689" fmla="*/ 135288 h 135287"/>
                      <a:gd name="connsiteX690" fmla="*/ 943762 w 1514267"/>
                      <a:gd name="connsiteY690" fmla="*/ 135288 h 135287"/>
                      <a:gd name="connsiteX691" fmla="*/ 940728 w 1514267"/>
                      <a:gd name="connsiteY691" fmla="*/ 135288 h 135287"/>
                      <a:gd name="connsiteX692" fmla="*/ 937693 w 1514267"/>
                      <a:gd name="connsiteY692" fmla="*/ 135288 h 135287"/>
                      <a:gd name="connsiteX693" fmla="*/ 934659 w 1514267"/>
                      <a:gd name="connsiteY693" fmla="*/ 135288 h 135287"/>
                      <a:gd name="connsiteX694" fmla="*/ 931624 w 1514267"/>
                      <a:gd name="connsiteY694" fmla="*/ 135288 h 135287"/>
                      <a:gd name="connsiteX695" fmla="*/ 928589 w 1514267"/>
                      <a:gd name="connsiteY695" fmla="*/ 135288 h 135287"/>
                      <a:gd name="connsiteX696" fmla="*/ 925555 w 1514267"/>
                      <a:gd name="connsiteY696" fmla="*/ 135288 h 135287"/>
                      <a:gd name="connsiteX697" fmla="*/ 922520 w 1514267"/>
                      <a:gd name="connsiteY697" fmla="*/ 135288 h 135287"/>
                      <a:gd name="connsiteX698" fmla="*/ 919486 w 1514267"/>
                      <a:gd name="connsiteY698" fmla="*/ 135288 h 135287"/>
                      <a:gd name="connsiteX699" fmla="*/ 916451 w 1514267"/>
                      <a:gd name="connsiteY699" fmla="*/ 135288 h 135287"/>
                      <a:gd name="connsiteX700" fmla="*/ 913416 w 1514267"/>
                      <a:gd name="connsiteY700" fmla="*/ 135288 h 135287"/>
                      <a:gd name="connsiteX701" fmla="*/ 910382 w 1514267"/>
                      <a:gd name="connsiteY701" fmla="*/ 135288 h 135287"/>
                      <a:gd name="connsiteX702" fmla="*/ 907347 w 1514267"/>
                      <a:gd name="connsiteY702" fmla="*/ 135288 h 135287"/>
                      <a:gd name="connsiteX703" fmla="*/ 904312 w 1514267"/>
                      <a:gd name="connsiteY703" fmla="*/ 135288 h 135287"/>
                      <a:gd name="connsiteX704" fmla="*/ 901278 w 1514267"/>
                      <a:gd name="connsiteY704" fmla="*/ 135288 h 135287"/>
                      <a:gd name="connsiteX705" fmla="*/ 898243 w 1514267"/>
                      <a:gd name="connsiteY705" fmla="*/ 135288 h 135287"/>
                      <a:gd name="connsiteX706" fmla="*/ 895209 w 1514267"/>
                      <a:gd name="connsiteY706" fmla="*/ 135288 h 135287"/>
                      <a:gd name="connsiteX707" fmla="*/ 892174 w 1514267"/>
                      <a:gd name="connsiteY707" fmla="*/ 135288 h 135287"/>
                      <a:gd name="connsiteX708" fmla="*/ 889140 w 1514267"/>
                      <a:gd name="connsiteY708" fmla="*/ 135288 h 135287"/>
                      <a:gd name="connsiteX709" fmla="*/ 886105 w 1514267"/>
                      <a:gd name="connsiteY709" fmla="*/ 135288 h 135287"/>
                      <a:gd name="connsiteX710" fmla="*/ 883070 w 1514267"/>
                      <a:gd name="connsiteY710" fmla="*/ 135288 h 135287"/>
                      <a:gd name="connsiteX711" fmla="*/ 880036 w 1514267"/>
                      <a:gd name="connsiteY711" fmla="*/ 135288 h 135287"/>
                      <a:gd name="connsiteX712" fmla="*/ 877001 w 1514267"/>
                      <a:gd name="connsiteY712" fmla="*/ 135288 h 135287"/>
                      <a:gd name="connsiteX713" fmla="*/ 873966 w 1514267"/>
                      <a:gd name="connsiteY713" fmla="*/ 135288 h 135287"/>
                      <a:gd name="connsiteX714" fmla="*/ 870932 w 1514267"/>
                      <a:gd name="connsiteY714" fmla="*/ 135288 h 135287"/>
                      <a:gd name="connsiteX715" fmla="*/ 867897 w 1514267"/>
                      <a:gd name="connsiteY715" fmla="*/ 135288 h 135287"/>
                      <a:gd name="connsiteX716" fmla="*/ 864863 w 1514267"/>
                      <a:gd name="connsiteY716" fmla="*/ 135288 h 135287"/>
                      <a:gd name="connsiteX717" fmla="*/ 861828 w 1514267"/>
                      <a:gd name="connsiteY717" fmla="*/ 135288 h 135287"/>
                      <a:gd name="connsiteX718" fmla="*/ 858793 w 1514267"/>
                      <a:gd name="connsiteY718" fmla="*/ 135288 h 135287"/>
                      <a:gd name="connsiteX719" fmla="*/ 855759 w 1514267"/>
                      <a:gd name="connsiteY719" fmla="*/ 135288 h 135287"/>
                      <a:gd name="connsiteX720" fmla="*/ 852724 w 1514267"/>
                      <a:gd name="connsiteY720" fmla="*/ 135288 h 135287"/>
                      <a:gd name="connsiteX721" fmla="*/ 849690 w 1514267"/>
                      <a:gd name="connsiteY721" fmla="*/ 135288 h 135287"/>
                      <a:gd name="connsiteX722" fmla="*/ 846655 w 1514267"/>
                      <a:gd name="connsiteY722" fmla="*/ 135288 h 135287"/>
                      <a:gd name="connsiteX723" fmla="*/ 843620 w 1514267"/>
                      <a:gd name="connsiteY723" fmla="*/ 135288 h 135287"/>
                      <a:gd name="connsiteX724" fmla="*/ 840586 w 1514267"/>
                      <a:gd name="connsiteY724" fmla="*/ 135288 h 135287"/>
                      <a:gd name="connsiteX725" fmla="*/ 837551 w 1514267"/>
                      <a:gd name="connsiteY725" fmla="*/ 135288 h 135287"/>
                      <a:gd name="connsiteX726" fmla="*/ 834517 w 1514267"/>
                      <a:gd name="connsiteY726" fmla="*/ 135288 h 135287"/>
                      <a:gd name="connsiteX727" fmla="*/ 831482 w 1514267"/>
                      <a:gd name="connsiteY727" fmla="*/ 135288 h 135287"/>
                      <a:gd name="connsiteX728" fmla="*/ 828447 w 1514267"/>
                      <a:gd name="connsiteY728" fmla="*/ 135288 h 135287"/>
                      <a:gd name="connsiteX729" fmla="*/ 825413 w 1514267"/>
                      <a:gd name="connsiteY729" fmla="*/ 135288 h 135287"/>
                      <a:gd name="connsiteX730" fmla="*/ 822378 w 1514267"/>
                      <a:gd name="connsiteY730" fmla="*/ 135288 h 135287"/>
                      <a:gd name="connsiteX731" fmla="*/ 819344 w 1514267"/>
                      <a:gd name="connsiteY731" fmla="*/ 135288 h 135287"/>
                      <a:gd name="connsiteX732" fmla="*/ 816309 w 1514267"/>
                      <a:gd name="connsiteY732" fmla="*/ 135288 h 135287"/>
                      <a:gd name="connsiteX733" fmla="*/ 813274 w 1514267"/>
                      <a:gd name="connsiteY733" fmla="*/ 135288 h 135287"/>
                      <a:gd name="connsiteX734" fmla="*/ 810240 w 1514267"/>
                      <a:gd name="connsiteY734" fmla="*/ 135288 h 135287"/>
                      <a:gd name="connsiteX735" fmla="*/ 807205 w 1514267"/>
                      <a:gd name="connsiteY735" fmla="*/ 135288 h 135287"/>
                      <a:gd name="connsiteX736" fmla="*/ 804171 w 1514267"/>
                      <a:gd name="connsiteY736" fmla="*/ 135288 h 135287"/>
                      <a:gd name="connsiteX737" fmla="*/ 801136 w 1514267"/>
                      <a:gd name="connsiteY737" fmla="*/ 135288 h 135287"/>
                      <a:gd name="connsiteX738" fmla="*/ 798101 w 1514267"/>
                      <a:gd name="connsiteY738" fmla="*/ 135288 h 135287"/>
                      <a:gd name="connsiteX739" fmla="*/ 795067 w 1514267"/>
                      <a:gd name="connsiteY739" fmla="*/ 135288 h 135287"/>
                      <a:gd name="connsiteX740" fmla="*/ 792032 w 1514267"/>
                      <a:gd name="connsiteY740" fmla="*/ 135288 h 135287"/>
                      <a:gd name="connsiteX741" fmla="*/ 788997 w 1514267"/>
                      <a:gd name="connsiteY741" fmla="*/ 135288 h 135287"/>
                      <a:gd name="connsiteX742" fmla="*/ 785963 w 1514267"/>
                      <a:gd name="connsiteY742" fmla="*/ 135288 h 135287"/>
                      <a:gd name="connsiteX743" fmla="*/ 782928 w 1514267"/>
                      <a:gd name="connsiteY743" fmla="*/ 135288 h 135287"/>
                      <a:gd name="connsiteX744" fmla="*/ 779894 w 1514267"/>
                      <a:gd name="connsiteY744" fmla="*/ 135288 h 135287"/>
                      <a:gd name="connsiteX745" fmla="*/ 776859 w 1514267"/>
                      <a:gd name="connsiteY745" fmla="*/ 135288 h 135287"/>
                      <a:gd name="connsiteX746" fmla="*/ 773825 w 1514267"/>
                      <a:gd name="connsiteY746" fmla="*/ 135288 h 135287"/>
                      <a:gd name="connsiteX747" fmla="*/ 770790 w 1514267"/>
                      <a:gd name="connsiteY747" fmla="*/ 135288 h 135287"/>
                      <a:gd name="connsiteX748" fmla="*/ 767755 w 1514267"/>
                      <a:gd name="connsiteY748" fmla="*/ 135288 h 135287"/>
                      <a:gd name="connsiteX749" fmla="*/ 764721 w 1514267"/>
                      <a:gd name="connsiteY749" fmla="*/ 135288 h 135287"/>
                      <a:gd name="connsiteX750" fmla="*/ 761686 w 1514267"/>
                      <a:gd name="connsiteY750" fmla="*/ 135288 h 135287"/>
                      <a:gd name="connsiteX751" fmla="*/ 758651 w 1514267"/>
                      <a:gd name="connsiteY751" fmla="*/ 135288 h 135287"/>
                      <a:gd name="connsiteX752" fmla="*/ 755617 w 1514267"/>
                      <a:gd name="connsiteY752" fmla="*/ 135288 h 135287"/>
                      <a:gd name="connsiteX753" fmla="*/ 752582 w 1514267"/>
                      <a:gd name="connsiteY753" fmla="*/ 135288 h 135287"/>
                      <a:gd name="connsiteX754" fmla="*/ 749548 w 1514267"/>
                      <a:gd name="connsiteY754" fmla="*/ 135288 h 135287"/>
                      <a:gd name="connsiteX755" fmla="*/ 746513 w 1514267"/>
                      <a:gd name="connsiteY755" fmla="*/ 135288 h 135287"/>
                      <a:gd name="connsiteX756" fmla="*/ 743478 w 1514267"/>
                      <a:gd name="connsiteY756" fmla="*/ 135288 h 135287"/>
                      <a:gd name="connsiteX757" fmla="*/ 740444 w 1514267"/>
                      <a:gd name="connsiteY757" fmla="*/ 135288 h 135287"/>
                      <a:gd name="connsiteX758" fmla="*/ 737409 w 1514267"/>
                      <a:gd name="connsiteY758" fmla="*/ 135288 h 135287"/>
                      <a:gd name="connsiteX759" fmla="*/ 734375 w 1514267"/>
                      <a:gd name="connsiteY759" fmla="*/ 135288 h 135287"/>
                      <a:gd name="connsiteX760" fmla="*/ 731340 w 1514267"/>
                      <a:gd name="connsiteY760" fmla="*/ 135288 h 135287"/>
                      <a:gd name="connsiteX761" fmla="*/ 728305 w 1514267"/>
                      <a:gd name="connsiteY761" fmla="*/ 135288 h 135287"/>
                      <a:gd name="connsiteX762" fmla="*/ 725271 w 1514267"/>
                      <a:gd name="connsiteY762" fmla="*/ 135288 h 135287"/>
                      <a:gd name="connsiteX763" fmla="*/ 722236 w 1514267"/>
                      <a:gd name="connsiteY763" fmla="*/ 135288 h 135287"/>
                      <a:gd name="connsiteX764" fmla="*/ 719202 w 1514267"/>
                      <a:gd name="connsiteY764" fmla="*/ 135288 h 135287"/>
                      <a:gd name="connsiteX765" fmla="*/ 716167 w 1514267"/>
                      <a:gd name="connsiteY765" fmla="*/ 135288 h 135287"/>
                      <a:gd name="connsiteX766" fmla="*/ 713132 w 1514267"/>
                      <a:gd name="connsiteY766" fmla="*/ 135288 h 135287"/>
                      <a:gd name="connsiteX767" fmla="*/ 710098 w 1514267"/>
                      <a:gd name="connsiteY767" fmla="*/ 135288 h 135287"/>
                      <a:gd name="connsiteX768" fmla="*/ 707063 w 1514267"/>
                      <a:gd name="connsiteY768" fmla="*/ 135288 h 135287"/>
                      <a:gd name="connsiteX769" fmla="*/ 704029 w 1514267"/>
                      <a:gd name="connsiteY769" fmla="*/ 135288 h 135287"/>
                      <a:gd name="connsiteX770" fmla="*/ 700994 w 1514267"/>
                      <a:gd name="connsiteY770" fmla="*/ 135288 h 135287"/>
                      <a:gd name="connsiteX771" fmla="*/ 697959 w 1514267"/>
                      <a:gd name="connsiteY771" fmla="*/ 135288 h 135287"/>
                      <a:gd name="connsiteX772" fmla="*/ 694925 w 1514267"/>
                      <a:gd name="connsiteY772" fmla="*/ 135288 h 135287"/>
                      <a:gd name="connsiteX773" fmla="*/ 691890 w 1514267"/>
                      <a:gd name="connsiteY773" fmla="*/ 135288 h 135287"/>
                      <a:gd name="connsiteX774" fmla="*/ 688856 w 1514267"/>
                      <a:gd name="connsiteY774" fmla="*/ 135288 h 135287"/>
                      <a:gd name="connsiteX775" fmla="*/ 685821 w 1514267"/>
                      <a:gd name="connsiteY775" fmla="*/ 135288 h 135287"/>
                      <a:gd name="connsiteX776" fmla="*/ 682786 w 1514267"/>
                      <a:gd name="connsiteY776" fmla="*/ 135288 h 135287"/>
                      <a:gd name="connsiteX777" fmla="*/ 679752 w 1514267"/>
                      <a:gd name="connsiteY777" fmla="*/ 135288 h 135287"/>
                      <a:gd name="connsiteX778" fmla="*/ 676717 w 1514267"/>
                      <a:gd name="connsiteY778" fmla="*/ 135288 h 135287"/>
                      <a:gd name="connsiteX779" fmla="*/ 673683 w 1514267"/>
                      <a:gd name="connsiteY779" fmla="*/ 135288 h 135287"/>
                      <a:gd name="connsiteX780" fmla="*/ 670648 w 1514267"/>
                      <a:gd name="connsiteY780" fmla="*/ 135288 h 135287"/>
                      <a:gd name="connsiteX781" fmla="*/ 667613 w 1514267"/>
                      <a:gd name="connsiteY781" fmla="*/ 135288 h 135287"/>
                      <a:gd name="connsiteX782" fmla="*/ 664579 w 1514267"/>
                      <a:gd name="connsiteY782" fmla="*/ 135288 h 135287"/>
                      <a:gd name="connsiteX783" fmla="*/ 661544 w 1514267"/>
                      <a:gd name="connsiteY783" fmla="*/ 135288 h 135287"/>
                      <a:gd name="connsiteX784" fmla="*/ 658509 w 1514267"/>
                      <a:gd name="connsiteY784" fmla="*/ 135288 h 135287"/>
                      <a:gd name="connsiteX785" fmla="*/ 655475 w 1514267"/>
                      <a:gd name="connsiteY785" fmla="*/ 135288 h 135287"/>
                      <a:gd name="connsiteX786" fmla="*/ 652440 w 1514267"/>
                      <a:gd name="connsiteY786" fmla="*/ 135288 h 135287"/>
                      <a:gd name="connsiteX787" fmla="*/ 649406 w 1514267"/>
                      <a:gd name="connsiteY787" fmla="*/ 135288 h 135287"/>
                      <a:gd name="connsiteX788" fmla="*/ 646371 w 1514267"/>
                      <a:gd name="connsiteY788" fmla="*/ 135288 h 135287"/>
                      <a:gd name="connsiteX789" fmla="*/ 643336 w 1514267"/>
                      <a:gd name="connsiteY789" fmla="*/ 135288 h 135287"/>
                      <a:gd name="connsiteX790" fmla="*/ 640302 w 1514267"/>
                      <a:gd name="connsiteY790" fmla="*/ 135288 h 135287"/>
                      <a:gd name="connsiteX791" fmla="*/ 637267 w 1514267"/>
                      <a:gd name="connsiteY791" fmla="*/ 135288 h 135287"/>
                      <a:gd name="connsiteX792" fmla="*/ 634233 w 1514267"/>
                      <a:gd name="connsiteY792" fmla="*/ 135288 h 135287"/>
                      <a:gd name="connsiteX793" fmla="*/ 631198 w 1514267"/>
                      <a:gd name="connsiteY793" fmla="*/ 135288 h 135287"/>
                      <a:gd name="connsiteX794" fmla="*/ 628163 w 1514267"/>
                      <a:gd name="connsiteY794" fmla="*/ 135288 h 135287"/>
                      <a:gd name="connsiteX795" fmla="*/ 625129 w 1514267"/>
                      <a:gd name="connsiteY795" fmla="*/ 135288 h 135287"/>
                      <a:gd name="connsiteX796" fmla="*/ 622094 w 1514267"/>
                      <a:gd name="connsiteY796" fmla="*/ 135288 h 135287"/>
                      <a:gd name="connsiteX797" fmla="*/ 619060 w 1514267"/>
                      <a:gd name="connsiteY797" fmla="*/ 135288 h 135287"/>
                      <a:gd name="connsiteX798" fmla="*/ 616025 w 1514267"/>
                      <a:gd name="connsiteY798" fmla="*/ 135288 h 135287"/>
                      <a:gd name="connsiteX799" fmla="*/ 612990 w 1514267"/>
                      <a:gd name="connsiteY799" fmla="*/ 135288 h 135287"/>
                      <a:gd name="connsiteX800" fmla="*/ 609956 w 1514267"/>
                      <a:gd name="connsiteY800" fmla="*/ 135288 h 135287"/>
                      <a:gd name="connsiteX801" fmla="*/ 606921 w 1514267"/>
                      <a:gd name="connsiteY801" fmla="*/ 135288 h 135287"/>
                      <a:gd name="connsiteX802" fmla="*/ 603887 w 1514267"/>
                      <a:gd name="connsiteY802" fmla="*/ 135288 h 135287"/>
                      <a:gd name="connsiteX803" fmla="*/ 600852 w 1514267"/>
                      <a:gd name="connsiteY803" fmla="*/ 135288 h 135287"/>
                      <a:gd name="connsiteX804" fmla="*/ 597817 w 1514267"/>
                      <a:gd name="connsiteY804" fmla="*/ 135288 h 135287"/>
                      <a:gd name="connsiteX805" fmla="*/ 594783 w 1514267"/>
                      <a:gd name="connsiteY805" fmla="*/ 135288 h 135287"/>
                      <a:gd name="connsiteX806" fmla="*/ 591748 w 1514267"/>
                      <a:gd name="connsiteY806" fmla="*/ 135288 h 135287"/>
                      <a:gd name="connsiteX807" fmla="*/ 588714 w 1514267"/>
                      <a:gd name="connsiteY807" fmla="*/ 135288 h 135287"/>
                      <a:gd name="connsiteX808" fmla="*/ 585679 w 1514267"/>
                      <a:gd name="connsiteY808" fmla="*/ 135288 h 135287"/>
                      <a:gd name="connsiteX809" fmla="*/ 582644 w 1514267"/>
                      <a:gd name="connsiteY809" fmla="*/ 135288 h 135287"/>
                      <a:gd name="connsiteX810" fmla="*/ 579610 w 1514267"/>
                      <a:gd name="connsiteY810" fmla="*/ 135288 h 135287"/>
                      <a:gd name="connsiteX811" fmla="*/ 576575 w 1514267"/>
                      <a:gd name="connsiteY811" fmla="*/ 135288 h 135287"/>
                      <a:gd name="connsiteX812" fmla="*/ 573541 w 1514267"/>
                      <a:gd name="connsiteY812" fmla="*/ 135288 h 135287"/>
                      <a:gd name="connsiteX813" fmla="*/ 570506 w 1514267"/>
                      <a:gd name="connsiteY813" fmla="*/ 135288 h 135287"/>
                      <a:gd name="connsiteX814" fmla="*/ 567471 w 1514267"/>
                      <a:gd name="connsiteY814" fmla="*/ 135288 h 135287"/>
                      <a:gd name="connsiteX815" fmla="*/ 564437 w 1514267"/>
                      <a:gd name="connsiteY815" fmla="*/ 135288 h 135287"/>
                      <a:gd name="connsiteX816" fmla="*/ 561402 w 1514267"/>
                      <a:gd name="connsiteY816" fmla="*/ 135288 h 135287"/>
                      <a:gd name="connsiteX817" fmla="*/ 558367 w 1514267"/>
                      <a:gd name="connsiteY817" fmla="*/ 135288 h 135287"/>
                      <a:gd name="connsiteX818" fmla="*/ 555333 w 1514267"/>
                      <a:gd name="connsiteY818" fmla="*/ 135288 h 135287"/>
                      <a:gd name="connsiteX819" fmla="*/ 552298 w 1514267"/>
                      <a:gd name="connsiteY819" fmla="*/ 135288 h 135287"/>
                      <a:gd name="connsiteX820" fmla="*/ 549264 w 1514267"/>
                      <a:gd name="connsiteY820" fmla="*/ 135288 h 135287"/>
                      <a:gd name="connsiteX821" fmla="*/ 546229 w 1514267"/>
                      <a:gd name="connsiteY821" fmla="*/ 135288 h 135287"/>
                      <a:gd name="connsiteX822" fmla="*/ 543194 w 1514267"/>
                      <a:gd name="connsiteY822" fmla="*/ 135288 h 135287"/>
                      <a:gd name="connsiteX823" fmla="*/ 540160 w 1514267"/>
                      <a:gd name="connsiteY823" fmla="*/ 135288 h 135287"/>
                      <a:gd name="connsiteX824" fmla="*/ 537125 w 1514267"/>
                      <a:gd name="connsiteY824" fmla="*/ 135288 h 135287"/>
                      <a:gd name="connsiteX825" fmla="*/ 534091 w 1514267"/>
                      <a:gd name="connsiteY825" fmla="*/ 135288 h 135287"/>
                      <a:gd name="connsiteX826" fmla="*/ 531056 w 1514267"/>
                      <a:gd name="connsiteY826" fmla="*/ 135288 h 135287"/>
                      <a:gd name="connsiteX827" fmla="*/ 528021 w 1514267"/>
                      <a:gd name="connsiteY827" fmla="*/ 135288 h 135287"/>
                      <a:gd name="connsiteX828" fmla="*/ 524987 w 1514267"/>
                      <a:gd name="connsiteY828" fmla="*/ 135288 h 135287"/>
                      <a:gd name="connsiteX829" fmla="*/ 521952 w 1514267"/>
                      <a:gd name="connsiteY829" fmla="*/ 135288 h 135287"/>
                      <a:gd name="connsiteX830" fmla="*/ 518918 w 1514267"/>
                      <a:gd name="connsiteY830" fmla="*/ 135288 h 135287"/>
                      <a:gd name="connsiteX831" fmla="*/ 515883 w 1514267"/>
                      <a:gd name="connsiteY831" fmla="*/ 135288 h 135287"/>
                      <a:gd name="connsiteX832" fmla="*/ 512848 w 1514267"/>
                      <a:gd name="connsiteY832" fmla="*/ 135288 h 135287"/>
                      <a:gd name="connsiteX833" fmla="*/ 509814 w 1514267"/>
                      <a:gd name="connsiteY833" fmla="*/ 135288 h 135287"/>
                      <a:gd name="connsiteX834" fmla="*/ 506779 w 1514267"/>
                      <a:gd name="connsiteY834" fmla="*/ 135288 h 135287"/>
                      <a:gd name="connsiteX835" fmla="*/ 503745 w 1514267"/>
                      <a:gd name="connsiteY835" fmla="*/ 135288 h 135287"/>
                      <a:gd name="connsiteX836" fmla="*/ 500710 w 1514267"/>
                      <a:gd name="connsiteY836" fmla="*/ 135288 h 135287"/>
                      <a:gd name="connsiteX837" fmla="*/ 497675 w 1514267"/>
                      <a:gd name="connsiteY837" fmla="*/ 135288 h 135287"/>
                      <a:gd name="connsiteX838" fmla="*/ 494641 w 1514267"/>
                      <a:gd name="connsiteY838" fmla="*/ 135288 h 135287"/>
                      <a:gd name="connsiteX839" fmla="*/ 491606 w 1514267"/>
                      <a:gd name="connsiteY839" fmla="*/ 135288 h 135287"/>
                      <a:gd name="connsiteX840" fmla="*/ 488572 w 1514267"/>
                      <a:gd name="connsiteY840" fmla="*/ 135288 h 135287"/>
                      <a:gd name="connsiteX841" fmla="*/ 485537 w 1514267"/>
                      <a:gd name="connsiteY841" fmla="*/ 135288 h 135287"/>
                      <a:gd name="connsiteX842" fmla="*/ 482502 w 1514267"/>
                      <a:gd name="connsiteY842" fmla="*/ 135288 h 135287"/>
                      <a:gd name="connsiteX843" fmla="*/ 479468 w 1514267"/>
                      <a:gd name="connsiteY843" fmla="*/ 135288 h 135287"/>
                      <a:gd name="connsiteX844" fmla="*/ 476433 w 1514267"/>
                      <a:gd name="connsiteY844" fmla="*/ 135288 h 135287"/>
                      <a:gd name="connsiteX845" fmla="*/ 473398 w 1514267"/>
                      <a:gd name="connsiteY845" fmla="*/ 135288 h 135287"/>
                      <a:gd name="connsiteX846" fmla="*/ 470364 w 1514267"/>
                      <a:gd name="connsiteY846" fmla="*/ 135288 h 135287"/>
                      <a:gd name="connsiteX847" fmla="*/ 467329 w 1514267"/>
                      <a:gd name="connsiteY847" fmla="*/ 135288 h 135287"/>
                      <a:gd name="connsiteX848" fmla="*/ 464295 w 1514267"/>
                      <a:gd name="connsiteY848" fmla="*/ 135288 h 135287"/>
                      <a:gd name="connsiteX849" fmla="*/ 461260 w 1514267"/>
                      <a:gd name="connsiteY849" fmla="*/ 135288 h 135287"/>
                      <a:gd name="connsiteX850" fmla="*/ 458225 w 1514267"/>
                      <a:gd name="connsiteY850" fmla="*/ 135288 h 135287"/>
                      <a:gd name="connsiteX851" fmla="*/ 455191 w 1514267"/>
                      <a:gd name="connsiteY851" fmla="*/ 135288 h 135287"/>
                      <a:gd name="connsiteX852" fmla="*/ 452156 w 1514267"/>
                      <a:gd name="connsiteY852" fmla="*/ 135288 h 135287"/>
                      <a:gd name="connsiteX853" fmla="*/ 449122 w 1514267"/>
                      <a:gd name="connsiteY853" fmla="*/ 135288 h 135287"/>
                      <a:gd name="connsiteX854" fmla="*/ 446087 w 1514267"/>
                      <a:gd name="connsiteY854" fmla="*/ 135288 h 135287"/>
                      <a:gd name="connsiteX855" fmla="*/ 443052 w 1514267"/>
                      <a:gd name="connsiteY855" fmla="*/ 135288 h 135287"/>
                      <a:gd name="connsiteX856" fmla="*/ 440018 w 1514267"/>
                      <a:gd name="connsiteY856" fmla="*/ 135288 h 135287"/>
                      <a:gd name="connsiteX857" fmla="*/ 436983 w 1514267"/>
                      <a:gd name="connsiteY857" fmla="*/ 135288 h 135287"/>
                      <a:gd name="connsiteX858" fmla="*/ 433949 w 1514267"/>
                      <a:gd name="connsiteY858" fmla="*/ 135288 h 135287"/>
                      <a:gd name="connsiteX859" fmla="*/ 430914 w 1514267"/>
                      <a:gd name="connsiteY859" fmla="*/ 135288 h 135287"/>
                      <a:gd name="connsiteX860" fmla="*/ 427879 w 1514267"/>
                      <a:gd name="connsiteY860" fmla="*/ 135288 h 135287"/>
                      <a:gd name="connsiteX861" fmla="*/ 424845 w 1514267"/>
                      <a:gd name="connsiteY861" fmla="*/ 135288 h 135287"/>
                      <a:gd name="connsiteX862" fmla="*/ 421810 w 1514267"/>
                      <a:gd name="connsiteY862" fmla="*/ 135288 h 135287"/>
                      <a:gd name="connsiteX863" fmla="*/ 418776 w 1514267"/>
                      <a:gd name="connsiteY863" fmla="*/ 135288 h 135287"/>
                      <a:gd name="connsiteX864" fmla="*/ 415741 w 1514267"/>
                      <a:gd name="connsiteY864" fmla="*/ 135288 h 135287"/>
                      <a:gd name="connsiteX865" fmla="*/ 412706 w 1514267"/>
                      <a:gd name="connsiteY865" fmla="*/ 135288 h 135287"/>
                      <a:gd name="connsiteX866" fmla="*/ 409672 w 1514267"/>
                      <a:gd name="connsiteY866" fmla="*/ 135288 h 135287"/>
                      <a:gd name="connsiteX867" fmla="*/ 406637 w 1514267"/>
                      <a:gd name="connsiteY867" fmla="*/ 135288 h 135287"/>
                      <a:gd name="connsiteX868" fmla="*/ 403603 w 1514267"/>
                      <a:gd name="connsiteY868" fmla="*/ 135288 h 135287"/>
                      <a:gd name="connsiteX869" fmla="*/ 400568 w 1514267"/>
                      <a:gd name="connsiteY869" fmla="*/ 135288 h 135287"/>
                      <a:gd name="connsiteX870" fmla="*/ 397533 w 1514267"/>
                      <a:gd name="connsiteY870" fmla="*/ 135288 h 135287"/>
                      <a:gd name="connsiteX871" fmla="*/ 394499 w 1514267"/>
                      <a:gd name="connsiteY871" fmla="*/ 135288 h 135287"/>
                      <a:gd name="connsiteX872" fmla="*/ 391464 w 1514267"/>
                      <a:gd name="connsiteY872" fmla="*/ 135288 h 135287"/>
                      <a:gd name="connsiteX873" fmla="*/ 388430 w 1514267"/>
                      <a:gd name="connsiteY873" fmla="*/ 135288 h 135287"/>
                      <a:gd name="connsiteX874" fmla="*/ 385395 w 1514267"/>
                      <a:gd name="connsiteY874" fmla="*/ 135288 h 135287"/>
                      <a:gd name="connsiteX875" fmla="*/ 382360 w 1514267"/>
                      <a:gd name="connsiteY875" fmla="*/ 135288 h 135287"/>
                      <a:gd name="connsiteX876" fmla="*/ 379326 w 1514267"/>
                      <a:gd name="connsiteY876" fmla="*/ 135288 h 135287"/>
                      <a:gd name="connsiteX877" fmla="*/ 376291 w 1514267"/>
                      <a:gd name="connsiteY877" fmla="*/ 135288 h 135287"/>
                      <a:gd name="connsiteX878" fmla="*/ 373256 w 1514267"/>
                      <a:gd name="connsiteY878" fmla="*/ 135288 h 135287"/>
                      <a:gd name="connsiteX879" fmla="*/ 370222 w 1514267"/>
                      <a:gd name="connsiteY879" fmla="*/ 135288 h 135287"/>
                      <a:gd name="connsiteX880" fmla="*/ 367187 w 1514267"/>
                      <a:gd name="connsiteY880" fmla="*/ 135288 h 135287"/>
                      <a:gd name="connsiteX881" fmla="*/ 364153 w 1514267"/>
                      <a:gd name="connsiteY881" fmla="*/ 135288 h 135287"/>
                      <a:gd name="connsiteX882" fmla="*/ 361118 w 1514267"/>
                      <a:gd name="connsiteY882" fmla="*/ 135288 h 135287"/>
                      <a:gd name="connsiteX883" fmla="*/ 358083 w 1514267"/>
                      <a:gd name="connsiteY883" fmla="*/ 135288 h 135287"/>
                      <a:gd name="connsiteX884" fmla="*/ 355049 w 1514267"/>
                      <a:gd name="connsiteY884" fmla="*/ 135288 h 135287"/>
                      <a:gd name="connsiteX885" fmla="*/ 352014 w 1514267"/>
                      <a:gd name="connsiteY885" fmla="*/ 135288 h 135287"/>
                      <a:gd name="connsiteX886" fmla="*/ 348980 w 1514267"/>
                      <a:gd name="connsiteY886" fmla="*/ 135288 h 135287"/>
                      <a:gd name="connsiteX887" fmla="*/ 345945 w 1514267"/>
                      <a:gd name="connsiteY887" fmla="*/ 135288 h 135287"/>
                      <a:gd name="connsiteX888" fmla="*/ 342910 w 1514267"/>
                      <a:gd name="connsiteY888" fmla="*/ 135288 h 135287"/>
                      <a:gd name="connsiteX889" fmla="*/ 339876 w 1514267"/>
                      <a:gd name="connsiteY889" fmla="*/ 135288 h 135287"/>
                      <a:gd name="connsiteX890" fmla="*/ 336841 w 1514267"/>
                      <a:gd name="connsiteY890" fmla="*/ 135288 h 135287"/>
                      <a:gd name="connsiteX891" fmla="*/ 333807 w 1514267"/>
                      <a:gd name="connsiteY891" fmla="*/ 135288 h 135287"/>
                      <a:gd name="connsiteX892" fmla="*/ 330772 w 1514267"/>
                      <a:gd name="connsiteY892" fmla="*/ 135288 h 135287"/>
                      <a:gd name="connsiteX893" fmla="*/ 327737 w 1514267"/>
                      <a:gd name="connsiteY893" fmla="*/ 135288 h 135287"/>
                      <a:gd name="connsiteX894" fmla="*/ 324703 w 1514267"/>
                      <a:gd name="connsiteY894" fmla="*/ 135288 h 135287"/>
                      <a:gd name="connsiteX895" fmla="*/ 321668 w 1514267"/>
                      <a:gd name="connsiteY895" fmla="*/ 135288 h 135287"/>
                      <a:gd name="connsiteX896" fmla="*/ 318634 w 1514267"/>
                      <a:gd name="connsiteY896" fmla="*/ 135288 h 135287"/>
                      <a:gd name="connsiteX897" fmla="*/ 315599 w 1514267"/>
                      <a:gd name="connsiteY897" fmla="*/ 135288 h 135287"/>
                      <a:gd name="connsiteX898" fmla="*/ 312564 w 1514267"/>
                      <a:gd name="connsiteY898" fmla="*/ 135288 h 135287"/>
                      <a:gd name="connsiteX899" fmla="*/ 309530 w 1514267"/>
                      <a:gd name="connsiteY899" fmla="*/ 135288 h 135287"/>
                      <a:gd name="connsiteX900" fmla="*/ 306495 w 1514267"/>
                      <a:gd name="connsiteY900" fmla="*/ 135288 h 135287"/>
                      <a:gd name="connsiteX901" fmla="*/ 303461 w 1514267"/>
                      <a:gd name="connsiteY901" fmla="*/ 135288 h 135287"/>
                      <a:gd name="connsiteX902" fmla="*/ 300426 w 1514267"/>
                      <a:gd name="connsiteY902" fmla="*/ 135288 h 135287"/>
                      <a:gd name="connsiteX903" fmla="*/ 297391 w 1514267"/>
                      <a:gd name="connsiteY903" fmla="*/ 135288 h 135287"/>
                      <a:gd name="connsiteX904" fmla="*/ 294357 w 1514267"/>
                      <a:gd name="connsiteY904" fmla="*/ 135288 h 135287"/>
                      <a:gd name="connsiteX905" fmla="*/ 291322 w 1514267"/>
                      <a:gd name="connsiteY905" fmla="*/ 135288 h 135287"/>
                      <a:gd name="connsiteX906" fmla="*/ 288288 w 1514267"/>
                      <a:gd name="connsiteY906" fmla="*/ 135288 h 135287"/>
                      <a:gd name="connsiteX907" fmla="*/ 285253 w 1514267"/>
                      <a:gd name="connsiteY907" fmla="*/ 135288 h 135287"/>
                      <a:gd name="connsiteX908" fmla="*/ 282218 w 1514267"/>
                      <a:gd name="connsiteY908" fmla="*/ 135288 h 135287"/>
                      <a:gd name="connsiteX909" fmla="*/ 279184 w 1514267"/>
                      <a:gd name="connsiteY909" fmla="*/ 135288 h 135287"/>
                      <a:gd name="connsiteX910" fmla="*/ 276149 w 1514267"/>
                      <a:gd name="connsiteY910" fmla="*/ 135288 h 135287"/>
                      <a:gd name="connsiteX911" fmla="*/ 273115 w 1514267"/>
                      <a:gd name="connsiteY911" fmla="*/ 135288 h 135287"/>
                      <a:gd name="connsiteX912" fmla="*/ 270080 w 1514267"/>
                      <a:gd name="connsiteY912" fmla="*/ 135288 h 135287"/>
                      <a:gd name="connsiteX913" fmla="*/ 267045 w 1514267"/>
                      <a:gd name="connsiteY913" fmla="*/ 135288 h 135287"/>
                      <a:gd name="connsiteX914" fmla="*/ 264011 w 1514267"/>
                      <a:gd name="connsiteY914" fmla="*/ 135288 h 135287"/>
                      <a:gd name="connsiteX915" fmla="*/ 260976 w 1514267"/>
                      <a:gd name="connsiteY915" fmla="*/ 135288 h 135287"/>
                      <a:gd name="connsiteX916" fmla="*/ 257941 w 1514267"/>
                      <a:gd name="connsiteY916" fmla="*/ 135288 h 135287"/>
                      <a:gd name="connsiteX917" fmla="*/ 254907 w 1514267"/>
                      <a:gd name="connsiteY917" fmla="*/ 135288 h 135287"/>
                      <a:gd name="connsiteX918" fmla="*/ 251872 w 1514267"/>
                      <a:gd name="connsiteY918" fmla="*/ 135288 h 135287"/>
                      <a:gd name="connsiteX919" fmla="*/ 248838 w 1514267"/>
                      <a:gd name="connsiteY919" fmla="*/ 135288 h 135287"/>
                      <a:gd name="connsiteX920" fmla="*/ 245803 w 1514267"/>
                      <a:gd name="connsiteY920" fmla="*/ 135288 h 135287"/>
                      <a:gd name="connsiteX921" fmla="*/ 242768 w 1514267"/>
                      <a:gd name="connsiteY921" fmla="*/ 135288 h 135287"/>
                      <a:gd name="connsiteX922" fmla="*/ 239734 w 1514267"/>
                      <a:gd name="connsiteY922" fmla="*/ 135288 h 135287"/>
                      <a:gd name="connsiteX923" fmla="*/ 236699 w 1514267"/>
                      <a:gd name="connsiteY923" fmla="*/ 135288 h 135287"/>
                      <a:gd name="connsiteX924" fmla="*/ 233665 w 1514267"/>
                      <a:gd name="connsiteY924" fmla="*/ 135288 h 135287"/>
                      <a:gd name="connsiteX925" fmla="*/ 230630 w 1514267"/>
                      <a:gd name="connsiteY925" fmla="*/ 135288 h 135287"/>
                      <a:gd name="connsiteX926" fmla="*/ 227595 w 1514267"/>
                      <a:gd name="connsiteY926" fmla="*/ 135288 h 135287"/>
                      <a:gd name="connsiteX927" fmla="*/ 224561 w 1514267"/>
                      <a:gd name="connsiteY927" fmla="*/ 135288 h 135287"/>
                      <a:gd name="connsiteX928" fmla="*/ 221526 w 1514267"/>
                      <a:gd name="connsiteY928" fmla="*/ 135288 h 135287"/>
                      <a:gd name="connsiteX929" fmla="*/ 218492 w 1514267"/>
                      <a:gd name="connsiteY929" fmla="*/ 135288 h 135287"/>
                      <a:gd name="connsiteX930" fmla="*/ 215457 w 1514267"/>
                      <a:gd name="connsiteY930" fmla="*/ 135288 h 135287"/>
                      <a:gd name="connsiteX931" fmla="*/ 212422 w 1514267"/>
                      <a:gd name="connsiteY931" fmla="*/ 135288 h 135287"/>
                      <a:gd name="connsiteX932" fmla="*/ 209388 w 1514267"/>
                      <a:gd name="connsiteY932" fmla="*/ 135288 h 135287"/>
                      <a:gd name="connsiteX933" fmla="*/ 206353 w 1514267"/>
                      <a:gd name="connsiteY933" fmla="*/ 135288 h 135287"/>
                      <a:gd name="connsiteX934" fmla="*/ 203319 w 1514267"/>
                      <a:gd name="connsiteY934" fmla="*/ 135288 h 135287"/>
                      <a:gd name="connsiteX935" fmla="*/ 200284 w 1514267"/>
                      <a:gd name="connsiteY935" fmla="*/ 135288 h 135287"/>
                      <a:gd name="connsiteX936" fmla="*/ 197249 w 1514267"/>
                      <a:gd name="connsiteY936" fmla="*/ 135288 h 135287"/>
                      <a:gd name="connsiteX937" fmla="*/ 194215 w 1514267"/>
                      <a:gd name="connsiteY937" fmla="*/ 135288 h 135287"/>
                      <a:gd name="connsiteX938" fmla="*/ 191180 w 1514267"/>
                      <a:gd name="connsiteY938" fmla="*/ 135288 h 135287"/>
                      <a:gd name="connsiteX939" fmla="*/ 188146 w 1514267"/>
                      <a:gd name="connsiteY939" fmla="*/ 135288 h 135287"/>
                      <a:gd name="connsiteX940" fmla="*/ 185111 w 1514267"/>
                      <a:gd name="connsiteY940" fmla="*/ 135288 h 135287"/>
                      <a:gd name="connsiteX941" fmla="*/ 182076 w 1514267"/>
                      <a:gd name="connsiteY941" fmla="*/ 135288 h 135287"/>
                      <a:gd name="connsiteX942" fmla="*/ 179042 w 1514267"/>
                      <a:gd name="connsiteY942" fmla="*/ 135288 h 135287"/>
                      <a:gd name="connsiteX943" fmla="*/ 176007 w 1514267"/>
                      <a:gd name="connsiteY943" fmla="*/ 135288 h 135287"/>
                      <a:gd name="connsiteX944" fmla="*/ 172973 w 1514267"/>
                      <a:gd name="connsiteY944" fmla="*/ 135288 h 135287"/>
                      <a:gd name="connsiteX945" fmla="*/ 169938 w 1514267"/>
                      <a:gd name="connsiteY945" fmla="*/ 135288 h 135287"/>
                      <a:gd name="connsiteX946" fmla="*/ 166903 w 1514267"/>
                      <a:gd name="connsiteY946" fmla="*/ 135288 h 135287"/>
                      <a:gd name="connsiteX947" fmla="*/ 163869 w 1514267"/>
                      <a:gd name="connsiteY947" fmla="*/ 135288 h 135287"/>
                      <a:gd name="connsiteX948" fmla="*/ 160834 w 1514267"/>
                      <a:gd name="connsiteY948" fmla="*/ 135288 h 135287"/>
                      <a:gd name="connsiteX949" fmla="*/ 157800 w 1514267"/>
                      <a:gd name="connsiteY949" fmla="*/ 135288 h 135287"/>
                      <a:gd name="connsiteX950" fmla="*/ 154765 w 1514267"/>
                      <a:gd name="connsiteY950" fmla="*/ 135288 h 135287"/>
                      <a:gd name="connsiteX951" fmla="*/ 151730 w 1514267"/>
                      <a:gd name="connsiteY951" fmla="*/ 135288 h 135287"/>
                      <a:gd name="connsiteX952" fmla="*/ 148696 w 1514267"/>
                      <a:gd name="connsiteY952" fmla="*/ 135288 h 135287"/>
                      <a:gd name="connsiteX953" fmla="*/ 145661 w 1514267"/>
                      <a:gd name="connsiteY953" fmla="*/ 135288 h 135287"/>
                      <a:gd name="connsiteX954" fmla="*/ 142626 w 1514267"/>
                      <a:gd name="connsiteY954" fmla="*/ 135288 h 135287"/>
                      <a:gd name="connsiteX955" fmla="*/ 139592 w 1514267"/>
                      <a:gd name="connsiteY955" fmla="*/ 135288 h 135287"/>
                      <a:gd name="connsiteX956" fmla="*/ 136557 w 1514267"/>
                      <a:gd name="connsiteY956" fmla="*/ 135288 h 135287"/>
                      <a:gd name="connsiteX957" fmla="*/ 133523 w 1514267"/>
                      <a:gd name="connsiteY957" fmla="*/ 135288 h 135287"/>
                      <a:gd name="connsiteX958" fmla="*/ 130488 w 1514267"/>
                      <a:gd name="connsiteY958" fmla="*/ 135288 h 135287"/>
                      <a:gd name="connsiteX959" fmla="*/ 127453 w 1514267"/>
                      <a:gd name="connsiteY959" fmla="*/ 135288 h 135287"/>
                      <a:gd name="connsiteX960" fmla="*/ 124419 w 1514267"/>
                      <a:gd name="connsiteY960" fmla="*/ 135288 h 135287"/>
                      <a:gd name="connsiteX961" fmla="*/ 121384 w 1514267"/>
                      <a:gd name="connsiteY961" fmla="*/ 135288 h 135287"/>
                      <a:gd name="connsiteX962" fmla="*/ 118350 w 1514267"/>
                      <a:gd name="connsiteY962" fmla="*/ 135288 h 135287"/>
                      <a:gd name="connsiteX963" fmla="*/ 115315 w 1514267"/>
                      <a:gd name="connsiteY963" fmla="*/ 135288 h 135287"/>
                      <a:gd name="connsiteX964" fmla="*/ 112280 w 1514267"/>
                      <a:gd name="connsiteY964" fmla="*/ 135288 h 135287"/>
                      <a:gd name="connsiteX965" fmla="*/ 109246 w 1514267"/>
                      <a:gd name="connsiteY965" fmla="*/ 135288 h 135287"/>
                      <a:gd name="connsiteX966" fmla="*/ 106211 w 1514267"/>
                      <a:gd name="connsiteY966" fmla="*/ 135288 h 135287"/>
                      <a:gd name="connsiteX967" fmla="*/ 103177 w 1514267"/>
                      <a:gd name="connsiteY967" fmla="*/ 135288 h 135287"/>
                      <a:gd name="connsiteX968" fmla="*/ 100142 w 1514267"/>
                      <a:gd name="connsiteY968" fmla="*/ 135288 h 135287"/>
                      <a:gd name="connsiteX969" fmla="*/ 97107 w 1514267"/>
                      <a:gd name="connsiteY969" fmla="*/ 135288 h 135287"/>
                      <a:gd name="connsiteX970" fmla="*/ 94073 w 1514267"/>
                      <a:gd name="connsiteY970" fmla="*/ 135288 h 135287"/>
                      <a:gd name="connsiteX971" fmla="*/ 91038 w 1514267"/>
                      <a:gd name="connsiteY971" fmla="*/ 135288 h 135287"/>
                      <a:gd name="connsiteX972" fmla="*/ 88004 w 1514267"/>
                      <a:gd name="connsiteY972" fmla="*/ 135288 h 135287"/>
                      <a:gd name="connsiteX973" fmla="*/ 84969 w 1514267"/>
                      <a:gd name="connsiteY973" fmla="*/ 135288 h 135287"/>
                      <a:gd name="connsiteX974" fmla="*/ 81934 w 1514267"/>
                      <a:gd name="connsiteY974" fmla="*/ 135288 h 135287"/>
                      <a:gd name="connsiteX975" fmla="*/ 78900 w 1514267"/>
                      <a:gd name="connsiteY975" fmla="*/ 135288 h 135287"/>
                      <a:gd name="connsiteX976" fmla="*/ 75865 w 1514267"/>
                      <a:gd name="connsiteY976" fmla="*/ 135288 h 135287"/>
                      <a:gd name="connsiteX977" fmla="*/ 72831 w 1514267"/>
                      <a:gd name="connsiteY977" fmla="*/ 135288 h 135287"/>
                      <a:gd name="connsiteX978" fmla="*/ 69796 w 1514267"/>
                      <a:gd name="connsiteY978" fmla="*/ 135288 h 135287"/>
                      <a:gd name="connsiteX979" fmla="*/ 66761 w 1514267"/>
                      <a:gd name="connsiteY979" fmla="*/ 135288 h 135287"/>
                      <a:gd name="connsiteX980" fmla="*/ 63727 w 1514267"/>
                      <a:gd name="connsiteY980" fmla="*/ 135288 h 135287"/>
                      <a:gd name="connsiteX981" fmla="*/ 60692 w 1514267"/>
                      <a:gd name="connsiteY981" fmla="*/ 135288 h 135287"/>
                      <a:gd name="connsiteX982" fmla="*/ 57658 w 1514267"/>
                      <a:gd name="connsiteY982" fmla="*/ 135288 h 135287"/>
                      <a:gd name="connsiteX983" fmla="*/ 54623 w 1514267"/>
                      <a:gd name="connsiteY983" fmla="*/ 135288 h 135287"/>
                      <a:gd name="connsiteX984" fmla="*/ 51588 w 1514267"/>
                      <a:gd name="connsiteY984" fmla="*/ 135288 h 135287"/>
                      <a:gd name="connsiteX985" fmla="*/ 48554 w 1514267"/>
                      <a:gd name="connsiteY985" fmla="*/ 135288 h 135287"/>
                      <a:gd name="connsiteX986" fmla="*/ 45519 w 1514267"/>
                      <a:gd name="connsiteY986" fmla="*/ 135288 h 135287"/>
                      <a:gd name="connsiteX987" fmla="*/ 42484 w 1514267"/>
                      <a:gd name="connsiteY987" fmla="*/ 135288 h 135287"/>
                      <a:gd name="connsiteX988" fmla="*/ 39450 w 1514267"/>
                      <a:gd name="connsiteY988" fmla="*/ 135288 h 135287"/>
                      <a:gd name="connsiteX989" fmla="*/ 36415 w 1514267"/>
                      <a:gd name="connsiteY989" fmla="*/ 135288 h 135287"/>
                      <a:gd name="connsiteX990" fmla="*/ 33381 w 1514267"/>
                      <a:gd name="connsiteY990" fmla="*/ 135288 h 135287"/>
                      <a:gd name="connsiteX991" fmla="*/ 30346 w 1514267"/>
                      <a:gd name="connsiteY991" fmla="*/ 135288 h 135287"/>
                      <a:gd name="connsiteX992" fmla="*/ 27311 w 1514267"/>
                      <a:gd name="connsiteY992" fmla="*/ 135288 h 135287"/>
                      <a:gd name="connsiteX993" fmla="*/ 24277 w 1514267"/>
                      <a:gd name="connsiteY993" fmla="*/ 135288 h 135287"/>
                      <a:gd name="connsiteX994" fmla="*/ 21242 w 1514267"/>
                      <a:gd name="connsiteY994" fmla="*/ 135288 h 135287"/>
                      <a:gd name="connsiteX995" fmla="*/ 18208 w 1514267"/>
                      <a:gd name="connsiteY995" fmla="*/ 135288 h 135287"/>
                      <a:gd name="connsiteX996" fmla="*/ 15173 w 1514267"/>
                      <a:gd name="connsiteY996" fmla="*/ 135288 h 135287"/>
                      <a:gd name="connsiteX997" fmla="*/ 12138 w 1514267"/>
                      <a:gd name="connsiteY997" fmla="*/ 135288 h 135287"/>
                      <a:gd name="connsiteX998" fmla="*/ 9104 w 1514267"/>
                      <a:gd name="connsiteY998" fmla="*/ 135288 h 135287"/>
                      <a:gd name="connsiteX999" fmla="*/ 6069 w 1514267"/>
                      <a:gd name="connsiteY999" fmla="*/ 135288 h 135287"/>
                      <a:gd name="connsiteX1000" fmla="*/ 3035 w 1514267"/>
                      <a:gd name="connsiteY1000" fmla="*/ 135288 h 135287"/>
                      <a:gd name="connsiteX1001" fmla="*/ 0 w 1514267"/>
                      <a:gd name="connsiteY1001" fmla="*/ 135288 h 135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  <a:cxn ang="0">
                        <a:pos x="connsiteX359" y="connsiteY359"/>
                      </a:cxn>
                      <a:cxn ang="0">
                        <a:pos x="connsiteX360" y="connsiteY360"/>
                      </a:cxn>
                      <a:cxn ang="0">
                        <a:pos x="connsiteX361" y="connsiteY361"/>
                      </a:cxn>
                      <a:cxn ang="0">
                        <a:pos x="connsiteX362" y="connsiteY362"/>
                      </a:cxn>
                      <a:cxn ang="0">
                        <a:pos x="connsiteX363" y="connsiteY363"/>
                      </a:cxn>
                      <a:cxn ang="0">
                        <a:pos x="connsiteX364" y="connsiteY364"/>
                      </a:cxn>
                      <a:cxn ang="0">
                        <a:pos x="connsiteX365" y="connsiteY365"/>
                      </a:cxn>
                      <a:cxn ang="0">
                        <a:pos x="connsiteX366" y="connsiteY366"/>
                      </a:cxn>
                      <a:cxn ang="0">
                        <a:pos x="connsiteX367" y="connsiteY367"/>
                      </a:cxn>
                      <a:cxn ang="0">
                        <a:pos x="connsiteX368" y="connsiteY368"/>
                      </a:cxn>
                      <a:cxn ang="0">
                        <a:pos x="connsiteX369" y="connsiteY369"/>
                      </a:cxn>
                      <a:cxn ang="0">
                        <a:pos x="connsiteX370" y="connsiteY370"/>
                      </a:cxn>
                      <a:cxn ang="0">
                        <a:pos x="connsiteX371" y="connsiteY371"/>
                      </a:cxn>
                      <a:cxn ang="0">
                        <a:pos x="connsiteX372" y="connsiteY372"/>
                      </a:cxn>
                      <a:cxn ang="0">
                        <a:pos x="connsiteX373" y="connsiteY373"/>
                      </a:cxn>
                      <a:cxn ang="0">
                        <a:pos x="connsiteX374" y="connsiteY374"/>
                      </a:cxn>
                      <a:cxn ang="0">
                        <a:pos x="connsiteX375" y="connsiteY375"/>
                      </a:cxn>
                      <a:cxn ang="0">
                        <a:pos x="connsiteX376" y="connsiteY376"/>
                      </a:cxn>
                      <a:cxn ang="0">
                        <a:pos x="connsiteX377" y="connsiteY377"/>
                      </a:cxn>
                      <a:cxn ang="0">
                        <a:pos x="connsiteX378" y="connsiteY378"/>
                      </a:cxn>
                      <a:cxn ang="0">
                        <a:pos x="connsiteX379" y="connsiteY379"/>
                      </a:cxn>
                      <a:cxn ang="0">
                        <a:pos x="connsiteX380" y="connsiteY380"/>
                      </a:cxn>
                      <a:cxn ang="0">
                        <a:pos x="connsiteX381" y="connsiteY381"/>
                      </a:cxn>
                      <a:cxn ang="0">
                        <a:pos x="connsiteX382" y="connsiteY382"/>
                      </a:cxn>
                      <a:cxn ang="0">
                        <a:pos x="connsiteX383" y="connsiteY383"/>
                      </a:cxn>
                      <a:cxn ang="0">
                        <a:pos x="connsiteX384" y="connsiteY384"/>
                      </a:cxn>
                      <a:cxn ang="0">
                        <a:pos x="connsiteX385" y="connsiteY385"/>
                      </a:cxn>
                      <a:cxn ang="0">
                        <a:pos x="connsiteX386" y="connsiteY386"/>
                      </a:cxn>
                      <a:cxn ang="0">
                        <a:pos x="connsiteX387" y="connsiteY387"/>
                      </a:cxn>
                      <a:cxn ang="0">
                        <a:pos x="connsiteX388" y="connsiteY388"/>
                      </a:cxn>
                      <a:cxn ang="0">
                        <a:pos x="connsiteX389" y="connsiteY389"/>
                      </a:cxn>
                      <a:cxn ang="0">
                        <a:pos x="connsiteX390" y="connsiteY390"/>
                      </a:cxn>
                      <a:cxn ang="0">
                        <a:pos x="connsiteX391" y="connsiteY391"/>
                      </a:cxn>
                      <a:cxn ang="0">
                        <a:pos x="connsiteX392" y="connsiteY392"/>
                      </a:cxn>
                      <a:cxn ang="0">
                        <a:pos x="connsiteX393" y="connsiteY393"/>
                      </a:cxn>
                      <a:cxn ang="0">
                        <a:pos x="connsiteX394" y="connsiteY394"/>
                      </a:cxn>
                      <a:cxn ang="0">
                        <a:pos x="connsiteX395" y="connsiteY395"/>
                      </a:cxn>
                      <a:cxn ang="0">
                        <a:pos x="connsiteX396" y="connsiteY396"/>
                      </a:cxn>
                      <a:cxn ang="0">
                        <a:pos x="connsiteX397" y="connsiteY397"/>
                      </a:cxn>
                      <a:cxn ang="0">
                        <a:pos x="connsiteX398" y="connsiteY398"/>
                      </a:cxn>
                      <a:cxn ang="0">
                        <a:pos x="connsiteX399" y="connsiteY399"/>
                      </a:cxn>
                      <a:cxn ang="0">
                        <a:pos x="connsiteX400" y="connsiteY400"/>
                      </a:cxn>
                      <a:cxn ang="0">
                        <a:pos x="connsiteX401" y="connsiteY401"/>
                      </a:cxn>
                      <a:cxn ang="0">
                        <a:pos x="connsiteX402" y="connsiteY402"/>
                      </a:cxn>
                      <a:cxn ang="0">
                        <a:pos x="connsiteX403" y="connsiteY403"/>
                      </a:cxn>
                      <a:cxn ang="0">
                        <a:pos x="connsiteX404" y="connsiteY404"/>
                      </a:cxn>
                      <a:cxn ang="0">
                        <a:pos x="connsiteX405" y="connsiteY405"/>
                      </a:cxn>
                      <a:cxn ang="0">
                        <a:pos x="connsiteX406" y="connsiteY406"/>
                      </a:cxn>
                      <a:cxn ang="0">
                        <a:pos x="connsiteX407" y="connsiteY407"/>
                      </a:cxn>
                      <a:cxn ang="0">
                        <a:pos x="connsiteX408" y="connsiteY408"/>
                      </a:cxn>
                      <a:cxn ang="0">
                        <a:pos x="connsiteX409" y="connsiteY409"/>
                      </a:cxn>
                      <a:cxn ang="0">
                        <a:pos x="connsiteX410" y="connsiteY410"/>
                      </a:cxn>
                      <a:cxn ang="0">
                        <a:pos x="connsiteX411" y="connsiteY411"/>
                      </a:cxn>
                      <a:cxn ang="0">
                        <a:pos x="connsiteX412" y="connsiteY412"/>
                      </a:cxn>
                      <a:cxn ang="0">
                        <a:pos x="connsiteX413" y="connsiteY413"/>
                      </a:cxn>
                      <a:cxn ang="0">
                        <a:pos x="connsiteX414" y="connsiteY414"/>
                      </a:cxn>
                      <a:cxn ang="0">
                        <a:pos x="connsiteX415" y="connsiteY415"/>
                      </a:cxn>
                      <a:cxn ang="0">
                        <a:pos x="connsiteX416" y="connsiteY416"/>
                      </a:cxn>
                      <a:cxn ang="0">
                        <a:pos x="connsiteX417" y="connsiteY417"/>
                      </a:cxn>
                      <a:cxn ang="0">
                        <a:pos x="connsiteX418" y="connsiteY418"/>
                      </a:cxn>
                      <a:cxn ang="0">
                        <a:pos x="connsiteX419" y="connsiteY419"/>
                      </a:cxn>
                      <a:cxn ang="0">
                        <a:pos x="connsiteX420" y="connsiteY420"/>
                      </a:cxn>
                      <a:cxn ang="0">
                        <a:pos x="connsiteX421" y="connsiteY421"/>
                      </a:cxn>
                      <a:cxn ang="0">
                        <a:pos x="connsiteX422" y="connsiteY422"/>
                      </a:cxn>
                      <a:cxn ang="0">
                        <a:pos x="connsiteX423" y="connsiteY423"/>
                      </a:cxn>
                      <a:cxn ang="0">
                        <a:pos x="connsiteX424" y="connsiteY424"/>
                      </a:cxn>
                      <a:cxn ang="0">
                        <a:pos x="connsiteX425" y="connsiteY425"/>
                      </a:cxn>
                      <a:cxn ang="0">
                        <a:pos x="connsiteX426" y="connsiteY426"/>
                      </a:cxn>
                      <a:cxn ang="0">
                        <a:pos x="connsiteX427" y="connsiteY427"/>
                      </a:cxn>
                      <a:cxn ang="0">
                        <a:pos x="connsiteX428" y="connsiteY428"/>
                      </a:cxn>
                      <a:cxn ang="0">
                        <a:pos x="connsiteX429" y="connsiteY429"/>
                      </a:cxn>
                      <a:cxn ang="0">
                        <a:pos x="connsiteX430" y="connsiteY430"/>
                      </a:cxn>
                      <a:cxn ang="0">
                        <a:pos x="connsiteX431" y="connsiteY431"/>
                      </a:cxn>
                      <a:cxn ang="0">
                        <a:pos x="connsiteX432" y="connsiteY432"/>
                      </a:cxn>
                      <a:cxn ang="0">
                        <a:pos x="connsiteX433" y="connsiteY433"/>
                      </a:cxn>
                      <a:cxn ang="0">
                        <a:pos x="connsiteX434" y="connsiteY434"/>
                      </a:cxn>
                      <a:cxn ang="0">
                        <a:pos x="connsiteX435" y="connsiteY435"/>
                      </a:cxn>
                      <a:cxn ang="0">
                        <a:pos x="connsiteX436" y="connsiteY436"/>
                      </a:cxn>
                      <a:cxn ang="0">
                        <a:pos x="connsiteX437" y="connsiteY437"/>
                      </a:cxn>
                      <a:cxn ang="0">
                        <a:pos x="connsiteX438" y="connsiteY438"/>
                      </a:cxn>
                      <a:cxn ang="0">
                        <a:pos x="connsiteX439" y="connsiteY439"/>
                      </a:cxn>
                      <a:cxn ang="0">
                        <a:pos x="connsiteX440" y="connsiteY440"/>
                      </a:cxn>
                      <a:cxn ang="0">
                        <a:pos x="connsiteX441" y="connsiteY441"/>
                      </a:cxn>
                      <a:cxn ang="0">
                        <a:pos x="connsiteX442" y="connsiteY442"/>
                      </a:cxn>
                      <a:cxn ang="0">
                        <a:pos x="connsiteX443" y="connsiteY443"/>
                      </a:cxn>
                      <a:cxn ang="0">
                        <a:pos x="connsiteX444" y="connsiteY444"/>
                      </a:cxn>
                      <a:cxn ang="0">
                        <a:pos x="connsiteX445" y="connsiteY445"/>
                      </a:cxn>
                      <a:cxn ang="0">
                        <a:pos x="connsiteX446" y="connsiteY446"/>
                      </a:cxn>
                      <a:cxn ang="0">
                        <a:pos x="connsiteX447" y="connsiteY447"/>
                      </a:cxn>
                      <a:cxn ang="0">
                        <a:pos x="connsiteX448" y="connsiteY448"/>
                      </a:cxn>
                      <a:cxn ang="0">
                        <a:pos x="connsiteX449" y="connsiteY449"/>
                      </a:cxn>
                      <a:cxn ang="0">
                        <a:pos x="connsiteX450" y="connsiteY450"/>
                      </a:cxn>
                      <a:cxn ang="0">
                        <a:pos x="connsiteX451" y="connsiteY451"/>
                      </a:cxn>
                      <a:cxn ang="0">
                        <a:pos x="connsiteX452" y="connsiteY452"/>
                      </a:cxn>
                      <a:cxn ang="0">
                        <a:pos x="connsiteX453" y="connsiteY453"/>
                      </a:cxn>
                      <a:cxn ang="0">
                        <a:pos x="connsiteX454" y="connsiteY454"/>
                      </a:cxn>
                      <a:cxn ang="0">
                        <a:pos x="connsiteX455" y="connsiteY455"/>
                      </a:cxn>
                      <a:cxn ang="0">
                        <a:pos x="connsiteX456" y="connsiteY456"/>
                      </a:cxn>
                      <a:cxn ang="0">
                        <a:pos x="connsiteX457" y="connsiteY457"/>
                      </a:cxn>
                      <a:cxn ang="0">
                        <a:pos x="connsiteX458" y="connsiteY458"/>
                      </a:cxn>
                      <a:cxn ang="0">
                        <a:pos x="connsiteX459" y="connsiteY459"/>
                      </a:cxn>
                      <a:cxn ang="0">
                        <a:pos x="connsiteX460" y="connsiteY460"/>
                      </a:cxn>
                      <a:cxn ang="0">
                        <a:pos x="connsiteX461" y="connsiteY461"/>
                      </a:cxn>
                      <a:cxn ang="0">
                        <a:pos x="connsiteX462" y="connsiteY462"/>
                      </a:cxn>
                      <a:cxn ang="0">
                        <a:pos x="connsiteX463" y="connsiteY463"/>
                      </a:cxn>
                      <a:cxn ang="0">
                        <a:pos x="connsiteX464" y="connsiteY464"/>
                      </a:cxn>
                      <a:cxn ang="0">
                        <a:pos x="connsiteX465" y="connsiteY465"/>
                      </a:cxn>
                      <a:cxn ang="0">
                        <a:pos x="connsiteX466" y="connsiteY466"/>
                      </a:cxn>
                      <a:cxn ang="0">
                        <a:pos x="connsiteX467" y="connsiteY467"/>
                      </a:cxn>
                      <a:cxn ang="0">
                        <a:pos x="connsiteX468" y="connsiteY468"/>
                      </a:cxn>
                      <a:cxn ang="0">
                        <a:pos x="connsiteX469" y="connsiteY469"/>
                      </a:cxn>
                      <a:cxn ang="0">
                        <a:pos x="connsiteX470" y="connsiteY470"/>
                      </a:cxn>
                      <a:cxn ang="0">
                        <a:pos x="connsiteX471" y="connsiteY471"/>
                      </a:cxn>
                      <a:cxn ang="0">
                        <a:pos x="connsiteX472" y="connsiteY472"/>
                      </a:cxn>
                      <a:cxn ang="0">
                        <a:pos x="connsiteX473" y="connsiteY473"/>
                      </a:cxn>
                      <a:cxn ang="0">
                        <a:pos x="connsiteX474" y="connsiteY474"/>
                      </a:cxn>
                      <a:cxn ang="0">
                        <a:pos x="connsiteX475" y="connsiteY475"/>
                      </a:cxn>
                      <a:cxn ang="0">
                        <a:pos x="connsiteX476" y="connsiteY476"/>
                      </a:cxn>
                      <a:cxn ang="0">
                        <a:pos x="connsiteX477" y="connsiteY477"/>
                      </a:cxn>
                      <a:cxn ang="0">
                        <a:pos x="connsiteX478" y="connsiteY478"/>
                      </a:cxn>
                      <a:cxn ang="0">
                        <a:pos x="connsiteX479" y="connsiteY479"/>
                      </a:cxn>
                      <a:cxn ang="0">
                        <a:pos x="connsiteX480" y="connsiteY480"/>
                      </a:cxn>
                      <a:cxn ang="0">
                        <a:pos x="connsiteX481" y="connsiteY481"/>
                      </a:cxn>
                      <a:cxn ang="0">
                        <a:pos x="connsiteX482" y="connsiteY482"/>
                      </a:cxn>
                      <a:cxn ang="0">
                        <a:pos x="connsiteX483" y="connsiteY483"/>
                      </a:cxn>
                      <a:cxn ang="0">
                        <a:pos x="connsiteX484" y="connsiteY484"/>
                      </a:cxn>
                      <a:cxn ang="0">
                        <a:pos x="connsiteX485" y="connsiteY485"/>
                      </a:cxn>
                      <a:cxn ang="0">
                        <a:pos x="connsiteX486" y="connsiteY486"/>
                      </a:cxn>
                      <a:cxn ang="0">
                        <a:pos x="connsiteX487" y="connsiteY487"/>
                      </a:cxn>
                      <a:cxn ang="0">
                        <a:pos x="connsiteX488" y="connsiteY488"/>
                      </a:cxn>
                      <a:cxn ang="0">
                        <a:pos x="connsiteX489" y="connsiteY489"/>
                      </a:cxn>
                      <a:cxn ang="0">
                        <a:pos x="connsiteX490" y="connsiteY490"/>
                      </a:cxn>
                      <a:cxn ang="0">
                        <a:pos x="connsiteX491" y="connsiteY491"/>
                      </a:cxn>
                      <a:cxn ang="0">
                        <a:pos x="connsiteX492" y="connsiteY492"/>
                      </a:cxn>
                      <a:cxn ang="0">
                        <a:pos x="connsiteX493" y="connsiteY493"/>
                      </a:cxn>
                      <a:cxn ang="0">
                        <a:pos x="connsiteX494" y="connsiteY494"/>
                      </a:cxn>
                      <a:cxn ang="0">
                        <a:pos x="connsiteX495" y="connsiteY495"/>
                      </a:cxn>
                      <a:cxn ang="0">
                        <a:pos x="connsiteX496" y="connsiteY496"/>
                      </a:cxn>
                      <a:cxn ang="0">
                        <a:pos x="connsiteX497" y="connsiteY497"/>
                      </a:cxn>
                      <a:cxn ang="0">
                        <a:pos x="connsiteX498" y="connsiteY498"/>
                      </a:cxn>
                      <a:cxn ang="0">
                        <a:pos x="connsiteX499" y="connsiteY499"/>
                      </a:cxn>
                      <a:cxn ang="0">
                        <a:pos x="connsiteX500" y="connsiteY500"/>
                      </a:cxn>
                      <a:cxn ang="0">
                        <a:pos x="connsiteX501" y="connsiteY501"/>
                      </a:cxn>
                      <a:cxn ang="0">
                        <a:pos x="connsiteX502" y="connsiteY502"/>
                      </a:cxn>
                      <a:cxn ang="0">
                        <a:pos x="connsiteX503" y="connsiteY503"/>
                      </a:cxn>
                      <a:cxn ang="0">
                        <a:pos x="connsiteX504" y="connsiteY504"/>
                      </a:cxn>
                      <a:cxn ang="0">
                        <a:pos x="connsiteX505" y="connsiteY505"/>
                      </a:cxn>
                      <a:cxn ang="0">
                        <a:pos x="connsiteX506" y="connsiteY506"/>
                      </a:cxn>
                      <a:cxn ang="0">
                        <a:pos x="connsiteX507" y="connsiteY507"/>
                      </a:cxn>
                      <a:cxn ang="0">
                        <a:pos x="connsiteX508" y="connsiteY508"/>
                      </a:cxn>
                      <a:cxn ang="0">
                        <a:pos x="connsiteX509" y="connsiteY509"/>
                      </a:cxn>
                      <a:cxn ang="0">
                        <a:pos x="connsiteX510" y="connsiteY510"/>
                      </a:cxn>
                      <a:cxn ang="0">
                        <a:pos x="connsiteX511" y="connsiteY511"/>
                      </a:cxn>
                      <a:cxn ang="0">
                        <a:pos x="connsiteX512" y="connsiteY512"/>
                      </a:cxn>
                      <a:cxn ang="0">
                        <a:pos x="connsiteX513" y="connsiteY513"/>
                      </a:cxn>
                      <a:cxn ang="0">
                        <a:pos x="connsiteX514" y="connsiteY514"/>
                      </a:cxn>
                      <a:cxn ang="0">
                        <a:pos x="connsiteX515" y="connsiteY515"/>
                      </a:cxn>
                      <a:cxn ang="0">
                        <a:pos x="connsiteX516" y="connsiteY516"/>
                      </a:cxn>
                      <a:cxn ang="0">
                        <a:pos x="connsiteX517" y="connsiteY517"/>
                      </a:cxn>
                      <a:cxn ang="0">
                        <a:pos x="connsiteX518" y="connsiteY518"/>
                      </a:cxn>
                      <a:cxn ang="0">
                        <a:pos x="connsiteX519" y="connsiteY519"/>
                      </a:cxn>
                      <a:cxn ang="0">
                        <a:pos x="connsiteX520" y="connsiteY520"/>
                      </a:cxn>
                      <a:cxn ang="0">
                        <a:pos x="connsiteX521" y="connsiteY521"/>
                      </a:cxn>
                      <a:cxn ang="0">
                        <a:pos x="connsiteX522" y="connsiteY522"/>
                      </a:cxn>
                      <a:cxn ang="0">
                        <a:pos x="connsiteX523" y="connsiteY523"/>
                      </a:cxn>
                      <a:cxn ang="0">
                        <a:pos x="connsiteX524" y="connsiteY524"/>
                      </a:cxn>
                      <a:cxn ang="0">
                        <a:pos x="connsiteX525" y="connsiteY525"/>
                      </a:cxn>
                      <a:cxn ang="0">
                        <a:pos x="connsiteX526" y="connsiteY526"/>
                      </a:cxn>
                      <a:cxn ang="0">
                        <a:pos x="connsiteX527" y="connsiteY527"/>
                      </a:cxn>
                      <a:cxn ang="0">
                        <a:pos x="connsiteX528" y="connsiteY528"/>
                      </a:cxn>
                      <a:cxn ang="0">
                        <a:pos x="connsiteX529" y="connsiteY529"/>
                      </a:cxn>
                      <a:cxn ang="0">
                        <a:pos x="connsiteX530" y="connsiteY530"/>
                      </a:cxn>
                      <a:cxn ang="0">
                        <a:pos x="connsiteX531" y="connsiteY531"/>
                      </a:cxn>
                      <a:cxn ang="0">
                        <a:pos x="connsiteX532" y="connsiteY532"/>
                      </a:cxn>
                      <a:cxn ang="0">
                        <a:pos x="connsiteX533" y="connsiteY533"/>
                      </a:cxn>
                      <a:cxn ang="0">
                        <a:pos x="connsiteX534" y="connsiteY534"/>
                      </a:cxn>
                      <a:cxn ang="0">
                        <a:pos x="connsiteX535" y="connsiteY535"/>
                      </a:cxn>
                      <a:cxn ang="0">
                        <a:pos x="connsiteX536" y="connsiteY536"/>
                      </a:cxn>
                      <a:cxn ang="0">
                        <a:pos x="connsiteX537" y="connsiteY537"/>
                      </a:cxn>
                      <a:cxn ang="0">
                        <a:pos x="connsiteX538" y="connsiteY538"/>
                      </a:cxn>
                      <a:cxn ang="0">
                        <a:pos x="connsiteX539" y="connsiteY539"/>
                      </a:cxn>
                      <a:cxn ang="0">
                        <a:pos x="connsiteX540" y="connsiteY540"/>
                      </a:cxn>
                      <a:cxn ang="0">
                        <a:pos x="connsiteX541" y="connsiteY541"/>
                      </a:cxn>
                      <a:cxn ang="0">
                        <a:pos x="connsiteX542" y="connsiteY542"/>
                      </a:cxn>
                      <a:cxn ang="0">
                        <a:pos x="connsiteX543" y="connsiteY543"/>
                      </a:cxn>
                      <a:cxn ang="0">
                        <a:pos x="connsiteX544" y="connsiteY544"/>
                      </a:cxn>
                      <a:cxn ang="0">
                        <a:pos x="connsiteX545" y="connsiteY545"/>
                      </a:cxn>
                      <a:cxn ang="0">
                        <a:pos x="connsiteX546" y="connsiteY546"/>
                      </a:cxn>
                      <a:cxn ang="0">
                        <a:pos x="connsiteX547" y="connsiteY547"/>
                      </a:cxn>
                      <a:cxn ang="0">
                        <a:pos x="connsiteX548" y="connsiteY548"/>
                      </a:cxn>
                      <a:cxn ang="0">
                        <a:pos x="connsiteX549" y="connsiteY549"/>
                      </a:cxn>
                      <a:cxn ang="0">
                        <a:pos x="connsiteX550" y="connsiteY550"/>
                      </a:cxn>
                      <a:cxn ang="0">
                        <a:pos x="connsiteX551" y="connsiteY551"/>
                      </a:cxn>
                      <a:cxn ang="0">
                        <a:pos x="connsiteX552" y="connsiteY552"/>
                      </a:cxn>
                      <a:cxn ang="0">
                        <a:pos x="connsiteX553" y="connsiteY553"/>
                      </a:cxn>
                      <a:cxn ang="0">
                        <a:pos x="connsiteX554" y="connsiteY554"/>
                      </a:cxn>
                      <a:cxn ang="0">
                        <a:pos x="connsiteX555" y="connsiteY555"/>
                      </a:cxn>
                      <a:cxn ang="0">
                        <a:pos x="connsiteX556" y="connsiteY556"/>
                      </a:cxn>
                      <a:cxn ang="0">
                        <a:pos x="connsiteX557" y="connsiteY557"/>
                      </a:cxn>
                      <a:cxn ang="0">
                        <a:pos x="connsiteX558" y="connsiteY558"/>
                      </a:cxn>
                      <a:cxn ang="0">
                        <a:pos x="connsiteX559" y="connsiteY559"/>
                      </a:cxn>
                      <a:cxn ang="0">
                        <a:pos x="connsiteX560" y="connsiteY560"/>
                      </a:cxn>
                      <a:cxn ang="0">
                        <a:pos x="connsiteX561" y="connsiteY561"/>
                      </a:cxn>
                      <a:cxn ang="0">
                        <a:pos x="connsiteX562" y="connsiteY562"/>
                      </a:cxn>
                      <a:cxn ang="0">
                        <a:pos x="connsiteX563" y="connsiteY563"/>
                      </a:cxn>
                      <a:cxn ang="0">
                        <a:pos x="connsiteX564" y="connsiteY564"/>
                      </a:cxn>
                      <a:cxn ang="0">
                        <a:pos x="connsiteX565" y="connsiteY565"/>
                      </a:cxn>
                      <a:cxn ang="0">
                        <a:pos x="connsiteX566" y="connsiteY566"/>
                      </a:cxn>
                      <a:cxn ang="0">
                        <a:pos x="connsiteX567" y="connsiteY567"/>
                      </a:cxn>
                      <a:cxn ang="0">
                        <a:pos x="connsiteX568" y="connsiteY568"/>
                      </a:cxn>
                      <a:cxn ang="0">
                        <a:pos x="connsiteX569" y="connsiteY569"/>
                      </a:cxn>
                      <a:cxn ang="0">
                        <a:pos x="connsiteX570" y="connsiteY570"/>
                      </a:cxn>
                      <a:cxn ang="0">
                        <a:pos x="connsiteX571" y="connsiteY571"/>
                      </a:cxn>
                      <a:cxn ang="0">
                        <a:pos x="connsiteX572" y="connsiteY572"/>
                      </a:cxn>
                      <a:cxn ang="0">
                        <a:pos x="connsiteX573" y="connsiteY573"/>
                      </a:cxn>
                      <a:cxn ang="0">
                        <a:pos x="connsiteX574" y="connsiteY574"/>
                      </a:cxn>
                      <a:cxn ang="0">
                        <a:pos x="connsiteX575" y="connsiteY575"/>
                      </a:cxn>
                      <a:cxn ang="0">
                        <a:pos x="connsiteX576" y="connsiteY576"/>
                      </a:cxn>
                      <a:cxn ang="0">
                        <a:pos x="connsiteX577" y="connsiteY577"/>
                      </a:cxn>
                      <a:cxn ang="0">
                        <a:pos x="connsiteX578" y="connsiteY578"/>
                      </a:cxn>
                      <a:cxn ang="0">
                        <a:pos x="connsiteX579" y="connsiteY579"/>
                      </a:cxn>
                      <a:cxn ang="0">
                        <a:pos x="connsiteX580" y="connsiteY580"/>
                      </a:cxn>
                      <a:cxn ang="0">
                        <a:pos x="connsiteX581" y="connsiteY581"/>
                      </a:cxn>
                      <a:cxn ang="0">
                        <a:pos x="connsiteX582" y="connsiteY582"/>
                      </a:cxn>
                      <a:cxn ang="0">
                        <a:pos x="connsiteX583" y="connsiteY583"/>
                      </a:cxn>
                      <a:cxn ang="0">
                        <a:pos x="connsiteX584" y="connsiteY584"/>
                      </a:cxn>
                      <a:cxn ang="0">
                        <a:pos x="connsiteX585" y="connsiteY585"/>
                      </a:cxn>
                      <a:cxn ang="0">
                        <a:pos x="connsiteX586" y="connsiteY586"/>
                      </a:cxn>
                      <a:cxn ang="0">
                        <a:pos x="connsiteX587" y="connsiteY587"/>
                      </a:cxn>
                      <a:cxn ang="0">
                        <a:pos x="connsiteX588" y="connsiteY588"/>
                      </a:cxn>
                      <a:cxn ang="0">
                        <a:pos x="connsiteX589" y="connsiteY589"/>
                      </a:cxn>
                      <a:cxn ang="0">
                        <a:pos x="connsiteX590" y="connsiteY590"/>
                      </a:cxn>
                      <a:cxn ang="0">
                        <a:pos x="connsiteX591" y="connsiteY591"/>
                      </a:cxn>
                      <a:cxn ang="0">
                        <a:pos x="connsiteX592" y="connsiteY592"/>
                      </a:cxn>
                      <a:cxn ang="0">
                        <a:pos x="connsiteX593" y="connsiteY593"/>
                      </a:cxn>
                      <a:cxn ang="0">
                        <a:pos x="connsiteX594" y="connsiteY594"/>
                      </a:cxn>
                      <a:cxn ang="0">
                        <a:pos x="connsiteX595" y="connsiteY595"/>
                      </a:cxn>
                      <a:cxn ang="0">
                        <a:pos x="connsiteX596" y="connsiteY596"/>
                      </a:cxn>
                      <a:cxn ang="0">
                        <a:pos x="connsiteX597" y="connsiteY597"/>
                      </a:cxn>
                      <a:cxn ang="0">
                        <a:pos x="connsiteX598" y="connsiteY598"/>
                      </a:cxn>
                      <a:cxn ang="0">
                        <a:pos x="connsiteX599" y="connsiteY599"/>
                      </a:cxn>
                      <a:cxn ang="0">
                        <a:pos x="connsiteX600" y="connsiteY600"/>
                      </a:cxn>
                      <a:cxn ang="0">
                        <a:pos x="connsiteX601" y="connsiteY601"/>
                      </a:cxn>
                      <a:cxn ang="0">
                        <a:pos x="connsiteX602" y="connsiteY602"/>
                      </a:cxn>
                      <a:cxn ang="0">
                        <a:pos x="connsiteX603" y="connsiteY603"/>
                      </a:cxn>
                      <a:cxn ang="0">
                        <a:pos x="connsiteX604" y="connsiteY604"/>
                      </a:cxn>
                      <a:cxn ang="0">
                        <a:pos x="connsiteX605" y="connsiteY605"/>
                      </a:cxn>
                      <a:cxn ang="0">
                        <a:pos x="connsiteX606" y="connsiteY606"/>
                      </a:cxn>
                      <a:cxn ang="0">
                        <a:pos x="connsiteX607" y="connsiteY607"/>
                      </a:cxn>
                      <a:cxn ang="0">
                        <a:pos x="connsiteX608" y="connsiteY608"/>
                      </a:cxn>
                      <a:cxn ang="0">
                        <a:pos x="connsiteX609" y="connsiteY609"/>
                      </a:cxn>
                      <a:cxn ang="0">
                        <a:pos x="connsiteX610" y="connsiteY610"/>
                      </a:cxn>
                      <a:cxn ang="0">
                        <a:pos x="connsiteX611" y="connsiteY611"/>
                      </a:cxn>
                      <a:cxn ang="0">
                        <a:pos x="connsiteX612" y="connsiteY612"/>
                      </a:cxn>
                      <a:cxn ang="0">
                        <a:pos x="connsiteX613" y="connsiteY613"/>
                      </a:cxn>
                      <a:cxn ang="0">
                        <a:pos x="connsiteX614" y="connsiteY614"/>
                      </a:cxn>
                      <a:cxn ang="0">
                        <a:pos x="connsiteX615" y="connsiteY615"/>
                      </a:cxn>
                      <a:cxn ang="0">
                        <a:pos x="connsiteX616" y="connsiteY616"/>
                      </a:cxn>
                      <a:cxn ang="0">
                        <a:pos x="connsiteX617" y="connsiteY617"/>
                      </a:cxn>
                      <a:cxn ang="0">
                        <a:pos x="connsiteX618" y="connsiteY618"/>
                      </a:cxn>
                      <a:cxn ang="0">
                        <a:pos x="connsiteX619" y="connsiteY619"/>
                      </a:cxn>
                      <a:cxn ang="0">
                        <a:pos x="connsiteX620" y="connsiteY620"/>
                      </a:cxn>
                      <a:cxn ang="0">
                        <a:pos x="connsiteX621" y="connsiteY621"/>
                      </a:cxn>
                      <a:cxn ang="0">
                        <a:pos x="connsiteX622" y="connsiteY622"/>
                      </a:cxn>
                      <a:cxn ang="0">
                        <a:pos x="connsiteX623" y="connsiteY623"/>
                      </a:cxn>
                      <a:cxn ang="0">
                        <a:pos x="connsiteX624" y="connsiteY624"/>
                      </a:cxn>
                      <a:cxn ang="0">
                        <a:pos x="connsiteX625" y="connsiteY625"/>
                      </a:cxn>
                      <a:cxn ang="0">
                        <a:pos x="connsiteX626" y="connsiteY626"/>
                      </a:cxn>
                      <a:cxn ang="0">
                        <a:pos x="connsiteX627" y="connsiteY627"/>
                      </a:cxn>
                      <a:cxn ang="0">
                        <a:pos x="connsiteX628" y="connsiteY628"/>
                      </a:cxn>
                      <a:cxn ang="0">
                        <a:pos x="connsiteX629" y="connsiteY629"/>
                      </a:cxn>
                      <a:cxn ang="0">
                        <a:pos x="connsiteX630" y="connsiteY630"/>
                      </a:cxn>
                      <a:cxn ang="0">
                        <a:pos x="connsiteX631" y="connsiteY631"/>
                      </a:cxn>
                      <a:cxn ang="0">
                        <a:pos x="connsiteX632" y="connsiteY632"/>
                      </a:cxn>
                      <a:cxn ang="0">
                        <a:pos x="connsiteX633" y="connsiteY633"/>
                      </a:cxn>
                      <a:cxn ang="0">
                        <a:pos x="connsiteX634" y="connsiteY634"/>
                      </a:cxn>
                      <a:cxn ang="0">
                        <a:pos x="connsiteX635" y="connsiteY635"/>
                      </a:cxn>
                      <a:cxn ang="0">
                        <a:pos x="connsiteX636" y="connsiteY636"/>
                      </a:cxn>
                      <a:cxn ang="0">
                        <a:pos x="connsiteX637" y="connsiteY637"/>
                      </a:cxn>
                      <a:cxn ang="0">
                        <a:pos x="connsiteX638" y="connsiteY638"/>
                      </a:cxn>
                      <a:cxn ang="0">
                        <a:pos x="connsiteX639" y="connsiteY639"/>
                      </a:cxn>
                      <a:cxn ang="0">
                        <a:pos x="connsiteX640" y="connsiteY640"/>
                      </a:cxn>
                      <a:cxn ang="0">
                        <a:pos x="connsiteX641" y="connsiteY641"/>
                      </a:cxn>
                      <a:cxn ang="0">
                        <a:pos x="connsiteX642" y="connsiteY642"/>
                      </a:cxn>
                      <a:cxn ang="0">
                        <a:pos x="connsiteX643" y="connsiteY643"/>
                      </a:cxn>
                      <a:cxn ang="0">
                        <a:pos x="connsiteX644" y="connsiteY644"/>
                      </a:cxn>
                      <a:cxn ang="0">
                        <a:pos x="connsiteX645" y="connsiteY645"/>
                      </a:cxn>
                      <a:cxn ang="0">
                        <a:pos x="connsiteX646" y="connsiteY646"/>
                      </a:cxn>
                      <a:cxn ang="0">
                        <a:pos x="connsiteX647" y="connsiteY647"/>
                      </a:cxn>
                      <a:cxn ang="0">
                        <a:pos x="connsiteX648" y="connsiteY648"/>
                      </a:cxn>
                      <a:cxn ang="0">
                        <a:pos x="connsiteX649" y="connsiteY649"/>
                      </a:cxn>
                      <a:cxn ang="0">
                        <a:pos x="connsiteX650" y="connsiteY650"/>
                      </a:cxn>
                      <a:cxn ang="0">
                        <a:pos x="connsiteX651" y="connsiteY651"/>
                      </a:cxn>
                      <a:cxn ang="0">
                        <a:pos x="connsiteX652" y="connsiteY652"/>
                      </a:cxn>
                      <a:cxn ang="0">
                        <a:pos x="connsiteX653" y="connsiteY653"/>
                      </a:cxn>
                      <a:cxn ang="0">
                        <a:pos x="connsiteX654" y="connsiteY654"/>
                      </a:cxn>
                      <a:cxn ang="0">
                        <a:pos x="connsiteX655" y="connsiteY655"/>
                      </a:cxn>
                      <a:cxn ang="0">
                        <a:pos x="connsiteX656" y="connsiteY656"/>
                      </a:cxn>
                      <a:cxn ang="0">
                        <a:pos x="connsiteX657" y="connsiteY657"/>
                      </a:cxn>
                      <a:cxn ang="0">
                        <a:pos x="connsiteX658" y="connsiteY658"/>
                      </a:cxn>
                      <a:cxn ang="0">
                        <a:pos x="connsiteX659" y="connsiteY659"/>
                      </a:cxn>
                      <a:cxn ang="0">
                        <a:pos x="connsiteX660" y="connsiteY660"/>
                      </a:cxn>
                      <a:cxn ang="0">
                        <a:pos x="connsiteX661" y="connsiteY661"/>
                      </a:cxn>
                      <a:cxn ang="0">
                        <a:pos x="connsiteX662" y="connsiteY662"/>
                      </a:cxn>
                      <a:cxn ang="0">
                        <a:pos x="connsiteX663" y="connsiteY663"/>
                      </a:cxn>
                      <a:cxn ang="0">
                        <a:pos x="connsiteX664" y="connsiteY664"/>
                      </a:cxn>
                      <a:cxn ang="0">
                        <a:pos x="connsiteX665" y="connsiteY665"/>
                      </a:cxn>
                      <a:cxn ang="0">
                        <a:pos x="connsiteX666" y="connsiteY666"/>
                      </a:cxn>
                      <a:cxn ang="0">
                        <a:pos x="connsiteX667" y="connsiteY667"/>
                      </a:cxn>
                      <a:cxn ang="0">
                        <a:pos x="connsiteX668" y="connsiteY668"/>
                      </a:cxn>
                      <a:cxn ang="0">
                        <a:pos x="connsiteX669" y="connsiteY669"/>
                      </a:cxn>
                      <a:cxn ang="0">
                        <a:pos x="connsiteX670" y="connsiteY670"/>
                      </a:cxn>
                      <a:cxn ang="0">
                        <a:pos x="connsiteX671" y="connsiteY671"/>
                      </a:cxn>
                      <a:cxn ang="0">
                        <a:pos x="connsiteX672" y="connsiteY672"/>
                      </a:cxn>
                      <a:cxn ang="0">
                        <a:pos x="connsiteX673" y="connsiteY673"/>
                      </a:cxn>
                      <a:cxn ang="0">
                        <a:pos x="connsiteX674" y="connsiteY674"/>
                      </a:cxn>
                      <a:cxn ang="0">
                        <a:pos x="connsiteX675" y="connsiteY675"/>
                      </a:cxn>
                      <a:cxn ang="0">
                        <a:pos x="connsiteX676" y="connsiteY676"/>
                      </a:cxn>
                      <a:cxn ang="0">
                        <a:pos x="connsiteX677" y="connsiteY677"/>
                      </a:cxn>
                      <a:cxn ang="0">
                        <a:pos x="connsiteX678" y="connsiteY678"/>
                      </a:cxn>
                      <a:cxn ang="0">
                        <a:pos x="connsiteX679" y="connsiteY679"/>
                      </a:cxn>
                      <a:cxn ang="0">
                        <a:pos x="connsiteX680" y="connsiteY680"/>
                      </a:cxn>
                      <a:cxn ang="0">
                        <a:pos x="connsiteX681" y="connsiteY681"/>
                      </a:cxn>
                      <a:cxn ang="0">
                        <a:pos x="connsiteX682" y="connsiteY682"/>
                      </a:cxn>
                      <a:cxn ang="0">
                        <a:pos x="connsiteX683" y="connsiteY683"/>
                      </a:cxn>
                      <a:cxn ang="0">
                        <a:pos x="connsiteX684" y="connsiteY684"/>
                      </a:cxn>
                      <a:cxn ang="0">
                        <a:pos x="connsiteX685" y="connsiteY685"/>
                      </a:cxn>
                      <a:cxn ang="0">
                        <a:pos x="connsiteX686" y="connsiteY686"/>
                      </a:cxn>
                      <a:cxn ang="0">
                        <a:pos x="connsiteX687" y="connsiteY687"/>
                      </a:cxn>
                      <a:cxn ang="0">
                        <a:pos x="connsiteX688" y="connsiteY688"/>
                      </a:cxn>
                      <a:cxn ang="0">
                        <a:pos x="connsiteX689" y="connsiteY689"/>
                      </a:cxn>
                      <a:cxn ang="0">
                        <a:pos x="connsiteX690" y="connsiteY690"/>
                      </a:cxn>
                      <a:cxn ang="0">
                        <a:pos x="connsiteX691" y="connsiteY691"/>
                      </a:cxn>
                      <a:cxn ang="0">
                        <a:pos x="connsiteX692" y="connsiteY692"/>
                      </a:cxn>
                      <a:cxn ang="0">
                        <a:pos x="connsiteX693" y="connsiteY693"/>
                      </a:cxn>
                      <a:cxn ang="0">
                        <a:pos x="connsiteX694" y="connsiteY694"/>
                      </a:cxn>
                      <a:cxn ang="0">
                        <a:pos x="connsiteX695" y="connsiteY695"/>
                      </a:cxn>
                      <a:cxn ang="0">
                        <a:pos x="connsiteX696" y="connsiteY696"/>
                      </a:cxn>
                      <a:cxn ang="0">
                        <a:pos x="connsiteX697" y="connsiteY697"/>
                      </a:cxn>
                      <a:cxn ang="0">
                        <a:pos x="connsiteX698" y="connsiteY698"/>
                      </a:cxn>
                      <a:cxn ang="0">
                        <a:pos x="connsiteX699" y="connsiteY699"/>
                      </a:cxn>
                      <a:cxn ang="0">
                        <a:pos x="connsiteX700" y="connsiteY700"/>
                      </a:cxn>
                      <a:cxn ang="0">
                        <a:pos x="connsiteX701" y="connsiteY701"/>
                      </a:cxn>
                      <a:cxn ang="0">
                        <a:pos x="connsiteX702" y="connsiteY702"/>
                      </a:cxn>
                      <a:cxn ang="0">
                        <a:pos x="connsiteX703" y="connsiteY703"/>
                      </a:cxn>
                      <a:cxn ang="0">
                        <a:pos x="connsiteX704" y="connsiteY704"/>
                      </a:cxn>
                      <a:cxn ang="0">
                        <a:pos x="connsiteX705" y="connsiteY705"/>
                      </a:cxn>
                      <a:cxn ang="0">
                        <a:pos x="connsiteX706" y="connsiteY706"/>
                      </a:cxn>
                      <a:cxn ang="0">
                        <a:pos x="connsiteX707" y="connsiteY707"/>
                      </a:cxn>
                      <a:cxn ang="0">
                        <a:pos x="connsiteX708" y="connsiteY708"/>
                      </a:cxn>
                      <a:cxn ang="0">
                        <a:pos x="connsiteX709" y="connsiteY709"/>
                      </a:cxn>
                      <a:cxn ang="0">
                        <a:pos x="connsiteX710" y="connsiteY710"/>
                      </a:cxn>
                      <a:cxn ang="0">
                        <a:pos x="connsiteX711" y="connsiteY711"/>
                      </a:cxn>
                      <a:cxn ang="0">
                        <a:pos x="connsiteX712" y="connsiteY712"/>
                      </a:cxn>
                      <a:cxn ang="0">
                        <a:pos x="connsiteX713" y="connsiteY713"/>
                      </a:cxn>
                      <a:cxn ang="0">
                        <a:pos x="connsiteX714" y="connsiteY714"/>
                      </a:cxn>
                      <a:cxn ang="0">
                        <a:pos x="connsiteX715" y="connsiteY715"/>
                      </a:cxn>
                      <a:cxn ang="0">
                        <a:pos x="connsiteX716" y="connsiteY716"/>
                      </a:cxn>
                      <a:cxn ang="0">
                        <a:pos x="connsiteX717" y="connsiteY717"/>
                      </a:cxn>
                      <a:cxn ang="0">
                        <a:pos x="connsiteX718" y="connsiteY718"/>
                      </a:cxn>
                      <a:cxn ang="0">
                        <a:pos x="connsiteX719" y="connsiteY719"/>
                      </a:cxn>
                      <a:cxn ang="0">
                        <a:pos x="connsiteX720" y="connsiteY720"/>
                      </a:cxn>
                      <a:cxn ang="0">
                        <a:pos x="connsiteX721" y="connsiteY721"/>
                      </a:cxn>
                      <a:cxn ang="0">
                        <a:pos x="connsiteX722" y="connsiteY722"/>
                      </a:cxn>
                      <a:cxn ang="0">
                        <a:pos x="connsiteX723" y="connsiteY723"/>
                      </a:cxn>
                      <a:cxn ang="0">
                        <a:pos x="connsiteX724" y="connsiteY724"/>
                      </a:cxn>
                      <a:cxn ang="0">
                        <a:pos x="connsiteX725" y="connsiteY725"/>
                      </a:cxn>
                      <a:cxn ang="0">
                        <a:pos x="connsiteX726" y="connsiteY726"/>
                      </a:cxn>
                      <a:cxn ang="0">
                        <a:pos x="connsiteX727" y="connsiteY727"/>
                      </a:cxn>
                      <a:cxn ang="0">
                        <a:pos x="connsiteX728" y="connsiteY728"/>
                      </a:cxn>
                      <a:cxn ang="0">
                        <a:pos x="connsiteX729" y="connsiteY729"/>
                      </a:cxn>
                      <a:cxn ang="0">
                        <a:pos x="connsiteX730" y="connsiteY730"/>
                      </a:cxn>
                      <a:cxn ang="0">
                        <a:pos x="connsiteX731" y="connsiteY731"/>
                      </a:cxn>
                      <a:cxn ang="0">
                        <a:pos x="connsiteX732" y="connsiteY732"/>
                      </a:cxn>
                      <a:cxn ang="0">
                        <a:pos x="connsiteX733" y="connsiteY733"/>
                      </a:cxn>
                      <a:cxn ang="0">
                        <a:pos x="connsiteX734" y="connsiteY734"/>
                      </a:cxn>
                      <a:cxn ang="0">
                        <a:pos x="connsiteX735" y="connsiteY735"/>
                      </a:cxn>
                      <a:cxn ang="0">
                        <a:pos x="connsiteX736" y="connsiteY736"/>
                      </a:cxn>
                      <a:cxn ang="0">
                        <a:pos x="connsiteX737" y="connsiteY737"/>
                      </a:cxn>
                      <a:cxn ang="0">
                        <a:pos x="connsiteX738" y="connsiteY738"/>
                      </a:cxn>
                      <a:cxn ang="0">
                        <a:pos x="connsiteX739" y="connsiteY739"/>
                      </a:cxn>
                      <a:cxn ang="0">
                        <a:pos x="connsiteX740" y="connsiteY740"/>
                      </a:cxn>
                      <a:cxn ang="0">
                        <a:pos x="connsiteX741" y="connsiteY741"/>
                      </a:cxn>
                      <a:cxn ang="0">
                        <a:pos x="connsiteX742" y="connsiteY742"/>
                      </a:cxn>
                      <a:cxn ang="0">
                        <a:pos x="connsiteX743" y="connsiteY743"/>
                      </a:cxn>
                      <a:cxn ang="0">
                        <a:pos x="connsiteX744" y="connsiteY744"/>
                      </a:cxn>
                      <a:cxn ang="0">
                        <a:pos x="connsiteX745" y="connsiteY745"/>
                      </a:cxn>
                      <a:cxn ang="0">
                        <a:pos x="connsiteX746" y="connsiteY746"/>
                      </a:cxn>
                      <a:cxn ang="0">
                        <a:pos x="connsiteX747" y="connsiteY747"/>
                      </a:cxn>
                      <a:cxn ang="0">
                        <a:pos x="connsiteX748" y="connsiteY748"/>
                      </a:cxn>
                      <a:cxn ang="0">
                        <a:pos x="connsiteX749" y="connsiteY749"/>
                      </a:cxn>
                      <a:cxn ang="0">
                        <a:pos x="connsiteX750" y="connsiteY750"/>
                      </a:cxn>
                      <a:cxn ang="0">
                        <a:pos x="connsiteX751" y="connsiteY751"/>
                      </a:cxn>
                      <a:cxn ang="0">
                        <a:pos x="connsiteX752" y="connsiteY752"/>
                      </a:cxn>
                      <a:cxn ang="0">
                        <a:pos x="connsiteX753" y="connsiteY753"/>
                      </a:cxn>
                      <a:cxn ang="0">
                        <a:pos x="connsiteX754" y="connsiteY754"/>
                      </a:cxn>
                      <a:cxn ang="0">
                        <a:pos x="connsiteX755" y="connsiteY755"/>
                      </a:cxn>
                      <a:cxn ang="0">
                        <a:pos x="connsiteX756" y="connsiteY756"/>
                      </a:cxn>
                      <a:cxn ang="0">
                        <a:pos x="connsiteX757" y="connsiteY757"/>
                      </a:cxn>
                      <a:cxn ang="0">
                        <a:pos x="connsiteX758" y="connsiteY758"/>
                      </a:cxn>
                      <a:cxn ang="0">
                        <a:pos x="connsiteX759" y="connsiteY759"/>
                      </a:cxn>
                      <a:cxn ang="0">
                        <a:pos x="connsiteX760" y="connsiteY760"/>
                      </a:cxn>
                      <a:cxn ang="0">
                        <a:pos x="connsiteX761" y="connsiteY761"/>
                      </a:cxn>
                      <a:cxn ang="0">
                        <a:pos x="connsiteX762" y="connsiteY762"/>
                      </a:cxn>
                      <a:cxn ang="0">
                        <a:pos x="connsiteX763" y="connsiteY763"/>
                      </a:cxn>
                      <a:cxn ang="0">
                        <a:pos x="connsiteX764" y="connsiteY764"/>
                      </a:cxn>
                      <a:cxn ang="0">
                        <a:pos x="connsiteX765" y="connsiteY765"/>
                      </a:cxn>
                      <a:cxn ang="0">
                        <a:pos x="connsiteX766" y="connsiteY766"/>
                      </a:cxn>
                      <a:cxn ang="0">
                        <a:pos x="connsiteX767" y="connsiteY767"/>
                      </a:cxn>
                      <a:cxn ang="0">
                        <a:pos x="connsiteX768" y="connsiteY768"/>
                      </a:cxn>
                      <a:cxn ang="0">
                        <a:pos x="connsiteX769" y="connsiteY769"/>
                      </a:cxn>
                      <a:cxn ang="0">
                        <a:pos x="connsiteX770" y="connsiteY770"/>
                      </a:cxn>
                      <a:cxn ang="0">
                        <a:pos x="connsiteX771" y="connsiteY771"/>
                      </a:cxn>
                      <a:cxn ang="0">
                        <a:pos x="connsiteX772" y="connsiteY772"/>
                      </a:cxn>
                      <a:cxn ang="0">
                        <a:pos x="connsiteX773" y="connsiteY773"/>
                      </a:cxn>
                      <a:cxn ang="0">
                        <a:pos x="connsiteX774" y="connsiteY774"/>
                      </a:cxn>
                      <a:cxn ang="0">
                        <a:pos x="connsiteX775" y="connsiteY775"/>
                      </a:cxn>
                      <a:cxn ang="0">
                        <a:pos x="connsiteX776" y="connsiteY776"/>
                      </a:cxn>
                      <a:cxn ang="0">
                        <a:pos x="connsiteX777" y="connsiteY777"/>
                      </a:cxn>
                      <a:cxn ang="0">
                        <a:pos x="connsiteX778" y="connsiteY778"/>
                      </a:cxn>
                      <a:cxn ang="0">
                        <a:pos x="connsiteX779" y="connsiteY779"/>
                      </a:cxn>
                      <a:cxn ang="0">
                        <a:pos x="connsiteX780" y="connsiteY780"/>
                      </a:cxn>
                      <a:cxn ang="0">
                        <a:pos x="connsiteX781" y="connsiteY781"/>
                      </a:cxn>
                      <a:cxn ang="0">
                        <a:pos x="connsiteX782" y="connsiteY782"/>
                      </a:cxn>
                      <a:cxn ang="0">
                        <a:pos x="connsiteX783" y="connsiteY783"/>
                      </a:cxn>
                      <a:cxn ang="0">
                        <a:pos x="connsiteX784" y="connsiteY784"/>
                      </a:cxn>
                      <a:cxn ang="0">
                        <a:pos x="connsiteX785" y="connsiteY785"/>
                      </a:cxn>
                      <a:cxn ang="0">
                        <a:pos x="connsiteX786" y="connsiteY786"/>
                      </a:cxn>
                      <a:cxn ang="0">
                        <a:pos x="connsiteX787" y="connsiteY787"/>
                      </a:cxn>
                      <a:cxn ang="0">
                        <a:pos x="connsiteX788" y="connsiteY788"/>
                      </a:cxn>
                      <a:cxn ang="0">
                        <a:pos x="connsiteX789" y="connsiteY789"/>
                      </a:cxn>
                      <a:cxn ang="0">
                        <a:pos x="connsiteX790" y="connsiteY790"/>
                      </a:cxn>
                      <a:cxn ang="0">
                        <a:pos x="connsiteX791" y="connsiteY791"/>
                      </a:cxn>
                      <a:cxn ang="0">
                        <a:pos x="connsiteX792" y="connsiteY792"/>
                      </a:cxn>
                      <a:cxn ang="0">
                        <a:pos x="connsiteX793" y="connsiteY793"/>
                      </a:cxn>
                      <a:cxn ang="0">
                        <a:pos x="connsiteX794" y="connsiteY794"/>
                      </a:cxn>
                      <a:cxn ang="0">
                        <a:pos x="connsiteX795" y="connsiteY795"/>
                      </a:cxn>
                      <a:cxn ang="0">
                        <a:pos x="connsiteX796" y="connsiteY796"/>
                      </a:cxn>
                      <a:cxn ang="0">
                        <a:pos x="connsiteX797" y="connsiteY797"/>
                      </a:cxn>
                      <a:cxn ang="0">
                        <a:pos x="connsiteX798" y="connsiteY798"/>
                      </a:cxn>
                      <a:cxn ang="0">
                        <a:pos x="connsiteX799" y="connsiteY799"/>
                      </a:cxn>
                      <a:cxn ang="0">
                        <a:pos x="connsiteX800" y="connsiteY800"/>
                      </a:cxn>
                      <a:cxn ang="0">
                        <a:pos x="connsiteX801" y="connsiteY801"/>
                      </a:cxn>
                      <a:cxn ang="0">
                        <a:pos x="connsiteX802" y="connsiteY802"/>
                      </a:cxn>
                      <a:cxn ang="0">
                        <a:pos x="connsiteX803" y="connsiteY803"/>
                      </a:cxn>
                      <a:cxn ang="0">
                        <a:pos x="connsiteX804" y="connsiteY804"/>
                      </a:cxn>
                      <a:cxn ang="0">
                        <a:pos x="connsiteX805" y="connsiteY805"/>
                      </a:cxn>
                      <a:cxn ang="0">
                        <a:pos x="connsiteX806" y="connsiteY806"/>
                      </a:cxn>
                      <a:cxn ang="0">
                        <a:pos x="connsiteX807" y="connsiteY807"/>
                      </a:cxn>
                      <a:cxn ang="0">
                        <a:pos x="connsiteX808" y="connsiteY808"/>
                      </a:cxn>
                      <a:cxn ang="0">
                        <a:pos x="connsiteX809" y="connsiteY809"/>
                      </a:cxn>
                      <a:cxn ang="0">
                        <a:pos x="connsiteX810" y="connsiteY810"/>
                      </a:cxn>
                      <a:cxn ang="0">
                        <a:pos x="connsiteX811" y="connsiteY811"/>
                      </a:cxn>
                      <a:cxn ang="0">
                        <a:pos x="connsiteX812" y="connsiteY812"/>
                      </a:cxn>
                      <a:cxn ang="0">
                        <a:pos x="connsiteX813" y="connsiteY813"/>
                      </a:cxn>
                      <a:cxn ang="0">
                        <a:pos x="connsiteX814" y="connsiteY814"/>
                      </a:cxn>
                      <a:cxn ang="0">
                        <a:pos x="connsiteX815" y="connsiteY815"/>
                      </a:cxn>
                      <a:cxn ang="0">
                        <a:pos x="connsiteX816" y="connsiteY816"/>
                      </a:cxn>
                      <a:cxn ang="0">
                        <a:pos x="connsiteX817" y="connsiteY817"/>
                      </a:cxn>
                      <a:cxn ang="0">
                        <a:pos x="connsiteX818" y="connsiteY818"/>
                      </a:cxn>
                      <a:cxn ang="0">
                        <a:pos x="connsiteX819" y="connsiteY819"/>
                      </a:cxn>
                      <a:cxn ang="0">
                        <a:pos x="connsiteX820" y="connsiteY820"/>
                      </a:cxn>
                      <a:cxn ang="0">
                        <a:pos x="connsiteX821" y="connsiteY821"/>
                      </a:cxn>
                      <a:cxn ang="0">
                        <a:pos x="connsiteX822" y="connsiteY822"/>
                      </a:cxn>
                      <a:cxn ang="0">
                        <a:pos x="connsiteX823" y="connsiteY823"/>
                      </a:cxn>
                      <a:cxn ang="0">
                        <a:pos x="connsiteX824" y="connsiteY824"/>
                      </a:cxn>
                      <a:cxn ang="0">
                        <a:pos x="connsiteX825" y="connsiteY825"/>
                      </a:cxn>
                      <a:cxn ang="0">
                        <a:pos x="connsiteX826" y="connsiteY826"/>
                      </a:cxn>
                      <a:cxn ang="0">
                        <a:pos x="connsiteX827" y="connsiteY827"/>
                      </a:cxn>
                      <a:cxn ang="0">
                        <a:pos x="connsiteX828" y="connsiteY828"/>
                      </a:cxn>
                      <a:cxn ang="0">
                        <a:pos x="connsiteX829" y="connsiteY829"/>
                      </a:cxn>
                      <a:cxn ang="0">
                        <a:pos x="connsiteX830" y="connsiteY830"/>
                      </a:cxn>
                      <a:cxn ang="0">
                        <a:pos x="connsiteX831" y="connsiteY831"/>
                      </a:cxn>
                      <a:cxn ang="0">
                        <a:pos x="connsiteX832" y="connsiteY832"/>
                      </a:cxn>
                      <a:cxn ang="0">
                        <a:pos x="connsiteX833" y="connsiteY833"/>
                      </a:cxn>
                      <a:cxn ang="0">
                        <a:pos x="connsiteX834" y="connsiteY834"/>
                      </a:cxn>
                      <a:cxn ang="0">
                        <a:pos x="connsiteX835" y="connsiteY835"/>
                      </a:cxn>
                      <a:cxn ang="0">
                        <a:pos x="connsiteX836" y="connsiteY836"/>
                      </a:cxn>
                      <a:cxn ang="0">
                        <a:pos x="connsiteX837" y="connsiteY837"/>
                      </a:cxn>
                      <a:cxn ang="0">
                        <a:pos x="connsiteX838" y="connsiteY838"/>
                      </a:cxn>
                      <a:cxn ang="0">
                        <a:pos x="connsiteX839" y="connsiteY839"/>
                      </a:cxn>
                      <a:cxn ang="0">
                        <a:pos x="connsiteX840" y="connsiteY840"/>
                      </a:cxn>
                      <a:cxn ang="0">
                        <a:pos x="connsiteX841" y="connsiteY841"/>
                      </a:cxn>
                      <a:cxn ang="0">
                        <a:pos x="connsiteX842" y="connsiteY842"/>
                      </a:cxn>
                      <a:cxn ang="0">
                        <a:pos x="connsiteX843" y="connsiteY843"/>
                      </a:cxn>
                      <a:cxn ang="0">
                        <a:pos x="connsiteX844" y="connsiteY844"/>
                      </a:cxn>
                      <a:cxn ang="0">
                        <a:pos x="connsiteX845" y="connsiteY845"/>
                      </a:cxn>
                      <a:cxn ang="0">
                        <a:pos x="connsiteX846" y="connsiteY846"/>
                      </a:cxn>
                      <a:cxn ang="0">
                        <a:pos x="connsiteX847" y="connsiteY847"/>
                      </a:cxn>
                      <a:cxn ang="0">
                        <a:pos x="connsiteX848" y="connsiteY848"/>
                      </a:cxn>
                      <a:cxn ang="0">
                        <a:pos x="connsiteX849" y="connsiteY849"/>
                      </a:cxn>
                      <a:cxn ang="0">
                        <a:pos x="connsiteX850" y="connsiteY850"/>
                      </a:cxn>
                      <a:cxn ang="0">
                        <a:pos x="connsiteX851" y="connsiteY851"/>
                      </a:cxn>
                      <a:cxn ang="0">
                        <a:pos x="connsiteX852" y="connsiteY852"/>
                      </a:cxn>
                      <a:cxn ang="0">
                        <a:pos x="connsiteX853" y="connsiteY853"/>
                      </a:cxn>
                      <a:cxn ang="0">
                        <a:pos x="connsiteX854" y="connsiteY854"/>
                      </a:cxn>
                      <a:cxn ang="0">
                        <a:pos x="connsiteX855" y="connsiteY855"/>
                      </a:cxn>
                      <a:cxn ang="0">
                        <a:pos x="connsiteX856" y="connsiteY856"/>
                      </a:cxn>
                      <a:cxn ang="0">
                        <a:pos x="connsiteX857" y="connsiteY857"/>
                      </a:cxn>
                      <a:cxn ang="0">
                        <a:pos x="connsiteX858" y="connsiteY858"/>
                      </a:cxn>
                      <a:cxn ang="0">
                        <a:pos x="connsiteX859" y="connsiteY859"/>
                      </a:cxn>
                      <a:cxn ang="0">
                        <a:pos x="connsiteX860" y="connsiteY860"/>
                      </a:cxn>
                      <a:cxn ang="0">
                        <a:pos x="connsiteX861" y="connsiteY861"/>
                      </a:cxn>
                      <a:cxn ang="0">
                        <a:pos x="connsiteX862" y="connsiteY862"/>
                      </a:cxn>
                      <a:cxn ang="0">
                        <a:pos x="connsiteX863" y="connsiteY863"/>
                      </a:cxn>
                      <a:cxn ang="0">
                        <a:pos x="connsiteX864" y="connsiteY864"/>
                      </a:cxn>
                      <a:cxn ang="0">
                        <a:pos x="connsiteX865" y="connsiteY865"/>
                      </a:cxn>
                      <a:cxn ang="0">
                        <a:pos x="connsiteX866" y="connsiteY866"/>
                      </a:cxn>
                      <a:cxn ang="0">
                        <a:pos x="connsiteX867" y="connsiteY867"/>
                      </a:cxn>
                      <a:cxn ang="0">
                        <a:pos x="connsiteX868" y="connsiteY868"/>
                      </a:cxn>
                      <a:cxn ang="0">
                        <a:pos x="connsiteX869" y="connsiteY869"/>
                      </a:cxn>
                      <a:cxn ang="0">
                        <a:pos x="connsiteX870" y="connsiteY870"/>
                      </a:cxn>
                      <a:cxn ang="0">
                        <a:pos x="connsiteX871" y="connsiteY871"/>
                      </a:cxn>
                      <a:cxn ang="0">
                        <a:pos x="connsiteX872" y="connsiteY872"/>
                      </a:cxn>
                      <a:cxn ang="0">
                        <a:pos x="connsiteX873" y="connsiteY873"/>
                      </a:cxn>
                      <a:cxn ang="0">
                        <a:pos x="connsiteX874" y="connsiteY874"/>
                      </a:cxn>
                      <a:cxn ang="0">
                        <a:pos x="connsiteX875" y="connsiteY875"/>
                      </a:cxn>
                      <a:cxn ang="0">
                        <a:pos x="connsiteX876" y="connsiteY876"/>
                      </a:cxn>
                      <a:cxn ang="0">
                        <a:pos x="connsiteX877" y="connsiteY877"/>
                      </a:cxn>
                      <a:cxn ang="0">
                        <a:pos x="connsiteX878" y="connsiteY878"/>
                      </a:cxn>
                      <a:cxn ang="0">
                        <a:pos x="connsiteX879" y="connsiteY879"/>
                      </a:cxn>
                      <a:cxn ang="0">
                        <a:pos x="connsiteX880" y="connsiteY880"/>
                      </a:cxn>
                      <a:cxn ang="0">
                        <a:pos x="connsiteX881" y="connsiteY881"/>
                      </a:cxn>
                      <a:cxn ang="0">
                        <a:pos x="connsiteX882" y="connsiteY882"/>
                      </a:cxn>
                      <a:cxn ang="0">
                        <a:pos x="connsiteX883" y="connsiteY883"/>
                      </a:cxn>
                      <a:cxn ang="0">
                        <a:pos x="connsiteX884" y="connsiteY884"/>
                      </a:cxn>
                      <a:cxn ang="0">
                        <a:pos x="connsiteX885" y="connsiteY885"/>
                      </a:cxn>
                      <a:cxn ang="0">
                        <a:pos x="connsiteX886" y="connsiteY886"/>
                      </a:cxn>
                      <a:cxn ang="0">
                        <a:pos x="connsiteX887" y="connsiteY887"/>
                      </a:cxn>
                      <a:cxn ang="0">
                        <a:pos x="connsiteX888" y="connsiteY888"/>
                      </a:cxn>
                      <a:cxn ang="0">
                        <a:pos x="connsiteX889" y="connsiteY889"/>
                      </a:cxn>
                      <a:cxn ang="0">
                        <a:pos x="connsiteX890" y="connsiteY890"/>
                      </a:cxn>
                      <a:cxn ang="0">
                        <a:pos x="connsiteX891" y="connsiteY891"/>
                      </a:cxn>
                      <a:cxn ang="0">
                        <a:pos x="connsiteX892" y="connsiteY892"/>
                      </a:cxn>
                      <a:cxn ang="0">
                        <a:pos x="connsiteX893" y="connsiteY893"/>
                      </a:cxn>
                      <a:cxn ang="0">
                        <a:pos x="connsiteX894" y="connsiteY894"/>
                      </a:cxn>
                      <a:cxn ang="0">
                        <a:pos x="connsiteX895" y="connsiteY895"/>
                      </a:cxn>
                      <a:cxn ang="0">
                        <a:pos x="connsiteX896" y="connsiteY896"/>
                      </a:cxn>
                      <a:cxn ang="0">
                        <a:pos x="connsiteX897" y="connsiteY897"/>
                      </a:cxn>
                      <a:cxn ang="0">
                        <a:pos x="connsiteX898" y="connsiteY898"/>
                      </a:cxn>
                      <a:cxn ang="0">
                        <a:pos x="connsiteX899" y="connsiteY899"/>
                      </a:cxn>
                      <a:cxn ang="0">
                        <a:pos x="connsiteX900" y="connsiteY900"/>
                      </a:cxn>
                      <a:cxn ang="0">
                        <a:pos x="connsiteX901" y="connsiteY901"/>
                      </a:cxn>
                      <a:cxn ang="0">
                        <a:pos x="connsiteX902" y="connsiteY902"/>
                      </a:cxn>
                      <a:cxn ang="0">
                        <a:pos x="connsiteX903" y="connsiteY903"/>
                      </a:cxn>
                      <a:cxn ang="0">
                        <a:pos x="connsiteX904" y="connsiteY904"/>
                      </a:cxn>
                      <a:cxn ang="0">
                        <a:pos x="connsiteX905" y="connsiteY905"/>
                      </a:cxn>
                      <a:cxn ang="0">
                        <a:pos x="connsiteX906" y="connsiteY906"/>
                      </a:cxn>
                      <a:cxn ang="0">
                        <a:pos x="connsiteX907" y="connsiteY907"/>
                      </a:cxn>
                      <a:cxn ang="0">
                        <a:pos x="connsiteX908" y="connsiteY908"/>
                      </a:cxn>
                      <a:cxn ang="0">
                        <a:pos x="connsiteX909" y="connsiteY909"/>
                      </a:cxn>
                      <a:cxn ang="0">
                        <a:pos x="connsiteX910" y="connsiteY910"/>
                      </a:cxn>
                      <a:cxn ang="0">
                        <a:pos x="connsiteX911" y="connsiteY911"/>
                      </a:cxn>
                      <a:cxn ang="0">
                        <a:pos x="connsiteX912" y="connsiteY912"/>
                      </a:cxn>
                      <a:cxn ang="0">
                        <a:pos x="connsiteX913" y="connsiteY913"/>
                      </a:cxn>
                      <a:cxn ang="0">
                        <a:pos x="connsiteX914" y="connsiteY914"/>
                      </a:cxn>
                      <a:cxn ang="0">
                        <a:pos x="connsiteX915" y="connsiteY915"/>
                      </a:cxn>
                      <a:cxn ang="0">
                        <a:pos x="connsiteX916" y="connsiteY916"/>
                      </a:cxn>
                      <a:cxn ang="0">
                        <a:pos x="connsiteX917" y="connsiteY917"/>
                      </a:cxn>
                      <a:cxn ang="0">
                        <a:pos x="connsiteX918" y="connsiteY918"/>
                      </a:cxn>
                      <a:cxn ang="0">
                        <a:pos x="connsiteX919" y="connsiteY919"/>
                      </a:cxn>
                      <a:cxn ang="0">
                        <a:pos x="connsiteX920" y="connsiteY920"/>
                      </a:cxn>
                      <a:cxn ang="0">
                        <a:pos x="connsiteX921" y="connsiteY921"/>
                      </a:cxn>
                      <a:cxn ang="0">
                        <a:pos x="connsiteX922" y="connsiteY922"/>
                      </a:cxn>
                      <a:cxn ang="0">
                        <a:pos x="connsiteX923" y="connsiteY923"/>
                      </a:cxn>
                      <a:cxn ang="0">
                        <a:pos x="connsiteX924" y="connsiteY924"/>
                      </a:cxn>
                      <a:cxn ang="0">
                        <a:pos x="connsiteX925" y="connsiteY925"/>
                      </a:cxn>
                      <a:cxn ang="0">
                        <a:pos x="connsiteX926" y="connsiteY926"/>
                      </a:cxn>
                      <a:cxn ang="0">
                        <a:pos x="connsiteX927" y="connsiteY927"/>
                      </a:cxn>
                      <a:cxn ang="0">
                        <a:pos x="connsiteX928" y="connsiteY928"/>
                      </a:cxn>
                      <a:cxn ang="0">
                        <a:pos x="connsiteX929" y="connsiteY929"/>
                      </a:cxn>
                      <a:cxn ang="0">
                        <a:pos x="connsiteX930" y="connsiteY930"/>
                      </a:cxn>
                      <a:cxn ang="0">
                        <a:pos x="connsiteX931" y="connsiteY931"/>
                      </a:cxn>
                      <a:cxn ang="0">
                        <a:pos x="connsiteX932" y="connsiteY932"/>
                      </a:cxn>
                      <a:cxn ang="0">
                        <a:pos x="connsiteX933" y="connsiteY933"/>
                      </a:cxn>
                      <a:cxn ang="0">
                        <a:pos x="connsiteX934" y="connsiteY934"/>
                      </a:cxn>
                      <a:cxn ang="0">
                        <a:pos x="connsiteX935" y="connsiteY935"/>
                      </a:cxn>
                      <a:cxn ang="0">
                        <a:pos x="connsiteX936" y="connsiteY936"/>
                      </a:cxn>
                      <a:cxn ang="0">
                        <a:pos x="connsiteX937" y="connsiteY937"/>
                      </a:cxn>
                      <a:cxn ang="0">
                        <a:pos x="connsiteX938" y="connsiteY938"/>
                      </a:cxn>
                      <a:cxn ang="0">
                        <a:pos x="connsiteX939" y="connsiteY939"/>
                      </a:cxn>
                      <a:cxn ang="0">
                        <a:pos x="connsiteX940" y="connsiteY940"/>
                      </a:cxn>
                      <a:cxn ang="0">
                        <a:pos x="connsiteX941" y="connsiteY941"/>
                      </a:cxn>
                      <a:cxn ang="0">
                        <a:pos x="connsiteX942" y="connsiteY942"/>
                      </a:cxn>
                      <a:cxn ang="0">
                        <a:pos x="connsiteX943" y="connsiteY943"/>
                      </a:cxn>
                      <a:cxn ang="0">
                        <a:pos x="connsiteX944" y="connsiteY944"/>
                      </a:cxn>
                      <a:cxn ang="0">
                        <a:pos x="connsiteX945" y="connsiteY945"/>
                      </a:cxn>
                      <a:cxn ang="0">
                        <a:pos x="connsiteX946" y="connsiteY946"/>
                      </a:cxn>
                      <a:cxn ang="0">
                        <a:pos x="connsiteX947" y="connsiteY947"/>
                      </a:cxn>
                      <a:cxn ang="0">
                        <a:pos x="connsiteX948" y="connsiteY948"/>
                      </a:cxn>
                      <a:cxn ang="0">
                        <a:pos x="connsiteX949" y="connsiteY949"/>
                      </a:cxn>
                      <a:cxn ang="0">
                        <a:pos x="connsiteX950" y="connsiteY950"/>
                      </a:cxn>
                      <a:cxn ang="0">
                        <a:pos x="connsiteX951" y="connsiteY951"/>
                      </a:cxn>
                      <a:cxn ang="0">
                        <a:pos x="connsiteX952" y="connsiteY952"/>
                      </a:cxn>
                      <a:cxn ang="0">
                        <a:pos x="connsiteX953" y="connsiteY953"/>
                      </a:cxn>
                      <a:cxn ang="0">
                        <a:pos x="connsiteX954" y="connsiteY954"/>
                      </a:cxn>
                      <a:cxn ang="0">
                        <a:pos x="connsiteX955" y="connsiteY955"/>
                      </a:cxn>
                      <a:cxn ang="0">
                        <a:pos x="connsiteX956" y="connsiteY956"/>
                      </a:cxn>
                      <a:cxn ang="0">
                        <a:pos x="connsiteX957" y="connsiteY957"/>
                      </a:cxn>
                      <a:cxn ang="0">
                        <a:pos x="connsiteX958" y="connsiteY958"/>
                      </a:cxn>
                      <a:cxn ang="0">
                        <a:pos x="connsiteX959" y="connsiteY959"/>
                      </a:cxn>
                      <a:cxn ang="0">
                        <a:pos x="connsiteX960" y="connsiteY960"/>
                      </a:cxn>
                      <a:cxn ang="0">
                        <a:pos x="connsiteX961" y="connsiteY961"/>
                      </a:cxn>
                      <a:cxn ang="0">
                        <a:pos x="connsiteX962" y="connsiteY962"/>
                      </a:cxn>
                      <a:cxn ang="0">
                        <a:pos x="connsiteX963" y="connsiteY963"/>
                      </a:cxn>
                      <a:cxn ang="0">
                        <a:pos x="connsiteX964" y="connsiteY964"/>
                      </a:cxn>
                      <a:cxn ang="0">
                        <a:pos x="connsiteX965" y="connsiteY965"/>
                      </a:cxn>
                      <a:cxn ang="0">
                        <a:pos x="connsiteX966" y="connsiteY966"/>
                      </a:cxn>
                      <a:cxn ang="0">
                        <a:pos x="connsiteX967" y="connsiteY967"/>
                      </a:cxn>
                      <a:cxn ang="0">
                        <a:pos x="connsiteX968" y="connsiteY968"/>
                      </a:cxn>
                      <a:cxn ang="0">
                        <a:pos x="connsiteX969" y="connsiteY969"/>
                      </a:cxn>
                      <a:cxn ang="0">
                        <a:pos x="connsiteX970" y="connsiteY970"/>
                      </a:cxn>
                      <a:cxn ang="0">
                        <a:pos x="connsiteX971" y="connsiteY971"/>
                      </a:cxn>
                      <a:cxn ang="0">
                        <a:pos x="connsiteX972" y="connsiteY972"/>
                      </a:cxn>
                      <a:cxn ang="0">
                        <a:pos x="connsiteX973" y="connsiteY973"/>
                      </a:cxn>
                      <a:cxn ang="0">
                        <a:pos x="connsiteX974" y="connsiteY974"/>
                      </a:cxn>
                      <a:cxn ang="0">
                        <a:pos x="connsiteX975" y="connsiteY975"/>
                      </a:cxn>
                      <a:cxn ang="0">
                        <a:pos x="connsiteX976" y="connsiteY976"/>
                      </a:cxn>
                      <a:cxn ang="0">
                        <a:pos x="connsiteX977" y="connsiteY977"/>
                      </a:cxn>
                      <a:cxn ang="0">
                        <a:pos x="connsiteX978" y="connsiteY978"/>
                      </a:cxn>
                      <a:cxn ang="0">
                        <a:pos x="connsiteX979" y="connsiteY979"/>
                      </a:cxn>
                      <a:cxn ang="0">
                        <a:pos x="connsiteX980" y="connsiteY980"/>
                      </a:cxn>
                      <a:cxn ang="0">
                        <a:pos x="connsiteX981" y="connsiteY981"/>
                      </a:cxn>
                      <a:cxn ang="0">
                        <a:pos x="connsiteX982" y="connsiteY982"/>
                      </a:cxn>
                      <a:cxn ang="0">
                        <a:pos x="connsiteX983" y="connsiteY983"/>
                      </a:cxn>
                      <a:cxn ang="0">
                        <a:pos x="connsiteX984" y="connsiteY984"/>
                      </a:cxn>
                      <a:cxn ang="0">
                        <a:pos x="connsiteX985" y="connsiteY985"/>
                      </a:cxn>
                      <a:cxn ang="0">
                        <a:pos x="connsiteX986" y="connsiteY986"/>
                      </a:cxn>
                      <a:cxn ang="0">
                        <a:pos x="connsiteX987" y="connsiteY987"/>
                      </a:cxn>
                      <a:cxn ang="0">
                        <a:pos x="connsiteX988" y="connsiteY988"/>
                      </a:cxn>
                      <a:cxn ang="0">
                        <a:pos x="connsiteX989" y="connsiteY989"/>
                      </a:cxn>
                      <a:cxn ang="0">
                        <a:pos x="connsiteX990" y="connsiteY990"/>
                      </a:cxn>
                      <a:cxn ang="0">
                        <a:pos x="connsiteX991" y="connsiteY991"/>
                      </a:cxn>
                      <a:cxn ang="0">
                        <a:pos x="connsiteX992" y="connsiteY992"/>
                      </a:cxn>
                      <a:cxn ang="0">
                        <a:pos x="connsiteX993" y="connsiteY993"/>
                      </a:cxn>
                      <a:cxn ang="0">
                        <a:pos x="connsiteX994" y="connsiteY994"/>
                      </a:cxn>
                      <a:cxn ang="0">
                        <a:pos x="connsiteX995" y="connsiteY995"/>
                      </a:cxn>
                      <a:cxn ang="0">
                        <a:pos x="connsiteX996" y="connsiteY996"/>
                      </a:cxn>
                      <a:cxn ang="0">
                        <a:pos x="connsiteX997" y="connsiteY997"/>
                      </a:cxn>
                      <a:cxn ang="0">
                        <a:pos x="connsiteX998" y="connsiteY998"/>
                      </a:cxn>
                      <a:cxn ang="0">
                        <a:pos x="connsiteX999" y="connsiteY999"/>
                      </a:cxn>
                      <a:cxn ang="0">
                        <a:pos x="connsiteX1000" y="connsiteY1000"/>
                      </a:cxn>
                      <a:cxn ang="0">
                        <a:pos x="connsiteX1001" y="connsiteY1001"/>
                      </a:cxn>
                    </a:cxnLst>
                    <a:rect l="l" t="t" r="r" b="b"/>
                    <a:pathLst>
                      <a:path w="1514267" h="135287">
                        <a:moveTo>
                          <a:pt x="0" y="135288"/>
                        </a:moveTo>
                        <a:lnTo>
                          <a:pt x="0" y="135288"/>
                        </a:lnTo>
                        <a:lnTo>
                          <a:pt x="3035" y="135288"/>
                        </a:lnTo>
                        <a:lnTo>
                          <a:pt x="6069" y="135288"/>
                        </a:lnTo>
                        <a:lnTo>
                          <a:pt x="9104" y="135288"/>
                        </a:lnTo>
                        <a:lnTo>
                          <a:pt x="12138" y="135288"/>
                        </a:lnTo>
                        <a:lnTo>
                          <a:pt x="15173" y="135288"/>
                        </a:lnTo>
                        <a:lnTo>
                          <a:pt x="18208" y="135288"/>
                        </a:lnTo>
                        <a:lnTo>
                          <a:pt x="21242" y="135288"/>
                        </a:lnTo>
                        <a:lnTo>
                          <a:pt x="24277" y="135288"/>
                        </a:lnTo>
                        <a:lnTo>
                          <a:pt x="27311" y="135288"/>
                        </a:lnTo>
                        <a:lnTo>
                          <a:pt x="30346" y="135288"/>
                        </a:lnTo>
                        <a:lnTo>
                          <a:pt x="33381" y="135288"/>
                        </a:lnTo>
                        <a:lnTo>
                          <a:pt x="36415" y="135288"/>
                        </a:lnTo>
                        <a:lnTo>
                          <a:pt x="39450" y="135288"/>
                        </a:lnTo>
                        <a:lnTo>
                          <a:pt x="42484" y="135288"/>
                        </a:lnTo>
                        <a:lnTo>
                          <a:pt x="45519" y="135288"/>
                        </a:lnTo>
                        <a:lnTo>
                          <a:pt x="48554" y="135288"/>
                        </a:lnTo>
                        <a:lnTo>
                          <a:pt x="51588" y="135288"/>
                        </a:lnTo>
                        <a:lnTo>
                          <a:pt x="54623" y="135288"/>
                        </a:lnTo>
                        <a:lnTo>
                          <a:pt x="57658" y="135288"/>
                        </a:lnTo>
                        <a:lnTo>
                          <a:pt x="60692" y="135288"/>
                        </a:lnTo>
                        <a:lnTo>
                          <a:pt x="63727" y="135288"/>
                        </a:lnTo>
                        <a:lnTo>
                          <a:pt x="66761" y="135288"/>
                        </a:lnTo>
                        <a:lnTo>
                          <a:pt x="69796" y="135288"/>
                        </a:lnTo>
                        <a:lnTo>
                          <a:pt x="72831" y="135288"/>
                        </a:lnTo>
                        <a:lnTo>
                          <a:pt x="75865" y="135288"/>
                        </a:lnTo>
                        <a:lnTo>
                          <a:pt x="78900" y="135288"/>
                        </a:lnTo>
                        <a:lnTo>
                          <a:pt x="81934" y="135288"/>
                        </a:lnTo>
                        <a:lnTo>
                          <a:pt x="84969" y="135288"/>
                        </a:lnTo>
                        <a:lnTo>
                          <a:pt x="88004" y="135288"/>
                        </a:lnTo>
                        <a:lnTo>
                          <a:pt x="91038" y="135288"/>
                        </a:lnTo>
                        <a:lnTo>
                          <a:pt x="94073" y="135288"/>
                        </a:lnTo>
                        <a:lnTo>
                          <a:pt x="97107" y="135288"/>
                        </a:lnTo>
                        <a:lnTo>
                          <a:pt x="100142" y="135288"/>
                        </a:lnTo>
                        <a:lnTo>
                          <a:pt x="103177" y="135288"/>
                        </a:lnTo>
                        <a:lnTo>
                          <a:pt x="106211" y="135288"/>
                        </a:lnTo>
                        <a:lnTo>
                          <a:pt x="109246" y="135288"/>
                        </a:lnTo>
                        <a:lnTo>
                          <a:pt x="112280" y="135288"/>
                        </a:lnTo>
                        <a:lnTo>
                          <a:pt x="115315" y="135288"/>
                        </a:lnTo>
                        <a:lnTo>
                          <a:pt x="118350" y="135288"/>
                        </a:lnTo>
                        <a:lnTo>
                          <a:pt x="121384" y="135288"/>
                        </a:lnTo>
                        <a:lnTo>
                          <a:pt x="124419" y="135288"/>
                        </a:lnTo>
                        <a:lnTo>
                          <a:pt x="127453" y="135288"/>
                        </a:lnTo>
                        <a:lnTo>
                          <a:pt x="130488" y="135288"/>
                        </a:lnTo>
                        <a:lnTo>
                          <a:pt x="133523" y="135288"/>
                        </a:lnTo>
                        <a:lnTo>
                          <a:pt x="136557" y="135288"/>
                        </a:lnTo>
                        <a:lnTo>
                          <a:pt x="139592" y="135288"/>
                        </a:lnTo>
                        <a:lnTo>
                          <a:pt x="142626" y="135288"/>
                        </a:lnTo>
                        <a:lnTo>
                          <a:pt x="145661" y="135288"/>
                        </a:lnTo>
                        <a:lnTo>
                          <a:pt x="148696" y="135288"/>
                        </a:lnTo>
                        <a:lnTo>
                          <a:pt x="151730" y="135288"/>
                        </a:lnTo>
                        <a:lnTo>
                          <a:pt x="154765" y="135288"/>
                        </a:lnTo>
                        <a:lnTo>
                          <a:pt x="157800" y="135288"/>
                        </a:lnTo>
                        <a:lnTo>
                          <a:pt x="160834" y="135288"/>
                        </a:lnTo>
                        <a:lnTo>
                          <a:pt x="163869" y="135288"/>
                        </a:lnTo>
                        <a:lnTo>
                          <a:pt x="166903" y="135288"/>
                        </a:lnTo>
                        <a:lnTo>
                          <a:pt x="169938" y="135288"/>
                        </a:lnTo>
                        <a:lnTo>
                          <a:pt x="172973" y="135288"/>
                        </a:lnTo>
                        <a:lnTo>
                          <a:pt x="176007" y="135288"/>
                        </a:lnTo>
                        <a:lnTo>
                          <a:pt x="179042" y="135288"/>
                        </a:lnTo>
                        <a:lnTo>
                          <a:pt x="182076" y="135288"/>
                        </a:lnTo>
                        <a:lnTo>
                          <a:pt x="185111" y="135288"/>
                        </a:lnTo>
                        <a:lnTo>
                          <a:pt x="188146" y="135288"/>
                        </a:lnTo>
                        <a:lnTo>
                          <a:pt x="191180" y="135288"/>
                        </a:lnTo>
                        <a:lnTo>
                          <a:pt x="194215" y="135288"/>
                        </a:lnTo>
                        <a:lnTo>
                          <a:pt x="197249" y="135288"/>
                        </a:lnTo>
                        <a:lnTo>
                          <a:pt x="200284" y="135288"/>
                        </a:lnTo>
                        <a:lnTo>
                          <a:pt x="203319" y="135288"/>
                        </a:lnTo>
                        <a:lnTo>
                          <a:pt x="206353" y="135288"/>
                        </a:lnTo>
                        <a:lnTo>
                          <a:pt x="209388" y="135288"/>
                        </a:lnTo>
                        <a:lnTo>
                          <a:pt x="212422" y="135288"/>
                        </a:lnTo>
                        <a:lnTo>
                          <a:pt x="215457" y="135288"/>
                        </a:lnTo>
                        <a:lnTo>
                          <a:pt x="218492" y="135288"/>
                        </a:lnTo>
                        <a:lnTo>
                          <a:pt x="221526" y="135288"/>
                        </a:lnTo>
                        <a:lnTo>
                          <a:pt x="224561" y="135288"/>
                        </a:lnTo>
                        <a:lnTo>
                          <a:pt x="227595" y="135288"/>
                        </a:lnTo>
                        <a:lnTo>
                          <a:pt x="230630" y="135288"/>
                        </a:lnTo>
                        <a:lnTo>
                          <a:pt x="233665" y="135288"/>
                        </a:lnTo>
                        <a:lnTo>
                          <a:pt x="236699" y="135288"/>
                        </a:lnTo>
                        <a:lnTo>
                          <a:pt x="239734" y="135288"/>
                        </a:lnTo>
                        <a:lnTo>
                          <a:pt x="242768" y="135288"/>
                        </a:lnTo>
                        <a:lnTo>
                          <a:pt x="245803" y="135288"/>
                        </a:lnTo>
                        <a:lnTo>
                          <a:pt x="248838" y="135288"/>
                        </a:lnTo>
                        <a:lnTo>
                          <a:pt x="251872" y="135288"/>
                        </a:lnTo>
                        <a:lnTo>
                          <a:pt x="254907" y="135288"/>
                        </a:lnTo>
                        <a:lnTo>
                          <a:pt x="257941" y="135288"/>
                        </a:lnTo>
                        <a:lnTo>
                          <a:pt x="260976" y="135288"/>
                        </a:lnTo>
                        <a:lnTo>
                          <a:pt x="264011" y="135288"/>
                        </a:lnTo>
                        <a:lnTo>
                          <a:pt x="267045" y="135288"/>
                        </a:lnTo>
                        <a:lnTo>
                          <a:pt x="270080" y="135288"/>
                        </a:lnTo>
                        <a:lnTo>
                          <a:pt x="273115" y="135288"/>
                        </a:lnTo>
                        <a:lnTo>
                          <a:pt x="276149" y="135288"/>
                        </a:lnTo>
                        <a:lnTo>
                          <a:pt x="279184" y="135288"/>
                        </a:lnTo>
                        <a:lnTo>
                          <a:pt x="282218" y="135288"/>
                        </a:lnTo>
                        <a:lnTo>
                          <a:pt x="285253" y="135288"/>
                        </a:lnTo>
                        <a:lnTo>
                          <a:pt x="288288" y="135288"/>
                        </a:lnTo>
                        <a:lnTo>
                          <a:pt x="291322" y="135288"/>
                        </a:lnTo>
                        <a:lnTo>
                          <a:pt x="294357" y="135288"/>
                        </a:lnTo>
                        <a:lnTo>
                          <a:pt x="297391" y="135288"/>
                        </a:lnTo>
                        <a:lnTo>
                          <a:pt x="300426" y="135288"/>
                        </a:lnTo>
                        <a:lnTo>
                          <a:pt x="303461" y="135288"/>
                        </a:lnTo>
                        <a:lnTo>
                          <a:pt x="306495" y="135288"/>
                        </a:lnTo>
                        <a:lnTo>
                          <a:pt x="309530" y="135288"/>
                        </a:lnTo>
                        <a:lnTo>
                          <a:pt x="312564" y="135288"/>
                        </a:lnTo>
                        <a:lnTo>
                          <a:pt x="315599" y="135288"/>
                        </a:lnTo>
                        <a:lnTo>
                          <a:pt x="318634" y="135288"/>
                        </a:lnTo>
                        <a:lnTo>
                          <a:pt x="321668" y="135288"/>
                        </a:lnTo>
                        <a:lnTo>
                          <a:pt x="324703" y="135288"/>
                        </a:lnTo>
                        <a:lnTo>
                          <a:pt x="327737" y="135288"/>
                        </a:lnTo>
                        <a:lnTo>
                          <a:pt x="330772" y="135288"/>
                        </a:lnTo>
                        <a:lnTo>
                          <a:pt x="333807" y="135288"/>
                        </a:lnTo>
                        <a:lnTo>
                          <a:pt x="336841" y="135288"/>
                        </a:lnTo>
                        <a:lnTo>
                          <a:pt x="339876" y="135288"/>
                        </a:lnTo>
                        <a:lnTo>
                          <a:pt x="342910" y="135288"/>
                        </a:lnTo>
                        <a:lnTo>
                          <a:pt x="345945" y="135288"/>
                        </a:lnTo>
                        <a:lnTo>
                          <a:pt x="348980" y="135288"/>
                        </a:lnTo>
                        <a:lnTo>
                          <a:pt x="352014" y="135288"/>
                        </a:lnTo>
                        <a:lnTo>
                          <a:pt x="355049" y="135288"/>
                        </a:lnTo>
                        <a:lnTo>
                          <a:pt x="358083" y="135288"/>
                        </a:lnTo>
                        <a:lnTo>
                          <a:pt x="361118" y="135288"/>
                        </a:lnTo>
                        <a:lnTo>
                          <a:pt x="364153" y="135288"/>
                        </a:lnTo>
                        <a:lnTo>
                          <a:pt x="367187" y="135288"/>
                        </a:lnTo>
                        <a:lnTo>
                          <a:pt x="370222" y="135288"/>
                        </a:lnTo>
                        <a:lnTo>
                          <a:pt x="373256" y="135288"/>
                        </a:lnTo>
                        <a:lnTo>
                          <a:pt x="376291" y="135288"/>
                        </a:lnTo>
                        <a:lnTo>
                          <a:pt x="379326" y="135288"/>
                        </a:lnTo>
                        <a:lnTo>
                          <a:pt x="382360" y="135288"/>
                        </a:lnTo>
                        <a:lnTo>
                          <a:pt x="385395" y="135288"/>
                        </a:lnTo>
                        <a:lnTo>
                          <a:pt x="388430" y="135288"/>
                        </a:lnTo>
                        <a:lnTo>
                          <a:pt x="391464" y="135288"/>
                        </a:lnTo>
                        <a:lnTo>
                          <a:pt x="394499" y="135288"/>
                        </a:lnTo>
                        <a:lnTo>
                          <a:pt x="397533" y="135288"/>
                        </a:lnTo>
                        <a:lnTo>
                          <a:pt x="400568" y="135288"/>
                        </a:lnTo>
                        <a:lnTo>
                          <a:pt x="403603" y="135288"/>
                        </a:lnTo>
                        <a:lnTo>
                          <a:pt x="406637" y="135288"/>
                        </a:lnTo>
                        <a:lnTo>
                          <a:pt x="409672" y="135288"/>
                        </a:lnTo>
                        <a:lnTo>
                          <a:pt x="412706" y="135288"/>
                        </a:lnTo>
                        <a:lnTo>
                          <a:pt x="415741" y="135288"/>
                        </a:lnTo>
                        <a:lnTo>
                          <a:pt x="418776" y="135288"/>
                        </a:lnTo>
                        <a:lnTo>
                          <a:pt x="421810" y="135288"/>
                        </a:lnTo>
                        <a:lnTo>
                          <a:pt x="424845" y="135288"/>
                        </a:lnTo>
                        <a:lnTo>
                          <a:pt x="427879" y="135288"/>
                        </a:lnTo>
                        <a:lnTo>
                          <a:pt x="430914" y="135288"/>
                        </a:lnTo>
                        <a:lnTo>
                          <a:pt x="433949" y="135288"/>
                        </a:lnTo>
                        <a:lnTo>
                          <a:pt x="436983" y="135288"/>
                        </a:lnTo>
                        <a:lnTo>
                          <a:pt x="440018" y="135288"/>
                        </a:lnTo>
                        <a:lnTo>
                          <a:pt x="443052" y="135288"/>
                        </a:lnTo>
                        <a:lnTo>
                          <a:pt x="446087" y="135288"/>
                        </a:lnTo>
                        <a:lnTo>
                          <a:pt x="449122" y="135288"/>
                        </a:lnTo>
                        <a:lnTo>
                          <a:pt x="452156" y="135288"/>
                        </a:lnTo>
                        <a:lnTo>
                          <a:pt x="455191" y="135288"/>
                        </a:lnTo>
                        <a:lnTo>
                          <a:pt x="458225" y="135288"/>
                        </a:lnTo>
                        <a:lnTo>
                          <a:pt x="461260" y="135288"/>
                        </a:lnTo>
                        <a:lnTo>
                          <a:pt x="464295" y="135288"/>
                        </a:lnTo>
                        <a:lnTo>
                          <a:pt x="467329" y="135288"/>
                        </a:lnTo>
                        <a:lnTo>
                          <a:pt x="470364" y="134248"/>
                        </a:lnTo>
                        <a:lnTo>
                          <a:pt x="473398" y="132163"/>
                        </a:lnTo>
                        <a:lnTo>
                          <a:pt x="476433" y="130077"/>
                        </a:lnTo>
                        <a:lnTo>
                          <a:pt x="479468" y="127993"/>
                        </a:lnTo>
                        <a:lnTo>
                          <a:pt x="482502" y="125912"/>
                        </a:lnTo>
                        <a:lnTo>
                          <a:pt x="485537" y="123832"/>
                        </a:lnTo>
                        <a:lnTo>
                          <a:pt x="488572" y="121754"/>
                        </a:lnTo>
                        <a:lnTo>
                          <a:pt x="491606" y="119679"/>
                        </a:lnTo>
                        <a:lnTo>
                          <a:pt x="494641" y="117607"/>
                        </a:lnTo>
                        <a:lnTo>
                          <a:pt x="497675" y="115538"/>
                        </a:lnTo>
                        <a:lnTo>
                          <a:pt x="500710" y="113474"/>
                        </a:lnTo>
                        <a:lnTo>
                          <a:pt x="503745" y="111415"/>
                        </a:lnTo>
                        <a:lnTo>
                          <a:pt x="506779" y="109361"/>
                        </a:lnTo>
                        <a:lnTo>
                          <a:pt x="509814" y="107312"/>
                        </a:lnTo>
                        <a:lnTo>
                          <a:pt x="512848" y="105269"/>
                        </a:lnTo>
                        <a:lnTo>
                          <a:pt x="515883" y="103232"/>
                        </a:lnTo>
                        <a:lnTo>
                          <a:pt x="518918" y="101203"/>
                        </a:lnTo>
                        <a:lnTo>
                          <a:pt x="521952" y="99180"/>
                        </a:lnTo>
                        <a:lnTo>
                          <a:pt x="524987" y="97165"/>
                        </a:lnTo>
                        <a:lnTo>
                          <a:pt x="528021" y="95159"/>
                        </a:lnTo>
                        <a:lnTo>
                          <a:pt x="531056" y="93162"/>
                        </a:lnTo>
                        <a:lnTo>
                          <a:pt x="534091" y="91174"/>
                        </a:lnTo>
                        <a:lnTo>
                          <a:pt x="537125" y="89196"/>
                        </a:lnTo>
                        <a:lnTo>
                          <a:pt x="540160" y="87227"/>
                        </a:lnTo>
                        <a:lnTo>
                          <a:pt x="543194" y="85269"/>
                        </a:lnTo>
                        <a:lnTo>
                          <a:pt x="546229" y="83322"/>
                        </a:lnTo>
                        <a:lnTo>
                          <a:pt x="549264" y="81387"/>
                        </a:lnTo>
                        <a:lnTo>
                          <a:pt x="552298" y="79465"/>
                        </a:lnTo>
                        <a:lnTo>
                          <a:pt x="555333" y="77553"/>
                        </a:lnTo>
                        <a:lnTo>
                          <a:pt x="558367" y="75657"/>
                        </a:lnTo>
                        <a:lnTo>
                          <a:pt x="561402" y="73773"/>
                        </a:lnTo>
                        <a:lnTo>
                          <a:pt x="564437" y="71902"/>
                        </a:lnTo>
                        <a:lnTo>
                          <a:pt x="567471" y="70047"/>
                        </a:lnTo>
                        <a:lnTo>
                          <a:pt x="570506" y="68206"/>
                        </a:lnTo>
                        <a:lnTo>
                          <a:pt x="573541" y="66382"/>
                        </a:lnTo>
                        <a:lnTo>
                          <a:pt x="576575" y="64572"/>
                        </a:lnTo>
                        <a:lnTo>
                          <a:pt x="579610" y="62779"/>
                        </a:lnTo>
                        <a:lnTo>
                          <a:pt x="582644" y="61002"/>
                        </a:lnTo>
                        <a:lnTo>
                          <a:pt x="585679" y="59244"/>
                        </a:lnTo>
                        <a:lnTo>
                          <a:pt x="588714" y="57502"/>
                        </a:lnTo>
                        <a:lnTo>
                          <a:pt x="591748" y="55778"/>
                        </a:lnTo>
                        <a:lnTo>
                          <a:pt x="594783" y="54074"/>
                        </a:lnTo>
                        <a:lnTo>
                          <a:pt x="597817" y="52389"/>
                        </a:lnTo>
                        <a:lnTo>
                          <a:pt x="600852" y="50723"/>
                        </a:lnTo>
                        <a:lnTo>
                          <a:pt x="603887" y="49076"/>
                        </a:lnTo>
                        <a:lnTo>
                          <a:pt x="606921" y="47451"/>
                        </a:lnTo>
                        <a:lnTo>
                          <a:pt x="609956" y="45846"/>
                        </a:lnTo>
                        <a:lnTo>
                          <a:pt x="612990" y="44263"/>
                        </a:lnTo>
                        <a:lnTo>
                          <a:pt x="616025" y="42700"/>
                        </a:lnTo>
                        <a:lnTo>
                          <a:pt x="619060" y="41161"/>
                        </a:lnTo>
                        <a:lnTo>
                          <a:pt x="622094" y="39643"/>
                        </a:lnTo>
                        <a:lnTo>
                          <a:pt x="625129" y="38149"/>
                        </a:lnTo>
                        <a:lnTo>
                          <a:pt x="628163" y="36678"/>
                        </a:lnTo>
                        <a:lnTo>
                          <a:pt x="631198" y="35231"/>
                        </a:lnTo>
                        <a:lnTo>
                          <a:pt x="634233" y="33808"/>
                        </a:lnTo>
                        <a:lnTo>
                          <a:pt x="637267" y="32410"/>
                        </a:lnTo>
                        <a:lnTo>
                          <a:pt x="640302" y="31037"/>
                        </a:lnTo>
                        <a:lnTo>
                          <a:pt x="643336" y="29689"/>
                        </a:lnTo>
                        <a:lnTo>
                          <a:pt x="646371" y="28367"/>
                        </a:lnTo>
                        <a:lnTo>
                          <a:pt x="649406" y="27070"/>
                        </a:lnTo>
                        <a:lnTo>
                          <a:pt x="652440" y="25801"/>
                        </a:lnTo>
                        <a:lnTo>
                          <a:pt x="655475" y="24558"/>
                        </a:lnTo>
                        <a:lnTo>
                          <a:pt x="658509" y="23342"/>
                        </a:lnTo>
                        <a:lnTo>
                          <a:pt x="661544" y="22154"/>
                        </a:lnTo>
                        <a:lnTo>
                          <a:pt x="664579" y="20994"/>
                        </a:lnTo>
                        <a:lnTo>
                          <a:pt x="667613" y="19862"/>
                        </a:lnTo>
                        <a:lnTo>
                          <a:pt x="670648" y="18759"/>
                        </a:lnTo>
                        <a:lnTo>
                          <a:pt x="673683" y="17684"/>
                        </a:lnTo>
                        <a:lnTo>
                          <a:pt x="676717" y="16639"/>
                        </a:lnTo>
                        <a:lnTo>
                          <a:pt x="679752" y="15623"/>
                        </a:lnTo>
                        <a:lnTo>
                          <a:pt x="682786" y="14637"/>
                        </a:lnTo>
                        <a:lnTo>
                          <a:pt x="685821" y="13681"/>
                        </a:lnTo>
                        <a:lnTo>
                          <a:pt x="688856" y="12755"/>
                        </a:lnTo>
                        <a:lnTo>
                          <a:pt x="691890" y="11860"/>
                        </a:lnTo>
                        <a:lnTo>
                          <a:pt x="694925" y="10995"/>
                        </a:lnTo>
                        <a:lnTo>
                          <a:pt x="697959" y="10162"/>
                        </a:lnTo>
                        <a:lnTo>
                          <a:pt x="700994" y="9360"/>
                        </a:lnTo>
                        <a:lnTo>
                          <a:pt x="704029" y="8590"/>
                        </a:lnTo>
                        <a:lnTo>
                          <a:pt x="707063" y="7852"/>
                        </a:lnTo>
                        <a:lnTo>
                          <a:pt x="710098" y="7145"/>
                        </a:lnTo>
                        <a:lnTo>
                          <a:pt x="713132" y="6471"/>
                        </a:lnTo>
                        <a:lnTo>
                          <a:pt x="716167" y="5830"/>
                        </a:lnTo>
                        <a:lnTo>
                          <a:pt x="719202" y="5221"/>
                        </a:lnTo>
                        <a:lnTo>
                          <a:pt x="722236" y="4645"/>
                        </a:lnTo>
                        <a:lnTo>
                          <a:pt x="725271" y="4101"/>
                        </a:lnTo>
                        <a:lnTo>
                          <a:pt x="728305" y="3591"/>
                        </a:lnTo>
                        <a:lnTo>
                          <a:pt x="731340" y="3115"/>
                        </a:lnTo>
                        <a:lnTo>
                          <a:pt x="734375" y="2672"/>
                        </a:lnTo>
                        <a:lnTo>
                          <a:pt x="737409" y="2262"/>
                        </a:lnTo>
                        <a:lnTo>
                          <a:pt x="740444" y="1886"/>
                        </a:lnTo>
                        <a:lnTo>
                          <a:pt x="743478" y="1544"/>
                        </a:lnTo>
                        <a:lnTo>
                          <a:pt x="746513" y="1236"/>
                        </a:lnTo>
                        <a:lnTo>
                          <a:pt x="749548" y="961"/>
                        </a:lnTo>
                        <a:lnTo>
                          <a:pt x="752582" y="721"/>
                        </a:lnTo>
                        <a:lnTo>
                          <a:pt x="755617" y="515"/>
                        </a:lnTo>
                        <a:lnTo>
                          <a:pt x="758651" y="344"/>
                        </a:lnTo>
                        <a:lnTo>
                          <a:pt x="761686" y="206"/>
                        </a:lnTo>
                        <a:lnTo>
                          <a:pt x="764721" y="103"/>
                        </a:lnTo>
                        <a:lnTo>
                          <a:pt x="767755" y="34"/>
                        </a:lnTo>
                        <a:lnTo>
                          <a:pt x="770790" y="0"/>
                        </a:lnTo>
                        <a:lnTo>
                          <a:pt x="773825" y="0"/>
                        </a:lnTo>
                        <a:lnTo>
                          <a:pt x="776859" y="34"/>
                        </a:lnTo>
                        <a:lnTo>
                          <a:pt x="779894" y="103"/>
                        </a:lnTo>
                        <a:lnTo>
                          <a:pt x="782928" y="206"/>
                        </a:lnTo>
                        <a:lnTo>
                          <a:pt x="785963" y="344"/>
                        </a:lnTo>
                        <a:lnTo>
                          <a:pt x="788997" y="515"/>
                        </a:lnTo>
                        <a:lnTo>
                          <a:pt x="792032" y="721"/>
                        </a:lnTo>
                        <a:lnTo>
                          <a:pt x="795067" y="961"/>
                        </a:lnTo>
                        <a:lnTo>
                          <a:pt x="798101" y="1236"/>
                        </a:lnTo>
                        <a:lnTo>
                          <a:pt x="801136" y="1544"/>
                        </a:lnTo>
                        <a:lnTo>
                          <a:pt x="804171" y="1886"/>
                        </a:lnTo>
                        <a:lnTo>
                          <a:pt x="807205" y="2262"/>
                        </a:lnTo>
                        <a:lnTo>
                          <a:pt x="810240" y="2672"/>
                        </a:lnTo>
                        <a:lnTo>
                          <a:pt x="813274" y="3115"/>
                        </a:lnTo>
                        <a:lnTo>
                          <a:pt x="816309" y="3591"/>
                        </a:lnTo>
                        <a:lnTo>
                          <a:pt x="819344" y="4101"/>
                        </a:lnTo>
                        <a:lnTo>
                          <a:pt x="822378" y="4645"/>
                        </a:lnTo>
                        <a:lnTo>
                          <a:pt x="825413" y="5221"/>
                        </a:lnTo>
                        <a:lnTo>
                          <a:pt x="828447" y="5830"/>
                        </a:lnTo>
                        <a:lnTo>
                          <a:pt x="831482" y="6471"/>
                        </a:lnTo>
                        <a:lnTo>
                          <a:pt x="834517" y="7145"/>
                        </a:lnTo>
                        <a:lnTo>
                          <a:pt x="837551" y="7852"/>
                        </a:lnTo>
                        <a:lnTo>
                          <a:pt x="840586" y="8590"/>
                        </a:lnTo>
                        <a:lnTo>
                          <a:pt x="843620" y="9360"/>
                        </a:lnTo>
                        <a:lnTo>
                          <a:pt x="846655" y="10162"/>
                        </a:lnTo>
                        <a:lnTo>
                          <a:pt x="849690" y="10995"/>
                        </a:lnTo>
                        <a:lnTo>
                          <a:pt x="852724" y="11860"/>
                        </a:lnTo>
                        <a:lnTo>
                          <a:pt x="855759" y="12755"/>
                        </a:lnTo>
                        <a:lnTo>
                          <a:pt x="858793" y="13681"/>
                        </a:lnTo>
                        <a:lnTo>
                          <a:pt x="861828" y="14637"/>
                        </a:lnTo>
                        <a:lnTo>
                          <a:pt x="864863" y="15623"/>
                        </a:lnTo>
                        <a:lnTo>
                          <a:pt x="867897" y="16639"/>
                        </a:lnTo>
                        <a:lnTo>
                          <a:pt x="870932" y="17684"/>
                        </a:lnTo>
                        <a:lnTo>
                          <a:pt x="873966" y="18759"/>
                        </a:lnTo>
                        <a:lnTo>
                          <a:pt x="877001" y="19862"/>
                        </a:lnTo>
                        <a:lnTo>
                          <a:pt x="880036" y="20994"/>
                        </a:lnTo>
                        <a:lnTo>
                          <a:pt x="883070" y="22154"/>
                        </a:lnTo>
                        <a:lnTo>
                          <a:pt x="886105" y="23342"/>
                        </a:lnTo>
                        <a:lnTo>
                          <a:pt x="889140" y="24558"/>
                        </a:lnTo>
                        <a:lnTo>
                          <a:pt x="892174" y="25801"/>
                        </a:lnTo>
                        <a:lnTo>
                          <a:pt x="895209" y="27070"/>
                        </a:lnTo>
                        <a:lnTo>
                          <a:pt x="898243" y="28367"/>
                        </a:lnTo>
                        <a:lnTo>
                          <a:pt x="901278" y="29689"/>
                        </a:lnTo>
                        <a:lnTo>
                          <a:pt x="904312" y="31037"/>
                        </a:lnTo>
                        <a:lnTo>
                          <a:pt x="907347" y="32410"/>
                        </a:lnTo>
                        <a:lnTo>
                          <a:pt x="910382" y="33808"/>
                        </a:lnTo>
                        <a:lnTo>
                          <a:pt x="913416" y="35231"/>
                        </a:lnTo>
                        <a:lnTo>
                          <a:pt x="916451" y="36678"/>
                        </a:lnTo>
                        <a:lnTo>
                          <a:pt x="919486" y="38149"/>
                        </a:lnTo>
                        <a:lnTo>
                          <a:pt x="922520" y="39643"/>
                        </a:lnTo>
                        <a:lnTo>
                          <a:pt x="925555" y="41161"/>
                        </a:lnTo>
                        <a:lnTo>
                          <a:pt x="928589" y="42700"/>
                        </a:lnTo>
                        <a:lnTo>
                          <a:pt x="931624" y="44263"/>
                        </a:lnTo>
                        <a:lnTo>
                          <a:pt x="934659" y="45846"/>
                        </a:lnTo>
                        <a:lnTo>
                          <a:pt x="937693" y="47451"/>
                        </a:lnTo>
                        <a:lnTo>
                          <a:pt x="940728" y="49076"/>
                        </a:lnTo>
                        <a:lnTo>
                          <a:pt x="943762" y="50723"/>
                        </a:lnTo>
                        <a:lnTo>
                          <a:pt x="946797" y="52389"/>
                        </a:lnTo>
                        <a:lnTo>
                          <a:pt x="949832" y="54074"/>
                        </a:lnTo>
                        <a:lnTo>
                          <a:pt x="952866" y="55778"/>
                        </a:lnTo>
                        <a:lnTo>
                          <a:pt x="955901" y="57502"/>
                        </a:lnTo>
                        <a:lnTo>
                          <a:pt x="958935" y="59244"/>
                        </a:lnTo>
                        <a:lnTo>
                          <a:pt x="961970" y="61002"/>
                        </a:lnTo>
                        <a:lnTo>
                          <a:pt x="965005" y="62779"/>
                        </a:lnTo>
                        <a:lnTo>
                          <a:pt x="968039" y="64572"/>
                        </a:lnTo>
                        <a:lnTo>
                          <a:pt x="971074" y="66382"/>
                        </a:lnTo>
                        <a:lnTo>
                          <a:pt x="974108" y="68206"/>
                        </a:lnTo>
                        <a:lnTo>
                          <a:pt x="977143" y="70047"/>
                        </a:lnTo>
                        <a:lnTo>
                          <a:pt x="980178" y="71902"/>
                        </a:lnTo>
                        <a:lnTo>
                          <a:pt x="983212" y="73773"/>
                        </a:lnTo>
                        <a:lnTo>
                          <a:pt x="986247" y="75657"/>
                        </a:lnTo>
                        <a:lnTo>
                          <a:pt x="989281" y="77553"/>
                        </a:lnTo>
                        <a:lnTo>
                          <a:pt x="992316" y="79465"/>
                        </a:lnTo>
                        <a:lnTo>
                          <a:pt x="995351" y="81387"/>
                        </a:lnTo>
                        <a:lnTo>
                          <a:pt x="998385" y="83322"/>
                        </a:lnTo>
                        <a:lnTo>
                          <a:pt x="1001420" y="85269"/>
                        </a:lnTo>
                        <a:lnTo>
                          <a:pt x="1004455" y="87227"/>
                        </a:lnTo>
                        <a:lnTo>
                          <a:pt x="1007489" y="89196"/>
                        </a:lnTo>
                        <a:lnTo>
                          <a:pt x="1010524" y="91174"/>
                        </a:lnTo>
                        <a:lnTo>
                          <a:pt x="1013558" y="93162"/>
                        </a:lnTo>
                        <a:lnTo>
                          <a:pt x="1016593" y="95159"/>
                        </a:lnTo>
                        <a:lnTo>
                          <a:pt x="1019628" y="97165"/>
                        </a:lnTo>
                        <a:lnTo>
                          <a:pt x="1022662" y="99180"/>
                        </a:lnTo>
                        <a:lnTo>
                          <a:pt x="1025697" y="101203"/>
                        </a:lnTo>
                        <a:lnTo>
                          <a:pt x="1028731" y="103232"/>
                        </a:lnTo>
                        <a:lnTo>
                          <a:pt x="1031766" y="105269"/>
                        </a:lnTo>
                        <a:lnTo>
                          <a:pt x="1034801" y="107312"/>
                        </a:lnTo>
                        <a:lnTo>
                          <a:pt x="1037835" y="109361"/>
                        </a:lnTo>
                        <a:lnTo>
                          <a:pt x="1040870" y="111415"/>
                        </a:lnTo>
                        <a:lnTo>
                          <a:pt x="1043904" y="113474"/>
                        </a:lnTo>
                        <a:lnTo>
                          <a:pt x="1046939" y="115538"/>
                        </a:lnTo>
                        <a:lnTo>
                          <a:pt x="1049974" y="117607"/>
                        </a:lnTo>
                        <a:lnTo>
                          <a:pt x="1053008" y="119679"/>
                        </a:lnTo>
                        <a:lnTo>
                          <a:pt x="1056043" y="121754"/>
                        </a:lnTo>
                        <a:lnTo>
                          <a:pt x="1059077" y="123832"/>
                        </a:lnTo>
                        <a:lnTo>
                          <a:pt x="1062112" y="125912"/>
                        </a:lnTo>
                        <a:lnTo>
                          <a:pt x="1065147" y="127993"/>
                        </a:lnTo>
                        <a:lnTo>
                          <a:pt x="1068181" y="130077"/>
                        </a:lnTo>
                        <a:lnTo>
                          <a:pt x="1071216" y="132163"/>
                        </a:lnTo>
                        <a:lnTo>
                          <a:pt x="1074250" y="134248"/>
                        </a:lnTo>
                        <a:lnTo>
                          <a:pt x="1077285" y="135288"/>
                        </a:lnTo>
                        <a:lnTo>
                          <a:pt x="1080320" y="135288"/>
                        </a:lnTo>
                        <a:lnTo>
                          <a:pt x="1083354" y="135288"/>
                        </a:lnTo>
                        <a:lnTo>
                          <a:pt x="1086389" y="135288"/>
                        </a:lnTo>
                        <a:lnTo>
                          <a:pt x="1089424" y="135288"/>
                        </a:lnTo>
                        <a:lnTo>
                          <a:pt x="1092458" y="135288"/>
                        </a:lnTo>
                        <a:lnTo>
                          <a:pt x="1095493" y="135288"/>
                        </a:lnTo>
                        <a:lnTo>
                          <a:pt x="1098527" y="135288"/>
                        </a:lnTo>
                        <a:lnTo>
                          <a:pt x="1101562" y="135288"/>
                        </a:lnTo>
                        <a:lnTo>
                          <a:pt x="1104597" y="135288"/>
                        </a:lnTo>
                        <a:lnTo>
                          <a:pt x="1107631" y="135288"/>
                        </a:lnTo>
                        <a:lnTo>
                          <a:pt x="1110666" y="135288"/>
                        </a:lnTo>
                        <a:lnTo>
                          <a:pt x="1113700" y="135288"/>
                        </a:lnTo>
                        <a:lnTo>
                          <a:pt x="1116735" y="135288"/>
                        </a:lnTo>
                        <a:lnTo>
                          <a:pt x="1119770" y="135288"/>
                        </a:lnTo>
                        <a:lnTo>
                          <a:pt x="1122804" y="135288"/>
                        </a:lnTo>
                        <a:lnTo>
                          <a:pt x="1125839" y="135288"/>
                        </a:lnTo>
                        <a:lnTo>
                          <a:pt x="1128873" y="135288"/>
                        </a:lnTo>
                        <a:lnTo>
                          <a:pt x="1131908" y="135288"/>
                        </a:lnTo>
                        <a:lnTo>
                          <a:pt x="1134943" y="135288"/>
                        </a:lnTo>
                        <a:lnTo>
                          <a:pt x="1137977" y="135288"/>
                        </a:lnTo>
                        <a:lnTo>
                          <a:pt x="1141016" y="135288"/>
                        </a:lnTo>
                        <a:lnTo>
                          <a:pt x="1144040" y="135288"/>
                        </a:lnTo>
                        <a:lnTo>
                          <a:pt x="1147077" y="135288"/>
                        </a:lnTo>
                        <a:lnTo>
                          <a:pt x="1150114" y="135288"/>
                        </a:lnTo>
                        <a:lnTo>
                          <a:pt x="1153151" y="135288"/>
                        </a:lnTo>
                        <a:lnTo>
                          <a:pt x="1156189" y="135288"/>
                        </a:lnTo>
                        <a:lnTo>
                          <a:pt x="1159226" y="135288"/>
                        </a:lnTo>
                        <a:lnTo>
                          <a:pt x="1162250" y="135288"/>
                        </a:lnTo>
                        <a:lnTo>
                          <a:pt x="1165287" y="135288"/>
                        </a:lnTo>
                        <a:lnTo>
                          <a:pt x="1168325" y="135288"/>
                        </a:lnTo>
                        <a:lnTo>
                          <a:pt x="1171362" y="135288"/>
                        </a:lnTo>
                        <a:lnTo>
                          <a:pt x="1174399" y="135288"/>
                        </a:lnTo>
                        <a:lnTo>
                          <a:pt x="1177423" y="135288"/>
                        </a:lnTo>
                        <a:lnTo>
                          <a:pt x="1180460" y="135288"/>
                        </a:lnTo>
                        <a:lnTo>
                          <a:pt x="1183498" y="135288"/>
                        </a:lnTo>
                        <a:lnTo>
                          <a:pt x="1186535" y="135288"/>
                        </a:lnTo>
                        <a:lnTo>
                          <a:pt x="1189559" y="135288"/>
                        </a:lnTo>
                        <a:lnTo>
                          <a:pt x="1192596" y="135288"/>
                        </a:lnTo>
                        <a:lnTo>
                          <a:pt x="1195633" y="135288"/>
                        </a:lnTo>
                        <a:lnTo>
                          <a:pt x="1198671" y="135288"/>
                        </a:lnTo>
                        <a:lnTo>
                          <a:pt x="1201708" y="135288"/>
                        </a:lnTo>
                        <a:lnTo>
                          <a:pt x="1204745" y="135288"/>
                        </a:lnTo>
                        <a:lnTo>
                          <a:pt x="1207769" y="135288"/>
                        </a:lnTo>
                        <a:lnTo>
                          <a:pt x="1210806" y="135288"/>
                        </a:lnTo>
                        <a:lnTo>
                          <a:pt x="1213844" y="135288"/>
                        </a:lnTo>
                        <a:lnTo>
                          <a:pt x="1216881" y="135288"/>
                        </a:lnTo>
                        <a:lnTo>
                          <a:pt x="1219905" y="135288"/>
                        </a:lnTo>
                        <a:lnTo>
                          <a:pt x="1222942" y="135288"/>
                        </a:lnTo>
                        <a:lnTo>
                          <a:pt x="1225979" y="135288"/>
                        </a:lnTo>
                        <a:lnTo>
                          <a:pt x="1229017" y="135288"/>
                        </a:lnTo>
                        <a:lnTo>
                          <a:pt x="1232054" y="135288"/>
                        </a:lnTo>
                        <a:lnTo>
                          <a:pt x="1235091" y="135288"/>
                        </a:lnTo>
                        <a:lnTo>
                          <a:pt x="1238115" y="135288"/>
                        </a:lnTo>
                        <a:lnTo>
                          <a:pt x="1241153" y="135288"/>
                        </a:lnTo>
                        <a:lnTo>
                          <a:pt x="1244190" y="135288"/>
                        </a:lnTo>
                        <a:lnTo>
                          <a:pt x="1247227" y="135288"/>
                        </a:lnTo>
                        <a:lnTo>
                          <a:pt x="1250264" y="135288"/>
                        </a:lnTo>
                        <a:lnTo>
                          <a:pt x="1253288" y="135288"/>
                        </a:lnTo>
                        <a:lnTo>
                          <a:pt x="1256326" y="135288"/>
                        </a:lnTo>
                        <a:lnTo>
                          <a:pt x="1259363" y="135288"/>
                        </a:lnTo>
                        <a:lnTo>
                          <a:pt x="1262400" y="135288"/>
                        </a:lnTo>
                        <a:lnTo>
                          <a:pt x="1265424" y="135288"/>
                        </a:lnTo>
                        <a:lnTo>
                          <a:pt x="1268461" y="135288"/>
                        </a:lnTo>
                        <a:lnTo>
                          <a:pt x="1271499" y="135288"/>
                        </a:lnTo>
                        <a:lnTo>
                          <a:pt x="1274536" y="135288"/>
                        </a:lnTo>
                        <a:lnTo>
                          <a:pt x="1277573" y="135288"/>
                        </a:lnTo>
                        <a:lnTo>
                          <a:pt x="1280610" y="135288"/>
                        </a:lnTo>
                        <a:lnTo>
                          <a:pt x="1283634" y="135288"/>
                        </a:lnTo>
                        <a:lnTo>
                          <a:pt x="1286672" y="135288"/>
                        </a:lnTo>
                        <a:lnTo>
                          <a:pt x="1289709" y="135288"/>
                        </a:lnTo>
                        <a:lnTo>
                          <a:pt x="1292746" y="135288"/>
                        </a:lnTo>
                        <a:lnTo>
                          <a:pt x="1295770" y="135288"/>
                        </a:lnTo>
                        <a:lnTo>
                          <a:pt x="1298807" y="135288"/>
                        </a:lnTo>
                        <a:lnTo>
                          <a:pt x="1301845" y="135288"/>
                        </a:lnTo>
                        <a:lnTo>
                          <a:pt x="1304882" y="135288"/>
                        </a:lnTo>
                        <a:lnTo>
                          <a:pt x="1307919" y="135288"/>
                        </a:lnTo>
                        <a:lnTo>
                          <a:pt x="1310956" y="135288"/>
                        </a:lnTo>
                        <a:lnTo>
                          <a:pt x="1313981" y="135288"/>
                        </a:lnTo>
                        <a:lnTo>
                          <a:pt x="1317018" y="135288"/>
                        </a:lnTo>
                        <a:lnTo>
                          <a:pt x="1320055" y="135288"/>
                        </a:lnTo>
                        <a:lnTo>
                          <a:pt x="1323092" y="135288"/>
                        </a:lnTo>
                        <a:lnTo>
                          <a:pt x="1326129" y="135288"/>
                        </a:lnTo>
                        <a:lnTo>
                          <a:pt x="1329154" y="135288"/>
                        </a:lnTo>
                        <a:lnTo>
                          <a:pt x="1332191" y="135288"/>
                        </a:lnTo>
                        <a:lnTo>
                          <a:pt x="1335228" y="135288"/>
                        </a:lnTo>
                        <a:lnTo>
                          <a:pt x="1338265" y="135288"/>
                        </a:lnTo>
                        <a:lnTo>
                          <a:pt x="1341289" y="135288"/>
                        </a:lnTo>
                        <a:lnTo>
                          <a:pt x="1344327" y="135288"/>
                        </a:lnTo>
                        <a:lnTo>
                          <a:pt x="1347364" y="135288"/>
                        </a:lnTo>
                        <a:lnTo>
                          <a:pt x="1350401" y="135288"/>
                        </a:lnTo>
                        <a:lnTo>
                          <a:pt x="1353438" y="135288"/>
                        </a:lnTo>
                        <a:lnTo>
                          <a:pt x="1356475" y="135288"/>
                        </a:lnTo>
                        <a:lnTo>
                          <a:pt x="1359500" y="135288"/>
                        </a:lnTo>
                        <a:lnTo>
                          <a:pt x="1362537" y="135288"/>
                        </a:lnTo>
                        <a:lnTo>
                          <a:pt x="1365574" y="135288"/>
                        </a:lnTo>
                        <a:lnTo>
                          <a:pt x="1368611" y="135288"/>
                        </a:lnTo>
                        <a:lnTo>
                          <a:pt x="1371635" y="135288"/>
                        </a:lnTo>
                        <a:lnTo>
                          <a:pt x="1374673" y="135288"/>
                        </a:lnTo>
                        <a:lnTo>
                          <a:pt x="1377710" y="135288"/>
                        </a:lnTo>
                        <a:lnTo>
                          <a:pt x="1380747" y="135288"/>
                        </a:lnTo>
                        <a:lnTo>
                          <a:pt x="1383784" y="135288"/>
                        </a:lnTo>
                        <a:lnTo>
                          <a:pt x="1386808" y="135288"/>
                        </a:lnTo>
                        <a:lnTo>
                          <a:pt x="1389846" y="135288"/>
                        </a:lnTo>
                        <a:lnTo>
                          <a:pt x="1392883" y="135288"/>
                        </a:lnTo>
                        <a:lnTo>
                          <a:pt x="1395920" y="135288"/>
                        </a:lnTo>
                        <a:lnTo>
                          <a:pt x="1398957" y="135288"/>
                        </a:lnTo>
                        <a:lnTo>
                          <a:pt x="1401994" y="135288"/>
                        </a:lnTo>
                        <a:lnTo>
                          <a:pt x="1405019" y="135288"/>
                        </a:lnTo>
                        <a:lnTo>
                          <a:pt x="1408056" y="135288"/>
                        </a:lnTo>
                        <a:lnTo>
                          <a:pt x="1411093" y="135288"/>
                        </a:lnTo>
                        <a:lnTo>
                          <a:pt x="1414130" y="135288"/>
                        </a:lnTo>
                        <a:lnTo>
                          <a:pt x="1417155" y="135288"/>
                        </a:lnTo>
                        <a:lnTo>
                          <a:pt x="1420192" y="135288"/>
                        </a:lnTo>
                        <a:lnTo>
                          <a:pt x="1423229" y="135288"/>
                        </a:lnTo>
                        <a:lnTo>
                          <a:pt x="1426266" y="135288"/>
                        </a:lnTo>
                        <a:lnTo>
                          <a:pt x="1429303" y="135288"/>
                        </a:lnTo>
                        <a:lnTo>
                          <a:pt x="1432340" y="135288"/>
                        </a:lnTo>
                        <a:lnTo>
                          <a:pt x="1435365" y="135288"/>
                        </a:lnTo>
                        <a:lnTo>
                          <a:pt x="1438402" y="135288"/>
                        </a:lnTo>
                        <a:lnTo>
                          <a:pt x="1441439" y="135288"/>
                        </a:lnTo>
                        <a:lnTo>
                          <a:pt x="1444476" y="135288"/>
                        </a:lnTo>
                        <a:lnTo>
                          <a:pt x="1447501" y="135288"/>
                        </a:lnTo>
                        <a:lnTo>
                          <a:pt x="1450538" y="135288"/>
                        </a:lnTo>
                        <a:lnTo>
                          <a:pt x="1453575" y="135288"/>
                        </a:lnTo>
                        <a:lnTo>
                          <a:pt x="1456612" y="135288"/>
                        </a:lnTo>
                        <a:lnTo>
                          <a:pt x="1459649" y="135288"/>
                        </a:lnTo>
                        <a:lnTo>
                          <a:pt x="1462674" y="135288"/>
                        </a:lnTo>
                        <a:lnTo>
                          <a:pt x="1465711" y="135288"/>
                        </a:lnTo>
                        <a:lnTo>
                          <a:pt x="1468748" y="135288"/>
                        </a:lnTo>
                        <a:lnTo>
                          <a:pt x="1471785" y="135288"/>
                        </a:lnTo>
                        <a:lnTo>
                          <a:pt x="1474822" y="135288"/>
                        </a:lnTo>
                        <a:lnTo>
                          <a:pt x="1477859" y="135288"/>
                        </a:lnTo>
                        <a:lnTo>
                          <a:pt x="1480884" y="135288"/>
                        </a:lnTo>
                        <a:lnTo>
                          <a:pt x="1483921" y="135288"/>
                        </a:lnTo>
                        <a:lnTo>
                          <a:pt x="1486958" y="135288"/>
                        </a:lnTo>
                        <a:lnTo>
                          <a:pt x="1489995" y="135288"/>
                        </a:lnTo>
                        <a:lnTo>
                          <a:pt x="1493020" y="135288"/>
                        </a:lnTo>
                        <a:lnTo>
                          <a:pt x="1496057" y="135288"/>
                        </a:lnTo>
                        <a:lnTo>
                          <a:pt x="1499094" y="135288"/>
                        </a:lnTo>
                        <a:lnTo>
                          <a:pt x="1502131" y="135288"/>
                        </a:lnTo>
                        <a:lnTo>
                          <a:pt x="1505168" y="135288"/>
                        </a:lnTo>
                        <a:lnTo>
                          <a:pt x="1508193" y="135288"/>
                        </a:lnTo>
                        <a:lnTo>
                          <a:pt x="1511230" y="135288"/>
                        </a:lnTo>
                        <a:lnTo>
                          <a:pt x="1514267" y="135288"/>
                        </a:lnTo>
                        <a:lnTo>
                          <a:pt x="1514267" y="135288"/>
                        </a:lnTo>
                        <a:lnTo>
                          <a:pt x="1514267" y="135288"/>
                        </a:lnTo>
                        <a:lnTo>
                          <a:pt x="1511230" y="135288"/>
                        </a:lnTo>
                        <a:lnTo>
                          <a:pt x="1508193" y="135288"/>
                        </a:lnTo>
                        <a:lnTo>
                          <a:pt x="1505168" y="135288"/>
                        </a:lnTo>
                        <a:lnTo>
                          <a:pt x="1502131" y="135288"/>
                        </a:lnTo>
                        <a:lnTo>
                          <a:pt x="1499094" y="135288"/>
                        </a:lnTo>
                        <a:lnTo>
                          <a:pt x="1496057" y="135288"/>
                        </a:lnTo>
                        <a:lnTo>
                          <a:pt x="1493020" y="135288"/>
                        </a:lnTo>
                        <a:lnTo>
                          <a:pt x="1489995" y="135288"/>
                        </a:lnTo>
                        <a:lnTo>
                          <a:pt x="1486958" y="135288"/>
                        </a:lnTo>
                        <a:lnTo>
                          <a:pt x="1483921" y="135288"/>
                        </a:lnTo>
                        <a:lnTo>
                          <a:pt x="1480884" y="135288"/>
                        </a:lnTo>
                        <a:lnTo>
                          <a:pt x="1477859" y="135288"/>
                        </a:lnTo>
                        <a:lnTo>
                          <a:pt x="1474822" y="135288"/>
                        </a:lnTo>
                        <a:lnTo>
                          <a:pt x="1471785" y="135288"/>
                        </a:lnTo>
                        <a:lnTo>
                          <a:pt x="1468748" y="135288"/>
                        </a:lnTo>
                        <a:lnTo>
                          <a:pt x="1465711" y="135288"/>
                        </a:lnTo>
                        <a:lnTo>
                          <a:pt x="1462674" y="135288"/>
                        </a:lnTo>
                        <a:lnTo>
                          <a:pt x="1459649" y="135288"/>
                        </a:lnTo>
                        <a:lnTo>
                          <a:pt x="1456612" y="135288"/>
                        </a:lnTo>
                        <a:lnTo>
                          <a:pt x="1453575" y="135288"/>
                        </a:lnTo>
                        <a:lnTo>
                          <a:pt x="1450538" y="135288"/>
                        </a:lnTo>
                        <a:lnTo>
                          <a:pt x="1447501" y="135288"/>
                        </a:lnTo>
                        <a:lnTo>
                          <a:pt x="1444476" y="135288"/>
                        </a:lnTo>
                        <a:lnTo>
                          <a:pt x="1441439" y="135288"/>
                        </a:lnTo>
                        <a:lnTo>
                          <a:pt x="1438402" y="135288"/>
                        </a:lnTo>
                        <a:lnTo>
                          <a:pt x="1435365" y="135288"/>
                        </a:lnTo>
                        <a:lnTo>
                          <a:pt x="1432340" y="135288"/>
                        </a:lnTo>
                        <a:lnTo>
                          <a:pt x="1429303" y="135288"/>
                        </a:lnTo>
                        <a:lnTo>
                          <a:pt x="1426266" y="135288"/>
                        </a:lnTo>
                        <a:lnTo>
                          <a:pt x="1423229" y="135288"/>
                        </a:lnTo>
                        <a:lnTo>
                          <a:pt x="1420192" y="135288"/>
                        </a:lnTo>
                        <a:lnTo>
                          <a:pt x="1417155" y="135288"/>
                        </a:lnTo>
                        <a:lnTo>
                          <a:pt x="1414130" y="135288"/>
                        </a:lnTo>
                        <a:lnTo>
                          <a:pt x="1411093" y="135288"/>
                        </a:lnTo>
                        <a:lnTo>
                          <a:pt x="1408056" y="135288"/>
                        </a:lnTo>
                        <a:lnTo>
                          <a:pt x="1405019" y="135288"/>
                        </a:lnTo>
                        <a:lnTo>
                          <a:pt x="1401994" y="135288"/>
                        </a:lnTo>
                        <a:lnTo>
                          <a:pt x="1398957" y="135288"/>
                        </a:lnTo>
                        <a:lnTo>
                          <a:pt x="1395920" y="135288"/>
                        </a:lnTo>
                        <a:lnTo>
                          <a:pt x="1392883" y="135288"/>
                        </a:lnTo>
                        <a:lnTo>
                          <a:pt x="1389846" y="135288"/>
                        </a:lnTo>
                        <a:lnTo>
                          <a:pt x="1386808" y="135288"/>
                        </a:lnTo>
                        <a:lnTo>
                          <a:pt x="1383784" y="135288"/>
                        </a:lnTo>
                        <a:lnTo>
                          <a:pt x="1380747" y="135288"/>
                        </a:lnTo>
                        <a:lnTo>
                          <a:pt x="1377710" y="135288"/>
                        </a:lnTo>
                        <a:lnTo>
                          <a:pt x="1374673" y="135288"/>
                        </a:lnTo>
                        <a:lnTo>
                          <a:pt x="1371635" y="135288"/>
                        </a:lnTo>
                        <a:lnTo>
                          <a:pt x="1368611" y="135288"/>
                        </a:lnTo>
                        <a:lnTo>
                          <a:pt x="1365574" y="135288"/>
                        </a:lnTo>
                        <a:lnTo>
                          <a:pt x="1362537" y="135288"/>
                        </a:lnTo>
                        <a:lnTo>
                          <a:pt x="1359500" y="135288"/>
                        </a:lnTo>
                        <a:lnTo>
                          <a:pt x="1356475" y="135288"/>
                        </a:lnTo>
                        <a:lnTo>
                          <a:pt x="1353438" y="135288"/>
                        </a:lnTo>
                        <a:lnTo>
                          <a:pt x="1350401" y="135288"/>
                        </a:lnTo>
                        <a:lnTo>
                          <a:pt x="1347364" y="135288"/>
                        </a:lnTo>
                        <a:lnTo>
                          <a:pt x="1344327" y="135288"/>
                        </a:lnTo>
                        <a:lnTo>
                          <a:pt x="1341289" y="135288"/>
                        </a:lnTo>
                        <a:lnTo>
                          <a:pt x="1338265" y="135288"/>
                        </a:lnTo>
                        <a:lnTo>
                          <a:pt x="1335228" y="135288"/>
                        </a:lnTo>
                        <a:lnTo>
                          <a:pt x="1332191" y="135288"/>
                        </a:lnTo>
                        <a:lnTo>
                          <a:pt x="1329154" y="135288"/>
                        </a:lnTo>
                        <a:lnTo>
                          <a:pt x="1326129" y="135288"/>
                        </a:lnTo>
                        <a:lnTo>
                          <a:pt x="1323092" y="135288"/>
                        </a:lnTo>
                        <a:lnTo>
                          <a:pt x="1320055" y="135288"/>
                        </a:lnTo>
                        <a:lnTo>
                          <a:pt x="1317018" y="135288"/>
                        </a:lnTo>
                        <a:lnTo>
                          <a:pt x="1313981" y="135288"/>
                        </a:lnTo>
                        <a:lnTo>
                          <a:pt x="1310956" y="135288"/>
                        </a:lnTo>
                        <a:lnTo>
                          <a:pt x="1307919" y="135288"/>
                        </a:lnTo>
                        <a:lnTo>
                          <a:pt x="1304882" y="135288"/>
                        </a:lnTo>
                        <a:lnTo>
                          <a:pt x="1301845" y="135288"/>
                        </a:lnTo>
                        <a:lnTo>
                          <a:pt x="1298807" y="135288"/>
                        </a:lnTo>
                        <a:lnTo>
                          <a:pt x="1295770" y="135288"/>
                        </a:lnTo>
                        <a:lnTo>
                          <a:pt x="1292746" y="135288"/>
                        </a:lnTo>
                        <a:lnTo>
                          <a:pt x="1289709" y="135288"/>
                        </a:lnTo>
                        <a:lnTo>
                          <a:pt x="1286672" y="135288"/>
                        </a:lnTo>
                        <a:lnTo>
                          <a:pt x="1283634" y="135288"/>
                        </a:lnTo>
                        <a:lnTo>
                          <a:pt x="1280610" y="135288"/>
                        </a:lnTo>
                        <a:lnTo>
                          <a:pt x="1277573" y="135288"/>
                        </a:lnTo>
                        <a:lnTo>
                          <a:pt x="1274536" y="135288"/>
                        </a:lnTo>
                        <a:lnTo>
                          <a:pt x="1271499" y="135288"/>
                        </a:lnTo>
                        <a:lnTo>
                          <a:pt x="1268461" y="135288"/>
                        </a:lnTo>
                        <a:lnTo>
                          <a:pt x="1265424" y="135288"/>
                        </a:lnTo>
                        <a:lnTo>
                          <a:pt x="1262400" y="135288"/>
                        </a:lnTo>
                        <a:lnTo>
                          <a:pt x="1259363" y="135288"/>
                        </a:lnTo>
                        <a:lnTo>
                          <a:pt x="1256326" y="135288"/>
                        </a:lnTo>
                        <a:lnTo>
                          <a:pt x="1253288" y="135288"/>
                        </a:lnTo>
                        <a:lnTo>
                          <a:pt x="1250264" y="135288"/>
                        </a:lnTo>
                        <a:lnTo>
                          <a:pt x="1247227" y="135288"/>
                        </a:lnTo>
                        <a:lnTo>
                          <a:pt x="1244190" y="135288"/>
                        </a:lnTo>
                        <a:lnTo>
                          <a:pt x="1241153" y="135288"/>
                        </a:lnTo>
                        <a:lnTo>
                          <a:pt x="1238115" y="135288"/>
                        </a:lnTo>
                        <a:lnTo>
                          <a:pt x="1235091" y="135288"/>
                        </a:lnTo>
                        <a:lnTo>
                          <a:pt x="1232054" y="135288"/>
                        </a:lnTo>
                        <a:lnTo>
                          <a:pt x="1229017" y="135288"/>
                        </a:lnTo>
                        <a:lnTo>
                          <a:pt x="1225979" y="135288"/>
                        </a:lnTo>
                        <a:lnTo>
                          <a:pt x="1222942" y="135288"/>
                        </a:lnTo>
                        <a:lnTo>
                          <a:pt x="1219905" y="135288"/>
                        </a:lnTo>
                        <a:lnTo>
                          <a:pt x="1216881" y="135288"/>
                        </a:lnTo>
                        <a:lnTo>
                          <a:pt x="1213844" y="135288"/>
                        </a:lnTo>
                        <a:lnTo>
                          <a:pt x="1210806" y="135288"/>
                        </a:lnTo>
                        <a:lnTo>
                          <a:pt x="1207769" y="135288"/>
                        </a:lnTo>
                        <a:lnTo>
                          <a:pt x="1204745" y="135288"/>
                        </a:lnTo>
                        <a:lnTo>
                          <a:pt x="1201708" y="135288"/>
                        </a:lnTo>
                        <a:lnTo>
                          <a:pt x="1198671" y="135288"/>
                        </a:lnTo>
                        <a:lnTo>
                          <a:pt x="1195633" y="135288"/>
                        </a:lnTo>
                        <a:lnTo>
                          <a:pt x="1192596" y="135288"/>
                        </a:lnTo>
                        <a:lnTo>
                          <a:pt x="1189559" y="135288"/>
                        </a:lnTo>
                        <a:lnTo>
                          <a:pt x="1186535" y="135288"/>
                        </a:lnTo>
                        <a:lnTo>
                          <a:pt x="1183498" y="135288"/>
                        </a:lnTo>
                        <a:lnTo>
                          <a:pt x="1180460" y="135288"/>
                        </a:lnTo>
                        <a:lnTo>
                          <a:pt x="1177423" y="135288"/>
                        </a:lnTo>
                        <a:lnTo>
                          <a:pt x="1174399" y="135288"/>
                        </a:lnTo>
                        <a:lnTo>
                          <a:pt x="1171362" y="135288"/>
                        </a:lnTo>
                        <a:lnTo>
                          <a:pt x="1168325" y="135288"/>
                        </a:lnTo>
                        <a:lnTo>
                          <a:pt x="1165287" y="135288"/>
                        </a:lnTo>
                        <a:lnTo>
                          <a:pt x="1162250" y="135288"/>
                        </a:lnTo>
                        <a:lnTo>
                          <a:pt x="1159226" y="135288"/>
                        </a:lnTo>
                        <a:lnTo>
                          <a:pt x="1156189" y="135288"/>
                        </a:lnTo>
                        <a:lnTo>
                          <a:pt x="1153151" y="135288"/>
                        </a:lnTo>
                        <a:lnTo>
                          <a:pt x="1150114" y="135288"/>
                        </a:lnTo>
                        <a:lnTo>
                          <a:pt x="1147077" y="135288"/>
                        </a:lnTo>
                        <a:lnTo>
                          <a:pt x="1144040" y="135288"/>
                        </a:lnTo>
                        <a:lnTo>
                          <a:pt x="1141016" y="135288"/>
                        </a:lnTo>
                        <a:lnTo>
                          <a:pt x="1137977" y="135288"/>
                        </a:lnTo>
                        <a:lnTo>
                          <a:pt x="1134943" y="135288"/>
                        </a:lnTo>
                        <a:lnTo>
                          <a:pt x="1131908" y="135288"/>
                        </a:lnTo>
                        <a:lnTo>
                          <a:pt x="1128873" y="135288"/>
                        </a:lnTo>
                        <a:lnTo>
                          <a:pt x="1125839" y="135288"/>
                        </a:lnTo>
                        <a:lnTo>
                          <a:pt x="1122804" y="135288"/>
                        </a:lnTo>
                        <a:lnTo>
                          <a:pt x="1119770" y="135288"/>
                        </a:lnTo>
                        <a:lnTo>
                          <a:pt x="1116735" y="135288"/>
                        </a:lnTo>
                        <a:lnTo>
                          <a:pt x="1113700" y="135288"/>
                        </a:lnTo>
                        <a:lnTo>
                          <a:pt x="1110666" y="135288"/>
                        </a:lnTo>
                        <a:lnTo>
                          <a:pt x="1107631" y="135288"/>
                        </a:lnTo>
                        <a:lnTo>
                          <a:pt x="1104597" y="135288"/>
                        </a:lnTo>
                        <a:lnTo>
                          <a:pt x="1101562" y="135288"/>
                        </a:lnTo>
                        <a:lnTo>
                          <a:pt x="1098527" y="135288"/>
                        </a:lnTo>
                        <a:lnTo>
                          <a:pt x="1095493" y="135288"/>
                        </a:lnTo>
                        <a:lnTo>
                          <a:pt x="1092458" y="135288"/>
                        </a:lnTo>
                        <a:lnTo>
                          <a:pt x="1089424" y="135288"/>
                        </a:lnTo>
                        <a:lnTo>
                          <a:pt x="1086389" y="135288"/>
                        </a:lnTo>
                        <a:lnTo>
                          <a:pt x="1083354" y="135288"/>
                        </a:lnTo>
                        <a:lnTo>
                          <a:pt x="1080320" y="135288"/>
                        </a:lnTo>
                        <a:lnTo>
                          <a:pt x="1077285" y="135288"/>
                        </a:lnTo>
                        <a:lnTo>
                          <a:pt x="1074250" y="135288"/>
                        </a:lnTo>
                        <a:lnTo>
                          <a:pt x="1071216" y="135288"/>
                        </a:lnTo>
                        <a:lnTo>
                          <a:pt x="1068181" y="135288"/>
                        </a:lnTo>
                        <a:lnTo>
                          <a:pt x="1065147" y="135288"/>
                        </a:lnTo>
                        <a:lnTo>
                          <a:pt x="1062112" y="135288"/>
                        </a:lnTo>
                        <a:lnTo>
                          <a:pt x="1059077" y="135288"/>
                        </a:lnTo>
                        <a:lnTo>
                          <a:pt x="1056043" y="135288"/>
                        </a:lnTo>
                        <a:lnTo>
                          <a:pt x="1053008" y="135288"/>
                        </a:lnTo>
                        <a:lnTo>
                          <a:pt x="1049974" y="135288"/>
                        </a:lnTo>
                        <a:lnTo>
                          <a:pt x="1046939" y="135288"/>
                        </a:lnTo>
                        <a:lnTo>
                          <a:pt x="1043904" y="135288"/>
                        </a:lnTo>
                        <a:lnTo>
                          <a:pt x="1040870" y="135288"/>
                        </a:lnTo>
                        <a:lnTo>
                          <a:pt x="1037835" y="135288"/>
                        </a:lnTo>
                        <a:lnTo>
                          <a:pt x="1034801" y="135288"/>
                        </a:lnTo>
                        <a:lnTo>
                          <a:pt x="1031766" y="135288"/>
                        </a:lnTo>
                        <a:lnTo>
                          <a:pt x="1028731" y="135288"/>
                        </a:lnTo>
                        <a:lnTo>
                          <a:pt x="1025697" y="135288"/>
                        </a:lnTo>
                        <a:lnTo>
                          <a:pt x="1022662" y="135288"/>
                        </a:lnTo>
                        <a:lnTo>
                          <a:pt x="1019628" y="135288"/>
                        </a:lnTo>
                        <a:lnTo>
                          <a:pt x="1016593" y="135288"/>
                        </a:lnTo>
                        <a:lnTo>
                          <a:pt x="1013558" y="135288"/>
                        </a:lnTo>
                        <a:lnTo>
                          <a:pt x="1010524" y="135288"/>
                        </a:lnTo>
                        <a:lnTo>
                          <a:pt x="1007489" y="135288"/>
                        </a:lnTo>
                        <a:lnTo>
                          <a:pt x="1004455" y="135288"/>
                        </a:lnTo>
                        <a:lnTo>
                          <a:pt x="1001420" y="135288"/>
                        </a:lnTo>
                        <a:lnTo>
                          <a:pt x="998385" y="135288"/>
                        </a:lnTo>
                        <a:lnTo>
                          <a:pt x="995351" y="135288"/>
                        </a:lnTo>
                        <a:lnTo>
                          <a:pt x="992316" y="135288"/>
                        </a:lnTo>
                        <a:lnTo>
                          <a:pt x="989281" y="135288"/>
                        </a:lnTo>
                        <a:lnTo>
                          <a:pt x="986247" y="135288"/>
                        </a:lnTo>
                        <a:lnTo>
                          <a:pt x="983212" y="135288"/>
                        </a:lnTo>
                        <a:lnTo>
                          <a:pt x="980178" y="135288"/>
                        </a:lnTo>
                        <a:lnTo>
                          <a:pt x="977143" y="135288"/>
                        </a:lnTo>
                        <a:lnTo>
                          <a:pt x="974108" y="135288"/>
                        </a:lnTo>
                        <a:lnTo>
                          <a:pt x="971074" y="135288"/>
                        </a:lnTo>
                        <a:lnTo>
                          <a:pt x="968039" y="135288"/>
                        </a:lnTo>
                        <a:lnTo>
                          <a:pt x="965005" y="135288"/>
                        </a:lnTo>
                        <a:lnTo>
                          <a:pt x="961970" y="135288"/>
                        </a:lnTo>
                        <a:lnTo>
                          <a:pt x="958935" y="135288"/>
                        </a:lnTo>
                        <a:lnTo>
                          <a:pt x="955901" y="135288"/>
                        </a:lnTo>
                        <a:lnTo>
                          <a:pt x="952866" y="135288"/>
                        </a:lnTo>
                        <a:lnTo>
                          <a:pt x="949832" y="135288"/>
                        </a:lnTo>
                        <a:lnTo>
                          <a:pt x="946797" y="135288"/>
                        </a:lnTo>
                        <a:lnTo>
                          <a:pt x="943762" y="135288"/>
                        </a:lnTo>
                        <a:lnTo>
                          <a:pt x="940728" y="135288"/>
                        </a:lnTo>
                        <a:lnTo>
                          <a:pt x="937693" y="135288"/>
                        </a:lnTo>
                        <a:lnTo>
                          <a:pt x="934659" y="135288"/>
                        </a:lnTo>
                        <a:lnTo>
                          <a:pt x="931624" y="135288"/>
                        </a:lnTo>
                        <a:lnTo>
                          <a:pt x="928589" y="135288"/>
                        </a:lnTo>
                        <a:lnTo>
                          <a:pt x="925555" y="135288"/>
                        </a:lnTo>
                        <a:lnTo>
                          <a:pt x="922520" y="135288"/>
                        </a:lnTo>
                        <a:lnTo>
                          <a:pt x="919486" y="135288"/>
                        </a:lnTo>
                        <a:lnTo>
                          <a:pt x="916451" y="135288"/>
                        </a:lnTo>
                        <a:lnTo>
                          <a:pt x="913416" y="135288"/>
                        </a:lnTo>
                        <a:lnTo>
                          <a:pt x="910382" y="135288"/>
                        </a:lnTo>
                        <a:lnTo>
                          <a:pt x="907347" y="135288"/>
                        </a:lnTo>
                        <a:lnTo>
                          <a:pt x="904312" y="135288"/>
                        </a:lnTo>
                        <a:lnTo>
                          <a:pt x="901278" y="135288"/>
                        </a:lnTo>
                        <a:lnTo>
                          <a:pt x="898243" y="135288"/>
                        </a:lnTo>
                        <a:lnTo>
                          <a:pt x="895209" y="135288"/>
                        </a:lnTo>
                        <a:lnTo>
                          <a:pt x="892174" y="135288"/>
                        </a:lnTo>
                        <a:lnTo>
                          <a:pt x="889140" y="135288"/>
                        </a:lnTo>
                        <a:lnTo>
                          <a:pt x="886105" y="135288"/>
                        </a:lnTo>
                        <a:lnTo>
                          <a:pt x="883070" y="135288"/>
                        </a:lnTo>
                        <a:lnTo>
                          <a:pt x="880036" y="135288"/>
                        </a:lnTo>
                        <a:lnTo>
                          <a:pt x="877001" y="135288"/>
                        </a:lnTo>
                        <a:lnTo>
                          <a:pt x="873966" y="135288"/>
                        </a:lnTo>
                        <a:lnTo>
                          <a:pt x="870932" y="135288"/>
                        </a:lnTo>
                        <a:lnTo>
                          <a:pt x="867897" y="135288"/>
                        </a:lnTo>
                        <a:lnTo>
                          <a:pt x="864863" y="135288"/>
                        </a:lnTo>
                        <a:lnTo>
                          <a:pt x="861828" y="135288"/>
                        </a:lnTo>
                        <a:lnTo>
                          <a:pt x="858793" y="135288"/>
                        </a:lnTo>
                        <a:lnTo>
                          <a:pt x="855759" y="135288"/>
                        </a:lnTo>
                        <a:lnTo>
                          <a:pt x="852724" y="135288"/>
                        </a:lnTo>
                        <a:lnTo>
                          <a:pt x="849690" y="135288"/>
                        </a:lnTo>
                        <a:lnTo>
                          <a:pt x="846655" y="135288"/>
                        </a:lnTo>
                        <a:lnTo>
                          <a:pt x="843620" y="135288"/>
                        </a:lnTo>
                        <a:lnTo>
                          <a:pt x="840586" y="135288"/>
                        </a:lnTo>
                        <a:lnTo>
                          <a:pt x="837551" y="135288"/>
                        </a:lnTo>
                        <a:lnTo>
                          <a:pt x="834517" y="135288"/>
                        </a:lnTo>
                        <a:lnTo>
                          <a:pt x="831482" y="135288"/>
                        </a:lnTo>
                        <a:lnTo>
                          <a:pt x="828447" y="135288"/>
                        </a:lnTo>
                        <a:lnTo>
                          <a:pt x="825413" y="135288"/>
                        </a:lnTo>
                        <a:lnTo>
                          <a:pt x="822378" y="135288"/>
                        </a:lnTo>
                        <a:lnTo>
                          <a:pt x="819344" y="135288"/>
                        </a:lnTo>
                        <a:lnTo>
                          <a:pt x="816309" y="135288"/>
                        </a:lnTo>
                        <a:lnTo>
                          <a:pt x="813274" y="135288"/>
                        </a:lnTo>
                        <a:lnTo>
                          <a:pt x="810240" y="135288"/>
                        </a:lnTo>
                        <a:lnTo>
                          <a:pt x="807205" y="135288"/>
                        </a:lnTo>
                        <a:lnTo>
                          <a:pt x="804171" y="135288"/>
                        </a:lnTo>
                        <a:lnTo>
                          <a:pt x="801136" y="135288"/>
                        </a:lnTo>
                        <a:lnTo>
                          <a:pt x="798101" y="135288"/>
                        </a:lnTo>
                        <a:lnTo>
                          <a:pt x="795067" y="135288"/>
                        </a:lnTo>
                        <a:lnTo>
                          <a:pt x="792032" y="135288"/>
                        </a:lnTo>
                        <a:lnTo>
                          <a:pt x="788997" y="135288"/>
                        </a:lnTo>
                        <a:lnTo>
                          <a:pt x="785963" y="135288"/>
                        </a:lnTo>
                        <a:lnTo>
                          <a:pt x="782928" y="135288"/>
                        </a:lnTo>
                        <a:lnTo>
                          <a:pt x="779894" y="135288"/>
                        </a:lnTo>
                        <a:lnTo>
                          <a:pt x="776859" y="135288"/>
                        </a:lnTo>
                        <a:lnTo>
                          <a:pt x="773825" y="135288"/>
                        </a:lnTo>
                        <a:lnTo>
                          <a:pt x="770790" y="135288"/>
                        </a:lnTo>
                        <a:lnTo>
                          <a:pt x="767755" y="135288"/>
                        </a:lnTo>
                        <a:lnTo>
                          <a:pt x="764721" y="135288"/>
                        </a:lnTo>
                        <a:lnTo>
                          <a:pt x="761686" y="135288"/>
                        </a:lnTo>
                        <a:lnTo>
                          <a:pt x="758651" y="135288"/>
                        </a:lnTo>
                        <a:lnTo>
                          <a:pt x="755617" y="135288"/>
                        </a:lnTo>
                        <a:lnTo>
                          <a:pt x="752582" y="135288"/>
                        </a:lnTo>
                        <a:lnTo>
                          <a:pt x="749548" y="135288"/>
                        </a:lnTo>
                        <a:lnTo>
                          <a:pt x="746513" y="135288"/>
                        </a:lnTo>
                        <a:lnTo>
                          <a:pt x="743478" y="135288"/>
                        </a:lnTo>
                        <a:lnTo>
                          <a:pt x="740444" y="135288"/>
                        </a:lnTo>
                        <a:lnTo>
                          <a:pt x="737409" y="135288"/>
                        </a:lnTo>
                        <a:lnTo>
                          <a:pt x="734375" y="135288"/>
                        </a:lnTo>
                        <a:lnTo>
                          <a:pt x="731340" y="135288"/>
                        </a:lnTo>
                        <a:lnTo>
                          <a:pt x="728305" y="135288"/>
                        </a:lnTo>
                        <a:lnTo>
                          <a:pt x="725271" y="135288"/>
                        </a:lnTo>
                        <a:lnTo>
                          <a:pt x="722236" y="135288"/>
                        </a:lnTo>
                        <a:lnTo>
                          <a:pt x="719202" y="135288"/>
                        </a:lnTo>
                        <a:lnTo>
                          <a:pt x="716167" y="135288"/>
                        </a:lnTo>
                        <a:lnTo>
                          <a:pt x="713132" y="135288"/>
                        </a:lnTo>
                        <a:lnTo>
                          <a:pt x="710098" y="135288"/>
                        </a:lnTo>
                        <a:lnTo>
                          <a:pt x="707063" y="135288"/>
                        </a:lnTo>
                        <a:lnTo>
                          <a:pt x="704029" y="135288"/>
                        </a:lnTo>
                        <a:lnTo>
                          <a:pt x="700994" y="135288"/>
                        </a:lnTo>
                        <a:lnTo>
                          <a:pt x="697959" y="135288"/>
                        </a:lnTo>
                        <a:lnTo>
                          <a:pt x="694925" y="135288"/>
                        </a:lnTo>
                        <a:lnTo>
                          <a:pt x="691890" y="135288"/>
                        </a:lnTo>
                        <a:lnTo>
                          <a:pt x="688856" y="135288"/>
                        </a:lnTo>
                        <a:lnTo>
                          <a:pt x="685821" y="135288"/>
                        </a:lnTo>
                        <a:lnTo>
                          <a:pt x="682786" y="135288"/>
                        </a:lnTo>
                        <a:lnTo>
                          <a:pt x="679752" y="135288"/>
                        </a:lnTo>
                        <a:lnTo>
                          <a:pt x="676717" y="135288"/>
                        </a:lnTo>
                        <a:lnTo>
                          <a:pt x="673683" y="135288"/>
                        </a:lnTo>
                        <a:lnTo>
                          <a:pt x="670648" y="135288"/>
                        </a:lnTo>
                        <a:lnTo>
                          <a:pt x="667613" y="135288"/>
                        </a:lnTo>
                        <a:lnTo>
                          <a:pt x="664579" y="135288"/>
                        </a:lnTo>
                        <a:lnTo>
                          <a:pt x="661544" y="135288"/>
                        </a:lnTo>
                        <a:lnTo>
                          <a:pt x="658509" y="135288"/>
                        </a:lnTo>
                        <a:lnTo>
                          <a:pt x="655475" y="135288"/>
                        </a:lnTo>
                        <a:lnTo>
                          <a:pt x="652440" y="135288"/>
                        </a:lnTo>
                        <a:lnTo>
                          <a:pt x="649406" y="135288"/>
                        </a:lnTo>
                        <a:lnTo>
                          <a:pt x="646371" y="135288"/>
                        </a:lnTo>
                        <a:lnTo>
                          <a:pt x="643336" y="135288"/>
                        </a:lnTo>
                        <a:lnTo>
                          <a:pt x="640302" y="135288"/>
                        </a:lnTo>
                        <a:lnTo>
                          <a:pt x="637267" y="135288"/>
                        </a:lnTo>
                        <a:lnTo>
                          <a:pt x="634233" y="135288"/>
                        </a:lnTo>
                        <a:lnTo>
                          <a:pt x="631198" y="135288"/>
                        </a:lnTo>
                        <a:lnTo>
                          <a:pt x="628163" y="135288"/>
                        </a:lnTo>
                        <a:lnTo>
                          <a:pt x="625129" y="135288"/>
                        </a:lnTo>
                        <a:lnTo>
                          <a:pt x="622094" y="135288"/>
                        </a:lnTo>
                        <a:lnTo>
                          <a:pt x="619060" y="135288"/>
                        </a:lnTo>
                        <a:lnTo>
                          <a:pt x="616025" y="135288"/>
                        </a:lnTo>
                        <a:lnTo>
                          <a:pt x="612990" y="135288"/>
                        </a:lnTo>
                        <a:lnTo>
                          <a:pt x="609956" y="135288"/>
                        </a:lnTo>
                        <a:lnTo>
                          <a:pt x="606921" y="135288"/>
                        </a:lnTo>
                        <a:lnTo>
                          <a:pt x="603887" y="135288"/>
                        </a:lnTo>
                        <a:lnTo>
                          <a:pt x="600852" y="135288"/>
                        </a:lnTo>
                        <a:lnTo>
                          <a:pt x="597817" y="135288"/>
                        </a:lnTo>
                        <a:lnTo>
                          <a:pt x="594783" y="135288"/>
                        </a:lnTo>
                        <a:lnTo>
                          <a:pt x="591748" y="135288"/>
                        </a:lnTo>
                        <a:lnTo>
                          <a:pt x="588714" y="135288"/>
                        </a:lnTo>
                        <a:lnTo>
                          <a:pt x="585679" y="135288"/>
                        </a:lnTo>
                        <a:lnTo>
                          <a:pt x="582644" y="135288"/>
                        </a:lnTo>
                        <a:lnTo>
                          <a:pt x="579610" y="135288"/>
                        </a:lnTo>
                        <a:lnTo>
                          <a:pt x="576575" y="135288"/>
                        </a:lnTo>
                        <a:lnTo>
                          <a:pt x="573541" y="135288"/>
                        </a:lnTo>
                        <a:lnTo>
                          <a:pt x="570506" y="135288"/>
                        </a:lnTo>
                        <a:lnTo>
                          <a:pt x="567471" y="135288"/>
                        </a:lnTo>
                        <a:lnTo>
                          <a:pt x="564437" y="135288"/>
                        </a:lnTo>
                        <a:lnTo>
                          <a:pt x="561402" y="135288"/>
                        </a:lnTo>
                        <a:lnTo>
                          <a:pt x="558367" y="135288"/>
                        </a:lnTo>
                        <a:lnTo>
                          <a:pt x="555333" y="135288"/>
                        </a:lnTo>
                        <a:lnTo>
                          <a:pt x="552298" y="135288"/>
                        </a:lnTo>
                        <a:lnTo>
                          <a:pt x="549264" y="135288"/>
                        </a:lnTo>
                        <a:lnTo>
                          <a:pt x="546229" y="135288"/>
                        </a:lnTo>
                        <a:lnTo>
                          <a:pt x="543194" y="135288"/>
                        </a:lnTo>
                        <a:lnTo>
                          <a:pt x="540160" y="135288"/>
                        </a:lnTo>
                        <a:lnTo>
                          <a:pt x="537125" y="135288"/>
                        </a:lnTo>
                        <a:lnTo>
                          <a:pt x="534091" y="135288"/>
                        </a:lnTo>
                        <a:lnTo>
                          <a:pt x="531056" y="135288"/>
                        </a:lnTo>
                        <a:lnTo>
                          <a:pt x="528021" y="135288"/>
                        </a:lnTo>
                        <a:lnTo>
                          <a:pt x="524987" y="135288"/>
                        </a:lnTo>
                        <a:lnTo>
                          <a:pt x="521952" y="135288"/>
                        </a:lnTo>
                        <a:lnTo>
                          <a:pt x="518918" y="135288"/>
                        </a:lnTo>
                        <a:lnTo>
                          <a:pt x="515883" y="135288"/>
                        </a:lnTo>
                        <a:lnTo>
                          <a:pt x="512848" y="135288"/>
                        </a:lnTo>
                        <a:lnTo>
                          <a:pt x="509814" y="135288"/>
                        </a:lnTo>
                        <a:lnTo>
                          <a:pt x="506779" y="135288"/>
                        </a:lnTo>
                        <a:lnTo>
                          <a:pt x="503745" y="135288"/>
                        </a:lnTo>
                        <a:lnTo>
                          <a:pt x="500710" y="135288"/>
                        </a:lnTo>
                        <a:lnTo>
                          <a:pt x="497675" y="135288"/>
                        </a:lnTo>
                        <a:lnTo>
                          <a:pt x="494641" y="135288"/>
                        </a:lnTo>
                        <a:lnTo>
                          <a:pt x="491606" y="135288"/>
                        </a:lnTo>
                        <a:lnTo>
                          <a:pt x="488572" y="135288"/>
                        </a:lnTo>
                        <a:lnTo>
                          <a:pt x="485537" y="135288"/>
                        </a:lnTo>
                        <a:lnTo>
                          <a:pt x="482502" y="135288"/>
                        </a:lnTo>
                        <a:lnTo>
                          <a:pt x="479468" y="135288"/>
                        </a:lnTo>
                        <a:lnTo>
                          <a:pt x="476433" y="135288"/>
                        </a:lnTo>
                        <a:lnTo>
                          <a:pt x="473398" y="135288"/>
                        </a:lnTo>
                        <a:lnTo>
                          <a:pt x="470364" y="135288"/>
                        </a:lnTo>
                        <a:lnTo>
                          <a:pt x="467329" y="135288"/>
                        </a:lnTo>
                        <a:lnTo>
                          <a:pt x="464295" y="135288"/>
                        </a:lnTo>
                        <a:lnTo>
                          <a:pt x="461260" y="135288"/>
                        </a:lnTo>
                        <a:lnTo>
                          <a:pt x="458225" y="135288"/>
                        </a:lnTo>
                        <a:lnTo>
                          <a:pt x="455191" y="135288"/>
                        </a:lnTo>
                        <a:lnTo>
                          <a:pt x="452156" y="135288"/>
                        </a:lnTo>
                        <a:lnTo>
                          <a:pt x="449122" y="135288"/>
                        </a:lnTo>
                        <a:lnTo>
                          <a:pt x="446087" y="135288"/>
                        </a:lnTo>
                        <a:lnTo>
                          <a:pt x="443052" y="135288"/>
                        </a:lnTo>
                        <a:lnTo>
                          <a:pt x="440018" y="135288"/>
                        </a:lnTo>
                        <a:lnTo>
                          <a:pt x="436983" y="135288"/>
                        </a:lnTo>
                        <a:lnTo>
                          <a:pt x="433949" y="135288"/>
                        </a:lnTo>
                        <a:lnTo>
                          <a:pt x="430914" y="135288"/>
                        </a:lnTo>
                        <a:lnTo>
                          <a:pt x="427879" y="135288"/>
                        </a:lnTo>
                        <a:lnTo>
                          <a:pt x="424845" y="135288"/>
                        </a:lnTo>
                        <a:lnTo>
                          <a:pt x="421810" y="135288"/>
                        </a:lnTo>
                        <a:lnTo>
                          <a:pt x="418776" y="135288"/>
                        </a:lnTo>
                        <a:lnTo>
                          <a:pt x="415741" y="135288"/>
                        </a:lnTo>
                        <a:lnTo>
                          <a:pt x="412706" y="135288"/>
                        </a:lnTo>
                        <a:lnTo>
                          <a:pt x="409672" y="135288"/>
                        </a:lnTo>
                        <a:lnTo>
                          <a:pt x="406637" y="135288"/>
                        </a:lnTo>
                        <a:lnTo>
                          <a:pt x="403603" y="135288"/>
                        </a:lnTo>
                        <a:lnTo>
                          <a:pt x="400568" y="135288"/>
                        </a:lnTo>
                        <a:lnTo>
                          <a:pt x="397533" y="135288"/>
                        </a:lnTo>
                        <a:lnTo>
                          <a:pt x="394499" y="135288"/>
                        </a:lnTo>
                        <a:lnTo>
                          <a:pt x="391464" y="135288"/>
                        </a:lnTo>
                        <a:lnTo>
                          <a:pt x="388430" y="135288"/>
                        </a:lnTo>
                        <a:lnTo>
                          <a:pt x="385395" y="135288"/>
                        </a:lnTo>
                        <a:lnTo>
                          <a:pt x="382360" y="135288"/>
                        </a:lnTo>
                        <a:lnTo>
                          <a:pt x="379326" y="135288"/>
                        </a:lnTo>
                        <a:lnTo>
                          <a:pt x="376291" y="135288"/>
                        </a:lnTo>
                        <a:lnTo>
                          <a:pt x="373256" y="135288"/>
                        </a:lnTo>
                        <a:lnTo>
                          <a:pt x="370222" y="135288"/>
                        </a:lnTo>
                        <a:lnTo>
                          <a:pt x="367187" y="135288"/>
                        </a:lnTo>
                        <a:lnTo>
                          <a:pt x="364153" y="135288"/>
                        </a:lnTo>
                        <a:lnTo>
                          <a:pt x="361118" y="135288"/>
                        </a:lnTo>
                        <a:lnTo>
                          <a:pt x="358083" y="135288"/>
                        </a:lnTo>
                        <a:lnTo>
                          <a:pt x="355049" y="135288"/>
                        </a:lnTo>
                        <a:lnTo>
                          <a:pt x="352014" y="135288"/>
                        </a:lnTo>
                        <a:lnTo>
                          <a:pt x="348980" y="135288"/>
                        </a:lnTo>
                        <a:lnTo>
                          <a:pt x="345945" y="135288"/>
                        </a:lnTo>
                        <a:lnTo>
                          <a:pt x="342910" y="135288"/>
                        </a:lnTo>
                        <a:lnTo>
                          <a:pt x="339876" y="135288"/>
                        </a:lnTo>
                        <a:lnTo>
                          <a:pt x="336841" y="135288"/>
                        </a:lnTo>
                        <a:lnTo>
                          <a:pt x="333807" y="135288"/>
                        </a:lnTo>
                        <a:lnTo>
                          <a:pt x="330772" y="135288"/>
                        </a:lnTo>
                        <a:lnTo>
                          <a:pt x="327737" y="135288"/>
                        </a:lnTo>
                        <a:lnTo>
                          <a:pt x="324703" y="135288"/>
                        </a:lnTo>
                        <a:lnTo>
                          <a:pt x="321668" y="135288"/>
                        </a:lnTo>
                        <a:lnTo>
                          <a:pt x="318634" y="135288"/>
                        </a:lnTo>
                        <a:lnTo>
                          <a:pt x="315599" y="135288"/>
                        </a:lnTo>
                        <a:lnTo>
                          <a:pt x="312564" y="135288"/>
                        </a:lnTo>
                        <a:lnTo>
                          <a:pt x="309530" y="135288"/>
                        </a:lnTo>
                        <a:lnTo>
                          <a:pt x="306495" y="135288"/>
                        </a:lnTo>
                        <a:lnTo>
                          <a:pt x="303461" y="135288"/>
                        </a:lnTo>
                        <a:lnTo>
                          <a:pt x="300426" y="135288"/>
                        </a:lnTo>
                        <a:lnTo>
                          <a:pt x="297391" y="135288"/>
                        </a:lnTo>
                        <a:lnTo>
                          <a:pt x="294357" y="135288"/>
                        </a:lnTo>
                        <a:lnTo>
                          <a:pt x="291322" y="135288"/>
                        </a:lnTo>
                        <a:lnTo>
                          <a:pt x="288288" y="135288"/>
                        </a:lnTo>
                        <a:lnTo>
                          <a:pt x="285253" y="135288"/>
                        </a:lnTo>
                        <a:lnTo>
                          <a:pt x="282218" y="135288"/>
                        </a:lnTo>
                        <a:lnTo>
                          <a:pt x="279184" y="135288"/>
                        </a:lnTo>
                        <a:lnTo>
                          <a:pt x="276149" y="135288"/>
                        </a:lnTo>
                        <a:lnTo>
                          <a:pt x="273115" y="135288"/>
                        </a:lnTo>
                        <a:lnTo>
                          <a:pt x="270080" y="135288"/>
                        </a:lnTo>
                        <a:lnTo>
                          <a:pt x="267045" y="135288"/>
                        </a:lnTo>
                        <a:lnTo>
                          <a:pt x="264011" y="135288"/>
                        </a:lnTo>
                        <a:lnTo>
                          <a:pt x="260976" y="135288"/>
                        </a:lnTo>
                        <a:lnTo>
                          <a:pt x="257941" y="135288"/>
                        </a:lnTo>
                        <a:lnTo>
                          <a:pt x="254907" y="135288"/>
                        </a:lnTo>
                        <a:lnTo>
                          <a:pt x="251872" y="135288"/>
                        </a:lnTo>
                        <a:lnTo>
                          <a:pt x="248838" y="135288"/>
                        </a:lnTo>
                        <a:lnTo>
                          <a:pt x="245803" y="135288"/>
                        </a:lnTo>
                        <a:lnTo>
                          <a:pt x="242768" y="135288"/>
                        </a:lnTo>
                        <a:lnTo>
                          <a:pt x="239734" y="135288"/>
                        </a:lnTo>
                        <a:lnTo>
                          <a:pt x="236699" y="135288"/>
                        </a:lnTo>
                        <a:lnTo>
                          <a:pt x="233665" y="135288"/>
                        </a:lnTo>
                        <a:lnTo>
                          <a:pt x="230630" y="135288"/>
                        </a:lnTo>
                        <a:lnTo>
                          <a:pt x="227595" y="135288"/>
                        </a:lnTo>
                        <a:lnTo>
                          <a:pt x="224561" y="135288"/>
                        </a:lnTo>
                        <a:lnTo>
                          <a:pt x="221526" y="135288"/>
                        </a:lnTo>
                        <a:lnTo>
                          <a:pt x="218492" y="135288"/>
                        </a:lnTo>
                        <a:lnTo>
                          <a:pt x="215457" y="135288"/>
                        </a:lnTo>
                        <a:lnTo>
                          <a:pt x="212422" y="135288"/>
                        </a:lnTo>
                        <a:lnTo>
                          <a:pt x="209388" y="135288"/>
                        </a:lnTo>
                        <a:lnTo>
                          <a:pt x="206353" y="135288"/>
                        </a:lnTo>
                        <a:lnTo>
                          <a:pt x="203319" y="135288"/>
                        </a:lnTo>
                        <a:lnTo>
                          <a:pt x="200284" y="135288"/>
                        </a:lnTo>
                        <a:lnTo>
                          <a:pt x="197249" y="135288"/>
                        </a:lnTo>
                        <a:lnTo>
                          <a:pt x="194215" y="135288"/>
                        </a:lnTo>
                        <a:lnTo>
                          <a:pt x="191180" y="135288"/>
                        </a:lnTo>
                        <a:lnTo>
                          <a:pt x="188146" y="135288"/>
                        </a:lnTo>
                        <a:lnTo>
                          <a:pt x="185111" y="135288"/>
                        </a:lnTo>
                        <a:lnTo>
                          <a:pt x="182076" y="135288"/>
                        </a:lnTo>
                        <a:lnTo>
                          <a:pt x="179042" y="135288"/>
                        </a:lnTo>
                        <a:lnTo>
                          <a:pt x="176007" y="135288"/>
                        </a:lnTo>
                        <a:lnTo>
                          <a:pt x="172973" y="135288"/>
                        </a:lnTo>
                        <a:lnTo>
                          <a:pt x="169938" y="135288"/>
                        </a:lnTo>
                        <a:lnTo>
                          <a:pt x="166903" y="135288"/>
                        </a:lnTo>
                        <a:lnTo>
                          <a:pt x="163869" y="135288"/>
                        </a:lnTo>
                        <a:lnTo>
                          <a:pt x="160834" y="135288"/>
                        </a:lnTo>
                        <a:lnTo>
                          <a:pt x="157800" y="135288"/>
                        </a:lnTo>
                        <a:lnTo>
                          <a:pt x="154765" y="135288"/>
                        </a:lnTo>
                        <a:lnTo>
                          <a:pt x="151730" y="135288"/>
                        </a:lnTo>
                        <a:lnTo>
                          <a:pt x="148696" y="135288"/>
                        </a:lnTo>
                        <a:lnTo>
                          <a:pt x="145661" y="135288"/>
                        </a:lnTo>
                        <a:lnTo>
                          <a:pt x="142626" y="135288"/>
                        </a:lnTo>
                        <a:lnTo>
                          <a:pt x="139592" y="135288"/>
                        </a:lnTo>
                        <a:lnTo>
                          <a:pt x="136557" y="135288"/>
                        </a:lnTo>
                        <a:lnTo>
                          <a:pt x="133523" y="135288"/>
                        </a:lnTo>
                        <a:lnTo>
                          <a:pt x="130488" y="135288"/>
                        </a:lnTo>
                        <a:lnTo>
                          <a:pt x="127453" y="135288"/>
                        </a:lnTo>
                        <a:lnTo>
                          <a:pt x="124419" y="135288"/>
                        </a:lnTo>
                        <a:lnTo>
                          <a:pt x="121384" y="135288"/>
                        </a:lnTo>
                        <a:lnTo>
                          <a:pt x="118350" y="135288"/>
                        </a:lnTo>
                        <a:lnTo>
                          <a:pt x="115315" y="135288"/>
                        </a:lnTo>
                        <a:lnTo>
                          <a:pt x="112280" y="135288"/>
                        </a:lnTo>
                        <a:lnTo>
                          <a:pt x="109246" y="135288"/>
                        </a:lnTo>
                        <a:lnTo>
                          <a:pt x="106211" y="135288"/>
                        </a:lnTo>
                        <a:lnTo>
                          <a:pt x="103177" y="135288"/>
                        </a:lnTo>
                        <a:lnTo>
                          <a:pt x="100142" y="135288"/>
                        </a:lnTo>
                        <a:lnTo>
                          <a:pt x="97107" y="135288"/>
                        </a:lnTo>
                        <a:lnTo>
                          <a:pt x="94073" y="135288"/>
                        </a:lnTo>
                        <a:lnTo>
                          <a:pt x="91038" y="135288"/>
                        </a:lnTo>
                        <a:lnTo>
                          <a:pt x="88004" y="135288"/>
                        </a:lnTo>
                        <a:lnTo>
                          <a:pt x="84969" y="135288"/>
                        </a:lnTo>
                        <a:lnTo>
                          <a:pt x="81934" y="135288"/>
                        </a:lnTo>
                        <a:lnTo>
                          <a:pt x="78900" y="135288"/>
                        </a:lnTo>
                        <a:lnTo>
                          <a:pt x="75865" y="135288"/>
                        </a:lnTo>
                        <a:lnTo>
                          <a:pt x="72831" y="135288"/>
                        </a:lnTo>
                        <a:lnTo>
                          <a:pt x="69796" y="135288"/>
                        </a:lnTo>
                        <a:lnTo>
                          <a:pt x="66761" y="135288"/>
                        </a:lnTo>
                        <a:lnTo>
                          <a:pt x="63727" y="135288"/>
                        </a:lnTo>
                        <a:lnTo>
                          <a:pt x="60692" y="135288"/>
                        </a:lnTo>
                        <a:lnTo>
                          <a:pt x="57658" y="135288"/>
                        </a:lnTo>
                        <a:lnTo>
                          <a:pt x="54623" y="135288"/>
                        </a:lnTo>
                        <a:lnTo>
                          <a:pt x="51588" y="135288"/>
                        </a:lnTo>
                        <a:lnTo>
                          <a:pt x="48554" y="135288"/>
                        </a:lnTo>
                        <a:lnTo>
                          <a:pt x="45519" y="135288"/>
                        </a:lnTo>
                        <a:lnTo>
                          <a:pt x="42484" y="135288"/>
                        </a:lnTo>
                        <a:lnTo>
                          <a:pt x="39450" y="135288"/>
                        </a:lnTo>
                        <a:lnTo>
                          <a:pt x="36415" y="135288"/>
                        </a:lnTo>
                        <a:lnTo>
                          <a:pt x="33381" y="135288"/>
                        </a:lnTo>
                        <a:lnTo>
                          <a:pt x="30346" y="135288"/>
                        </a:lnTo>
                        <a:lnTo>
                          <a:pt x="27311" y="135288"/>
                        </a:lnTo>
                        <a:lnTo>
                          <a:pt x="24277" y="135288"/>
                        </a:lnTo>
                        <a:lnTo>
                          <a:pt x="21242" y="135288"/>
                        </a:lnTo>
                        <a:lnTo>
                          <a:pt x="18208" y="135288"/>
                        </a:lnTo>
                        <a:lnTo>
                          <a:pt x="15173" y="135288"/>
                        </a:lnTo>
                        <a:lnTo>
                          <a:pt x="12138" y="135288"/>
                        </a:lnTo>
                        <a:lnTo>
                          <a:pt x="9104" y="135288"/>
                        </a:lnTo>
                        <a:lnTo>
                          <a:pt x="6069" y="135288"/>
                        </a:lnTo>
                        <a:lnTo>
                          <a:pt x="3035" y="135288"/>
                        </a:lnTo>
                        <a:lnTo>
                          <a:pt x="0" y="135288"/>
                        </a:lnTo>
                        <a:close/>
                      </a:path>
                    </a:pathLst>
                  </a:custGeom>
                  <a:solidFill>
                    <a:srgbClr val="37738F">
                      <a:alpha val="50000"/>
                    </a:srgbClr>
                  </a:solidFill>
                  <a:ln w="12723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 dirty="0"/>
                  </a:p>
                </p:txBody>
              </p:sp>
              <p:grpSp>
                <p:nvGrpSpPr>
                  <p:cNvPr id="17" name="Graphic 19">
                    <a:extLst>
                      <a:ext uri="{FF2B5EF4-FFF2-40B4-BE49-F238E27FC236}">
                        <a16:creationId xmlns:a16="http://schemas.microsoft.com/office/drawing/2014/main" id="{70869207-5604-A94E-A654-D2E005FC1BDA}"/>
                      </a:ext>
                    </a:extLst>
                  </p:cNvPr>
                  <p:cNvGrpSpPr/>
                  <p:nvPr/>
                </p:nvGrpSpPr>
                <p:grpSpPr>
                  <a:xfrm>
                    <a:off x="5332936" y="914903"/>
                    <a:ext cx="1517302" cy="43441"/>
                    <a:chOff x="5332936" y="914903"/>
                    <a:chExt cx="1517302" cy="43441"/>
                  </a:xfrm>
                </p:grpSpPr>
                <p:sp>
                  <p:nvSpPr>
                    <p:cNvPr id="19" name="Freeform 18">
                      <a:extLst>
                        <a:ext uri="{FF2B5EF4-FFF2-40B4-BE49-F238E27FC236}">
                          <a16:creationId xmlns:a16="http://schemas.microsoft.com/office/drawing/2014/main" id="{52C1AC2B-E6D1-B44E-B8FA-71A494C0F2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32936" y="914903"/>
                      <a:ext cx="12761" cy="43441"/>
                    </a:xfrm>
                    <a:custGeom>
                      <a:avLst/>
                      <a:gdLst>
                        <a:gd name="connsiteX0" fmla="*/ 11 w 12761"/>
                        <a:gd name="connsiteY0" fmla="*/ 18 h 43441"/>
                        <a:gd name="connsiteX1" fmla="*/ 11 w 12761"/>
                        <a:gd name="connsiteY1" fmla="*/ 43459 h 434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761" h="43441">
                          <a:moveTo>
                            <a:pt x="11" y="18"/>
                          </a:moveTo>
                          <a:lnTo>
                            <a:pt x="11" y="43459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5446" cap="flat">
                      <a:solidFill>
                        <a:srgbClr val="4D4D4D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 dirty="0"/>
                    </a:p>
                  </p:txBody>
                </p:sp>
                <p:sp>
                  <p:nvSpPr>
                    <p:cNvPr id="21" name="Freeform 20">
                      <a:extLst>
                        <a:ext uri="{FF2B5EF4-FFF2-40B4-BE49-F238E27FC236}">
                          <a16:creationId xmlns:a16="http://schemas.microsoft.com/office/drawing/2014/main" id="{97680284-30C1-224A-B207-172D19A575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1587" y="914903"/>
                      <a:ext cx="12761" cy="43441"/>
                    </a:xfrm>
                    <a:custGeom>
                      <a:avLst/>
                      <a:gdLst>
                        <a:gd name="connsiteX0" fmla="*/ 70 w 12761"/>
                        <a:gd name="connsiteY0" fmla="*/ 18 h 43441"/>
                        <a:gd name="connsiteX1" fmla="*/ 70 w 12761"/>
                        <a:gd name="connsiteY1" fmla="*/ 43459 h 434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761" h="43441">
                          <a:moveTo>
                            <a:pt x="70" y="18"/>
                          </a:moveTo>
                          <a:lnTo>
                            <a:pt x="70" y="43459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5446" cap="flat">
                      <a:solidFill>
                        <a:srgbClr val="4D4D4D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2" name="Freeform 21">
                      <a:extLst>
                        <a:ext uri="{FF2B5EF4-FFF2-40B4-BE49-F238E27FC236}">
                          <a16:creationId xmlns:a16="http://schemas.microsoft.com/office/drawing/2014/main" id="{2F2ACE88-8C47-574C-AE0D-D39F713B0F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50239" y="914903"/>
                      <a:ext cx="12761" cy="43441"/>
                    </a:xfrm>
                    <a:custGeom>
                      <a:avLst/>
                      <a:gdLst>
                        <a:gd name="connsiteX0" fmla="*/ 130 w 12761"/>
                        <a:gd name="connsiteY0" fmla="*/ 18 h 43441"/>
                        <a:gd name="connsiteX1" fmla="*/ 130 w 12761"/>
                        <a:gd name="connsiteY1" fmla="*/ 43459 h 434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761" h="43441">
                          <a:moveTo>
                            <a:pt x="130" y="18"/>
                          </a:moveTo>
                          <a:lnTo>
                            <a:pt x="130" y="43459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5446" cap="flat">
                      <a:solidFill>
                        <a:srgbClr val="4D4D4D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  <p:sp>
                <p:nvSpPr>
                  <p:cNvPr id="23" name="Freeform 22">
                    <a:extLst>
                      <a:ext uri="{FF2B5EF4-FFF2-40B4-BE49-F238E27FC236}">
                        <a16:creationId xmlns:a16="http://schemas.microsoft.com/office/drawing/2014/main" id="{F0C305B4-DE84-7E43-80C9-784129196FF9}"/>
                      </a:ext>
                    </a:extLst>
                  </p:cNvPr>
                  <p:cNvSpPr/>
                  <p:nvPr/>
                </p:nvSpPr>
                <p:spPr>
                  <a:xfrm>
                    <a:off x="5332936" y="779615"/>
                    <a:ext cx="12761" cy="135287"/>
                  </a:xfrm>
                  <a:custGeom>
                    <a:avLst/>
                    <a:gdLst>
                      <a:gd name="connsiteX0" fmla="*/ 0 w 12761"/>
                      <a:gd name="connsiteY0" fmla="*/ 135288 h 135287"/>
                      <a:gd name="connsiteX1" fmla="*/ 0 w 12761"/>
                      <a:gd name="connsiteY1" fmla="*/ 0 h 135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61" h="135287">
                        <a:moveTo>
                          <a:pt x="0" y="135288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723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4" name="Freeform 23">
                    <a:extLst>
                      <a:ext uri="{FF2B5EF4-FFF2-40B4-BE49-F238E27FC236}">
                        <a16:creationId xmlns:a16="http://schemas.microsoft.com/office/drawing/2014/main" id="{314DEE4B-24CA-474F-ABBE-B8AAAE6D9A6E}"/>
                      </a:ext>
                    </a:extLst>
                  </p:cNvPr>
                  <p:cNvSpPr/>
                  <p:nvPr/>
                </p:nvSpPr>
                <p:spPr>
                  <a:xfrm>
                    <a:off x="6850239" y="779615"/>
                    <a:ext cx="12761" cy="135287"/>
                  </a:xfrm>
                  <a:custGeom>
                    <a:avLst/>
                    <a:gdLst>
                      <a:gd name="connsiteX0" fmla="*/ 0 w 12761"/>
                      <a:gd name="connsiteY0" fmla="*/ 135288 h 135287"/>
                      <a:gd name="connsiteX1" fmla="*/ 0 w 12761"/>
                      <a:gd name="connsiteY1" fmla="*/ 0 h 135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61" h="135287">
                        <a:moveTo>
                          <a:pt x="0" y="135288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723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D6685E18-3873-D14A-8832-8C54FACBC9B2}"/>
                      </a:ext>
                    </a:extLst>
                  </p:cNvPr>
                  <p:cNvSpPr/>
                  <p:nvPr/>
                </p:nvSpPr>
                <p:spPr>
                  <a:xfrm>
                    <a:off x="5332936" y="914903"/>
                    <a:ext cx="1517302" cy="12411"/>
                  </a:xfrm>
                  <a:custGeom>
                    <a:avLst/>
                    <a:gdLst>
                      <a:gd name="connsiteX0" fmla="*/ 0 w 1517302"/>
                      <a:gd name="connsiteY0" fmla="*/ 0 h 12411"/>
                      <a:gd name="connsiteX1" fmla="*/ 1517303 w 1517302"/>
                      <a:gd name="connsiteY1" fmla="*/ 0 h 124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17302" h="12411">
                        <a:moveTo>
                          <a:pt x="0" y="0"/>
                        </a:moveTo>
                        <a:lnTo>
                          <a:pt x="1517303" y="0"/>
                        </a:lnTo>
                      </a:path>
                    </a:pathLst>
                  </a:custGeom>
                  <a:noFill/>
                  <a:ln w="25446" cap="sq">
                    <a:solidFill>
                      <a:srgbClr val="4D4D4D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75C11696-8F6B-FB46-9D99-95DBF043D3E2}"/>
                      </a:ext>
                    </a:extLst>
                  </p:cNvPr>
                  <p:cNvSpPr/>
                  <p:nvPr/>
                </p:nvSpPr>
                <p:spPr>
                  <a:xfrm>
                    <a:off x="5332936" y="779615"/>
                    <a:ext cx="1517302" cy="12411"/>
                  </a:xfrm>
                  <a:custGeom>
                    <a:avLst/>
                    <a:gdLst>
                      <a:gd name="connsiteX0" fmla="*/ 0 w 1517302"/>
                      <a:gd name="connsiteY0" fmla="*/ 0 h 12411"/>
                      <a:gd name="connsiteX1" fmla="*/ 1517303 w 1517302"/>
                      <a:gd name="connsiteY1" fmla="*/ 0 h 124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17302" h="12411">
                        <a:moveTo>
                          <a:pt x="0" y="0"/>
                        </a:moveTo>
                        <a:lnTo>
                          <a:pt x="1517303" y="0"/>
                        </a:lnTo>
                      </a:path>
                    </a:pathLst>
                  </a:custGeom>
                  <a:noFill/>
                  <a:ln w="12723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sp>
            <p:nvSpPr>
              <p:cNvPr id="624" name="TextBox 623">
                <a:extLst>
                  <a:ext uri="{FF2B5EF4-FFF2-40B4-BE49-F238E27FC236}">
                    <a16:creationId xmlns:a16="http://schemas.microsoft.com/office/drawing/2014/main" id="{9963BA98-3F1E-ED4E-986D-E37EDB900BB1}"/>
                  </a:ext>
                </a:extLst>
              </p:cNvPr>
              <p:cNvSpPr txBox="1"/>
              <p:nvPr/>
            </p:nvSpPr>
            <p:spPr>
              <a:xfrm>
                <a:off x="4558955" y="804504"/>
                <a:ext cx="7248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= skewness</a:t>
                </a:r>
              </a:p>
            </p:txBody>
          </p:sp>
          <p:sp>
            <p:nvSpPr>
              <p:cNvPr id="625" name="TextBox 624">
                <a:extLst>
                  <a:ext uri="{FF2B5EF4-FFF2-40B4-BE49-F238E27FC236}">
                    <a16:creationId xmlns:a16="http://schemas.microsoft.com/office/drawing/2014/main" id="{A5DC79FA-73FB-BA4E-A183-EA4C4431DB8F}"/>
                  </a:ext>
                </a:extLst>
              </p:cNvPr>
              <p:cNvSpPr txBox="1"/>
              <p:nvPr/>
            </p:nvSpPr>
            <p:spPr>
              <a:xfrm>
                <a:off x="3493631" y="803855"/>
                <a:ext cx="5934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800" dirty="0">
                    <a:solidFill>
                      <a:srgbClr val="4D4D4D"/>
                    </a:solidFill>
                    <a:latin typeface="Helvetica" pitchFamily="2" charset="0"/>
                  </a:rPr>
                  <a:t>Δ</a:t>
                </a:r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 = shift 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A247D67-E65E-F042-B789-B6403FFB6B3D}"/>
                  </a:ext>
                </a:extLst>
              </p:cNvPr>
              <p:cNvSpPr txBox="1"/>
              <p:nvPr/>
            </p:nvSpPr>
            <p:spPr>
              <a:xfrm>
                <a:off x="4646985" y="663248"/>
                <a:ext cx="971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>
                    <a:solidFill>
                      <a:schemeClr val="bg1">
                        <a:lumMod val="65000"/>
                      </a:schemeClr>
                    </a:solidFill>
                    <a:latin typeface="Helvetica" pitchFamily="2" charset="0"/>
                  </a:rPr>
                  <a:t>1D loop</a:t>
                </a:r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54717BB-FDB2-2547-B294-5E0CA1452886}"/>
                  </a:ext>
                </a:extLst>
              </p:cNvPr>
              <p:cNvSpPr/>
              <p:nvPr/>
            </p:nvSpPr>
            <p:spPr>
              <a:xfrm>
                <a:off x="665827" y="1320677"/>
                <a:ext cx="4572644" cy="236359"/>
              </a:xfrm>
              <a:custGeom>
                <a:avLst/>
                <a:gdLst>
                  <a:gd name="connsiteX0" fmla="*/ 0 w 4572644"/>
                  <a:gd name="connsiteY0" fmla="*/ 236360 h 236359"/>
                  <a:gd name="connsiteX1" fmla="*/ 4572645 w 4572644"/>
                  <a:gd name="connsiteY1" fmla="*/ 236360 h 236359"/>
                  <a:gd name="connsiteX2" fmla="*/ 4572645 w 4572644"/>
                  <a:gd name="connsiteY2" fmla="*/ 0 h 236359"/>
                  <a:gd name="connsiteX3" fmla="*/ 0 w 4572644"/>
                  <a:gd name="connsiteY3" fmla="*/ 0 h 23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644" h="236359">
                    <a:moveTo>
                      <a:pt x="0" y="236360"/>
                    </a:moveTo>
                    <a:lnTo>
                      <a:pt x="4572645" y="236360"/>
                    </a:lnTo>
                    <a:lnTo>
                      <a:pt x="4572645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14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8E8B6AAE-00E4-8446-81DE-F03F8C197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flipV="1">
                <a:off x="695713" y="1349780"/>
                <a:ext cx="4512871" cy="177857"/>
              </a:xfrm>
              <a:custGeom>
                <a:avLst/>
                <a:gdLst>
                  <a:gd name="connsiteX0" fmla="*/ 0 w 4512871"/>
                  <a:gd name="connsiteY0" fmla="*/ 14 h 177857"/>
                  <a:gd name="connsiteX1" fmla="*/ 4512872 w 4512871"/>
                  <a:gd name="connsiteY1" fmla="*/ 14 h 177857"/>
                  <a:gd name="connsiteX2" fmla="*/ 4512872 w 4512871"/>
                  <a:gd name="connsiteY2" fmla="*/ 177872 h 177857"/>
                  <a:gd name="connsiteX3" fmla="*/ 0 w 4512871"/>
                  <a:gd name="connsiteY3" fmla="*/ 177872 h 177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12871" h="177857">
                    <a:moveTo>
                      <a:pt x="0" y="14"/>
                    </a:moveTo>
                    <a:lnTo>
                      <a:pt x="4512872" y="14"/>
                    </a:lnTo>
                    <a:lnTo>
                      <a:pt x="4512872" y="177872"/>
                    </a:lnTo>
                    <a:lnTo>
                      <a:pt x="0" y="177872"/>
                    </a:lnTo>
                    <a:close/>
                  </a:path>
                </a:pathLst>
              </a:custGeom>
            </p:spPr>
          </p:pic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B3E3CBCA-55EB-1745-976F-C711AD2A6F50}"/>
                  </a:ext>
                </a:extLst>
              </p:cNvPr>
              <p:cNvSpPr/>
              <p:nvPr/>
            </p:nvSpPr>
            <p:spPr>
              <a:xfrm>
                <a:off x="2730816" y="1414754"/>
                <a:ext cx="47327" cy="46553"/>
              </a:xfrm>
              <a:custGeom>
                <a:avLst/>
                <a:gdLst>
                  <a:gd name="connsiteX0" fmla="*/ 504 w 47327"/>
                  <a:gd name="connsiteY0" fmla="*/ 46582 h 46553"/>
                  <a:gd name="connsiteX1" fmla="*/ 47832 w 47327"/>
                  <a:gd name="connsiteY1" fmla="*/ 28 h 46553"/>
                  <a:gd name="connsiteX2" fmla="*/ 504 w 47327"/>
                  <a:gd name="connsiteY2" fmla="*/ 28 h 46553"/>
                  <a:gd name="connsiteX3" fmla="*/ 47832 w 47327"/>
                  <a:gd name="connsiteY3" fmla="*/ 46582 h 46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327" h="46553">
                    <a:moveTo>
                      <a:pt x="504" y="46582"/>
                    </a:moveTo>
                    <a:lnTo>
                      <a:pt x="47832" y="28"/>
                    </a:lnTo>
                    <a:moveTo>
                      <a:pt x="504" y="28"/>
                    </a:moveTo>
                    <a:lnTo>
                      <a:pt x="47832" y="46582"/>
                    </a:lnTo>
                  </a:path>
                </a:pathLst>
              </a:custGeom>
              <a:solidFill>
                <a:srgbClr val="A9A9A9"/>
              </a:solidFill>
              <a:ln w="16595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5C37D2F8-FDA1-5947-9F8A-6EEE1CEBD3E0}"/>
                  </a:ext>
                </a:extLst>
              </p:cNvPr>
              <p:cNvSpPr/>
              <p:nvPr/>
            </p:nvSpPr>
            <p:spPr>
              <a:xfrm>
                <a:off x="695713" y="1527638"/>
                <a:ext cx="4512871" cy="4083"/>
              </a:xfrm>
              <a:custGeom>
                <a:avLst/>
                <a:gdLst>
                  <a:gd name="connsiteX0" fmla="*/ 0 w 4512871"/>
                  <a:gd name="connsiteY0" fmla="*/ 0 h 4083"/>
                  <a:gd name="connsiteX1" fmla="*/ 4512872 w 4512871"/>
                  <a:gd name="connsiteY1" fmla="*/ 0 h 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12871" h="4083">
                    <a:moveTo>
                      <a:pt x="0" y="0"/>
                    </a:moveTo>
                    <a:lnTo>
                      <a:pt x="4512872" y="0"/>
                    </a:lnTo>
                  </a:path>
                </a:pathLst>
              </a:custGeom>
              <a:noFill/>
              <a:ln w="33191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B2EC0E61-F67B-EC4E-8855-EEDA05BADA4B}"/>
                  </a:ext>
                </a:extLst>
              </p:cNvPr>
              <p:cNvSpPr/>
              <p:nvPr/>
            </p:nvSpPr>
            <p:spPr>
              <a:xfrm>
                <a:off x="695713" y="1350074"/>
                <a:ext cx="4512871" cy="4083"/>
              </a:xfrm>
              <a:custGeom>
                <a:avLst/>
                <a:gdLst>
                  <a:gd name="connsiteX0" fmla="*/ 0 w 4512871"/>
                  <a:gd name="connsiteY0" fmla="*/ 0 h 4083"/>
                  <a:gd name="connsiteX1" fmla="*/ 4512872 w 4512871"/>
                  <a:gd name="connsiteY1" fmla="*/ 0 h 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12871" h="4083">
                    <a:moveTo>
                      <a:pt x="0" y="0"/>
                    </a:moveTo>
                    <a:lnTo>
                      <a:pt x="4512872" y="0"/>
                    </a:lnTo>
                  </a:path>
                </a:pathLst>
              </a:custGeom>
              <a:noFill/>
              <a:ln w="33191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5132D000-1E7D-CB40-AEFB-708814E19D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76678" y="1433844"/>
                <a:ext cx="205142" cy="0"/>
              </a:xfrm>
              <a:prstGeom prst="line">
                <a:avLst/>
              </a:prstGeom>
              <a:ln w="19050">
                <a:solidFill>
                  <a:srgbClr val="4D4D4D"/>
                </a:solidFill>
                <a:prstDash val="soli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DC6B65B4-0D7A-1D4B-A04F-EA9B1A33EC34}"/>
                  </a:ext>
                </a:extLst>
              </p:cNvPr>
              <p:cNvSpPr/>
              <p:nvPr/>
            </p:nvSpPr>
            <p:spPr>
              <a:xfrm>
                <a:off x="5304245" y="1391665"/>
                <a:ext cx="1527344" cy="136183"/>
              </a:xfrm>
              <a:custGeom>
                <a:avLst/>
                <a:gdLst>
                  <a:gd name="connsiteX0" fmla="*/ 0 w 1527344"/>
                  <a:gd name="connsiteY0" fmla="*/ 136183 h 136183"/>
                  <a:gd name="connsiteX1" fmla="*/ 1527344 w 1527344"/>
                  <a:gd name="connsiteY1" fmla="*/ 136183 h 136183"/>
                  <a:gd name="connsiteX2" fmla="*/ 1527344 w 1527344"/>
                  <a:gd name="connsiteY2" fmla="*/ 0 h 136183"/>
                  <a:gd name="connsiteX3" fmla="*/ 0 w 1527344"/>
                  <a:gd name="connsiteY3" fmla="*/ 0 h 136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7344" h="136183">
                    <a:moveTo>
                      <a:pt x="0" y="136183"/>
                    </a:moveTo>
                    <a:lnTo>
                      <a:pt x="1527344" y="136183"/>
                    </a:lnTo>
                    <a:lnTo>
                      <a:pt x="1527344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9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020F6235-BBAB-AD46-85A5-0E93BCE97AE5}"/>
                  </a:ext>
                </a:extLst>
              </p:cNvPr>
              <p:cNvSpPr/>
              <p:nvPr/>
            </p:nvSpPr>
            <p:spPr>
              <a:xfrm>
                <a:off x="5305772" y="1391665"/>
                <a:ext cx="1524288" cy="136183"/>
              </a:xfrm>
              <a:custGeom>
                <a:avLst/>
                <a:gdLst>
                  <a:gd name="connsiteX0" fmla="*/ 0 w 1524288"/>
                  <a:gd name="connsiteY0" fmla="*/ 136183 h 136183"/>
                  <a:gd name="connsiteX1" fmla="*/ 0 w 1524288"/>
                  <a:gd name="connsiteY1" fmla="*/ 129540 h 136183"/>
                  <a:gd name="connsiteX2" fmla="*/ 3055 w 1524288"/>
                  <a:gd name="connsiteY2" fmla="*/ 129470 h 136183"/>
                  <a:gd name="connsiteX3" fmla="*/ 6109 w 1524288"/>
                  <a:gd name="connsiteY3" fmla="*/ 129403 h 136183"/>
                  <a:gd name="connsiteX4" fmla="*/ 9164 w 1524288"/>
                  <a:gd name="connsiteY4" fmla="*/ 129336 h 136183"/>
                  <a:gd name="connsiteX5" fmla="*/ 12219 w 1524288"/>
                  <a:gd name="connsiteY5" fmla="*/ 129272 h 136183"/>
                  <a:gd name="connsiteX6" fmla="*/ 15273 w 1524288"/>
                  <a:gd name="connsiteY6" fmla="*/ 129205 h 136183"/>
                  <a:gd name="connsiteX7" fmla="*/ 18328 w 1524288"/>
                  <a:gd name="connsiteY7" fmla="*/ 129137 h 136183"/>
                  <a:gd name="connsiteX8" fmla="*/ 21383 w 1524288"/>
                  <a:gd name="connsiteY8" fmla="*/ 129069 h 136183"/>
                  <a:gd name="connsiteX9" fmla="*/ 24438 w 1524288"/>
                  <a:gd name="connsiteY9" fmla="*/ 129004 h 136183"/>
                  <a:gd name="connsiteX10" fmla="*/ 27492 w 1524288"/>
                  <a:gd name="connsiteY10" fmla="*/ 128940 h 136183"/>
                  <a:gd name="connsiteX11" fmla="*/ 30547 w 1524288"/>
                  <a:gd name="connsiteY11" fmla="*/ 128878 h 136183"/>
                  <a:gd name="connsiteX12" fmla="*/ 33602 w 1524288"/>
                  <a:gd name="connsiteY12" fmla="*/ 128818 h 136183"/>
                  <a:gd name="connsiteX13" fmla="*/ 36656 w 1524288"/>
                  <a:gd name="connsiteY13" fmla="*/ 128759 h 136183"/>
                  <a:gd name="connsiteX14" fmla="*/ 39711 w 1524288"/>
                  <a:gd name="connsiteY14" fmla="*/ 128703 h 136183"/>
                  <a:gd name="connsiteX15" fmla="*/ 42766 w 1524288"/>
                  <a:gd name="connsiteY15" fmla="*/ 128648 h 136183"/>
                  <a:gd name="connsiteX16" fmla="*/ 45820 w 1524288"/>
                  <a:gd name="connsiteY16" fmla="*/ 128584 h 136183"/>
                  <a:gd name="connsiteX17" fmla="*/ 48875 w 1524288"/>
                  <a:gd name="connsiteY17" fmla="*/ 128509 h 136183"/>
                  <a:gd name="connsiteX18" fmla="*/ 51930 w 1524288"/>
                  <a:gd name="connsiteY18" fmla="*/ 128437 h 136183"/>
                  <a:gd name="connsiteX19" fmla="*/ 54984 w 1524288"/>
                  <a:gd name="connsiteY19" fmla="*/ 128367 h 136183"/>
                  <a:gd name="connsiteX20" fmla="*/ 58039 w 1524288"/>
                  <a:gd name="connsiteY20" fmla="*/ 128298 h 136183"/>
                  <a:gd name="connsiteX21" fmla="*/ 61094 w 1524288"/>
                  <a:gd name="connsiteY21" fmla="*/ 128231 h 136183"/>
                  <a:gd name="connsiteX22" fmla="*/ 64148 w 1524288"/>
                  <a:gd name="connsiteY22" fmla="*/ 128166 h 136183"/>
                  <a:gd name="connsiteX23" fmla="*/ 67203 w 1524288"/>
                  <a:gd name="connsiteY23" fmla="*/ 128103 h 136183"/>
                  <a:gd name="connsiteX24" fmla="*/ 70258 w 1524288"/>
                  <a:gd name="connsiteY24" fmla="*/ 128042 h 136183"/>
                  <a:gd name="connsiteX25" fmla="*/ 73313 w 1524288"/>
                  <a:gd name="connsiteY25" fmla="*/ 127983 h 136183"/>
                  <a:gd name="connsiteX26" fmla="*/ 76367 w 1524288"/>
                  <a:gd name="connsiteY26" fmla="*/ 127905 h 136183"/>
                  <a:gd name="connsiteX27" fmla="*/ 79422 w 1524288"/>
                  <a:gd name="connsiteY27" fmla="*/ 127808 h 136183"/>
                  <a:gd name="connsiteX28" fmla="*/ 82477 w 1524288"/>
                  <a:gd name="connsiteY28" fmla="*/ 127714 h 136183"/>
                  <a:gd name="connsiteX29" fmla="*/ 85531 w 1524288"/>
                  <a:gd name="connsiteY29" fmla="*/ 127620 h 136183"/>
                  <a:gd name="connsiteX30" fmla="*/ 88586 w 1524288"/>
                  <a:gd name="connsiteY30" fmla="*/ 127530 h 136183"/>
                  <a:gd name="connsiteX31" fmla="*/ 91641 w 1524288"/>
                  <a:gd name="connsiteY31" fmla="*/ 127441 h 136183"/>
                  <a:gd name="connsiteX32" fmla="*/ 94695 w 1524288"/>
                  <a:gd name="connsiteY32" fmla="*/ 127354 h 136183"/>
                  <a:gd name="connsiteX33" fmla="*/ 97750 w 1524288"/>
                  <a:gd name="connsiteY33" fmla="*/ 127270 h 136183"/>
                  <a:gd name="connsiteX34" fmla="*/ 100805 w 1524288"/>
                  <a:gd name="connsiteY34" fmla="*/ 127188 h 136183"/>
                  <a:gd name="connsiteX35" fmla="*/ 103859 w 1524288"/>
                  <a:gd name="connsiteY35" fmla="*/ 127106 h 136183"/>
                  <a:gd name="connsiteX36" fmla="*/ 106914 w 1524288"/>
                  <a:gd name="connsiteY36" fmla="*/ 126998 h 136183"/>
                  <a:gd name="connsiteX37" fmla="*/ 109969 w 1524288"/>
                  <a:gd name="connsiteY37" fmla="*/ 126859 h 136183"/>
                  <a:gd name="connsiteX38" fmla="*/ 113023 w 1524288"/>
                  <a:gd name="connsiteY38" fmla="*/ 126723 h 136183"/>
                  <a:gd name="connsiteX39" fmla="*/ 116078 w 1524288"/>
                  <a:gd name="connsiteY39" fmla="*/ 126588 h 136183"/>
                  <a:gd name="connsiteX40" fmla="*/ 119133 w 1524288"/>
                  <a:gd name="connsiteY40" fmla="*/ 126457 h 136183"/>
                  <a:gd name="connsiteX41" fmla="*/ 122188 w 1524288"/>
                  <a:gd name="connsiteY41" fmla="*/ 126327 h 136183"/>
                  <a:gd name="connsiteX42" fmla="*/ 125242 w 1524288"/>
                  <a:gd name="connsiteY42" fmla="*/ 126199 h 136183"/>
                  <a:gd name="connsiteX43" fmla="*/ 128297 w 1524288"/>
                  <a:gd name="connsiteY43" fmla="*/ 126076 h 136183"/>
                  <a:gd name="connsiteX44" fmla="*/ 131352 w 1524288"/>
                  <a:gd name="connsiteY44" fmla="*/ 125953 h 136183"/>
                  <a:gd name="connsiteX45" fmla="*/ 134406 w 1524288"/>
                  <a:gd name="connsiteY45" fmla="*/ 125833 h 136183"/>
                  <a:gd name="connsiteX46" fmla="*/ 137461 w 1524288"/>
                  <a:gd name="connsiteY46" fmla="*/ 125673 h 136183"/>
                  <a:gd name="connsiteX47" fmla="*/ 140516 w 1524288"/>
                  <a:gd name="connsiteY47" fmla="*/ 125473 h 136183"/>
                  <a:gd name="connsiteX48" fmla="*/ 143570 w 1524288"/>
                  <a:gd name="connsiteY48" fmla="*/ 125276 h 136183"/>
                  <a:gd name="connsiteX49" fmla="*/ 146625 w 1524288"/>
                  <a:gd name="connsiteY49" fmla="*/ 125082 h 136183"/>
                  <a:gd name="connsiteX50" fmla="*/ 149680 w 1524288"/>
                  <a:gd name="connsiteY50" fmla="*/ 124890 h 136183"/>
                  <a:gd name="connsiteX51" fmla="*/ 152734 w 1524288"/>
                  <a:gd name="connsiteY51" fmla="*/ 124701 h 136183"/>
                  <a:gd name="connsiteX52" fmla="*/ 155789 w 1524288"/>
                  <a:gd name="connsiteY52" fmla="*/ 124515 h 136183"/>
                  <a:gd name="connsiteX53" fmla="*/ 158844 w 1524288"/>
                  <a:gd name="connsiteY53" fmla="*/ 124331 h 136183"/>
                  <a:gd name="connsiteX54" fmla="*/ 161899 w 1524288"/>
                  <a:gd name="connsiteY54" fmla="*/ 124150 h 136183"/>
                  <a:gd name="connsiteX55" fmla="*/ 164953 w 1524288"/>
                  <a:gd name="connsiteY55" fmla="*/ 123973 h 136183"/>
                  <a:gd name="connsiteX56" fmla="*/ 168008 w 1524288"/>
                  <a:gd name="connsiteY56" fmla="*/ 123744 h 136183"/>
                  <a:gd name="connsiteX57" fmla="*/ 171063 w 1524288"/>
                  <a:gd name="connsiteY57" fmla="*/ 123467 h 136183"/>
                  <a:gd name="connsiteX58" fmla="*/ 174117 w 1524288"/>
                  <a:gd name="connsiteY58" fmla="*/ 123191 h 136183"/>
                  <a:gd name="connsiteX59" fmla="*/ 177172 w 1524288"/>
                  <a:gd name="connsiteY59" fmla="*/ 122918 h 136183"/>
                  <a:gd name="connsiteX60" fmla="*/ 180227 w 1524288"/>
                  <a:gd name="connsiteY60" fmla="*/ 122650 h 136183"/>
                  <a:gd name="connsiteX61" fmla="*/ 183281 w 1524288"/>
                  <a:gd name="connsiteY61" fmla="*/ 122384 h 136183"/>
                  <a:gd name="connsiteX62" fmla="*/ 186336 w 1524288"/>
                  <a:gd name="connsiteY62" fmla="*/ 122120 h 136183"/>
                  <a:gd name="connsiteX63" fmla="*/ 189391 w 1524288"/>
                  <a:gd name="connsiteY63" fmla="*/ 121861 h 136183"/>
                  <a:gd name="connsiteX64" fmla="*/ 192445 w 1524288"/>
                  <a:gd name="connsiteY64" fmla="*/ 121605 h 136183"/>
                  <a:gd name="connsiteX65" fmla="*/ 195500 w 1524288"/>
                  <a:gd name="connsiteY65" fmla="*/ 121352 h 136183"/>
                  <a:gd name="connsiteX66" fmla="*/ 198555 w 1524288"/>
                  <a:gd name="connsiteY66" fmla="*/ 121039 h 136183"/>
                  <a:gd name="connsiteX67" fmla="*/ 201609 w 1524288"/>
                  <a:gd name="connsiteY67" fmla="*/ 120667 h 136183"/>
                  <a:gd name="connsiteX68" fmla="*/ 204664 w 1524288"/>
                  <a:gd name="connsiteY68" fmla="*/ 120297 h 136183"/>
                  <a:gd name="connsiteX69" fmla="*/ 207719 w 1524288"/>
                  <a:gd name="connsiteY69" fmla="*/ 119932 h 136183"/>
                  <a:gd name="connsiteX70" fmla="*/ 210774 w 1524288"/>
                  <a:gd name="connsiteY70" fmla="*/ 119571 h 136183"/>
                  <a:gd name="connsiteX71" fmla="*/ 213828 w 1524288"/>
                  <a:gd name="connsiteY71" fmla="*/ 119214 h 136183"/>
                  <a:gd name="connsiteX72" fmla="*/ 216883 w 1524288"/>
                  <a:gd name="connsiteY72" fmla="*/ 118860 h 136183"/>
                  <a:gd name="connsiteX73" fmla="*/ 219938 w 1524288"/>
                  <a:gd name="connsiteY73" fmla="*/ 118511 h 136183"/>
                  <a:gd name="connsiteX74" fmla="*/ 222992 w 1524288"/>
                  <a:gd name="connsiteY74" fmla="*/ 118166 h 136183"/>
                  <a:gd name="connsiteX75" fmla="*/ 226047 w 1524288"/>
                  <a:gd name="connsiteY75" fmla="*/ 117825 h 136183"/>
                  <a:gd name="connsiteX76" fmla="*/ 229102 w 1524288"/>
                  <a:gd name="connsiteY76" fmla="*/ 117415 h 136183"/>
                  <a:gd name="connsiteX77" fmla="*/ 232156 w 1524288"/>
                  <a:gd name="connsiteY77" fmla="*/ 116935 h 136183"/>
                  <a:gd name="connsiteX78" fmla="*/ 235211 w 1524288"/>
                  <a:gd name="connsiteY78" fmla="*/ 116460 h 136183"/>
                  <a:gd name="connsiteX79" fmla="*/ 238266 w 1524288"/>
                  <a:gd name="connsiteY79" fmla="*/ 115991 h 136183"/>
                  <a:gd name="connsiteX80" fmla="*/ 241320 w 1524288"/>
                  <a:gd name="connsiteY80" fmla="*/ 115526 h 136183"/>
                  <a:gd name="connsiteX81" fmla="*/ 244375 w 1524288"/>
                  <a:gd name="connsiteY81" fmla="*/ 115066 h 136183"/>
                  <a:gd name="connsiteX82" fmla="*/ 247430 w 1524288"/>
                  <a:gd name="connsiteY82" fmla="*/ 114611 h 136183"/>
                  <a:gd name="connsiteX83" fmla="*/ 250484 w 1524288"/>
                  <a:gd name="connsiteY83" fmla="*/ 114160 h 136183"/>
                  <a:gd name="connsiteX84" fmla="*/ 253539 w 1524288"/>
                  <a:gd name="connsiteY84" fmla="*/ 113715 h 136183"/>
                  <a:gd name="connsiteX85" fmla="*/ 256594 w 1524288"/>
                  <a:gd name="connsiteY85" fmla="*/ 113277 h 136183"/>
                  <a:gd name="connsiteX86" fmla="*/ 259649 w 1524288"/>
                  <a:gd name="connsiteY86" fmla="*/ 112760 h 136183"/>
                  <a:gd name="connsiteX87" fmla="*/ 262703 w 1524288"/>
                  <a:gd name="connsiteY87" fmla="*/ 112166 h 136183"/>
                  <a:gd name="connsiteX88" fmla="*/ 265758 w 1524288"/>
                  <a:gd name="connsiteY88" fmla="*/ 111579 h 136183"/>
                  <a:gd name="connsiteX89" fmla="*/ 268813 w 1524288"/>
                  <a:gd name="connsiteY89" fmla="*/ 110997 h 136183"/>
                  <a:gd name="connsiteX90" fmla="*/ 271867 w 1524288"/>
                  <a:gd name="connsiteY90" fmla="*/ 110421 h 136183"/>
                  <a:gd name="connsiteX91" fmla="*/ 274922 w 1524288"/>
                  <a:gd name="connsiteY91" fmla="*/ 109851 h 136183"/>
                  <a:gd name="connsiteX92" fmla="*/ 277977 w 1524288"/>
                  <a:gd name="connsiteY92" fmla="*/ 109288 h 136183"/>
                  <a:gd name="connsiteX93" fmla="*/ 281031 w 1524288"/>
                  <a:gd name="connsiteY93" fmla="*/ 108730 h 136183"/>
                  <a:gd name="connsiteX94" fmla="*/ 284086 w 1524288"/>
                  <a:gd name="connsiteY94" fmla="*/ 108179 h 136183"/>
                  <a:gd name="connsiteX95" fmla="*/ 287141 w 1524288"/>
                  <a:gd name="connsiteY95" fmla="*/ 107636 h 136183"/>
                  <a:gd name="connsiteX96" fmla="*/ 290195 w 1524288"/>
                  <a:gd name="connsiteY96" fmla="*/ 107009 h 136183"/>
                  <a:gd name="connsiteX97" fmla="*/ 293250 w 1524288"/>
                  <a:gd name="connsiteY97" fmla="*/ 106297 h 136183"/>
                  <a:gd name="connsiteX98" fmla="*/ 296305 w 1524288"/>
                  <a:gd name="connsiteY98" fmla="*/ 105592 h 136183"/>
                  <a:gd name="connsiteX99" fmla="*/ 299359 w 1524288"/>
                  <a:gd name="connsiteY99" fmla="*/ 104895 h 136183"/>
                  <a:gd name="connsiteX100" fmla="*/ 302414 w 1524288"/>
                  <a:gd name="connsiteY100" fmla="*/ 104205 h 136183"/>
                  <a:gd name="connsiteX101" fmla="*/ 305469 w 1524288"/>
                  <a:gd name="connsiteY101" fmla="*/ 103522 h 136183"/>
                  <a:gd name="connsiteX102" fmla="*/ 308524 w 1524288"/>
                  <a:gd name="connsiteY102" fmla="*/ 102848 h 136183"/>
                  <a:gd name="connsiteX103" fmla="*/ 311578 w 1524288"/>
                  <a:gd name="connsiteY103" fmla="*/ 102181 h 136183"/>
                  <a:gd name="connsiteX104" fmla="*/ 314633 w 1524288"/>
                  <a:gd name="connsiteY104" fmla="*/ 101523 h 136183"/>
                  <a:gd name="connsiteX105" fmla="*/ 317688 w 1524288"/>
                  <a:gd name="connsiteY105" fmla="*/ 100873 h 136183"/>
                  <a:gd name="connsiteX106" fmla="*/ 320742 w 1524288"/>
                  <a:gd name="connsiteY106" fmla="*/ 100133 h 136183"/>
                  <a:gd name="connsiteX107" fmla="*/ 323797 w 1524288"/>
                  <a:gd name="connsiteY107" fmla="*/ 99304 h 136183"/>
                  <a:gd name="connsiteX108" fmla="*/ 326852 w 1524288"/>
                  <a:gd name="connsiteY108" fmla="*/ 98484 h 136183"/>
                  <a:gd name="connsiteX109" fmla="*/ 329906 w 1524288"/>
                  <a:gd name="connsiteY109" fmla="*/ 97672 h 136183"/>
                  <a:gd name="connsiteX110" fmla="*/ 332961 w 1524288"/>
                  <a:gd name="connsiteY110" fmla="*/ 96871 h 136183"/>
                  <a:gd name="connsiteX111" fmla="*/ 336016 w 1524288"/>
                  <a:gd name="connsiteY111" fmla="*/ 96078 h 136183"/>
                  <a:gd name="connsiteX112" fmla="*/ 339070 w 1524288"/>
                  <a:gd name="connsiteY112" fmla="*/ 95294 h 136183"/>
                  <a:gd name="connsiteX113" fmla="*/ 342125 w 1524288"/>
                  <a:gd name="connsiteY113" fmla="*/ 94522 h 136183"/>
                  <a:gd name="connsiteX114" fmla="*/ 345180 w 1524288"/>
                  <a:gd name="connsiteY114" fmla="*/ 93759 h 136183"/>
                  <a:gd name="connsiteX115" fmla="*/ 348235 w 1524288"/>
                  <a:gd name="connsiteY115" fmla="*/ 93006 h 136183"/>
                  <a:gd name="connsiteX116" fmla="*/ 351289 w 1524288"/>
                  <a:gd name="connsiteY116" fmla="*/ 92160 h 136183"/>
                  <a:gd name="connsiteX117" fmla="*/ 354344 w 1524288"/>
                  <a:gd name="connsiteY117" fmla="*/ 91219 h 136183"/>
                  <a:gd name="connsiteX118" fmla="*/ 357399 w 1524288"/>
                  <a:gd name="connsiteY118" fmla="*/ 90291 h 136183"/>
                  <a:gd name="connsiteX119" fmla="*/ 360453 w 1524288"/>
                  <a:gd name="connsiteY119" fmla="*/ 89372 h 136183"/>
                  <a:gd name="connsiteX120" fmla="*/ 363508 w 1524288"/>
                  <a:gd name="connsiteY120" fmla="*/ 88467 h 136183"/>
                  <a:gd name="connsiteX121" fmla="*/ 366563 w 1524288"/>
                  <a:gd name="connsiteY121" fmla="*/ 87571 h 136183"/>
                  <a:gd name="connsiteX122" fmla="*/ 369617 w 1524288"/>
                  <a:gd name="connsiteY122" fmla="*/ 86687 h 136183"/>
                  <a:gd name="connsiteX123" fmla="*/ 372672 w 1524288"/>
                  <a:gd name="connsiteY123" fmla="*/ 85815 h 136183"/>
                  <a:gd name="connsiteX124" fmla="*/ 375727 w 1524288"/>
                  <a:gd name="connsiteY124" fmla="*/ 84956 h 136183"/>
                  <a:gd name="connsiteX125" fmla="*/ 378781 w 1524288"/>
                  <a:gd name="connsiteY125" fmla="*/ 84109 h 136183"/>
                  <a:gd name="connsiteX126" fmla="*/ 381836 w 1524288"/>
                  <a:gd name="connsiteY126" fmla="*/ 83167 h 136183"/>
                  <a:gd name="connsiteX127" fmla="*/ 384891 w 1524288"/>
                  <a:gd name="connsiteY127" fmla="*/ 82130 h 136183"/>
                  <a:gd name="connsiteX128" fmla="*/ 387945 w 1524288"/>
                  <a:gd name="connsiteY128" fmla="*/ 81105 h 136183"/>
                  <a:gd name="connsiteX129" fmla="*/ 391000 w 1524288"/>
                  <a:gd name="connsiteY129" fmla="*/ 80094 h 136183"/>
                  <a:gd name="connsiteX130" fmla="*/ 394055 w 1524288"/>
                  <a:gd name="connsiteY130" fmla="*/ 79097 h 136183"/>
                  <a:gd name="connsiteX131" fmla="*/ 397110 w 1524288"/>
                  <a:gd name="connsiteY131" fmla="*/ 78113 h 136183"/>
                  <a:gd name="connsiteX132" fmla="*/ 400164 w 1524288"/>
                  <a:gd name="connsiteY132" fmla="*/ 77143 h 136183"/>
                  <a:gd name="connsiteX133" fmla="*/ 403219 w 1524288"/>
                  <a:gd name="connsiteY133" fmla="*/ 76188 h 136183"/>
                  <a:gd name="connsiteX134" fmla="*/ 406274 w 1524288"/>
                  <a:gd name="connsiteY134" fmla="*/ 75247 h 136183"/>
                  <a:gd name="connsiteX135" fmla="*/ 409328 w 1524288"/>
                  <a:gd name="connsiteY135" fmla="*/ 74321 h 136183"/>
                  <a:gd name="connsiteX136" fmla="*/ 412383 w 1524288"/>
                  <a:gd name="connsiteY136" fmla="*/ 73300 h 136183"/>
                  <a:gd name="connsiteX137" fmla="*/ 415438 w 1524288"/>
                  <a:gd name="connsiteY137" fmla="*/ 72186 h 136183"/>
                  <a:gd name="connsiteX138" fmla="*/ 418492 w 1524288"/>
                  <a:gd name="connsiteY138" fmla="*/ 71086 h 136183"/>
                  <a:gd name="connsiteX139" fmla="*/ 421547 w 1524288"/>
                  <a:gd name="connsiteY139" fmla="*/ 70002 h 136183"/>
                  <a:gd name="connsiteX140" fmla="*/ 424602 w 1524288"/>
                  <a:gd name="connsiteY140" fmla="*/ 68935 h 136183"/>
                  <a:gd name="connsiteX141" fmla="*/ 427656 w 1524288"/>
                  <a:gd name="connsiteY141" fmla="*/ 67883 h 136183"/>
                  <a:gd name="connsiteX142" fmla="*/ 430711 w 1524288"/>
                  <a:gd name="connsiteY142" fmla="*/ 66848 h 136183"/>
                  <a:gd name="connsiteX143" fmla="*/ 433766 w 1524288"/>
                  <a:gd name="connsiteY143" fmla="*/ 65830 h 136183"/>
                  <a:gd name="connsiteX144" fmla="*/ 436820 w 1524288"/>
                  <a:gd name="connsiteY144" fmla="*/ 64829 h 136183"/>
                  <a:gd name="connsiteX145" fmla="*/ 439875 w 1524288"/>
                  <a:gd name="connsiteY145" fmla="*/ 63845 h 136183"/>
                  <a:gd name="connsiteX146" fmla="*/ 442930 w 1524288"/>
                  <a:gd name="connsiteY146" fmla="*/ 62772 h 136183"/>
                  <a:gd name="connsiteX147" fmla="*/ 445985 w 1524288"/>
                  <a:gd name="connsiteY147" fmla="*/ 61606 h 136183"/>
                  <a:gd name="connsiteX148" fmla="*/ 449039 w 1524288"/>
                  <a:gd name="connsiteY148" fmla="*/ 60460 h 136183"/>
                  <a:gd name="connsiteX149" fmla="*/ 452094 w 1524288"/>
                  <a:gd name="connsiteY149" fmla="*/ 59331 h 136183"/>
                  <a:gd name="connsiteX150" fmla="*/ 455149 w 1524288"/>
                  <a:gd name="connsiteY150" fmla="*/ 58221 h 136183"/>
                  <a:gd name="connsiteX151" fmla="*/ 458203 w 1524288"/>
                  <a:gd name="connsiteY151" fmla="*/ 57131 h 136183"/>
                  <a:gd name="connsiteX152" fmla="*/ 461258 w 1524288"/>
                  <a:gd name="connsiteY152" fmla="*/ 56059 h 136183"/>
                  <a:gd name="connsiteX153" fmla="*/ 464313 w 1524288"/>
                  <a:gd name="connsiteY153" fmla="*/ 55007 h 136183"/>
                  <a:gd name="connsiteX154" fmla="*/ 467367 w 1524288"/>
                  <a:gd name="connsiteY154" fmla="*/ 53975 h 136183"/>
                  <a:gd name="connsiteX155" fmla="*/ 470422 w 1524288"/>
                  <a:gd name="connsiteY155" fmla="*/ 52961 h 136183"/>
                  <a:gd name="connsiteX156" fmla="*/ 473477 w 1524288"/>
                  <a:gd name="connsiteY156" fmla="*/ 51866 h 136183"/>
                  <a:gd name="connsiteX157" fmla="*/ 476531 w 1524288"/>
                  <a:gd name="connsiteY157" fmla="*/ 50688 h 136183"/>
                  <a:gd name="connsiteX158" fmla="*/ 479586 w 1524288"/>
                  <a:gd name="connsiteY158" fmla="*/ 49529 h 136183"/>
                  <a:gd name="connsiteX159" fmla="*/ 482641 w 1524288"/>
                  <a:gd name="connsiteY159" fmla="*/ 48391 h 136183"/>
                  <a:gd name="connsiteX160" fmla="*/ 485696 w 1524288"/>
                  <a:gd name="connsiteY160" fmla="*/ 47276 h 136183"/>
                  <a:gd name="connsiteX161" fmla="*/ 488750 w 1524288"/>
                  <a:gd name="connsiteY161" fmla="*/ 46182 h 136183"/>
                  <a:gd name="connsiteX162" fmla="*/ 491805 w 1524288"/>
                  <a:gd name="connsiteY162" fmla="*/ 45109 h 136183"/>
                  <a:gd name="connsiteX163" fmla="*/ 494860 w 1524288"/>
                  <a:gd name="connsiteY163" fmla="*/ 44060 h 136183"/>
                  <a:gd name="connsiteX164" fmla="*/ 497914 w 1524288"/>
                  <a:gd name="connsiteY164" fmla="*/ 43031 h 136183"/>
                  <a:gd name="connsiteX165" fmla="*/ 500969 w 1524288"/>
                  <a:gd name="connsiteY165" fmla="*/ 42027 h 136183"/>
                  <a:gd name="connsiteX166" fmla="*/ 504024 w 1524288"/>
                  <a:gd name="connsiteY166" fmla="*/ 40949 h 136183"/>
                  <a:gd name="connsiteX167" fmla="*/ 507078 w 1524288"/>
                  <a:gd name="connsiteY167" fmla="*/ 39799 h 136183"/>
                  <a:gd name="connsiteX168" fmla="*/ 510133 w 1524288"/>
                  <a:gd name="connsiteY168" fmla="*/ 38674 h 136183"/>
                  <a:gd name="connsiteX169" fmla="*/ 513188 w 1524288"/>
                  <a:gd name="connsiteY169" fmla="*/ 37570 h 136183"/>
                  <a:gd name="connsiteX170" fmla="*/ 516242 w 1524288"/>
                  <a:gd name="connsiteY170" fmla="*/ 36492 h 136183"/>
                  <a:gd name="connsiteX171" fmla="*/ 519297 w 1524288"/>
                  <a:gd name="connsiteY171" fmla="*/ 35438 h 136183"/>
                  <a:gd name="connsiteX172" fmla="*/ 522352 w 1524288"/>
                  <a:gd name="connsiteY172" fmla="*/ 34408 h 136183"/>
                  <a:gd name="connsiteX173" fmla="*/ 525406 w 1524288"/>
                  <a:gd name="connsiteY173" fmla="*/ 33403 h 136183"/>
                  <a:gd name="connsiteX174" fmla="*/ 528461 w 1524288"/>
                  <a:gd name="connsiteY174" fmla="*/ 32424 h 136183"/>
                  <a:gd name="connsiteX175" fmla="*/ 531516 w 1524288"/>
                  <a:gd name="connsiteY175" fmla="*/ 31469 h 136183"/>
                  <a:gd name="connsiteX176" fmla="*/ 534571 w 1524288"/>
                  <a:gd name="connsiteY176" fmla="*/ 30456 h 136183"/>
                  <a:gd name="connsiteX177" fmla="*/ 537625 w 1524288"/>
                  <a:gd name="connsiteY177" fmla="*/ 29383 h 136183"/>
                  <a:gd name="connsiteX178" fmla="*/ 540680 w 1524288"/>
                  <a:gd name="connsiteY178" fmla="*/ 28337 h 136183"/>
                  <a:gd name="connsiteX179" fmla="*/ 543735 w 1524288"/>
                  <a:gd name="connsiteY179" fmla="*/ 27317 h 136183"/>
                  <a:gd name="connsiteX180" fmla="*/ 546789 w 1524288"/>
                  <a:gd name="connsiteY180" fmla="*/ 26323 h 136183"/>
                  <a:gd name="connsiteX181" fmla="*/ 549844 w 1524288"/>
                  <a:gd name="connsiteY181" fmla="*/ 25356 h 136183"/>
                  <a:gd name="connsiteX182" fmla="*/ 552899 w 1524288"/>
                  <a:gd name="connsiteY182" fmla="*/ 24417 h 136183"/>
                  <a:gd name="connsiteX183" fmla="*/ 555953 w 1524288"/>
                  <a:gd name="connsiteY183" fmla="*/ 23504 h 136183"/>
                  <a:gd name="connsiteX184" fmla="*/ 559008 w 1524288"/>
                  <a:gd name="connsiteY184" fmla="*/ 22620 h 136183"/>
                  <a:gd name="connsiteX185" fmla="*/ 562063 w 1524288"/>
                  <a:gd name="connsiteY185" fmla="*/ 21763 h 136183"/>
                  <a:gd name="connsiteX186" fmla="*/ 565117 w 1524288"/>
                  <a:gd name="connsiteY186" fmla="*/ 20861 h 136183"/>
                  <a:gd name="connsiteX187" fmla="*/ 568172 w 1524288"/>
                  <a:gd name="connsiteY187" fmla="*/ 19913 h 136183"/>
                  <a:gd name="connsiteX188" fmla="*/ 571227 w 1524288"/>
                  <a:gd name="connsiteY188" fmla="*/ 18995 h 136183"/>
                  <a:gd name="connsiteX189" fmla="*/ 574281 w 1524288"/>
                  <a:gd name="connsiteY189" fmla="*/ 18105 h 136183"/>
                  <a:gd name="connsiteX190" fmla="*/ 577336 w 1524288"/>
                  <a:gd name="connsiteY190" fmla="*/ 17244 h 136183"/>
                  <a:gd name="connsiteX191" fmla="*/ 580391 w 1524288"/>
                  <a:gd name="connsiteY191" fmla="*/ 16412 h 136183"/>
                  <a:gd name="connsiteX192" fmla="*/ 583446 w 1524288"/>
                  <a:gd name="connsiteY192" fmla="*/ 15609 h 136183"/>
                  <a:gd name="connsiteX193" fmla="*/ 586500 w 1524288"/>
                  <a:gd name="connsiteY193" fmla="*/ 14836 h 136183"/>
                  <a:gd name="connsiteX194" fmla="*/ 589555 w 1524288"/>
                  <a:gd name="connsiteY194" fmla="*/ 14093 h 136183"/>
                  <a:gd name="connsiteX195" fmla="*/ 592610 w 1524288"/>
                  <a:gd name="connsiteY195" fmla="*/ 13380 h 136183"/>
                  <a:gd name="connsiteX196" fmla="*/ 595664 w 1524288"/>
                  <a:gd name="connsiteY196" fmla="*/ 12635 h 136183"/>
                  <a:gd name="connsiteX197" fmla="*/ 598719 w 1524288"/>
                  <a:gd name="connsiteY197" fmla="*/ 11858 h 136183"/>
                  <a:gd name="connsiteX198" fmla="*/ 601774 w 1524288"/>
                  <a:gd name="connsiteY198" fmla="*/ 11112 h 136183"/>
                  <a:gd name="connsiteX199" fmla="*/ 604828 w 1524288"/>
                  <a:gd name="connsiteY199" fmla="*/ 10397 h 136183"/>
                  <a:gd name="connsiteX200" fmla="*/ 607883 w 1524288"/>
                  <a:gd name="connsiteY200" fmla="*/ 9712 h 136183"/>
                  <a:gd name="connsiteX201" fmla="*/ 610938 w 1524288"/>
                  <a:gd name="connsiteY201" fmla="*/ 9059 h 136183"/>
                  <a:gd name="connsiteX202" fmla="*/ 613992 w 1524288"/>
                  <a:gd name="connsiteY202" fmla="*/ 8436 h 136183"/>
                  <a:gd name="connsiteX203" fmla="*/ 617047 w 1524288"/>
                  <a:gd name="connsiteY203" fmla="*/ 7845 h 136183"/>
                  <a:gd name="connsiteX204" fmla="*/ 620102 w 1524288"/>
                  <a:gd name="connsiteY204" fmla="*/ 7286 h 136183"/>
                  <a:gd name="connsiteX205" fmla="*/ 623157 w 1524288"/>
                  <a:gd name="connsiteY205" fmla="*/ 6758 h 136183"/>
                  <a:gd name="connsiteX206" fmla="*/ 626211 w 1524288"/>
                  <a:gd name="connsiteY206" fmla="*/ 6211 h 136183"/>
                  <a:gd name="connsiteX207" fmla="*/ 629266 w 1524288"/>
                  <a:gd name="connsiteY207" fmla="*/ 5643 h 136183"/>
                  <a:gd name="connsiteX208" fmla="*/ 632321 w 1524288"/>
                  <a:gd name="connsiteY208" fmla="*/ 5108 h 136183"/>
                  <a:gd name="connsiteX209" fmla="*/ 635375 w 1524288"/>
                  <a:gd name="connsiteY209" fmla="*/ 4605 h 136183"/>
                  <a:gd name="connsiteX210" fmla="*/ 638430 w 1524288"/>
                  <a:gd name="connsiteY210" fmla="*/ 4134 h 136183"/>
                  <a:gd name="connsiteX211" fmla="*/ 641485 w 1524288"/>
                  <a:gd name="connsiteY211" fmla="*/ 3695 h 136183"/>
                  <a:gd name="connsiteX212" fmla="*/ 644539 w 1524288"/>
                  <a:gd name="connsiteY212" fmla="*/ 3290 h 136183"/>
                  <a:gd name="connsiteX213" fmla="*/ 647594 w 1524288"/>
                  <a:gd name="connsiteY213" fmla="*/ 2916 h 136183"/>
                  <a:gd name="connsiteX214" fmla="*/ 650649 w 1524288"/>
                  <a:gd name="connsiteY214" fmla="*/ 2576 h 136183"/>
                  <a:gd name="connsiteX215" fmla="*/ 653703 w 1524288"/>
                  <a:gd name="connsiteY215" fmla="*/ 2269 h 136183"/>
                  <a:gd name="connsiteX216" fmla="*/ 656758 w 1524288"/>
                  <a:gd name="connsiteY216" fmla="*/ 1950 h 136183"/>
                  <a:gd name="connsiteX217" fmla="*/ 659813 w 1524288"/>
                  <a:gd name="connsiteY217" fmla="*/ 1621 h 136183"/>
                  <a:gd name="connsiteX218" fmla="*/ 662867 w 1524288"/>
                  <a:gd name="connsiteY218" fmla="*/ 1325 h 136183"/>
                  <a:gd name="connsiteX219" fmla="*/ 665922 w 1524288"/>
                  <a:gd name="connsiteY219" fmla="*/ 1062 h 136183"/>
                  <a:gd name="connsiteX220" fmla="*/ 668977 w 1524288"/>
                  <a:gd name="connsiteY220" fmla="*/ 832 h 136183"/>
                  <a:gd name="connsiteX221" fmla="*/ 672031 w 1524288"/>
                  <a:gd name="connsiteY221" fmla="*/ 636 h 136183"/>
                  <a:gd name="connsiteX222" fmla="*/ 675086 w 1524288"/>
                  <a:gd name="connsiteY222" fmla="*/ 473 h 136183"/>
                  <a:gd name="connsiteX223" fmla="*/ 678141 w 1524288"/>
                  <a:gd name="connsiteY223" fmla="*/ 343 h 136183"/>
                  <a:gd name="connsiteX224" fmla="*/ 681196 w 1524288"/>
                  <a:gd name="connsiteY224" fmla="*/ 247 h 136183"/>
                  <a:gd name="connsiteX225" fmla="*/ 684250 w 1524288"/>
                  <a:gd name="connsiteY225" fmla="*/ 185 h 136183"/>
                  <a:gd name="connsiteX226" fmla="*/ 687305 w 1524288"/>
                  <a:gd name="connsiteY226" fmla="*/ 117 h 136183"/>
                  <a:gd name="connsiteX227" fmla="*/ 690360 w 1524288"/>
                  <a:gd name="connsiteY227" fmla="*/ 44 h 136183"/>
                  <a:gd name="connsiteX228" fmla="*/ 693414 w 1524288"/>
                  <a:gd name="connsiteY228" fmla="*/ 5 h 136183"/>
                  <a:gd name="connsiteX229" fmla="*/ 696469 w 1524288"/>
                  <a:gd name="connsiteY229" fmla="*/ 0 h 136183"/>
                  <a:gd name="connsiteX230" fmla="*/ 699524 w 1524288"/>
                  <a:gd name="connsiteY230" fmla="*/ 28 h 136183"/>
                  <a:gd name="connsiteX231" fmla="*/ 702578 w 1524288"/>
                  <a:gd name="connsiteY231" fmla="*/ 90 h 136183"/>
                  <a:gd name="connsiteX232" fmla="*/ 705633 w 1524288"/>
                  <a:gd name="connsiteY232" fmla="*/ 185 h 136183"/>
                  <a:gd name="connsiteX233" fmla="*/ 708688 w 1524288"/>
                  <a:gd name="connsiteY233" fmla="*/ 314 h 136183"/>
                  <a:gd name="connsiteX234" fmla="*/ 711742 w 1524288"/>
                  <a:gd name="connsiteY234" fmla="*/ 476 h 136183"/>
                  <a:gd name="connsiteX235" fmla="*/ 714797 w 1524288"/>
                  <a:gd name="connsiteY235" fmla="*/ 672 h 136183"/>
                  <a:gd name="connsiteX236" fmla="*/ 717852 w 1524288"/>
                  <a:gd name="connsiteY236" fmla="*/ 865 h 136183"/>
                  <a:gd name="connsiteX237" fmla="*/ 720906 w 1524288"/>
                  <a:gd name="connsiteY237" fmla="*/ 1055 h 136183"/>
                  <a:gd name="connsiteX238" fmla="*/ 723961 w 1524288"/>
                  <a:gd name="connsiteY238" fmla="*/ 1278 h 136183"/>
                  <a:gd name="connsiteX239" fmla="*/ 727016 w 1524288"/>
                  <a:gd name="connsiteY239" fmla="*/ 1535 h 136183"/>
                  <a:gd name="connsiteX240" fmla="*/ 730071 w 1524288"/>
                  <a:gd name="connsiteY240" fmla="*/ 1825 h 136183"/>
                  <a:gd name="connsiteX241" fmla="*/ 733125 w 1524288"/>
                  <a:gd name="connsiteY241" fmla="*/ 2148 h 136183"/>
                  <a:gd name="connsiteX242" fmla="*/ 736180 w 1524288"/>
                  <a:gd name="connsiteY242" fmla="*/ 2504 h 136183"/>
                  <a:gd name="connsiteX243" fmla="*/ 739235 w 1524288"/>
                  <a:gd name="connsiteY243" fmla="*/ 2894 h 136183"/>
                  <a:gd name="connsiteX244" fmla="*/ 742289 w 1524288"/>
                  <a:gd name="connsiteY244" fmla="*/ 3316 h 136183"/>
                  <a:gd name="connsiteX245" fmla="*/ 745344 w 1524288"/>
                  <a:gd name="connsiteY245" fmla="*/ 3770 h 136183"/>
                  <a:gd name="connsiteX246" fmla="*/ 748399 w 1524288"/>
                  <a:gd name="connsiteY246" fmla="*/ 4221 h 136183"/>
                  <a:gd name="connsiteX247" fmla="*/ 751453 w 1524288"/>
                  <a:gd name="connsiteY247" fmla="*/ 4667 h 136183"/>
                  <a:gd name="connsiteX248" fmla="*/ 754508 w 1524288"/>
                  <a:gd name="connsiteY248" fmla="*/ 5146 h 136183"/>
                  <a:gd name="connsiteX249" fmla="*/ 757563 w 1524288"/>
                  <a:gd name="connsiteY249" fmla="*/ 5657 h 136183"/>
                  <a:gd name="connsiteX250" fmla="*/ 760617 w 1524288"/>
                  <a:gd name="connsiteY250" fmla="*/ 6200 h 136183"/>
                  <a:gd name="connsiteX251" fmla="*/ 763672 w 1524288"/>
                  <a:gd name="connsiteY251" fmla="*/ 6776 h 136183"/>
                  <a:gd name="connsiteX252" fmla="*/ 766727 w 1524288"/>
                  <a:gd name="connsiteY252" fmla="*/ 7383 h 136183"/>
                  <a:gd name="connsiteX253" fmla="*/ 769782 w 1524288"/>
                  <a:gd name="connsiteY253" fmla="*/ 8022 h 136183"/>
                  <a:gd name="connsiteX254" fmla="*/ 772836 w 1524288"/>
                  <a:gd name="connsiteY254" fmla="*/ 8692 h 136183"/>
                  <a:gd name="connsiteX255" fmla="*/ 775891 w 1524288"/>
                  <a:gd name="connsiteY255" fmla="*/ 9394 h 136183"/>
                  <a:gd name="connsiteX256" fmla="*/ 778946 w 1524288"/>
                  <a:gd name="connsiteY256" fmla="*/ 10087 h 136183"/>
                  <a:gd name="connsiteX257" fmla="*/ 782000 w 1524288"/>
                  <a:gd name="connsiteY257" fmla="*/ 10770 h 136183"/>
                  <a:gd name="connsiteX258" fmla="*/ 785055 w 1524288"/>
                  <a:gd name="connsiteY258" fmla="*/ 11484 h 136183"/>
                  <a:gd name="connsiteX259" fmla="*/ 788110 w 1524288"/>
                  <a:gd name="connsiteY259" fmla="*/ 12229 h 136183"/>
                  <a:gd name="connsiteX260" fmla="*/ 791164 w 1524288"/>
                  <a:gd name="connsiteY260" fmla="*/ 13005 h 136183"/>
                  <a:gd name="connsiteX261" fmla="*/ 794219 w 1524288"/>
                  <a:gd name="connsiteY261" fmla="*/ 13811 h 136183"/>
                  <a:gd name="connsiteX262" fmla="*/ 797274 w 1524288"/>
                  <a:gd name="connsiteY262" fmla="*/ 14647 h 136183"/>
                  <a:gd name="connsiteX263" fmla="*/ 800328 w 1524288"/>
                  <a:gd name="connsiteY263" fmla="*/ 15513 h 136183"/>
                  <a:gd name="connsiteX264" fmla="*/ 803383 w 1524288"/>
                  <a:gd name="connsiteY264" fmla="*/ 16408 h 136183"/>
                  <a:gd name="connsiteX265" fmla="*/ 806438 w 1524288"/>
                  <a:gd name="connsiteY265" fmla="*/ 17334 h 136183"/>
                  <a:gd name="connsiteX266" fmla="*/ 809492 w 1524288"/>
                  <a:gd name="connsiteY266" fmla="*/ 18241 h 136183"/>
                  <a:gd name="connsiteX267" fmla="*/ 812547 w 1524288"/>
                  <a:gd name="connsiteY267" fmla="*/ 19131 h 136183"/>
                  <a:gd name="connsiteX268" fmla="*/ 815602 w 1524288"/>
                  <a:gd name="connsiteY268" fmla="*/ 20050 h 136183"/>
                  <a:gd name="connsiteX269" fmla="*/ 818657 w 1524288"/>
                  <a:gd name="connsiteY269" fmla="*/ 20997 h 136183"/>
                  <a:gd name="connsiteX270" fmla="*/ 821711 w 1524288"/>
                  <a:gd name="connsiteY270" fmla="*/ 21973 h 136183"/>
                  <a:gd name="connsiteX271" fmla="*/ 824766 w 1524288"/>
                  <a:gd name="connsiteY271" fmla="*/ 22977 h 136183"/>
                  <a:gd name="connsiteX272" fmla="*/ 827821 w 1524288"/>
                  <a:gd name="connsiteY272" fmla="*/ 24009 h 136183"/>
                  <a:gd name="connsiteX273" fmla="*/ 830875 w 1524288"/>
                  <a:gd name="connsiteY273" fmla="*/ 25068 h 136183"/>
                  <a:gd name="connsiteX274" fmla="*/ 833930 w 1524288"/>
                  <a:gd name="connsiteY274" fmla="*/ 26155 h 136183"/>
                  <a:gd name="connsiteX275" fmla="*/ 836985 w 1524288"/>
                  <a:gd name="connsiteY275" fmla="*/ 27268 h 136183"/>
                  <a:gd name="connsiteX276" fmla="*/ 840039 w 1524288"/>
                  <a:gd name="connsiteY276" fmla="*/ 28353 h 136183"/>
                  <a:gd name="connsiteX277" fmla="*/ 843094 w 1524288"/>
                  <a:gd name="connsiteY277" fmla="*/ 29410 h 136183"/>
                  <a:gd name="connsiteX278" fmla="*/ 846149 w 1524288"/>
                  <a:gd name="connsiteY278" fmla="*/ 30493 h 136183"/>
                  <a:gd name="connsiteX279" fmla="*/ 849203 w 1524288"/>
                  <a:gd name="connsiteY279" fmla="*/ 31602 h 136183"/>
                  <a:gd name="connsiteX280" fmla="*/ 852258 w 1524288"/>
                  <a:gd name="connsiteY280" fmla="*/ 32737 h 136183"/>
                  <a:gd name="connsiteX281" fmla="*/ 855313 w 1524288"/>
                  <a:gd name="connsiteY281" fmla="*/ 33897 h 136183"/>
                  <a:gd name="connsiteX282" fmla="*/ 858368 w 1524288"/>
                  <a:gd name="connsiteY282" fmla="*/ 35083 h 136183"/>
                  <a:gd name="connsiteX283" fmla="*/ 861422 w 1524288"/>
                  <a:gd name="connsiteY283" fmla="*/ 36292 h 136183"/>
                  <a:gd name="connsiteX284" fmla="*/ 864477 w 1524288"/>
                  <a:gd name="connsiteY284" fmla="*/ 37528 h 136183"/>
                  <a:gd name="connsiteX285" fmla="*/ 867532 w 1524288"/>
                  <a:gd name="connsiteY285" fmla="*/ 38786 h 136183"/>
                  <a:gd name="connsiteX286" fmla="*/ 870586 w 1524288"/>
                  <a:gd name="connsiteY286" fmla="*/ 40004 h 136183"/>
                  <a:gd name="connsiteX287" fmla="*/ 873641 w 1524288"/>
                  <a:gd name="connsiteY287" fmla="*/ 41180 h 136183"/>
                  <a:gd name="connsiteX288" fmla="*/ 876696 w 1524288"/>
                  <a:gd name="connsiteY288" fmla="*/ 42380 h 136183"/>
                  <a:gd name="connsiteX289" fmla="*/ 879750 w 1524288"/>
                  <a:gd name="connsiteY289" fmla="*/ 43604 h 136183"/>
                  <a:gd name="connsiteX290" fmla="*/ 882805 w 1524288"/>
                  <a:gd name="connsiteY290" fmla="*/ 44849 h 136183"/>
                  <a:gd name="connsiteX291" fmla="*/ 885860 w 1524288"/>
                  <a:gd name="connsiteY291" fmla="*/ 46116 h 136183"/>
                  <a:gd name="connsiteX292" fmla="*/ 888914 w 1524288"/>
                  <a:gd name="connsiteY292" fmla="*/ 47407 h 136183"/>
                  <a:gd name="connsiteX293" fmla="*/ 891969 w 1524288"/>
                  <a:gd name="connsiteY293" fmla="*/ 48719 h 136183"/>
                  <a:gd name="connsiteX294" fmla="*/ 895024 w 1524288"/>
                  <a:gd name="connsiteY294" fmla="*/ 50052 h 136183"/>
                  <a:gd name="connsiteX295" fmla="*/ 898078 w 1524288"/>
                  <a:gd name="connsiteY295" fmla="*/ 51405 h 136183"/>
                  <a:gd name="connsiteX296" fmla="*/ 901133 w 1524288"/>
                  <a:gd name="connsiteY296" fmla="*/ 52704 h 136183"/>
                  <a:gd name="connsiteX297" fmla="*/ 904188 w 1524288"/>
                  <a:gd name="connsiteY297" fmla="*/ 53950 h 136183"/>
                  <a:gd name="connsiteX298" fmla="*/ 907243 w 1524288"/>
                  <a:gd name="connsiteY298" fmla="*/ 55214 h 136183"/>
                  <a:gd name="connsiteX299" fmla="*/ 910297 w 1524288"/>
                  <a:gd name="connsiteY299" fmla="*/ 56499 h 136183"/>
                  <a:gd name="connsiteX300" fmla="*/ 913352 w 1524288"/>
                  <a:gd name="connsiteY300" fmla="*/ 57803 h 136183"/>
                  <a:gd name="connsiteX301" fmla="*/ 916407 w 1524288"/>
                  <a:gd name="connsiteY301" fmla="*/ 59126 h 136183"/>
                  <a:gd name="connsiteX302" fmla="*/ 919461 w 1524288"/>
                  <a:gd name="connsiteY302" fmla="*/ 60468 h 136183"/>
                  <a:gd name="connsiteX303" fmla="*/ 922516 w 1524288"/>
                  <a:gd name="connsiteY303" fmla="*/ 61828 h 136183"/>
                  <a:gd name="connsiteX304" fmla="*/ 925571 w 1524288"/>
                  <a:gd name="connsiteY304" fmla="*/ 63206 h 136183"/>
                  <a:gd name="connsiteX305" fmla="*/ 928625 w 1524288"/>
                  <a:gd name="connsiteY305" fmla="*/ 64602 h 136183"/>
                  <a:gd name="connsiteX306" fmla="*/ 931680 w 1524288"/>
                  <a:gd name="connsiteY306" fmla="*/ 65930 h 136183"/>
                  <a:gd name="connsiteX307" fmla="*/ 934735 w 1524288"/>
                  <a:gd name="connsiteY307" fmla="*/ 67189 h 136183"/>
                  <a:gd name="connsiteX308" fmla="*/ 937789 w 1524288"/>
                  <a:gd name="connsiteY308" fmla="*/ 68466 h 136183"/>
                  <a:gd name="connsiteX309" fmla="*/ 940844 w 1524288"/>
                  <a:gd name="connsiteY309" fmla="*/ 69759 h 136183"/>
                  <a:gd name="connsiteX310" fmla="*/ 943899 w 1524288"/>
                  <a:gd name="connsiteY310" fmla="*/ 71068 h 136183"/>
                  <a:gd name="connsiteX311" fmla="*/ 946954 w 1524288"/>
                  <a:gd name="connsiteY311" fmla="*/ 72392 h 136183"/>
                  <a:gd name="connsiteX312" fmla="*/ 950008 w 1524288"/>
                  <a:gd name="connsiteY312" fmla="*/ 73733 h 136183"/>
                  <a:gd name="connsiteX313" fmla="*/ 953063 w 1524288"/>
                  <a:gd name="connsiteY313" fmla="*/ 75088 h 136183"/>
                  <a:gd name="connsiteX314" fmla="*/ 956118 w 1524288"/>
                  <a:gd name="connsiteY314" fmla="*/ 76457 h 136183"/>
                  <a:gd name="connsiteX315" fmla="*/ 959172 w 1524288"/>
                  <a:gd name="connsiteY315" fmla="*/ 77842 h 136183"/>
                  <a:gd name="connsiteX316" fmla="*/ 962227 w 1524288"/>
                  <a:gd name="connsiteY316" fmla="*/ 79145 h 136183"/>
                  <a:gd name="connsiteX317" fmla="*/ 965282 w 1524288"/>
                  <a:gd name="connsiteY317" fmla="*/ 80368 h 136183"/>
                  <a:gd name="connsiteX318" fmla="*/ 968336 w 1524288"/>
                  <a:gd name="connsiteY318" fmla="*/ 81604 h 136183"/>
                  <a:gd name="connsiteX319" fmla="*/ 971391 w 1524288"/>
                  <a:gd name="connsiteY319" fmla="*/ 82853 h 136183"/>
                  <a:gd name="connsiteX320" fmla="*/ 974446 w 1524288"/>
                  <a:gd name="connsiteY320" fmla="*/ 84115 h 136183"/>
                  <a:gd name="connsiteX321" fmla="*/ 977500 w 1524288"/>
                  <a:gd name="connsiteY321" fmla="*/ 85391 h 136183"/>
                  <a:gd name="connsiteX322" fmla="*/ 980555 w 1524288"/>
                  <a:gd name="connsiteY322" fmla="*/ 86676 h 136183"/>
                  <a:gd name="connsiteX323" fmla="*/ 983610 w 1524288"/>
                  <a:gd name="connsiteY323" fmla="*/ 87976 h 136183"/>
                  <a:gd name="connsiteX324" fmla="*/ 986664 w 1524288"/>
                  <a:gd name="connsiteY324" fmla="*/ 89286 h 136183"/>
                  <a:gd name="connsiteX325" fmla="*/ 989719 w 1524288"/>
                  <a:gd name="connsiteY325" fmla="*/ 90607 h 136183"/>
                  <a:gd name="connsiteX326" fmla="*/ 992774 w 1524288"/>
                  <a:gd name="connsiteY326" fmla="*/ 91837 h 136183"/>
                  <a:gd name="connsiteX327" fmla="*/ 995828 w 1524288"/>
                  <a:gd name="connsiteY327" fmla="*/ 92976 h 136183"/>
                  <a:gd name="connsiteX328" fmla="*/ 998883 w 1524288"/>
                  <a:gd name="connsiteY328" fmla="*/ 94125 h 136183"/>
                  <a:gd name="connsiteX329" fmla="*/ 1001938 w 1524288"/>
                  <a:gd name="connsiteY329" fmla="*/ 95283 h 136183"/>
                  <a:gd name="connsiteX330" fmla="*/ 1004993 w 1524288"/>
                  <a:gd name="connsiteY330" fmla="*/ 96453 h 136183"/>
                  <a:gd name="connsiteX331" fmla="*/ 1008047 w 1524288"/>
                  <a:gd name="connsiteY331" fmla="*/ 97631 h 136183"/>
                  <a:gd name="connsiteX332" fmla="*/ 1011102 w 1524288"/>
                  <a:gd name="connsiteY332" fmla="*/ 98818 h 136183"/>
                  <a:gd name="connsiteX333" fmla="*/ 1014157 w 1524288"/>
                  <a:gd name="connsiteY333" fmla="*/ 100015 h 136183"/>
                  <a:gd name="connsiteX334" fmla="*/ 1017211 w 1524288"/>
                  <a:gd name="connsiteY334" fmla="*/ 101219 h 136183"/>
                  <a:gd name="connsiteX335" fmla="*/ 1020266 w 1524288"/>
                  <a:gd name="connsiteY335" fmla="*/ 102432 h 136183"/>
                  <a:gd name="connsiteX336" fmla="*/ 1023321 w 1524288"/>
                  <a:gd name="connsiteY336" fmla="*/ 103545 h 136183"/>
                  <a:gd name="connsiteX337" fmla="*/ 1026375 w 1524288"/>
                  <a:gd name="connsiteY337" fmla="*/ 104561 h 136183"/>
                  <a:gd name="connsiteX338" fmla="*/ 1029430 w 1524288"/>
                  <a:gd name="connsiteY338" fmla="*/ 105583 h 136183"/>
                  <a:gd name="connsiteX339" fmla="*/ 1032485 w 1524288"/>
                  <a:gd name="connsiteY339" fmla="*/ 106614 h 136183"/>
                  <a:gd name="connsiteX340" fmla="*/ 1035539 w 1524288"/>
                  <a:gd name="connsiteY340" fmla="*/ 107650 h 136183"/>
                  <a:gd name="connsiteX341" fmla="*/ 1038594 w 1524288"/>
                  <a:gd name="connsiteY341" fmla="*/ 108694 h 136183"/>
                  <a:gd name="connsiteX342" fmla="*/ 1041649 w 1524288"/>
                  <a:gd name="connsiteY342" fmla="*/ 109744 h 136183"/>
                  <a:gd name="connsiteX343" fmla="*/ 1044704 w 1524288"/>
                  <a:gd name="connsiteY343" fmla="*/ 110799 h 136183"/>
                  <a:gd name="connsiteX344" fmla="*/ 1047758 w 1524288"/>
                  <a:gd name="connsiteY344" fmla="*/ 111861 h 136183"/>
                  <a:gd name="connsiteX345" fmla="*/ 1050813 w 1524288"/>
                  <a:gd name="connsiteY345" fmla="*/ 112930 h 136183"/>
                  <a:gd name="connsiteX346" fmla="*/ 1053868 w 1524288"/>
                  <a:gd name="connsiteY346" fmla="*/ 113894 h 136183"/>
                  <a:gd name="connsiteX347" fmla="*/ 1056922 w 1524288"/>
                  <a:gd name="connsiteY347" fmla="*/ 114756 h 136183"/>
                  <a:gd name="connsiteX348" fmla="*/ 1059977 w 1524288"/>
                  <a:gd name="connsiteY348" fmla="*/ 115623 h 136183"/>
                  <a:gd name="connsiteX349" fmla="*/ 1063032 w 1524288"/>
                  <a:gd name="connsiteY349" fmla="*/ 116495 h 136183"/>
                  <a:gd name="connsiteX350" fmla="*/ 1066086 w 1524288"/>
                  <a:gd name="connsiteY350" fmla="*/ 117372 h 136183"/>
                  <a:gd name="connsiteX351" fmla="*/ 1069141 w 1524288"/>
                  <a:gd name="connsiteY351" fmla="*/ 118253 h 136183"/>
                  <a:gd name="connsiteX352" fmla="*/ 1072196 w 1524288"/>
                  <a:gd name="connsiteY352" fmla="*/ 119138 h 136183"/>
                  <a:gd name="connsiteX353" fmla="*/ 1075250 w 1524288"/>
                  <a:gd name="connsiteY353" fmla="*/ 120027 h 136183"/>
                  <a:gd name="connsiteX354" fmla="*/ 1078305 w 1524288"/>
                  <a:gd name="connsiteY354" fmla="*/ 120919 h 136183"/>
                  <a:gd name="connsiteX355" fmla="*/ 1081360 w 1524288"/>
                  <a:gd name="connsiteY355" fmla="*/ 121815 h 136183"/>
                  <a:gd name="connsiteX356" fmla="*/ 1084414 w 1524288"/>
                  <a:gd name="connsiteY356" fmla="*/ 122610 h 136183"/>
                  <a:gd name="connsiteX357" fmla="*/ 1087469 w 1524288"/>
                  <a:gd name="connsiteY357" fmla="*/ 123302 h 136183"/>
                  <a:gd name="connsiteX358" fmla="*/ 1090524 w 1524288"/>
                  <a:gd name="connsiteY358" fmla="*/ 123998 h 136183"/>
                  <a:gd name="connsiteX359" fmla="*/ 1093579 w 1524288"/>
                  <a:gd name="connsiteY359" fmla="*/ 124696 h 136183"/>
                  <a:gd name="connsiteX360" fmla="*/ 1096633 w 1524288"/>
                  <a:gd name="connsiteY360" fmla="*/ 125397 h 136183"/>
                  <a:gd name="connsiteX361" fmla="*/ 1099688 w 1524288"/>
                  <a:gd name="connsiteY361" fmla="*/ 126099 h 136183"/>
                  <a:gd name="connsiteX362" fmla="*/ 1102743 w 1524288"/>
                  <a:gd name="connsiteY362" fmla="*/ 126805 h 136183"/>
                  <a:gd name="connsiteX363" fmla="*/ 1105797 w 1524288"/>
                  <a:gd name="connsiteY363" fmla="*/ 127512 h 136183"/>
                  <a:gd name="connsiteX364" fmla="*/ 1108852 w 1524288"/>
                  <a:gd name="connsiteY364" fmla="*/ 128222 h 136183"/>
                  <a:gd name="connsiteX365" fmla="*/ 1111907 w 1524288"/>
                  <a:gd name="connsiteY365" fmla="*/ 128932 h 136183"/>
                  <a:gd name="connsiteX366" fmla="*/ 1114961 w 1524288"/>
                  <a:gd name="connsiteY366" fmla="*/ 129548 h 136183"/>
                  <a:gd name="connsiteX367" fmla="*/ 1118016 w 1524288"/>
                  <a:gd name="connsiteY367" fmla="*/ 130067 h 136183"/>
                  <a:gd name="connsiteX368" fmla="*/ 1121071 w 1524288"/>
                  <a:gd name="connsiteY368" fmla="*/ 130588 h 136183"/>
                  <a:gd name="connsiteX369" fmla="*/ 1124125 w 1524288"/>
                  <a:gd name="connsiteY369" fmla="*/ 131111 h 136183"/>
                  <a:gd name="connsiteX370" fmla="*/ 1127180 w 1524288"/>
                  <a:gd name="connsiteY370" fmla="*/ 131634 h 136183"/>
                  <a:gd name="connsiteX371" fmla="*/ 1130235 w 1524288"/>
                  <a:gd name="connsiteY371" fmla="*/ 132158 h 136183"/>
                  <a:gd name="connsiteX372" fmla="*/ 1133290 w 1524288"/>
                  <a:gd name="connsiteY372" fmla="*/ 132682 h 136183"/>
                  <a:gd name="connsiteX373" fmla="*/ 1136344 w 1524288"/>
                  <a:gd name="connsiteY373" fmla="*/ 133207 h 136183"/>
                  <a:gd name="connsiteX374" fmla="*/ 1139399 w 1524288"/>
                  <a:gd name="connsiteY374" fmla="*/ 133733 h 136183"/>
                  <a:gd name="connsiteX375" fmla="*/ 1142454 w 1524288"/>
                  <a:gd name="connsiteY375" fmla="*/ 134259 h 136183"/>
                  <a:gd name="connsiteX376" fmla="*/ 1145508 w 1524288"/>
                  <a:gd name="connsiteY376" fmla="*/ 134700 h 136183"/>
                  <a:gd name="connsiteX377" fmla="*/ 1148567 w 1524288"/>
                  <a:gd name="connsiteY377" fmla="*/ 135055 h 136183"/>
                  <a:gd name="connsiteX378" fmla="*/ 1151611 w 1524288"/>
                  <a:gd name="connsiteY378" fmla="*/ 135411 h 136183"/>
                  <a:gd name="connsiteX379" fmla="*/ 1154668 w 1524288"/>
                  <a:gd name="connsiteY379" fmla="*/ 135766 h 136183"/>
                  <a:gd name="connsiteX380" fmla="*/ 1157726 w 1524288"/>
                  <a:gd name="connsiteY380" fmla="*/ 136121 h 136183"/>
                  <a:gd name="connsiteX381" fmla="*/ 1160783 w 1524288"/>
                  <a:gd name="connsiteY381" fmla="*/ 136183 h 136183"/>
                  <a:gd name="connsiteX382" fmla="*/ 1163840 w 1524288"/>
                  <a:gd name="connsiteY382" fmla="*/ 136183 h 136183"/>
                  <a:gd name="connsiteX383" fmla="*/ 1166897 w 1524288"/>
                  <a:gd name="connsiteY383" fmla="*/ 136183 h 136183"/>
                  <a:gd name="connsiteX384" fmla="*/ 1169942 w 1524288"/>
                  <a:gd name="connsiteY384" fmla="*/ 136183 h 136183"/>
                  <a:gd name="connsiteX385" fmla="*/ 1172999 w 1524288"/>
                  <a:gd name="connsiteY385" fmla="*/ 136183 h 136183"/>
                  <a:gd name="connsiteX386" fmla="*/ 1176056 w 1524288"/>
                  <a:gd name="connsiteY386" fmla="*/ 136183 h 136183"/>
                  <a:gd name="connsiteX387" fmla="*/ 1179114 w 1524288"/>
                  <a:gd name="connsiteY387" fmla="*/ 136183 h 136183"/>
                  <a:gd name="connsiteX388" fmla="*/ 1182171 w 1524288"/>
                  <a:gd name="connsiteY388" fmla="*/ 136183 h 136183"/>
                  <a:gd name="connsiteX389" fmla="*/ 1185215 w 1524288"/>
                  <a:gd name="connsiteY389" fmla="*/ 136183 h 136183"/>
                  <a:gd name="connsiteX390" fmla="*/ 1188273 w 1524288"/>
                  <a:gd name="connsiteY390" fmla="*/ 136183 h 136183"/>
                  <a:gd name="connsiteX391" fmla="*/ 1191330 w 1524288"/>
                  <a:gd name="connsiteY391" fmla="*/ 136183 h 136183"/>
                  <a:gd name="connsiteX392" fmla="*/ 1194387 w 1524288"/>
                  <a:gd name="connsiteY392" fmla="*/ 136183 h 136183"/>
                  <a:gd name="connsiteX393" fmla="*/ 1197432 w 1524288"/>
                  <a:gd name="connsiteY393" fmla="*/ 136183 h 136183"/>
                  <a:gd name="connsiteX394" fmla="*/ 1200489 w 1524288"/>
                  <a:gd name="connsiteY394" fmla="*/ 136183 h 136183"/>
                  <a:gd name="connsiteX395" fmla="*/ 1203546 w 1524288"/>
                  <a:gd name="connsiteY395" fmla="*/ 136183 h 136183"/>
                  <a:gd name="connsiteX396" fmla="*/ 1206603 w 1524288"/>
                  <a:gd name="connsiteY396" fmla="*/ 136183 h 136183"/>
                  <a:gd name="connsiteX397" fmla="*/ 1209661 w 1524288"/>
                  <a:gd name="connsiteY397" fmla="*/ 136183 h 136183"/>
                  <a:gd name="connsiteX398" fmla="*/ 1212718 w 1524288"/>
                  <a:gd name="connsiteY398" fmla="*/ 136183 h 136183"/>
                  <a:gd name="connsiteX399" fmla="*/ 1215762 w 1524288"/>
                  <a:gd name="connsiteY399" fmla="*/ 136183 h 136183"/>
                  <a:gd name="connsiteX400" fmla="*/ 1218819 w 1524288"/>
                  <a:gd name="connsiteY400" fmla="*/ 136183 h 136183"/>
                  <a:gd name="connsiteX401" fmla="*/ 1221877 w 1524288"/>
                  <a:gd name="connsiteY401" fmla="*/ 136183 h 136183"/>
                  <a:gd name="connsiteX402" fmla="*/ 1224934 w 1524288"/>
                  <a:gd name="connsiteY402" fmla="*/ 136183 h 136183"/>
                  <a:gd name="connsiteX403" fmla="*/ 1227978 w 1524288"/>
                  <a:gd name="connsiteY403" fmla="*/ 136183 h 136183"/>
                  <a:gd name="connsiteX404" fmla="*/ 1231036 w 1524288"/>
                  <a:gd name="connsiteY404" fmla="*/ 136183 h 136183"/>
                  <a:gd name="connsiteX405" fmla="*/ 1234093 w 1524288"/>
                  <a:gd name="connsiteY405" fmla="*/ 136183 h 136183"/>
                  <a:gd name="connsiteX406" fmla="*/ 1237150 w 1524288"/>
                  <a:gd name="connsiteY406" fmla="*/ 136183 h 136183"/>
                  <a:gd name="connsiteX407" fmla="*/ 1240207 w 1524288"/>
                  <a:gd name="connsiteY407" fmla="*/ 136183 h 136183"/>
                  <a:gd name="connsiteX408" fmla="*/ 1243265 w 1524288"/>
                  <a:gd name="connsiteY408" fmla="*/ 136183 h 136183"/>
                  <a:gd name="connsiteX409" fmla="*/ 1246309 w 1524288"/>
                  <a:gd name="connsiteY409" fmla="*/ 136183 h 136183"/>
                  <a:gd name="connsiteX410" fmla="*/ 1249366 w 1524288"/>
                  <a:gd name="connsiteY410" fmla="*/ 136183 h 136183"/>
                  <a:gd name="connsiteX411" fmla="*/ 1252424 w 1524288"/>
                  <a:gd name="connsiteY411" fmla="*/ 136183 h 136183"/>
                  <a:gd name="connsiteX412" fmla="*/ 1255481 w 1524288"/>
                  <a:gd name="connsiteY412" fmla="*/ 136183 h 136183"/>
                  <a:gd name="connsiteX413" fmla="*/ 1258538 w 1524288"/>
                  <a:gd name="connsiteY413" fmla="*/ 136183 h 136183"/>
                  <a:gd name="connsiteX414" fmla="*/ 1261583 w 1524288"/>
                  <a:gd name="connsiteY414" fmla="*/ 136183 h 136183"/>
                  <a:gd name="connsiteX415" fmla="*/ 1264640 w 1524288"/>
                  <a:gd name="connsiteY415" fmla="*/ 136183 h 136183"/>
                  <a:gd name="connsiteX416" fmla="*/ 1267697 w 1524288"/>
                  <a:gd name="connsiteY416" fmla="*/ 136183 h 136183"/>
                  <a:gd name="connsiteX417" fmla="*/ 1270754 w 1524288"/>
                  <a:gd name="connsiteY417" fmla="*/ 136183 h 136183"/>
                  <a:gd name="connsiteX418" fmla="*/ 1273799 w 1524288"/>
                  <a:gd name="connsiteY418" fmla="*/ 136183 h 136183"/>
                  <a:gd name="connsiteX419" fmla="*/ 1276856 w 1524288"/>
                  <a:gd name="connsiteY419" fmla="*/ 136183 h 136183"/>
                  <a:gd name="connsiteX420" fmla="*/ 1279913 w 1524288"/>
                  <a:gd name="connsiteY420" fmla="*/ 136183 h 136183"/>
                  <a:gd name="connsiteX421" fmla="*/ 1282971 w 1524288"/>
                  <a:gd name="connsiteY421" fmla="*/ 136183 h 136183"/>
                  <a:gd name="connsiteX422" fmla="*/ 1286028 w 1524288"/>
                  <a:gd name="connsiteY422" fmla="*/ 136183 h 136183"/>
                  <a:gd name="connsiteX423" fmla="*/ 1289085 w 1524288"/>
                  <a:gd name="connsiteY423" fmla="*/ 136183 h 136183"/>
                  <a:gd name="connsiteX424" fmla="*/ 1292129 w 1524288"/>
                  <a:gd name="connsiteY424" fmla="*/ 136183 h 136183"/>
                  <a:gd name="connsiteX425" fmla="*/ 1295187 w 1524288"/>
                  <a:gd name="connsiteY425" fmla="*/ 136183 h 136183"/>
                  <a:gd name="connsiteX426" fmla="*/ 1298244 w 1524288"/>
                  <a:gd name="connsiteY426" fmla="*/ 136183 h 136183"/>
                  <a:gd name="connsiteX427" fmla="*/ 1301301 w 1524288"/>
                  <a:gd name="connsiteY427" fmla="*/ 136183 h 136183"/>
                  <a:gd name="connsiteX428" fmla="*/ 1304346 w 1524288"/>
                  <a:gd name="connsiteY428" fmla="*/ 136183 h 136183"/>
                  <a:gd name="connsiteX429" fmla="*/ 1307403 w 1524288"/>
                  <a:gd name="connsiteY429" fmla="*/ 136183 h 136183"/>
                  <a:gd name="connsiteX430" fmla="*/ 1310460 w 1524288"/>
                  <a:gd name="connsiteY430" fmla="*/ 136183 h 136183"/>
                  <a:gd name="connsiteX431" fmla="*/ 1313517 w 1524288"/>
                  <a:gd name="connsiteY431" fmla="*/ 136183 h 136183"/>
                  <a:gd name="connsiteX432" fmla="*/ 1316575 w 1524288"/>
                  <a:gd name="connsiteY432" fmla="*/ 136183 h 136183"/>
                  <a:gd name="connsiteX433" fmla="*/ 1319632 w 1524288"/>
                  <a:gd name="connsiteY433" fmla="*/ 136183 h 136183"/>
                  <a:gd name="connsiteX434" fmla="*/ 1322676 w 1524288"/>
                  <a:gd name="connsiteY434" fmla="*/ 136183 h 136183"/>
                  <a:gd name="connsiteX435" fmla="*/ 1325734 w 1524288"/>
                  <a:gd name="connsiteY435" fmla="*/ 136183 h 136183"/>
                  <a:gd name="connsiteX436" fmla="*/ 1328791 w 1524288"/>
                  <a:gd name="connsiteY436" fmla="*/ 136183 h 136183"/>
                  <a:gd name="connsiteX437" fmla="*/ 1331848 w 1524288"/>
                  <a:gd name="connsiteY437" fmla="*/ 136183 h 136183"/>
                  <a:gd name="connsiteX438" fmla="*/ 1334905 w 1524288"/>
                  <a:gd name="connsiteY438" fmla="*/ 136183 h 136183"/>
                  <a:gd name="connsiteX439" fmla="*/ 1337950 w 1524288"/>
                  <a:gd name="connsiteY439" fmla="*/ 136183 h 136183"/>
                  <a:gd name="connsiteX440" fmla="*/ 1341007 w 1524288"/>
                  <a:gd name="connsiteY440" fmla="*/ 136183 h 136183"/>
                  <a:gd name="connsiteX441" fmla="*/ 1344064 w 1524288"/>
                  <a:gd name="connsiteY441" fmla="*/ 136183 h 136183"/>
                  <a:gd name="connsiteX442" fmla="*/ 1347122 w 1524288"/>
                  <a:gd name="connsiteY442" fmla="*/ 136183 h 136183"/>
                  <a:gd name="connsiteX443" fmla="*/ 1350166 w 1524288"/>
                  <a:gd name="connsiteY443" fmla="*/ 136183 h 136183"/>
                  <a:gd name="connsiteX444" fmla="*/ 1353223 w 1524288"/>
                  <a:gd name="connsiteY444" fmla="*/ 136183 h 136183"/>
                  <a:gd name="connsiteX445" fmla="*/ 1356280 w 1524288"/>
                  <a:gd name="connsiteY445" fmla="*/ 136183 h 136183"/>
                  <a:gd name="connsiteX446" fmla="*/ 1359338 w 1524288"/>
                  <a:gd name="connsiteY446" fmla="*/ 136183 h 136183"/>
                  <a:gd name="connsiteX447" fmla="*/ 1362395 w 1524288"/>
                  <a:gd name="connsiteY447" fmla="*/ 136183 h 136183"/>
                  <a:gd name="connsiteX448" fmla="*/ 1365452 w 1524288"/>
                  <a:gd name="connsiteY448" fmla="*/ 136183 h 136183"/>
                  <a:gd name="connsiteX449" fmla="*/ 1368497 w 1524288"/>
                  <a:gd name="connsiteY449" fmla="*/ 136113 h 136183"/>
                  <a:gd name="connsiteX450" fmla="*/ 1371554 w 1524288"/>
                  <a:gd name="connsiteY450" fmla="*/ 135943 h 136183"/>
                  <a:gd name="connsiteX451" fmla="*/ 1374611 w 1524288"/>
                  <a:gd name="connsiteY451" fmla="*/ 135773 h 136183"/>
                  <a:gd name="connsiteX452" fmla="*/ 1377668 w 1524288"/>
                  <a:gd name="connsiteY452" fmla="*/ 135605 h 136183"/>
                  <a:gd name="connsiteX453" fmla="*/ 1380713 w 1524288"/>
                  <a:gd name="connsiteY453" fmla="*/ 135436 h 136183"/>
                  <a:gd name="connsiteX454" fmla="*/ 1383770 w 1524288"/>
                  <a:gd name="connsiteY454" fmla="*/ 135267 h 136183"/>
                  <a:gd name="connsiteX455" fmla="*/ 1386827 w 1524288"/>
                  <a:gd name="connsiteY455" fmla="*/ 135099 h 136183"/>
                  <a:gd name="connsiteX456" fmla="*/ 1389885 w 1524288"/>
                  <a:gd name="connsiteY456" fmla="*/ 134934 h 136183"/>
                  <a:gd name="connsiteX457" fmla="*/ 1392942 w 1524288"/>
                  <a:gd name="connsiteY457" fmla="*/ 134771 h 136183"/>
                  <a:gd name="connsiteX458" fmla="*/ 1395986 w 1524288"/>
                  <a:gd name="connsiteY458" fmla="*/ 134610 h 136183"/>
                  <a:gd name="connsiteX459" fmla="*/ 1399044 w 1524288"/>
                  <a:gd name="connsiteY459" fmla="*/ 134449 h 136183"/>
                  <a:gd name="connsiteX460" fmla="*/ 1402101 w 1524288"/>
                  <a:gd name="connsiteY460" fmla="*/ 134289 h 136183"/>
                  <a:gd name="connsiteX461" fmla="*/ 1405158 w 1524288"/>
                  <a:gd name="connsiteY461" fmla="*/ 134129 h 136183"/>
                  <a:gd name="connsiteX462" fmla="*/ 1408215 w 1524288"/>
                  <a:gd name="connsiteY462" fmla="*/ 133969 h 136183"/>
                  <a:gd name="connsiteX463" fmla="*/ 1411273 w 1524288"/>
                  <a:gd name="connsiteY463" fmla="*/ 133811 h 136183"/>
                  <a:gd name="connsiteX464" fmla="*/ 1414317 w 1524288"/>
                  <a:gd name="connsiteY464" fmla="*/ 133652 h 136183"/>
                  <a:gd name="connsiteX465" fmla="*/ 1417374 w 1524288"/>
                  <a:gd name="connsiteY465" fmla="*/ 133494 h 136183"/>
                  <a:gd name="connsiteX466" fmla="*/ 1420432 w 1524288"/>
                  <a:gd name="connsiteY466" fmla="*/ 133345 h 136183"/>
                  <a:gd name="connsiteX467" fmla="*/ 1423489 w 1524288"/>
                  <a:gd name="connsiteY467" fmla="*/ 133201 h 136183"/>
                  <a:gd name="connsiteX468" fmla="*/ 1426533 w 1524288"/>
                  <a:gd name="connsiteY468" fmla="*/ 133057 h 136183"/>
                  <a:gd name="connsiteX469" fmla="*/ 1429590 w 1524288"/>
                  <a:gd name="connsiteY469" fmla="*/ 132915 h 136183"/>
                  <a:gd name="connsiteX470" fmla="*/ 1432648 w 1524288"/>
                  <a:gd name="connsiteY470" fmla="*/ 132774 h 136183"/>
                  <a:gd name="connsiteX471" fmla="*/ 1435705 w 1524288"/>
                  <a:gd name="connsiteY471" fmla="*/ 132634 h 136183"/>
                  <a:gd name="connsiteX472" fmla="*/ 1438762 w 1524288"/>
                  <a:gd name="connsiteY472" fmla="*/ 132494 h 136183"/>
                  <a:gd name="connsiteX473" fmla="*/ 1441819 w 1524288"/>
                  <a:gd name="connsiteY473" fmla="*/ 132355 h 136183"/>
                  <a:gd name="connsiteX474" fmla="*/ 1444864 w 1524288"/>
                  <a:gd name="connsiteY474" fmla="*/ 132218 h 136183"/>
                  <a:gd name="connsiteX475" fmla="*/ 1447921 w 1524288"/>
                  <a:gd name="connsiteY475" fmla="*/ 132081 h 136183"/>
                  <a:gd name="connsiteX476" fmla="*/ 1450978 w 1524288"/>
                  <a:gd name="connsiteY476" fmla="*/ 131953 h 136183"/>
                  <a:gd name="connsiteX477" fmla="*/ 1454036 w 1524288"/>
                  <a:gd name="connsiteY477" fmla="*/ 131833 h 136183"/>
                  <a:gd name="connsiteX478" fmla="*/ 1457080 w 1524288"/>
                  <a:gd name="connsiteY478" fmla="*/ 131713 h 136183"/>
                  <a:gd name="connsiteX479" fmla="*/ 1460137 w 1524288"/>
                  <a:gd name="connsiteY479" fmla="*/ 131595 h 136183"/>
                  <a:gd name="connsiteX480" fmla="*/ 1463195 w 1524288"/>
                  <a:gd name="connsiteY480" fmla="*/ 131478 h 136183"/>
                  <a:gd name="connsiteX481" fmla="*/ 1466252 w 1524288"/>
                  <a:gd name="connsiteY481" fmla="*/ 131363 h 136183"/>
                  <a:gd name="connsiteX482" fmla="*/ 1469309 w 1524288"/>
                  <a:gd name="connsiteY482" fmla="*/ 131248 h 136183"/>
                  <a:gd name="connsiteX483" fmla="*/ 1472354 w 1524288"/>
                  <a:gd name="connsiteY483" fmla="*/ 131136 h 136183"/>
                  <a:gd name="connsiteX484" fmla="*/ 1475411 w 1524288"/>
                  <a:gd name="connsiteY484" fmla="*/ 131023 h 136183"/>
                  <a:gd name="connsiteX485" fmla="*/ 1478468 w 1524288"/>
                  <a:gd name="connsiteY485" fmla="*/ 130913 h 136183"/>
                  <a:gd name="connsiteX486" fmla="*/ 1481525 w 1524288"/>
                  <a:gd name="connsiteY486" fmla="*/ 130810 h 136183"/>
                  <a:gd name="connsiteX487" fmla="*/ 1484583 w 1524288"/>
                  <a:gd name="connsiteY487" fmla="*/ 130713 h 136183"/>
                  <a:gd name="connsiteX488" fmla="*/ 1487640 w 1524288"/>
                  <a:gd name="connsiteY488" fmla="*/ 130618 h 136183"/>
                  <a:gd name="connsiteX489" fmla="*/ 1490684 w 1524288"/>
                  <a:gd name="connsiteY489" fmla="*/ 130525 h 136183"/>
                  <a:gd name="connsiteX490" fmla="*/ 1493741 w 1524288"/>
                  <a:gd name="connsiteY490" fmla="*/ 130432 h 136183"/>
                  <a:gd name="connsiteX491" fmla="*/ 1496799 w 1524288"/>
                  <a:gd name="connsiteY491" fmla="*/ 130341 h 136183"/>
                  <a:gd name="connsiteX492" fmla="*/ 1499856 w 1524288"/>
                  <a:gd name="connsiteY492" fmla="*/ 130252 h 136183"/>
                  <a:gd name="connsiteX493" fmla="*/ 1502900 w 1524288"/>
                  <a:gd name="connsiteY493" fmla="*/ 130165 h 136183"/>
                  <a:gd name="connsiteX494" fmla="*/ 1505958 w 1524288"/>
                  <a:gd name="connsiteY494" fmla="*/ 130079 h 136183"/>
                  <a:gd name="connsiteX495" fmla="*/ 1509015 w 1524288"/>
                  <a:gd name="connsiteY495" fmla="*/ 129994 h 136183"/>
                  <a:gd name="connsiteX496" fmla="*/ 1512072 w 1524288"/>
                  <a:gd name="connsiteY496" fmla="*/ 129912 h 136183"/>
                  <a:gd name="connsiteX497" fmla="*/ 1515129 w 1524288"/>
                  <a:gd name="connsiteY497" fmla="*/ 129835 h 136183"/>
                  <a:gd name="connsiteX498" fmla="*/ 1518174 w 1524288"/>
                  <a:gd name="connsiteY498" fmla="*/ 129759 h 136183"/>
                  <a:gd name="connsiteX499" fmla="*/ 1521231 w 1524288"/>
                  <a:gd name="connsiteY499" fmla="*/ 129684 h 136183"/>
                  <a:gd name="connsiteX500" fmla="*/ 1524288 w 1524288"/>
                  <a:gd name="connsiteY500" fmla="*/ 129611 h 136183"/>
                  <a:gd name="connsiteX501" fmla="*/ 1524288 w 1524288"/>
                  <a:gd name="connsiteY501" fmla="*/ 136183 h 136183"/>
                  <a:gd name="connsiteX502" fmla="*/ 1524288 w 1524288"/>
                  <a:gd name="connsiteY502" fmla="*/ 136183 h 136183"/>
                  <a:gd name="connsiteX503" fmla="*/ 1521231 w 1524288"/>
                  <a:gd name="connsiteY503" fmla="*/ 136183 h 136183"/>
                  <a:gd name="connsiteX504" fmla="*/ 1518174 w 1524288"/>
                  <a:gd name="connsiteY504" fmla="*/ 136183 h 136183"/>
                  <a:gd name="connsiteX505" fmla="*/ 1515129 w 1524288"/>
                  <a:gd name="connsiteY505" fmla="*/ 136183 h 136183"/>
                  <a:gd name="connsiteX506" fmla="*/ 1512072 w 1524288"/>
                  <a:gd name="connsiteY506" fmla="*/ 136183 h 136183"/>
                  <a:gd name="connsiteX507" fmla="*/ 1509015 w 1524288"/>
                  <a:gd name="connsiteY507" fmla="*/ 136183 h 136183"/>
                  <a:gd name="connsiteX508" fmla="*/ 1505958 w 1524288"/>
                  <a:gd name="connsiteY508" fmla="*/ 136183 h 136183"/>
                  <a:gd name="connsiteX509" fmla="*/ 1502900 w 1524288"/>
                  <a:gd name="connsiteY509" fmla="*/ 136183 h 136183"/>
                  <a:gd name="connsiteX510" fmla="*/ 1499856 w 1524288"/>
                  <a:gd name="connsiteY510" fmla="*/ 136183 h 136183"/>
                  <a:gd name="connsiteX511" fmla="*/ 1496799 w 1524288"/>
                  <a:gd name="connsiteY511" fmla="*/ 136183 h 136183"/>
                  <a:gd name="connsiteX512" fmla="*/ 1493741 w 1524288"/>
                  <a:gd name="connsiteY512" fmla="*/ 136183 h 136183"/>
                  <a:gd name="connsiteX513" fmla="*/ 1490684 w 1524288"/>
                  <a:gd name="connsiteY513" fmla="*/ 136183 h 136183"/>
                  <a:gd name="connsiteX514" fmla="*/ 1487640 w 1524288"/>
                  <a:gd name="connsiteY514" fmla="*/ 136183 h 136183"/>
                  <a:gd name="connsiteX515" fmla="*/ 1484583 w 1524288"/>
                  <a:gd name="connsiteY515" fmla="*/ 136183 h 136183"/>
                  <a:gd name="connsiteX516" fmla="*/ 1481525 w 1524288"/>
                  <a:gd name="connsiteY516" fmla="*/ 136183 h 136183"/>
                  <a:gd name="connsiteX517" fmla="*/ 1478468 w 1524288"/>
                  <a:gd name="connsiteY517" fmla="*/ 136183 h 136183"/>
                  <a:gd name="connsiteX518" fmla="*/ 1475411 w 1524288"/>
                  <a:gd name="connsiteY518" fmla="*/ 136183 h 136183"/>
                  <a:gd name="connsiteX519" fmla="*/ 1472354 w 1524288"/>
                  <a:gd name="connsiteY519" fmla="*/ 136183 h 136183"/>
                  <a:gd name="connsiteX520" fmla="*/ 1469309 w 1524288"/>
                  <a:gd name="connsiteY520" fmla="*/ 136183 h 136183"/>
                  <a:gd name="connsiteX521" fmla="*/ 1466252 w 1524288"/>
                  <a:gd name="connsiteY521" fmla="*/ 136183 h 136183"/>
                  <a:gd name="connsiteX522" fmla="*/ 1463195 w 1524288"/>
                  <a:gd name="connsiteY522" fmla="*/ 136183 h 136183"/>
                  <a:gd name="connsiteX523" fmla="*/ 1460137 w 1524288"/>
                  <a:gd name="connsiteY523" fmla="*/ 136183 h 136183"/>
                  <a:gd name="connsiteX524" fmla="*/ 1457080 w 1524288"/>
                  <a:gd name="connsiteY524" fmla="*/ 136183 h 136183"/>
                  <a:gd name="connsiteX525" fmla="*/ 1454036 w 1524288"/>
                  <a:gd name="connsiteY525" fmla="*/ 136183 h 136183"/>
                  <a:gd name="connsiteX526" fmla="*/ 1450978 w 1524288"/>
                  <a:gd name="connsiteY526" fmla="*/ 136183 h 136183"/>
                  <a:gd name="connsiteX527" fmla="*/ 1447921 w 1524288"/>
                  <a:gd name="connsiteY527" fmla="*/ 136183 h 136183"/>
                  <a:gd name="connsiteX528" fmla="*/ 1444864 w 1524288"/>
                  <a:gd name="connsiteY528" fmla="*/ 136183 h 136183"/>
                  <a:gd name="connsiteX529" fmla="*/ 1441819 w 1524288"/>
                  <a:gd name="connsiteY529" fmla="*/ 136183 h 136183"/>
                  <a:gd name="connsiteX530" fmla="*/ 1438762 w 1524288"/>
                  <a:gd name="connsiteY530" fmla="*/ 136183 h 136183"/>
                  <a:gd name="connsiteX531" fmla="*/ 1435705 w 1524288"/>
                  <a:gd name="connsiteY531" fmla="*/ 136183 h 136183"/>
                  <a:gd name="connsiteX532" fmla="*/ 1432648 w 1524288"/>
                  <a:gd name="connsiteY532" fmla="*/ 136183 h 136183"/>
                  <a:gd name="connsiteX533" fmla="*/ 1429590 w 1524288"/>
                  <a:gd name="connsiteY533" fmla="*/ 136183 h 136183"/>
                  <a:gd name="connsiteX534" fmla="*/ 1426533 w 1524288"/>
                  <a:gd name="connsiteY534" fmla="*/ 136183 h 136183"/>
                  <a:gd name="connsiteX535" fmla="*/ 1423489 w 1524288"/>
                  <a:gd name="connsiteY535" fmla="*/ 136183 h 136183"/>
                  <a:gd name="connsiteX536" fmla="*/ 1420432 w 1524288"/>
                  <a:gd name="connsiteY536" fmla="*/ 136183 h 136183"/>
                  <a:gd name="connsiteX537" fmla="*/ 1417374 w 1524288"/>
                  <a:gd name="connsiteY537" fmla="*/ 136183 h 136183"/>
                  <a:gd name="connsiteX538" fmla="*/ 1414317 w 1524288"/>
                  <a:gd name="connsiteY538" fmla="*/ 136183 h 136183"/>
                  <a:gd name="connsiteX539" fmla="*/ 1411273 w 1524288"/>
                  <a:gd name="connsiteY539" fmla="*/ 136183 h 136183"/>
                  <a:gd name="connsiteX540" fmla="*/ 1408215 w 1524288"/>
                  <a:gd name="connsiteY540" fmla="*/ 136183 h 136183"/>
                  <a:gd name="connsiteX541" fmla="*/ 1405158 w 1524288"/>
                  <a:gd name="connsiteY541" fmla="*/ 136183 h 136183"/>
                  <a:gd name="connsiteX542" fmla="*/ 1402101 w 1524288"/>
                  <a:gd name="connsiteY542" fmla="*/ 136183 h 136183"/>
                  <a:gd name="connsiteX543" fmla="*/ 1399044 w 1524288"/>
                  <a:gd name="connsiteY543" fmla="*/ 136183 h 136183"/>
                  <a:gd name="connsiteX544" fmla="*/ 1395986 w 1524288"/>
                  <a:gd name="connsiteY544" fmla="*/ 136183 h 136183"/>
                  <a:gd name="connsiteX545" fmla="*/ 1392942 w 1524288"/>
                  <a:gd name="connsiteY545" fmla="*/ 136183 h 136183"/>
                  <a:gd name="connsiteX546" fmla="*/ 1389885 w 1524288"/>
                  <a:gd name="connsiteY546" fmla="*/ 136183 h 136183"/>
                  <a:gd name="connsiteX547" fmla="*/ 1386827 w 1524288"/>
                  <a:gd name="connsiteY547" fmla="*/ 136183 h 136183"/>
                  <a:gd name="connsiteX548" fmla="*/ 1383770 w 1524288"/>
                  <a:gd name="connsiteY548" fmla="*/ 136183 h 136183"/>
                  <a:gd name="connsiteX549" fmla="*/ 1380713 w 1524288"/>
                  <a:gd name="connsiteY549" fmla="*/ 136183 h 136183"/>
                  <a:gd name="connsiteX550" fmla="*/ 1377668 w 1524288"/>
                  <a:gd name="connsiteY550" fmla="*/ 136183 h 136183"/>
                  <a:gd name="connsiteX551" fmla="*/ 1374611 w 1524288"/>
                  <a:gd name="connsiteY551" fmla="*/ 136183 h 136183"/>
                  <a:gd name="connsiteX552" fmla="*/ 1371554 w 1524288"/>
                  <a:gd name="connsiteY552" fmla="*/ 136183 h 136183"/>
                  <a:gd name="connsiteX553" fmla="*/ 1368497 w 1524288"/>
                  <a:gd name="connsiteY553" fmla="*/ 136183 h 136183"/>
                  <a:gd name="connsiteX554" fmla="*/ 1365452 w 1524288"/>
                  <a:gd name="connsiteY554" fmla="*/ 136183 h 136183"/>
                  <a:gd name="connsiteX555" fmla="*/ 1362395 w 1524288"/>
                  <a:gd name="connsiteY555" fmla="*/ 136183 h 136183"/>
                  <a:gd name="connsiteX556" fmla="*/ 1359338 w 1524288"/>
                  <a:gd name="connsiteY556" fmla="*/ 136183 h 136183"/>
                  <a:gd name="connsiteX557" fmla="*/ 1356280 w 1524288"/>
                  <a:gd name="connsiteY557" fmla="*/ 136183 h 136183"/>
                  <a:gd name="connsiteX558" fmla="*/ 1353223 w 1524288"/>
                  <a:gd name="connsiteY558" fmla="*/ 136183 h 136183"/>
                  <a:gd name="connsiteX559" fmla="*/ 1350166 w 1524288"/>
                  <a:gd name="connsiteY559" fmla="*/ 136183 h 136183"/>
                  <a:gd name="connsiteX560" fmla="*/ 1347122 w 1524288"/>
                  <a:gd name="connsiteY560" fmla="*/ 136183 h 136183"/>
                  <a:gd name="connsiteX561" fmla="*/ 1344064 w 1524288"/>
                  <a:gd name="connsiteY561" fmla="*/ 136183 h 136183"/>
                  <a:gd name="connsiteX562" fmla="*/ 1341007 w 1524288"/>
                  <a:gd name="connsiteY562" fmla="*/ 136183 h 136183"/>
                  <a:gd name="connsiteX563" fmla="*/ 1337950 w 1524288"/>
                  <a:gd name="connsiteY563" fmla="*/ 136183 h 136183"/>
                  <a:gd name="connsiteX564" fmla="*/ 1334905 w 1524288"/>
                  <a:gd name="connsiteY564" fmla="*/ 136183 h 136183"/>
                  <a:gd name="connsiteX565" fmla="*/ 1331848 w 1524288"/>
                  <a:gd name="connsiteY565" fmla="*/ 136183 h 136183"/>
                  <a:gd name="connsiteX566" fmla="*/ 1328791 w 1524288"/>
                  <a:gd name="connsiteY566" fmla="*/ 136183 h 136183"/>
                  <a:gd name="connsiteX567" fmla="*/ 1325734 w 1524288"/>
                  <a:gd name="connsiteY567" fmla="*/ 136183 h 136183"/>
                  <a:gd name="connsiteX568" fmla="*/ 1322676 w 1524288"/>
                  <a:gd name="connsiteY568" fmla="*/ 136183 h 136183"/>
                  <a:gd name="connsiteX569" fmla="*/ 1319632 w 1524288"/>
                  <a:gd name="connsiteY569" fmla="*/ 136183 h 136183"/>
                  <a:gd name="connsiteX570" fmla="*/ 1316575 w 1524288"/>
                  <a:gd name="connsiteY570" fmla="*/ 136183 h 136183"/>
                  <a:gd name="connsiteX571" fmla="*/ 1313517 w 1524288"/>
                  <a:gd name="connsiteY571" fmla="*/ 136183 h 136183"/>
                  <a:gd name="connsiteX572" fmla="*/ 1310460 w 1524288"/>
                  <a:gd name="connsiteY572" fmla="*/ 136183 h 136183"/>
                  <a:gd name="connsiteX573" fmla="*/ 1307403 w 1524288"/>
                  <a:gd name="connsiteY573" fmla="*/ 136183 h 136183"/>
                  <a:gd name="connsiteX574" fmla="*/ 1304346 w 1524288"/>
                  <a:gd name="connsiteY574" fmla="*/ 136183 h 136183"/>
                  <a:gd name="connsiteX575" fmla="*/ 1301301 w 1524288"/>
                  <a:gd name="connsiteY575" fmla="*/ 136183 h 136183"/>
                  <a:gd name="connsiteX576" fmla="*/ 1298244 w 1524288"/>
                  <a:gd name="connsiteY576" fmla="*/ 136183 h 136183"/>
                  <a:gd name="connsiteX577" fmla="*/ 1295187 w 1524288"/>
                  <a:gd name="connsiteY577" fmla="*/ 136183 h 136183"/>
                  <a:gd name="connsiteX578" fmla="*/ 1292129 w 1524288"/>
                  <a:gd name="connsiteY578" fmla="*/ 136183 h 136183"/>
                  <a:gd name="connsiteX579" fmla="*/ 1289085 w 1524288"/>
                  <a:gd name="connsiteY579" fmla="*/ 136183 h 136183"/>
                  <a:gd name="connsiteX580" fmla="*/ 1286028 w 1524288"/>
                  <a:gd name="connsiteY580" fmla="*/ 136183 h 136183"/>
                  <a:gd name="connsiteX581" fmla="*/ 1282971 w 1524288"/>
                  <a:gd name="connsiteY581" fmla="*/ 136183 h 136183"/>
                  <a:gd name="connsiteX582" fmla="*/ 1279913 w 1524288"/>
                  <a:gd name="connsiteY582" fmla="*/ 136183 h 136183"/>
                  <a:gd name="connsiteX583" fmla="*/ 1276856 w 1524288"/>
                  <a:gd name="connsiteY583" fmla="*/ 136183 h 136183"/>
                  <a:gd name="connsiteX584" fmla="*/ 1273799 w 1524288"/>
                  <a:gd name="connsiteY584" fmla="*/ 136183 h 136183"/>
                  <a:gd name="connsiteX585" fmla="*/ 1270754 w 1524288"/>
                  <a:gd name="connsiteY585" fmla="*/ 136183 h 136183"/>
                  <a:gd name="connsiteX586" fmla="*/ 1267697 w 1524288"/>
                  <a:gd name="connsiteY586" fmla="*/ 136183 h 136183"/>
                  <a:gd name="connsiteX587" fmla="*/ 1264640 w 1524288"/>
                  <a:gd name="connsiteY587" fmla="*/ 136183 h 136183"/>
                  <a:gd name="connsiteX588" fmla="*/ 1261583 w 1524288"/>
                  <a:gd name="connsiteY588" fmla="*/ 136183 h 136183"/>
                  <a:gd name="connsiteX589" fmla="*/ 1258538 w 1524288"/>
                  <a:gd name="connsiteY589" fmla="*/ 136183 h 136183"/>
                  <a:gd name="connsiteX590" fmla="*/ 1255481 w 1524288"/>
                  <a:gd name="connsiteY590" fmla="*/ 136183 h 136183"/>
                  <a:gd name="connsiteX591" fmla="*/ 1252424 w 1524288"/>
                  <a:gd name="connsiteY591" fmla="*/ 136183 h 136183"/>
                  <a:gd name="connsiteX592" fmla="*/ 1249366 w 1524288"/>
                  <a:gd name="connsiteY592" fmla="*/ 136183 h 136183"/>
                  <a:gd name="connsiteX593" fmla="*/ 1246309 w 1524288"/>
                  <a:gd name="connsiteY593" fmla="*/ 136183 h 136183"/>
                  <a:gd name="connsiteX594" fmla="*/ 1243265 w 1524288"/>
                  <a:gd name="connsiteY594" fmla="*/ 136183 h 136183"/>
                  <a:gd name="connsiteX595" fmla="*/ 1240207 w 1524288"/>
                  <a:gd name="connsiteY595" fmla="*/ 136183 h 136183"/>
                  <a:gd name="connsiteX596" fmla="*/ 1237150 w 1524288"/>
                  <a:gd name="connsiteY596" fmla="*/ 136183 h 136183"/>
                  <a:gd name="connsiteX597" fmla="*/ 1234093 w 1524288"/>
                  <a:gd name="connsiteY597" fmla="*/ 136183 h 136183"/>
                  <a:gd name="connsiteX598" fmla="*/ 1231036 w 1524288"/>
                  <a:gd name="connsiteY598" fmla="*/ 136183 h 136183"/>
                  <a:gd name="connsiteX599" fmla="*/ 1227978 w 1524288"/>
                  <a:gd name="connsiteY599" fmla="*/ 136183 h 136183"/>
                  <a:gd name="connsiteX600" fmla="*/ 1224934 w 1524288"/>
                  <a:gd name="connsiteY600" fmla="*/ 136183 h 136183"/>
                  <a:gd name="connsiteX601" fmla="*/ 1221877 w 1524288"/>
                  <a:gd name="connsiteY601" fmla="*/ 136183 h 136183"/>
                  <a:gd name="connsiteX602" fmla="*/ 1218819 w 1524288"/>
                  <a:gd name="connsiteY602" fmla="*/ 136183 h 136183"/>
                  <a:gd name="connsiteX603" fmla="*/ 1215762 w 1524288"/>
                  <a:gd name="connsiteY603" fmla="*/ 136183 h 136183"/>
                  <a:gd name="connsiteX604" fmla="*/ 1212718 w 1524288"/>
                  <a:gd name="connsiteY604" fmla="*/ 136183 h 136183"/>
                  <a:gd name="connsiteX605" fmla="*/ 1209661 w 1524288"/>
                  <a:gd name="connsiteY605" fmla="*/ 136183 h 136183"/>
                  <a:gd name="connsiteX606" fmla="*/ 1206603 w 1524288"/>
                  <a:gd name="connsiteY606" fmla="*/ 136183 h 136183"/>
                  <a:gd name="connsiteX607" fmla="*/ 1203546 w 1524288"/>
                  <a:gd name="connsiteY607" fmla="*/ 136183 h 136183"/>
                  <a:gd name="connsiteX608" fmla="*/ 1200489 w 1524288"/>
                  <a:gd name="connsiteY608" fmla="*/ 136183 h 136183"/>
                  <a:gd name="connsiteX609" fmla="*/ 1197432 w 1524288"/>
                  <a:gd name="connsiteY609" fmla="*/ 136183 h 136183"/>
                  <a:gd name="connsiteX610" fmla="*/ 1194387 w 1524288"/>
                  <a:gd name="connsiteY610" fmla="*/ 136183 h 136183"/>
                  <a:gd name="connsiteX611" fmla="*/ 1191330 w 1524288"/>
                  <a:gd name="connsiteY611" fmla="*/ 136183 h 136183"/>
                  <a:gd name="connsiteX612" fmla="*/ 1188273 w 1524288"/>
                  <a:gd name="connsiteY612" fmla="*/ 136183 h 136183"/>
                  <a:gd name="connsiteX613" fmla="*/ 1185215 w 1524288"/>
                  <a:gd name="connsiteY613" fmla="*/ 136183 h 136183"/>
                  <a:gd name="connsiteX614" fmla="*/ 1182171 w 1524288"/>
                  <a:gd name="connsiteY614" fmla="*/ 136183 h 136183"/>
                  <a:gd name="connsiteX615" fmla="*/ 1179114 w 1524288"/>
                  <a:gd name="connsiteY615" fmla="*/ 136183 h 136183"/>
                  <a:gd name="connsiteX616" fmla="*/ 1176056 w 1524288"/>
                  <a:gd name="connsiteY616" fmla="*/ 136183 h 136183"/>
                  <a:gd name="connsiteX617" fmla="*/ 1172999 w 1524288"/>
                  <a:gd name="connsiteY617" fmla="*/ 136183 h 136183"/>
                  <a:gd name="connsiteX618" fmla="*/ 1169942 w 1524288"/>
                  <a:gd name="connsiteY618" fmla="*/ 136183 h 136183"/>
                  <a:gd name="connsiteX619" fmla="*/ 1166897 w 1524288"/>
                  <a:gd name="connsiteY619" fmla="*/ 136183 h 136183"/>
                  <a:gd name="connsiteX620" fmla="*/ 1163840 w 1524288"/>
                  <a:gd name="connsiteY620" fmla="*/ 136183 h 136183"/>
                  <a:gd name="connsiteX621" fmla="*/ 1160783 w 1524288"/>
                  <a:gd name="connsiteY621" fmla="*/ 136183 h 136183"/>
                  <a:gd name="connsiteX622" fmla="*/ 1157726 w 1524288"/>
                  <a:gd name="connsiteY622" fmla="*/ 136183 h 136183"/>
                  <a:gd name="connsiteX623" fmla="*/ 1154668 w 1524288"/>
                  <a:gd name="connsiteY623" fmla="*/ 136183 h 136183"/>
                  <a:gd name="connsiteX624" fmla="*/ 1151611 w 1524288"/>
                  <a:gd name="connsiteY624" fmla="*/ 136183 h 136183"/>
                  <a:gd name="connsiteX625" fmla="*/ 1148567 w 1524288"/>
                  <a:gd name="connsiteY625" fmla="*/ 136183 h 136183"/>
                  <a:gd name="connsiteX626" fmla="*/ 1145508 w 1524288"/>
                  <a:gd name="connsiteY626" fmla="*/ 136183 h 136183"/>
                  <a:gd name="connsiteX627" fmla="*/ 1142454 w 1524288"/>
                  <a:gd name="connsiteY627" fmla="*/ 136183 h 136183"/>
                  <a:gd name="connsiteX628" fmla="*/ 1139399 w 1524288"/>
                  <a:gd name="connsiteY628" fmla="*/ 136183 h 136183"/>
                  <a:gd name="connsiteX629" fmla="*/ 1136344 w 1524288"/>
                  <a:gd name="connsiteY629" fmla="*/ 136183 h 136183"/>
                  <a:gd name="connsiteX630" fmla="*/ 1133290 w 1524288"/>
                  <a:gd name="connsiteY630" fmla="*/ 136183 h 136183"/>
                  <a:gd name="connsiteX631" fmla="*/ 1130235 w 1524288"/>
                  <a:gd name="connsiteY631" fmla="*/ 136183 h 136183"/>
                  <a:gd name="connsiteX632" fmla="*/ 1127180 w 1524288"/>
                  <a:gd name="connsiteY632" fmla="*/ 136183 h 136183"/>
                  <a:gd name="connsiteX633" fmla="*/ 1124125 w 1524288"/>
                  <a:gd name="connsiteY633" fmla="*/ 136183 h 136183"/>
                  <a:gd name="connsiteX634" fmla="*/ 1121071 w 1524288"/>
                  <a:gd name="connsiteY634" fmla="*/ 136183 h 136183"/>
                  <a:gd name="connsiteX635" fmla="*/ 1118016 w 1524288"/>
                  <a:gd name="connsiteY635" fmla="*/ 136183 h 136183"/>
                  <a:gd name="connsiteX636" fmla="*/ 1114961 w 1524288"/>
                  <a:gd name="connsiteY636" fmla="*/ 136183 h 136183"/>
                  <a:gd name="connsiteX637" fmla="*/ 1111907 w 1524288"/>
                  <a:gd name="connsiteY637" fmla="*/ 136183 h 136183"/>
                  <a:gd name="connsiteX638" fmla="*/ 1108852 w 1524288"/>
                  <a:gd name="connsiteY638" fmla="*/ 136183 h 136183"/>
                  <a:gd name="connsiteX639" fmla="*/ 1105797 w 1524288"/>
                  <a:gd name="connsiteY639" fmla="*/ 136183 h 136183"/>
                  <a:gd name="connsiteX640" fmla="*/ 1102743 w 1524288"/>
                  <a:gd name="connsiteY640" fmla="*/ 136183 h 136183"/>
                  <a:gd name="connsiteX641" fmla="*/ 1099688 w 1524288"/>
                  <a:gd name="connsiteY641" fmla="*/ 136183 h 136183"/>
                  <a:gd name="connsiteX642" fmla="*/ 1096633 w 1524288"/>
                  <a:gd name="connsiteY642" fmla="*/ 136183 h 136183"/>
                  <a:gd name="connsiteX643" fmla="*/ 1093579 w 1524288"/>
                  <a:gd name="connsiteY643" fmla="*/ 136183 h 136183"/>
                  <a:gd name="connsiteX644" fmla="*/ 1090524 w 1524288"/>
                  <a:gd name="connsiteY644" fmla="*/ 136183 h 136183"/>
                  <a:gd name="connsiteX645" fmla="*/ 1087469 w 1524288"/>
                  <a:gd name="connsiteY645" fmla="*/ 136183 h 136183"/>
                  <a:gd name="connsiteX646" fmla="*/ 1084414 w 1524288"/>
                  <a:gd name="connsiteY646" fmla="*/ 136183 h 136183"/>
                  <a:gd name="connsiteX647" fmla="*/ 1081360 w 1524288"/>
                  <a:gd name="connsiteY647" fmla="*/ 136183 h 136183"/>
                  <a:gd name="connsiteX648" fmla="*/ 1078305 w 1524288"/>
                  <a:gd name="connsiteY648" fmla="*/ 136183 h 136183"/>
                  <a:gd name="connsiteX649" fmla="*/ 1075250 w 1524288"/>
                  <a:gd name="connsiteY649" fmla="*/ 136183 h 136183"/>
                  <a:gd name="connsiteX650" fmla="*/ 1072196 w 1524288"/>
                  <a:gd name="connsiteY650" fmla="*/ 136183 h 136183"/>
                  <a:gd name="connsiteX651" fmla="*/ 1069141 w 1524288"/>
                  <a:gd name="connsiteY651" fmla="*/ 136183 h 136183"/>
                  <a:gd name="connsiteX652" fmla="*/ 1066086 w 1524288"/>
                  <a:gd name="connsiteY652" fmla="*/ 136183 h 136183"/>
                  <a:gd name="connsiteX653" fmla="*/ 1063032 w 1524288"/>
                  <a:gd name="connsiteY653" fmla="*/ 136183 h 136183"/>
                  <a:gd name="connsiteX654" fmla="*/ 1059977 w 1524288"/>
                  <a:gd name="connsiteY654" fmla="*/ 136183 h 136183"/>
                  <a:gd name="connsiteX655" fmla="*/ 1056922 w 1524288"/>
                  <a:gd name="connsiteY655" fmla="*/ 136183 h 136183"/>
                  <a:gd name="connsiteX656" fmla="*/ 1053868 w 1524288"/>
                  <a:gd name="connsiteY656" fmla="*/ 136183 h 136183"/>
                  <a:gd name="connsiteX657" fmla="*/ 1050813 w 1524288"/>
                  <a:gd name="connsiteY657" fmla="*/ 136183 h 136183"/>
                  <a:gd name="connsiteX658" fmla="*/ 1047758 w 1524288"/>
                  <a:gd name="connsiteY658" fmla="*/ 136183 h 136183"/>
                  <a:gd name="connsiteX659" fmla="*/ 1044704 w 1524288"/>
                  <a:gd name="connsiteY659" fmla="*/ 136183 h 136183"/>
                  <a:gd name="connsiteX660" fmla="*/ 1041649 w 1524288"/>
                  <a:gd name="connsiteY660" fmla="*/ 136183 h 136183"/>
                  <a:gd name="connsiteX661" fmla="*/ 1038594 w 1524288"/>
                  <a:gd name="connsiteY661" fmla="*/ 136183 h 136183"/>
                  <a:gd name="connsiteX662" fmla="*/ 1035539 w 1524288"/>
                  <a:gd name="connsiteY662" fmla="*/ 136183 h 136183"/>
                  <a:gd name="connsiteX663" fmla="*/ 1032485 w 1524288"/>
                  <a:gd name="connsiteY663" fmla="*/ 136183 h 136183"/>
                  <a:gd name="connsiteX664" fmla="*/ 1029430 w 1524288"/>
                  <a:gd name="connsiteY664" fmla="*/ 136183 h 136183"/>
                  <a:gd name="connsiteX665" fmla="*/ 1026375 w 1524288"/>
                  <a:gd name="connsiteY665" fmla="*/ 136183 h 136183"/>
                  <a:gd name="connsiteX666" fmla="*/ 1023321 w 1524288"/>
                  <a:gd name="connsiteY666" fmla="*/ 136183 h 136183"/>
                  <a:gd name="connsiteX667" fmla="*/ 1020266 w 1524288"/>
                  <a:gd name="connsiteY667" fmla="*/ 136183 h 136183"/>
                  <a:gd name="connsiteX668" fmla="*/ 1017211 w 1524288"/>
                  <a:gd name="connsiteY668" fmla="*/ 136183 h 136183"/>
                  <a:gd name="connsiteX669" fmla="*/ 1014157 w 1524288"/>
                  <a:gd name="connsiteY669" fmla="*/ 136183 h 136183"/>
                  <a:gd name="connsiteX670" fmla="*/ 1011102 w 1524288"/>
                  <a:gd name="connsiteY670" fmla="*/ 136183 h 136183"/>
                  <a:gd name="connsiteX671" fmla="*/ 1008047 w 1524288"/>
                  <a:gd name="connsiteY671" fmla="*/ 136183 h 136183"/>
                  <a:gd name="connsiteX672" fmla="*/ 1004993 w 1524288"/>
                  <a:gd name="connsiteY672" fmla="*/ 136183 h 136183"/>
                  <a:gd name="connsiteX673" fmla="*/ 1001938 w 1524288"/>
                  <a:gd name="connsiteY673" fmla="*/ 136183 h 136183"/>
                  <a:gd name="connsiteX674" fmla="*/ 998883 w 1524288"/>
                  <a:gd name="connsiteY674" fmla="*/ 136183 h 136183"/>
                  <a:gd name="connsiteX675" fmla="*/ 995828 w 1524288"/>
                  <a:gd name="connsiteY675" fmla="*/ 136183 h 136183"/>
                  <a:gd name="connsiteX676" fmla="*/ 992774 w 1524288"/>
                  <a:gd name="connsiteY676" fmla="*/ 136183 h 136183"/>
                  <a:gd name="connsiteX677" fmla="*/ 989719 w 1524288"/>
                  <a:gd name="connsiteY677" fmla="*/ 136183 h 136183"/>
                  <a:gd name="connsiteX678" fmla="*/ 986664 w 1524288"/>
                  <a:gd name="connsiteY678" fmla="*/ 136183 h 136183"/>
                  <a:gd name="connsiteX679" fmla="*/ 983610 w 1524288"/>
                  <a:gd name="connsiteY679" fmla="*/ 136183 h 136183"/>
                  <a:gd name="connsiteX680" fmla="*/ 980555 w 1524288"/>
                  <a:gd name="connsiteY680" fmla="*/ 136183 h 136183"/>
                  <a:gd name="connsiteX681" fmla="*/ 977500 w 1524288"/>
                  <a:gd name="connsiteY681" fmla="*/ 136183 h 136183"/>
                  <a:gd name="connsiteX682" fmla="*/ 974446 w 1524288"/>
                  <a:gd name="connsiteY682" fmla="*/ 136183 h 136183"/>
                  <a:gd name="connsiteX683" fmla="*/ 971391 w 1524288"/>
                  <a:gd name="connsiteY683" fmla="*/ 136183 h 136183"/>
                  <a:gd name="connsiteX684" fmla="*/ 968336 w 1524288"/>
                  <a:gd name="connsiteY684" fmla="*/ 136183 h 136183"/>
                  <a:gd name="connsiteX685" fmla="*/ 965282 w 1524288"/>
                  <a:gd name="connsiteY685" fmla="*/ 136183 h 136183"/>
                  <a:gd name="connsiteX686" fmla="*/ 962227 w 1524288"/>
                  <a:gd name="connsiteY686" fmla="*/ 136183 h 136183"/>
                  <a:gd name="connsiteX687" fmla="*/ 959172 w 1524288"/>
                  <a:gd name="connsiteY687" fmla="*/ 136183 h 136183"/>
                  <a:gd name="connsiteX688" fmla="*/ 956118 w 1524288"/>
                  <a:gd name="connsiteY688" fmla="*/ 136183 h 136183"/>
                  <a:gd name="connsiteX689" fmla="*/ 953063 w 1524288"/>
                  <a:gd name="connsiteY689" fmla="*/ 136183 h 136183"/>
                  <a:gd name="connsiteX690" fmla="*/ 950008 w 1524288"/>
                  <a:gd name="connsiteY690" fmla="*/ 136183 h 136183"/>
                  <a:gd name="connsiteX691" fmla="*/ 946954 w 1524288"/>
                  <a:gd name="connsiteY691" fmla="*/ 136183 h 136183"/>
                  <a:gd name="connsiteX692" fmla="*/ 943899 w 1524288"/>
                  <a:gd name="connsiteY692" fmla="*/ 136183 h 136183"/>
                  <a:gd name="connsiteX693" fmla="*/ 940844 w 1524288"/>
                  <a:gd name="connsiteY693" fmla="*/ 136183 h 136183"/>
                  <a:gd name="connsiteX694" fmla="*/ 937789 w 1524288"/>
                  <a:gd name="connsiteY694" fmla="*/ 136183 h 136183"/>
                  <a:gd name="connsiteX695" fmla="*/ 934735 w 1524288"/>
                  <a:gd name="connsiteY695" fmla="*/ 136183 h 136183"/>
                  <a:gd name="connsiteX696" fmla="*/ 931680 w 1524288"/>
                  <a:gd name="connsiteY696" fmla="*/ 136183 h 136183"/>
                  <a:gd name="connsiteX697" fmla="*/ 928625 w 1524288"/>
                  <a:gd name="connsiteY697" fmla="*/ 136183 h 136183"/>
                  <a:gd name="connsiteX698" fmla="*/ 925571 w 1524288"/>
                  <a:gd name="connsiteY698" fmla="*/ 136183 h 136183"/>
                  <a:gd name="connsiteX699" fmla="*/ 922516 w 1524288"/>
                  <a:gd name="connsiteY699" fmla="*/ 136183 h 136183"/>
                  <a:gd name="connsiteX700" fmla="*/ 919461 w 1524288"/>
                  <a:gd name="connsiteY700" fmla="*/ 136183 h 136183"/>
                  <a:gd name="connsiteX701" fmla="*/ 916407 w 1524288"/>
                  <a:gd name="connsiteY701" fmla="*/ 136183 h 136183"/>
                  <a:gd name="connsiteX702" fmla="*/ 913352 w 1524288"/>
                  <a:gd name="connsiteY702" fmla="*/ 136183 h 136183"/>
                  <a:gd name="connsiteX703" fmla="*/ 910297 w 1524288"/>
                  <a:gd name="connsiteY703" fmla="*/ 136183 h 136183"/>
                  <a:gd name="connsiteX704" fmla="*/ 907243 w 1524288"/>
                  <a:gd name="connsiteY704" fmla="*/ 136183 h 136183"/>
                  <a:gd name="connsiteX705" fmla="*/ 904188 w 1524288"/>
                  <a:gd name="connsiteY705" fmla="*/ 136183 h 136183"/>
                  <a:gd name="connsiteX706" fmla="*/ 901133 w 1524288"/>
                  <a:gd name="connsiteY706" fmla="*/ 136183 h 136183"/>
                  <a:gd name="connsiteX707" fmla="*/ 898078 w 1524288"/>
                  <a:gd name="connsiteY707" fmla="*/ 136183 h 136183"/>
                  <a:gd name="connsiteX708" fmla="*/ 895024 w 1524288"/>
                  <a:gd name="connsiteY708" fmla="*/ 136183 h 136183"/>
                  <a:gd name="connsiteX709" fmla="*/ 891969 w 1524288"/>
                  <a:gd name="connsiteY709" fmla="*/ 136183 h 136183"/>
                  <a:gd name="connsiteX710" fmla="*/ 888914 w 1524288"/>
                  <a:gd name="connsiteY710" fmla="*/ 136183 h 136183"/>
                  <a:gd name="connsiteX711" fmla="*/ 885860 w 1524288"/>
                  <a:gd name="connsiteY711" fmla="*/ 136183 h 136183"/>
                  <a:gd name="connsiteX712" fmla="*/ 882805 w 1524288"/>
                  <a:gd name="connsiteY712" fmla="*/ 136183 h 136183"/>
                  <a:gd name="connsiteX713" fmla="*/ 879750 w 1524288"/>
                  <a:gd name="connsiteY713" fmla="*/ 136183 h 136183"/>
                  <a:gd name="connsiteX714" fmla="*/ 876696 w 1524288"/>
                  <a:gd name="connsiteY714" fmla="*/ 136183 h 136183"/>
                  <a:gd name="connsiteX715" fmla="*/ 873641 w 1524288"/>
                  <a:gd name="connsiteY715" fmla="*/ 136183 h 136183"/>
                  <a:gd name="connsiteX716" fmla="*/ 870586 w 1524288"/>
                  <a:gd name="connsiteY716" fmla="*/ 136183 h 136183"/>
                  <a:gd name="connsiteX717" fmla="*/ 867532 w 1524288"/>
                  <a:gd name="connsiteY717" fmla="*/ 136183 h 136183"/>
                  <a:gd name="connsiteX718" fmla="*/ 864477 w 1524288"/>
                  <a:gd name="connsiteY718" fmla="*/ 136183 h 136183"/>
                  <a:gd name="connsiteX719" fmla="*/ 861422 w 1524288"/>
                  <a:gd name="connsiteY719" fmla="*/ 136183 h 136183"/>
                  <a:gd name="connsiteX720" fmla="*/ 858368 w 1524288"/>
                  <a:gd name="connsiteY720" fmla="*/ 136183 h 136183"/>
                  <a:gd name="connsiteX721" fmla="*/ 855313 w 1524288"/>
                  <a:gd name="connsiteY721" fmla="*/ 136183 h 136183"/>
                  <a:gd name="connsiteX722" fmla="*/ 852258 w 1524288"/>
                  <a:gd name="connsiteY722" fmla="*/ 136183 h 136183"/>
                  <a:gd name="connsiteX723" fmla="*/ 849203 w 1524288"/>
                  <a:gd name="connsiteY723" fmla="*/ 136183 h 136183"/>
                  <a:gd name="connsiteX724" fmla="*/ 846149 w 1524288"/>
                  <a:gd name="connsiteY724" fmla="*/ 136183 h 136183"/>
                  <a:gd name="connsiteX725" fmla="*/ 843094 w 1524288"/>
                  <a:gd name="connsiteY725" fmla="*/ 136183 h 136183"/>
                  <a:gd name="connsiteX726" fmla="*/ 840039 w 1524288"/>
                  <a:gd name="connsiteY726" fmla="*/ 136183 h 136183"/>
                  <a:gd name="connsiteX727" fmla="*/ 836985 w 1524288"/>
                  <a:gd name="connsiteY727" fmla="*/ 136183 h 136183"/>
                  <a:gd name="connsiteX728" fmla="*/ 833930 w 1524288"/>
                  <a:gd name="connsiteY728" fmla="*/ 136183 h 136183"/>
                  <a:gd name="connsiteX729" fmla="*/ 830875 w 1524288"/>
                  <a:gd name="connsiteY729" fmla="*/ 136183 h 136183"/>
                  <a:gd name="connsiteX730" fmla="*/ 827821 w 1524288"/>
                  <a:gd name="connsiteY730" fmla="*/ 136183 h 136183"/>
                  <a:gd name="connsiteX731" fmla="*/ 824766 w 1524288"/>
                  <a:gd name="connsiteY731" fmla="*/ 136183 h 136183"/>
                  <a:gd name="connsiteX732" fmla="*/ 821711 w 1524288"/>
                  <a:gd name="connsiteY732" fmla="*/ 136183 h 136183"/>
                  <a:gd name="connsiteX733" fmla="*/ 818657 w 1524288"/>
                  <a:gd name="connsiteY733" fmla="*/ 136183 h 136183"/>
                  <a:gd name="connsiteX734" fmla="*/ 815602 w 1524288"/>
                  <a:gd name="connsiteY734" fmla="*/ 136183 h 136183"/>
                  <a:gd name="connsiteX735" fmla="*/ 812547 w 1524288"/>
                  <a:gd name="connsiteY735" fmla="*/ 136183 h 136183"/>
                  <a:gd name="connsiteX736" fmla="*/ 809492 w 1524288"/>
                  <a:gd name="connsiteY736" fmla="*/ 136183 h 136183"/>
                  <a:gd name="connsiteX737" fmla="*/ 806438 w 1524288"/>
                  <a:gd name="connsiteY737" fmla="*/ 136183 h 136183"/>
                  <a:gd name="connsiteX738" fmla="*/ 803383 w 1524288"/>
                  <a:gd name="connsiteY738" fmla="*/ 136183 h 136183"/>
                  <a:gd name="connsiteX739" fmla="*/ 800328 w 1524288"/>
                  <a:gd name="connsiteY739" fmla="*/ 136183 h 136183"/>
                  <a:gd name="connsiteX740" fmla="*/ 797274 w 1524288"/>
                  <a:gd name="connsiteY740" fmla="*/ 136183 h 136183"/>
                  <a:gd name="connsiteX741" fmla="*/ 794219 w 1524288"/>
                  <a:gd name="connsiteY741" fmla="*/ 136183 h 136183"/>
                  <a:gd name="connsiteX742" fmla="*/ 791164 w 1524288"/>
                  <a:gd name="connsiteY742" fmla="*/ 136183 h 136183"/>
                  <a:gd name="connsiteX743" fmla="*/ 788110 w 1524288"/>
                  <a:gd name="connsiteY743" fmla="*/ 136183 h 136183"/>
                  <a:gd name="connsiteX744" fmla="*/ 785055 w 1524288"/>
                  <a:gd name="connsiteY744" fmla="*/ 136183 h 136183"/>
                  <a:gd name="connsiteX745" fmla="*/ 782000 w 1524288"/>
                  <a:gd name="connsiteY745" fmla="*/ 136183 h 136183"/>
                  <a:gd name="connsiteX746" fmla="*/ 778946 w 1524288"/>
                  <a:gd name="connsiteY746" fmla="*/ 136183 h 136183"/>
                  <a:gd name="connsiteX747" fmla="*/ 775891 w 1524288"/>
                  <a:gd name="connsiteY747" fmla="*/ 136183 h 136183"/>
                  <a:gd name="connsiteX748" fmla="*/ 772836 w 1524288"/>
                  <a:gd name="connsiteY748" fmla="*/ 136183 h 136183"/>
                  <a:gd name="connsiteX749" fmla="*/ 769782 w 1524288"/>
                  <a:gd name="connsiteY749" fmla="*/ 136183 h 136183"/>
                  <a:gd name="connsiteX750" fmla="*/ 766727 w 1524288"/>
                  <a:gd name="connsiteY750" fmla="*/ 136183 h 136183"/>
                  <a:gd name="connsiteX751" fmla="*/ 763672 w 1524288"/>
                  <a:gd name="connsiteY751" fmla="*/ 136183 h 136183"/>
                  <a:gd name="connsiteX752" fmla="*/ 760617 w 1524288"/>
                  <a:gd name="connsiteY752" fmla="*/ 136183 h 136183"/>
                  <a:gd name="connsiteX753" fmla="*/ 757563 w 1524288"/>
                  <a:gd name="connsiteY753" fmla="*/ 136183 h 136183"/>
                  <a:gd name="connsiteX754" fmla="*/ 754508 w 1524288"/>
                  <a:gd name="connsiteY754" fmla="*/ 136183 h 136183"/>
                  <a:gd name="connsiteX755" fmla="*/ 751453 w 1524288"/>
                  <a:gd name="connsiteY755" fmla="*/ 136183 h 136183"/>
                  <a:gd name="connsiteX756" fmla="*/ 748399 w 1524288"/>
                  <a:gd name="connsiteY756" fmla="*/ 136183 h 136183"/>
                  <a:gd name="connsiteX757" fmla="*/ 745344 w 1524288"/>
                  <a:gd name="connsiteY757" fmla="*/ 136183 h 136183"/>
                  <a:gd name="connsiteX758" fmla="*/ 742289 w 1524288"/>
                  <a:gd name="connsiteY758" fmla="*/ 136183 h 136183"/>
                  <a:gd name="connsiteX759" fmla="*/ 739235 w 1524288"/>
                  <a:gd name="connsiteY759" fmla="*/ 136183 h 136183"/>
                  <a:gd name="connsiteX760" fmla="*/ 736180 w 1524288"/>
                  <a:gd name="connsiteY760" fmla="*/ 136183 h 136183"/>
                  <a:gd name="connsiteX761" fmla="*/ 733125 w 1524288"/>
                  <a:gd name="connsiteY761" fmla="*/ 136183 h 136183"/>
                  <a:gd name="connsiteX762" fmla="*/ 730071 w 1524288"/>
                  <a:gd name="connsiteY762" fmla="*/ 136183 h 136183"/>
                  <a:gd name="connsiteX763" fmla="*/ 727016 w 1524288"/>
                  <a:gd name="connsiteY763" fmla="*/ 136183 h 136183"/>
                  <a:gd name="connsiteX764" fmla="*/ 723961 w 1524288"/>
                  <a:gd name="connsiteY764" fmla="*/ 136183 h 136183"/>
                  <a:gd name="connsiteX765" fmla="*/ 720906 w 1524288"/>
                  <a:gd name="connsiteY765" fmla="*/ 136183 h 136183"/>
                  <a:gd name="connsiteX766" fmla="*/ 717852 w 1524288"/>
                  <a:gd name="connsiteY766" fmla="*/ 136183 h 136183"/>
                  <a:gd name="connsiteX767" fmla="*/ 714797 w 1524288"/>
                  <a:gd name="connsiteY767" fmla="*/ 136183 h 136183"/>
                  <a:gd name="connsiteX768" fmla="*/ 711742 w 1524288"/>
                  <a:gd name="connsiteY768" fmla="*/ 136183 h 136183"/>
                  <a:gd name="connsiteX769" fmla="*/ 708688 w 1524288"/>
                  <a:gd name="connsiteY769" fmla="*/ 136183 h 136183"/>
                  <a:gd name="connsiteX770" fmla="*/ 705633 w 1524288"/>
                  <a:gd name="connsiteY770" fmla="*/ 136183 h 136183"/>
                  <a:gd name="connsiteX771" fmla="*/ 702578 w 1524288"/>
                  <a:gd name="connsiteY771" fmla="*/ 136183 h 136183"/>
                  <a:gd name="connsiteX772" fmla="*/ 699524 w 1524288"/>
                  <a:gd name="connsiteY772" fmla="*/ 136183 h 136183"/>
                  <a:gd name="connsiteX773" fmla="*/ 696469 w 1524288"/>
                  <a:gd name="connsiteY773" fmla="*/ 136183 h 136183"/>
                  <a:gd name="connsiteX774" fmla="*/ 693414 w 1524288"/>
                  <a:gd name="connsiteY774" fmla="*/ 136183 h 136183"/>
                  <a:gd name="connsiteX775" fmla="*/ 690360 w 1524288"/>
                  <a:gd name="connsiteY775" fmla="*/ 136183 h 136183"/>
                  <a:gd name="connsiteX776" fmla="*/ 687305 w 1524288"/>
                  <a:gd name="connsiteY776" fmla="*/ 136183 h 136183"/>
                  <a:gd name="connsiteX777" fmla="*/ 684250 w 1524288"/>
                  <a:gd name="connsiteY777" fmla="*/ 136183 h 136183"/>
                  <a:gd name="connsiteX778" fmla="*/ 681196 w 1524288"/>
                  <a:gd name="connsiteY778" fmla="*/ 136183 h 136183"/>
                  <a:gd name="connsiteX779" fmla="*/ 678141 w 1524288"/>
                  <a:gd name="connsiteY779" fmla="*/ 136183 h 136183"/>
                  <a:gd name="connsiteX780" fmla="*/ 675086 w 1524288"/>
                  <a:gd name="connsiteY780" fmla="*/ 136183 h 136183"/>
                  <a:gd name="connsiteX781" fmla="*/ 672031 w 1524288"/>
                  <a:gd name="connsiteY781" fmla="*/ 136183 h 136183"/>
                  <a:gd name="connsiteX782" fmla="*/ 668977 w 1524288"/>
                  <a:gd name="connsiteY782" fmla="*/ 136183 h 136183"/>
                  <a:gd name="connsiteX783" fmla="*/ 665922 w 1524288"/>
                  <a:gd name="connsiteY783" fmla="*/ 136183 h 136183"/>
                  <a:gd name="connsiteX784" fmla="*/ 662867 w 1524288"/>
                  <a:gd name="connsiteY784" fmla="*/ 136183 h 136183"/>
                  <a:gd name="connsiteX785" fmla="*/ 659813 w 1524288"/>
                  <a:gd name="connsiteY785" fmla="*/ 136183 h 136183"/>
                  <a:gd name="connsiteX786" fmla="*/ 656758 w 1524288"/>
                  <a:gd name="connsiteY786" fmla="*/ 136183 h 136183"/>
                  <a:gd name="connsiteX787" fmla="*/ 653703 w 1524288"/>
                  <a:gd name="connsiteY787" fmla="*/ 136183 h 136183"/>
                  <a:gd name="connsiteX788" fmla="*/ 650649 w 1524288"/>
                  <a:gd name="connsiteY788" fmla="*/ 136183 h 136183"/>
                  <a:gd name="connsiteX789" fmla="*/ 647594 w 1524288"/>
                  <a:gd name="connsiteY789" fmla="*/ 136183 h 136183"/>
                  <a:gd name="connsiteX790" fmla="*/ 644539 w 1524288"/>
                  <a:gd name="connsiteY790" fmla="*/ 136183 h 136183"/>
                  <a:gd name="connsiteX791" fmla="*/ 641485 w 1524288"/>
                  <a:gd name="connsiteY791" fmla="*/ 136183 h 136183"/>
                  <a:gd name="connsiteX792" fmla="*/ 638430 w 1524288"/>
                  <a:gd name="connsiteY792" fmla="*/ 136183 h 136183"/>
                  <a:gd name="connsiteX793" fmla="*/ 635375 w 1524288"/>
                  <a:gd name="connsiteY793" fmla="*/ 136183 h 136183"/>
                  <a:gd name="connsiteX794" fmla="*/ 632321 w 1524288"/>
                  <a:gd name="connsiteY794" fmla="*/ 136183 h 136183"/>
                  <a:gd name="connsiteX795" fmla="*/ 629266 w 1524288"/>
                  <a:gd name="connsiteY795" fmla="*/ 136183 h 136183"/>
                  <a:gd name="connsiteX796" fmla="*/ 626211 w 1524288"/>
                  <a:gd name="connsiteY796" fmla="*/ 136183 h 136183"/>
                  <a:gd name="connsiteX797" fmla="*/ 623157 w 1524288"/>
                  <a:gd name="connsiteY797" fmla="*/ 136183 h 136183"/>
                  <a:gd name="connsiteX798" fmla="*/ 620102 w 1524288"/>
                  <a:gd name="connsiteY798" fmla="*/ 136183 h 136183"/>
                  <a:gd name="connsiteX799" fmla="*/ 617047 w 1524288"/>
                  <a:gd name="connsiteY799" fmla="*/ 136183 h 136183"/>
                  <a:gd name="connsiteX800" fmla="*/ 613992 w 1524288"/>
                  <a:gd name="connsiteY800" fmla="*/ 136183 h 136183"/>
                  <a:gd name="connsiteX801" fmla="*/ 610938 w 1524288"/>
                  <a:gd name="connsiteY801" fmla="*/ 136183 h 136183"/>
                  <a:gd name="connsiteX802" fmla="*/ 607883 w 1524288"/>
                  <a:gd name="connsiteY802" fmla="*/ 136183 h 136183"/>
                  <a:gd name="connsiteX803" fmla="*/ 604828 w 1524288"/>
                  <a:gd name="connsiteY803" fmla="*/ 136183 h 136183"/>
                  <a:gd name="connsiteX804" fmla="*/ 601774 w 1524288"/>
                  <a:gd name="connsiteY804" fmla="*/ 136183 h 136183"/>
                  <a:gd name="connsiteX805" fmla="*/ 598719 w 1524288"/>
                  <a:gd name="connsiteY805" fmla="*/ 136183 h 136183"/>
                  <a:gd name="connsiteX806" fmla="*/ 595664 w 1524288"/>
                  <a:gd name="connsiteY806" fmla="*/ 136183 h 136183"/>
                  <a:gd name="connsiteX807" fmla="*/ 592610 w 1524288"/>
                  <a:gd name="connsiteY807" fmla="*/ 136183 h 136183"/>
                  <a:gd name="connsiteX808" fmla="*/ 589555 w 1524288"/>
                  <a:gd name="connsiteY808" fmla="*/ 136183 h 136183"/>
                  <a:gd name="connsiteX809" fmla="*/ 586500 w 1524288"/>
                  <a:gd name="connsiteY809" fmla="*/ 136183 h 136183"/>
                  <a:gd name="connsiteX810" fmla="*/ 583446 w 1524288"/>
                  <a:gd name="connsiteY810" fmla="*/ 136183 h 136183"/>
                  <a:gd name="connsiteX811" fmla="*/ 580391 w 1524288"/>
                  <a:gd name="connsiteY811" fmla="*/ 136183 h 136183"/>
                  <a:gd name="connsiteX812" fmla="*/ 577336 w 1524288"/>
                  <a:gd name="connsiteY812" fmla="*/ 136183 h 136183"/>
                  <a:gd name="connsiteX813" fmla="*/ 574281 w 1524288"/>
                  <a:gd name="connsiteY813" fmla="*/ 136183 h 136183"/>
                  <a:gd name="connsiteX814" fmla="*/ 571227 w 1524288"/>
                  <a:gd name="connsiteY814" fmla="*/ 136183 h 136183"/>
                  <a:gd name="connsiteX815" fmla="*/ 568172 w 1524288"/>
                  <a:gd name="connsiteY815" fmla="*/ 136183 h 136183"/>
                  <a:gd name="connsiteX816" fmla="*/ 565117 w 1524288"/>
                  <a:gd name="connsiteY816" fmla="*/ 136183 h 136183"/>
                  <a:gd name="connsiteX817" fmla="*/ 562063 w 1524288"/>
                  <a:gd name="connsiteY817" fmla="*/ 136183 h 136183"/>
                  <a:gd name="connsiteX818" fmla="*/ 559008 w 1524288"/>
                  <a:gd name="connsiteY818" fmla="*/ 136183 h 136183"/>
                  <a:gd name="connsiteX819" fmla="*/ 555953 w 1524288"/>
                  <a:gd name="connsiteY819" fmla="*/ 136183 h 136183"/>
                  <a:gd name="connsiteX820" fmla="*/ 552899 w 1524288"/>
                  <a:gd name="connsiteY820" fmla="*/ 136183 h 136183"/>
                  <a:gd name="connsiteX821" fmla="*/ 549844 w 1524288"/>
                  <a:gd name="connsiteY821" fmla="*/ 136183 h 136183"/>
                  <a:gd name="connsiteX822" fmla="*/ 546789 w 1524288"/>
                  <a:gd name="connsiteY822" fmla="*/ 136183 h 136183"/>
                  <a:gd name="connsiteX823" fmla="*/ 543735 w 1524288"/>
                  <a:gd name="connsiteY823" fmla="*/ 136183 h 136183"/>
                  <a:gd name="connsiteX824" fmla="*/ 540680 w 1524288"/>
                  <a:gd name="connsiteY824" fmla="*/ 136183 h 136183"/>
                  <a:gd name="connsiteX825" fmla="*/ 537625 w 1524288"/>
                  <a:gd name="connsiteY825" fmla="*/ 136183 h 136183"/>
                  <a:gd name="connsiteX826" fmla="*/ 534571 w 1524288"/>
                  <a:gd name="connsiteY826" fmla="*/ 136183 h 136183"/>
                  <a:gd name="connsiteX827" fmla="*/ 531516 w 1524288"/>
                  <a:gd name="connsiteY827" fmla="*/ 136183 h 136183"/>
                  <a:gd name="connsiteX828" fmla="*/ 528461 w 1524288"/>
                  <a:gd name="connsiteY828" fmla="*/ 136183 h 136183"/>
                  <a:gd name="connsiteX829" fmla="*/ 525406 w 1524288"/>
                  <a:gd name="connsiteY829" fmla="*/ 136183 h 136183"/>
                  <a:gd name="connsiteX830" fmla="*/ 522352 w 1524288"/>
                  <a:gd name="connsiteY830" fmla="*/ 136183 h 136183"/>
                  <a:gd name="connsiteX831" fmla="*/ 519297 w 1524288"/>
                  <a:gd name="connsiteY831" fmla="*/ 136183 h 136183"/>
                  <a:gd name="connsiteX832" fmla="*/ 516242 w 1524288"/>
                  <a:gd name="connsiteY832" fmla="*/ 136183 h 136183"/>
                  <a:gd name="connsiteX833" fmla="*/ 513188 w 1524288"/>
                  <a:gd name="connsiteY833" fmla="*/ 136183 h 136183"/>
                  <a:gd name="connsiteX834" fmla="*/ 510133 w 1524288"/>
                  <a:gd name="connsiteY834" fmla="*/ 136183 h 136183"/>
                  <a:gd name="connsiteX835" fmla="*/ 507078 w 1524288"/>
                  <a:gd name="connsiteY835" fmla="*/ 136183 h 136183"/>
                  <a:gd name="connsiteX836" fmla="*/ 504024 w 1524288"/>
                  <a:gd name="connsiteY836" fmla="*/ 136183 h 136183"/>
                  <a:gd name="connsiteX837" fmla="*/ 500969 w 1524288"/>
                  <a:gd name="connsiteY837" fmla="*/ 136183 h 136183"/>
                  <a:gd name="connsiteX838" fmla="*/ 497914 w 1524288"/>
                  <a:gd name="connsiteY838" fmla="*/ 136183 h 136183"/>
                  <a:gd name="connsiteX839" fmla="*/ 494860 w 1524288"/>
                  <a:gd name="connsiteY839" fmla="*/ 136183 h 136183"/>
                  <a:gd name="connsiteX840" fmla="*/ 491805 w 1524288"/>
                  <a:gd name="connsiteY840" fmla="*/ 136183 h 136183"/>
                  <a:gd name="connsiteX841" fmla="*/ 488750 w 1524288"/>
                  <a:gd name="connsiteY841" fmla="*/ 136183 h 136183"/>
                  <a:gd name="connsiteX842" fmla="*/ 485696 w 1524288"/>
                  <a:gd name="connsiteY842" fmla="*/ 136183 h 136183"/>
                  <a:gd name="connsiteX843" fmla="*/ 482641 w 1524288"/>
                  <a:gd name="connsiteY843" fmla="*/ 136183 h 136183"/>
                  <a:gd name="connsiteX844" fmla="*/ 479586 w 1524288"/>
                  <a:gd name="connsiteY844" fmla="*/ 136183 h 136183"/>
                  <a:gd name="connsiteX845" fmla="*/ 476531 w 1524288"/>
                  <a:gd name="connsiteY845" fmla="*/ 136183 h 136183"/>
                  <a:gd name="connsiteX846" fmla="*/ 473477 w 1524288"/>
                  <a:gd name="connsiteY846" fmla="*/ 136183 h 136183"/>
                  <a:gd name="connsiteX847" fmla="*/ 470422 w 1524288"/>
                  <a:gd name="connsiteY847" fmla="*/ 136183 h 136183"/>
                  <a:gd name="connsiteX848" fmla="*/ 467367 w 1524288"/>
                  <a:gd name="connsiteY848" fmla="*/ 136183 h 136183"/>
                  <a:gd name="connsiteX849" fmla="*/ 464313 w 1524288"/>
                  <a:gd name="connsiteY849" fmla="*/ 136183 h 136183"/>
                  <a:gd name="connsiteX850" fmla="*/ 461258 w 1524288"/>
                  <a:gd name="connsiteY850" fmla="*/ 136183 h 136183"/>
                  <a:gd name="connsiteX851" fmla="*/ 458203 w 1524288"/>
                  <a:gd name="connsiteY851" fmla="*/ 136183 h 136183"/>
                  <a:gd name="connsiteX852" fmla="*/ 455149 w 1524288"/>
                  <a:gd name="connsiteY852" fmla="*/ 136183 h 136183"/>
                  <a:gd name="connsiteX853" fmla="*/ 452094 w 1524288"/>
                  <a:gd name="connsiteY853" fmla="*/ 136183 h 136183"/>
                  <a:gd name="connsiteX854" fmla="*/ 449039 w 1524288"/>
                  <a:gd name="connsiteY854" fmla="*/ 136183 h 136183"/>
                  <a:gd name="connsiteX855" fmla="*/ 445985 w 1524288"/>
                  <a:gd name="connsiteY855" fmla="*/ 136183 h 136183"/>
                  <a:gd name="connsiteX856" fmla="*/ 442930 w 1524288"/>
                  <a:gd name="connsiteY856" fmla="*/ 136183 h 136183"/>
                  <a:gd name="connsiteX857" fmla="*/ 439875 w 1524288"/>
                  <a:gd name="connsiteY857" fmla="*/ 136183 h 136183"/>
                  <a:gd name="connsiteX858" fmla="*/ 436820 w 1524288"/>
                  <a:gd name="connsiteY858" fmla="*/ 136183 h 136183"/>
                  <a:gd name="connsiteX859" fmla="*/ 433766 w 1524288"/>
                  <a:gd name="connsiteY859" fmla="*/ 136183 h 136183"/>
                  <a:gd name="connsiteX860" fmla="*/ 430711 w 1524288"/>
                  <a:gd name="connsiteY860" fmla="*/ 136183 h 136183"/>
                  <a:gd name="connsiteX861" fmla="*/ 427656 w 1524288"/>
                  <a:gd name="connsiteY861" fmla="*/ 136183 h 136183"/>
                  <a:gd name="connsiteX862" fmla="*/ 424602 w 1524288"/>
                  <a:gd name="connsiteY862" fmla="*/ 136183 h 136183"/>
                  <a:gd name="connsiteX863" fmla="*/ 421547 w 1524288"/>
                  <a:gd name="connsiteY863" fmla="*/ 136183 h 136183"/>
                  <a:gd name="connsiteX864" fmla="*/ 418492 w 1524288"/>
                  <a:gd name="connsiteY864" fmla="*/ 136183 h 136183"/>
                  <a:gd name="connsiteX865" fmla="*/ 415438 w 1524288"/>
                  <a:gd name="connsiteY865" fmla="*/ 136183 h 136183"/>
                  <a:gd name="connsiteX866" fmla="*/ 412383 w 1524288"/>
                  <a:gd name="connsiteY866" fmla="*/ 136183 h 136183"/>
                  <a:gd name="connsiteX867" fmla="*/ 409328 w 1524288"/>
                  <a:gd name="connsiteY867" fmla="*/ 136183 h 136183"/>
                  <a:gd name="connsiteX868" fmla="*/ 406274 w 1524288"/>
                  <a:gd name="connsiteY868" fmla="*/ 136183 h 136183"/>
                  <a:gd name="connsiteX869" fmla="*/ 403219 w 1524288"/>
                  <a:gd name="connsiteY869" fmla="*/ 136183 h 136183"/>
                  <a:gd name="connsiteX870" fmla="*/ 400164 w 1524288"/>
                  <a:gd name="connsiteY870" fmla="*/ 136183 h 136183"/>
                  <a:gd name="connsiteX871" fmla="*/ 397110 w 1524288"/>
                  <a:gd name="connsiteY871" fmla="*/ 136183 h 136183"/>
                  <a:gd name="connsiteX872" fmla="*/ 394055 w 1524288"/>
                  <a:gd name="connsiteY872" fmla="*/ 136183 h 136183"/>
                  <a:gd name="connsiteX873" fmla="*/ 391000 w 1524288"/>
                  <a:gd name="connsiteY873" fmla="*/ 136183 h 136183"/>
                  <a:gd name="connsiteX874" fmla="*/ 387945 w 1524288"/>
                  <a:gd name="connsiteY874" fmla="*/ 136183 h 136183"/>
                  <a:gd name="connsiteX875" fmla="*/ 384891 w 1524288"/>
                  <a:gd name="connsiteY875" fmla="*/ 136183 h 136183"/>
                  <a:gd name="connsiteX876" fmla="*/ 381836 w 1524288"/>
                  <a:gd name="connsiteY876" fmla="*/ 136183 h 136183"/>
                  <a:gd name="connsiteX877" fmla="*/ 378781 w 1524288"/>
                  <a:gd name="connsiteY877" fmla="*/ 136183 h 136183"/>
                  <a:gd name="connsiteX878" fmla="*/ 375727 w 1524288"/>
                  <a:gd name="connsiteY878" fmla="*/ 136183 h 136183"/>
                  <a:gd name="connsiteX879" fmla="*/ 372672 w 1524288"/>
                  <a:gd name="connsiteY879" fmla="*/ 136183 h 136183"/>
                  <a:gd name="connsiteX880" fmla="*/ 369617 w 1524288"/>
                  <a:gd name="connsiteY880" fmla="*/ 136183 h 136183"/>
                  <a:gd name="connsiteX881" fmla="*/ 366563 w 1524288"/>
                  <a:gd name="connsiteY881" fmla="*/ 136183 h 136183"/>
                  <a:gd name="connsiteX882" fmla="*/ 363508 w 1524288"/>
                  <a:gd name="connsiteY882" fmla="*/ 136183 h 136183"/>
                  <a:gd name="connsiteX883" fmla="*/ 360453 w 1524288"/>
                  <a:gd name="connsiteY883" fmla="*/ 136183 h 136183"/>
                  <a:gd name="connsiteX884" fmla="*/ 357399 w 1524288"/>
                  <a:gd name="connsiteY884" fmla="*/ 136183 h 136183"/>
                  <a:gd name="connsiteX885" fmla="*/ 354344 w 1524288"/>
                  <a:gd name="connsiteY885" fmla="*/ 136183 h 136183"/>
                  <a:gd name="connsiteX886" fmla="*/ 351289 w 1524288"/>
                  <a:gd name="connsiteY886" fmla="*/ 136183 h 136183"/>
                  <a:gd name="connsiteX887" fmla="*/ 348235 w 1524288"/>
                  <a:gd name="connsiteY887" fmla="*/ 136183 h 136183"/>
                  <a:gd name="connsiteX888" fmla="*/ 345180 w 1524288"/>
                  <a:gd name="connsiteY888" fmla="*/ 136183 h 136183"/>
                  <a:gd name="connsiteX889" fmla="*/ 342125 w 1524288"/>
                  <a:gd name="connsiteY889" fmla="*/ 136183 h 136183"/>
                  <a:gd name="connsiteX890" fmla="*/ 339070 w 1524288"/>
                  <a:gd name="connsiteY890" fmla="*/ 136183 h 136183"/>
                  <a:gd name="connsiteX891" fmla="*/ 336016 w 1524288"/>
                  <a:gd name="connsiteY891" fmla="*/ 136183 h 136183"/>
                  <a:gd name="connsiteX892" fmla="*/ 332961 w 1524288"/>
                  <a:gd name="connsiteY892" fmla="*/ 136183 h 136183"/>
                  <a:gd name="connsiteX893" fmla="*/ 329906 w 1524288"/>
                  <a:gd name="connsiteY893" fmla="*/ 136183 h 136183"/>
                  <a:gd name="connsiteX894" fmla="*/ 326852 w 1524288"/>
                  <a:gd name="connsiteY894" fmla="*/ 136183 h 136183"/>
                  <a:gd name="connsiteX895" fmla="*/ 323797 w 1524288"/>
                  <a:gd name="connsiteY895" fmla="*/ 136183 h 136183"/>
                  <a:gd name="connsiteX896" fmla="*/ 320742 w 1524288"/>
                  <a:gd name="connsiteY896" fmla="*/ 136183 h 136183"/>
                  <a:gd name="connsiteX897" fmla="*/ 317688 w 1524288"/>
                  <a:gd name="connsiteY897" fmla="*/ 136183 h 136183"/>
                  <a:gd name="connsiteX898" fmla="*/ 314633 w 1524288"/>
                  <a:gd name="connsiteY898" fmla="*/ 136183 h 136183"/>
                  <a:gd name="connsiteX899" fmla="*/ 311578 w 1524288"/>
                  <a:gd name="connsiteY899" fmla="*/ 136183 h 136183"/>
                  <a:gd name="connsiteX900" fmla="*/ 308524 w 1524288"/>
                  <a:gd name="connsiteY900" fmla="*/ 136183 h 136183"/>
                  <a:gd name="connsiteX901" fmla="*/ 305469 w 1524288"/>
                  <a:gd name="connsiteY901" fmla="*/ 136183 h 136183"/>
                  <a:gd name="connsiteX902" fmla="*/ 302414 w 1524288"/>
                  <a:gd name="connsiteY902" fmla="*/ 136183 h 136183"/>
                  <a:gd name="connsiteX903" fmla="*/ 299359 w 1524288"/>
                  <a:gd name="connsiteY903" fmla="*/ 136183 h 136183"/>
                  <a:gd name="connsiteX904" fmla="*/ 296305 w 1524288"/>
                  <a:gd name="connsiteY904" fmla="*/ 136183 h 136183"/>
                  <a:gd name="connsiteX905" fmla="*/ 293250 w 1524288"/>
                  <a:gd name="connsiteY905" fmla="*/ 136183 h 136183"/>
                  <a:gd name="connsiteX906" fmla="*/ 290195 w 1524288"/>
                  <a:gd name="connsiteY906" fmla="*/ 136183 h 136183"/>
                  <a:gd name="connsiteX907" fmla="*/ 287141 w 1524288"/>
                  <a:gd name="connsiteY907" fmla="*/ 136183 h 136183"/>
                  <a:gd name="connsiteX908" fmla="*/ 284086 w 1524288"/>
                  <a:gd name="connsiteY908" fmla="*/ 136183 h 136183"/>
                  <a:gd name="connsiteX909" fmla="*/ 281031 w 1524288"/>
                  <a:gd name="connsiteY909" fmla="*/ 136183 h 136183"/>
                  <a:gd name="connsiteX910" fmla="*/ 277977 w 1524288"/>
                  <a:gd name="connsiteY910" fmla="*/ 136183 h 136183"/>
                  <a:gd name="connsiteX911" fmla="*/ 274922 w 1524288"/>
                  <a:gd name="connsiteY911" fmla="*/ 136183 h 136183"/>
                  <a:gd name="connsiteX912" fmla="*/ 271867 w 1524288"/>
                  <a:gd name="connsiteY912" fmla="*/ 136183 h 136183"/>
                  <a:gd name="connsiteX913" fmla="*/ 268813 w 1524288"/>
                  <a:gd name="connsiteY913" fmla="*/ 136183 h 136183"/>
                  <a:gd name="connsiteX914" fmla="*/ 265758 w 1524288"/>
                  <a:gd name="connsiteY914" fmla="*/ 136183 h 136183"/>
                  <a:gd name="connsiteX915" fmla="*/ 262703 w 1524288"/>
                  <a:gd name="connsiteY915" fmla="*/ 136183 h 136183"/>
                  <a:gd name="connsiteX916" fmla="*/ 259649 w 1524288"/>
                  <a:gd name="connsiteY916" fmla="*/ 136183 h 136183"/>
                  <a:gd name="connsiteX917" fmla="*/ 256594 w 1524288"/>
                  <a:gd name="connsiteY917" fmla="*/ 136183 h 136183"/>
                  <a:gd name="connsiteX918" fmla="*/ 253539 w 1524288"/>
                  <a:gd name="connsiteY918" fmla="*/ 136183 h 136183"/>
                  <a:gd name="connsiteX919" fmla="*/ 250484 w 1524288"/>
                  <a:gd name="connsiteY919" fmla="*/ 136183 h 136183"/>
                  <a:gd name="connsiteX920" fmla="*/ 247430 w 1524288"/>
                  <a:gd name="connsiteY920" fmla="*/ 136183 h 136183"/>
                  <a:gd name="connsiteX921" fmla="*/ 244375 w 1524288"/>
                  <a:gd name="connsiteY921" fmla="*/ 136183 h 136183"/>
                  <a:gd name="connsiteX922" fmla="*/ 241320 w 1524288"/>
                  <a:gd name="connsiteY922" fmla="*/ 136183 h 136183"/>
                  <a:gd name="connsiteX923" fmla="*/ 238266 w 1524288"/>
                  <a:gd name="connsiteY923" fmla="*/ 136183 h 136183"/>
                  <a:gd name="connsiteX924" fmla="*/ 235211 w 1524288"/>
                  <a:gd name="connsiteY924" fmla="*/ 136183 h 136183"/>
                  <a:gd name="connsiteX925" fmla="*/ 232156 w 1524288"/>
                  <a:gd name="connsiteY925" fmla="*/ 136183 h 136183"/>
                  <a:gd name="connsiteX926" fmla="*/ 229102 w 1524288"/>
                  <a:gd name="connsiteY926" fmla="*/ 136183 h 136183"/>
                  <a:gd name="connsiteX927" fmla="*/ 226047 w 1524288"/>
                  <a:gd name="connsiteY927" fmla="*/ 136183 h 136183"/>
                  <a:gd name="connsiteX928" fmla="*/ 222992 w 1524288"/>
                  <a:gd name="connsiteY928" fmla="*/ 136183 h 136183"/>
                  <a:gd name="connsiteX929" fmla="*/ 219938 w 1524288"/>
                  <a:gd name="connsiteY929" fmla="*/ 136183 h 136183"/>
                  <a:gd name="connsiteX930" fmla="*/ 216883 w 1524288"/>
                  <a:gd name="connsiteY930" fmla="*/ 136183 h 136183"/>
                  <a:gd name="connsiteX931" fmla="*/ 213828 w 1524288"/>
                  <a:gd name="connsiteY931" fmla="*/ 136183 h 136183"/>
                  <a:gd name="connsiteX932" fmla="*/ 210774 w 1524288"/>
                  <a:gd name="connsiteY932" fmla="*/ 136183 h 136183"/>
                  <a:gd name="connsiteX933" fmla="*/ 207719 w 1524288"/>
                  <a:gd name="connsiteY933" fmla="*/ 136183 h 136183"/>
                  <a:gd name="connsiteX934" fmla="*/ 204664 w 1524288"/>
                  <a:gd name="connsiteY934" fmla="*/ 136183 h 136183"/>
                  <a:gd name="connsiteX935" fmla="*/ 201609 w 1524288"/>
                  <a:gd name="connsiteY935" fmla="*/ 136183 h 136183"/>
                  <a:gd name="connsiteX936" fmla="*/ 198555 w 1524288"/>
                  <a:gd name="connsiteY936" fmla="*/ 136183 h 136183"/>
                  <a:gd name="connsiteX937" fmla="*/ 195500 w 1524288"/>
                  <a:gd name="connsiteY937" fmla="*/ 136183 h 136183"/>
                  <a:gd name="connsiteX938" fmla="*/ 192445 w 1524288"/>
                  <a:gd name="connsiteY938" fmla="*/ 136183 h 136183"/>
                  <a:gd name="connsiteX939" fmla="*/ 189391 w 1524288"/>
                  <a:gd name="connsiteY939" fmla="*/ 136183 h 136183"/>
                  <a:gd name="connsiteX940" fmla="*/ 186336 w 1524288"/>
                  <a:gd name="connsiteY940" fmla="*/ 136183 h 136183"/>
                  <a:gd name="connsiteX941" fmla="*/ 183281 w 1524288"/>
                  <a:gd name="connsiteY941" fmla="*/ 136183 h 136183"/>
                  <a:gd name="connsiteX942" fmla="*/ 180227 w 1524288"/>
                  <a:gd name="connsiteY942" fmla="*/ 136183 h 136183"/>
                  <a:gd name="connsiteX943" fmla="*/ 177172 w 1524288"/>
                  <a:gd name="connsiteY943" fmla="*/ 136183 h 136183"/>
                  <a:gd name="connsiteX944" fmla="*/ 174117 w 1524288"/>
                  <a:gd name="connsiteY944" fmla="*/ 136183 h 136183"/>
                  <a:gd name="connsiteX945" fmla="*/ 171063 w 1524288"/>
                  <a:gd name="connsiteY945" fmla="*/ 136183 h 136183"/>
                  <a:gd name="connsiteX946" fmla="*/ 168008 w 1524288"/>
                  <a:gd name="connsiteY946" fmla="*/ 136183 h 136183"/>
                  <a:gd name="connsiteX947" fmla="*/ 164953 w 1524288"/>
                  <a:gd name="connsiteY947" fmla="*/ 136183 h 136183"/>
                  <a:gd name="connsiteX948" fmla="*/ 161899 w 1524288"/>
                  <a:gd name="connsiteY948" fmla="*/ 136183 h 136183"/>
                  <a:gd name="connsiteX949" fmla="*/ 158844 w 1524288"/>
                  <a:gd name="connsiteY949" fmla="*/ 136183 h 136183"/>
                  <a:gd name="connsiteX950" fmla="*/ 155789 w 1524288"/>
                  <a:gd name="connsiteY950" fmla="*/ 136183 h 136183"/>
                  <a:gd name="connsiteX951" fmla="*/ 152734 w 1524288"/>
                  <a:gd name="connsiteY951" fmla="*/ 136183 h 136183"/>
                  <a:gd name="connsiteX952" fmla="*/ 149680 w 1524288"/>
                  <a:gd name="connsiteY952" fmla="*/ 136183 h 136183"/>
                  <a:gd name="connsiteX953" fmla="*/ 146625 w 1524288"/>
                  <a:gd name="connsiteY953" fmla="*/ 136183 h 136183"/>
                  <a:gd name="connsiteX954" fmla="*/ 143570 w 1524288"/>
                  <a:gd name="connsiteY954" fmla="*/ 136183 h 136183"/>
                  <a:gd name="connsiteX955" fmla="*/ 140516 w 1524288"/>
                  <a:gd name="connsiteY955" fmla="*/ 136183 h 136183"/>
                  <a:gd name="connsiteX956" fmla="*/ 137461 w 1524288"/>
                  <a:gd name="connsiteY956" fmla="*/ 136183 h 136183"/>
                  <a:gd name="connsiteX957" fmla="*/ 134406 w 1524288"/>
                  <a:gd name="connsiteY957" fmla="*/ 136183 h 136183"/>
                  <a:gd name="connsiteX958" fmla="*/ 131352 w 1524288"/>
                  <a:gd name="connsiteY958" fmla="*/ 136183 h 136183"/>
                  <a:gd name="connsiteX959" fmla="*/ 128297 w 1524288"/>
                  <a:gd name="connsiteY959" fmla="*/ 136183 h 136183"/>
                  <a:gd name="connsiteX960" fmla="*/ 125242 w 1524288"/>
                  <a:gd name="connsiteY960" fmla="*/ 136183 h 136183"/>
                  <a:gd name="connsiteX961" fmla="*/ 122188 w 1524288"/>
                  <a:gd name="connsiteY961" fmla="*/ 136183 h 136183"/>
                  <a:gd name="connsiteX962" fmla="*/ 119133 w 1524288"/>
                  <a:gd name="connsiteY962" fmla="*/ 136183 h 136183"/>
                  <a:gd name="connsiteX963" fmla="*/ 116078 w 1524288"/>
                  <a:gd name="connsiteY963" fmla="*/ 136183 h 136183"/>
                  <a:gd name="connsiteX964" fmla="*/ 113023 w 1524288"/>
                  <a:gd name="connsiteY964" fmla="*/ 136183 h 136183"/>
                  <a:gd name="connsiteX965" fmla="*/ 109969 w 1524288"/>
                  <a:gd name="connsiteY965" fmla="*/ 136183 h 136183"/>
                  <a:gd name="connsiteX966" fmla="*/ 106914 w 1524288"/>
                  <a:gd name="connsiteY966" fmla="*/ 136183 h 136183"/>
                  <a:gd name="connsiteX967" fmla="*/ 103859 w 1524288"/>
                  <a:gd name="connsiteY967" fmla="*/ 136183 h 136183"/>
                  <a:gd name="connsiteX968" fmla="*/ 100805 w 1524288"/>
                  <a:gd name="connsiteY968" fmla="*/ 136183 h 136183"/>
                  <a:gd name="connsiteX969" fmla="*/ 97750 w 1524288"/>
                  <a:gd name="connsiteY969" fmla="*/ 136183 h 136183"/>
                  <a:gd name="connsiteX970" fmla="*/ 94695 w 1524288"/>
                  <a:gd name="connsiteY970" fmla="*/ 136183 h 136183"/>
                  <a:gd name="connsiteX971" fmla="*/ 91641 w 1524288"/>
                  <a:gd name="connsiteY971" fmla="*/ 136183 h 136183"/>
                  <a:gd name="connsiteX972" fmla="*/ 88586 w 1524288"/>
                  <a:gd name="connsiteY972" fmla="*/ 136183 h 136183"/>
                  <a:gd name="connsiteX973" fmla="*/ 85531 w 1524288"/>
                  <a:gd name="connsiteY973" fmla="*/ 136183 h 136183"/>
                  <a:gd name="connsiteX974" fmla="*/ 82477 w 1524288"/>
                  <a:gd name="connsiteY974" fmla="*/ 136183 h 136183"/>
                  <a:gd name="connsiteX975" fmla="*/ 79422 w 1524288"/>
                  <a:gd name="connsiteY975" fmla="*/ 136183 h 136183"/>
                  <a:gd name="connsiteX976" fmla="*/ 76367 w 1524288"/>
                  <a:gd name="connsiteY976" fmla="*/ 136183 h 136183"/>
                  <a:gd name="connsiteX977" fmla="*/ 73313 w 1524288"/>
                  <a:gd name="connsiteY977" fmla="*/ 136183 h 136183"/>
                  <a:gd name="connsiteX978" fmla="*/ 70258 w 1524288"/>
                  <a:gd name="connsiteY978" fmla="*/ 136183 h 136183"/>
                  <a:gd name="connsiteX979" fmla="*/ 67203 w 1524288"/>
                  <a:gd name="connsiteY979" fmla="*/ 136183 h 136183"/>
                  <a:gd name="connsiteX980" fmla="*/ 64148 w 1524288"/>
                  <a:gd name="connsiteY980" fmla="*/ 136183 h 136183"/>
                  <a:gd name="connsiteX981" fmla="*/ 61094 w 1524288"/>
                  <a:gd name="connsiteY981" fmla="*/ 136183 h 136183"/>
                  <a:gd name="connsiteX982" fmla="*/ 58039 w 1524288"/>
                  <a:gd name="connsiteY982" fmla="*/ 136183 h 136183"/>
                  <a:gd name="connsiteX983" fmla="*/ 54984 w 1524288"/>
                  <a:gd name="connsiteY983" fmla="*/ 136183 h 136183"/>
                  <a:gd name="connsiteX984" fmla="*/ 51930 w 1524288"/>
                  <a:gd name="connsiteY984" fmla="*/ 136183 h 136183"/>
                  <a:gd name="connsiteX985" fmla="*/ 48875 w 1524288"/>
                  <a:gd name="connsiteY985" fmla="*/ 136183 h 136183"/>
                  <a:gd name="connsiteX986" fmla="*/ 45820 w 1524288"/>
                  <a:gd name="connsiteY986" fmla="*/ 136183 h 136183"/>
                  <a:gd name="connsiteX987" fmla="*/ 42766 w 1524288"/>
                  <a:gd name="connsiteY987" fmla="*/ 136183 h 136183"/>
                  <a:gd name="connsiteX988" fmla="*/ 39711 w 1524288"/>
                  <a:gd name="connsiteY988" fmla="*/ 136183 h 136183"/>
                  <a:gd name="connsiteX989" fmla="*/ 36656 w 1524288"/>
                  <a:gd name="connsiteY989" fmla="*/ 136183 h 136183"/>
                  <a:gd name="connsiteX990" fmla="*/ 33602 w 1524288"/>
                  <a:gd name="connsiteY990" fmla="*/ 136183 h 136183"/>
                  <a:gd name="connsiteX991" fmla="*/ 30547 w 1524288"/>
                  <a:gd name="connsiteY991" fmla="*/ 136183 h 136183"/>
                  <a:gd name="connsiteX992" fmla="*/ 27492 w 1524288"/>
                  <a:gd name="connsiteY992" fmla="*/ 136183 h 136183"/>
                  <a:gd name="connsiteX993" fmla="*/ 24438 w 1524288"/>
                  <a:gd name="connsiteY993" fmla="*/ 136183 h 136183"/>
                  <a:gd name="connsiteX994" fmla="*/ 21383 w 1524288"/>
                  <a:gd name="connsiteY994" fmla="*/ 136183 h 136183"/>
                  <a:gd name="connsiteX995" fmla="*/ 18328 w 1524288"/>
                  <a:gd name="connsiteY995" fmla="*/ 136183 h 136183"/>
                  <a:gd name="connsiteX996" fmla="*/ 15273 w 1524288"/>
                  <a:gd name="connsiteY996" fmla="*/ 136183 h 136183"/>
                  <a:gd name="connsiteX997" fmla="*/ 12219 w 1524288"/>
                  <a:gd name="connsiteY997" fmla="*/ 136183 h 136183"/>
                  <a:gd name="connsiteX998" fmla="*/ 9164 w 1524288"/>
                  <a:gd name="connsiteY998" fmla="*/ 136183 h 136183"/>
                  <a:gd name="connsiteX999" fmla="*/ 6109 w 1524288"/>
                  <a:gd name="connsiteY999" fmla="*/ 136183 h 136183"/>
                  <a:gd name="connsiteX1000" fmla="*/ 3055 w 1524288"/>
                  <a:gd name="connsiteY1000" fmla="*/ 136183 h 136183"/>
                  <a:gd name="connsiteX1001" fmla="*/ 0 w 1524288"/>
                  <a:gd name="connsiteY1001" fmla="*/ 136183 h 136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</a:cxnLst>
                <a:rect l="l" t="t" r="r" b="b"/>
                <a:pathLst>
                  <a:path w="1524288" h="136183">
                    <a:moveTo>
                      <a:pt x="0" y="136183"/>
                    </a:moveTo>
                    <a:lnTo>
                      <a:pt x="0" y="129540"/>
                    </a:lnTo>
                    <a:lnTo>
                      <a:pt x="3055" y="129470"/>
                    </a:lnTo>
                    <a:lnTo>
                      <a:pt x="6109" y="129403"/>
                    </a:lnTo>
                    <a:lnTo>
                      <a:pt x="9164" y="129336"/>
                    </a:lnTo>
                    <a:lnTo>
                      <a:pt x="12219" y="129272"/>
                    </a:lnTo>
                    <a:lnTo>
                      <a:pt x="15273" y="129205"/>
                    </a:lnTo>
                    <a:lnTo>
                      <a:pt x="18328" y="129137"/>
                    </a:lnTo>
                    <a:lnTo>
                      <a:pt x="21383" y="129069"/>
                    </a:lnTo>
                    <a:lnTo>
                      <a:pt x="24438" y="129004"/>
                    </a:lnTo>
                    <a:lnTo>
                      <a:pt x="27492" y="128940"/>
                    </a:lnTo>
                    <a:lnTo>
                      <a:pt x="30547" y="128878"/>
                    </a:lnTo>
                    <a:lnTo>
                      <a:pt x="33602" y="128818"/>
                    </a:lnTo>
                    <a:lnTo>
                      <a:pt x="36656" y="128759"/>
                    </a:lnTo>
                    <a:lnTo>
                      <a:pt x="39711" y="128703"/>
                    </a:lnTo>
                    <a:lnTo>
                      <a:pt x="42766" y="128648"/>
                    </a:lnTo>
                    <a:lnTo>
                      <a:pt x="45820" y="128584"/>
                    </a:lnTo>
                    <a:lnTo>
                      <a:pt x="48875" y="128509"/>
                    </a:lnTo>
                    <a:lnTo>
                      <a:pt x="51930" y="128437"/>
                    </a:lnTo>
                    <a:lnTo>
                      <a:pt x="54984" y="128367"/>
                    </a:lnTo>
                    <a:lnTo>
                      <a:pt x="58039" y="128298"/>
                    </a:lnTo>
                    <a:lnTo>
                      <a:pt x="61094" y="128231"/>
                    </a:lnTo>
                    <a:lnTo>
                      <a:pt x="64148" y="128166"/>
                    </a:lnTo>
                    <a:lnTo>
                      <a:pt x="67203" y="128103"/>
                    </a:lnTo>
                    <a:lnTo>
                      <a:pt x="70258" y="128042"/>
                    </a:lnTo>
                    <a:lnTo>
                      <a:pt x="73313" y="127983"/>
                    </a:lnTo>
                    <a:lnTo>
                      <a:pt x="76367" y="127905"/>
                    </a:lnTo>
                    <a:lnTo>
                      <a:pt x="79422" y="127808"/>
                    </a:lnTo>
                    <a:lnTo>
                      <a:pt x="82477" y="127714"/>
                    </a:lnTo>
                    <a:lnTo>
                      <a:pt x="85531" y="127620"/>
                    </a:lnTo>
                    <a:lnTo>
                      <a:pt x="88586" y="127530"/>
                    </a:lnTo>
                    <a:lnTo>
                      <a:pt x="91641" y="127441"/>
                    </a:lnTo>
                    <a:lnTo>
                      <a:pt x="94695" y="127354"/>
                    </a:lnTo>
                    <a:lnTo>
                      <a:pt x="97750" y="127270"/>
                    </a:lnTo>
                    <a:lnTo>
                      <a:pt x="100805" y="127188"/>
                    </a:lnTo>
                    <a:lnTo>
                      <a:pt x="103859" y="127106"/>
                    </a:lnTo>
                    <a:lnTo>
                      <a:pt x="106914" y="126998"/>
                    </a:lnTo>
                    <a:lnTo>
                      <a:pt x="109969" y="126859"/>
                    </a:lnTo>
                    <a:lnTo>
                      <a:pt x="113023" y="126723"/>
                    </a:lnTo>
                    <a:lnTo>
                      <a:pt x="116078" y="126588"/>
                    </a:lnTo>
                    <a:lnTo>
                      <a:pt x="119133" y="126457"/>
                    </a:lnTo>
                    <a:lnTo>
                      <a:pt x="122188" y="126327"/>
                    </a:lnTo>
                    <a:lnTo>
                      <a:pt x="125242" y="126199"/>
                    </a:lnTo>
                    <a:lnTo>
                      <a:pt x="128297" y="126076"/>
                    </a:lnTo>
                    <a:lnTo>
                      <a:pt x="131352" y="125953"/>
                    </a:lnTo>
                    <a:lnTo>
                      <a:pt x="134406" y="125833"/>
                    </a:lnTo>
                    <a:lnTo>
                      <a:pt x="137461" y="125673"/>
                    </a:lnTo>
                    <a:lnTo>
                      <a:pt x="140516" y="125473"/>
                    </a:lnTo>
                    <a:lnTo>
                      <a:pt x="143570" y="125276"/>
                    </a:lnTo>
                    <a:lnTo>
                      <a:pt x="146625" y="125082"/>
                    </a:lnTo>
                    <a:lnTo>
                      <a:pt x="149680" y="124890"/>
                    </a:lnTo>
                    <a:lnTo>
                      <a:pt x="152734" y="124701"/>
                    </a:lnTo>
                    <a:lnTo>
                      <a:pt x="155789" y="124515"/>
                    </a:lnTo>
                    <a:lnTo>
                      <a:pt x="158844" y="124331"/>
                    </a:lnTo>
                    <a:lnTo>
                      <a:pt x="161899" y="124150"/>
                    </a:lnTo>
                    <a:lnTo>
                      <a:pt x="164953" y="123973"/>
                    </a:lnTo>
                    <a:lnTo>
                      <a:pt x="168008" y="123744"/>
                    </a:lnTo>
                    <a:lnTo>
                      <a:pt x="171063" y="123467"/>
                    </a:lnTo>
                    <a:lnTo>
                      <a:pt x="174117" y="123191"/>
                    </a:lnTo>
                    <a:lnTo>
                      <a:pt x="177172" y="122918"/>
                    </a:lnTo>
                    <a:lnTo>
                      <a:pt x="180227" y="122650"/>
                    </a:lnTo>
                    <a:lnTo>
                      <a:pt x="183281" y="122384"/>
                    </a:lnTo>
                    <a:lnTo>
                      <a:pt x="186336" y="122120"/>
                    </a:lnTo>
                    <a:lnTo>
                      <a:pt x="189391" y="121861"/>
                    </a:lnTo>
                    <a:lnTo>
                      <a:pt x="192445" y="121605"/>
                    </a:lnTo>
                    <a:lnTo>
                      <a:pt x="195500" y="121352"/>
                    </a:lnTo>
                    <a:lnTo>
                      <a:pt x="198555" y="121039"/>
                    </a:lnTo>
                    <a:lnTo>
                      <a:pt x="201609" y="120667"/>
                    </a:lnTo>
                    <a:lnTo>
                      <a:pt x="204664" y="120297"/>
                    </a:lnTo>
                    <a:lnTo>
                      <a:pt x="207719" y="119932"/>
                    </a:lnTo>
                    <a:lnTo>
                      <a:pt x="210774" y="119571"/>
                    </a:lnTo>
                    <a:lnTo>
                      <a:pt x="213828" y="119214"/>
                    </a:lnTo>
                    <a:lnTo>
                      <a:pt x="216883" y="118860"/>
                    </a:lnTo>
                    <a:lnTo>
                      <a:pt x="219938" y="118511"/>
                    </a:lnTo>
                    <a:lnTo>
                      <a:pt x="222992" y="118166"/>
                    </a:lnTo>
                    <a:lnTo>
                      <a:pt x="226047" y="117825"/>
                    </a:lnTo>
                    <a:lnTo>
                      <a:pt x="229102" y="117415"/>
                    </a:lnTo>
                    <a:lnTo>
                      <a:pt x="232156" y="116935"/>
                    </a:lnTo>
                    <a:lnTo>
                      <a:pt x="235211" y="116460"/>
                    </a:lnTo>
                    <a:lnTo>
                      <a:pt x="238266" y="115991"/>
                    </a:lnTo>
                    <a:lnTo>
                      <a:pt x="241320" y="115526"/>
                    </a:lnTo>
                    <a:lnTo>
                      <a:pt x="244375" y="115066"/>
                    </a:lnTo>
                    <a:lnTo>
                      <a:pt x="247430" y="114611"/>
                    </a:lnTo>
                    <a:lnTo>
                      <a:pt x="250484" y="114160"/>
                    </a:lnTo>
                    <a:lnTo>
                      <a:pt x="253539" y="113715"/>
                    </a:lnTo>
                    <a:lnTo>
                      <a:pt x="256594" y="113277"/>
                    </a:lnTo>
                    <a:lnTo>
                      <a:pt x="259649" y="112760"/>
                    </a:lnTo>
                    <a:lnTo>
                      <a:pt x="262703" y="112166"/>
                    </a:lnTo>
                    <a:lnTo>
                      <a:pt x="265758" y="111579"/>
                    </a:lnTo>
                    <a:lnTo>
                      <a:pt x="268813" y="110997"/>
                    </a:lnTo>
                    <a:lnTo>
                      <a:pt x="271867" y="110421"/>
                    </a:lnTo>
                    <a:lnTo>
                      <a:pt x="274922" y="109851"/>
                    </a:lnTo>
                    <a:lnTo>
                      <a:pt x="277977" y="109288"/>
                    </a:lnTo>
                    <a:lnTo>
                      <a:pt x="281031" y="108730"/>
                    </a:lnTo>
                    <a:lnTo>
                      <a:pt x="284086" y="108179"/>
                    </a:lnTo>
                    <a:lnTo>
                      <a:pt x="287141" y="107636"/>
                    </a:lnTo>
                    <a:lnTo>
                      <a:pt x="290195" y="107009"/>
                    </a:lnTo>
                    <a:lnTo>
                      <a:pt x="293250" y="106297"/>
                    </a:lnTo>
                    <a:lnTo>
                      <a:pt x="296305" y="105592"/>
                    </a:lnTo>
                    <a:lnTo>
                      <a:pt x="299359" y="104895"/>
                    </a:lnTo>
                    <a:lnTo>
                      <a:pt x="302414" y="104205"/>
                    </a:lnTo>
                    <a:lnTo>
                      <a:pt x="305469" y="103522"/>
                    </a:lnTo>
                    <a:lnTo>
                      <a:pt x="308524" y="102848"/>
                    </a:lnTo>
                    <a:lnTo>
                      <a:pt x="311578" y="102181"/>
                    </a:lnTo>
                    <a:lnTo>
                      <a:pt x="314633" y="101523"/>
                    </a:lnTo>
                    <a:lnTo>
                      <a:pt x="317688" y="100873"/>
                    </a:lnTo>
                    <a:lnTo>
                      <a:pt x="320742" y="100133"/>
                    </a:lnTo>
                    <a:lnTo>
                      <a:pt x="323797" y="99304"/>
                    </a:lnTo>
                    <a:lnTo>
                      <a:pt x="326852" y="98484"/>
                    </a:lnTo>
                    <a:lnTo>
                      <a:pt x="329906" y="97672"/>
                    </a:lnTo>
                    <a:lnTo>
                      <a:pt x="332961" y="96871"/>
                    </a:lnTo>
                    <a:lnTo>
                      <a:pt x="336016" y="96078"/>
                    </a:lnTo>
                    <a:lnTo>
                      <a:pt x="339070" y="95294"/>
                    </a:lnTo>
                    <a:lnTo>
                      <a:pt x="342125" y="94522"/>
                    </a:lnTo>
                    <a:lnTo>
                      <a:pt x="345180" y="93759"/>
                    </a:lnTo>
                    <a:lnTo>
                      <a:pt x="348235" y="93006"/>
                    </a:lnTo>
                    <a:lnTo>
                      <a:pt x="351289" y="92160"/>
                    </a:lnTo>
                    <a:lnTo>
                      <a:pt x="354344" y="91219"/>
                    </a:lnTo>
                    <a:lnTo>
                      <a:pt x="357399" y="90291"/>
                    </a:lnTo>
                    <a:lnTo>
                      <a:pt x="360453" y="89372"/>
                    </a:lnTo>
                    <a:lnTo>
                      <a:pt x="363508" y="88467"/>
                    </a:lnTo>
                    <a:lnTo>
                      <a:pt x="366563" y="87571"/>
                    </a:lnTo>
                    <a:lnTo>
                      <a:pt x="369617" y="86687"/>
                    </a:lnTo>
                    <a:lnTo>
                      <a:pt x="372672" y="85815"/>
                    </a:lnTo>
                    <a:lnTo>
                      <a:pt x="375727" y="84956"/>
                    </a:lnTo>
                    <a:lnTo>
                      <a:pt x="378781" y="84109"/>
                    </a:lnTo>
                    <a:lnTo>
                      <a:pt x="381836" y="83167"/>
                    </a:lnTo>
                    <a:lnTo>
                      <a:pt x="384891" y="82130"/>
                    </a:lnTo>
                    <a:lnTo>
                      <a:pt x="387945" y="81105"/>
                    </a:lnTo>
                    <a:lnTo>
                      <a:pt x="391000" y="80094"/>
                    </a:lnTo>
                    <a:lnTo>
                      <a:pt x="394055" y="79097"/>
                    </a:lnTo>
                    <a:lnTo>
                      <a:pt x="397110" y="78113"/>
                    </a:lnTo>
                    <a:lnTo>
                      <a:pt x="400164" y="77143"/>
                    </a:lnTo>
                    <a:lnTo>
                      <a:pt x="403219" y="76188"/>
                    </a:lnTo>
                    <a:lnTo>
                      <a:pt x="406274" y="75247"/>
                    </a:lnTo>
                    <a:lnTo>
                      <a:pt x="409328" y="74321"/>
                    </a:lnTo>
                    <a:lnTo>
                      <a:pt x="412383" y="73300"/>
                    </a:lnTo>
                    <a:lnTo>
                      <a:pt x="415438" y="72186"/>
                    </a:lnTo>
                    <a:lnTo>
                      <a:pt x="418492" y="71086"/>
                    </a:lnTo>
                    <a:lnTo>
                      <a:pt x="421547" y="70002"/>
                    </a:lnTo>
                    <a:lnTo>
                      <a:pt x="424602" y="68935"/>
                    </a:lnTo>
                    <a:lnTo>
                      <a:pt x="427656" y="67883"/>
                    </a:lnTo>
                    <a:lnTo>
                      <a:pt x="430711" y="66848"/>
                    </a:lnTo>
                    <a:lnTo>
                      <a:pt x="433766" y="65830"/>
                    </a:lnTo>
                    <a:lnTo>
                      <a:pt x="436820" y="64829"/>
                    </a:lnTo>
                    <a:lnTo>
                      <a:pt x="439875" y="63845"/>
                    </a:lnTo>
                    <a:lnTo>
                      <a:pt x="442930" y="62772"/>
                    </a:lnTo>
                    <a:lnTo>
                      <a:pt x="445985" y="61606"/>
                    </a:lnTo>
                    <a:lnTo>
                      <a:pt x="449039" y="60460"/>
                    </a:lnTo>
                    <a:lnTo>
                      <a:pt x="452094" y="59331"/>
                    </a:lnTo>
                    <a:lnTo>
                      <a:pt x="455149" y="58221"/>
                    </a:lnTo>
                    <a:lnTo>
                      <a:pt x="458203" y="57131"/>
                    </a:lnTo>
                    <a:lnTo>
                      <a:pt x="461258" y="56059"/>
                    </a:lnTo>
                    <a:lnTo>
                      <a:pt x="464313" y="55007"/>
                    </a:lnTo>
                    <a:lnTo>
                      <a:pt x="467367" y="53975"/>
                    </a:lnTo>
                    <a:lnTo>
                      <a:pt x="470422" y="52961"/>
                    </a:lnTo>
                    <a:lnTo>
                      <a:pt x="473477" y="51866"/>
                    </a:lnTo>
                    <a:lnTo>
                      <a:pt x="476531" y="50688"/>
                    </a:lnTo>
                    <a:lnTo>
                      <a:pt x="479586" y="49529"/>
                    </a:lnTo>
                    <a:lnTo>
                      <a:pt x="482641" y="48391"/>
                    </a:lnTo>
                    <a:lnTo>
                      <a:pt x="485696" y="47276"/>
                    </a:lnTo>
                    <a:lnTo>
                      <a:pt x="488750" y="46182"/>
                    </a:lnTo>
                    <a:lnTo>
                      <a:pt x="491805" y="45109"/>
                    </a:lnTo>
                    <a:lnTo>
                      <a:pt x="494860" y="44060"/>
                    </a:lnTo>
                    <a:lnTo>
                      <a:pt x="497914" y="43031"/>
                    </a:lnTo>
                    <a:lnTo>
                      <a:pt x="500969" y="42027"/>
                    </a:lnTo>
                    <a:lnTo>
                      <a:pt x="504024" y="40949"/>
                    </a:lnTo>
                    <a:lnTo>
                      <a:pt x="507078" y="39799"/>
                    </a:lnTo>
                    <a:lnTo>
                      <a:pt x="510133" y="38674"/>
                    </a:lnTo>
                    <a:lnTo>
                      <a:pt x="513188" y="37570"/>
                    </a:lnTo>
                    <a:lnTo>
                      <a:pt x="516242" y="36492"/>
                    </a:lnTo>
                    <a:lnTo>
                      <a:pt x="519297" y="35438"/>
                    </a:lnTo>
                    <a:lnTo>
                      <a:pt x="522352" y="34408"/>
                    </a:lnTo>
                    <a:lnTo>
                      <a:pt x="525406" y="33403"/>
                    </a:lnTo>
                    <a:lnTo>
                      <a:pt x="528461" y="32424"/>
                    </a:lnTo>
                    <a:lnTo>
                      <a:pt x="531516" y="31469"/>
                    </a:lnTo>
                    <a:lnTo>
                      <a:pt x="534571" y="30456"/>
                    </a:lnTo>
                    <a:lnTo>
                      <a:pt x="537625" y="29383"/>
                    </a:lnTo>
                    <a:lnTo>
                      <a:pt x="540680" y="28337"/>
                    </a:lnTo>
                    <a:lnTo>
                      <a:pt x="543735" y="27317"/>
                    </a:lnTo>
                    <a:lnTo>
                      <a:pt x="546789" y="26323"/>
                    </a:lnTo>
                    <a:lnTo>
                      <a:pt x="549844" y="25356"/>
                    </a:lnTo>
                    <a:lnTo>
                      <a:pt x="552899" y="24417"/>
                    </a:lnTo>
                    <a:lnTo>
                      <a:pt x="555953" y="23504"/>
                    </a:lnTo>
                    <a:lnTo>
                      <a:pt x="559008" y="22620"/>
                    </a:lnTo>
                    <a:lnTo>
                      <a:pt x="562063" y="21763"/>
                    </a:lnTo>
                    <a:lnTo>
                      <a:pt x="565117" y="20861"/>
                    </a:lnTo>
                    <a:lnTo>
                      <a:pt x="568172" y="19913"/>
                    </a:lnTo>
                    <a:lnTo>
                      <a:pt x="571227" y="18995"/>
                    </a:lnTo>
                    <a:lnTo>
                      <a:pt x="574281" y="18105"/>
                    </a:lnTo>
                    <a:lnTo>
                      <a:pt x="577336" y="17244"/>
                    </a:lnTo>
                    <a:lnTo>
                      <a:pt x="580391" y="16412"/>
                    </a:lnTo>
                    <a:lnTo>
                      <a:pt x="583446" y="15609"/>
                    </a:lnTo>
                    <a:lnTo>
                      <a:pt x="586500" y="14836"/>
                    </a:lnTo>
                    <a:lnTo>
                      <a:pt x="589555" y="14093"/>
                    </a:lnTo>
                    <a:lnTo>
                      <a:pt x="592610" y="13380"/>
                    </a:lnTo>
                    <a:lnTo>
                      <a:pt x="595664" y="12635"/>
                    </a:lnTo>
                    <a:lnTo>
                      <a:pt x="598719" y="11858"/>
                    </a:lnTo>
                    <a:lnTo>
                      <a:pt x="601774" y="11112"/>
                    </a:lnTo>
                    <a:lnTo>
                      <a:pt x="604828" y="10397"/>
                    </a:lnTo>
                    <a:lnTo>
                      <a:pt x="607883" y="9712"/>
                    </a:lnTo>
                    <a:lnTo>
                      <a:pt x="610938" y="9059"/>
                    </a:lnTo>
                    <a:lnTo>
                      <a:pt x="613992" y="8436"/>
                    </a:lnTo>
                    <a:lnTo>
                      <a:pt x="617047" y="7845"/>
                    </a:lnTo>
                    <a:lnTo>
                      <a:pt x="620102" y="7286"/>
                    </a:lnTo>
                    <a:lnTo>
                      <a:pt x="623157" y="6758"/>
                    </a:lnTo>
                    <a:lnTo>
                      <a:pt x="626211" y="6211"/>
                    </a:lnTo>
                    <a:lnTo>
                      <a:pt x="629266" y="5643"/>
                    </a:lnTo>
                    <a:lnTo>
                      <a:pt x="632321" y="5108"/>
                    </a:lnTo>
                    <a:lnTo>
                      <a:pt x="635375" y="4605"/>
                    </a:lnTo>
                    <a:lnTo>
                      <a:pt x="638430" y="4134"/>
                    </a:lnTo>
                    <a:lnTo>
                      <a:pt x="641485" y="3695"/>
                    </a:lnTo>
                    <a:lnTo>
                      <a:pt x="644539" y="3290"/>
                    </a:lnTo>
                    <a:lnTo>
                      <a:pt x="647594" y="2916"/>
                    </a:lnTo>
                    <a:lnTo>
                      <a:pt x="650649" y="2576"/>
                    </a:lnTo>
                    <a:lnTo>
                      <a:pt x="653703" y="2269"/>
                    </a:lnTo>
                    <a:lnTo>
                      <a:pt x="656758" y="1950"/>
                    </a:lnTo>
                    <a:lnTo>
                      <a:pt x="659813" y="1621"/>
                    </a:lnTo>
                    <a:lnTo>
                      <a:pt x="662867" y="1325"/>
                    </a:lnTo>
                    <a:lnTo>
                      <a:pt x="665922" y="1062"/>
                    </a:lnTo>
                    <a:lnTo>
                      <a:pt x="668977" y="832"/>
                    </a:lnTo>
                    <a:lnTo>
                      <a:pt x="672031" y="636"/>
                    </a:lnTo>
                    <a:lnTo>
                      <a:pt x="675086" y="473"/>
                    </a:lnTo>
                    <a:lnTo>
                      <a:pt x="678141" y="343"/>
                    </a:lnTo>
                    <a:lnTo>
                      <a:pt x="681196" y="247"/>
                    </a:lnTo>
                    <a:lnTo>
                      <a:pt x="684250" y="185"/>
                    </a:lnTo>
                    <a:lnTo>
                      <a:pt x="687305" y="117"/>
                    </a:lnTo>
                    <a:lnTo>
                      <a:pt x="690360" y="44"/>
                    </a:lnTo>
                    <a:lnTo>
                      <a:pt x="693414" y="5"/>
                    </a:lnTo>
                    <a:lnTo>
                      <a:pt x="696469" y="0"/>
                    </a:lnTo>
                    <a:lnTo>
                      <a:pt x="699524" y="28"/>
                    </a:lnTo>
                    <a:lnTo>
                      <a:pt x="702578" y="90"/>
                    </a:lnTo>
                    <a:lnTo>
                      <a:pt x="705633" y="185"/>
                    </a:lnTo>
                    <a:lnTo>
                      <a:pt x="708688" y="314"/>
                    </a:lnTo>
                    <a:lnTo>
                      <a:pt x="711742" y="476"/>
                    </a:lnTo>
                    <a:lnTo>
                      <a:pt x="714797" y="672"/>
                    </a:lnTo>
                    <a:lnTo>
                      <a:pt x="717852" y="865"/>
                    </a:lnTo>
                    <a:lnTo>
                      <a:pt x="720906" y="1055"/>
                    </a:lnTo>
                    <a:lnTo>
                      <a:pt x="723961" y="1278"/>
                    </a:lnTo>
                    <a:lnTo>
                      <a:pt x="727016" y="1535"/>
                    </a:lnTo>
                    <a:lnTo>
                      <a:pt x="730071" y="1825"/>
                    </a:lnTo>
                    <a:lnTo>
                      <a:pt x="733125" y="2148"/>
                    </a:lnTo>
                    <a:lnTo>
                      <a:pt x="736180" y="2504"/>
                    </a:lnTo>
                    <a:lnTo>
                      <a:pt x="739235" y="2894"/>
                    </a:lnTo>
                    <a:lnTo>
                      <a:pt x="742289" y="3316"/>
                    </a:lnTo>
                    <a:lnTo>
                      <a:pt x="745344" y="3770"/>
                    </a:lnTo>
                    <a:lnTo>
                      <a:pt x="748399" y="4221"/>
                    </a:lnTo>
                    <a:lnTo>
                      <a:pt x="751453" y="4667"/>
                    </a:lnTo>
                    <a:lnTo>
                      <a:pt x="754508" y="5146"/>
                    </a:lnTo>
                    <a:lnTo>
                      <a:pt x="757563" y="5657"/>
                    </a:lnTo>
                    <a:lnTo>
                      <a:pt x="760617" y="6200"/>
                    </a:lnTo>
                    <a:lnTo>
                      <a:pt x="763672" y="6776"/>
                    </a:lnTo>
                    <a:lnTo>
                      <a:pt x="766727" y="7383"/>
                    </a:lnTo>
                    <a:lnTo>
                      <a:pt x="769782" y="8022"/>
                    </a:lnTo>
                    <a:lnTo>
                      <a:pt x="772836" y="8692"/>
                    </a:lnTo>
                    <a:lnTo>
                      <a:pt x="775891" y="9394"/>
                    </a:lnTo>
                    <a:lnTo>
                      <a:pt x="778946" y="10087"/>
                    </a:lnTo>
                    <a:lnTo>
                      <a:pt x="782000" y="10770"/>
                    </a:lnTo>
                    <a:lnTo>
                      <a:pt x="785055" y="11484"/>
                    </a:lnTo>
                    <a:lnTo>
                      <a:pt x="788110" y="12229"/>
                    </a:lnTo>
                    <a:lnTo>
                      <a:pt x="791164" y="13005"/>
                    </a:lnTo>
                    <a:lnTo>
                      <a:pt x="794219" y="13811"/>
                    </a:lnTo>
                    <a:lnTo>
                      <a:pt x="797274" y="14647"/>
                    </a:lnTo>
                    <a:lnTo>
                      <a:pt x="800328" y="15513"/>
                    </a:lnTo>
                    <a:lnTo>
                      <a:pt x="803383" y="16408"/>
                    </a:lnTo>
                    <a:lnTo>
                      <a:pt x="806438" y="17334"/>
                    </a:lnTo>
                    <a:lnTo>
                      <a:pt x="809492" y="18241"/>
                    </a:lnTo>
                    <a:lnTo>
                      <a:pt x="812547" y="19131"/>
                    </a:lnTo>
                    <a:lnTo>
                      <a:pt x="815602" y="20050"/>
                    </a:lnTo>
                    <a:lnTo>
                      <a:pt x="818657" y="20997"/>
                    </a:lnTo>
                    <a:lnTo>
                      <a:pt x="821711" y="21973"/>
                    </a:lnTo>
                    <a:lnTo>
                      <a:pt x="824766" y="22977"/>
                    </a:lnTo>
                    <a:lnTo>
                      <a:pt x="827821" y="24009"/>
                    </a:lnTo>
                    <a:lnTo>
                      <a:pt x="830875" y="25068"/>
                    </a:lnTo>
                    <a:lnTo>
                      <a:pt x="833930" y="26155"/>
                    </a:lnTo>
                    <a:lnTo>
                      <a:pt x="836985" y="27268"/>
                    </a:lnTo>
                    <a:lnTo>
                      <a:pt x="840039" y="28353"/>
                    </a:lnTo>
                    <a:lnTo>
                      <a:pt x="843094" y="29410"/>
                    </a:lnTo>
                    <a:lnTo>
                      <a:pt x="846149" y="30493"/>
                    </a:lnTo>
                    <a:lnTo>
                      <a:pt x="849203" y="31602"/>
                    </a:lnTo>
                    <a:lnTo>
                      <a:pt x="852258" y="32737"/>
                    </a:lnTo>
                    <a:lnTo>
                      <a:pt x="855313" y="33897"/>
                    </a:lnTo>
                    <a:lnTo>
                      <a:pt x="858368" y="35083"/>
                    </a:lnTo>
                    <a:lnTo>
                      <a:pt x="861422" y="36292"/>
                    </a:lnTo>
                    <a:lnTo>
                      <a:pt x="864477" y="37528"/>
                    </a:lnTo>
                    <a:lnTo>
                      <a:pt x="867532" y="38786"/>
                    </a:lnTo>
                    <a:lnTo>
                      <a:pt x="870586" y="40004"/>
                    </a:lnTo>
                    <a:lnTo>
                      <a:pt x="873641" y="41180"/>
                    </a:lnTo>
                    <a:lnTo>
                      <a:pt x="876696" y="42380"/>
                    </a:lnTo>
                    <a:lnTo>
                      <a:pt x="879750" y="43604"/>
                    </a:lnTo>
                    <a:lnTo>
                      <a:pt x="882805" y="44849"/>
                    </a:lnTo>
                    <a:lnTo>
                      <a:pt x="885860" y="46116"/>
                    </a:lnTo>
                    <a:lnTo>
                      <a:pt x="888914" y="47407"/>
                    </a:lnTo>
                    <a:lnTo>
                      <a:pt x="891969" y="48719"/>
                    </a:lnTo>
                    <a:lnTo>
                      <a:pt x="895024" y="50052"/>
                    </a:lnTo>
                    <a:lnTo>
                      <a:pt x="898078" y="51405"/>
                    </a:lnTo>
                    <a:lnTo>
                      <a:pt x="901133" y="52704"/>
                    </a:lnTo>
                    <a:lnTo>
                      <a:pt x="904188" y="53950"/>
                    </a:lnTo>
                    <a:lnTo>
                      <a:pt x="907243" y="55214"/>
                    </a:lnTo>
                    <a:lnTo>
                      <a:pt x="910297" y="56499"/>
                    </a:lnTo>
                    <a:lnTo>
                      <a:pt x="913352" y="57803"/>
                    </a:lnTo>
                    <a:lnTo>
                      <a:pt x="916407" y="59126"/>
                    </a:lnTo>
                    <a:lnTo>
                      <a:pt x="919461" y="60468"/>
                    </a:lnTo>
                    <a:lnTo>
                      <a:pt x="922516" y="61828"/>
                    </a:lnTo>
                    <a:lnTo>
                      <a:pt x="925571" y="63206"/>
                    </a:lnTo>
                    <a:lnTo>
                      <a:pt x="928625" y="64602"/>
                    </a:lnTo>
                    <a:lnTo>
                      <a:pt x="931680" y="65930"/>
                    </a:lnTo>
                    <a:lnTo>
                      <a:pt x="934735" y="67189"/>
                    </a:lnTo>
                    <a:lnTo>
                      <a:pt x="937789" y="68466"/>
                    </a:lnTo>
                    <a:lnTo>
                      <a:pt x="940844" y="69759"/>
                    </a:lnTo>
                    <a:lnTo>
                      <a:pt x="943899" y="71068"/>
                    </a:lnTo>
                    <a:lnTo>
                      <a:pt x="946954" y="72392"/>
                    </a:lnTo>
                    <a:lnTo>
                      <a:pt x="950008" y="73733"/>
                    </a:lnTo>
                    <a:lnTo>
                      <a:pt x="953063" y="75088"/>
                    </a:lnTo>
                    <a:lnTo>
                      <a:pt x="956118" y="76457"/>
                    </a:lnTo>
                    <a:lnTo>
                      <a:pt x="959172" y="77842"/>
                    </a:lnTo>
                    <a:lnTo>
                      <a:pt x="962227" y="79145"/>
                    </a:lnTo>
                    <a:lnTo>
                      <a:pt x="965282" y="80368"/>
                    </a:lnTo>
                    <a:lnTo>
                      <a:pt x="968336" y="81604"/>
                    </a:lnTo>
                    <a:lnTo>
                      <a:pt x="971391" y="82853"/>
                    </a:lnTo>
                    <a:lnTo>
                      <a:pt x="974446" y="84115"/>
                    </a:lnTo>
                    <a:lnTo>
                      <a:pt x="977500" y="85391"/>
                    </a:lnTo>
                    <a:lnTo>
                      <a:pt x="980555" y="86676"/>
                    </a:lnTo>
                    <a:lnTo>
                      <a:pt x="983610" y="87976"/>
                    </a:lnTo>
                    <a:lnTo>
                      <a:pt x="986664" y="89286"/>
                    </a:lnTo>
                    <a:lnTo>
                      <a:pt x="989719" y="90607"/>
                    </a:lnTo>
                    <a:lnTo>
                      <a:pt x="992774" y="91837"/>
                    </a:lnTo>
                    <a:lnTo>
                      <a:pt x="995828" y="92976"/>
                    </a:lnTo>
                    <a:lnTo>
                      <a:pt x="998883" y="94125"/>
                    </a:lnTo>
                    <a:lnTo>
                      <a:pt x="1001938" y="95283"/>
                    </a:lnTo>
                    <a:lnTo>
                      <a:pt x="1004993" y="96453"/>
                    </a:lnTo>
                    <a:lnTo>
                      <a:pt x="1008047" y="97631"/>
                    </a:lnTo>
                    <a:lnTo>
                      <a:pt x="1011102" y="98818"/>
                    </a:lnTo>
                    <a:lnTo>
                      <a:pt x="1014157" y="100015"/>
                    </a:lnTo>
                    <a:lnTo>
                      <a:pt x="1017211" y="101219"/>
                    </a:lnTo>
                    <a:lnTo>
                      <a:pt x="1020266" y="102432"/>
                    </a:lnTo>
                    <a:lnTo>
                      <a:pt x="1023321" y="103545"/>
                    </a:lnTo>
                    <a:lnTo>
                      <a:pt x="1026375" y="104561"/>
                    </a:lnTo>
                    <a:lnTo>
                      <a:pt x="1029430" y="105583"/>
                    </a:lnTo>
                    <a:lnTo>
                      <a:pt x="1032485" y="106614"/>
                    </a:lnTo>
                    <a:lnTo>
                      <a:pt x="1035539" y="107650"/>
                    </a:lnTo>
                    <a:lnTo>
                      <a:pt x="1038594" y="108694"/>
                    </a:lnTo>
                    <a:lnTo>
                      <a:pt x="1041649" y="109744"/>
                    </a:lnTo>
                    <a:lnTo>
                      <a:pt x="1044704" y="110799"/>
                    </a:lnTo>
                    <a:lnTo>
                      <a:pt x="1047758" y="111861"/>
                    </a:lnTo>
                    <a:lnTo>
                      <a:pt x="1050813" y="112930"/>
                    </a:lnTo>
                    <a:lnTo>
                      <a:pt x="1053868" y="113894"/>
                    </a:lnTo>
                    <a:lnTo>
                      <a:pt x="1056922" y="114756"/>
                    </a:lnTo>
                    <a:lnTo>
                      <a:pt x="1059977" y="115623"/>
                    </a:lnTo>
                    <a:lnTo>
                      <a:pt x="1063032" y="116495"/>
                    </a:lnTo>
                    <a:lnTo>
                      <a:pt x="1066086" y="117372"/>
                    </a:lnTo>
                    <a:lnTo>
                      <a:pt x="1069141" y="118253"/>
                    </a:lnTo>
                    <a:lnTo>
                      <a:pt x="1072196" y="119138"/>
                    </a:lnTo>
                    <a:lnTo>
                      <a:pt x="1075250" y="120027"/>
                    </a:lnTo>
                    <a:lnTo>
                      <a:pt x="1078305" y="120919"/>
                    </a:lnTo>
                    <a:lnTo>
                      <a:pt x="1081360" y="121815"/>
                    </a:lnTo>
                    <a:lnTo>
                      <a:pt x="1084414" y="122610"/>
                    </a:lnTo>
                    <a:lnTo>
                      <a:pt x="1087469" y="123302"/>
                    </a:lnTo>
                    <a:lnTo>
                      <a:pt x="1090524" y="123998"/>
                    </a:lnTo>
                    <a:lnTo>
                      <a:pt x="1093579" y="124696"/>
                    </a:lnTo>
                    <a:lnTo>
                      <a:pt x="1096633" y="125397"/>
                    </a:lnTo>
                    <a:lnTo>
                      <a:pt x="1099688" y="126099"/>
                    </a:lnTo>
                    <a:lnTo>
                      <a:pt x="1102743" y="126805"/>
                    </a:lnTo>
                    <a:lnTo>
                      <a:pt x="1105797" y="127512"/>
                    </a:lnTo>
                    <a:lnTo>
                      <a:pt x="1108852" y="128222"/>
                    </a:lnTo>
                    <a:lnTo>
                      <a:pt x="1111907" y="128932"/>
                    </a:lnTo>
                    <a:lnTo>
                      <a:pt x="1114961" y="129548"/>
                    </a:lnTo>
                    <a:lnTo>
                      <a:pt x="1118016" y="130067"/>
                    </a:lnTo>
                    <a:lnTo>
                      <a:pt x="1121071" y="130588"/>
                    </a:lnTo>
                    <a:lnTo>
                      <a:pt x="1124125" y="131111"/>
                    </a:lnTo>
                    <a:lnTo>
                      <a:pt x="1127180" y="131634"/>
                    </a:lnTo>
                    <a:lnTo>
                      <a:pt x="1130235" y="132158"/>
                    </a:lnTo>
                    <a:lnTo>
                      <a:pt x="1133290" y="132682"/>
                    </a:lnTo>
                    <a:lnTo>
                      <a:pt x="1136344" y="133207"/>
                    </a:lnTo>
                    <a:lnTo>
                      <a:pt x="1139399" y="133733"/>
                    </a:lnTo>
                    <a:lnTo>
                      <a:pt x="1142454" y="134259"/>
                    </a:lnTo>
                    <a:lnTo>
                      <a:pt x="1145508" y="134700"/>
                    </a:lnTo>
                    <a:lnTo>
                      <a:pt x="1148567" y="135055"/>
                    </a:lnTo>
                    <a:lnTo>
                      <a:pt x="1151611" y="135411"/>
                    </a:lnTo>
                    <a:lnTo>
                      <a:pt x="1154668" y="135766"/>
                    </a:lnTo>
                    <a:lnTo>
                      <a:pt x="1157726" y="136121"/>
                    </a:lnTo>
                    <a:lnTo>
                      <a:pt x="1160783" y="136183"/>
                    </a:lnTo>
                    <a:lnTo>
                      <a:pt x="1163840" y="136183"/>
                    </a:lnTo>
                    <a:lnTo>
                      <a:pt x="1166897" y="136183"/>
                    </a:lnTo>
                    <a:lnTo>
                      <a:pt x="1169942" y="136183"/>
                    </a:lnTo>
                    <a:lnTo>
                      <a:pt x="1172999" y="136183"/>
                    </a:lnTo>
                    <a:lnTo>
                      <a:pt x="1176056" y="136183"/>
                    </a:lnTo>
                    <a:lnTo>
                      <a:pt x="1179114" y="136183"/>
                    </a:lnTo>
                    <a:lnTo>
                      <a:pt x="1182171" y="136183"/>
                    </a:lnTo>
                    <a:lnTo>
                      <a:pt x="1185215" y="136183"/>
                    </a:lnTo>
                    <a:lnTo>
                      <a:pt x="1188273" y="136183"/>
                    </a:lnTo>
                    <a:lnTo>
                      <a:pt x="1191330" y="136183"/>
                    </a:lnTo>
                    <a:lnTo>
                      <a:pt x="1194387" y="136183"/>
                    </a:lnTo>
                    <a:lnTo>
                      <a:pt x="1197432" y="136183"/>
                    </a:lnTo>
                    <a:lnTo>
                      <a:pt x="1200489" y="136183"/>
                    </a:lnTo>
                    <a:lnTo>
                      <a:pt x="1203546" y="136183"/>
                    </a:lnTo>
                    <a:lnTo>
                      <a:pt x="1206603" y="136183"/>
                    </a:lnTo>
                    <a:lnTo>
                      <a:pt x="1209661" y="136183"/>
                    </a:lnTo>
                    <a:lnTo>
                      <a:pt x="1212718" y="136183"/>
                    </a:lnTo>
                    <a:lnTo>
                      <a:pt x="1215762" y="136183"/>
                    </a:lnTo>
                    <a:lnTo>
                      <a:pt x="1218819" y="136183"/>
                    </a:lnTo>
                    <a:lnTo>
                      <a:pt x="1221877" y="136183"/>
                    </a:lnTo>
                    <a:lnTo>
                      <a:pt x="1224934" y="136183"/>
                    </a:lnTo>
                    <a:lnTo>
                      <a:pt x="1227978" y="136183"/>
                    </a:lnTo>
                    <a:lnTo>
                      <a:pt x="1231036" y="136183"/>
                    </a:lnTo>
                    <a:lnTo>
                      <a:pt x="1234093" y="136183"/>
                    </a:lnTo>
                    <a:lnTo>
                      <a:pt x="1237150" y="136183"/>
                    </a:lnTo>
                    <a:lnTo>
                      <a:pt x="1240207" y="136183"/>
                    </a:lnTo>
                    <a:lnTo>
                      <a:pt x="1243265" y="136183"/>
                    </a:lnTo>
                    <a:lnTo>
                      <a:pt x="1246309" y="136183"/>
                    </a:lnTo>
                    <a:lnTo>
                      <a:pt x="1249366" y="136183"/>
                    </a:lnTo>
                    <a:lnTo>
                      <a:pt x="1252424" y="136183"/>
                    </a:lnTo>
                    <a:lnTo>
                      <a:pt x="1255481" y="136183"/>
                    </a:lnTo>
                    <a:lnTo>
                      <a:pt x="1258538" y="136183"/>
                    </a:lnTo>
                    <a:lnTo>
                      <a:pt x="1261583" y="136183"/>
                    </a:lnTo>
                    <a:lnTo>
                      <a:pt x="1264640" y="136183"/>
                    </a:lnTo>
                    <a:lnTo>
                      <a:pt x="1267697" y="136183"/>
                    </a:lnTo>
                    <a:lnTo>
                      <a:pt x="1270754" y="136183"/>
                    </a:lnTo>
                    <a:lnTo>
                      <a:pt x="1273799" y="136183"/>
                    </a:lnTo>
                    <a:lnTo>
                      <a:pt x="1276856" y="136183"/>
                    </a:lnTo>
                    <a:lnTo>
                      <a:pt x="1279913" y="136183"/>
                    </a:lnTo>
                    <a:lnTo>
                      <a:pt x="1282971" y="136183"/>
                    </a:lnTo>
                    <a:lnTo>
                      <a:pt x="1286028" y="136183"/>
                    </a:lnTo>
                    <a:lnTo>
                      <a:pt x="1289085" y="136183"/>
                    </a:lnTo>
                    <a:lnTo>
                      <a:pt x="1292129" y="136183"/>
                    </a:lnTo>
                    <a:lnTo>
                      <a:pt x="1295187" y="136183"/>
                    </a:lnTo>
                    <a:lnTo>
                      <a:pt x="1298244" y="136183"/>
                    </a:lnTo>
                    <a:lnTo>
                      <a:pt x="1301301" y="136183"/>
                    </a:lnTo>
                    <a:lnTo>
                      <a:pt x="1304346" y="136183"/>
                    </a:lnTo>
                    <a:lnTo>
                      <a:pt x="1307403" y="136183"/>
                    </a:lnTo>
                    <a:lnTo>
                      <a:pt x="1310460" y="136183"/>
                    </a:lnTo>
                    <a:lnTo>
                      <a:pt x="1313517" y="136183"/>
                    </a:lnTo>
                    <a:lnTo>
                      <a:pt x="1316575" y="136183"/>
                    </a:lnTo>
                    <a:lnTo>
                      <a:pt x="1319632" y="136183"/>
                    </a:lnTo>
                    <a:lnTo>
                      <a:pt x="1322676" y="136183"/>
                    </a:lnTo>
                    <a:lnTo>
                      <a:pt x="1325734" y="136183"/>
                    </a:lnTo>
                    <a:lnTo>
                      <a:pt x="1328791" y="136183"/>
                    </a:lnTo>
                    <a:lnTo>
                      <a:pt x="1331848" y="136183"/>
                    </a:lnTo>
                    <a:lnTo>
                      <a:pt x="1334905" y="136183"/>
                    </a:lnTo>
                    <a:lnTo>
                      <a:pt x="1337950" y="136183"/>
                    </a:lnTo>
                    <a:lnTo>
                      <a:pt x="1341007" y="136183"/>
                    </a:lnTo>
                    <a:lnTo>
                      <a:pt x="1344064" y="136183"/>
                    </a:lnTo>
                    <a:lnTo>
                      <a:pt x="1347122" y="136183"/>
                    </a:lnTo>
                    <a:lnTo>
                      <a:pt x="1350166" y="136183"/>
                    </a:lnTo>
                    <a:lnTo>
                      <a:pt x="1353223" y="136183"/>
                    </a:lnTo>
                    <a:lnTo>
                      <a:pt x="1356280" y="136183"/>
                    </a:lnTo>
                    <a:lnTo>
                      <a:pt x="1359338" y="136183"/>
                    </a:lnTo>
                    <a:lnTo>
                      <a:pt x="1362395" y="136183"/>
                    </a:lnTo>
                    <a:lnTo>
                      <a:pt x="1365452" y="136183"/>
                    </a:lnTo>
                    <a:lnTo>
                      <a:pt x="1368497" y="136113"/>
                    </a:lnTo>
                    <a:lnTo>
                      <a:pt x="1371554" y="135943"/>
                    </a:lnTo>
                    <a:lnTo>
                      <a:pt x="1374611" y="135773"/>
                    </a:lnTo>
                    <a:lnTo>
                      <a:pt x="1377668" y="135605"/>
                    </a:lnTo>
                    <a:lnTo>
                      <a:pt x="1380713" y="135436"/>
                    </a:lnTo>
                    <a:lnTo>
                      <a:pt x="1383770" y="135267"/>
                    </a:lnTo>
                    <a:lnTo>
                      <a:pt x="1386827" y="135099"/>
                    </a:lnTo>
                    <a:lnTo>
                      <a:pt x="1389885" y="134934"/>
                    </a:lnTo>
                    <a:lnTo>
                      <a:pt x="1392942" y="134771"/>
                    </a:lnTo>
                    <a:lnTo>
                      <a:pt x="1395986" y="134610"/>
                    </a:lnTo>
                    <a:lnTo>
                      <a:pt x="1399044" y="134449"/>
                    </a:lnTo>
                    <a:lnTo>
                      <a:pt x="1402101" y="134289"/>
                    </a:lnTo>
                    <a:lnTo>
                      <a:pt x="1405158" y="134129"/>
                    </a:lnTo>
                    <a:lnTo>
                      <a:pt x="1408215" y="133969"/>
                    </a:lnTo>
                    <a:lnTo>
                      <a:pt x="1411273" y="133811"/>
                    </a:lnTo>
                    <a:lnTo>
                      <a:pt x="1414317" y="133652"/>
                    </a:lnTo>
                    <a:lnTo>
                      <a:pt x="1417374" y="133494"/>
                    </a:lnTo>
                    <a:lnTo>
                      <a:pt x="1420432" y="133345"/>
                    </a:lnTo>
                    <a:lnTo>
                      <a:pt x="1423489" y="133201"/>
                    </a:lnTo>
                    <a:lnTo>
                      <a:pt x="1426533" y="133057"/>
                    </a:lnTo>
                    <a:lnTo>
                      <a:pt x="1429590" y="132915"/>
                    </a:lnTo>
                    <a:lnTo>
                      <a:pt x="1432648" y="132774"/>
                    </a:lnTo>
                    <a:lnTo>
                      <a:pt x="1435705" y="132634"/>
                    </a:lnTo>
                    <a:lnTo>
                      <a:pt x="1438762" y="132494"/>
                    </a:lnTo>
                    <a:lnTo>
                      <a:pt x="1441819" y="132355"/>
                    </a:lnTo>
                    <a:lnTo>
                      <a:pt x="1444864" y="132218"/>
                    </a:lnTo>
                    <a:lnTo>
                      <a:pt x="1447921" y="132081"/>
                    </a:lnTo>
                    <a:lnTo>
                      <a:pt x="1450978" y="131953"/>
                    </a:lnTo>
                    <a:lnTo>
                      <a:pt x="1454036" y="131833"/>
                    </a:lnTo>
                    <a:lnTo>
                      <a:pt x="1457080" y="131713"/>
                    </a:lnTo>
                    <a:lnTo>
                      <a:pt x="1460137" y="131595"/>
                    </a:lnTo>
                    <a:lnTo>
                      <a:pt x="1463195" y="131478"/>
                    </a:lnTo>
                    <a:lnTo>
                      <a:pt x="1466252" y="131363"/>
                    </a:lnTo>
                    <a:lnTo>
                      <a:pt x="1469309" y="131248"/>
                    </a:lnTo>
                    <a:lnTo>
                      <a:pt x="1472354" y="131136"/>
                    </a:lnTo>
                    <a:lnTo>
                      <a:pt x="1475411" y="131023"/>
                    </a:lnTo>
                    <a:lnTo>
                      <a:pt x="1478468" y="130913"/>
                    </a:lnTo>
                    <a:lnTo>
                      <a:pt x="1481525" y="130810"/>
                    </a:lnTo>
                    <a:lnTo>
                      <a:pt x="1484583" y="130713"/>
                    </a:lnTo>
                    <a:lnTo>
                      <a:pt x="1487640" y="130618"/>
                    </a:lnTo>
                    <a:lnTo>
                      <a:pt x="1490684" y="130525"/>
                    </a:lnTo>
                    <a:lnTo>
                      <a:pt x="1493741" y="130432"/>
                    </a:lnTo>
                    <a:lnTo>
                      <a:pt x="1496799" y="130341"/>
                    </a:lnTo>
                    <a:lnTo>
                      <a:pt x="1499856" y="130252"/>
                    </a:lnTo>
                    <a:lnTo>
                      <a:pt x="1502900" y="130165"/>
                    </a:lnTo>
                    <a:lnTo>
                      <a:pt x="1505958" y="130079"/>
                    </a:lnTo>
                    <a:lnTo>
                      <a:pt x="1509015" y="129994"/>
                    </a:lnTo>
                    <a:lnTo>
                      <a:pt x="1512072" y="129912"/>
                    </a:lnTo>
                    <a:lnTo>
                      <a:pt x="1515129" y="129835"/>
                    </a:lnTo>
                    <a:lnTo>
                      <a:pt x="1518174" y="129759"/>
                    </a:lnTo>
                    <a:lnTo>
                      <a:pt x="1521231" y="129684"/>
                    </a:lnTo>
                    <a:lnTo>
                      <a:pt x="1524288" y="129611"/>
                    </a:lnTo>
                    <a:lnTo>
                      <a:pt x="1524288" y="136183"/>
                    </a:lnTo>
                    <a:lnTo>
                      <a:pt x="1524288" y="136183"/>
                    </a:lnTo>
                    <a:lnTo>
                      <a:pt x="1521231" y="136183"/>
                    </a:lnTo>
                    <a:lnTo>
                      <a:pt x="1518174" y="136183"/>
                    </a:lnTo>
                    <a:lnTo>
                      <a:pt x="1515129" y="136183"/>
                    </a:lnTo>
                    <a:lnTo>
                      <a:pt x="1512072" y="136183"/>
                    </a:lnTo>
                    <a:lnTo>
                      <a:pt x="1509015" y="136183"/>
                    </a:lnTo>
                    <a:lnTo>
                      <a:pt x="1505958" y="136183"/>
                    </a:lnTo>
                    <a:lnTo>
                      <a:pt x="1502900" y="136183"/>
                    </a:lnTo>
                    <a:lnTo>
                      <a:pt x="1499856" y="136183"/>
                    </a:lnTo>
                    <a:lnTo>
                      <a:pt x="1496799" y="136183"/>
                    </a:lnTo>
                    <a:lnTo>
                      <a:pt x="1493741" y="136183"/>
                    </a:lnTo>
                    <a:lnTo>
                      <a:pt x="1490684" y="136183"/>
                    </a:lnTo>
                    <a:lnTo>
                      <a:pt x="1487640" y="136183"/>
                    </a:lnTo>
                    <a:lnTo>
                      <a:pt x="1484583" y="136183"/>
                    </a:lnTo>
                    <a:lnTo>
                      <a:pt x="1481525" y="136183"/>
                    </a:lnTo>
                    <a:lnTo>
                      <a:pt x="1478468" y="136183"/>
                    </a:lnTo>
                    <a:lnTo>
                      <a:pt x="1475411" y="136183"/>
                    </a:lnTo>
                    <a:lnTo>
                      <a:pt x="1472354" y="136183"/>
                    </a:lnTo>
                    <a:lnTo>
                      <a:pt x="1469309" y="136183"/>
                    </a:lnTo>
                    <a:lnTo>
                      <a:pt x="1466252" y="136183"/>
                    </a:lnTo>
                    <a:lnTo>
                      <a:pt x="1463195" y="136183"/>
                    </a:lnTo>
                    <a:lnTo>
                      <a:pt x="1460137" y="136183"/>
                    </a:lnTo>
                    <a:lnTo>
                      <a:pt x="1457080" y="136183"/>
                    </a:lnTo>
                    <a:lnTo>
                      <a:pt x="1454036" y="136183"/>
                    </a:lnTo>
                    <a:lnTo>
                      <a:pt x="1450978" y="136183"/>
                    </a:lnTo>
                    <a:lnTo>
                      <a:pt x="1447921" y="136183"/>
                    </a:lnTo>
                    <a:lnTo>
                      <a:pt x="1444864" y="136183"/>
                    </a:lnTo>
                    <a:lnTo>
                      <a:pt x="1441819" y="136183"/>
                    </a:lnTo>
                    <a:lnTo>
                      <a:pt x="1438762" y="136183"/>
                    </a:lnTo>
                    <a:lnTo>
                      <a:pt x="1435705" y="136183"/>
                    </a:lnTo>
                    <a:lnTo>
                      <a:pt x="1432648" y="136183"/>
                    </a:lnTo>
                    <a:lnTo>
                      <a:pt x="1429590" y="136183"/>
                    </a:lnTo>
                    <a:lnTo>
                      <a:pt x="1426533" y="136183"/>
                    </a:lnTo>
                    <a:lnTo>
                      <a:pt x="1423489" y="136183"/>
                    </a:lnTo>
                    <a:lnTo>
                      <a:pt x="1420432" y="136183"/>
                    </a:lnTo>
                    <a:lnTo>
                      <a:pt x="1417374" y="136183"/>
                    </a:lnTo>
                    <a:lnTo>
                      <a:pt x="1414317" y="136183"/>
                    </a:lnTo>
                    <a:lnTo>
                      <a:pt x="1411273" y="136183"/>
                    </a:lnTo>
                    <a:lnTo>
                      <a:pt x="1408215" y="136183"/>
                    </a:lnTo>
                    <a:lnTo>
                      <a:pt x="1405158" y="136183"/>
                    </a:lnTo>
                    <a:lnTo>
                      <a:pt x="1402101" y="136183"/>
                    </a:lnTo>
                    <a:lnTo>
                      <a:pt x="1399044" y="136183"/>
                    </a:lnTo>
                    <a:lnTo>
                      <a:pt x="1395986" y="136183"/>
                    </a:lnTo>
                    <a:lnTo>
                      <a:pt x="1392942" y="136183"/>
                    </a:lnTo>
                    <a:lnTo>
                      <a:pt x="1389885" y="136183"/>
                    </a:lnTo>
                    <a:lnTo>
                      <a:pt x="1386827" y="136183"/>
                    </a:lnTo>
                    <a:lnTo>
                      <a:pt x="1383770" y="136183"/>
                    </a:lnTo>
                    <a:lnTo>
                      <a:pt x="1380713" y="136183"/>
                    </a:lnTo>
                    <a:lnTo>
                      <a:pt x="1377668" y="136183"/>
                    </a:lnTo>
                    <a:lnTo>
                      <a:pt x="1374611" y="136183"/>
                    </a:lnTo>
                    <a:lnTo>
                      <a:pt x="1371554" y="136183"/>
                    </a:lnTo>
                    <a:lnTo>
                      <a:pt x="1368497" y="136183"/>
                    </a:lnTo>
                    <a:lnTo>
                      <a:pt x="1365452" y="136183"/>
                    </a:lnTo>
                    <a:lnTo>
                      <a:pt x="1362395" y="136183"/>
                    </a:lnTo>
                    <a:lnTo>
                      <a:pt x="1359338" y="136183"/>
                    </a:lnTo>
                    <a:lnTo>
                      <a:pt x="1356280" y="136183"/>
                    </a:lnTo>
                    <a:lnTo>
                      <a:pt x="1353223" y="136183"/>
                    </a:lnTo>
                    <a:lnTo>
                      <a:pt x="1350166" y="136183"/>
                    </a:lnTo>
                    <a:lnTo>
                      <a:pt x="1347122" y="136183"/>
                    </a:lnTo>
                    <a:lnTo>
                      <a:pt x="1344064" y="136183"/>
                    </a:lnTo>
                    <a:lnTo>
                      <a:pt x="1341007" y="136183"/>
                    </a:lnTo>
                    <a:lnTo>
                      <a:pt x="1337950" y="136183"/>
                    </a:lnTo>
                    <a:lnTo>
                      <a:pt x="1334905" y="136183"/>
                    </a:lnTo>
                    <a:lnTo>
                      <a:pt x="1331848" y="136183"/>
                    </a:lnTo>
                    <a:lnTo>
                      <a:pt x="1328791" y="136183"/>
                    </a:lnTo>
                    <a:lnTo>
                      <a:pt x="1325734" y="136183"/>
                    </a:lnTo>
                    <a:lnTo>
                      <a:pt x="1322676" y="136183"/>
                    </a:lnTo>
                    <a:lnTo>
                      <a:pt x="1319632" y="136183"/>
                    </a:lnTo>
                    <a:lnTo>
                      <a:pt x="1316575" y="136183"/>
                    </a:lnTo>
                    <a:lnTo>
                      <a:pt x="1313517" y="136183"/>
                    </a:lnTo>
                    <a:lnTo>
                      <a:pt x="1310460" y="136183"/>
                    </a:lnTo>
                    <a:lnTo>
                      <a:pt x="1307403" y="136183"/>
                    </a:lnTo>
                    <a:lnTo>
                      <a:pt x="1304346" y="136183"/>
                    </a:lnTo>
                    <a:lnTo>
                      <a:pt x="1301301" y="136183"/>
                    </a:lnTo>
                    <a:lnTo>
                      <a:pt x="1298244" y="136183"/>
                    </a:lnTo>
                    <a:lnTo>
                      <a:pt x="1295187" y="136183"/>
                    </a:lnTo>
                    <a:lnTo>
                      <a:pt x="1292129" y="136183"/>
                    </a:lnTo>
                    <a:lnTo>
                      <a:pt x="1289085" y="136183"/>
                    </a:lnTo>
                    <a:lnTo>
                      <a:pt x="1286028" y="136183"/>
                    </a:lnTo>
                    <a:lnTo>
                      <a:pt x="1282971" y="136183"/>
                    </a:lnTo>
                    <a:lnTo>
                      <a:pt x="1279913" y="136183"/>
                    </a:lnTo>
                    <a:lnTo>
                      <a:pt x="1276856" y="136183"/>
                    </a:lnTo>
                    <a:lnTo>
                      <a:pt x="1273799" y="136183"/>
                    </a:lnTo>
                    <a:lnTo>
                      <a:pt x="1270754" y="136183"/>
                    </a:lnTo>
                    <a:lnTo>
                      <a:pt x="1267697" y="136183"/>
                    </a:lnTo>
                    <a:lnTo>
                      <a:pt x="1264640" y="136183"/>
                    </a:lnTo>
                    <a:lnTo>
                      <a:pt x="1261583" y="136183"/>
                    </a:lnTo>
                    <a:lnTo>
                      <a:pt x="1258538" y="136183"/>
                    </a:lnTo>
                    <a:lnTo>
                      <a:pt x="1255481" y="136183"/>
                    </a:lnTo>
                    <a:lnTo>
                      <a:pt x="1252424" y="136183"/>
                    </a:lnTo>
                    <a:lnTo>
                      <a:pt x="1249366" y="136183"/>
                    </a:lnTo>
                    <a:lnTo>
                      <a:pt x="1246309" y="136183"/>
                    </a:lnTo>
                    <a:lnTo>
                      <a:pt x="1243265" y="136183"/>
                    </a:lnTo>
                    <a:lnTo>
                      <a:pt x="1240207" y="136183"/>
                    </a:lnTo>
                    <a:lnTo>
                      <a:pt x="1237150" y="136183"/>
                    </a:lnTo>
                    <a:lnTo>
                      <a:pt x="1234093" y="136183"/>
                    </a:lnTo>
                    <a:lnTo>
                      <a:pt x="1231036" y="136183"/>
                    </a:lnTo>
                    <a:lnTo>
                      <a:pt x="1227978" y="136183"/>
                    </a:lnTo>
                    <a:lnTo>
                      <a:pt x="1224934" y="136183"/>
                    </a:lnTo>
                    <a:lnTo>
                      <a:pt x="1221877" y="136183"/>
                    </a:lnTo>
                    <a:lnTo>
                      <a:pt x="1218819" y="136183"/>
                    </a:lnTo>
                    <a:lnTo>
                      <a:pt x="1215762" y="136183"/>
                    </a:lnTo>
                    <a:lnTo>
                      <a:pt x="1212718" y="136183"/>
                    </a:lnTo>
                    <a:lnTo>
                      <a:pt x="1209661" y="136183"/>
                    </a:lnTo>
                    <a:lnTo>
                      <a:pt x="1206603" y="136183"/>
                    </a:lnTo>
                    <a:lnTo>
                      <a:pt x="1203546" y="136183"/>
                    </a:lnTo>
                    <a:lnTo>
                      <a:pt x="1200489" y="136183"/>
                    </a:lnTo>
                    <a:lnTo>
                      <a:pt x="1197432" y="136183"/>
                    </a:lnTo>
                    <a:lnTo>
                      <a:pt x="1194387" y="136183"/>
                    </a:lnTo>
                    <a:lnTo>
                      <a:pt x="1191330" y="136183"/>
                    </a:lnTo>
                    <a:lnTo>
                      <a:pt x="1188273" y="136183"/>
                    </a:lnTo>
                    <a:lnTo>
                      <a:pt x="1185215" y="136183"/>
                    </a:lnTo>
                    <a:lnTo>
                      <a:pt x="1182171" y="136183"/>
                    </a:lnTo>
                    <a:lnTo>
                      <a:pt x="1179114" y="136183"/>
                    </a:lnTo>
                    <a:lnTo>
                      <a:pt x="1176056" y="136183"/>
                    </a:lnTo>
                    <a:lnTo>
                      <a:pt x="1172999" y="136183"/>
                    </a:lnTo>
                    <a:lnTo>
                      <a:pt x="1169942" y="136183"/>
                    </a:lnTo>
                    <a:lnTo>
                      <a:pt x="1166897" y="136183"/>
                    </a:lnTo>
                    <a:lnTo>
                      <a:pt x="1163840" y="136183"/>
                    </a:lnTo>
                    <a:lnTo>
                      <a:pt x="1160783" y="136183"/>
                    </a:lnTo>
                    <a:lnTo>
                      <a:pt x="1157726" y="136183"/>
                    </a:lnTo>
                    <a:lnTo>
                      <a:pt x="1154668" y="136183"/>
                    </a:lnTo>
                    <a:lnTo>
                      <a:pt x="1151611" y="136183"/>
                    </a:lnTo>
                    <a:lnTo>
                      <a:pt x="1148567" y="136183"/>
                    </a:lnTo>
                    <a:lnTo>
                      <a:pt x="1145508" y="136183"/>
                    </a:lnTo>
                    <a:lnTo>
                      <a:pt x="1142454" y="136183"/>
                    </a:lnTo>
                    <a:lnTo>
                      <a:pt x="1139399" y="136183"/>
                    </a:lnTo>
                    <a:lnTo>
                      <a:pt x="1136344" y="136183"/>
                    </a:lnTo>
                    <a:lnTo>
                      <a:pt x="1133290" y="136183"/>
                    </a:lnTo>
                    <a:lnTo>
                      <a:pt x="1130235" y="136183"/>
                    </a:lnTo>
                    <a:lnTo>
                      <a:pt x="1127180" y="136183"/>
                    </a:lnTo>
                    <a:lnTo>
                      <a:pt x="1124125" y="136183"/>
                    </a:lnTo>
                    <a:lnTo>
                      <a:pt x="1121071" y="136183"/>
                    </a:lnTo>
                    <a:lnTo>
                      <a:pt x="1118016" y="136183"/>
                    </a:lnTo>
                    <a:lnTo>
                      <a:pt x="1114961" y="136183"/>
                    </a:lnTo>
                    <a:lnTo>
                      <a:pt x="1111907" y="136183"/>
                    </a:lnTo>
                    <a:lnTo>
                      <a:pt x="1108852" y="136183"/>
                    </a:lnTo>
                    <a:lnTo>
                      <a:pt x="1105797" y="136183"/>
                    </a:lnTo>
                    <a:lnTo>
                      <a:pt x="1102743" y="136183"/>
                    </a:lnTo>
                    <a:lnTo>
                      <a:pt x="1099688" y="136183"/>
                    </a:lnTo>
                    <a:lnTo>
                      <a:pt x="1096633" y="136183"/>
                    </a:lnTo>
                    <a:lnTo>
                      <a:pt x="1093579" y="136183"/>
                    </a:lnTo>
                    <a:lnTo>
                      <a:pt x="1090524" y="136183"/>
                    </a:lnTo>
                    <a:lnTo>
                      <a:pt x="1087469" y="136183"/>
                    </a:lnTo>
                    <a:lnTo>
                      <a:pt x="1084414" y="136183"/>
                    </a:lnTo>
                    <a:lnTo>
                      <a:pt x="1081360" y="136183"/>
                    </a:lnTo>
                    <a:lnTo>
                      <a:pt x="1078305" y="136183"/>
                    </a:lnTo>
                    <a:lnTo>
                      <a:pt x="1075250" y="136183"/>
                    </a:lnTo>
                    <a:lnTo>
                      <a:pt x="1072196" y="136183"/>
                    </a:lnTo>
                    <a:lnTo>
                      <a:pt x="1069141" y="136183"/>
                    </a:lnTo>
                    <a:lnTo>
                      <a:pt x="1066086" y="136183"/>
                    </a:lnTo>
                    <a:lnTo>
                      <a:pt x="1063032" y="136183"/>
                    </a:lnTo>
                    <a:lnTo>
                      <a:pt x="1059977" y="136183"/>
                    </a:lnTo>
                    <a:lnTo>
                      <a:pt x="1056922" y="136183"/>
                    </a:lnTo>
                    <a:lnTo>
                      <a:pt x="1053868" y="136183"/>
                    </a:lnTo>
                    <a:lnTo>
                      <a:pt x="1050813" y="136183"/>
                    </a:lnTo>
                    <a:lnTo>
                      <a:pt x="1047758" y="136183"/>
                    </a:lnTo>
                    <a:lnTo>
                      <a:pt x="1044704" y="136183"/>
                    </a:lnTo>
                    <a:lnTo>
                      <a:pt x="1041649" y="136183"/>
                    </a:lnTo>
                    <a:lnTo>
                      <a:pt x="1038594" y="136183"/>
                    </a:lnTo>
                    <a:lnTo>
                      <a:pt x="1035539" y="136183"/>
                    </a:lnTo>
                    <a:lnTo>
                      <a:pt x="1032485" y="136183"/>
                    </a:lnTo>
                    <a:lnTo>
                      <a:pt x="1029430" y="136183"/>
                    </a:lnTo>
                    <a:lnTo>
                      <a:pt x="1026375" y="136183"/>
                    </a:lnTo>
                    <a:lnTo>
                      <a:pt x="1023321" y="136183"/>
                    </a:lnTo>
                    <a:lnTo>
                      <a:pt x="1020266" y="136183"/>
                    </a:lnTo>
                    <a:lnTo>
                      <a:pt x="1017211" y="136183"/>
                    </a:lnTo>
                    <a:lnTo>
                      <a:pt x="1014157" y="136183"/>
                    </a:lnTo>
                    <a:lnTo>
                      <a:pt x="1011102" y="136183"/>
                    </a:lnTo>
                    <a:lnTo>
                      <a:pt x="1008047" y="136183"/>
                    </a:lnTo>
                    <a:lnTo>
                      <a:pt x="1004993" y="136183"/>
                    </a:lnTo>
                    <a:lnTo>
                      <a:pt x="1001938" y="136183"/>
                    </a:lnTo>
                    <a:lnTo>
                      <a:pt x="998883" y="136183"/>
                    </a:lnTo>
                    <a:lnTo>
                      <a:pt x="995828" y="136183"/>
                    </a:lnTo>
                    <a:lnTo>
                      <a:pt x="992774" y="136183"/>
                    </a:lnTo>
                    <a:lnTo>
                      <a:pt x="989719" y="136183"/>
                    </a:lnTo>
                    <a:lnTo>
                      <a:pt x="986664" y="136183"/>
                    </a:lnTo>
                    <a:lnTo>
                      <a:pt x="983610" y="136183"/>
                    </a:lnTo>
                    <a:lnTo>
                      <a:pt x="980555" y="136183"/>
                    </a:lnTo>
                    <a:lnTo>
                      <a:pt x="977500" y="136183"/>
                    </a:lnTo>
                    <a:lnTo>
                      <a:pt x="974446" y="136183"/>
                    </a:lnTo>
                    <a:lnTo>
                      <a:pt x="971391" y="136183"/>
                    </a:lnTo>
                    <a:lnTo>
                      <a:pt x="968336" y="136183"/>
                    </a:lnTo>
                    <a:lnTo>
                      <a:pt x="965282" y="136183"/>
                    </a:lnTo>
                    <a:lnTo>
                      <a:pt x="962227" y="136183"/>
                    </a:lnTo>
                    <a:lnTo>
                      <a:pt x="959172" y="136183"/>
                    </a:lnTo>
                    <a:lnTo>
                      <a:pt x="956118" y="136183"/>
                    </a:lnTo>
                    <a:lnTo>
                      <a:pt x="953063" y="136183"/>
                    </a:lnTo>
                    <a:lnTo>
                      <a:pt x="950008" y="136183"/>
                    </a:lnTo>
                    <a:lnTo>
                      <a:pt x="946954" y="136183"/>
                    </a:lnTo>
                    <a:lnTo>
                      <a:pt x="943899" y="136183"/>
                    </a:lnTo>
                    <a:lnTo>
                      <a:pt x="940844" y="136183"/>
                    </a:lnTo>
                    <a:lnTo>
                      <a:pt x="937789" y="136183"/>
                    </a:lnTo>
                    <a:lnTo>
                      <a:pt x="934735" y="136183"/>
                    </a:lnTo>
                    <a:lnTo>
                      <a:pt x="931680" y="136183"/>
                    </a:lnTo>
                    <a:lnTo>
                      <a:pt x="928625" y="136183"/>
                    </a:lnTo>
                    <a:lnTo>
                      <a:pt x="925571" y="136183"/>
                    </a:lnTo>
                    <a:lnTo>
                      <a:pt x="922516" y="136183"/>
                    </a:lnTo>
                    <a:lnTo>
                      <a:pt x="919461" y="136183"/>
                    </a:lnTo>
                    <a:lnTo>
                      <a:pt x="916407" y="136183"/>
                    </a:lnTo>
                    <a:lnTo>
                      <a:pt x="913352" y="136183"/>
                    </a:lnTo>
                    <a:lnTo>
                      <a:pt x="910297" y="136183"/>
                    </a:lnTo>
                    <a:lnTo>
                      <a:pt x="907243" y="136183"/>
                    </a:lnTo>
                    <a:lnTo>
                      <a:pt x="904188" y="136183"/>
                    </a:lnTo>
                    <a:lnTo>
                      <a:pt x="901133" y="136183"/>
                    </a:lnTo>
                    <a:lnTo>
                      <a:pt x="898078" y="136183"/>
                    </a:lnTo>
                    <a:lnTo>
                      <a:pt x="895024" y="136183"/>
                    </a:lnTo>
                    <a:lnTo>
                      <a:pt x="891969" y="136183"/>
                    </a:lnTo>
                    <a:lnTo>
                      <a:pt x="888914" y="136183"/>
                    </a:lnTo>
                    <a:lnTo>
                      <a:pt x="885860" y="136183"/>
                    </a:lnTo>
                    <a:lnTo>
                      <a:pt x="882805" y="136183"/>
                    </a:lnTo>
                    <a:lnTo>
                      <a:pt x="879750" y="136183"/>
                    </a:lnTo>
                    <a:lnTo>
                      <a:pt x="876696" y="136183"/>
                    </a:lnTo>
                    <a:lnTo>
                      <a:pt x="873641" y="136183"/>
                    </a:lnTo>
                    <a:lnTo>
                      <a:pt x="870586" y="136183"/>
                    </a:lnTo>
                    <a:lnTo>
                      <a:pt x="867532" y="136183"/>
                    </a:lnTo>
                    <a:lnTo>
                      <a:pt x="864477" y="136183"/>
                    </a:lnTo>
                    <a:lnTo>
                      <a:pt x="861422" y="136183"/>
                    </a:lnTo>
                    <a:lnTo>
                      <a:pt x="858368" y="136183"/>
                    </a:lnTo>
                    <a:lnTo>
                      <a:pt x="855313" y="136183"/>
                    </a:lnTo>
                    <a:lnTo>
                      <a:pt x="852258" y="136183"/>
                    </a:lnTo>
                    <a:lnTo>
                      <a:pt x="849203" y="136183"/>
                    </a:lnTo>
                    <a:lnTo>
                      <a:pt x="846149" y="136183"/>
                    </a:lnTo>
                    <a:lnTo>
                      <a:pt x="843094" y="136183"/>
                    </a:lnTo>
                    <a:lnTo>
                      <a:pt x="840039" y="136183"/>
                    </a:lnTo>
                    <a:lnTo>
                      <a:pt x="836985" y="136183"/>
                    </a:lnTo>
                    <a:lnTo>
                      <a:pt x="833930" y="136183"/>
                    </a:lnTo>
                    <a:lnTo>
                      <a:pt x="830875" y="136183"/>
                    </a:lnTo>
                    <a:lnTo>
                      <a:pt x="827821" y="136183"/>
                    </a:lnTo>
                    <a:lnTo>
                      <a:pt x="824766" y="136183"/>
                    </a:lnTo>
                    <a:lnTo>
                      <a:pt x="821711" y="136183"/>
                    </a:lnTo>
                    <a:lnTo>
                      <a:pt x="818657" y="136183"/>
                    </a:lnTo>
                    <a:lnTo>
                      <a:pt x="815602" y="136183"/>
                    </a:lnTo>
                    <a:lnTo>
                      <a:pt x="812547" y="136183"/>
                    </a:lnTo>
                    <a:lnTo>
                      <a:pt x="809492" y="136183"/>
                    </a:lnTo>
                    <a:lnTo>
                      <a:pt x="806438" y="136183"/>
                    </a:lnTo>
                    <a:lnTo>
                      <a:pt x="803383" y="136183"/>
                    </a:lnTo>
                    <a:lnTo>
                      <a:pt x="800328" y="136183"/>
                    </a:lnTo>
                    <a:lnTo>
                      <a:pt x="797274" y="136183"/>
                    </a:lnTo>
                    <a:lnTo>
                      <a:pt x="794219" y="136183"/>
                    </a:lnTo>
                    <a:lnTo>
                      <a:pt x="791164" y="136183"/>
                    </a:lnTo>
                    <a:lnTo>
                      <a:pt x="788110" y="136183"/>
                    </a:lnTo>
                    <a:lnTo>
                      <a:pt x="785055" y="136183"/>
                    </a:lnTo>
                    <a:lnTo>
                      <a:pt x="782000" y="136183"/>
                    </a:lnTo>
                    <a:lnTo>
                      <a:pt x="778946" y="136183"/>
                    </a:lnTo>
                    <a:lnTo>
                      <a:pt x="775891" y="136183"/>
                    </a:lnTo>
                    <a:lnTo>
                      <a:pt x="772836" y="136183"/>
                    </a:lnTo>
                    <a:lnTo>
                      <a:pt x="769782" y="136183"/>
                    </a:lnTo>
                    <a:lnTo>
                      <a:pt x="766727" y="136183"/>
                    </a:lnTo>
                    <a:lnTo>
                      <a:pt x="763672" y="136183"/>
                    </a:lnTo>
                    <a:lnTo>
                      <a:pt x="760617" y="136183"/>
                    </a:lnTo>
                    <a:lnTo>
                      <a:pt x="757563" y="136183"/>
                    </a:lnTo>
                    <a:lnTo>
                      <a:pt x="754508" y="136183"/>
                    </a:lnTo>
                    <a:lnTo>
                      <a:pt x="751453" y="136183"/>
                    </a:lnTo>
                    <a:lnTo>
                      <a:pt x="748399" y="136183"/>
                    </a:lnTo>
                    <a:lnTo>
                      <a:pt x="745344" y="136183"/>
                    </a:lnTo>
                    <a:lnTo>
                      <a:pt x="742289" y="136183"/>
                    </a:lnTo>
                    <a:lnTo>
                      <a:pt x="739235" y="136183"/>
                    </a:lnTo>
                    <a:lnTo>
                      <a:pt x="736180" y="136183"/>
                    </a:lnTo>
                    <a:lnTo>
                      <a:pt x="733125" y="136183"/>
                    </a:lnTo>
                    <a:lnTo>
                      <a:pt x="730071" y="136183"/>
                    </a:lnTo>
                    <a:lnTo>
                      <a:pt x="727016" y="136183"/>
                    </a:lnTo>
                    <a:lnTo>
                      <a:pt x="723961" y="136183"/>
                    </a:lnTo>
                    <a:lnTo>
                      <a:pt x="720906" y="136183"/>
                    </a:lnTo>
                    <a:lnTo>
                      <a:pt x="717852" y="136183"/>
                    </a:lnTo>
                    <a:lnTo>
                      <a:pt x="714797" y="136183"/>
                    </a:lnTo>
                    <a:lnTo>
                      <a:pt x="711742" y="136183"/>
                    </a:lnTo>
                    <a:lnTo>
                      <a:pt x="708688" y="136183"/>
                    </a:lnTo>
                    <a:lnTo>
                      <a:pt x="705633" y="136183"/>
                    </a:lnTo>
                    <a:lnTo>
                      <a:pt x="702578" y="136183"/>
                    </a:lnTo>
                    <a:lnTo>
                      <a:pt x="699524" y="136183"/>
                    </a:lnTo>
                    <a:lnTo>
                      <a:pt x="696469" y="136183"/>
                    </a:lnTo>
                    <a:lnTo>
                      <a:pt x="693414" y="136183"/>
                    </a:lnTo>
                    <a:lnTo>
                      <a:pt x="690360" y="136183"/>
                    </a:lnTo>
                    <a:lnTo>
                      <a:pt x="687305" y="136183"/>
                    </a:lnTo>
                    <a:lnTo>
                      <a:pt x="684250" y="136183"/>
                    </a:lnTo>
                    <a:lnTo>
                      <a:pt x="681196" y="136183"/>
                    </a:lnTo>
                    <a:lnTo>
                      <a:pt x="678141" y="136183"/>
                    </a:lnTo>
                    <a:lnTo>
                      <a:pt x="675086" y="136183"/>
                    </a:lnTo>
                    <a:lnTo>
                      <a:pt x="672031" y="136183"/>
                    </a:lnTo>
                    <a:lnTo>
                      <a:pt x="668977" y="136183"/>
                    </a:lnTo>
                    <a:lnTo>
                      <a:pt x="665922" y="136183"/>
                    </a:lnTo>
                    <a:lnTo>
                      <a:pt x="662867" y="136183"/>
                    </a:lnTo>
                    <a:lnTo>
                      <a:pt x="659813" y="136183"/>
                    </a:lnTo>
                    <a:lnTo>
                      <a:pt x="656758" y="136183"/>
                    </a:lnTo>
                    <a:lnTo>
                      <a:pt x="653703" y="136183"/>
                    </a:lnTo>
                    <a:lnTo>
                      <a:pt x="650649" y="136183"/>
                    </a:lnTo>
                    <a:lnTo>
                      <a:pt x="647594" y="136183"/>
                    </a:lnTo>
                    <a:lnTo>
                      <a:pt x="644539" y="136183"/>
                    </a:lnTo>
                    <a:lnTo>
                      <a:pt x="641485" y="136183"/>
                    </a:lnTo>
                    <a:lnTo>
                      <a:pt x="638430" y="136183"/>
                    </a:lnTo>
                    <a:lnTo>
                      <a:pt x="635375" y="136183"/>
                    </a:lnTo>
                    <a:lnTo>
                      <a:pt x="632321" y="136183"/>
                    </a:lnTo>
                    <a:lnTo>
                      <a:pt x="629266" y="136183"/>
                    </a:lnTo>
                    <a:lnTo>
                      <a:pt x="626211" y="136183"/>
                    </a:lnTo>
                    <a:lnTo>
                      <a:pt x="623157" y="136183"/>
                    </a:lnTo>
                    <a:lnTo>
                      <a:pt x="620102" y="136183"/>
                    </a:lnTo>
                    <a:lnTo>
                      <a:pt x="617047" y="136183"/>
                    </a:lnTo>
                    <a:lnTo>
                      <a:pt x="613992" y="136183"/>
                    </a:lnTo>
                    <a:lnTo>
                      <a:pt x="610938" y="136183"/>
                    </a:lnTo>
                    <a:lnTo>
                      <a:pt x="607883" y="136183"/>
                    </a:lnTo>
                    <a:lnTo>
                      <a:pt x="604828" y="136183"/>
                    </a:lnTo>
                    <a:lnTo>
                      <a:pt x="601774" y="136183"/>
                    </a:lnTo>
                    <a:lnTo>
                      <a:pt x="598719" y="136183"/>
                    </a:lnTo>
                    <a:lnTo>
                      <a:pt x="595664" y="136183"/>
                    </a:lnTo>
                    <a:lnTo>
                      <a:pt x="592610" y="136183"/>
                    </a:lnTo>
                    <a:lnTo>
                      <a:pt x="589555" y="136183"/>
                    </a:lnTo>
                    <a:lnTo>
                      <a:pt x="586500" y="136183"/>
                    </a:lnTo>
                    <a:lnTo>
                      <a:pt x="583446" y="136183"/>
                    </a:lnTo>
                    <a:lnTo>
                      <a:pt x="580391" y="136183"/>
                    </a:lnTo>
                    <a:lnTo>
                      <a:pt x="577336" y="136183"/>
                    </a:lnTo>
                    <a:lnTo>
                      <a:pt x="574281" y="136183"/>
                    </a:lnTo>
                    <a:lnTo>
                      <a:pt x="571227" y="136183"/>
                    </a:lnTo>
                    <a:lnTo>
                      <a:pt x="568172" y="136183"/>
                    </a:lnTo>
                    <a:lnTo>
                      <a:pt x="565117" y="136183"/>
                    </a:lnTo>
                    <a:lnTo>
                      <a:pt x="562063" y="136183"/>
                    </a:lnTo>
                    <a:lnTo>
                      <a:pt x="559008" y="136183"/>
                    </a:lnTo>
                    <a:lnTo>
                      <a:pt x="555953" y="136183"/>
                    </a:lnTo>
                    <a:lnTo>
                      <a:pt x="552899" y="136183"/>
                    </a:lnTo>
                    <a:lnTo>
                      <a:pt x="549844" y="136183"/>
                    </a:lnTo>
                    <a:lnTo>
                      <a:pt x="546789" y="136183"/>
                    </a:lnTo>
                    <a:lnTo>
                      <a:pt x="543735" y="136183"/>
                    </a:lnTo>
                    <a:lnTo>
                      <a:pt x="540680" y="136183"/>
                    </a:lnTo>
                    <a:lnTo>
                      <a:pt x="537625" y="136183"/>
                    </a:lnTo>
                    <a:lnTo>
                      <a:pt x="534571" y="136183"/>
                    </a:lnTo>
                    <a:lnTo>
                      <a:pt x="531516" y="136183"/>
                    </a:lnTo>
                    <a:lnTo>
                      <a:pt x="528461" y="136183"/>
                    </a:lnTo>
                    <a:lnTo>
                      <a:pt x="525406" y="136183"/>
                    </a:lnTo>
                    <a:lnTo>
                      <a:pt x="522352" y="136183"/>
                    </a:lnTo>
                    <a:lnTo>
                      <a:pt x="519297" y="136183"/>
                    </a:lnTo>
                    <a:lnTo>
                      <a:pt x="516242" y="136183"/>
                    </a:lnTo>
                    <a:lnTo>
                      <a:pt x="513188" y="136183"/>
                    </a:lnTo>
                    <a:lnTo>
                      <a:pt x="510133" y="136183"/>
                    </a:lnTo>
                    <a:lnTo>
                      <a:pt x="507078" y="136183"/>
                    </a:lnTo>
                    <a:lnTo>
                      <a:pt x="504024" y="136183"/>
                    </a:lnTo>
                    <a:lnTo>
                      <a:pt x="500969" y="136183"/>
                    </a:lnTo>
                    <a:lnTo>
                      <a:pt x="497914" y="136183"/>
                    </a:lnTo>
                    <a:lnTo>
                      <a:pt x="494860" y="136183"/>
                    </a:lnTo>
                    <a:lnTo>
                      <a:pt x="491805" y="136183"/>
                    </a:lnTo>
                    <a:lnTo>
                      <a:pt x="488750" y="136183"/>
                    </a:lnTo>
                    <a:lnTo>
                      <a:pt x="485696" y="136183"/>
                    </a:lnTo>
                    <a:lnTo>
                      <a:pt x="482641" y="136183"/>
                    </a:lnTo>
                    <a:lnTo>
                      <a:pt x="479586" y="136183"/>
                    </a:lnTo>
                    <a:lnTo>
                      <a:pt x="476531" y="136183"/>
                    </a:lnTo>
                    <a:lnTo>
                      <a:pt x="473477" y="136183"/>
                    </a:lnTo>
                    <a:lnTo>
                      <a:pt x="470422" y="136183"/>
                    </a:lnTo>
                    <a:lnTo>
                      <a:pt x="467367" y="136183"/>
                    </a:lnTo>
                    <a:lnTo>
                      <a:pt x="464313" y="136183"/>
                    </a:lnTo>
                    <a:lnTo>
                      <a:pt x="461258" y="136183"/>
                    </a:lnTo>
                    <a:lnTo>
                      <a:pt x="458203" y="136183"/>
                    </a:lnTo>
                    <a:lnTo>
                      <a:pt x="455149" y="136183"/>
                    </a:lnTo>
                    <a:lnTo>
                      <a:pt x="452094" y="136183"/>
                    </a:lnTo>
                    <a:lnTo>
                      <a:pt x="449039" y="136183"/>
                    </a:lnTo>
                    <a:lnTo>
                      <a:pt x="445985" y="136183"/>
                    </a:lnTo>
                    <a:lnTo>
                      <a:pt x="442930" y="136183"/>
                    </a:lnTo>
                    <a:lnTo>
                      <a:pt x="439875" y="136183"/>
                    </a:lnTo>
                    <a:lnTo>
                      <a:pt x="436820" y="136183"/>
                    </a:lnTo>
                    <a:lnTo>
                      <a:pt x="433766" y="136183"/>
                    </a:lnTo>
                    <a:lnTo>
                      <a:pt x="430711" y="136183"/>
                    </a:lnTo>
                    <a:lnTo>
                      <a:pt x="427656" y="136183"/>
                    </a:lnTo>
                    <a:lnTo>
                      <a:pt x="424602" y="136183"/>
                    </a:lnTo>
                    <a:lnTo>
                      <a:pt x="421547" y="136183"/>
                    </a:lnTo>
                    <a:lnTo>
                      <a:pt x="418492" y="136183"/>
                    </a:lnTo>
                    <a:lnTo>
                      <a:pt x="415438" y="136183"/>
                    </a:lnTo>
                    <a:lnTo>
                      <a:pt x="412383" y="136183"/>
                    </a:lnTo>
                    <a:lnTo>
                      <a:pt x="409328" y="136183"/>
                    </a:lnTo>
                    <a:lnTo>
                      <a:pt x="406274" y="136183"/>
                    </a:lnTo>
                    <a:lnTo>
                      <a:pt x="403219" y="136183"/>
                    </a:lnTo>
                    <a:lnTo>
                      <a:pt x="400164" y="136183"/>
                    </a:lnTo>
                    <a:lnTo>
                      <a:pt x="397110" y="136183"/>
                    </a:lnTo>
                    <a:lnTo>
                      <a:pt x="394055" y="136183"/>
                    </a:lnTo>
                    <a:lnTo>
                      <a:pt x="391000" y="136183"/>
                    </a:lnTo>
                    <a:lnTo>
                      <a:pt x="387945" y="136183"/>
                    </a:lnTo>
                    <a:lnTo>
                      <a:pt x="384891" y="136183"/>
                    </a:lnTo>
                    <a:lnTo>
                      <a:pt x="381836" y="136183"/>
                    </a:lnTo>
                    <a:lnTo>
                      <a:pt x="378781" y="136183"/>
                    </a:lnTo>
                    <a:lnTo>
                      <a:pt x="375727" y="136183"/>
                    </a:lnTo>
                    <a:lnTo>
                      <a:pt x="372672" y="136183"/>
                    </a:lnTo>
                    <a:lnTo>
                      <a:pt x="369617" y="136183"/>
                    </a:lnTo>
                    <a:lnTo>
                      <a:pt x="366563" y="136183"/>
                    </a:lnTo>
                    <a:lnTo>
                      <a:pt x="363508" y="136183"/>
                    </a:lnTo>
                    <a:lnTo>
                      <a:pt x="360453" y="136183"/>
                    </a:lnTo>
                    <a:lnTo>
                      <a:pt x="357399" y="136183"/>
                    </a:lnTo>
                    <a:lnTo>
                      <a:pt x="354344" y="136183"/>
                    </a:lnTo>
                    <a:lnTo>
                      <a:pt x="351289" y="136183"/>
                    </a:lnTo>
                    <a:lnTo>
                      <a:pt x="348235" y="136183"/>
                    </a:lnTo>
                    <a:lnTo>
                      <a:pt x="345180" y="136183"/>
                    </a:lnTo>
                    <a:lnTo>
                      <a:pt x="342125" y="136183"/>
                    </a:lnTo>
                    <a:lnTo>
                      <a:pt x="339070" y="136183"/>
                    </a:lnTo>
                    <a:lnTo>
                      <a:pt x="336016" y="136183"/>
                    </a:lnTo>
                    <a:lnTo>
                      <a:pt x="332961" y="136183"/>
                    </a:lnTo>
                    <a:lnTo>
                      <a:pt x="329906" y="136183"/>
                    </a:lnTo>
                    <a:lnTo>
                      <a:pt x="326852" y="136183"/>
                    </a:lnTo>
                    <a:lnTo>
                      <a:pt x="323797" y="136183"/>
                    </a:lnTo>
                    <a:lnTo>
                      <a:pt x="320742" y="136183"/>
                    </a:lnTo>
                    <a:lnTo>
                      <a:pt x="317688" y="136183"/>
                    </a:lnTo>
                    <a:lnTo>
                      <a:pt x="314633" y="136183"/>
                    </a:lnTo>
                    <a:lnTo>
                      <a:pt x="311578" y="136183"/>
                    </a:lnTo>
                    <a:lnTo>
                      <a:pt x="308524" y="136183"/>
                    </a:lnTo>
                    <a:lnTo>
                      <a:pt x="305469" y="136183"/>
                    </a:lnTo>
                    <a:lnTo>
                      <a:pt x="302414" y="136183"/>
                    </a:lnTo>
                    <a:lnTo>
                      <a:pt x="299359" y="136183"/>
                    </a:lnTo>
                    <a:lnTo>
                      <a:pt x="296305" y="136183"/>
                    </a:lnTo>
                    <a:lnTo>
                      <a:pt x="293250" y="136183"/>
                    </a:lnTo>
                    <a:lnTo>
                      <a:pt x="290195" y="136183"/>
                    </a:lnTo>
                    <a:lnTo>
                      <a:pt x="287141" y="136183"/>
                    </a:lnTo>
                    <a:lnTo>
                      <a:pt x="284086" y="136183"/>
                    </a:lnTo>
                    <a:lnTo>
                      <a:pt x="281031" y="136183"/>
                    </a:lnTo>
                    <a:lnTo>
                      <a:pt x="277977" y="136183"/>
                    </a:lnTo>
                    <a:lnTo>
                      <a:pt x="274922" y="136183"/>
                    </a:lnTo>
                    <a:lnTo>
                      <a:pt x="271867" y="136183"/>
                    </a:lnTo>
                    <a:lnTo>
                      <a:pt x="268813" y="136183"/>
                    </a:lnTo>
                    <a:lnTo>
                      <a:pt x="265758" y="136183"/>
                    </a:lnTo>
                    <a:lnTo>
                      <a:pt x="262703" y="136183"/>
                    </a:lnTo>
                    <a:lnTo>
                      <a:pt x="259649" y="136183"/>
                    </a:lnTo>
                    <a:lnTo>
                      <a:pt x="256594" y="136183"/>
                    </a:lnTo>
                    <a:lnTo>
                      <a:pt x="253539" y="136183"/>
                    </a:lnTo>
                    <a:lnTo>
                      <a:pt x="250484" y="136183"/>
                    </a:lnTo>
                    <a:lnTo>
                      <a:pt x="247430" y="136183"/>
                    </a:lnTo>
                    <a:lnTo>
                      <a:pt x="244375" y="136183"/>
                    </a:lnTo>
                    <a:lnTo>
                      <a:pt x="241320" y="136183"/>
                    </a:lnTo>
                    <a:lnTo>
                      <a:pt x="238266" y="136183"/>
                    </a:lnTo>
                    <a:lnTo>
                      <a:pt x="235211" y="136183"/>
                    </a:lnTo>
                    <a:lnTo>
                      <a:pt x="232156" y="136183"/>
                    </a:lnTo>
                    <a:lnTo>
                      <a:pt x="229102" y="136183"/>
                    </a:lnTo>
                    <a:lnTo>
                      <a:pt x="226047" y="136183"/>
                    </a:lnTo>
                    <a:lnTo>
                      <a:pt x="222992" y="136183"/>
                    </a:lnTo>
                    <a:lnTo>
                      <a:pt x="219938" y="136183"/>
                    </a:lnTo>
                    <a:lnTo>
                      <a:pt x="216883" y="136183"/>
                    </a:lnTo>
                    <a:lnTo>
                      <a:pt x="213828" y="136183"/>
                    </a:lnTo>
                    <a:lnTo>
                      <a:pt x="210774" y="136183"/>
                    </a:lnTo>
                    <a:lnTo>
                      <a:pt x="207719" y="136183"/>
                    </a:lnTo>
                    <a:lnTo>
                      <a:pt x="204664" y="136183"/>
                    </a:lnTo>
                    <a:lnTo>
                      <a:pt x="201609" y="136183"/>
                    </a:lnTo>
                    <a:lnTo>
                      <a:pt x="198555" y="136183"/>
                    </a:lnTo>
                    <a:lnTo>
                      <a:pt x="195500" y="136183"/>
                    </a:lnTo>
                    <a:lnTo>
                      <a:pt x="192445" y="136183"/>
                    </a:lnTo>
                    <a:lnTo>
                      <a:pt x="189391" y="136183"/>
                    </a:lnTo>
                    <a:lnTo>
                      <a:pt x="186336" y="136183"/>
                    </a:lnTo>
                    <a:lnTo>
                      <a:pt x="183281" y="136183"/>
                    </a:lnTo>
                    <a:lnTo>
                      <a:pt x="180227" y="136183"/>
                    </a:lnTo>
                    <a:lnTo>
                      <a:pt x="177172" y="136183"/>
                    </a:lnTo>
                    <a:lnTo>
                      <a:pt x="174117" y="136183"/>
                    </a:lnTo>
                    <a:lnTo>
                      <a:pt x="171063" y="136183"/>
                    </a:lnTo>
                    <a:lnTo>
                      <a:pt x="168008" y="136183"/>
                    </a:lnTo>
                    <a:lnTo>
                      <a:pt x="164953" y="136183"/>
                    </a:lnTo>
                    <a:lnTo>
                      <a:pt x="161899" y="136183"/>
                    </a:lnTo>
                    <a:lnTo>
                      <a:pt x="158844" y="136183"/>
                    </a:lnTo>
                    <a:lnTo>
                      <a:pt x="155789" y="136183"/>
                    </a:lnTo>
                    <a:lnTo>
                      <a:pt x="152734" y="136183"/>
                    </a:lnTo>
                    <a:lnTo>
                      <a:pt x="149680" y="136183"/>
                    </a:lnTo>
                    <a:lnTo>
                      <a:pt x="146625" y="136183"/>
                    </a:lnTo>
                    <a:lnTo>
                      <a:pt x="143570" y="136183"/>
                    </a:lnTo>
                    <a:lnTo>
                      <a:pt x="140516" y="136183"/>
                    </a:lnTo>
                    <a:lnTo>
                      <a:pt x="137461" y="136183"/>
                    </a:lnTo>
                    <a:lnTo>
                      <a:pt x="134406" y="136183"/>
                    </a:lnTo>
                    <a:lnTo>
                      <a:pt x="131352" y="136183"/>
                    </a:lnTo>
                    <a:lnTo>
                      <a:pt x="128297" y="136183"/>
                    </a:lnTo>
                    <a:lnTo>
                      <a:pt x="125242" y="136183"/>
                    </a:lnTo>
                    <a:lnTo>
                      <a:pt x="122188" y="136183"/>
                    </a:lnTo>
                    <a:lnTo>
                      <a:pt x="119133" y="136183"/>
                    </a:lnTo>
                    <a:lnTo>
                      <a:pt x="116078" y="136183"/>
                    </a:lnTo>
                    <a:lnTo>
                      <a:pt x="113023" y="136183"/>
                    </a:lnTo>
                    <a:lnTo>
                      <a:pt x="109969" y="136183"/>
                    </a:lnTo>
                    <a:lnTo>
                      <a:pt x="106914" y="136183"/>
                    </a:lnTo>
                    <a:lnTo>
                      <a:pt x="103859" y="136183"/>
                    </a:lnTo>
                    <a:lnTo>
                      <a:pt x="100805" y="136183"/>
                    </a:lnTo>
                    <a:lnTo>
                      <a:pt x="97750" y="136183"/>
                    </a:lnTo>
                    <a:lnTo>
                      <a:pt x="94695" y="136183"/>
                    </a:lnTo>
                    <a:lnTo>
                      <a:pt x="91641" y="136183"/>
                    </a:lnTo>
                    <a:lnTo>
                      <a:pt x="88586" y="136183"/>
                    </a:lnTo>
                    <a:lnTo>
                      <a:pt x="85531" y="136183"/>
                    </a:lnTo>
                    <a:lnTo>
                      <a:pt x="82477" y="136183"/>
                    </a:lnTo>
                    <a:lnTo>
                      <a:pt x="79422" y="136183"/>
                    </a:lnTo>
                    <a:lnTo>
                      <a:pt x="76367" y="136183"/>
                    </a:lnTo>
                    <a:lnTo>
                      <a:pt x="73313" y="136183"/>
                    </a:lnTo>
                    <a:lnTo>
                      <a:pt x="70258" y="136183"/>
                    </a:lnTo>
                    <a:lnTo>
                      <a:pt x="67203" y="136183"/>
                    </a:lnTo>
                    <a:lnTo>
                      <a:pt x="64148" y="136183"/>
                    </a:lnTo>
                    <a:lnTo>
                      <a:pt x="61094" y="136183"/>
                    </a:lnTo>
                    <a:lnTo>
                      <a:pt x="58039" y="136183"/>
                    </a:lnTo>
                    <a:lnTo>
                      <a:pt x="54984" y="136183"/>
                    </a:lnTo>
                    <a:lnTo>
                      <a:pt x="51930" y="136183"/>
                    </a:lnTo>
                    <a:lnTo>
                      <a:pt x="48875" y="136183"/>
                    </a:lnTo>
                    <a:lnTo>
                      <a:pt x="45820" y="136183"/>
                    </a:lnTo>
                    <a:lnTo>
                      <a:pt x="42766" y="136183"/>
                    </a:lnTo>
                    <a:lnTo>
                      <a:pt x="39711" y="136183"/>
                    </a:lnTo>
                    <a:lnTo>
                      <a:pt x="36656" y="136183"/>
                    </a:lnTo>
                    <a:lnTo>
                      <a:pt x="33602" y="136183"/>
                    </a:lnTo>
                    <a:lnTo>
                      <a:pt x="30547" y="136183"/>
                    </a:lnTo>
                    <a:lnTo>
                      <a:pt x="27492" y="136183"/>
                    </a:lnTo>
                    <a:lnTo>
                      <a:pt x="24438" y="136183"/>
                    </a:lnTo>
                    <a:lnTo>
                      <a:pt x="21383" y="136183"/>
                    </a:lnTo>
                    <a:lnTo>
                      <a:pt x="18328" y="136183"/>
                    </a:lnTo>
                    <a:lnTo>
                      <a:pt x="15273" y="136183"/>
                    </a:lnTo>
                    <a:lnTo>
                      <a:pt x="12219" y="136183"/>
                    </a:lnTo>
                    <a:lnTo>
                      <a:pt x="9164" y="136183"/>
                    </a:lnTo>
                    <a:lnTo>
                      <a:pt x="6109" y="136183"/>
                    </a:lnTo>
                    <a:lnTo>
                      <a:pt x="3055" y="136183"/>
                    </a:lnTo>
                    <a:lnTo>
                      <a:pt x="0" y="136183"/>
                    </a:lnTo>
                    <a:close/>
                  </a:path>
                </a:pathLst>
              </a:custGeom>
              <a:solidFill>
                <a:srgbClr val="66C2A5">
                  <a:alpha val="50000"/>
                </a:srgbClr>
              </a:solidFill>
              <a:ln w="1279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C54742D2-AA79-AB42-A4B7-18F66A371150}"/>
                  </a:ext>
                </a:extLst>
              </p:cNvPr>
              <p:cNvSpPr/>
              <p:nvPr/>
            </p:nvSpPr>
            <p:spPr>
              <a:xfrm>
                <a:off x="6067917" y="1527848"/>
                <a:ext cx="12845" cy="43728"/>
              </a:xfrm>
              <a:custGeom>
                <a:avLst/>
                <a:gdLst>
                  <a:gd name="connsiteX0" fmla="*/ 70 w 12845"/>
                  <a:gd name="connsiteY0" fmla="*/ 18 h 43728"/>
                  <a:gd name="connsiteX1" fmla="*/ 70 w 12845"/>
                  <a:gd name="connsiteY1" fmla="*/ 43747 h 4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845" h="43728">
                    <a:moveTo>
                      <a:pt x="70" y="18"/>
                    </a:moveTo>
                    <a:lnTo>
                      <a:pt x="70" y="43747"/>
                    </a:lnTo>
                  </a:path>
                </a:pathLst>
              </a:custGeom>
              <a:solidFill>
                <a:srgbClr val="4C4C4C"/>
              </a:solidFill>
              <a:ln w="25585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C2A0DC3A-88BF-F844-937C-6E7C1B0DAF42}"/>
                  </a:ext>
                </a:extLst>
              </p:cNvPr>
              <p:cNvSpPr/>
              <p:nvPr/>
            </p:nvSpPr>
            <p:spPr>
              <a:xfrm>
                <a:off x="6831589" y="1527848"/>
                <a:ext cx="12845" cy="43728"/>
              </a:xfrm>
              <a:custGeom>
                <a:avLst/>
                <a:gdLst>
                  <a:gd name="connsiteX0" fmla="*/ 130 w 12845"/>
                  <a:gd name="connsiteY0" fmla="*/ 18 h 43728"/>
                  <a:gd name="connsiteX1" fmla="*/ 130 w 12845"/>
                  <a:gd name="connsiteY1" fmla="*/ 43747 h 4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845" h="43728">
                    <a:moveTo>
                      <a:pt x="130" y="18"/>
                    </a:moveTo>
                    <a:lnTo>
                      <a:pt x="130" y="43747"/>
                    </a:lnTo>
                  </a:path>
                </a:pathLst>
              </a:custGeom>
              <a:solidFill>
                <a:srgbClr val="4C4C4C"/>
              </a:solidFill>
              <a:ln w="25585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CAEC07DA-9752-3F46-82C1-E481890C9A77}"/>
                  </a:ext>
                </a:extLst>
              </p:cNvPr>
              <p:cNvSpPr/>
              <p:nvPr/>
            </p:nvSpPr>
            <p:spPr>
              <a:xfrm>
                <a:off x="5304245" y="1391665"/>
                <a:ext cx="12845" cy="136183"/>
              </a:xfrm>
              <a:custGeom>
                <a:avLst/>
                <a:gdLst>
                  <a:gd name="connsiteX0" fmla="*/ 0 w 12845"/>
                  <a:gd name="connsiteY0" fmla="*/ 136183 h 136183"/>
                  <a:gd name="connsiteX1" fmla="*/ 0 w 12845"/>
                  <a:gd name="connsiteY1" fmla="*/ 0 h 136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845" h="136183">
                    <a:moveTo>
                      <a:pt x="0" y="136183"/>
                    </a:moveTo>
                    <a:lnTo>
                      <a:pt x="0" y="0"/>
                    </a:lnTo>
                  </a:path>
                </a:pathLst>
              </a:custGeom>
              <a:noFill/>
              <a:ln w="1279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589" name="Group 588">
                <a:extLst>
                  <a:ext uri="{FF2B5EF4-FFF2-40B4-BE49-F238E27FC236}">
                    <a16:creationId xmlns:a16="http://schemas.microsoft.com/office/drawing/2014/main" id="{B2249719-CFCB-9549-9C0F-A358B467AD5A}"/>
                  </a:ext>
                </a:extLst>
              </p:cNvPr>
              <p:cNvGrpSpPr/>
              <p:nvPr/>
            </p:nvGrpSpPr>
            <p:grpSpPr>
              <a:xfrm>
                <a:off x="6614824" y="1333994"/>
                <a:ext cx="303288" cy="215444"/>
                <a:chOff x="6614824" y="1812445"/>
                <a:chExt cx="303288" cy="215444"/>
              </a:xfrm>
            </p:grpSpPr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E83691F6-A1E9-6742-9C8F-DC99992D370E}"/>
                    </a:ext>
                  </a:extLst>
                </p:cNvPr>
                <p:cNvSpPr txBox="1"/>
                <p:nvPr/>
              </p:nvSpPr>
              <p:spPr>
                <a:xfrm>
                  <a:off x="6614824" y="1812445"/>
                  <a:ext cx="3032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66C3A4"/>
                      </a:solidFill>
                      <a:latin typeface="Helvetica" pitchFamily="2" charset="0"/>
                    </a:rPr>
                    <a:t>(x</a:t>
                  </a:r>
                  <a:r>
                    <a:rPr lang="el-GR" sz="800" dirty="0">
                      <a:solidFill>
                        <a:srgbClr val="66C3A4"/>
                      </a:solidFill>
                      <a:latin typeface="Helvetica" pitchFamily="2" charset="0"/>
                    </a:rPr>
                    <a:t>)</a:t>
                  </a:r>
                  <a:endParaRPr lang="en-GB" sz="800" baseline="-25000" dirty="0">
                    <a:solidFill>
                      <a:srgbClr val="66C3A4"/>
                    </a:solidFill>
                    <a:latin typeface="Helvetica" pitchFamily="2" charset="0"/>
                  </a:endParaRPr>
                </a:p>
              </p:txBody>
            </p:sp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EA023F08-F754-3C48-AB30-020A25EBC3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21085" y="1862365"/>
                  <a:ext cx="82800" cy="118800"/>
                </a:xfrm>
                <a:prstGeom prst="rect">
                  <a:avLst/>
                </a:prstGeom>
              </p:spPr>
            </p:pic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89C53952-678B-E84C-9337-8C3641FCDDF5}"/>
                    </a:ext>
                  </a:extLst>
                </p:cNvPr>
                <p:cNvSpPr/>
                <p:nvPr/>
              </p:nvSpPr>
              <p:spPr>
                <a:xfrm>
                  <a:off x="6831589" y="1870116"/>
                  <a:ext cx="12845" cy="136183"/>
                </a:xfrm>
                <a:custGeom>
                  <a:avLst/>
                  <a:gdLst>
                    <a:gd name="connsiteX0" fmla="*/ 0 w 12845"/>
                    <a:gd name="connsiteY0" fmla="*/ 136183 h 136183"/>
                    <a:gd name="connsiteX1" fmla="*/ 0 w 12845"/>
                    <a:gd name="connsiteY1" fmla="*/ 0 h 136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845" h="136183">
                      <a:moveTo>
                        <a:pt x="0" y="13618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9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C146C717-2E92-504F-93DA-0EC6A3930B5D}"/>
                  </a:ext>
                </a:extLst>
              </p:cNvPr>
              <p:cNvSpPr/>
              <p:nvPr/>
            </p:nvSpPr>
            <p:spPr>
              <a:xfrm>
                <a:off x="5304245" y="1527848"/>
                <a:ext cx="1527344" cy="12493"/>
              </a:xfrm>
              <a:custGeom>
                <a:avLst/>
                <a:gdLst>
                  <a:gd name="connsiteX0" fmla="*/ 0 w 1527344"/>
                  <a:gd name="connsiteY0" fmla="*/ 0 h 12493"/>
                  <a:gd name="connsiteX1" fmla="*/ 1527344 w 1527344"/>
                  <a:gd name="connsiteY1" fmla="*/ 0 h 1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27344" h="12493">
                    <a:moveTo>
                      <a:pt x="0" y="0"/>
                    </a:moveTo>
                    <a:lnTo>
                      <a:pt x="1527344" y="0"/>
                    </a:lnTo>
                  </a:path>
                </a:pathLst>
              </a:custGeom>
              <a:noFill/>
              <a:ln w="25585" cap="sq">
                <a:solidFill>
                  <a:srgbClr val="4D4D4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A6C8FDC5-796D-574E-B296-1B7F5224BEB6}"/>
                  </a:ext>
                </a:extLst>
              </p:cNvPr>
              <p:cNvSpPr/>
              <p:nvPr/>
            </p:nvSpPr>
            <p:spPr>
              <a:xfrm>
                <a:off x="5304245" y="1391665"/>
                <a:ext cx="1527344" cy="12493"/>
              </a:xfrm>
              <a:custGeom>
                <a:avLst/>
                <a:gdLst>
                  <a:gd name="connsiteX0" fmla="*/ 0 w 1527344"/>
                  <a:gd name="connsiteY0" fmla="*/ 0 h 12493"/>
                  <a:gd name="connsiteX1" fmla="*/ 1527344 w 1527344"/>
                  <a:gd name="connsiteY1" fmla="*/ 0 h 1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27344" h="12493">
                    <a:moveTo>
                      <a:pt x="0" y="0"/>
                    </a:moveTo>
                    <a:lnTo>
                      <a:pt x="1527344" y="0"/>
                    </a:lnTo>
                  </a:path>
                </a:pathLst>
              </a:custGeom>
              <a:noFill/>
              <a:ln w="1279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709" name="Group 708">
                <a:extLst>
                  <a:ext uri="{FF2B5EF4-FFF2-40B4-BE49-F238E27FC236}">
                    <a16:creationId xmlns:a16="http://schemas.microsoft.com/office/drawing/2014/main" id="{FFAC7648-2225-6C4D-9577-0F2262611A1E}"/>
                  </a:ext>
                </a:extLst>
              </p:cNvPr>
              <p:cNvGrpSpPr/>
              <p:nvPr/>
            </p:nvGrpSpPr>
            <p:grpSpPr>
              <a:xfrm>
                <a:off x="635333" y="1154598"/>
                <a:ext cx="1932596" cy="223064"/>
                <a:chOff x="635333" y="1612029"/>
                <a:chExt cx="1932596" cy="223064"/>
              </a:xfrm>
            </p:grpSpPr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6287D74A-D2BD-B949-826A-5DB4A7B6EBCA}"/>
                    </a:ext>
                  </a:extLst>
                </p:cNvPr>
                <p:cNvSpPr txBox="1"/>
                <p:nvPr/>
              </p:nvSpPr>
              <p:spPr>
                <a:xfrm>
                  <a:off x="635333" y="1619649"/>
                  <a:ext cx="193259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66C1A4"/>
                      </a:solidFill>
                      <a:latin typeface="Helvetica" pitchFamily="2" charset="0"/>
                    </a:rPr>
                    <a:t>TD successor feature,</a:t>
                  </a:r>
                  <a:endParaRPr lang="en-GB" sz="800" baseline="-25000" dirty="0">
                    <a:solidFill>
                      <a:srgbClr val="66C1A4"/>
                    </a:solidFill>
                    <a:latin typeface="Helvetica" pitchFamily="2" charset="0"/>
                  </a:endParaRPr>
                </a:p>
              </p:txBody>
            </p:sp>
            <p:grpSp>
              <p:nvGrpSpPr>
                <p:cNvPr id="590" name="Group 589">
                  <a:extLst>
                    <a:ext uri="{FF2B5EF4-FFF2-40B4-BE49-F238E27FC236}">
                      <a16:creationId xmlns:a16="http://schemas.microsoft.com/office/drawing/2014/main" id="{13261B19-4CF4-FE46-8307-1836D7B9049A}"/>
                    </a:ext>
                  </a:extLst>
                </p:cNvPr>
                <p:cNvGrpSpPr/>
                <p:nvPr/>
              </p:nvGrpSpPr>
              <p:grpSpPr>
                <a:xfrm>
                  <a:off x="1731536" y="1612029"/>
                  <a:ext cx="303288" cy="215444"/>
                  <a:chOff x="6614824" y="1812445"/>
                  <a:chExt cx="303288" cy="215444"/>
                </a:xfrm>
              </p:grpSpPr>
              <p:sp>
                <p:nvSpPr>
                  <p:cNvPr id="591" name="TextBox 590">
                    <a:extLst>
                      <a:ext uri="{FF2B5EF4-FFF2-40B4-BE49-F238E27FC236}">
                        <a16:creationId xmlns:a16="http://schemas.microsoft.com/office/drawing/2014/main" id="{B0FBC8E0-3853-5A4B-8206-FD75480F9B3C}"/>
                      </a:ext>
                    </a:extLst>
                  </p:cNvPr>
                  <p:cNvSpPr txBox="1"/>
                  <p:nvPr/>
                </p:nvSpPr>
                <p:spPr>
                  <a:xfrm>
                    <a:off x="6614824" y="1812445"/>
                    <a:ext cx="30328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:r>
                      <a:rPr lang="en-GB" sz="800" dirty="0">
                        <a:solidFill>
                          <a:srgbClr val="66C3A4"/>
                        </a:solidFill>
                        <a:latin typeface="Helvetica" pitchFamily="2" charset="0"/>
                      </a:rPr>
                      <a:t>(x</a:t>
                    </a:r>
                    <a:r>
                      <a:rPr lang="el-GR" sz="800" dirty="0">
                        <a:solidFill>
                          <a:srgbClr val="66C3A4"/>
                        </a:solidFill>
                        <a:latin typeface="Helvetica" pitchFamily="2" charset="0"/>
                      </a:rPr>
                      <a:t>)</a:t>
                    </a:r>
                    <a:endParaRPr lang="en-GB" sz="800" baseline="-25000" dirty="0">
                      <a:solidFill>
                        <a:srgbClr val="66C3A4"/>
                      </a:solidFill>
                      <a:latin typeface="Helvetica" pitchFamily="2" charset="0"/>
                    </a:endParaRPr>
                  </a:p>
                </p:txBody>
              </p:sp>
              <p:pic>
                <p:nvPicPr>
                  <p:cNvPr id="592" name="Picture 591">
                    <a:extLst>
                      <a:ext uri="{FF2B5EF4-FFF2-40B4-BE49-F238E27FC236}">
                        <a16:creationId xmlns:a16="http://schemas.microsoft.com/office/drawing/2014/main" id="{C34BD3A8-0991-BA45-B3A9-991F3C2252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621085" y="1862365"/>
                    <a:ext cx="82800" cy="118800"/>
                  </a:xfrm>
                  <a:prstGeom prst="rect">
                    <a:avLst/>
                  </a:prstGeom>
                </p:spPr>
              </p:pic>
              <p:sp>
                <p:nvSpPr>
                  <p:cNvPr id="593" name="Freeform 592">
                    <a:extLst>
                      <a:ext uri="{FF2B5EF4-FFF2-40B4-BE49-F238E27FC236}">
                        <a16:creationId xmlns:a16="http://schemas.microsoft.com/office/drawing/2014/main" id="{FA0F15D5-F579-2D49-87FF-24F48894BEA6}"/>
                      </a:ext>
                    </a:extLst>
                  </p:cNvPr>
                  <p:cNvSpPr/>
                  <p:nvPr/>
                </p:nvSpPr>
                <p:spPr>
                  <a:xfrm>
                    <a:off x="6831589" y="1870116"/>
                    <a:ext cx="12845" cy="136183"/>
                  </a:xfrm>
                  <a:custGeom>
                    <a:avLst/>
                    <a:gdLst>
                      <a:gd name="connsiteX0" fmla="*/ 0 w 12845"/>
                      <a:gd name="connsiteY0" fmla="*/ 136183 h 136183"/>
                      <a:gd name="connsiteX1" fmla="*/ 0 w 12845"/>
                      <a:gd name="connsiteY1" fmla="*/ 0 h 136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845" h="136183">
                        <a:moveTo>
                          <a:pt x="0" y="136183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793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619" name="Group 618">
                <a:extLst>
                  <a:ext uri="{FF2B5EF4-FFF2-40B4-BE49-F238E27FC236}">
                    <a16:creationId xmlns:a16="http://schemas.microsoft.com/office/drawing/2014/main" id="{799064C9-A6C6-574F-91E0-A96BAD62622D}"/>
                  </a:ext>
                </a:extLst>
              </p:cNvPr>
              <p:cNvGrpSpPr/>
              <p:nvPr/>
            </p:nvGrpSpPr>
            <p:grpSpPr>
              <a:xfrm>
                <a:off x="3483368" y="1172500"/>
                <a:ext cx="1796304" cy="216541"/>
                <a:chOff x="3483368" y="1217814"/>
                <a:chExt cx="1796304" cy="216541"/>
              </a:xfrm>
            </p:grpSpPr>
            <p:sp>
              <p:nvSpPr>
                <p:cNvPr id="620" name="TextBox 619">
                  <a:extLst>
                    <a:ext uri="{FF2B5EF4-FFF2-40B4-BE49-F238E27FC236}">
                      <a16:creationId xmlns:a16="http://schemas.microsoft.com/office/drawing/2014/main" id="{1CB1E9F0-8B7D-5C47-A41A-1BB5F626B57C}"/>
                    </a:ext>
                  </a:extLst>
                </p:cNvPr>
                <p:cNvSpPr txBox="1"/>
                <p:nvPr/>
              </p:nvSpPr>
              <p:spPr>
                <a:xfrm>
                  <a:off x="3483368" y="1217814"/>
                  <a:ext cx="104067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l-GR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Δ</a:t>
                  </a:r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 = -0.28±0.00 m, </a:t>
                  </a:r>
                </a:p>
              </p:txBody>
            </p:sp>
            <p:sp>
              <p:nvSpPr>
                <p:cNvPr id="622" name="TextBox 621">
                  <a:extLst>
                    <a:ext uri="{FF2B5EF4-FFF2-40B4-BE49-F238E27FC236}">
                      <a16:creationId xmlns:a16="http://schemas.microsoft.com/office/drawing/2014/main" id="{89BF2A6A-9E96-BB43-966E-3C76ED37BD5E}"/>
                    </a:ext>
                  </a:extLst>
                </p:cNvPr>
                <p:cNvSpPr txBox="1"/>
                <p:nvPr/>
              </p:nvSpPr>
              <p:spPr>
                <a:xfrm>
                  <a:off x="4402509" y="1218911"/>
                  <a:ext cx="87716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     = 0.39±0.01</a:t>
                  </a:r>
                </a:p>
              </p:txBody>
            </p:sp>
          </p:grpSp>
          <p:sp>
            <p:nvSpPr>
              <p:cNvPr id="694" name="Freeform 693">
                <a:extLst>
                  <a:ext uri="{FF2B5EF4-FFF2-40B4-BE49-F238E27FC236}">
                    <a16:creationId xmlns:a16="http://schemas.microsoft.com/office/drawing/2014/main" id="{9104F00E-2323-8546-9701-F095AAAE3549}"/>
                  </a:ext>
                </a:extLst>
              </p:cNvPr>
              <p:cNvSpPr/>
              <p:nvPr/>
            </p:nvSpPr>
            <p:spPr>
              <a:xfrm>
                <a:off x="5303964" y="1919956"/>
                <a:ext cx="12761" cy="43441"/>
              </a:xfrm>
              <a:custGeom>
                <a:avLst/>
                <a:gdLst>
                  <a:gd name="connsiteX0" fmla="*/ 11 w 12761"/>
                  <a:gd name="connsiteY0" fmla="*/ 18 h 43441"/>
                  <a:gd name="connsiteX1" fmla="*/ 11 w 12761"/>
                  <a:gd name="connsiteY1" fmla="*/ 43459 h 43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61" h="43441">
                    <a:moveTo>
                      <a:pt x="11" y="18"/>
                    </a:moveTo>
                    <a:lnTo>
                      <a:pt x="11" y="43459"/>
                    </a:lnTo>
                  </a:path>
                </a:pathLst>
              </a:custGeom>
              <a:solidFill>
                <a:srgbClr val="A9A9A9"/>
              </a:solidFill>
              <a:ln w="25446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695" name="Freeform 694">
                <a:extLst>
                  <a:ext uri="{FF2B5EF4-FFF2-40B4-BE49-F238E27FC236}">
                    <a16:creationId xmlns:a16="http://schemas.microsoft.com/office/drawing/2014/main" id="{B049A5E1-693A-C44E-B24F-A76A02F1E360}"/>
                  </a:ext>
                </a:extLst>
              </p:cNvPr>
              <p:cNvSpPr/>
              <p:nvPr/>
            </p:nvSpPr>
            <p:spPr>
              <a:xfrm>
                <a:off x="5303200" y="1534358"/>
                <a:ext cx="12761" cy="43441"/>
              </a:xfrm>
              <a:custGeom>
                <a:avLst/>
                <a:gdLst>
                  <a:gd name="connsiteX0" fmla="*/ 11 w 12761"/>
                  <a:gd name="connsiteY0" fmla="*/ 18 h 43441"/>
                  <a:gd name="connsiteX1" fmla="*/ 11 w 12761"/>
                  <a:gd name="connsiteY1" fmla="*/ 43459 h 43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61" h="43441">
                    <a:moveTo>
                      <a:pt x="11" y="18"/>
                    </a:moveTo>
                    <a:lnTo>
                      <a:pt x="11" y="43459"/>
                    </a:lnTo>
                  </a:path>
                </a:pathLst>
              </a:custGeom>
              <a:solidFill>
                <a:srgbClr val="A9A9A9"/>
              </a:solidFill>
              <a:ln w="25446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6351793C-2BBC-D840-81FB-C18FBD86E5FB}"/>
                  </a:ext>
                </a:extLst>
              </p:cNvPr>
              <p:cNvSpPr/>
              <p:nvPr/>
            </p:nvSpPr>
            <p:spPr>
              <a:xfrm>
                <a:off x="5166797" y="1376134"/>
                <a:ext cx="1757280" cy="359823"/>
              </a:xfrm>
              <a:custGeom>
                <a:avLst/>
                <a:gdLst>
                  <a:gd name="connsiteX0" fmla="*/ 0 w 1757280"/>
                  <a:gd name="connsiteY0" fmla="*/ 359823 h 359823"/>
                  <a:gd name="connsiteX1" fmla="*/ 1757281 w 1757280"/>
                  <a:gd name="connsiteY1" fmla="*/ 359823 h 359823"/>
                  <a:gd name="connsiteX2" fmla="*/ 1757281 w 1757280"/>
                  <a:gd name="connsiteY2" fmla="*/ 0 h 359823"/>
                  <a:gd name="connsiteX3" fmla="*/ 0 w 1757280"/>
                  <a:gd name="connsiteY3" fmla="*/ 0 h 35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7280" h="359823">
                    <a:moveTo>
                      <a:pt x="0" y="359823"/>
                    </a:moveTo>
                    <a:lnTo>
                      <a:pt x="1757281" y="359823"/>
                    </a:lnTo>
                    <a:lnTo>
                      <a:pt x="175728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9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pic>
            <p:nvPicPr>
              <p:cNvPr id="949" name="Picture 948">
                <a:extLst>
                  <a:ext uri="{FF2B5EF4-FFF2-40B4-BE49-F238E27FC236}">
                    <a16:creationId xmlns:a16="http://schemas.microsoft.com/office/drawing/2014/main" id="{62070028-F64E-F144-8D20-6B4782EFF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06333" y="841120"/>
                <a:ext cx="126000" cy="113400"/>
              </a:xfrm>
              <a:prstGeom prst="rect">
                <a:avLst/>
              </a:prstGeom>
            </p:spPr>
          </p:pic>
          <p:pic>
            <p:nvPicPr>
              <p:cNvPr id="950" name="Picture 949">
                <a:extLst>
                  <a:ext uri="{FF2B5EF4-FFF2-40B4-BE49-F238E27FC236}">
                    <a16:creationId xmlns:a16="http://schemas.microsoft.com/office/drawing/2014/main" id="{DCCBE50A-08AC-7945-8B18-E526B61D72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06333" y="1587583"/>
                <a:ext cx="126000" cy="113400"/>
              </a:xfrm>
              <a:prstGeom prst="rect">
                <a:avLst/>
              </a:prstGeom>
            </p:spPr>
          </p:pic>
          <p:pic>
            <p:nvPicPr>
              <p:cNvPr id="951" name="Picture 950">
                <a:extLst>
                  <a:ext uri="{FF2B5EF4-FFF2-40B4-BE49-F238E27FC236}">
                    <a16:creationId xmlns:a16="http://schemas.microsoft.com/office/drawing/2014/main" id="{248DEE83-3203-534C-A571-CBD7C5B9B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06333" y="1206626"/>
                <a:ext cx="126000" cy="113400"/>
              </a:xfrm>
              <a:prstGeom prst="rect">
                <a:avLst/>
              </a:prstGeom>
            </p:spPr>
          </p:pic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E1F4988-BD98-A24B-92C9-237939026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173" y="1069383"/>
                <a:ext cx="0" cy="1120385"/>
              </a:xfrm>
              <a:prstGeom prst="line">
                <a:avLst/>
              </a:prstGeom>
              <a:ln w="19050">
                <a:solidFill>
                  <a:srgbClr val="4D4D4D">
                    <a:alpha val="57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6" name="Freeform 505">
                <a:extLst>
                  <a:ext uri="{FF2B5EF4-FFF2-40B4-BE49-F238E27FC236}">
                    <a16:creationId xmlns:a16="http://schemas.microsoft.com/office/drawing/2014/main" id="{7DCB76A8-EA2C-B545-88EA-94D30DF35824}"/>
                  </a:ext>
                </a:extLst>
              </p:cNvPr>
              <p:cNvSpPr/>
              <p:nvPr/>
            </p:nvSpPr>
            <p:spPr>
              <a:xfrm>
                <a:off x="2968598" y="2182362"/>
                <a:ext cx="47233" cy="45871"/>
              </a:xfrm>
              <a:custGeom>
                <a:avLst/>
                <a:gdLst>
                  <a:gd name="connsiteX0" fmla="*/ 487 w 46633"/>
                  <a:gd name="connsiteY0" fmla="*/ 45899 h 45871"/>
                  <a:gd name="connsiteX1" fmla="*/ 47120 w 46633"/>
                  <a:gd name="connsiteY1" fmla="*/ 28 h 45871"/>
                  <a:gd name="connsiteX2" fmla="*/ 487 w 46633"/>
                  <a:gd name="connsiteY2" fmla="*/ 28 h 45871"/>
                  <a:gd name="connsiteX3" fmla="*/ 47120 w 46633"/>
                  <a:gd name="connsiteY3" fmla="*/ 45899 h 45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33" h="45871">
                    <a:moveTo>
                      <a:pt x="487" y="45899"/>
                    </a:moveTo>
                    <a:lnTo>
                      <a:pt x="47120" y="28"/>
                    </a:lnTo>
                    <a:moveTo>
                      <a:pt x="487" y="28"/>
                    </a:moveTo>
                    <a:lnTo>
                      <a:pt x="47120" y="45899"/>
                    </a:lnTo>
                  </a:path>
                </a:pathLst>
              </a:custGeom>
              <a:solidFill>
                <a:srgbClr val="A9A9A9"/>
              </a:solidFill>
              <a:ln w="16353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7" name="Freeform 506">
                <a:extLst>
                  <a:ext uri="{FF2B5EF4-FFF2-40B4-BE49-F238E27FC236}">
                    <a16:creationId xmlns:a16="http://schemas.microsoft.com/office/drawing/2014/main" id="{10BCFD2A-FEC8-D848-AAB2-8408B4EBA8E2}"/>
                  </a:ext>
                </a:extLst>
              </p:cNvPr>
              <p:cNvSpPr/>
              <p:nvPr/>
            </p:nvSpPr>
            <p:spPr>
              <a:xfrm>
                <a:off x="701661" y="2297151"/>
                <a:ext cx="4503886" cy="4023"/>
              </a:xfrm>
              <a:custGeom>
                <a:avLst/>
                <a:gdLst>
                  <a:gd name="connsiteX0" fmla="*/ 0 w 4446667"/>
                  <a:gd name="connsiteY0" fmla="*/ 0 h 4023"/>
                  <a:gd name="connsiteX1" fmla="*/ 4446668 w 4446667"/>
                  <a:gd name="connsiteY1" fmla="*/ 0 h 4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6667" h="4023">
                    <a:moveTo>
                      <a:pt x="0" y="0"/>
                    </a:moveTo>
                    <a:lnTo>
                      <a:pt x="4446668" y="0"/>
                    </a:lnTo>
                  </a:path>
                </a:pathLst>
              </a:custGeom>
              <a:noFill/>
              <a:ln w="32707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8" name="Freeform 507">
                <a:extLst>
                  <a:ext uri="{FF2B5EF4-FFF2-40B4-BE49-F238E27FC236}">
                    <a16:creationId xmlns:a16="http://schemas.microsoft.com/office/drawing/2014/main" id="{C6F3E8E9-AE56-604A-B6F0-B2605BB66CE0}"/>
                  </a:ext>
                </a:extLst>
              </p:cNvPr>
              <p:cNvSpPr/>
              <p:nvPr/>
            </p:nvSpPr>
            <p:spPr>
              <a:xfrm>
                <a:off x="701661" y="2122192"/>
                <a:ext cx="4503886" cy="4023"/>
              </a:xfrm>
              <a:custGeom>
                <a:avLst/>
                <a:gdLst>
                  <a:gd name="connsiteX0" fmla="*/ 0 w 4446667"/>
                  <a:gd name="connsiteY0" fmla="*/ 0 h 4023"/>
                  <a:gd name="connsiteX1" fmla="*/ 4446668 w 4446667"/>
                  <a:gd name="connsiteY1" fmla="*/ 0 h 4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6667" h="4023">
                    <a:moveTo>
                      <a:pt x="0" y="0"/>
                    </a:moveTo>
                    <a:lnTo>
                      <a:pt x="4446668" y="0"/>
                    </a:lnTo>
                  </a:path>
                </a:pathLst>
              </a:custGeom>
              <a:noFill/>
              <a:ln w="32707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2" name="Freeform 511">
                <a:extLst>
                  <a:ext uri="{FF2B5EF4-FFF2-40B4-BE49-F238E27FC236}">
                    <a16:creationId xmlns:a16="http://schemas.microsoft.com/office/drawing/2014/main" id="{01A4D453-E222-C04F-BF4D-9BA7E629CC4C}"/>
                  </a:ext>
                </a:extLst>
              </p:cNvPr>
              <p:cNvSpPr/>
              <p:nvPr/>
            </p:nvSpPr>
            <p:spPr>
              <a:xfrm>
                <a:off x="5168640" y="2087976"/>
                <a:ext cx="1746019" cy="357517"/>
              </a:xfrm>
              <a:custGeom>
                <a:avLst/>
                <a:gdLst>
                  <a:gd name="connsiteX0" fmla="*/ 0 w 1746019"/>
                  <a:gd name="connsiteY0" fmla="*/ 357517 h 357517"/>
                  <a:gd name="connsiteX1" fmla="*/ 1746019 w 1746019"/>
                  <a:gd name="connsiteY1" fmla="*/ 357517 h 357517"/>
                  <a:gd name="connsiteX2" fmla="*/ 1746019 w 1746019"/>
                  <a:gd name="connsiteY2" fmla="*/ 0 h 357517"/>
                  <a:gd name="connsiteX3" fmla="*/ 0 w 1746019"/>
                  <a:gd name="connsiteY3" fmla="*/ 0 h 357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6019" h="357517">
                    <a:moveTo>
                      <a:pt x="0" y="357517"/>
                    </a:moveTo>
                    <a:lnTo>
                      <a:pt x="1746019" y="357517"/>
                    </a:lnTo>
                    <a:lnTo>
                      <a:pt x="1746019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2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11E30680-90E1-064D-804A-089D534F4CB7}"/>
                  </a:ext>
                </a:extLst>
              </p:cNvPr>
              <p:cNvSpPr/>
              <p:nvPr/>
            </p:nvSpPr>
            <p:spPr>
              <a:xfrm>
                <a:off x="5305207" y="2177355"/>
                <a:ext cx="1517556" cy="135310"/>
              </a:xfrm>
              <a:custGeom>
                <a:avLst/>
                <a:gdLst>
                  <a:gd name="connsiteX0" fmla="*/ 0 w 1517556"/>
                  <a:gd name="connsiteY0" fmla="*/ 135310 h 135310"/>
                  <a:gd name="connsiteX1" fmla="*/ 1517556 w 1517556"/>
                  <a:gd name="connsiteY1" fmla="*/ 135310 h 135310"/>
                  <a:gd name="connsiteX2" fmla="*/ 1517556 w 1517556"/>
                  <a:gd name="connsiteY2" fmla="*/ 0 h 135310"/>
                  <a:gd name="connsiteX3" fmla="*/ 0 w 1517556"/>
                  <a:gd name="connsiteY3" fmla="*/ 0 h 13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7556" h="135310">
                    <a:moveTo>
                      <a:pt x="0" y="135310"/>
                    </a:moveTo>
                    <a:lnTo>
                      <a:pt x="1517556" y="135310"/>
                    </a:lnTo>
                    <a:lnTo>
                      <a:pt x="1517556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2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8" name="Freeform 517">
                <a:extLst>
                  <a:ext uri="{FF2B5EF4-FFF2-40B4-BE49-F238E27FC236}">
                    <a16:creationId xmlns:a16="http://schemas.microsoft.com/office/drawing/2014/main" id="{E909813C-FBBE-0549-BCE3-B52550F0E5DE}"/>
                  </a:ext>
                </a:extLst>
              </p:cNvPr>
              <p:cNvSpPr/>
              <p:nvPr/>
            </p:nvSpPr>
            <p:spPr>
              <a:xfrm>
                <a:off x="6063985" y="2312665"/>
                <a:ext cx="12763" cy="43448"/>
              </a:xfrm>
              <a:custGeom>
                <a:avLst/>
                <a:gdLst>
                  <a:gd name="connsiteX0" fmla="*/ 70 w 12763"/>
                  <a:gd name="connsiteY0" fmla="*/ 18 h 43448"/>
                  <a:gd name="connsiteX1" fmla="*/ 70 w 12763"/>
                  <a:gd name="connsiteY1" fmla="*/ 43466 h 43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63" h="43448">
                    <a:moveTo>
                      <a:pt x="70" y="18"/>
                    </a:moveTo>
                    <a:lnTo>
                      <a:pt x="70" y="43466"/>
                    </a:lnTo>
                  </a:path>
                </a:pathLst>
              </a:custGeom>
              <a:solidFill>
                <a:srgbClr val="A9A9A9"/>
              </a:solidFill>
              <a:ln w="25446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9" name="Freeform 518">
                <a:extLst>
                  <a:ext uri="{FF2B5EF4-FFF2-40B4-BE49-F238E27FC236}">
                    <a16:creationId xmlns:a16="http://schemas.microsoft.com/office/drawing/2014/main" id="{8E2E7CBE-7F06-2441-BDB4-D140AB171D0A}"/>
                  </a:ext>
                </a:extLst>
              </p:cNvPr>
              <p:cNvSpPr/>
              <p:nvPr/>
            </p:nvSpPr>
            <p:spPr>
              <a:xfrm>
                <a:off x="6822763" y="2312665"/>
                <a:ext cx="12763" cy="43448"/>
              </a:xfrm>
              <a:custGeom>
                <a:avLst/>
                <a:gdLst>
                  <a:gd name="connsiteX0" fmla="*/ 130 w 12763"/>
                  <a:gd name="connsiteY0" fmla="*/ 18 h 43448"/>
                  <a:gd name="connsiteX1" fmla="*/ 130 w 12763"/>
                  <a:gd name="connsiteY1" fmla="*/ 43466 h 43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63" h="43448">
                    <a:moveTo>
                      <a:pt x="130" y="18"/>
                    </a:moveTo>
                    <a:lnTo>
                      <a:pt x="130" y="43466"/>
                    </a:lnTo>
                  </a:path>
                </a:pathLst>
              </a:custGeom>
              <a:solidFill>
                <a:srgbClr val="A9A9A9"/>
              </a:solidFill>
              <a:ln w="25446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0" name="Freeform 519">
                <a:extLst>
                  <a:ext uri="{FF2B5EF4-FFF2-40B4-BE49-F238E27FC236}">
                    <a16:creationId xmlns:a16="http://schemas.microsoft.com/office/drawing/2014/main" id="{94C9DE27-96DC-DD49-AFC6-E768A8C6F95F}"/>
                  </a:ext>
                </a:extLst>
              </p:cNvPr>
              <p:cNvSpPr/>
              <p:nvPr/>
            </p:nvSpPr>
            <p:spPr>
              <a:xfrm>
                <a:off x="5305207" y="2177355"/>
                <a:ext cx="12763" cy="135310"/>
              </a:xfrm>
              <a:custGeom>
                <a:avLst/>
                <a:gdLst>
                  <a:gd name="connsiteX0" fmla="*/ 0 w 12763"/>
                  <a:gd name="connsiteY0" fmla="*/ 135310 h 135310"/>
                  <a:gd name="connsiteX1" fmla="*/ 0 w 12763"/>
                  <a:gd name="connsiteY1" fmla="*/ 0 h 13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63" h="135310">
                    <a:moveTo>
                      <a:pt x="0" y="135310"/>
                    </a:moveTo>
                    <a:lnTo>
                      <a:pt x="0" y="0"/>
                    </a:lnTo>
                  </a:path>
                </a:pathLst>
              </a:custGeom>
              <a:noFill/>
              <a:ln w="1272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1" name="Freeform 520">
                <a:extLst>
                  <a:ext uri="{FF2B5EF4-FFF2-40B4-BE49-F238E27FC236}">
                    <a16:creationId xmlns:a16="http://schemas.microsoft.com/office/drawing/2014/main" id="{4956A7C5-571E-D04E-9FC6-95D9F4B035B6}"/>
                  </a:ext>
                </a:extLst>
              </p:cNvPr>
              <p:cNvSpPr/>
              <p:nvPr/>
            </p:nvSpPr>
            <p:spPr>
              <a:xfrm>
                <a:off x="6822763" y="2177355"/>
                <a:ext cx="12763" cy="135310"/>
              </a:xfrm>
              <a:custGeom>
                <a:avLst/>
                <a:gdLst>
                  <a:gd name="connsiteX0" fmla="*/ 0 w 12763"/>
                  <a:gd name="connsiteY0" fmla="*/ 135310 h 135310"/>
                  <a:gd name="connsiteX1" fmla="*/ 0 w 12763"/>
                  <a:gd name="connsiteY1" fmla="*/ 0 h 13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63" h="135310">
                    <a:moveTo>
                      <a:pt x="0" y="135310"/>
                    </a:moveTo>
                    <a:lnTo>
                      <a:pt x="0" y="0"/>
                    </a:lnTo>
                  </a:path>
                </a:pathLst>
              </a:custGeom>
              <a:noFill/>
              <a:ln w="1272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2" name="Freeform 521">
                <a:extLst>
                  <a:ext uri="{FF2B5EF4-FFF2-40B4-BE49-F238E27FC236}">
                    <a16:creationId xmlns:a16="http://schemas.microsoft.com/office/drawing/2014/main" id="{D6308391-E78B-6E48-A5A2-BFEC04B67104}"/>
                  </a:ext>
                </a:extLst>
              </p:cNvPr>
              <p:cNvSpPr/>
              <p:nvPr/>
            </p:nvSpPr>
            <p:spPr>
              <a:xfrm>
                <a:off x="5305207" y="2312665"/>
                <a:ext cx="1517556" cy="12413"/>
              </a:xfrm>
              <a:custGeom>
                <a:avLst/>
                <a:gdLst>
                  <a:gd name="connsiteX0" fmla="*/ 0 w 1517556"/>
                  <a:gd name="connsiteY0" fmla="*/ 0 h 12413"/>
                  <a:gd name="connsiteX1" fmla="*/ 1517556 w 1517556"/>
                  <a:gd name="connsiteY1" fmla="*/ 0 h 12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7556" h="12413">
                    <a:moveTo>
                      <a:pt x="0" y="0"/>
                    </a:moveTo>
                    <a:lnTo>
                      <a:pt x="1517556" y="0"/>
                    </a:lnTo>
                  </a:path>
                </a:pathLst>
              </a:custGeom>
              <a:noFill/>
              <a:ln w="25446" cap="sq">
                <a:solidFill>
                  <a:srgbClr val="4D4D4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3" name="Freeform 522">
                <a:extLst>
                  <a:ext uri="{FF2B5EF4-FFF2-40B4-BE49-F238E27FC236}">
                    <a16:creationId xmlns:a16="http://schemas.microsoft.com/office/drawing/2014/main" id="{F5D8BF36-882C-C64D-BFB9-F9140493364C}"/>
                  </a:ext>
                </a:extLst>
              </p:cNvPr>
              <p:cNvSpPr/>
              <p:nvPr/>
            </p:nvSpPr>
            <p:spPr>
              <a:xfrm>
                <a:off x="5305207" y="2177355"/>
                <a:ext cx="1517556" cy="12413"/>
              </a:xfrm>
              <a:custGeom>
                <a:avLst/>
                <a:gdLst>
                  <a:gd name="connsiteX0" fmla="*/ 0 w 1517556"/>
                  <a:gd name="connsiteY0" fmla="*/ 0 h 12413"/>
                  <a:gd name="connsiteX1" fmla="*/ 1517556 w 1517556"/>
                  <a:gd name="connsiteY1" fmla="*/ 0 h 12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7556" h="12413">
                    <a:moveTo>
                      <a:pt x="0" y="0"/>
                    </a:moveTo>
                    <a:lnTo>
                      <a:pt x="1517556" y="0"/>
                    </a:lnTo>
                  </a:path>
                </a:pathLst>
              </a:custGeom>
              <a:noFill/>
              <a:ln w="1272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58DE70D5-F052-674A-9167-7679CAC34830}"/>
                  </a:ext>
                </a:extLst>
              </p:cNvPr>
              <p:cNvSpPr txBox="1"/>
              <p:nvPr/>
            </p:nvSpPr>
            <p:spPr>
              <a:xfrm>
                <a:off x="638391" y="1935432"/>
                <a:ext cx="19325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>
                    <a:solidFill>
                      <a:srgbClr val="FD8D62"/>
                    </a:solidFill>
                    <a:latin typeface="Helvetica" pitchFamily="2" charset="0"/>
                  </a:rPr>
                  <a:t>STDP successor feature, </a:t>
                </a:r>
                <a:endParaRPr lang="en-GB" sz="800" baseline="-25000" dirty="0">
                  <a:solidFill>
                    <a:srgbClr val="FD8D62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525" name="Group 524">
                <a:extLst>
                  <a:ext uri="{FF2B5EF4-FFF2-40B4-BE49-F238E27FC236}">
                    <a16:creationId xmlns:a16="http://schemas.microsoft.com/office/drawing/2014/main" id="{048304BC-4B2C-ED4F-A3A4-C5E1A8A712A2}"/>
                  </a:ext>
                </a:extLst>
              </p:cNvPr>
              <p:cNvGrpSpPr/>
              <p:nvPr/>
            </p:nvGrpSpPr>
            <p:grpSpPr>
              <a:xfrm>
                <a:off x="6486297" y="2104814"/>
                <a:ext cx="444352" cy="215444"/>
                <a:chOff x="6611353" y="1376499"/>
                <a:chExt cx="444352" cy="215444"/>
              </a:xfrm>
            </p:grpSpPr>
            <p:sp>
              <p:nvSpPr>
                <p:cNvPr id="526" name="TextBox 525">
                  <a:extLst>
                    <a:ext uri="{FF2B5EF4-FFF2-40B4-BE49-F238E27FC236}">
                      <a16:creationId xmlns:a16="http://schemas.microsoft.com/office/drawing/2014/main" id="{FC148C57-6FE3-D44D-9199-F68D05A145A1}"/>
                    </a:ext>
                  </a:extLst>
                </p:cNvPr>
                <p:cNvSpPr txBox="1"/>
                <p:nvPr/>
              </p:nvSpPr>
              <p:spPr>
                <a:xfrm>
                  <a:off x="6611353" y="1376499"/>
                  <a:ext cx="4443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baseline="-25000" dirty="0">
                      <a:solidFill>
                        <a:srgbClr val="FD8D62"/>
                      </a:solidFill>
                      <a:latin typeface="Helvetica" pitchFamily="2" charset="0"/>
                    </a:rPr>
                    <a:t>no-</a:t>
                  </a:r>
                  <a:r>
                    <a:rPr lang="el-GR" sz="800" baseline="-25000" dirty="0">
                      <a:solidFill>
                        <a:srgbClr val="FD8D62"/>
                      </a:solidFill>
                      <a:latin typeface="Helvetica" pitchFamily="2" charset="0"/>
                    </a:rPr>
                    <a:t>θ</a:t>
                  </a:r>
                  <a:r>
                    <a:rPr lang="en-GB" sz="800" dirty="0">
                      <a:solidFill>
                        <a:srgbClr val="FD8D62"/>
                      </a:solidFill>
                      <a:latin typeface="Helvetica" pitchFamily="2" charset="0"/>
                    </a:rPr>
                    <a:t>(x)</a:t>
                  </a:r>
                  <a:endParaRPr lang="en-GB" sz="800" baseline="-25000" dirty="0">
                    <a:solidFill>
                      <a:srgbClr val="FD8D62"/>
                    </a:solidFill>
                    <a:latin typeface="Helvetica" pitchFamily="2" charset="0"/>
                  </a:endParaRPr>
                </a:p>
              </p:txBody>
            </p:sp>
            <p:pic>
              <p:nvPicPr>
                <p:cNvPr id="527" name="Picture 526">
                  <a:extLst>
                    <a:ext uri="{FF2B5EF4-FFF2-40B4-BE49-F238E27FC236}">
                      <a16:creationId xmlns:a16="http://schemas.microsoft.com/office/drawing/2014/main" id="{DB41B63F-0BC1-714B-8842-299359E3DB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90082"/>
                <a:stretch/>
              </p:blipFill>
              <p:spPr>
                <a:xfrm>
                  <a:off x="6619079" y="1401354"/>
                  <a:ext cx="81268" cy="14368"/>
                </a:xfrm>
                <a:prstGeom prst="rect">
                  <a:avLst/>
                </a:prstGeom>
              </p:spPr>
            </p:pic>
            <p:pic>
              <p:nvPicPr>
                <p:cNvPr id="528" name="Picture 527">
                  <a:extLst>
                    <a:ext uri="{FF2B5EF4-FFF2-40B4-BE49-F238E27FC236}">
                      <a16:creationId xmlns:a16="http://schemas.microsoft.com/office/drawing/2014/main" id="{FB77797C-69A8-5249-9A2B-815F896812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19367"/>
                <a:stretch/>
              </p:blipFill>
              <p:spPr>
                <a:xfrm>
                  <a:off x="6626424" y="1426197"/>
                  <a:ext cx="81268" cy="116812"/>
                </a:xfrm>
                <a:prstGeom prst="rect">
                  <a:avLst/>
                </a:prstGeom>
              </p:spPr>
            </p:pic>
          </p:grpSp>
          <p:grpSp>
            <p:nvGrpSpPr>
              <p:cNvPr id="532" name="Group 531">
                <a:extLst>
                  <a:ext uri="{FF2B5EF4-FFF2-40B4-BE49-F238E27FC236}">
                    <a16:creationId xmlns:a16="http://schemas.microsoft.com/office/drawing/2014/main" id="{0505B6A9-A3FF-1C4D-AC2B-2C587F9B72EE}"/>
                  </a:ext>
                </a:extLst>
              </p:cNvPr>
              <p:cNvGrpSpPr/>
              <p:nvPr/>
            </p:nvGrpSpPr>
            <p:grpSpPr>
              <a:xfrm>
                <a:off x="3483368" y="1946129"/>
                <a:ext cx="1796304" cy="216541"/>
                <a:chOff x="3483368" y="1217814"/>
                <a:chExt cx="1796304" cy="216541"/>
              </a:xfrm>
            </p:grpSpPr>
            <p:sp>
              <p:nvSpPr>
                <p:cNvPr id="533" name="TextBox 532">
                  <a:extLst>
                    <a:ext uri="{FF2B5EF4-FFF2-40B4-BE49-F238E27FC236}">
                      <a16:creationId xmlns:a16="http://schemas.microsoft.com/office/drawing/2014/main" id="{20E4D2D4-B0D7-3048-9142-9CDA5AA10E43}"/>
                    </a:ext>
                  </a:extLst>
                </p:cNvPr>
                <p:cNvSpPr txBox="1"/>
                <p:nvPr/>
              </p:nvSpPr>
              <p:spPr>
                <a:xfrm>
                  <a:off x="3483368" y="1217814"/>
                  <a:ext cx="104067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l-GR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Δ</a:t>
                  </a:r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 = -0.05±0.07 m, </a:t>
                  </a:r>
                </a:p>
              </p:txBody>
            </p:sp>
            <p:sp>
              <p:nvSpPr>
                <p:cNvPr id="534" name="TextBox 533">
                  <a:extLst>
                    <a:ext uri="{FF2B5EF4-FFF2-40B4-BE49-F238E27FC236}">
                      <a16:creationId xmlns:a16="http://schemas.microsoft.com/office/drawing/2014/main" id="{A7159A30-823C-2F43-BE2D-D071C18E8723}"/>
                    </a:ext>
                  </a:extLst>
                </p:cNvPr>
                <p:cNvSpPr txBox="1"/>
                <p:nvPr/>
              </p:nvSpPr>
              <p:spPr>
                <a:xfrm>
                  <a:off x="4402509" y="1218911"/>
                  <a:ext cx="87716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     = 0.00±0.08</a:t>
                  </a:r>
                </a:p>
              </p:txBody>
            </p:sp>
          </p:grp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ABFE2581-FB5B-F04D-A792-61910BD83B99}"/>
                  </a:ext>
                </a:extLst>
              </p:cNvPr>
              <p:cNvSpPr/>
              <p:nvPr/>
            </p:nvSpPr>
            <p:spPr>
              <a:xfrm>
                <a:off x="5303964" y="2311254"/>
                <a:ext cx="12761" cy="43441"/>
              </a:xfrm>
              <a:custGeom>
                <a:avLst/>
                <a:gdLst>
                  <a:gd name="connsiteX0" fmla="*/ 11 w 12761"/>
                  <a:gd name="connsiteY0" fmla="*/ 18 h 43441"/>
                  <a:gd name="connsiteX1" fmla="*/ 11 w 12761"/>
                  <a:gd name="connsiteY1" fmla="*/ 43459 h 43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61" h="43441">
                    <a:moveTo>
                      <a:pt x="11" y="18"/>
                    </a:moveTo>
                    <a:lnTo>
                      <a:pt x="11" y="43459"/>
                    </a:lnTo>
                  </a:path>
                </a:pathLst>
              </a:custGeom>
              <a:solidFill>
                <a:srgbClr val="A9A9A9"/>
              </a:solidFill>
              <a:ln w="25446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pic>
            <p:nvPicPr>
              <p:cNvPr id="536" name="Picture 535">
                <a:extLst>
                  <a:ext uri="{FF2B5EF4-FFF2-40B4-BE49-F238E27FC236}">
                    <a16:creationId xmlns:a16="http://schemas.microsoft.com/office/drawing/2014/main" id="{85600879-4BE3-F046-8909-4F82984C05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06333" y="1978881"/>
                <a:ext cx="126000" cy="113400"/>
              </a:xfrm>
              <a:prstGeom prst="rect">
                <a:avLst/>
              </a:prstGeom>
            </p:spPr>
          </p:pic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F41545C9-8B89-F64E-B2AB-AEB8D92D6A48}"/>
                  </a:ext>
                </a:extLst>
              </p:cNvPr>
              <p:cNvGrpSpPr/>
              <p:nvPr/>
            </p:nvGrpSpPr>
            <p:grpSpPr>
              <a:xfrm>
                <a:off x="1873376" y="1925909"/>
                <a:ext cx="444352" cy="215444"/>
                <a:chOff x="6616828" y="1387449"/>
                <a:chExt cx="444352" cy="215444"/>
              </a:xfrm>
            </p:grpSpPr>
            <p:sp>
              <p:nvSpPr>
                <p:cNvPr id="538" name="TextBox 537">
                  <a:extLst>
                    <a:ext uri="{FF2B5EF4-FFF2-40B4-BE49-F238E27FC236}">
                      <a16:creationId xmlns:a16="http://schemas.microsoft.com/office/drawing/2014/main" id="{04D0FF13-862A-E44E-8711-62A97D81D495}"/>
                    </a:ext>
                  </a:extLst>
                </p:cNvPr>
                <p:cNvSpPr txBox="1"/>
                <p:nvPr/>
              </p:nvSpPr>
              <p:spPr>
                <a:xfrm>
                  <a:off x="6616828" y="1387449"/>
                  <a:ext cx="4443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baseline="-25000" dirty="0">
                      <a:solidFill>
                        <a:srgbClr val="FD8D62"/>
                      </a:solidFill>
                      <a:latin typeface="Helvetica" pitchFamily="2" charset="0"/>
                    </a:rPr>
                    <a:t>no-</a:t>
                  </a:r>
                  <a:r>
                    <a:rPr lang="el-GR" sz="800" baseline="-25000" dirty="0">
                      <a:solidFill>
                        <a:srgbClr val="FD8D62"/>
                      </a:solidFill>
                      <a:latin typeface="Helvetica" pitchFamily="2" charset="0"/>
                    </a:rPr>
                    <a:t>θ</a:t>
                  </a:r>
                  <a:r>
                    <a:rPr lang="en-GB" sz="800" dirty="0">
                      <a:solidFill>
                        <a:srgbClr val="FD8D62"/>
                      </a:solidFill>
                      <a:latin typeface="Helvetica" pitchFamily="2" charset="0"/>
                    </a:rPr>
                    <a:t>(x)</a:t>
                  </a:r>
                  <a:endParaRPr lang="en-GB" sz="800" baseline="-25000" dirty="0">
                    <a:solidFill>
                      <a:srgbClr val="FD8D62"/>
                    </a:solidFill>
                    <a:latin typeface="Helvetica" pitchFamily="2" charset="0"/>
                  </a:endParaRPr>
                </a:p>
              </p:txBody>
            </p:sp>
            <p:pic>
              <p:nvPicPr>
                <p:cNvPr id="539" name="Picture 538">
                  <a:extLst>
                    <a:ext uri="{FF2B5EF4-FFF2-40B4-BE49-F238E27FC236}">
                      <a16:creationId xmlns:a16="http://schemas.microsoft.com/office/drawing/2014/main" id="{847F9A89-1B66-FF47-8C49-4B1C7C2816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90082"/>
                <a:stretch/>
              </p:blipFill>
              <p:spPr>
                <a:xfrm>
                  <a:off x="6619079" y="1411986"/>
                  <a:ext cx="81268" cy="14368"/>
                </a:xfrm>
                <a:prstGeom prst="rect">
                  <a:avLst/>
                </a:prstGeom>
              </p:spPr>
            </p:pic>
            <p:pic>
              <p:nvPicPr>
                <p:cNvPr id="540" name="Picture 539">
                  <a:extLst>
                    <a:ext uri="{FF2B5EF4-FFF2-40B4-BE49-F238E27FC236}">
                      <a16:creationId xmlns:a16="http://schemas.microsoft.com/office/drawing/2014/main" id="{9C6495DE-33E1-D144-A873-F629A0621B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19367"/>
                <a:stretch/>
              </p:blipFill>
              <p:spPr>
                <a:xfrm>
                  <a:off x="6626424" y="1426197"/>
                  <a:ext cx="81268" cy="116812"/>
                </a:xfrm>
                <a:prstGeom prst="rect">
                  <a:avLst/>
                </a:prstGeom>
              </p:spPr>
            </p:pic>
          </p:grpSp>
          <p:sp>
            <p:nvSpPr>
              <p:cNvPr id="256" name="Freeform 255">
                <a:extLst>
                  <a:ext uri="{FF2B5EF4-FFF2-40B4-BE49-F238E27FC236}">
                    <a16:creationId xmlns:a16="http://schemas.microsoft.com/office/drawing/2014/main" id="{52AC4BEC-A502-9642-A3C2-218687B8B158}"/>
                  </a:ext>
                </a:extLst>
              </p:cNvPr>
              <p:cNvSpPr/>
              <p:nvPr/>
            </p:nvSpPr>
            <p:spPr>
              <a:xfrm>
                <a:off x="5388988" y="2651638"/>
                <a:ext cx="1499007" cy="12262"/>
              </a:xfrm>
              <a:custGeom>
                <a:avLst/>
                <a:gdLst>
                  <a:gd name="connsiteX0" fmla="*/ 0 w 1499007"/>
                  <a:gd name="connsiteY0" fmla="*/ 0 h 12262"/>
                  <a:gd name="connsiteX1" fmla="*/ 1499008 w 1499007"/>
                  <a:gd name="connsiteY1" fmla="*/ 0 h 12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99007" h="12262">
                    <a:moveTo>
                      <a:pt x="0" y="0"/>
                    </a:moveTo>
                    <a:lnTo>
                      <a:pt x="1499008" y="0"/>
                    </a:lnTo>
                  </a:path>
                </a:pathLst>
              </a:custGeom>
              <a:noFill/>
              <a:ln w="12584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629" name="Group 628">
                <a:extLst>
                  <a:ext uri="{FF2B5EF4-FFF2-40B4-BE49-F238E27FC236}">
                    <a16:creationId xmlns:a16="http://schemas.microsoft.com/office/drawing/2014/main" id="{6C9B488B-43CD-A24E-A967-5E936DC5E939}"/>
                  </a:ext>
                </a:extLst>
              </p:cNvPr>
              <p:cNvGrpSpPr/>
              <p:nvPr/>
            </p:nvGrpSpPr>
            <p:grpSpPr>
              <a:xfrm>
                <a:off x="5239696" y="1904638"/>
                <a:ext cx="827471" cy="215444"/>
                <a:chOff x="5220510" y="3629786"/>
                <a:chExt cx="827471" cy="215444"/>
              </a:xfrm>
            </p:grpSpPr>
            <p:sp>
              <p:nvSpPr>
                <p:cNvPr id="630" name="TextBox 629">
                  <a:extLst>
                    <a:ext uri="{FF2B5EF4-FFF2-40B4-BE49-F238E27FC236}">
                      <a16:creationId xmlns:a16="http://schemas.microsoft.com/office/drawing/2014/main" id="{8BA00AEB-5E0A-0649-A08A-27C09EAC132C}"/>
                    </a:ext>
                  </a:extLst>
                </p:cNvPr>
                <p:cNvSpPr txBox="1"/>
                <p:nvPr/>
              </p:nvSpPr>
              <p:spPr>
                <a:xfrm>
                  <a:off x="5220510" y="3629786"/>
                  <a:ext cx="82747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R</a:t>
                  </a:r>
                  <a:r>
                    <a:rPr lang="en-GB" sz="800" baseline="30000" dirty="0">
                      <a:solidFill>
                        <a:srgbClr val="4D4D4D"/>
                      </a:solidFill>
                      <a:latin typeface="Helvetica" pitchFamily="2" charset="0"/>
                    </a:rPr>
                    <a:t>2</a:t>
                  </a:r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(  ,  ) = 0.98</a:t>
                  </a:r>
                  <a:endParaRPr lang="en-GB" sz="800" baseline="30000" dirty="0">
                    <a:solidFill>
                      <a:srgbClr val="4D4D4D"/>
                    </a:solidFill>
                    <a:latin typeface="Helvetica" pitchFamily="2" charset="0"/>
                  </a:endParaRPr>
                </a:p>
              </p:txBody>
            </p:sp>
            <p:pic>
              <p:nvPicPr>
                <p:cNvPr id="631" name="Picture 630">
                  <a:extLst>
                    <a:ext uri="{FF2B5EF4-FFF2-40B4-BE49-F238E27FC236}">
                      <a16:creationId xmlns:a16="http://schemas.microsoft.com/office/drawing/2014/main" id="{A1BCD180-820C-4745-9774-BCC69FA86D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51198" y="3689352"/>
                  <a:ext cx="64671" cy="92789"/>
                </a:xfrm>
                <a:prstGeom prst="rect">
                  <a:avLst/>
                </a:prstGeom>
              </p:spPr>
            </p:pic>
            <p:grpSp>
              <p:nvGrpSpPr>
                <p:cNvPr id="632" name="Group 631">
                  <a:extLst>
                    <a:ext uri="{FF2B5EF4-FFF2-40B4-BE49-F238E27FC236}">
                      <a16:creationId xmlns:a16="http://schemas.microsoft.com/office/drawing/2014/main" id="{17F281FB-EAC6-714C-85AE-5045F47E9EEC}"/>
                    </a:ext>
                  </a:extLst>
                </p:cNvPr>
                <p:cNvGrpSpPr/>
                <p:nvPr/>
              </p:nvGrpSpPr>
              <p:grpSpPr>
                <a:xfrm>
                  <a:off x="5532470" y="3675671"/>
                  <a:ext cx="68536" cy="105696"/>
                  <a:chOff x="7106391" y="2114977"/>
                  <a:chExt cx="302849" cy="467059"/>
                </a:xfrm>
              </p:grpSpPr>
              <p:pic>
                <p:nvPicPr>
                  <p:cNvPr id="633" name="Picture 632">
                    <a:extLst>
                      <a:ext uri="{FF2B5EF4-FFF2-40B4-BE49-F238E27FC236}">
                        <a16:creationId xmlns:a16="http://schemas.microsoft.com/office/drawing/2014/main" id="{AC915ACA-3531-6840-9660-0CD930D006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b="90082"/>
                  <a:stretch/>
                </p:blipFill>
                <p:spPr>
                  <a:xfrm>
                    <a:off x="7106391" y="2114977"/>
                    <a:ext cx="292098" cy="51644"/>
                  </a:xfrm>
                  <a:prstGeom prst="rect">
                    <a:avLst/>
                  </a:prstGeom>
                </p:spPr>
              </p:pic>
              <p:pic>
                <p:nvPicPr>
                  <p:cNvPr id="634" name="Picture 633">
                    <a:extLst>
                      <a:ext uri="{FF2B5EF4-FFF2-40B4-BE49-F238E27FC236}">
                        <a16:creationId xmlns:a16="http://schemas.microsoft.com/office/drawing/2014/main" id="{0711984A-FBE9-084E-BC4E-850842A6EF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t="19367"/>
                  <a:stretch/>
                </p:blipFill>
                <p:spPr>
                  <a:xfrm>
                    <a:off x="7117142" y="2162180"/>
                    <a:ext cx="292098" cy="41985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635" name="Group 634">
                <a:extLst>
                  <a:ext uri="{FF2B5EF4-FFF2-40B4-BE49-F238E27FC236}">
                    <a16:creationId xmlns:a16="http://schemas.microsoft.com/office/drawing/2014/main" id="{BC116BBF-993F-F04B-AAE9-107EDC2E3DFE}"/>
                  </a:ext>
                </a:extLst>
              </p:cNvPr>
              <p:cNvGrpSpPr/>
              <p:nvPr/>
            </p:nvGrpSpPr>
            <p:grpSpPr>
              <a:xfrm>
                <a:off x="5241646" y="2298029"/>
                <a:ext cx="950901" cy="215444"/>
                <a:chOff x="5220510" y="3629786"/>
                <a:chExt cx="950901" cy="215444"/>
              </a:xfrm>
            </p:grpSpPr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83066078-CBB0-2D4E-A25C-20AD98E24CA1}"/>
                    </a:ext>
                  </a:extLst>
                </p:cNvPr>
                <p:cNvSpPr txBox="1"/>
                <p:nvPr/>
              </p:nvSpPr>
              <p:spPr>
                <a:xfrm>
                  <a:off x="5220510" y="3629786"/>
                  <a:ext cx="95090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R</a:t>
                  </a:r>
                  <a:r>
                    <a:rPr lang="en-GB" sz="800" baseline="30000" dirty="0">
                      <a:solidFill>
                        <a:srgbClr val="4D4D4D"/>
                      </a:solidFill>
                      <a:latin typeface="Helvetica" pitchFamily="2" charset="0"/>
                    </a:rPr>
                    <a:t>2</a:t>
                  </a:r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(  ,  </a:t>
                  </a:r>
                  <a:r>
                    <a:rPr lang="en-GB" sz="700" baseline="-25000" dirty="0">
                      <a:solidFill>
                        <a:srgbClr val="FD8D62"/>
                      </a:solidFill>
                      <a:latin typeface="Helvetica" pitchFamily="2" charset="0"/>
                    </a:rPr>
                    <a:t>no-</a:t>
                  </a:r>
                  <a:r>
                    <a:rPr lang="el-GR" sz="700" baseline="-25000" dirty="0">
                      <a:solidFill>
                        <a:srgbClr val="FD8D62"/>
                      </a:solidFill>
                      <a:latin typeface="Helvetica" pitchFamily="2" charset="0"/>
                    </a:rPr>
                    <a:t>θ</a:t>
                  </a:r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) = 0.81</a:t>
                  </a:r>
                  <a:endParaRPr lang="en-GB" sz="800" baseline="30000" dirty="0">
                    <a:solidFill>
                      <a:srgbClr val="4D4D4D"/>
                    </a:solidFill>
                    <a:latin typeface="Helvetica" pitchFamily="2" charset="0"/>
                  </a:endParaRPr>
                </a:p>
              </p:txBody>
            </p:sp>
            <p:pic>
              <p:nvPicPr>
                <p:cNvPr id="637" name="Picture 636">
                  <a:extLst>
                    <a:ext uri="{FF2B5EF4-FFF2-40B4-BE49-F238E27FC236}">
                      <a16:creationId xmlns:a16="http://schemas.microsoft.com/office/drawing/2014/main" id="{4B5D8BF1-7538-8047-A54E-A2F340AEBA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51198" y="3689352"/>
                  <a:ext cx="64671" cy="92789"/>
                </a:xfrm>
                <a:prstGeom prst="rect">
                  <a:avLst/>
                </a:prstGeom>
              </p:spPr>
            </p:pic>
            <p:grpSp>
              <p:nvGrpSpPr>
                <p:cNvPr id="638" name="Group 637">
                  <a:extLst>
                    <a:ext uri="{FF2B5EF4-FFF2-40B4-BE49-F238E27FC236}">
                      <a16:creationId xmlns:a16="http://schemas.microsoft.com/office/drawing/2014/main" id="{B942C3E3-BBF2-964C-8F7F-EA43425B4D9F}"/>
                    </a:ext>
                  </a:extLst>
                </p:cNvPr>
                <p:cNvGrpSpPr/>
                <p:nvPr/>
              </p:nvGrpSpPr>
              <p:grpSpPr>
                <a:xfrm>
                  <a:off x="5532470" y="3675671"/>
                  <a:ext cx="68536" cy="105696"/>
                  <a:chOff x="7106391" y="2114977"/>
                  <a:chExt cx="302849" cy="467059"/>
                </a:xfrm>
              </p:grpSpPr>
              <p:pic>
                <p:nvPicPr>
                  <p:cNvPr id="639" name="Picture 638">
                    <a:extLst>
                      <a:ext uri="{FF2B5EF4-FFF2-40B4-BE49-F238E27FC236}">
                        <a16:creationId xmlns:a16="http://schemas.microsoft.com/office/drawing/2014/main" id="{9642D4C7-BFF5-4F49-8A2F-420F01CF06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b="90082"/>
                  <a:stretch/>
                </p:blipFill>
                <p:spPr>
                  <a:xfrm>
                    <a:off x="7106391" y="2114977"/>
                    <a:ext cx="292098" cy="51644"/>
                  </a:xfrm>
                  <a:prstGeom prst="rect">
                    <a:avLst/>
                  </a:prstGeom>
                </p:spPr>
              </p:pic>
              <p:pic>
                <p:nvPicPr>
                  <p:cNvPr id="640" name="Picture 639">
                    <a:extLst>
                      <a:ext uri="{FF2B5EF4-FFF2-40B4-BE49-F238E27FC236}">
                        <a16:creationId xmlns:a16="http://schemas.microsoft.com/office/drawing/2014/main" id="{9C89E63E-651B-5047-8853-7969CEA2C3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t="19367"/>
                  <a:stretch/>
                </p:blipFill>
                <p:spPr>
                  <a:xfrm>
                    <a:off x="7117142" y="2162180"/>
                    <a:ext cx="292098" cy="41985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641" name="TextBox 640">
                <a:extLst>
                  <a:ext uri="{FF2B5EF4-FFF2-40B4-BE49-F238E27FC236}">
                    <a16:creationId xmlns:a16="http://schemas.microsoft.com/office/drawing/2014/main" id="{E2A0D3B6-C038-104A-8F02-5F36E0EB472E}"/>
                  </a:ext>
                </a:extLst>
              </p:cNvPr>
              <p:cNvSpPr txBox="1"/>
              <p:nvPr/>
            </p:nvSpPr>
            <p:spPr>
              <a:xfrm>
                <a:off x="5181335" y="1154092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642" name="TextBox 641">
                <a:extLst>
                  <a:ext uri="{FF2B5EF4-FFF2-40B4-BE49-F238E27FC236}">
                    <a16:creationId xmlns:a16="http://schemas.microsoft.com/office/drawing/2014/main" id="{19F1E182-AA56-074C-A7D0-A42DCE6D2250}"/>
                  </a:ext>
                </a:extLst>
              </p:cNvPr>
              <p:cNvSpPr txBox="1"/>
              <p:nvPr/>
            </p:nvSpPr>
            <p:spPr>
              <a:xfrm>
                <a:off x="5868112" y="1159554"/>
                <a:ext cx="40748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x / m</a:t>
                </a:r>
              </a:p>
            </p:txBody>
          </p:sp>
          <p:sp>
            <p:nvSpPr>
              <p:cNvPr id="643" name="TextBox 642">
                <a:extLst>
                  <a:ext uri="{FF2B5EF4-FFF2-40B4-BE49-F238E27FC236}">
                    <a16:creationId xmlns:a16="http://schemas.microsoft.com/office/drawing/2014/main" id="{B6D5EB98-C776-814B-A435-1DEB30093554}"/>
                  </a:ext>
                </a:extLst>
              </p:cNvPr>
              <p:cNvSpPr txBox="1"/>
              <p:nvPr/>
            </p:nvSpPr>
            <p:spPr>
              <a:xfrm>
                <a:off x="6702526" y="1160186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5</a:t>
                </a:r>
              </a:p>
            </p:txBody>
          </p:sp>
        </p:grp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DFC1F2E5-A054-824B-B32B-BC30299EC8B0}"/>
                </a:ext>
              </a:extLst>
            </p:cNvPr>
            <p:cNvGrpSpPr/>
            <p:nvPr/>
          </p:nvGrpSpPr>
          <p:grpSpPr>
            <a:xfrm>
              <a:off x="619787" y="2304196"/>
              <a:ext cx="6358981" cy="1879829"/>
              <a:chOff x="619787" y="2522769"/>
              <a:chExt cx="6358981" cy="1879829"/>
            </a:xfrm>
          </p:grpSpPr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6C6BB019-842C-F04B-AE2B-CBCB0AF5329D}"/>
                  </a:ext>
                </a:extLst>
              </p:cNvPr>
              <p:cNvSpPr/>
              <p:nvPr/>
            </p:nvSpPr>
            <p:spPr>
              <a:xfrm>
                <a:off x="5310839" y="4072617"/>
                <a:ext cx="1496008" cy="133656"/>
              </a:xfrm>
              <a:custGeom>
                <a:avLst/>
                <a:gdLst>
                  <a:gd name="connsiteX0" fmla="*/ 0 w 1496008"/>
                  <a:gd name="connsiteY0" fmla="*/ 133657 h 133656"/>
                  <a:gd name="connsiteX1" fmla="*/ 0 w 1496008"/>
                  <a:gd name="connsiteY1" fmla="*/ 133589 h 133656"/>
                  <a:gd name="connsiteX2" fmla="*/ 2998 w 1496008"/>
                  <a:gd name="connsiteY2" fmla="*/ 133583 h 133656"/>
                  <a:gd name="connsiteX3" fmla="*/ 5996 w 1496008"/>
                  <a:gd name="connsiteY3" fmla="*/ 133578 h 133656"/>
                  <a:gd name="connsiteX4" fmla="*/ 8994 w 1496008"/>
                  <a:gd name="connsiteY4" fmla="*/ 133573 h 133656"/>
                  <a:gd name="connsiteX5" fmla="*/ 11992 w 1496008"/>
                  <a:gd name="connsiteY5" fmla="*/ 133568 h 133656"/>
                  <a:gd name="connsiteX6" fmla="*/ 14990 w 1496008"/>
                  <a:gd name="connsiteY6" fmla="*/ 133572 h 133656"/>
                  <a:gd name="connsiteX7" fmla="*/ 17988 w 1496008"/>
                  <a:gd name="connsiteY7" fmla="*/ 133584 h 133656"/>
                  <a:gd name="connsiteX8" fmla="*/ 20986 w 1496008"/>
                  <a:gd name="connsiteY8" fmla="*/ 133595 h 133656"/>
                  <a:gd name="connsiteX9" fmla="*/ 23984 w 1496008"/>
                  <a:gd name="connsiteY9" fmla="*/ 133608 h 133656"/>
                  <a:gd name="connsiteX10" fmla="*/ 26982 w 1496008"/>
                  <a:gd name="connsiteY10" fmla="*/ 133620 h 133656"/>
                  <a:gd name="connsiteX11" fmla="*/ 29980 w 1496008"/>
                  <a:gd name="connsiteY11" fmla="*/ 133632 h 133656"/>
                  <a:gd name="connsiteX12" fmla="*/ 32978 w 1496008"/>
                  <a:gd name="connsiteY12" fmla="*/ 133644 h 133656"/>
                  <a:gd name="connsiteX13" fmla="*/ 35976 w 1496008"/>
                  <a:gd name="connsiteY13" fmla="*/ 133657 h 133656"/>
                  <a:gd name="connsiteX14" fmla="*/ 38974 w 1496008"/>
                  <a:gd name="connsiteY14" fmla="*/ 133657 h 133656"/>
                  <a:gd name="connsiteX15" fmla="*/ 41972 w 1496008"/>
                  <a:gd name="connsiteY15" fmla="*/ 133657 h 133656"/>
                  <a:gd name="connsiteX16" fmla="*/ 44970 w 1496008"/>
                  <a:gd name="connsiteY16" fmla="*/ 133657 h 133656"/>
                  <a:gd name="connsiteX17" fmla="*/ 47968 w 1496008"/>
                  <a:gd name="connsiteY17" fmla="*/ 133657 h 133656"/>
                  <a:gd name="connsiteX18" fmla="*/ 50966 w 1496008"/>
                  <a:gd name="connsiteY18" fmla="*/ 133657 h 133656"/>
                  <a:gd name="connsiteX19" fmla="*/ 53964 w 1496008"/>
                  <a:gd name="connsiteY19" fmla="*/ 133657 h 133656"/>
                  <a:gd name="connsiteX20" fmla="*/ 56962 w 1496008"/>
                  <a:gd name="connsiteY20" fmla="*/ 133654 h 133656"/>
                  <a:gd name="connsiteX21" fmla="*/ 59960 w 1496008"/>
                  <a:gd name="connsiteY21" fmla="*/ 133647 h 133656"/>
                  <a:gd name="connsiteX22" fmla="*/ 62958 w 1496008"/>
                  <a:gd name="connsiteY22" fmla="*/ 133639 h 133656"/>
                  <a:gd name="connsiteX23" fmla="*/ 65956 w 1496008"/>
                  <a:gd name="connsiteY23" fmla="*/ 133632 h 133656"/>
                  <a:gd name="connsiteX24" fmla="*/ 68954 w 1496008"/>
                  <a:gd name="connsiteY24" fmla="*/ 133625 h 133656"/>
                  <a:gd name="connsiteX25" fmla="*/ 71952 w 1496008"/>
                  <a:gd name="connsiteY25" fmla="*/ 133617 h 133656"/>
                  <a:gd name="connsiteX26" fmla="*/ 74950 w 1496008"/>
                  <a:gd name="connsiteY26" fmla="*/ 133598 h 133656"/>
                  <a:gd name="connsiteX27" fmla="*/ 77948 w 1496008"/>
                  <a:gd name="connsiteY27" fmla="*/ 133565 h 133656"/>
                  <a:gd name="connsiteX28" fmla="*/ 80946 w 1496008"/>
                  <a:gd name="connsiteY28" fmla="*/ 133531 h 133656"/>
                  <a:gd name="connsiteX29" fmla="*/ 83944 w 1496008"/>
                  <a:gd name="connsiteY29" fmla="*/ 133500 h 133656"/>
                  <a:gd name="connsiteX30" fmla="*/ 86942 w 1496008"/>
                  <a:gd name="connsiteY30" fmla="*/ 133466 h 133656"/>
                  <a:gd name="connsiteX31" fmla="*/ 89940 w 1496008"/>
                  <a:gd name="connsiteY31" fmla="*/ 133433 h 133656"/>
                  <a:gd name="connsiteX32" fmla="*/ 92938 w 1496008"/>
                  <a:gd name="connsiteY32" fmla="*/ 133400 h 133656"/>
                  <a:gd name="connsiteX33" fmla="*/ 95936 w 1496008"/>
                  <a:gd name="connsiteY33" fmla="*/ 133368 h 133656"/>
                  <a:gd name="connsiteX34" fmla="*/ 98935 w 1496008"/>
                  <a:gd name="connsiteY34" fmla="*/ 133335 h 133656"/>
                  <a:gd name="connsiteX35" fmla="*/ 101933 w 1496008"/>
                  <a:gd name="connsiteY35" fmla="*/ 133303 h 133656"/>
                  <a:gd name="connsiteX36" fmla="*/ 104931 w 1496008"/>
                  <a:gd name="connsiteY36" fmla="*/ 133225 h 133656"/>
                  <a:gd name="connsiteX37" fmla="*/ 107929 w 1496008"/>
                  <a:gd name="connsiteY37" fmla="*/ 133101 h 133656"/>
                  <a:gd name="connsiteX38" fmla="*/ 110927 w 1496008"/>
                  <a:gd name="connsiteY38" fmla="*/ 132978 h 133656"/>
                  <a:gd name="connsiteX39" fmla="*/ 113925 w 1496008"/>
                  <a:gd name="connsiteY39" fmla="*/ 132855 h 133656"/>
                  <a:gd name="connsiteX40" fmla="*/ 116923 w 1496008"/>
                  <a:gd name="connsiteY40" fmla="*/ 132732 h 133656"/>
                  <a:gd name="connsiteX41" fmla="*/ 119921 w 1496008"/>
                  <a:gd name="connsiteY41" fmla="*/ 132609 h 133656"/>
                  <a:gd name="connsiteX42" fmla="*/ 122919 w 1496008"/>
                  <a:gd name="connsiteY42" fmla="*/ 132487 h 133656"/>
                  <a:gd name="connsiteX43" fmla="*/ 125917 w 1496008"/>
                  <a:gd name="connsiteY43" fmla="*/ 132364 h 133656"/>
                  <a:gd name="connsiteX44" fmla="*/ 128915 w 1496008"/>
                  <a:gd name="connsiteY44" fmla="*/ 132243 h 133656"/>
                  <a:gd name="connsiteX45" fmla="*/ 131913 w 1496008"/>
                  <a:gd name="connsiteY45" fmla="*/ 132121 h 133656"/>
                  <a:gd name="connsiteX46" fmla="*/ 134911 w 1496008"/>
                  <a:gd name="connsiteY46" fmla="*/ 131990 h 133656"/>
                  <a:gd name="connsiteX47" fmla="*/ 137909 w 1496008"/>
                  <a:gd name="connsiteY47" fmla="*/ 131850 h 133656"/>
                  <a:gd name="connsiteX48" fmla="*/ 140907 w 1496008"/>
                  <a:gd name="connsiteY48" fmla="*/ 131711 h 133656"/>
                  <a:gd name="connsiteX49" fmla="*/ 143905 w 1496008"/>
                  <a:gd name="connsiteY49" fmla="*/ 131571 h 133656"/>
                  <a:gd name="connsiteX50" fmla="*/ 146903 w 1496008"/>
                  <a:gd name="connsiteY50" fmla="*/ 131432 h 133656"/>
                  <a:gd name="connsiteX51" fmla="*/ 149901 w 1496008"/>
                  <a:gd name="connsiteY51" fmla="*/ 131294 h 133656"/>
                  <a:gd name="connsiteX52" fmla="*/ 152899 w 1496008"/>
                  <a:gd name="connsiteY52" fmla="*/ 131156 h 133656"/>
                  <a:gd name="connsiteX53" fmla="*/ 155897 w 1496008"/>
                  <a:gd name="connsiteY53" fmla="*/ 131019 h 133656"/>
                  <a:gd name="connsiteX54" fmla="*/ 158895 w 1496008"/>
                  <a:gd name="connsiteY54" fmla="*/ 130882 h 133656"/>
                  <a:gd name="connsiteX55" fmla="*/ 161893 w 1496008"/>
                  <a:gd name="connsiteY55" fmla="*/ 130746 h 133656"/>
                  <a:gd name="connsiteX56" fmla="*/ 164891 w 1496008"/>
                  <a:gd name="connsiteY56" fmla="*/ 130553 h 133656"/>
                  <a:gd name="connsiteX57" fmla="*/ 167889 w 1496008"/>
                  <a:gd name="connsiteY57" fmla="*/ 130303 h 133656"/>
                  <a:gd name="connsiteX58" fmla="*/ 170887 w 1496008"/>
                  <a:gd name="connsiteY58" fmla="*/ 130054 h 133656"/>
                  <a:gd name="connsiteX59" fmla="*/ 173885 w 1496008"/>
                  <a:gd name="connsiteY59" fmla="*/ 129806 h 133656"/>
                  <a:gd name="connsiteX60" fmla="*/ 176883 w 1496008"/>
                  <a:gd name="connsiteY60" fmla="*/ 129559 h 133656"/>
                  <a:gd name="connsiteX61" fmla="*/ 179881 w 1496008"/>
                  <a:gd name="connsiteY61" fmla="*/ 129312 h 133656"/>
                  <a:gd name="connsiteX62" fmla="*/ 182879 w 1496008"/>
                  <a:gd name="connsiteY62" fmla="*/ 129066 h 133656"/>
                  <a:gd name="connsiteX63" fmla="*/ 185877 w 1496008"/>
                  <a:gd name="connsiteY63" fmla="*/ 128822 h 133656"/>
                  <a:gd name="connsiteX64" fmla="*/ 188875 w 1496008"/>
                  <a:gd name="connsiteY64" fmla="*/ 128578 h 133656"/>
                  <a:gd name="connsiteX65" fmla="*/ 191873 w 1496008"/>
                  <a:gd name="connsiteY65" fmla="*/ 128336 h 133656"/>
                  <a:gd name="connsiteX66" fmla="*/ 194871 w 1496008"/>
                  <a:gd name="connsiteY66" fmla="*/ 128045 h 133656"/>
                  <a:gd name="connsiteX67" fmla="*/ 197869 w 1496008"/>
                  <a:gd name="connsiteY67" fmla="*/ 127707 h 133656"/>
                  <a:gd name="connsiteX68" fmla="*/ 200867 w 1496008"/>
                  <a:gd name="connsiteY68" fmla="*/ 127371 h 133656"/>
                  <a:gd name="connsiteX69" fmla="*/ 203865 w 1496008"/>
                  <a:gd name="connsiteY69" fmla="*/ 127035 h 133656"/>
                  <a:gd name="connsiteX70" fmla="*/ 206863 w 1496008"/>
                  <a:gd name="connsiteY70" fmla="*/ 126702 h 133656"/>
                  <a:gd name="connsiteX71" fmla="*/ 209861 w 1496008"/>
                  <a:gd name="connsiteY71" fmla="*/ 126368 h 133656"/>
                  <a:gd name="connsiteX72" fmla="*/ 212859 w 1496008"/>
                  <a:gd name="connsiteY72" fmla="*/ 126038 h 133656"/>
                  <a:gd name="connsiteX73" fmla="*/ 215857 w 1496008"/>
                  <a:gd name="connsiteY73" fmla="*/ 125708 h 133656"/>
                  <a:gd name="connsiteX74" fmla="*/ 218855 w 1496008"/>
                  <a:gd name="connsiteY74" fmla="*/ 125381 h 133656"/>
                  <a:gd name="connsiteX75" fmla="*/ 221853 w 1496008"/>
                  <a:gd name="connsiteY75" fmla="*/ 125056 h 133656"/>
                  <a:gd name="connsiteX76" fmla="*/ 224851 w 1496008"/>
                  <a:gd name="connsiteY76" fmla="*/ 124702 h 133656"/>
                  <a:gd name="connsiteX77" fmla="*/ 227849 w 1496008"/>
                  <a:gd name="connsiteY77" fmla="*/ 124319 h 133656"/>
                  <a:gd name="connsiteX78" fmla="*/ 230847 w 1496008"/>
                  <a:gd name="connsiteY78" fmla="*/ 123939 h 133656"/>
                  <a:gd name="connsiteX79" fmla="*/ 233845 w 1496008"/>
                  <a:gd name="connsiteY79" fmla="*/ 123561 h 133656"/>
                  <a:gd name="connsiteX80" fmla="*/ 236843 w 1496008"/>
                  <a:gd name="connsiteY80" fmla="*/ 123185 h 133656"/>
                  <a:gd name="connsiteX81" fmla="*/ 239841 w 1496008"/>
                  <a:gd name="connsiteY81" fmla="*/ 122811 h 133656"/>
                  <a:gd name="connsiteX82" fmla="*/ 242839 w 1496008"/>
                  <a:gd name="connsiteY82" fmla="*/ 122440 h 133656"/>
                  <a:gd name="connsiteX83" fmla="*/ 245837 w 1496008"/>
                  <a:gd name="connsiteY83" fmla="*/ 122071 h 133656"/>
                  <a:gd name="connsiteX84" fmla="*/ 248835 w 1496008"/>
                  <a:gd name="connsiteY84" fmla="*/ 121706 h 133656"/>
                  <a:gd name="connsiteX85" fmla="*/ 251833 w 1496008"/>
                  <a:gd name="connsiteY85" fmla="*/ 121343 h 133656"/>
                  <a:gd name="connsiteX86" fmla="*/ 254831 w 1496008"/>
                  <a:gd name="connsiteY86" fmla="*/ 120840 h 133656"/>
                  <a:gd name="connsiteX87" fmla="*/ 257829 w 1496008"/>
                  <a:gd name="connsiteY87" fmla="*/ 120199 h 133656"/>
                  <a:gd name="connsiteX88" fmla="*/ 260827 w 1496008"/>
                  <a:gd name="connsiteY88" fmla="*/ 119561 h 133656"/>
                  <a:gd name="connsiteX89" fmla="*/ 263825 w 1496008"/>
                  <a:gd name="connsiteY89" fmla="*/ 118926 h 133656"/>
                  <a:gd name="connsiteX90" fmla="*/ 266823 w 1496008"/>
                  <a:gd name="connsiteY90" fmla="*/ 118295 h 133656"/>
                  <a:gd name="connsiteX91" fmla="*/ 269821 w 1496008"/>
                  <a:gd name="connsiteY91" fmla="*/ 117667 h 133656"/>
                  <a:gd name="connsiteX92" fmla="*/ 272819 w 1496008"/>
                  <a:gd name="connsiteY92" fmla="*/ 117041 h 133656"/>
                  <a:gd name="connsiteX93" fmla="*/ 275817 w 1496008"/>
                  <a:gd name="connsiteY93" fmla="*/ 116421 h 133656"/>
                  <a:gd name="connsiteX94" fmla="*/ 278815 w 1496008"/>
                  <a:gd name="connsiteY94" fmla="*/ 115805 h 133656"/>
                  <a:gd name="connsiteX95" fmla="*/ 281813 w 1496008"/>
                  <a:gd name="connsiteY95" fmla="*/ 115192 h 133656"/>
                  <a:gd name="connsiteX96" fmla="*/ 284812 w 1496008"/>
                  <a:gd name="connsiteY96" fmla="*/ 114531 h 133656"/>
                  <a:gd name="connsiteX97" fmla="*/ 287810 w 1496008"/>
                  <a:gd name="connsiteY97" fmla="*/ 113823 h 133656"/>
                  <a:gd name="connsiteX98" fmla="*/ 290808 w 1496008"/>
                  <a:gd name="connsiteY98" fmla="*/ 113118 h 133656"/>
                  <a:gd name="connsiteX99" fmla="*/ 293806 w 1496008"/>
                  <a:gd name="connsiteY99" fmla="*/ 112417 h 133656"/>
                  <a:gd name="connsiteX100" fmla="*/ 296804 w 1496008"/>
                  <a:gd name="connsiteY100" fmla="*/ 111722 h 133656"/>
                  <a:gd name="connsiteX101" fmla="*/ 299802 w 1496008"/>
                  <a:gd name="connsiteY101" fmla="*/ 111032 h 133656"/>
                  <a:gd name="connsiteX102" fmla="*/ 302800 w 1496008"/>
                  <a:gd name="connsiteY102" fmla="*/ 110348 h 133656"/>
                  <a:gd name="connsiteX103" fmla="*/ 305798 w 1496008"/>
                  <a:gd name="connsiteY103" fmla="*/ 109668 h 133656"/>
                  <a:gd name="connsiteX104" fmla="*/ 308796 w 1496008"/>
                  <a:gd name="connsiteY104" fmla="*/ 108994 h 133656"/>
                  <a:gd name="connsiteX105" fmla="*/ 311794 w 1496008"/>
                  <a:gd name="connsiteY105" fmla="*/ 108327 h 133656"/>
                  <a:gd name="connsiteX106" fmla="*/ 314792 w 1496008"/>
                  <a:gd name="connsiteY106" fmla="*/ 107592 h 133656"/>
                  <a:gd name="connsiteX107" fmla="*/ 317790 w 1496008"/>
                  <a:gd name="connsiteY107" fmla="*/ 106793 h 133656"/>
                  <a:gd name="connsiteX108" fmla="*/ 320788 w 1496008"/>
                  <a:gd name="connsiteY108" fmla="*/ 105999 h 133656"/>
                  <a:gd name="connsiteX109" fmla="*/ 323786 w 1496008"/>
                  <a:gd name="connsiteY109" fmla="*/ 105212 h 133656"/>
                  <a:gd name="connsiteX110" fmla="*/ 326784 w 1496008"/>
                  <a:gd name="connsiteY110" fmla="*/ 104432 h 133656"/>
                  <a:gd name="connsiteX111" fmla="*/ 329782 w 1496008"/>
                  <a:gd name="connsiteY111" fmla="*/ 103659 h 133656"/>
                  <a:gd name="connsiteX112" fmla="*/ 332780 w 1496008"/>
                  <a:gd name="connsiteY112" fmla="*/ 102892 h 133656"/>
                  <a:gd name="connsiteX113" fmla="*/ 335778 w 1496008"/>
                  <a:gd name="connsiteY113" fmla="*/ 102133 h 133656"/>
                  <a:gd name="connsiteX114" fmla="*/ 338776 w 1496008"/>
                  <a:gd name="connsiteY114" fmla="*/ 101382 h 133656"/>
                  <a:gd name="connsiteX115" fmla="*/ 341774 w 1496008"/>
                  <a:gd name="connsiteY115" fmla="*/ 100637 h 133656"/>
                  <a:gd name="connsiteX116" fmla="*/ 344772 w 1496008"/>
                  <a:gd name="connsiteY116" fmla="*/ 99730 h 133656"/>
                  <a:gd name="connsiteX117" fmla="*/ 347770 w 1496008"/>
                  <a:gd name="connsiteY117" fmla="*/ 98659 h 133656"/>
                  <a:gd name="connsiteX118" fmla="*/ 350768 w 1496008"/>
                  <a:gd name="connsiteY118" fmla="*/ 97596 h 133656"/>
                  <a:gd name="connsiteX119" fmla="*/ 353766 w 1496008"/>
                  <a:gd name="connsiteY119" fmla="*/ 96542 h 133656"/>
                  <a:gd name="connsiteX120" fmla="*/ 356764 w 1496008"/>
                  <a:gd name="connsiteY120" fmla="*/ 95497 h 133656"/>
                  <a:gd name="connsiteX121" fmla="*/ 359762 w 1496008"/>
                  <a:gd name="connsiteY121" fmla="*/ 94460 h 133656"/>
                  <a:gd name="connsiteX122" fmla="*/ 362760 w 1496008"/>
                  <a:gd name="connsiteY122" fmla="*/ 93433 h 133656"/>
                  <a:gd name="connsiteX123" fmla="*/ 365758 w 1496008"/>
                  <a:gd name="connsiteY123" fmla="*/ 92416 h 133656"/>
                  <a:gd name="connsiteX124" fmla="*/ 368756 w 1496008"/>
                  <a:gd name="connsiteY124" fmla="*/ 91408 h 133656"/>
                  <a:gd name="connsiteX125" fmla="*/ 371754 w 1496008"/>
                  <a:gd name="connsiteY125" fmla="*/ 90411 h 133656"/>
                  <a:gd name="connsiteX126" fmla="*/ 374752 w 1496008"/>
                  <a:gd name="connsiteY126" fmla="*/ 89381 h 133656"/>
                  <a:gd name="connsiteX127" fmla="*/ 377750 w 1496008"/>
                  <a:gd name="connsiteY127" fmla="*/ 88318 h 133656"/>
                  <a:gd name="connsiteX128" fmla="*/ 380748 w 1496008"/>
                  <a:gd name="connsiteY128" fmla="*/ 87265 h 133656"/>
                  <a:gd name="connsiteX129" fmla="*/ 383746 w 1496008"/>
                  <a:gd name="connsiteY129" fmla="*/ 86226 h 133656"/>
                  <a:gd name="connsiteX130" fmla="*/ 386744 w 1496008"/>
                  <a:gd name="connsiteY130" fmla="*/ 85196 h 133656"/>
                  <a:gd name="connsiteX131" fmla="*/ 389742 w 1496008"/>
                  <a:gd name="connsiteY131" fmla="*/ 84178 h 133656"/>
                  <a:gd name="connsiteX132" fmla="*/ 392740 w 1496008"/>
                  <a:gd name="connsiteY132" fmla="*/ 83172 h 133656"/>
                  <a:gd name="connsiteX133" fmla="*/ 395738 w 1496008"/>
                  <a:gd name="connsiteY133" fmla="*/ 82178 h 133656"/>
                  <a:gd name="connsiteX134" fmla="*/ 398736 w 1496008"/>
                  <a:gd name="connsiteY134" fmla="*/ 81197 h 133656"/>
                  <a:gd name="connsiteX135" fmla="*/ 401734 w 1496008"/>
                  <a:gd name="connsiteY135" fmla="*/ 80228 h 133656"/>
                  <a:gd name="connsiteX136" fmla="*/ 404732 w 1496008"/>
                  <a:gd name="connsiteY136" fmla="*/ 79239 h 133656"/>
                  <a:gd name="connsiteX137" fmla="*/ 407730 w 1496008"/>
                  <a:gd name="connsiteY137" fmla="*/ 78230 h 133656"/>
                  <a:gd name="connsiteX138" fmla="*/ 410728 w 1496008"/>
                  <a:gd name="connsiteY138" fmla="*/ 77234 h 133656"/>
                  <a:gd name="connsiteX139" fmla="*/ 413726 w 1496008"/>
                  <a:gd name="connsiteY139" fmla="*/ 76252 h 133656"/>
                  <a:gd name="connsiteX140" fmla="*/ 416724 w 1496008"/>
                  <a:gd name="connsiteY140" fmla="*/ 75283 h 133656"/>
                  <a:gd name="connsiteX141" fmla="*/ 419722 w 1496008"/>
                  <a:gd name="connsiteY141" fmla="*/ 74328 h 133656"/>
                  <a:gd name="connsiteX142" fmla="*/ 422720 w 1496008"/>
                  <a:gd name="connsiteY142" fmla="*/ 73388 h 133656"/>
                  <a:gd name="connsiteX143" fmla="*/ 425718 w 1496008"/>
                  <a:gd name="connsiteY143" fmla="*/ 72463 h 133656"/>
                  <a:gd name="connsiteX144" fmla="*/ 428716 w 1496008"/>
                  <a:gd name="connsiteY144" fmla="*/ 71552 h 133656"/>
                  <a:gd name="connsiteX145" fmla="*/ 431714 w 1496008"/>
                  <a:gd name="connsiteY145" fmla="*/ 70657 h 133656"/>
                  <a:gd name="connsiteX146" fmla="*/ 434712 w 1496008"/>
                  <a:gd name="connsiteY146" fmla="*/ 69742 h 133656"/>
                  <a:gd name="connsiteX147" fmla="*/ 437710 w 1496008"/>
                  <a:gd name="connsiteY147" fmla="*/ 68811 h 133656"/>
                  <a:gd name="connsiteX148" fmla="*/ 440708 w 1496008"/>
                  <a:gd name="connsiteY148" fmla="*/ 67895 h 133656"/>
                  <a:gd name="connsiteX149" fmla="*/ 443706 w 1496008"/>
                  <a:gd name="connsiteY149" fmla="*/ 66995 h 133656"/>
                  <a:gd name="connsiteX150" fmla="*/ 446704 w 1496008"/>
                  <a:gd name="connsiteY150" fmla="*/ 66111 h 133656"/>
                  <a:gd name="connsiteX151" fmla="*/ 449702 w 1496008"/>
                  <a:gd name="connsiteY151" fmla="*/ 65244 h 133656"/>
                  <a:gd name="connsiteX152" fmla="*/ 452700 w 1496008"/>
                  <a:gd name="connsiteY152" fmla="*/ 64393 h 133656"/>
                  <a:gd name="connsiteX153" fmla="*/ 455698 w 1496008"/>
                  <a:gd name="connsiteY153" fmla="*/ 63560 h 133656"/>
                  <a:gd name="connsiteX154" fmla="*/ 458696 w 1496008"/>
                  <a:gd name="connsiteY154" fmla="*/ 62744 h 133656"/>
                  <a:gd name="connsiteX155" fmla="*/ 461694 w 1496008"/>
                  <a:gd name="connsiteY155" fmla="*/ 61944 h 133656"/>
                  <a:gd name="connsiteX156" fmla="*/ 464692 w 1496008"/>
                  <a:gd name="connsiteY156" fmla="*/ 61064 h 133656"/>
                  <a:gd name="connsiteX157" fmla="*/ 467690 w 1496008"/>
                  <a:gd name="connsiteY157" fmla="*/ 60101 h 133656"/>
                  <a:gd name="connsiteX158" fmla="*/ 470688 w 1496008"/>
                  <a:gd name="connsiteY158" fmla="*/ 59157 h 133656"/>
                  <a:gd name="connsiteX159" fmla="*/ 473687 w 1496008"/>
                  <a:gd name="connsiteY159" fmla="*/ 58230 h 133656"/>
                  <a:gd name="connsiteX160" fmla="*/ 476685 w 1496008"/>
                  <a:gd name="connsiteY160" fmla="*/ 57323 h 133656"/>
                  <a:gd name="connsiteX161" fmla="*/ 479683 w 1496008"/>
                  <a:gd name="connsiteY161" fmla="*/ 56434 h 133656"/>
                  <a:gd name="connsiteX162" fmla="*/ 482681 w 1496008"/>
                  <a:gd name="connsiteY162" fmla="*/ 55563 h 133656"/>
                  <a:gd name="connsiteX163" fmla="*/ 485679 w 1496008"/>
                  <a:gd name="connsiteY163" fmla="*/ 54712 h 133656"/>
                  <a:gd name="connsiteX164" fmla="*/ 488677 w 1496008"/>
                  <a:gd name="connsiteY164" fmla="*/ 53881 h 133656"/>
                  <a:gd name="connsiteX165" fmla="*/ 491675 w 1496008"/>
                  <a:gd name="connsiteY165" fmla="*/ 53069 h 133656"/>
                  <a:gd name="connsiteX166" fmla="*/ 494673 w 1496008"/>
                  <a:gd name="connsiteY166" fmla="*/ 52160 h 133656"/>
                  <a:gd name="connsiteX167" fmla="*/ 497671 w 1496008"/>
                  <a:gd name="connsiteY167" fmla="*/ 51155 h 133656"/>
                  <a:gd name="connsiteX168" fmla="*/ 500669 w 1496008"/>
                  <a:gd name="connsiteY168" fmla="*/ 50170 h 133656"/>
                  <a:gd name="connsiteX169" fmla="*/ 503667 w 1496008"/>
                  <a:gd name="connsiteY169" fmla="*/ 49205 h 133656"/>
                  <a:gd name="connsiteX170" fmla="*/ 506665 w 1496008"/>
                  <a:gd name="connsiteY170" fmla="*/ 48261 h 133656"/>
                  <a:gd name="connsiteX171" fmla="*/ 509663 w 1496008"/>
                  <a:gd name="connsiteY171" fmla="*/ 47338 h 133656"/>
                  <a:gd name="connsiteX172" fmla="*/ 512661 w 1496008"/>
                  <a:gd name="connsiteY172" fmla="*/ 46436 h 133656"/>
                  <a:gd name="connsiteX173" fmla="*/ 515659 w 1496008"/>
                  <a:gd name="connsiteY173" fmla="*/ 45556 h 133656"/>
                  <a:gd name="connsiteX174" fmla="*/ 518657 w 1496008"/>
                  <a:gd name="connsiteY174" fmla="*/ 44698 h 133656"/>
                  <a:gd name="connsiteX175" fmla="*/ 521655 w 1496008"/>
                  <a:gd name="connsiteY175" fmla="*/ 43861 h 133656"/>
                  <a:gd name="connsiteX176" fmla="*/ 524653 w 1496008"/>
                  <a:gd name="connsiteY176" fmla="*/ 42934 h 133656"/>
                  <a:gd name="connsiteX177" fmla="*/ 527651 w 1496008"/>
                  <a:gd name="connsiteY177" fmla="*/ 41918 h 133656"/>
                  <a:gd name="connsiteX178" fmla="*/ 530649 w 1496008"/>
                  <a:gd name="connsiteY178" fmla="*/ 40925 h 133656"/>
                  <a:gd name="connsiteX179" fmla="*/ 533647 w 1496008"/>
                  <a:gd name="connsiteY179" fmla="*/ 39953 h 133656"/>
                  <a:gd name="connsiteX180" fmla="*/ 536645 w 1496008"/>
                  <a:gd name="connsiteY180" fmla="*/ 39006 h 133656"/>
                  <a:gd name="connsiteX181" fmla="*/ 539643 w 1496008"/>
                  <a:gd name="connsiteY181" fmla="*/ 38081 h 133656"/>
                  <a:gd name="connsiteX182" fmla="*/ 542641 w 1496008"/>
                  <a:gd name="connsiteY182" fmla="*/ 37181 h 133656"/>
                  <a:gd name="connsiteX183" fmla="*/ 545639 w 1496008"/>
                  <a:gd name="connsiteY183" fmla="*/ 36303 h 133656"/>
                  <a:gd name="connsiteX184" fmla="*/ 548637 w 1496008"/>
                  <a:gd name="connsiteY184" fmla="*/ 35450 h 133656"/>
                  <a:gd name="connsiteX185" fmla="*/ 551635 w 1496008"/>
                  <a:gd name="connsiteY185" fmla="*/ 34621 h 133656"/>
                  <a:gd name="connsiteX186" fmla="*/ 554633 w 1496008"/>
                  <a:gd name="connsiteY186" fmla="*/ 33703 h 133656"/>
                  <a:gd name="connsiteX187" fmla="*/ 557631 w 1496008"/>
                  <a:gd name="connsiteY187" fmla="*/ 32697 h 133656"/>
                  <a:gd name="connsiteX188" fmla="*/ 560629 w 1496008"/>
                  <a:gd name="connsiteY188" fmla="*/ 31716 h 133656"/>
                  <a:gd name="connsiteX189" fmla="*/ 563627 w 1496008"/>
                  <a:gd name="connsiteY189" fmla="*/ 30759 h 133656"/>
                  <a:gd name="connsiteX190" fmla="*/ 566625 w 1496008"/>
                  <a:gd name="connsiteY190" fmla="*/ 29828 h 133656"/>
                  <a:gd name="connsiteX191" fmla="*/ 569623 w 1496008"/>
                  <a:gd name="connsiteY191" fmla="*/ 28923 h 133656"/>
                  <a:gd name="connsiteX192" fmla="*/ 572621 w 1496008"/>
                  <a:gd name="connsiteY192" fmla="*/ 28043 h 133656"/>
                  <a:gd name="connsiteX193" fmla="*/ 575619 w 1496008"/>
                  <a:gd name="connsiteY193" fmla="*/ 27189 h 133656"/>
                  <a:gd name="connsiteX194" fmla="*/ 578617 w 1496008"/>
                  <a:gd name="connsiteY194" fmla="*/ 26361 h 133656"/>
                  <a:gd name="connsiteX195" fmla="*/ 581615 w 1496008"/>
                  <a:gd name="connsiteY195" fmla="*/ 25560 h 133656"/>
                  <a:gd name="connsiteX196" fmla="*/ 584613 w 1496008"/>
                  <a:gd name="connsiteY196" fmla="*/ 24718 h 133656"/>
                  <a:gd name="connsiteX197" fmla="*/ 587611 w 1496008"/>
                  <a:gd name="connsiteY197" fmla="*/ 23837 h 133656"/>
                  <a:gd name="connsiteX198" fmla="*/ 590609 w 1496008"/>
                  <a:gd name="connsiteY198" fmla="*/ 22982 h 133656"/>
                  <a:gd name="connsiteX199" fmla="*/ 593607 w 1496008"/>
                  <a:gd name="connsiteY199" fmla="*/ 22155 h 133656"/>
                  <a:gd name="connsiteX200" fmla="*/ 596605 w 1496008"/>
                  <a:gd name="connsiteY200" fmla="*/ 21354 h 133656"/>
                  <a:gd name="connsiteX201" fmla="*/ 599603 w 1496008"/>
                  <a:gd name="connsiteY201" fmla="*/ 20582 h 133656"/>
                  <a:gd name="connsiteX202" fmla="*/ 602601 w 1496008"/>
                  <a:gd name="connsiteY202" fmla="*/ 19837 h 133656"/>
                  <a:gd name="connsiteX203" fmla="*/ 605599 w 1496008"/>
                  <a:gd name="connsiteY203" fmla="*/ 19120 h 133656"/>
                  <a:gd name="connsiteX204" fmla="*/ 608597 w 1496008"/>
                  <a:gd name="connsiteY204" fmla="*/ 18431 h 133656"/>
                  <a:gd name="connsiteX205" fmla="*/ 611595 w 1496008"/>
                  <a:gd name="connsiteY205" fmla="*/ 17770 h 133656"/>
                  <a:gd name="connsiteX206" fmla="*/ 614593 w 1496008"/>
                  <a:gd name="connsiteY206" fmla="*/ 17035 h 133656"/>
                  <a:gd name="connsiteX207" fmla="*/ 617591 w 1496008"/>
                  <a:gd name="connsiteY207" fmla="*/ 16227 h 133656"/>
                  <a:gd name="connsiteX208" fmla="*/ 620589 w 1496008"/>
                  <a:gd name="connsiteY208" fmla="*/ 15447 h 133656"/>
                  <a:gd name="connsiteX209" fmla="*/ 623587 w 1496008"/>
                  <a:gd name="connsiteY209" fmla="*/ 14696 h 133656"/>
                  <a:gd name="connsiteX210" fmla="*/ 626585 w 1496008"/>
                  <a:gd name="connsiteY210" fmla="*/ 13974 h 133656"/>
                  <a:gd name="connsiteX211" fmla="*/ 629583 w 1496008"/>
                  <a:gd name="connsiteY211" fmla="*/ 13281 h 133656"/>
                  <a:gd name="connsiteX212" fmla="*/ 632581 w 1496008"/>
                  <a:gd name="connsiteY212" fmla="*/ 12618 h 133656"/>
                  <a:gd name="connsiteX213" fmla="*/ 635579 w 1496008"/>
                  <a:gd name="connsiteY213" fmla="*/ 11985 h 133656"/>
                  <a:gd name="connsiteX214" fmla="*/ 638577 w 1496008"/>
                  <a:gd name="connsiteY214" fmla="*/ 11381 h 133656"/>
                  <a:gd name="connsiteX215" fmla="*/ 641575 w 1496008"/>
                  <a:gd name="connsiteY215" fmla="*/ 10807 h 133656"/>
                  <a:gd name="connsiteX216" fmla="*/ 644573 w 1496008"/>
                  <a:gd name="connsiteY216" fmla="*/ 10194 h 133656"/>
                  <a:gd name="connsiteX217" fmla="*/ 647571 w 1496008"/>
                  <a:gd name="connsiteY217" fmla="*/ 9541 h 133656"/>
                  <a:gd name="connsiteX218" fmla="*/ 650569 w 1496008"/>
                  <a:gd name="connsiteY218" fmla="*/ 8919 h 133656"/>
                  <a:gd name="connsiteX219" fmla="*/ 653567 w 1496008"/>
                  <a:gd name="connsiteY219" fmla="*/ 8328 h 133656"/>
                  <a:gd name="connsiteX220" fmla="*/ 656565 w 1496008"/>
                  <a:gd name="connsiteY220" fmla="*/ 7767 h 133656"/>
                  <a:gd name="connsiteX221" fmla="*/ 659563 w 1496008"/>
                  <a:gd name="connsiteY221" fmla="*/ 7236 h 133656"/>
                  <a:gd name="connsiteX222" fmla="*/ 662562 w 1496008"/>
                  <a:gd name="connsiteY222" fmla="*/ 6737 h 133656"/>
                  <a:gd name="connsiteX223" fmla="*/ 665560 w 1496008"/>
                  <a:gd name="connsiteY223" fmla="*/ 6269 h 133656"/>
                  <a:gd name="connsiteX224" fmla="*/ 668558 w 1496008"/>
                  <a:gd name="connsiteY224" fmla="*/ 5831 h 133656"/>
                  <a:gd name="connsiteX225" fmla="*/ 671556 w 1496008"/>
                  <a:gd name="connsiteY225" fmla="*/ 5425 h 133656"/>
                  <a:gd name="connsiteX226" fmla="*/ 674554 w 1496008"/>
                  <a:gd name="connsiteY226" fmla="*/ 4994 h 133656"/>
                  <a:gd name="connsiteX227" fmla="*/ 677552 w 1496008"/>
                  <a:gd name="connsiteY227" fmla="*/ 4537 h 133656"/>
                  <a:gd name="connsiteX228" fmla="*/ 680550 w 1496008"/>
                  <a:gd name="connsiteY228" fmla="*/ 4111 h 133656"/>
                  <a:gd name="connsiteX229" fmla="*/ 683548 w 1496008"/>
                  <a:gd name="connsiteY229" fmla="*/ 3717 h 133656"/>
                  <a:gd name="connsiteX230" fmla="*/ 686546 w 1496008"/>
                  <a:gd name="connsiteY230" fmla="*/ 3355 h 133656"/>
                  <a:gd name="connsiteX231" fmla="*/ 689544 w 1496008"/>
                  <a:gd name="connsiteY231" fmla="*/ 3024 h 133656"/>
                  <a:gd name="connsiteX232" fmla="*/ 692542 w 1496008"/>
                  <a:gd name="connsiteY232" fmla="*/ 2726 h 133656"/>
                  <a:gd name="connsiteX233" fmla="*/ 695540 w 1496008"/>
                  <a:gd name="connsiteY233" fmla="*/ 2459 h 133656"/>
                  <a:gd name="connsiteX234" fmla="*/ 698538 w 1496008"/>
                  <a:gd name="connsiteY234" fmla="*/ 2225 h 133656"/>
                  <a:gd name="connsiteX235" fmla="*/ 701536 w 1496008"/>
                  <a:gd name="connsiteY235" fmla="*/ 2022 h 133656"/>
                  <a:gd name="connsiteX236" fmla="*/ 704534 w 1496008"/>
                  <a:gd name="connsiteY236" fmla="*/ 1765 h 133656"/>
                  <a:gd name="connsiteX237" fmla="*/ 707532 w 1496008"/>
                  <a:gd name="connsiteY237" fmla="*/ 1452 h 133656"/>
                  <a:gd name="connsiteX238" fmla="*/ 710530 w 1496008"/>
                  <a:gd name="connsiteY238" fmla="*/ 1171 h 133656"/>
                  <a:gd name="connsiteX239" fmla="*/ 713528 w 1496008"/>
                  <a:gd name="connsiteY239" fmla="*/ 923 h 133656"/>
                  <a:gd name="connsiteX240" fmla="*/ 716526 w 1496008"/>
                  <a:gd name="connsiteY240" fmla="*/ 707 h 133656"/>
                  <a:gd name="connsiteX241" fmla="*/ 719524 w 1496008"/>
                  <a:gd name="connsiteY241" fmla="*/ 523 h 133656"/>
                  <a:gd name="connsiteX242" fmla="*/ 722522 w 1496008"/>
                  <a:gd name="connsiteY242" fmla="*/ 372 h 133656"/>
                  <a:gd name="connsiteX243" fmla="*/ 725520 w 1496008"/>
                  <a:gd name="connsiteY243" fmla="*/ 254 h 133656"/>
                  <a:gd name="connsiteX244" fmla="*/ 728518 w 1496008"/>
                  <a:gd name="connsiteY244" fmla="*/ 168 h 133656"/>
                  <a:gd name="connsiteX245" fmla="*/ 731516 w 1496008"/>
                  <a:gd name="connsiteY245" fmla="*/ 115 h 133656"/>
                  <a:gd name="connsiteX246" fmla="*/ 734514 w 1496008"/>
                  <a:gd name="connsiteY246" fmla="*/ 64 h 133656"/>
                  <a:gd name="connsiteX247" fmla="*/ 737512 w 1496008"/>
                  <a:gd name="connsiteY247" fmla="*/ 16 h 133656"/>
                  <a:gd name="connsiteX248" fmla="*/ 740510 w 1496008"/>
                  <a:gd name="connsiteY248" fmla="*/ 0 h 133656"/>
                  <a:gd name="connsiteX249" fmla="*/ 743508 w 1496008"/>
                  <a:gd name="connsiteY249" fmla="*/ 17 h 133656"/>
                  <a:gd name="connsiteX250" fmla="*/ 746506 w 1496008"/>
                  <a:gd name="connsiteY250" fmla="*/ 66 h 133656"/>
                  <a:gd name="connsiteX251" fmla="*/ 749504 w 1496008"/>
                  <a:gd name="connsiteY251" fmla="*/ 149 h 133656"/>
                  <a:gd name="connsiteX252" fmla="*/ 752502 w 1496008"/>
                  <a:gd name="connsiteY252" fmla="*/ 264 h 133656"/>
                  <a:gd name="connsiteX253" fmla="*/ 755500 w 1496008"/>
                  <a:gd name="connsiteY253" fmla="*/ 411 h 133656"/>
                  <a:gd name="connsiteX254" fmla="*/ 758498 w 1496008"/>
                  <a:gd name="connsiteY254" fmla="*/ 591 h 133656"/>
                  <a:gd name="connsiteX255" fmla="*/ 761496 w 1496008"/>
                  <a:gd name="connsiteY255" fmla="*/ 804 h 133656"/>
                  <a:gd name="connsiteX256" fmla="*/ 764494 w 1496008"/>
                  <a:gd name="connsiteY256" fmla="*/ 942 h 133656"/>
                  <a:gd name="connsiteX257" fmla="*/ 767492 w 1496008"/>
                  <a:gd name="connsiteY257" fmla="*/ 1006 h 133656"/>
                  <a:gd name="connsiteX258" fmla="*/ 770490 w 1496008"/>
                  <a:gd name="connsiteY258" fmla="*/ 1102 h 133656"/>
                  <a:gd name="connsiteX259" fmla="*/ 773488 w 1496008"/>
                  <a:gd name="connsiteY259" fmla="*/ 1231 h 133656"/>
                  <a:gd name="connsiteX260" fmla="*/ 776486 w 1496008"/>
                  <a:gd name="connsiteY260" fmla="*/ 1392 h 133656"/>
                  <a:gd name="connsiteX261" fmla="*/ 779484 w 1496008"/>
                  <a:gd name="connsiteY261" fmla="*/ 1586 h 133656"/>
                  <a:gd name="connsiteX262" fmla="*/ 782482 w 1496008"/>
                  <a:gd name="connsiteY262" fmla="*/ 1812 h 133656"/>
                  <a:gd name="connsiteX263" fmla="*/ 785480 w 1496008"/>
                  <a:gd name="connsiteY263" fmla="*/ 2070 h 133656"/>
                  <a:gd name="connsiteX264" fmla="*/ 788478 w 1496008"/>
                  <a:gd name="connsiteY264" fmla="*/ 2361 h 133656"/>
                  <a:gd name="connsiteX265" fmla="*/ 791476 w 1496008"/>
                  <a:gd name="connsiteY265" fmla="*/ 2683 h 133656"/>
                  <a:gd name="connsiteX266" fmla="*/ 794474 w 1496008"/>
                  <a:gd name="connsiteY266" fmla="*/ 2963 h 133656"/>
                  <a:gd name="connsiteX267" fmla="*/ 797472 w 1496008"/>
                  <a:gd name="connsiteY267" fmla="*/ 3199 h 133656"/>
                  <a:gd name="connsiteX268" fmla="*/ 800470 w 1496008"/>
                  <a:gd name="connsiteY268" fmla="*/ 3468 h 133656"/>
                  <a:gd name="connsiteX269" fmla="*/ 803468 w 1496008"/>
                  <a:gd name="connsiteY269" fmla="*/ 3768 h 133656"/>
                  <a:gd name="connsiteX270" fmla="*/ 806466 w 1496008"/>
                  <a:gd name="connsiteY270" fmla="*/ 4101 h 133656"/>
                  <a:gd name="connsiteX271" fmla="*/ 809464 w 1496008"/>
                  <a:gd name="connsiteY271" fmla="*/ 4465 h 133656"/>
                  <a:gd name="connsiteX272" fmla="*/ 812462 w 1496008"/>
                  <a:gd name="connsiteY272" fmla="*/ 4861 h 133656"/>
                  <a:gd name="connsiteX273" fmla="*/ 815460 w 1496008"/>
                  <a:gd name="connsiteY273" fmla="*/ 5288 h 133656"/>
                  <a:gd name="connsiteX274" fmla="*/ 818458 w 1496008"/>
                  <a:gd name="connsiteY274" fmla="*/ 5747 h 133656"/>
                  <a:gd name="connsiteX275" fmla="*/ 821456 w 1496008"/>
                  <a:gd name="connsiteY275" fmla="*/ 6237 h 133656"/>
                  <a:gd name="connsiteX276" fmla="*/ 824454 w 1496008"/>
                  <a:gd name="connsiteY276" fmla="*/ 6667 h 133656"/>
                  <a:gd name="connsiteX277" fmla="*/ 827452 w 1496008"/>
                  <a:gd name="connsiteY277" fmla="*/ 7036 h 133656"/>
                  <a:gd name="connsiteX278" fmla="*/ 830450 w 1496008"/>
                  <a:gd name="connsiteY278" fmla="*/ 7436 h 133656"/>
                  <a:gd name="connsiteX279" fmla="*/ 833448 w 1496008"/>
                  <a:gd name="connsiteY279" fmla="*/ 7868 h 133656"/>
                  <a:gd name="connsiteX280" fmla="*/ 836446 w 1496008"/>
                  <a:gd name="connsiteY280" fmla="*/ 8330 h 133656"/>
                  <a:gd name="connsiteX281" fmla="*/ 839444 w 1496008"/>
                  <a:gd name="connsiteY281" fmla="*/ 8823 h 133656"/>
                  <a:gd name="connsiteX282" fmla="*/ 842442 w 1496008"/>
                  <a:gd name="connsiteY282" fmla="*/ 9347 h 133656"/>
                  <a:gd name="connsiteX283" fmla="*/ 845440 w 1496008"/>
                  <a:gd name="connsiteY283" fmla="*/ 9901 h 133656"/>
                  <a:gd name="connsiteX284" fmla="*/ 848439 w 1496008"/>
                  <a:gd name="connsiteY284" fmla="*/ 10485 h 133656"/>
                  <a:gd name="connsiteX285" fmla="*/ 851437 w 1496008"/>
                  <a:gd name="connsiteY285" fmla="*/ 11100 h 133656"/>
                  <a:gd name="connsiteX286" fmla="*/ 854435 w 1496008"/>
                  <a:gd name="connsiteY286" fmla="*/ 11594 h 133656"/>
                  <a:gd name="connsiteX287" fmla="*/ 857432 w 1496008"/>
                  <a:gd name="connsiteY287" fmla="*/ 11967 h 133656"/>
                  <a:gd name="connsiteX288" fmla="*/ 860431 w 1496008"/>
                  <a:gd name="connsiteY288" fmla="*/ 12369 h 133656"/>
                  <a:gd name="connsiteX289" fmla="*/ 863429 w 1496008"/>
                  <a:gd name="connsiteY289" fmla="*/ 12802 h 133656"/>
                  <a:gd name="connsiteX290" fmla="*/ 866427 w 1496008"/>
                  <a:gd name="connsiteY290" fmla="*/ 13265 h 133656"/>
                  <a:gd name="connsiteX291" fmla="*/ 869425 w 1496008"/>
                  <a:gd name="connsiteY291" fmla="*/ 13757 h 133656"/>
                  <a:gd name="connsiteX292" fmla="*/ 872423 w 1496008"/>
                  <a:gd name="connsiteY292" fmla="*/ 14278 h 133656"/>
                  <a:gd name="connsiteX293" fmla="*/ 875421 w 1496008"/>
                  <a:gd name="connsiteY293" fmla="*/ 14829 h 133656"/>
                  <a:gd name="connsiteX294" fmla="*/ 878419 w 1496008"/>
                  <a:gd name="connsiteY294" fmla="*/ 15409 h 133656"/>
                  <a:gd name="connsiteX295" fmla="*/ 881417 w 1496008"/>
                  <a:gd name="connsiteY295" fmla="*/ 16018 h 133656"/>
                  <a:gd name="connsiteX296" fmla="*/ 884415 w 1496008"/>
                  <a:gd name="connsiteY296" fmla="*/ 16569 h 133656"/>
                  <a:gd name="connsiteX297" fmla="*/ 887413 w 1496008"/>
                  <a:gd name="connsiteY297" fmla="*/ 17063 h 133656"/>
                  <a:gd name="connsiteX298" fmla="*/ 890411 w 1496008"/>
                  <a:gd name="connsiteY298" fmla="*/ 17586 h 133656"/>
                  <a:gd name="connsiteX299" fmla="*/ 893409 w 1496008"/>
                  <a:gd name="connsiteY299" fmla="*/ 18137 h 133656"/>
                  <a:gd name="connsiteX300" fmla="*/ 896407 w 1496008"/>
                  <a:gd name="connsiteY300" fmla="*/ 18716 h 133656"/>
                  <a:gd name="connsiteX301" fmla="*/ 899405 w 1496008"/>
                  <a:gd name="connsiteY301" fmla="*/ 19324 h 133656"/>
                  <a:gd name="connsiteX302" fmla="*/ 902403 w 1496008"/>
                  <a:gd name="connsiteY302" fmla="*/ 19959 h 133656"/>
                  <a:gd name="connsiteX303" fmla="*/ 905401 w 1496008"/>
                  <a:gd name="connsiteY303" fmla="*/ 20623 h 133656"/>
                  <a:gd name="connsiteX304" fmla="*/ 908399 w 1496008"/>
                  <a:gd name="connsiteY304" fmla="*/ 21314 h 133656"/>
                  <a:gd name="connsiteX305" fmla="*/ 911397 w 1496008"/>
                  <a:gd name="connsiteY305" fmla="*/ 22033 h 133656"/>
                  <a:gd name="connsiteX306" fmla="*/ 914395 w 1496008"/>
                  <a:gd name="connsiteY306" fmla="*/ 22699 h 133656"/>
                  <a:gd name="connsiteX307" fmla="*/ 917393 w 1496008"/>
                  <a:gd name="connsiteY307" fmla="*/ 23312 h 133656"/>
                  <a:gd name="connsiteX308" fmla="*/ 920391 w 1496008"/>
                  <a:gd name="connsiteY308" fmla="*/ 23952 h 133656"/>
                  <a:gd name="connsiteX309" fmla="*/ 923389 w 1496008"/>
                  <a:gd name="connsiteY309" fmla="*/ 24618 h 133656"/>
                  <a:gd name="connsiteX310" fmla="*/ 926387 w 1496008"/>
                  <a:gd name="connsiteY310" fmla="*/ 25312 h 133656"/>
                  <a:gd name="connsiteX311" fmla="*/ 929385 w 1496008"/>
                  <a:gd name="connsiteY311" fmla="*/ 26032 h 133656"/>
                  <a:gd name="connsiteX312" fmla="*/ 932383 w 1496008"/>
                  <a:gd name="connsiteY312" fmla="*/ 26779 h 133656"/>
                  <a:gd name="connsiteX313" fmla="*/ 935381 w 1496008"/>
                  <a:gd name="connsiteY313" fmla="*/ 27551 h 133656"/>
                  <a:gd name="connsiteX314" fmla="*/ 938379 w 1496008"/>
                  <a:gd name="connsiteY314" fmla="*/ 28350 h 133656"/>
                  <a:gd name="connsiteX315" fmla="*/ 941377 w 1496008"/>
                  <a:gd name="connsiteY315" fmla="*/ 29175 h 133656"/>
                  <a:gd name="connsiteX316" fmla="*/ 944375 w 1496008"/>
                  <a:gd name="connsiteY316" fmla="*/ 29852 h 133656"/>
                  <a:gd name="connsiteX317" fmla="*/ 947373 w 1496008"/>
                  <a:gd name="connsiteY317" fmla="*/ 30382 h 133656"/>
                  <a:gd name="connsiteX318" fmla="*/ 950371 w 1496008"/>
                  <a:gd name="connsiteY318" fmla="*/ 30938 h 133656"/>
                  <a:gd name="connsiteX319" fmla="*/ 953369 w 1496008"/>
                  <a:gd name="connsiteY319" fmla="*/ 31518 h 133656"/>
                  <a:gd name="connsiteX320" fmla="*/ 956367 w 1496008"/>
                  <a:gd name="connsiteY320" fmla="*/ 32124 h 133656"/>
                  <a:gd name="connsiteX321" fmla="*/ 959365 w 1496008"/>
                  <a:gd name="connsiteY321" fmla="*/ 32755 h 133656"/>
                  <a:gd name="connsiteX322" fmla="*/ 962363 w 1496008"/>
                  <a:gd name="connsiteY322" fmla="*/ 33410 h 133656"/>
                  <a:gd name="connsiteX323" fmla="*/ 965361 w 1496008"/>
                  <a:gd name="connsiteY323" fmla="*/ 34090 h 133656"/>
                  <a:gd name="connsiteX324" fmla="*/ 968359 w 1496008"/>
                  <a:gd name="connsiteY324" fmla="*/ 34794 h 133656"/>
                  <a:gd name="connsiteX325" fmla="*/ 971357 w 1496008"/>
                  <a:gd name="connsiteY325" fmla="*/ 35522 h 133656"/>
                  <a:gd name="connsiteX326" fmla="*/ 974355 w 1496008"/>
                  <a:gd name="connsiteY326" fmla="*/ 36232 h 133656"/>
                  <a:gd name="connsiteX327" fmla="*/ 977353 w 1496008"/>
                  <a:gd name="connsiteY327" fmla="*/ 36922 h 133656"/>
                  <a:gd name="connsiteX328" fmla="*/ 980351 w 1496008"/>
                  <a:gd name="connsiteY328" fmla="*/ 37636 h 133656"/>
                  <a:gd name="connsiteX329" fmla="*/ 983349 w 1496008"/>
                  <a:gd name="connsiteY329" fmla="*/ 38373 h 133656"/>
                  <a:gd name="connsiteX330" fmla="*/ 986347 w 1496008"/>
                  <a:gd name="connsiteY330" fmla="*/ 39134 h 133656"/>
                  <a:gd name="connsiteX331" fmla="*/ 989345 w 1496008"/>
                  <a:gd name="connsiteY331" fmla="*/ 39918 h 133656"/>
                  <a:gd name="connsiteX332" fmla="*/ 992343 w 1496008"/>
                  <a:gd name="connsiteY332" fmla="*/ 40725 h 133656"/>
                  <a:gd name="connsiteX333" fmla="*/ 995341 w 1496008"/>
                  <a:gd name="connsiteY333" fmla="*/ 41554 h 133656"/>
                  <a:gd name="connsiteX334" fmla="*/ 998339 w 1496008"/>
                  <a:gd name="connsiteY334" fmla="*/ 42406 h 133656"/>
                  <a:gd name="connsiteX335" fmla="*/ 1001337 w 1496008"/>
                  <a:gd name="connsiteY335" fmla="*/ 43279 h 133656"/>
                  <a:gd name="connsiteX336" fmla="*/ 1004335 w 1496008"/>
                  <a:gd name="connsiteY336" fmla="*/ 44135 h 133656"/>
                  <a:gd name="connsiteX337" fmla="*/ 1007333 w 1496008"/>
                  <a:gd name="connsiteY337" fmla="*/ 44972 h 133656"/>
                  <a:gd name="connsiteX338" fmla="*/ 1010331 w 1496008"/>
                  <a:gd name="connsiteY338" fmla="*/ 45831 h 133656"/>
                  <a:gd name="connsiteX339" fmla="*/ 1013329 w 1496008"/>
                  <a:gd name="connsiteY339" fmla="*/ 46711 h 133656"/>
                  <a:gd name="connsiteX340" fmla="*/ 1016327 w 1496008"/>
                  <a:gd name="connsiteY340" fmla="*/ 47612 h 133656"/>
                  <a:gd name="connsiteX341" fmla="*/ 1019325 w 1496008"/>
                  <a:gd name="connsiteY341" fmla="*/ 48535 h 133656"/>
                  <a:gd name="connsiteX342" fmla="*/ 1022323 w 1496008"/>
                  <a:gd name="connsiteY342" fmla="*/ 49477 h 133656"/>
                  <a:gd name="connsiteX343" fmla="*/ 1025321 w 1496008"/>
                  <a:gd name="connsiteY343" fmla="*/ 50441 h 133656"/>
                  <a:gd name="connsiteX344" fmla="*/ 1028319 w 1496008"/>
                  <a:gd name="connsiteY344" fmla="*/ 51425 h 133656"/>
                  <a:gd name="connsiteX345" fmla="*/ 1031317 w 1496008"/>
                  <a:gd name="connsiteY345" fmla="*/ 52428 h 133656"/>
                  <a:gd name="connsiteX346" fmla="*/ 1034315 w 1496008"/>
                  <a:gd name="connsiteY346" fmla="*/ 53417 h 133656"/>
                  <a:gd name="connsiteX347" fmla="*/ 1037314 w 1496008"/>
                  <a:gd name="connsiteY347" fmla="*/ 54393 h 133656"/>
                  <a:gd name="connsiteX348" fmla="*/ 1040312 w 1496008"/>
                  <a:gd name="connsiteY348" fmla="*/ 55388 h 133656"/>
                  <a:gd name="connsiteX349" fmla="*/ 1043310 w 1496008"/>
                  <a:gd name="connsiteY349" fmla="*/ 56402 h 133656"/>
                  <a:gd name="connsiteX350" fmla="*/ 1046307 w 1496008"/>
                  <a:gd name="connsiteY350" fmla="*/ 57434 h 133656"/>
                  <a:gd name="connsiteX351" fmla="*/ 1049306 w 1496008"/>
                  <a:gd name="connsiteY351" fmla="*/ 58485 h 133656"/>
                  <a:gd name="connsiteX352" fmla="*/ 1052304 w 1496008"/>
                  <a:gd name="connsiteY352" fmla="*/ 59554 h 133656"/>
                  <a:gd name="connsiteX353" fmla="*/ 1055302 w 1496008"/>
                  <a:gd name="connsiteY353" fmla="*/ 60641 h 133656"/>
                  <a:gd name="connsiteX354" fmla="*/ 1058300 w 1496008"/>
                  <a:gd name="connsiteY354" fmla="*/ 61746 h 133656"/>
                  <a:gd name="connsiteX355" fmla="*/ 1061298 w 1496008"/>
                  <a:gd name="connsiteY355" fmla="*/ 62868 h 133656"/>
                  <a:gd name="connsiteX356" fmla="*/ 1064296 w 1496008"/>
                  <a:gd name="connsiteY356" fmla="*/ 63907 h 133656"/>
                  <a:gd name="connsiteX357" fmla="*/ 1067294 w 1496008"/>
                  <a:gd name="connsiteY357" fmla="*/ 64865 h 133656"/>
                  <a:gd name="connsiteX358" fmla="*/ 1070292 w 1496008"/>
                  <a:gd name="connsiteY358" fmla="*/ 65839 h 133656"/>
                  <a:gd name="connsiteX359" fmla="*/ 1073290 w 1496008"/>
                  <a:gd name="connsiteY359" fmla="*/ 66830 h 133656"/>
                  <a:gd name="connsiteX360" fmla="*/ 1076288 w 1496008"/>
                  <a:gd name="connsiteY360" fmla="*/ 67836 h 133656"/>
                  <a:gd name="connsiteX361" fmla="*/ 1079286 w 1496008"/>
                  <a:gd name="connsiteY361" fmla="*/ 68859 h 133656"/>
                  <a:gd name="connsiteX362" fmla="*/ 1082284 w 1496008"/>
                  <a:gd name="connsiteY362" fmla="*/ 69896 h 133656"/>
                  <a:gd name="connsiteX363" fmla="*/ 1085282 w 1496008"/>
                  <a:gd name="connsiteY363" fmla="*/ 70951 h 133656"/>
                  <a:gd name="connsiteX364" fmla="*/ 1088280 w 1496008"/>
                  <a:gd name="connsiteY364" fmla="*/ 72019 h 133656"/>
                  <a:gd name="connsiteX365" fmla="*/ 1091278 w 1496008"/>
                  <a:gd name="connsiteY365" fmla="*/ 73103 h 133656"/>
                  <a:gd name="connsiteX366" fmla="*/ 1094276 w 1496008"/>
                  <a:gd name="connsiteY366" fmla="*/ 74084 h 133656"/>
                  <a:gd name="connsiteX367" fmla="*/ 1097274 w 1496008"/>
                  <a:gd name="connsiteY367" fmla="*/ 74964 h 133656"/>
                  <a:gd name="connsiteX368" fmla="*/ 1100272 w 1496008"/>
                  <a:gd name="connsiteY368" fmla="*/ 75858 h 133656"/>
                  <a:gd name="connsiteX369" fmla="*/ 1103270 w 1496008"/>
                  <a:gd name="connsiteY369" fmla="*/ 76765 h 133656"/>
                  <a:gd name="connsiteX370" fmla="*/ 1106268 w 1496008"/>
                  <a:gd name="connsiteY370" fmla="*/ 77686 h 133656"/>
                  <a:gd name="connsiteX371" fmla="*/ 1109266 w 1496008"/>
                  <a:gd name="connsiteY371" fmla="*/ 78622 h 133656"/>
                  <a:gd name="connsiteX372" fmla="*/ 1112264 w 1496008"/>
                  <a:gd name="connsiteY372" fmla="*/ 79570 h 133656"/>
                  <a:gd name="connsiteX373" fmla="*/ 1115262 w 1496008"/>
                  <a:gd name="connsiteY373" fmla="*/ 80531 h 133656"/>
                  <a:gd name="connsiteX374" fmla="*/ 1118260 w 1496008"/>
                  <a:gd name="connsiteY374" fmla="*/ 81506 h 133656"/>
                  <a:gd name="connsiteX375" fmla="*/ 1121258 w 1496008"/>
                  <a:gd name="connsiteY375" fmla="*/ 82492 h 133656"/>
                  <a:gd name="connsiteX376" fmla="*/ 1124256 w 1496008"/>
                  <a:gd name="connsiteY376" fmla="*/ 83377 h 133656"/>
                  <a:gd name="connsiteX377" fmla="*/ 1127258 w 1496008"/>
                  <a:gd name="connsiteY377" fmla="*/ 84161 h 133656"/>
                  <a:gd name="connsiteX378" fmla="*/ 1130246 w 1496008"/>
                  <a:gd name="connsiteY378" fmla="*/ 84957 h 133656"/>
                  <a:gd name="connsiteX379" fmla="*/ 1133246 w 1496008"/>
                  <a:gd name="connsiteY379" fmla="*/ 85763 h 133656"/>
                  <a:gd name="connsiteX380" fmla="*/ 1136247 w 1496008"/>
                  <a:gd name="connsiteY380" fmla="*/ 86582 h 133656"/>
                  <a:gd name="connsiteX381" fmla="*/ 1139247 w 1496008"/>
                  <a:gd name="connsiteY381" fmla="*/ 87413 h 133656"/>
                  <a:gd name="connsiteX382" fmla="*/ 1142248 w 1496008"/>
                  <a:gd name="connsiteY382" fmla="*/ 88254 h 133656"/>
                  <a:gd name="connsiteX383" fmla="*/ 1145248 w 1496008"/>
                  <a:gd name="connsiteY383" fmla="*/ 89106 h 133656"/>
                  <a:gd name="connsiteX384" fmla="*/ 1148236 w 1496008"/>
                  <a:gd name="connsiteY384" fmla="*/ 89969 h 133656"/>
                  <a:gd name="connsiteX385" fmla="*/ 1151237 w 1496008"/>
                  <a:gd name="connsiteY385" fmla="*/ 90842 h 133656"/>
                  <a:gd name="connsiteX386" fmla="*/ 1154237 w 1496008"/>
                  <a:gd name="connsiteY386" fmla="*/ 91619 h 133656"/>
                  <a:gd name="connsiteX387" fmla="*/ 1157238 w 1496008"/>
                  <a:gd name="connsiteY387" fmla="*/ 92299 h 133656"/>
                  <a:gd name="connsiteX388" fmla="*/ 1160238 w 1496008"/>
                  <a:gd name="connsiteY388" fmla="*/ 92988 h 133656"/>
                  <a:gd name="connsiteX389" fmla="*/ 1163226 w 1496008"/>
                  <a:gd name="connsiteY389" fmla="*/ 93687 h 133656"/>
                  <a:gd name="connsiteX390" fmla="*/ 1166227 w 1496008"/>
                  <a:gd name="connsiteY390" fmla="*/ 94397 h 133656"/>
                  <a:gd name="connsiteX391" fmla="*/ 1169227 w 1496008"/>
                  <a:gd name="connsiteY391" fmla="*/ 95116 h 133656"/>
                  <a:gd name="connsiteX392" fmla="*/ 1172228 w 1496008"/>
                  <a:gd name="connsiteY392" fmla="*/ 95844 h 133656"/>
                  <a:gd name="connsiteX393" fmla="*/ 1175216 w 1496008"/>
                  <a:gd name="connsiteY393" fmla="*/ 96581 h 133656"/>
                  <a:gd name="connsiteX394" fmla="*/ 1178217 w 1496008"/>
                  <a:gd name="connsiteY394" fmla="*/ 97327 h 133656"/>
                  <a:gd name="connsiteX395" fmla="*/ 1181217 w 1496008"/>
                  <a:gd name="connsiteY395" fmla="*/ 98082 h 133656"/>
                  <a:gd name="connsiteX396" fmla="*/ 1184218 w 1496008"/>
                  <a:gd name="connsiteY396" fmla="*/ 98777 h 133656"/>
                  <a:gd name="connsiteX397" fmla="*/ 1187218 w 1496008"/>
                  <a:gd name="connsiteY397" fmla="*/ 99414 h 133656"/>
                  <a:gd name="connsiteX398" fmla="*/ 1190219 w 1496008"/>
                  <a:gd name="connsiteY398" fmla="*/ 100058 h 133656"/>
                  <a:gd name="connsiteX399" fmla="*/ 1193207 w 1496008"/>
                  <a:gd name="connsiteY399" fmla="*/ 100711 h 133656"/>
                  <a:gd name="connsiteX400" fmla="*/ 1196207 w 1496008"/>
                  <a:gd name="connsiteY400" fmla="*/ 101372 h 133656"/>
                  <a:gd name="connsiteX401" fmla="*/ 1199208 w 1496008"/>
                  <a:gd name="connsiteY401" fmla="*/ 102040 h 133656"/>
                  <a:gd name="connsiteX402" fmla="*/ 1202208 w 1496008"/>
                  <a:gd name="connsiteY402" fmla="*/ 102716 h 133656"/>
                  <a:gd name="connsiteX403" fmla="*/ 1205196 w 1496008"/>
                  <a:gd name="connsiteY403" fmla="*/ 103400 h 133656"/>
                  <a:gd name="connsiteX404" fmla="*/ 1208197 w 1496008"/>
                  <a:gd name="connsiteY404" fmla="*/ 104090 h 133656"/>
                  <a:gd name="connsiteX405" fmla="*/ 1211197 w 1496008"/>
                  <a:gd name="connsiteY405" fmla="*/ 104789 h 133656"/>
                  <a:gd name="connsiteX406" fmla="*/ 1214198 w 1496008"/>
                  <a:gd name="connsiteY406" fmla="*/ 105383 h 133656"/>
                  <a:gd name="connsiteX407" fmla="*/ 1217198 w 1496008"/>
                  <a:gd name="connsiteY407" fmla="*/ 105873 h 133656"/>
                  <a:gd name="connsiteX408" fmla="*/ 1220199 w 1496008"/>
                  <a:gd name="connsiteY408" fmla="*/ 106370 h 133656"/>
                  <a:gd name="connsiteX409" fmla="*/ 1223187 w 1496008"/>
                  <a:gd name="connsiteY409" fmla="*/ 106873 h 133656"/>
                  <a:gd name="connsiteX410" fmla="*/ 1226187 w 1496008"/>
                  <a:gd name="connsiteY410" fmla="*/ 107383 h 133656"/>
                  <a:gd name="connsiteX411" fmla="*/ 1229188 w 1496008"/>
                  <a:gd name="connsiteY411" fmla="*/ 107899 h 133656"/>
                  <a:gd name="connsiteX412" fmla="*/ 1232188 w 1496008"/>
                  <a:gd name="connsiteY412" fmla="*/ 108421 h 133656"/>
                  <a:gd name="connsiteX413" fmla="*/ 1235189 w 1496008"/>
                  <a:gd name="connsiteY413" fmla="*/ 108950 h 133656"/>
                  <a:gd name="connsiteX414" fmla="*/ 1238177 w 1496008"/>
                  <a:gd name="connsiteY414" fmla="*/ 109483 h 133656"/>
                  <a:gd name="connsiteX415" fmla="*/ 1241177 w 1496008"/>
                  <a:gd name="connsiteY415" fmla="*/ 110024 h 133656"/>
                  <a:gd name="connsiteX416" fmla="*/ 1244178 w 1496008"/>
                  <a:gd name="connsiteY416" fmla="*/ 110509 h 133656"/>
                  <a:gd name="connsiteX417" fmla="*/ 1247178 w 1496008"/>
                  <a:gd name="connsiteY417" fmla="*/ 110942 h 133656"/>
                  <a:gd name="connsiteX418" fmla="*/ 1250166 w 1496008"/>
                  <a:gd name="connsiteY418" fmla="*/ 111380 h 133656"/>
                  <a:gd name="connsiteX419" fmla="*/ 1253167 w 1496008"/>
                  <a:gd name="connsiteY419" fmla="*/ 111823 h 133656"/>
                  <a:gd name="connsiteX420" fmla="*/ 1256167 w 1496008"/>
                  <a:gd name="connsiteY420" fmla="*/ 112272 h 133656"/>
                  <a:gd name="connsiteX421" fmla="*/ 1259168 w 1496008"/>
                  <a:gd name="connsiteY421" fmla="*/ 112724 h 133656"/>
                  <a:gd name="connsiteX422" fmla="*/ 1262168 w 1496008"/>
                  <a:gd name="connsiteY422" fmla="*/ 113183 h 133656"/>
                  <a:gd name="connsiteX423" fmla="*/ 1265169 w 1496008"/>
                  <a:gd name="connsiteY423" fmla="*/ 113646 h 133656"/>
                  <a:gd name="connsiteX424" fmla="*/ 1268157 w 1496008"/>
                  <a:gd name="connsiteY424" fmla="*/ 114114 h 133656"/>
                  <a:gd name="connsiteX425" fmla="*/ 1271158 w 1496008"/>
                  <a:gd name="connsiteY425" fmla="*/ 114587 h 133656"/>
                  <a:gd name="connsiteX426" fmla="*/ 1274158 w 1496008"/>
                  <a:gd name="connsiteY426" fmla="*/ 115019 h 133656"/>
                  <a:gd name="connsiteX427" fmla="*/ 1277159 w 1496008"/>
                  <a:gd name="connsiteY427" fmla="*/ 115413 h 133656"/>
                  <a:gd name="connsiteX428" fmla="*/ 1280147 w 1496008"/>
                  <a:gd name="connsiteY428" fmla="*/ 115812 h 133656"/>
                  <a:gd name="connsiteX429" fmla="*/ 1283147 w 1496008"/>
                  <a:gd name="connsiteY429" fmla="*/ 116214 h 133656"/>
                  <a:gd name="connsiteX430" fmla="*/ 1286148 w 1496008"/>
                  <a:gd name="connsiteY430" fmla="*/ 116620 h 133656"/>
                  <a:gd name="connsiteX431" fmla="*/ 1289148 w 1496008"/>
                  <a:gd name="connsiteY431" fmla="*/ 117030 h 133656"/>
                  <a:gd name="connsiteX432" fmla="*/ 1292149 w 1496008"/>
                  <a:gd name="connsiteY432" fmla="*/ 117444 h 133656"/>
                  <a:gd name="connsiteX433" fmla="*/ 1295149 w 1496008"/>
                  <a:gd name="connsiteY433" fmla="*/ 117862 h 133656"/>
                  <a:gd name="connsiteX434" fmla="*/ 1298137 w 1496008"/>
                  <a:gd name="connsiteY434" fmla="*/ 118284 h 133656"/>
                  <a:gd name="connsiteX435" fmla="*/ 1301138 w 1496008"/>
                  <a:gd name="connsiteY435" fmla="*/ 118709 h 133656"/>
                  <a:gd name="connsiteX436" fmla="*/ 1304138 w 1496008"/>
                  <a:gd name="connsiteY436" fmla="*/ 119097 h 133656"/>
                  <a:gd name="connsiteX437" fmla="*/ 1307139 w 1496008"/>
                  <a:gd name="connsiteY437" fmla="*/ 119445 h 133656"/>
                  <a:gd name="connsiteX438" fmla="*/ 1310139 w 1496008"/>
                  <a:gd name="connsiteY438" fmla="*/ 119797 h 133656"/>
                  <a:gd name="connsiteX439" fmla="*/ 1313127 w 1496008"/>
                  <a:gd name="connsiteY439" fmla="*/ 120151 h 133656"/>
                  <a:gd name="connsiteX440" fmla="*/ 1316128 w 1496008"/>
                  <a:gd name="connsiteY440" fmla="*/ 120510 h 133656"/>
                  <a:gd name="connsiteX441" fmla="*/ 1319128 w 1496008"/>
                  <a:gd name="connsiteY441" fmla="*/ 120871 h 133656"/>
                  <a:gd name="connsiteX442" fmla="*/ 1322129 w 1496008"/>
                  <a:gd name="connsiteY442" fmla="*/ 121235 h 133656"/>
                  <a:gd name="connsiteX443" fmla="*/ 1325117 w 1496008"/>
                  <a:gd name="connsiteY443" fmla="*/ 121603 h 133656"/>
                  <a:gd name="connsiteX444" fmla="*/ 1328117 w 1496008"/>
                  <a:gd name="connsiteY444" fmla="*/ 121973 h 133656"/>
                  <a:gd name="connsiteX445" fmla="*/ 1331118 w 1496008"/>
                  <a:gd name="connsiteY445" fmla="*/ 122346 h 133656"/>
                  <a:gd name="connsiteX446" fmla="*/ 1334118 w 1496008"/>
                  <a:gd name="connsiteY446" fmla="*/ 122700 h 133656"/>
                  <a:gd name="connsiteX447" fmla="*/ 1337119 w 1496008"/>
                  <a:gd name="connsiteY447" fmla="*/ 123036 h 133656"/>
                  <a:gd name="connsiteX448" fmla="*/ 1340119 w 1496008"/>
                  <a:gd name="connsiteY448" fmla="*/ 123376 h 133656"/>
                  <a:gd name="connsiteX449" fmla="*/ 1343107 w 1496008"/>
                  <a:gd name="connsiteY449" fmla="*/ 123717 h 133656"/>
                  <a:gd name="connsiteX450" fmla="*/ 1346108 w 1496008"/>
                  <a:gd name="connsiteY450" fmla="*/ 124060 h 133656"/>
                  <a:gd name="connsiteX451" fmla="*/ 1349108 w 1496008"/>
                  <a:gd name="connsiteY451" fmla="*/ 124406 h 133656"/>
                  <a:gd name="connsiteX452" fmla="*/ 1352109 w 1496008"/>
                  <a:gd name="connsiteY452" fmla="*/ 124754 h 133656"/>
                  <a:gd name="connsiteX453" fmla="*/ 1355097 w 1496008"/>
                  <a:gd name="connsiteY453" fmla="*/ 125104 h 133656"/>
                  <a:gd name="connsiteX454" fmla="*/ 1358097 w 1496008"/>
                  <a:gd name="connsiteY454" fmla="*/ 125456 h 133656"/>
                  <a:gd name="connsiteX455" fmla="*/ 1361098 w 1496008"/>
                  <a:gd name="connsiteY455" fmla="*/ 125810 h 133656"/>
                  <a:gd name="connsiteX456" fmla="*/ 1364098 w 1496008"/>
                  <a:gd name="connsiteY456" fmla="*/ 126115 h 133656"/>
                  <a:gd name="connsiteX457" fmla="*/ 1367099 w 1496008"/>
                  <a:gd name="connsiteY457" fmla="*/ 126374 h 133656"/>
                  <a:gd name="connsiteX458" fmla="*/ 1370087 w 1496008"/>
                  <a:gd name="connsiteY458" fmla="*/ 126635 h 133656"/>
                  <a:gd name="connsiteX459" fmla="*/ 1373088 w 1496008"/>
                  <a:gd name="connsiteY459" fmla="*/ 126896 h 133656"/>
                  <a:gd name="connsiteX460" fmla="*/ 1376088 w 1496008"/>
                  <a:gd name="connsiteY460" fmla="*/ 127160 h 133656"/>
                  <a:gd name="connsiteX461" fmla="*/ 1379089 w 1496008"/>
                  <a:gd name="connsiteY461" fmla="*/ 127425 h 133656"/>
                  <a:gd name="connsiteX462" fmla="*/ 1382089 w 1496008"/>
                  <a:gd name="connsiteY462" fmla="*/ 127692 h 133656"/>
                  <a:gd name="connsiteX463" fmla="*/ 1385090 w 1496008"/>
                  <a:gd name="connsiteY463" fmla="*/ 127960 h 133656"/>
                  <a:gd name="connsiteX464" fmla="*/ 1388078 w 1496008"/>
                  <a:gd name="connsiteY464" fmla="*/ 128229 h 133656"/>
                  <a:gd name="connsiteX465" fmla="*/ 1391078 w 1496008"/>
                  <a:gd name="connsiteY465" fmla="*/ 128499 h 133656"/>
                  <a:gd name="connsiteX466" fmla="*/ 1394079 w 1496008"/>
                  <a:gd name="connsiteY466" fmla="*/ 128744 h 133656"/>
                  <a:gd name="connsiteX467" fmla="*/ 1397079 w 1496008"/>
                  <a:gd name="connsiteY467" fmla="*/ 128965 h 133656"/>
                  <a:gd name="connsiteX468" fmla="*/ 1400067 w 1496008"/>
                  <a:gd name="connsiteY468" fmla="*/ 129187 h 133656"/>
                  <a:gd name="connsiteX469" fmla="*/ 1403068 w 1496008"/>
                  <a:gd name="connsiteY469" fmla="*/ 129410 h 133656"/>
                  <a:gd name="connsiteX470" fmla="*/ 1406068 w 1496008"/>
                  <a:gd name="connsiteY470" fmla="*/ 129635 h 133656"/>
                  <a:gd name="connsiteX471" fmla="*/ 1409069 w 1496008"/>
                  <a:gd name="connsiteY471" fmla="*/ 129859 h 133656"/>
                  <a:gd name="connsiteX472" fmla="*/ 1412069 w 1496008"/>
                  <a:gd name="connsiteY472" fmla="*/ 130085 h 133656"/>
                  <a:gd name="connsiteX473" fmla="*/ 1415070 w 1496008"/>
                  <a:gd name="connsiteY473" fmla="*/ 130311 h 133656"/>
                  <a:gd name="connsiteX474" fmla="*/ 1418058 w 1496008"/>
                  <a:gd name="connsiteY474" fmla="*/ 130538 h 133656"/>
                  <a:gd name="connsiteX475" fmla="*/ 1421058 w 1496008"/>
                  <a:gd name="connsiteY475" fmla="*/ 130766 h 133656"/>
                  <a:gd name="connsiteX476" fmla="*/ 1424059 w 1496008"/>
                  <a:gd name="connsiteY476" fmla="*/ 130933 h 133656"/>
                  <a:gd name="connsiteX477" fmla="*/ 1427059 w 1496008"/>
                  <a:gd name="connsiteY477" fmla="*/ 131041 h 133656"/>
                  <a:gd name="connsiteX478" fmla="*/ 1430047 w 1496008"/>
                  <a:gd name="connsiteY478" fmla="*/ 131149 h 133656"/>
                  <a:gd name="connsiteX479" fmla="*/ 1433048 w 1496008"/>
                  <a:gd name="connsiteY479" fmla="*/ 131257 h 133656"/>
                  <a:gd name="connsiteX480" fmla="*/ 1436048 w 1496008"/>
                  <a:gd name="connsiteY480" fmla="*/ 131366 h 133656"/>
                  <a:gd name="connsiteX481" fmla="*/ 1439049 w 1496008"/>
                  <a:gd name="connsiteY481" fmla="*/ 131475 h 133656"/>
                  <a:gd name="connsiteX482" fmla="*/ 1442049 w 1496008"/>
                  <a:gd name="connsiteY482" fmla="*/ 131586 h 133656"/>
                  <a:gd name="connsiteX483" fmla="*/ 1445037 w 1496008"/>
                  <a:gd name="connsiteY483" fmla="*/ 131696 h 133656"/>
                  <a:gd name="connsiteX484" fmla="*/ 1448038 w 1496008"/>
                  <a:gd name="connsiteY484" fmla="*/ 131806 h 133656"/>
                  <a:gd name="connsiteX485" fmla="*/ 1451038 w 1496008"/>
                  <a:gd name="connsiteY485" fmla="*/ 131918 h 133656"/>
                  <a:gd name="connsiteX486" fmla="*/ 1454039 w 1496008"/>
                  <a:gd name="connsiteY486" fmla="*/ 132021 h 133656"/>
                  <a:gd name="connsiteX487" fmla="*/ 1457039 w 1496008"/>
                  <a:gd name="connsiteY487" fmla="*/ 132115 h 133656"/>
                  <a:gd name="connsiteX488" fmla="*/ 1460040 w 1496008"/>
                  <a:gd name="connsiteY488" fmla="*/ 132210 h 133656"/>
                  <a:gd name="connsiteX489" fmla="*/ 1463028 w 1496008"/>
                  <a:gd name="connsiteY489" fmla="*/ 132305 h 133656"/>
                  <a:gd name="connsiteX490" fmla="*/ 1466028 w 1496008"/>
                  <a:gd name="connsiteY490" fmla="*/ 132400 h 133656"/>
                  <a:gd name="connsiteX491" fmla="*/ 1469029 w 1496008"/>
                  <a:gd name="connsiteY491" fmla="*/ 132495 h 133656"/>
                  <a:gd name="connsiteX492" fmla="*/ 1472030 w 1496008"/>
                  <a:gd name="connsiteY492" fmla="*/ 132591 h 133656"/>
                  <a:gd name="connsiteX493" fmla="*/ 1475018 w 1496008"/>
                  <a:gd name="connsiteY493" fmla="*/ 132688 h 133656"/>
                  <a:gd name="connsiteX494" fmla="*/ 1478018 w 1496008"/>
                  <a:gd name="connsiteY494" fmla="*/ 132783 h 133656"/>
                  <a:gd name="connsiteX495" fmla="*/ 1481019 w 1496008"/>
                  <a:gd name="connsiteY495" fmla="*/ 132880 h 133656"/>
                  <a:gd name="connsiteX496" fmla="*/ 1484019 w 1496008"/>
                  <a:gd name="connsiteY496" fmla="*/ 132944 h 133656"/>
                  <a:gd name="connsiteX497" fmla="*/ 1487020 w 1496008"/>
                  <a:gd name="connsiteY497" fmla="*/ 132974 h 133656"/>
                  <a:gd name="connsiteX498" fmla="*/ 1490008 w 1496008"/>
                  <a:gd name="connsiteY498" fmla="*/ 133004 h 133656"/>
                  <a:gd name="connsiteX499" fmla="*/ 1493008 w 1496008"/>
                  <a:gd name="connsiteY499" fmla="*/ 133035 h 133656"/>
                  <a:gd name="connsiteX500" fmla="*/ 1496009 w 1496008"/>
                  <a:gd name="connsiteY500" fmla="*/ 133066 h 133656"/>
                  <a:gd name="connsiteX501" fmla="*/ 1496009 w 1496008"/>
                  <a:gd name="connsiteY501" fmla="*/ 133657 h 133656"/>
                  <a:gd name="connsiteX502" fmla="*/ 1496009 w 1496008"/>
                  <a:gd name="connsiteY502" fmla="*/ 133657 h 133656"/>
                  <a:gd name="connsiteX503" fmla="*/ 1493008 w 1496008"/>
                  <a:gd name="connsiteY503" fmla="*/ 133657 h 133656"/>
                  <a:gd name="connsiteX504" fmla="*/ 1490008 w 1496008"/>
                  <a:gd name="connsiteY504" fmla="*/ 133657 h 133656"/>
                  <a:gd name="connsiteX505" fmla="*/ 1487020 w 1496008"/>
                  <a:gd name="connsiteY505" fmla="*/ 133657 h 133656"/>
                  <a:gd name="connsiteX506" fmla="*/ 1484019 w 1496008"/>
                  <a:gd name="connsiteY506" fmla="*/ 133657 h 133656"/>
                  <a:gd name="connsiteX507" fmla="*/ 1481019 w 1496008"/>
                  <a:gd name="connsiteY507" fmla="*/ 133657 h 133656"/>
                  <a:gd name="connsiteX508" fmla="*/ 1478018 w 1496008"/>
                  <a:gd name="connsiteY508" fmla="*/ 133657 h 133656"/>
                  <a:gd name="connsiteX509" fmla="*/ 1475018 w 1496008"/>
                  <a:gd name="connsiteY509" fmla="*/ 133657 h 133656"/>
                  <a:gd name="connsiteX510" fmla="*/ 1472030 w 1496008"/>
                  <a:gd name="connsiteY510" fmla="*/ 133657 h 133656"/>
                  <a:gd name="connsiteX511" fmla="*/ 1469029 w 1496008"/>
                  <a:gd name="connsiteY511" fmla="*/ 133657 h 133656"/>
                  <a:gd name="connsiteX512" fmla="*/ 1466028 w 1496008"/>
                  <a:gd name="connsiteY512" fmla="*/ 133657 h 133656"/>
                  <a:gd name="connsiteX513" fmla="*/ 1463028 w 1496008"/>
                  <a:gd name="connsiteY513" fmla="*/ 133657 h 133656"/>
                  <a:gd name="connsiteX514" fmla="*/ 1460040 w 1496008"/>
                  <a:gd name="connsiteY514" fmla="*/ 133657 h 133656"/>
                  <a:gd name="connsiteX515" fmla="*/ 1457039 w 1496008"/>
                  <a:gd name="connsiteY515" fmla="*/ 133657 h 133656"/>
                  <a:gd name="connsiteX516" fmla="*/ 1454039 w 1496008"/>
                  <a:gd name="connsiteY516" fmla="*/ 133657 h 133656"/>
                  <a:gd name="connsiteX517" fmla="*/ 1451038 w 1496008"/>
                  <a:gd name="connsiteY517" fmla="*/ 133657 h 133656"/>
                  <a:gd name="connsiteX518" fmla="*/ 1448038 w 1496008"/>
                  <a:gd name="connsiteY518" fmla="*/ 133657 h 133656"/>
                  <a:gd name="connsiteX519" fmla="*/ 1445037 w 1496008"/>
                  <a:gd name="connsiteY519" fmla="*/ 133657 h 133656"/>
                  <a:gd name="connsiteX520" fmla="*/ 1442049 w 1496008"/>
                  <a:gd name="connsiteY520" fmla="*/ 133657 h 133656"/>
                  <a:gd name="connsiteX521" fmla="*/ 1439049 w 1496008"/>
                  <a:gd name="connsiteY521" fmla="*/ 133657 h 133656"/>
                  <a:gd name="connsiteX522" fmla="*/ 1436048 w 1496008"/>
                  <a:gd name="connsiteY522" fmla="*/ 133657 h 133656"/>
                  <a:gd name="connsiteX523" fmla="*/ 1433048 w 1496008"/>
                  <a:gd name="connsiteY523" fmla="*/ 133657 h 133656"/>
                  <a:gd name="connsiteX524" fmla="*/ 1430047 w 1496008"/>
                  <a:gd name="connsiteY524" fmla="*/ 133657 h 133656"/>
                  <a:gd name="connsiteX525" fmla="*/ 1427059 w 1496008"/>
                  <a:gd name="connsiteY525" fmla="*/ 133657 h 133656"/>
                  <a:gd name="connsiteX526" fmla="*/ 1424059 w 1496008"/>
                  <a:gd name="connsiteY526" fmla="*/ 133657 h 133656"/>
                  <a:gd name="connsiteX527" fmla="*/ 1421058 w 1496008"/>
                  <a:gd name="connsiteY527" fmla="*/ 133657 h 133656"/>
                  <a:gd name="connsiteX528" fmla="*/ 1418058 w 1496008"/>
                  <a:gd name="connsiteY528" fmla="*/ 133657 h 133656"/>
                  <a:gd name="connsiteX529" fmla="*/ 1415070 w 1496008"/>
                  <a:gd name="connsiteY529" fmla="*/ 133657 h 133656"/>
                  <a:gd name="connsiteX530" fmla="*/ 1412069 w 1496008"/>
                  <a:gd name="connsiteY530" fmla="*/ 133657 h 133656"/>
                  <a:gd name="connsiteX531" fmla="*/ 1409069 w 1496008"/>
                  <a:gd name="connsiteY531" fmla="*/ 133657 h 133656"/>
                  <a:gd name="connsiteX532" fmla="*/ 1406068 w 1496008"/>
                  <a:gd name="connsiteY532" fmla="*/ 133657 h 133656"/>
                  <a:gd name="connsiteX533" fmla="*/ 1403068 w 1496008"/>
                  <a:gd name="connsiteY533" fmla="*/ 133657 h 133656"/>
                  <a:gd name="connsiteX534" fmla="*/ 1400067 w 1496008"/>
                  <a:gd name="connsiteY534" fmla="*/ 133657 h 133656"/>
                  <a:gd name="connsiteX535" fmla="*/ 1397079 w 1496008"/>
                  <a:gd name="connsiteY535" fmla="*/ 133657 h 133656"/>
                  <a:gd name="connsiteX536" fmla="*/ 1394079 w 1496008"/>
                  <a:gd name="connsiteY536" fmla="*/ 133657 h 133656"/>
                  <a:gd name="connsiteX537" fmla="*/ 1391078 w 1496008"/>
                  <a:gd name="connsiteY537" fmla="*/ 133657 h 133656"/>
                  <a:gd name="connsiteX538" fmla="*/ 1388078 w 1496008"/>
                  <a:gd name="connsiteY538" fmla="*/ 133657 h 133656"/>
                  <a:gd name="connsiteX539" fmla="*/ 1385090 w 1496008"/>
                  <a:gd name="connsiteY539" fmla="*/ 133657 h 133656"/>
                  <a:gd name="connsiteX540" fmla="*/ 1382089 w 1496008"/>
                  <a:gd name="connsiteY540" fmla="*/ 133657 h 133656"/>
                  <a:gd name="connsiteX541" fmla="*/ 1379089 w 1496008"/>
                  <a:gd name="connsiteY541" fmla="*/ 133657 h 133656"/>
                  <a:gd name="connsiteX542" fmla="*/ 1376088 w 1496008"/>
                  <a:gd name="connsiteY542" fmla="*/ 133657 h 133656"/>
                  <a:gd name="connsiteX543" fmla="*/ 1373088 w 1496008"/>
                  <a:gd name="connsiteY543" fmla="*/ 133657 h 133656"/>
                  <a:gd name="connsiteX544" fmla="*/ 1370087 w 1496008"/>
                  <a:gd name="connsiteY544" fmla="*/ 133657 h 133656"/>
                  <a:gd name="connsiteX545" fmla="*/ 1367099 w 1496008"/>
                  <a:gd name="connsiteY545" fmla="*/ 133657 h 133656"/>
                  <a:gd name="connsiteX546" fmla="*/ 1364098 w 1496008"/>
                  <a:gd name="connsiteY546" fmla="*/ 133657 h 133656"/>
                  <a:gd name="connsiteX547" fmla="*/ 1361098 w 1496008"/>
                  <a:gd name="connsiteY547" fmla="*/ 133657 h 133656"/>
                  <a:gd name="connsiteX548" fmla="*/ 1358097 w 1496008"/>
                  <a:gd name="connsiteY548" fmla="*/ 133657 h 133656"/>
                  <a:gd name="connsiteX549" fmla="*/ 1355097 w 1496008"/>
                  <a:gd name="connsiteY549" fmla="*/ 133657 h 133656"/>
                  <a:gd name="connsiteX550" fmla="*/ 1352109 w 1496008"/>
                  <a:gd name="connsiteY550" fmla="*/ 133657 h 133656"/>
                  <a:gd name="connsiteX551" fmla="*/ 1349108 w 1496008"/>
                  <a:gd name="connsiteY551" fmla="*/ 133657 h 133656"/>
                  <a:gd name="connsiteX552" fmla="*/ 1346108 w 1496008"/>
                  <a:gd name="connsiteY552" fmla="*/ 133657 h 133656"/>
                  <a:gd name="connsiteX553" fmla="*/ 1343107 w 1496008"/>
                  <a:gd name="connsiteY553" fmla="*/ 133657 h 133656"/>
                  <a:gd name="connsiteX554" fmla="*/ 1340119 w 1496008"/>
                  <a:gd name="connsiteY554" fmla="*/ 133657 h 133656"/>
                  <a:gd name="connsiteX555" fmla="*/ 1337119 w 1496008"/>
                  <a:gd name="connsiteY555" fmla="*/ 133657 h 133656"/>
                  <a:gd name="connsiteX556" fmla="*/ 1334118 w 1496008"/>
                  <a:gd name="connsiteY556" fmla="*/ 133657 h 133656"/>
                  <a:gd name="connsiteX557" fmla="*/ 1331118 w 1496008"/>
                  <a:gd name="connsiteY557" fmla="*/ 133657 h 133656"/>
                  <a:gd name="connsiteX558" fmla="*/ 1328117 w 1496008"/>
                  <a:gd name="connsiteY558" fmla="*/ 133657 h 133656"/>
                  <a:gd name="connsiteX559" fmla="*/ 1325117 w 1496008"/>
                  <a:gd name="connsiteY559" fmla="*/ 133657 h 133656"/>
                  <a:gd name="connsiteX560" fmla="*/ 1322129 w 1496008"/>
                  <a:gd name="connsiteY560" fmla="*/ 133657 h 133656"/>
                  <a:gd name="connsiteX561" fmla="*/ 1319128 w 1496008"/>
                  <a:gd name="connsiteY561" fmla="*/ 133657 h 133656"/>
                  <a:gd name="connsiteX562" fmla="*/ 1316128 w 1496008"/>
                  <a:gd name="connsiteY562" fmla="*/ 133657 h 133656"/>
                  <a:gd name="connsiteX563" fmla="*/ 1313127 w 1496008"/>
                  <a:gd name="connsiteY563" fmla="*/ 133657 h 133656"/>
                  <a:gd name="connsiteX564" fmla="*/ 1310139 w 1496008"/>
                  <a:gd name="connsiteY564" fmla="*/ 133657 h 133656"/>
                  <a:gd name="connsiteX565" fmla="*/ 1307139 w 1496008"/>
                  <a:gd name="connsiteY565" fmla="*/ 133657 h 133656"/>
                  <a:gd name="connsiteX566" fmla="*/ 1304138 w 1496008"/>
                  <a:gd name="connsiteY566" fmla="*/ 133657 h 133656"/>
                  <a:gd name="connsiteX567" fmla="*/ 1301138 w 1496008"/>
                  <a:gd name="connsiteY567" fmla="*/ 133657 h 133656"/>
                  <a:gd name="connsiteX568" fmla="*/ 1298137 w 1496008"/>
                  <a:gd name="connsiteY568" fmla="*/ 133657 h 133656"/>
                  <a:gd name="connsiteX569" fmla="*/ 1295149 w 1496008"/>
                  <a:gd name="connsiteY569" fmla="*/ 133657 h 133656"/>
                  <a:gd name="connsiteX570" fmla="*/ 1292149 w 1496008"/>
                  <a:gd name="connsiteY570" fmla="*/ 133657 h 133656"/>
                  <a:gd name="connsiteX571" fmla="*/ 1289148 w 1496008"/>
                  <a:gd name="connsiteY571" fmla="*/ 133657 h 133656"/>
                  <a:gd name="connsiteX572" fmla="*/ 1286148 w 1496008"/>
                  <a:gd name="connsiteY572" fmla="*/ 133657 h 133656"/>
                  <a:gd name="connsiteX573" fmla="*/ 1283147 w 1496008"/>
                  <a:gd name="connsiteY573" fmla="*/ 133657 h 133656"/>
                  <a:gd name="connsiteX574" fmla="*/ 1280147 w 1496008"/>
                  <a:gd name="connsiteY574" fmla="*/ 133657 h 133656"/>
                  <a:gd name="connsiteX575" fmla="*/ 1277159 w 1496008"/>
                  <a:gd name="connsiteY575" fmla="*/ 133657 h 133656"/>
                  <a:gd name="connsiteX576" fmla="*/ 1274158 w 1496008"/>
                  <a:gd name="connsiteY576" fmla="*/ 133657 h 133656"/>
                  <a:gd name="connsiteX577" fmla="*/ 1271158 w 1496008"/>
                  <a:gd name="connsiteY577" fmla="*/ 133657 h 133656"/>
                  <a:gd name="connsiteX578" fmla="*/ 1268157 w 1496008"/>
                  <a:gd name="connsiteY578" fmla="*/ 133657 h 133656"/>
                  <a:gd name="connsiteX579" fmla="*/ 1265169 w 1496008"/>
                  <a:gd name="connsiteY579" fmla="*/ 133657 h 133656"/>
                  <a:gd name="connsiteX580" fmla="*/ 1262168 w 1496008"/>
                  <a:gd name="connsiteY580" fmla="*/ 133657 h 133656"/>
                  <a:gd name="connsiteX581" fmla="*/ 1259168 w 1496008"/>
                  <a:gd name="connsiteY581" fmla="*/ 133657 h 133656"/>
                  <a:gd name="connsiteX582" fmla="*/ 1256167 w 1496008"/>
                  <a:gd name="connsiteY582" fmla="*/ 133657 h 133656"/>
                  <a:gd name="connsiteX583" fmla="*/ 1253167 w 1496008"/>
                  <a:gd name="connsiteY583" fmla="*/ 133657 h 133656"/>
                  <a:gd name="connsiteX584" fmla="*/ 1250166 w 1496008"/>
                  <a:gd name="connsiteY584" fmla="*/ 133657 h 133656"/>
                  <a:gd name="connsiteX585" fmla="*/ 1247178 w 1496008"/>
                  <a:gd name="connsiteY585" fmla="*/ 133657 h 133656"/>
                  <a:gd name="connsiteX586" fmla="*/ 1244178 w 1496008"/>
                  <a:gd name="connsiteY586" fmla="*/ 133657 h 133656"/>
                  <a:gd name="connsiteX587" fmla="*/ 1241177 w 1496008"/>
                  <a:gd name="connsiteY587" fmla="*/ 133657 h 133656"/>
                  <a:gd name="connsiteX588" fmla="*/ 1238177 w 1496008"/>
                  <a:gd name="connsiteY588" fmla="*/ 133657 h 133656"/>
                  <a:gd name="connsiteX589" fmla="*/ 1235189 w 1496008"/>
                  <a:gd name="connsiteY589" fmla="*/ 133657 h 133656"/>
                  <a:gd name="connsiteX590" fmla="*/ 1232188 w 1496008"/>
                  <a:gd name="connsiteY590" fmla="*/ 133657 h 133656"/>
                  <a:gd name="connsiteX591" fmla="*/ 1229188 w 1496008"/>
                  <a:gd name="connsiteY591" fmla="*/ 133657 h 133656"/>
                  <a:gd name="connsiteX592" fmla="*/ 1226187 w 1496008"/>
                  <a:gd name="connsiteY592" fmla="*/ 133657 h 133656"/>
                  <a:gd name="connsiteX593" fmla="*/ 1223187 w 1496008"/>
                  <a:gd name="connsiteY593" fmla="*/ 133657 h 133656"/>
                  <a:gd name="connsiteX594" fmla="*/ 1220199 w 1496008"/>
                  <a:gd name="connsiteY594" fmla="*/ 133657 h 133656"/>
                  <a:gd name="connsiteX595" fmla="*/ 1217198 w 1496008"/>
                  <a:gd name="connsiteY595" fmla="*/ 133657 h 133656"/>
                  <a:gd name="connsiteX596" fmla="*/ 1214198 w 1496008"/>
                  <a:gd name="connsiteY596" fmla="*/ 133657 h 133656"/>
                  <a:gd name="connsiteX597" fmla="*/ 1211197 w 1496008"/>
                  <a:gd name="connsiteY597" fmla="*/ 133657 h 133656"/>
                  <a:gd name="connsiteX598" fmla="*/ 1208197 w 1496008"/>
                  <a:gd name="connsiteY598" fmla="*/ 133657 h 133656"/>
                  <a:gd name="connsiteX599" fmla="*/ 1205196 w 1496008"/>
                  <a:gd name="connsiteY599" fmla="*/ 133657 h 133656"/>
                  <a:gd name="connsiteX600" fmla="*/ 1202208 w 1496008"/>
                  <a:gd name="connsiteY600" fmla="*/ 133657 h 133656"/>
                  <a:gd name="connsiteX601" fmla="*/ 1199208 w 1496008"/>
                  <a:gd name="connsiteY601" fmla="*/ 133657 h 133656"/>
                  <a:gd name="connsiteX602" fmla="*/ 1196207 w 1496008"/>
                  <a:gd name="connsiteY602" fmla="*/ 133657 h 133656"/>
                  <a:gd name="connsiteX603" fmla="*/ 1193207 w 1496008"/>
                  <a:gd name="connsiteY603" fmla="*/ 133657 h 133656"/>
                  <a:gd name="connsiteX604" fmla="*/ 1190219 w 1496008"/>
                  <a:gd name="connsiteY604" fmla="*/ 133657 h 133656"/>
                  <a:gd name="connsiteX605" fmla="*/ 1187218 w 1496008"/>
                  <a:gd name="connsiteY605" fmla="*/ 133657 h 133656"/>
                  <a:gd name="connsiteX606" fmla="*/ 1184218 w 1496008"/>
                  <a:gd name="connsiteY606" fmla="*/ 133657 h 133656"/>
                  <a:gd name="connsiteX607" fmla="*/ 1181217 w 1496008"/>
                  <a:gd name="connsiteY607" fmla="*/ 133657 h 133656"/>
                  <a:gd name="connsiteX608" fmla="*/ 1178217 w 1496008"/>
                  <a:gd name="connsiteY608" fmla="*/ 133657 h 133656"/>
                  <a:gd name="connsiteX609" fmla="*/ 1175216 w 1496008"/>
                  <a:gd name="connsiteY609" fmla="*/ 133657 h 133656"/>
                  <a:gd name="connsiteX610" fmla="*/ 1172228 w 1496008"/>
                  <a:gd name="connsiteY610" fmla="*/ 133657 h 133656"/>
                  <a:gd name="connsiteX611" fmla="*/ 1169227 w 1496008"/>
                  <a:gd name="connsiteY611" fmla="*/ 133657 h 133656"/>
                  <a:gd name="connsiteX612" fmla="*/ 1166227 w 1496008"/>
                  <a:gd name="connsiteY612" fmla="*/ 133657 h 133656"/>
                  <a:gd name="connsiteX613" fmla="*/ 1163226 w 1496008"/>
                  <a:gd name="connsiteY613" fmla="*/ 133657 h 133656"/>
                  <a:gd name="connsiteX614" fmla="*/ 1160238 w 1496008"/>
                  <a:gd name="connsiteY614" fmla="*/ 133657 h 133656"/>
                  <a:gd name="connsiteX615" fmla="*/ 1157238 w 1496008"/>
                  <a:gd name="connsiteY615" fmla="*/ 133657 h 133656"/>
                  <a:gd name="connsiteX616" fmla="*/ 1154237 w 1496008"/>
                  <a:gd name="connsiteY616" fmla="*/ 133657 h 133656"/>
                  <a:gd name="connsiteX617" fmla="*/ 1151237 w 1496008"/>
                  <a:gd name="connsiteY617" fmla="*/ 133657 h 133656"/>
                  <a:gd name="connsiteX618" fmla="*/ 1148236 w 1496008"/>
                  <a:gd name="connsiteY618" fmla="*/ 133657 h 133656"/>
                  <a:gd name="connsiteX619" fmla="*/ 1145248 w 1496008"/>
                  <a:gd name="connsiteY619" fmla="*/ 133657 h 133656"/>
                  <a:gd name="connsiteX620" fmla="*/ 1142248 w 1496008"/>
                  <a:gd name="connsiteY620" fmla="*/ 133657 h 133656"/>
                  <a:gd name="connsiteX621" fmla="*/ 1139247 w 1496008"/>
                  <a:gd name="connsiteY621" fmla="*/ 133657 h 133656"/>
                  <a:gd name="connsiteX622" fmla="*/ 1136247 w 1496008"/>
                  <a:gd name="connsiteY622" fmla="*/ 133657 h 133656"/>
                  <a:gd name="connsiteX623" fmla="*/ 1133246 w 1496008"/>
                  <a:gd name="connsiteY623" fmla="*/ 133657 h 133656"/>
                  <a:gd name="connsiteX624" fmla="*/ 1130246 w 1496008"/>
                  <a:gd name="connsiteY624" fmla="*/ 133657 h 133656"/>
                  <a:gd name="connsiteX625" fmla="*/ 1127258 w 1496008"/>
                  <a:gd name="connsiteY625" fmla="*/ 133657 h 133656"/>
                  <a:gd name="connsiteX626" fmla="*/ 1124256 w 1496008"/>
                  <a:gd name="connsiteY626" fmla="*/ 133657 h 133656"/>
                  <a:gd name="connsiteX627" fmla="*/ 1121258 w 1496008"/>
                  <a:gd name="connsiteY627" fmla="*/ 133657 h 133656"/>
                  <a:gd name="connsiteX628" fmla="*/ 1118260 w 1496008"/>
                  <a:gd name="connsiteY628" fmla="*/ 133657 h 133656"/>
                  <a:gd name="connsiteX629" fmla="*/ 1115262 w 1496008"/>
                  <a:gd name="connsiteY629" fmla="*/ 133657 h 133656"/>
                  <a:gd name="connsiteX630" fmla="*/ 1112264 w 1496008"/>
                  <a:gd name="connsiteY630" fmla="*/ 133657 h 133656"/>
                  <a:gd name="connsiteX631" fmla="*/ 1109266 w 1496008"/>
                  <a:gd name="connsiteY631" fmla="*/ 133657 h 133656"/>
                  <a:gd name="connsiteX632" fmla="*/ 1106268 w 1496008"/>
                  <a:gd name="connsiteY632" fmla="*/ 133657 h 133656"/>
                  <a:gd name="connsiteX633" fmla="*/ 1103270 w 1496008"/>
                  <a:gd name="connsiteY633" fmla="*/ 133657 h 133656"/>
                  <a:gd name="connsiteX634" fmla="*/ 1100272 w 1496008"/>
                  <a:gd name="connsiteY634" fmla="*/ 133657 h 133656"/>
                  <a:gd name="connsiteX635" fmla="*/ 1097274 w 1496008"/>
                  <a:gd name="connsiteY635" fmla="*/ 133657 h 133656"/>
                  <a:gd name="connsiteX636" fmla="*/ 1094276 w 1496008"/>
                  <a:gd name="connsiteY636" fmla="*/ 133657 h 133656"/>
                  <a:gd name="connsiteX637" fmla="*/ 1091278 w 1496008"/>
                  <a:gd name="connsiteY637" fmla="*/ 133657 h 133656"/>
                  <a:gd name="connsiteX638" fmla="*/ 1088280 w 1496008"/>
                  <a:gd name="connsiteY638" fmla="*/ 133657 h 133656"/>
                  <a:gd name="connsiteX639" fmla="*/ 1085282 w 1496008"/>
                  <a:gd name="connsiteY639" fmla="*/ 133657 h 133656"/>
                  <a:gd name="connsiteX640" fmla="*/ 1082284 w 1496008"/>
                  <a:gd name="connsiteY640" fmla="*/ 133657 h 133656"/>
                  <a:gd name="connsiteX641" fmla="*/ 1079286 w 1496008"/>
                  <a:gd name="connsiteY641" fmla="*/ 133657 h 133656"/>
                  <a:gd name="connsiteX642" fmla="*/ 1076288 w 1496008"/>
                  <a:gd name="connsiteY642" fmla="*/ 133657 h 133656"/>
                  <a:gd name="connsiteX643" fmla="*/ 1073290 w 1496008"/>
                  <a:gd name="connsiteY643" fmla="*/ 133657 h 133656"/>
                  <a:gd name="connsiteX644" fmla="*/ 1070292 w 1496008"/>
                  <a:gd name="connsiteY644" fmla="*/ 133657 h 133656"/>
                  <a:gd name="connsiteX645" fmla="*/ 1067294 w 1496008"/>
                  <a:gd name="connsiteY645" fmla="*/ 133657 h 133656"/>
                  <a:gd name="connsiteX646" fmla="*/ 1064296 w 1496008"/>
                  <a:gd name="connsiteY646" fmla="*/ 133657 h 133656"/>
                  <a:gd name="connsiteX647" fmla="*/ 1061298 w 1496008"/>
                  <a:gd name="connsiteY647" fmla="*/ 133657 h 133656"/>
                  <a:gd name="connsiteX648" fmla="*/ 1058300 w 1496008"/>
                  <a:gd name="connsiteY648" fmla="*/ 133657 h 133656"/>
                  <a:gd name="connsiteX649" fmla="*/ 1055302 w 1496008"/>
                  <a:gd name="connsiteY649" fmla="*/ 133657 h 133656"/>
                  <a:gd name="connsiteX650" fmla="*/ 1052304 w 1496008"/>
                  <a:gd name="connsiteY650" fmla="*/ 133657 h 133656"/>
                  <a:gd name="connsiteX651" fmla="*/ 1049306 w 1496008"/>
                  <a:gd name="connsiteY651" fmla="*/ 133657 h 133656"/>
                  <a:gd name="connsiteX652" fmla="*/ 1046307 w 1496008"/>
                  <a:gd name="connsiteY652" fmla="*/ 133657 h 133656"/>
                  <a:gd name="connsiteX653" fmla="*/ 1043310 w 1496008"/>
                  <a:gd name="connsiteY653" fmla="*/ 133657 h 133656"/>
                  <a:gd name="connsiteX654" fmla="*/ 1040312 w 1496008"/>
                  <a:gd name="connsiteY654" fmla="*/ 133657 h 133656"/>
                  <a:gd name="connsiteX655" fmla="*/ 1037314 w 1496008"/>
                  <a:gd name="connsiteY655" fmla="*/ 133657 h 133656"/>
                  <a:gd name="connsiteX656" fmla="*/ 1034315 w 1496008"/>
                  <a:gd name="connsiteY656" fmla="*/ 133657 h 133656"/>
                  <a:gd name="connsiteX657" fmla="*/ 1031317 w 1496008"/>
                  <a:gd name="connsiteY657" fmla="*/ 133657 h 133656"/>
                  <a:gd name="connsiteX658" fmla="*/ 1028319 w 1496008"/>
                  <a:gd name="connsiteY658" fmla="*/ 133657 h 133656"/>
                  <a:gd name="connsiteX659" fmla="*/ 1025321 w 1496008"/>
                  <a:gd name="connsiteY659" fmla="*/ 133657 h 133656"/>
                  <a:gd name="connsiteX660" fmla="*/ 1022323 w 1496008"/>
                  <a:gd name="connsiteY660" fmla="*/ 133657 h 133656"/>
                  <a:gd name="connsiteX661" fmla="*/ 1019325 w 1496008"/>
                  <a:gd name="connsiteY661" fmla="*/ 133657 h 133656"/>
                  <a:gd name="connsiteX662" fmla="*/ 1016327 w 1496008"/>
                  <a:gd name="connsiteY662" fmla="*/ 133657 h 133656"/>
                  <a:gd name="connsiteX663" fmla="*/ 1013329 w 1496008"/>
                  <a:gd name="connsiteY663" fmla="*/ 133657 h 133656"/>
                  <a:gd name="connsiteX664" fmla="*/ 1010331 w 1496008"/>
                  <a:gd name="connsiteY664" fmla="*/ 133657 h 133656"/>
                  <a:gd name="connsiteX665" fmla="*/ 1007333 w 1496008"/>
                  <a:gd name="connsiteY665" fmla="*/ 133657 h 133656"/>
                  <a:gd name="connsiteX666" fmla="*/ 1004335 w 1496008"/>
                  <a:gd name="connsiteY666" fmla="*/ 133657 h 133656"/>
                  <a:gd name="connsiteX667" fmla="*/ 1001337 w 1496008"/>
                  <a:gd name="connsiteY667" fmla="*/ 133657 h 133656"/>
                  <a:gd name="connsiteX668" fmla="*/ 998339 w 1496008"/>
                  <a:gd name="connsiteY668" fmla="*/ 133657 h 133656"/>
                  <a:gd name="connsiteX669" fmla="*/ 995341 w 1496008"/>
                  <a:gd name="connsiteY669" fmla="*/ 133657 h 133656"/>
                  <a:gd name="connsiteX670" fmla="*/ 992343 w 1496008"/>
                  <a:gd name="connsiteY670" fmla="*/ 133657 h 133656"/>
                  <a:gd name="connsiteX671" fmla="*/ 989345 w 1496008"/>
                  <a:gd name="connsiteY671" fmla="*/ 133657 h 133656"/>
                  <a:gd name="connsiteX672" fmla="*/ 986347 w 1496008"/>
                  <a:gd name="connsiteY672" fmla="*/ 133657 h 133656"/>
                  <a:gd name="connsiteX673" fmla="*/ 983349 w 1496008"/>
                  <a:gd name="connsiteY673" fmla="*/ 133657 h 133656"/>
                  <a:gd name="connsiteX674" fmla="*/ 980351 w 1496008"/>
                  <a:gd name="connsiteY674" fmla="*/ 133657 h 133656"/>
                  <a:gd name="connsiteX675" fmla="*/ 977353 w 1496008"/>
                  <a:gd name="connsiteY675" fmla="*/ 133657 h 133656"/>
                  <a:gd name="connsiteX676" fmla="*/ 974355 w 1496008"/>
                  <a:gd name="connsiteY676" fmla="*/ 133657 h 133656"/>
                  <a:gd name="connsiteX677" fmla="*/ 971357 w 1496008"/>
                  <a:gd name="connsiteY677" fmla="*/ 133657 h 133656"/>
                  <a:gd name="connsiteX678" fmla="*/ 968359 w 1496008"/>
                  <a:gd name="connsiteY678" fmla="*/ 133657 h 133656"/>
                  <a:gd name="connsiteX679" fmla="*/ 965361 w 1496008"/>
                  <a:gd name="connsiteY679" fmla="*/ 133657 h 133656"/>
                  <a:gd name="connsiteX680" fmla="*/ 962363 w 1496008"/>
                  <a:gd name="connsiteY680" fmla="*/ 133657 h 133656"/>
                  <a:gd name="connsiteX681" fmla="*/ 959365 w 1496008"/>
                  <a:gd name="connsiteY681" fmla="*/ 133657 h 133656"/>
                  <a:gd name="connsiteX682" fmla="*/ 956367 w 1496008"/>
                  <a:gd name="connsiteY682" fmla="*/ 133657 h 133656"/>
                  <a:gd name="connsiteX683" fmla="*/ 953369 w 1496008"/>
                  <a:gd name="connsiteY683" fmla="*/ 133657 h 133656"/>
                  <a:gd name="connsiteX684" fmla="*/ 950371 w 1496008"/>
                  <a:gd name="connsiteY684" fmla="*/ 133657 h 133656"/>
                  <a:gd name="connsiteX685" fmla="*/ 947373 w 1496008"/>
                  <a:gd name="connsiteY685" fmla="*/ 133657 h 133656"/>
                  <a:gd name="connsiteX686" fmla="*/ 944375 w 1496008"/>
                  <a:gd name="connsiteY686" fmla="*/ 133657 h 133656"/>
                  <a:gd name="connsiteX687" fmla="*/ 941377 w 1496008"/>
                  <a:gd name="connsiteY687" fmla="*/ 133657 h 133656"/>
                  <a:gd name="connsiteX688" fmla="*/ 938379 w 1496008"/>
                  <a:gd name="connsiteY688" fmla="*/ 133657 h 133656"/>
                  <a:gd name="connsiteX689" fmla="*/ 935381 w 1496008"/>
                  <a:gd name="connsiteY689" fmla="*/ 133657 h 133656"/>
                  <a:gd name="connsiteX690" fmla="*/ 932383 w 1496008"/>
                  <a:gd name="connsiteY690" fmla="*/ 133657 h 133656"/>
                  <a:gd name="connsiteX691" fmla="*/ 929385 w 1496008"/>
                  <a:gd name="connsiteY691" fmla="*/ 133657 h 133656"/>
                  <a:gd name="connsiteX692" fmla="*/ 926387 w 1496008"/>
                  <a:gd name="connsiteY692" fmla="*/ 133657 h 133656"/>
                  <a:gd name="connsiteX693" fmla="*/ 923389 w 1496008"/>
                  <a:gd name="connsiteY693" fmla="*/ 133657 h 133656"/>
                  <a:gd name="connsiteX694" fmla="*/ 920391 w 1496008"/>
                  <a:gd name="connsiteY694" fmla="*/ 133657 h 133656"/>
                  <a:gd name="connsiteX695" fmla="*/ 917393 w 1496008"/>
                  <a:gd name="connsiteY695" fmla="*/ 133657 h 133656"/>
                  <a:gd name="connsiteX696" fmla="*/ 914395 w 1496008"/>
                  <a:gd name="connsiteY696" fmla="*/ 133657 h 133656"/>
                  <a:gd name="connsiteX697" fmla="*/ 911397 w 1496008"/>
                  <a:gd name="connsiteY697" fmla="*/ 133657 h 133656"/>
                  <a:gd name="connsiteX698" fmla="*/ 908399 w 1496008"/>
                  <a:gd name="connsiteY698" fmla="*/ 133657 h 133656"/>
                  <a:gd name="connsiteX699" fmla="*/ 905401 w 1496008"/>
                  <a:gd name="connsiteY699" fmla="*/ 133657 h 133656"/>
                  <a:gd name="connsiteX700" fmla="*/ 902403 w 1496008"/>
                  <a:gd name="connsiteY700" fmla="*/ 133657 h 133656"/>
                  <a:gd name="connsiteX701" fmla="*/ 899405 w 1496008"/>
                  <a:gd name="connsiteY701" fmla="*/ 133657 h 133656"/>
                  <a:gd name="connsiteX702" fmla="*/ 896407 w 1496008"/>
                  <a:gd name="connsiteY702" fmla="*/ 133657 h 133656"/>
                  <a:gd name="connsiteX703" fmla="*/ 893409 w 1496008"/>
                  <a:gd name="connsiteY703" fmla="*/ 133657 h 133656"/>
                  <a:gd name="connsiteX704" fmla="*/ 890411 w 1496008"/>
                  <a:gd name="connsiteY704" fmla="*/ 133657 h 133656"/>
                  <a:gd name="connsiteX705" fmla="*/ 887413 w 1496008"/>
                  <a:gd name="connsiteY705" fmla="*/ 133657 h 133656"/>
                  <a:gd name="connsiteX706" fmla="*/ 884415 w 1496008"/>
                  <a:gd name="connsiteY706" fmla="*/ 133657 h 133656"/>
                  <a:gd name="connsiteX707" fmla="*/ 881417 w 1496008"/>
                  <a:gd name="connsiteY707" fmla="*/ 133657 h 133656"/>
                  <a:gd name="connsiteX708" fmla="*/ 878419 w 1496008"/>
                  <a:gd name="connsiteY708" fmla="*/ 133657 h 133656"/>
                  <a:gd name="connsiteX709" fmla="*/ 875421 w 1496008"/>
                  <a:gd name="connsiteY709" fmla="*/ 133657 h 133656"/>
                  <a:gd name="connsiteX710" fmla="*/ 872423 w 1496008"/>
                  <a:gd name="connsiteY710" fmla="*/ 133657 h 133656"/>
                  <a:gd name="connsiteX711" fmla="*/ 869425 w 1496008"/>
                  <a:gd name="connsiteY711" fmla="*/ 133657 h 133656"/>
                  <a:gd name="connsiteX712" fmla="*/ 866427 w 1496008"/>
                  <a:gd name="connsiteY712" fmla="*/ 133657 h 133656"/>
                  <a:gd name="connsiteX713" fmla="*/ 863429 w 1496008"/>
                  <a:gd name="connsiteY713" fmla="*/ 133657 h 133656"/>
                  <a:gd name="connsiteX714" fmla="*/ 860431 w 1496008"/>
                  <a:gd name="connsiteY714" fmla="*/ 133657 h 133656"/>
                  <a:gd name="connsiteX715" fmla="*/ 857432 w 1496008"/>
                  <a:gd name="connsiteY715" fmla="*/ 133657 h 133656"/>
                  <a:gd name="connsiteX716" fmla="*/ 854435 w 1496008"/>
                  <a:gd name="connsiteY716" fmla="*/ 133657 h 133656"/>
                  <a:gd name="connsiteX717" fmla="*/ 851437 w 1496008"/>
                  <a:gd name="connsiteY717" fmla="*/ 133657 h 133656"/>
                  <a:gd name="connsiteX718" fmla="*/ 848439 w 1496008"/>
                  <a:gd name="connsiteY718" fmla="*/ 133657 h 133656"/>
                  <a:gd name="connsiteX719" fmla="*/ 845440 w 1496008"/>
                  <a:gd name="connsiteY719" fmla="*/ 133657 h 133656"/>
                  <a:gd name="connsiteX720" fmla="*/ 842442 w 1496008"/>
                  <a:gd name="connsiteY720" fmla="*/ 133657 h 133656"/>
                  <a:gd name="connsiteX721" fmla="*/ 839444 w 1496008"/>
                  <a:gd name="connsiteY721" fmla="*/ 133657 h 133656"/>
                  <a:gd name="connsiteX722" fmla="*/ 836446 w 1496008"/>
                  <a:gd name="connsiteY722" fmla="*/ 133657 h 133656"/>
                  <a:gd name="connsiteX723" fmla="*/ 833448 w 1496008"/>
                  <a:gd name="connsiteY723" fmla="*/ 133657 h 133656"/>
                  <a:gd name="connsiteX724" fmla="*/ 830450 w 1496008"/>
                  <a:gd name="connsiteY724" fmla="*/ 133657 h 133656"/>
                  <a:gd name="connsiteX725" fmla="*/ 827452 w 1496008"/>
                  <a:gd name="connsiteY725" fmla="*/ 133657 h 133656"/>
                  <a:gd name="connsiteX726" fmla="*/ 824454 w 1496008"/>
                  <a:gd name="connsiteY726" fmla="*/ 133657 h 133656"/>
                  <a:gd name="connsiteX727" fmla="*/ 821456 w 1496008"/>
                  <a:gd name="connsiteY727" fmla="*/ 133657 h 133656"/>
                  <a:gd name="connsiteX728" fmla="*/ 818458 w 1496008"/>
                  <a:gd name="connsiteY728" fmla="*/ 133657 h 133656"/>
                  <a:gd name="connsiteX729" fmla="*/ 815460 w 1496008"/>
                  <a:gd name="connsiteY729" fmla="*/ 133657 h 133656"/>
                  <a:gd name="connsiteX730" fmla="*/ 812462 w 1496008"/>
                  <a:gd name="connsiteY730" fmla="*/ 133657 h 133656"/>
                  <a:gd name="connsiteX731" fmla="*/ 809464 w 1496008"/>
                  <a:gd name="connsiteY731" fmla="*/ 133657 h 133656"/>
                  <a:gd name="connsiteX732" fmla="*/ 806466 w 1496008"/>
                  <a:gd name="connsiteY732" fmla="*/ 133657 h 133656"/>
                  <a:gd name="connsiteX733" fmla="*/ 803468 w 1496008"/>
                  <a:gd name="connsiteY733" fmla="*/ 133657 h 133656"/>
                  <a:gd name="connsiteX734" fmla="*/ 800470 w 1496008"/>
                  <a:gd name="connsiteY734" fmla="*/ 133657 h 133656"/>
                  <a:gd name="connsiteX735" fmla="*/ 797472 w 1496008"/>
                  <a:gd name="connsiteY735" fmla="*/ 133657 h 133656"/>
                  <a:gd name="connsiteX736" fmla="*/ 794474 w 1496008"/>
                  <a:gd name="connsiteY736" fmla="*/ 133657 h 133656"/>
                  <a:gd name="connsiteX737" fmla="*/ 791476 w 1496008"/>
                  <a:gd name="connsiteY737" fmla="*/ 133657 h 133656"/>
                  <a:gd name="connsiteX738" fmla="*/ 788478 w 1496008"/>
                  <a:gd name="connsiteY738" fmla="*/ 133657 h 133656"/>
                  <a:gd name="connsiteX739" fmla="*/ 785480 w 1496008"/>
                  <a:gd name="connsiteY739" fmla="*/ 133657 h 133656"/>
                  <a:gd name="connsiteX740" fmla="*/ 782482 w 1496008"/>
                  <a:gd name="connsiteY740" fmla="*/ 133657 h 133656"/>
                  <a:gd name="connsiteX741" fmla="*/ 779484 w 1496008"/>
                  <a:gd name="connsiteY741" fmla="*/ 133657 h 133656"/>
                  <a:gd name="connsiteX742" fmla="*/ 776486 w 1496008"/>
                  <a:gd name="connsiteY742" fmla="*/ 133657 h 133656"/>
                  <a:gd name="connsiteX743" fmla="*/ 773488 w 1496008"/>
                  <a:gd name="connsiteY743" fmla="*/ 133657 h 133656"/>
                  <a:gd name="connsiteX744" fmla="*/ 770490 w 1496008"/>
                  <a:gd name="connsiteY744" fmla="*/ 133657 h 133656"/>
                  <a:gd name="connsiteX745" fmla="*/ 767492 w 1496008"/>
                  <a:gd name="connsiteY745" fmla="*/ 133657 h 133656"/>
                  <a:gd name="connsiteX746" fmla="*/ 764494 w 1496008"/>
                  <a:gd name="connsiteY746" fmla="*/ 133657 h 133656"/>
                  <a:gd name="connsiteX747" fmla="*/ 761496 w 1496008"/>
                  <a:gd name="connsiteY747" fmla="*/ 133657 h 133656"/>
                  <a:gd name="connsiteX748" fmla="*/ 758498 w 1496008"/>
                  <a:gd name="connsiteY748" fmla="*/ 133657 h 133656"/>
                  <a:gd name="connsiteX749" fmla="*/ 755500 w 1496008"/>
                  <a:gd name="connsiteY749" fmla="*/ 133657 h 133656"/>
                  <a:gd name="connsiteX750" fmla="*/ 752502 w 1496008"/>
                  <a:gd name="connsiteY750" fmla="*/ 133657 h 133656"/>
                  <a:gd name="connsiteX751" fmla="*/ 749504 w 1496008"/>
                  <a:gd name="connsiteY751" fmla="*/ 133657 h 133656"/>
                  <a:gd name="connsiteX752" fmla="*/ 746506 w 1496008"/>
                  <a:gd name="connsiteY752" fmla="*/ 133657 h 133656"/>
                  <a:gd name="connsiteX753" fmla="*/ 743508 w 1496008"/>
                  <a:gd name="connsiteY753" fmla="*/ 133657 h 133656"/>
                  <a:gd name="connsiteX754" fmla="*/ 740510 w 1496008"/>
                  <a:gd name="connsiteY754" fmla="*/ 133657 h 133656"/>
                  <a:gd name="connsiteX755" fmla="*/ 737512 w 1496008"/>
                  <a:gd name="connsiteY755" fmla="*/ 133657 h 133656"/>
                  <a:gd name="connsiteX756" fmla="*/ 734514 w 1496008"/>
                  <a:gd name="connsiteY756" fmla="*/ 133657 h 133656"/>
                  <a:gd name="connsiteX757" fmla="*/ 731516 w 1496008"/>
                  <a:gd name="connsiteY757" fmla="*/ 133657 h 133656"/>
                  <a:gd name="connsiteX758" fmla="*/ 728518 w 1496008"/>
                  <a:gd name="connsiteY758" fmla="*/ 133657 h 133656"/>
                  <a:gd name="connsiteX759" fmla="*/ 725520 w 1496008"/>
                  <a:gd name="connsiteY759" fmla="*/ 133657 h 133656"/>
                  <a:gd name="connsiteX760" fmla="*/ 722522 w 1496008"/>
                  <a:gd name="connsiteY760" fmla="*/ 133657 h 133656"/>
                  <a:gd name="connsiteX761" fmla="*/ 719524 w 1496008"/>
                  <a:gd name="connsiteY761" fmla="*/ 133657 h 133656"/>
                  <a:gd name="connsiteX762" fmla="*/ 716526 w 1496008"/>
                  <a:gd name="connsiteY762" fmla="*/ 133657 h 133656"/>
                  <a:gd name="connsiteX763" fmla="*/ 713528 w 1496008"/>
                  <a:gd name="connsiteY763" fmla="*/ 133657 h 133656"/>
                  <a:gd name="connsiteX764" fmla="*/ 710530 w 1496008"/>
                  <a:gd name="connsiteY764" fmla="*/ 133657 h 133656"/>
                  <a:gd name="connsiteX765" fmla="*/ 707532 w 1496008"/>
                  <a:gd name="connsiteY765" fmla="*/ 133657 h 133656"/>
                  <a:gd name="connsiteX766" fmla="*/ 704534 w 1496008"/>
                  <a:gd name="connsiteY766" fmla="*/ 133657 h 133656"/>
                  <a:gd name="connsiteX767" fmla="*/ 701536 w 1496008"/>
                  <a:gd name="connsiteY767" fmla="*/ 133657 h 133656"/>
                  <a:gd name="connsiteX768" fmla="*/ 698538 w 1496008"/>
                  <a:gd name="connsiteY768" fmla="*/ 133657 h 133656"/>
                  <a:gd name="connsiteX769" fmla="*/ 695540 w 1496008"/>
                  <a:gd name="connsiteY769" fmla="*/ 133657 h 133656"/>
                  <a:gd name="connsiteX770" fmla="*/ 692542 w 1496008"/>
                  <a:gd name="connsiteY770" fmla="*/ 133657 h 133656"/>
                  <a:gd name="connsiteX771" fmla="*/ 689544 w 1496008"/>
                  <a:gd name="connsiteY771" fmla="*/ 133657 h 133656"/>
                  <a:gd name="connsiteX772" fmla="*/ 686546 w 1496008"/>
                  <a:gd name="connsiteY772" fmla="*/ 133657 h 133656"/>
                  <a:gd name="connsiteX773" fmla="*/ 683548 w 1496008"/>
                  <a:gd name="connsiteY773" fmla="*/ 133657 h 133656"/>
                  <a:gd name="connsiteX774" fmla="*/ 680550 w 1496008"/>
                  <a:gd name="connsiteY774" fmla="*/ 133657 h 133656"/>
                  <a:gd name="connsiteX775" fmla="*/ 677552 w 1496008"/>
                  <a:gd name="connsiteY775" fmla="*/ 133657 h 133656"/>
                  <a:gd name="connsiteX776" fmla="*/ 674554 w 1496008"/>
                  <a:gd name="connsiteY776" fmla="*/ 133657 h 133656"/>
                  <a:gd name="connsiteX777" fmla="*/ 671556 w 1496008"/>
                  <a:gd name="connsiteY777" fmla="*/ 133657 h 133656"/>
                  <a:gd name="connsiteX778" fmla="*/ 668558 w 1496008"/>
                  <a:gd name="connsiteY778" fmla="*/ 133657 h 133656"/>
                  <a:gd name="connsiteX779" fmla="*/ 665560 w 1496008"/>
                  <a:gd name="connsiteY779" fmla="*/ 133657 h 133656"/>
                  <a:gd name="connsiteX780" fmla="*/ 662562 w 1496008"/>
                  <a:gd name="connsiteY780" fmla="*/ 133657 h 133656"/>
                  <a:gd name="connsiteX781" fmla="*/ 659563 w 1496008"/>
                  <a:gd name="connsiteY781" fmla="*/ 133657 h 133656"/>
                  <a:gd name="connsiteX782" fmla="*/ 656565 w 1496008"/>
                  <a:gd name="connsiteY782" fmla="*/ 133657 h 133656"/>
                  <a:gd name="connsiteX783" fmla="*/ 653567 w 1496008"/>
                  <a:gd name="connsiteY783" fmla="*/ 133657 h 133656"/>
                  <a:gd name="connsiteX784" fmla="*/ 650569 w 1496008"/>
                  <a:gd name="connsiteY784" fmla="*/ 133657 h 133656"/>
                  <a:gd name="connsiteX785" fmla="*/ 647571 w 1496008"/>
                  <a:gd name="connsiteY785" fmla="*/ 133657 h 133656"/>
                  <a:gd name="connsiteX786" fmla="*/ 644573 w 1496008"/>
                  <a:gd name="connsiteY786" fmla="*/ 133657 h 133656"/>
                  <a:gd name="connsiteX787" fmla="*/ 641575 w 1496008"/>
                  <a:gd name="connsiteY787" fmla="*/ 133657 h 133656"/>
                  <a:gd name="connsiteX788" fmla="*/ 638577 w 1496008"/>
                  <a:gd name="connsiteY788" fmla="*/ 133657 h 133656"/>
                  <a:gd name="connsiteX789" fmla="*/ 635579 w 1496008"/>
                  <a:gd name="connsiteY789" fmla="*/ 133657 h 133656"/>
                  <a:gd name="connsiteX790" fmla="*/ 632581 w 1496008"/>
                  <a:gd name="connsiteY790" fmla="*/ 133657 h 133656"/>
                  <a:gd name="connsiteX791" fmla="*/ 629583 w 1496008"/>
                  <a:gd name="connsiteY791" fmla="*/ 133657 h 133656"/>
                  <a:gd name="connsiteX792" fmla="*/ 626585 w 1496008"/>
                  <a:gd name="connsiteY792" fmla="*/ 133657 h 133656"/>
                  <a:gd name="connsiteX793" fmla="*/ 623587 w 1496008"/>
                  <a:gd name="connsiteY793" fmla="*/ 133657 h 133656"/>
                  <a:gd name="connsiteX794" fmla="*/ 620589 w 1496008"/>
                  <a:gd name="connsiteY794" fmla="*/ 133657 h 133656"/>
                  <a:gd name="connsiteX795" fmla="*/ 617591 w 1496008"/>
                  <a:gd name="connsiteY795" fmla="*/ 133657 h 133656"/>
                  <a:gd name="connsiteX796" fmla="*/ 614593 w 1496008"/>
                  <a:gd name="connsiteY796" fmla="*/ 133657 h 133656"/>
                  <a:gd name="connsiteX797" fmla="*/ 611595 w 1496008"/>
                  <a:gd name="connsiteY797" fmla="*/ 133657 h 133656"/>
                  <a:gd name="connsiteX798" fmla="*/ 608597 w 1496008"/>
                  <a:gd name="connsiteY798" fmla="*/ 133657 h 133656"/>
                  <a:gd name="connsiteX799" fmla="*/ 605599 w 1496008"/>
                  <a:gd name="connsiteY799" fmla="*/ 133657 h 133656"/>
                  <a:gd name="connsiteX800" fmla="*/ 602601 w 1496008"/>
                  <a:gd name="connsiteY800" fmla="*/ 133657 h 133656"/>
                  <a:gd name="connsiteX801" fmla="*/ 599603 w 1496008"/>
                  <a:gd name="connsiteY801" fmla="*/ 133657 h 133656"/>
                  <a:gd name="connsiteX802" fmla="*/ 596605 w 1496008"/>
                  <a:gd name="connsiteY802" fmla="*/ 133657 h 133656"/>
                  <a:gd name="connsiteX803" fmla="*/ 593607 w 1496008"/>
                  <a:gd name="connsiteY803" fmla="*/ 133657 h 133656"/>
                  <a:gd name="connsiteX804" fmla="*/ 590609 w 1496008"/>
                  <a:gd name="connsiteY804" fmla="*/ 133657 h 133656"/>
                  <a:gd name="connsiteX805" fmla="*/ 587611 w 1496008"/>
                  <a:gd name="connsiteY805" fmla="*/ 133657 h 133656"/>
                  <a:gd name="connsiteX806" fmla="*/ 584613 w 1496008"/>
                  <a:gd name="connsiteY806" fmla="*/ 133657 h 133656"/>
                  <a:gd name="connsiteX807" fmla="*/ 581615 w 1496008"/>
                  <a:gd name="connsiteY807" fmla="*/ 133657 h 133656"/>
                  <a:gd name="connsiteX808" fmla="*/ 578617 w 1496008"/>
                  <a:gd name="connsiteY808" fmla="*/ 133657 h 133656"/>
                  <a:gd name="connsiteX809" fmla="*/ 575619 w 1496008"/>
                  <a:gd name="connsiteY809" fmla="*/ 133657 h 133656"/>
                  <a:gd name="connsiteX810" fmla="*/ 572621 w 1496008"/>
                  <a:gd name="connsiteY810" fmla="*/ 133657 h 133656"/>
                  <a:gd name="connsiteX811" fmla="*/ 569623 w 1496008"/>
                  <a:gd name="connsiteY811" fmla="*/ 133657 h 133656"/>
                  <a:gd name="connsiteX812" fmla="*/ 566625 w 1496008"/>
                  <a:gd name="connsiteY812" fmla="*/ 133657 h 133656"/>
                  <a:gd name="connsiteX813" fmla="*/ 563627 w 1496008"/>
                  <a:gd name="connsiteY813" fmla="*/ 133657 h 133656"/>
                  <a:gd name="connsiteX814" fmla="*/ 560629 w 1496008"/>
                  <a:gd name="connsiteY814" fmla="*/ 133657 h 133656"/>
                  <a:gd name="connsiteX815" fmla="*/ 557631 w 1496008"/>
                  <a:gd name="connsiteY815" fmla="*/ 133657 h 133656"/>
                  <a:gd name="connsiteX816" fmla="*/ 554633 w 1496008"/>
                  <a:gd name="connsiteY816" fmla="*/ 133657 h 133656"/>
                  <a:gd name="connsiteX817" fmla="*/ 551635 w 1496008"/>
                  <a:gd name="connsiteY817" fmla="*/ 133657 h 133656"/>
                  <a:gd name="connsiteX818" fmla="*/ 548637 w 1496008"/>
                  <a:gd name="connsiteY818" fmla="*/ 133657 h 133656"/>
                  <a:gd name="connsiteX819" fmla="*/ 545639 w 1496008"/>
                  <a:gd name="connsiteY819" fmla="*/ 133657 h 133656"/>
                  <a:gd name="connsiteX820" fmla="*/ 542641 w 1496008"/>
                  <a:gd name="connsiteY820" fmla="*/ 133657 h 133656"/>
                  <a:gd name="connsiteX821" fmla="*/ 539643 w 1496008"/>
                  <a:gd name="connsiteY821" fmla="*/ 133657 h 133656"/>
                  <a:gd name="connsiteX822" fmla="*/ 536645 w 1496008"/>
                  <a:gd name="connsiteY822" fmla="*/ 133657 h 133656"/>
                  <a:gd name="connsiteX823" fmla="*/ 533647 w 1496008"/>
                  <a:gd name="connsiteY823" fmla="*/ 133657 h 133656"/>
                  <a:gd name="connsiteX824" fmla="*/ 530649 w 1496008"/>
                  <a:gd name="connsiteY824" fmla="*/ 133657 h 133656"/>
                  <a:gd name="connsiteX825" fmla="*/ 527651 w 1496008"/>
                  <a:gd name="connsiteY825" fmla="*/ 133657 h 133656"/>
                  <a:gd name="connsiteX826" fmla="*/ 524653 w 1496008"/>
                  <a:gd name="connsiteY826" fmla="*/ 133657 h 133656"/>
                  <a:gd name="connsiteX827" fmla="*/ 521655 w 1496008"/>
                  <a:gd name="connsiteY827" fmla="*/ 133657 h 133656"/>
                  <a:gd name="connsiteX828" fmla="*/ 518657 w 1496008"/>
                  <a:gd name="connsiteY828" fmla="*/ 133657 h 133656"/>
                  <a:gd name="connsiteX829" fmla="*/ 515659 w 1496008"/>
                  <a:gd name="connsiteY829" fmla="*/ 133657 h 133656"/>
                  <a:gd name="connsiteX830" fmla="*/ 512661 w 1496008"/>
                  <a:gd name="connsiteY830" fmla="*/ 133657 h 133656"/>
                  <a:gd name="connsiteX831" fmla="*/ 509663 w 1496008"/>
                  <a:gd name="connsiteY831" fmla="*/ 133657 h 133656"/>
                  <a:gd name="connsiteX832" fmla="*/ 506665 w 1496008"/>
                  <a:gd name="connsiteY832" fmla="*/ 133657 h 133656"/>
                  <a:gd name="connsiteX833" fmla="*/ 503667 w 1496008"/>
                  <a:gd name="connsiteY833" fmla="*/ 133657 h 133656"/>
                  <a:gd name="connsiteX834" fmla="*/ 500669 w 1496008"/>
                  <a:gd name="connsiteY834" fmla="*/ 133657 h 133656"/>
                  <a:gd name="connsiteX835" fmla="*/ 497671 w 1496008"/>
                  <a:gd name="connsiteY835" fmla="*/ 133657 h 133656"/>
                  <a:gd name="connsiteX836" fmla="*/ 494673 w 1496008"/>
                  <a:gd name="connsiteY836" fmla="*/ 133657 h 133656"/>
                  <a:gd name="connsiteX837" fmla="*/ 491675 w 1496008"/>
                  <a:gd name="connsiteY837" fmla="*/ 133657 h 133656"/>
                  <a:gd name="connsiteX838" fmla="*/ 488677 w 1496008"/>
                  <a:gd name="connsiteY838" fmla="*/ 133657 h 133656"/>
                  <a:gd name="connsiteX839" fmla="*/ 485679 w 1496008"/>
                  <a:gd name="connsiteY839" fmla="*/ 133657 h 133656"/>
                  <a:gd name="connsiteX840" fmla="*/ 482681 w 1496008"/>
                  <a:gd name="connsiteY840" fmla="*/ 133657 h 133656"/>
                  <a:gd name="connsiteX841" fmla="*/ 479683 w 1496008"/>
                  <a:gd name="connsiteY841" fmla="*/ 133657 h 133656"/>
                  <a:gd name="connsiteX842" fmla="*/ 476685 w 1496008"/>
                  <a:gd name="connsiteY842" fmla="*/ 133657 h 133656"/>
                  <a:gd name="connsiteX843" fmla="*/ 473687 w 1496008"/>
                  <a:gd name="connsiteY843" fmla="*/ 133657 h 133656"/>
                  <a:gd name="connsiteX844" fmla="*/ 470688 w 1496008"/>
                  <a:gd name="connsiteY844" fmla="*/ 133657 h 133656"/>
                  <a:gd name="connsiteX845" fmla="*/ 467690 w 1496008"/>
                  <a:gd name="connsiteY845" fmla="*/ 133657 h 133656"/>
                  <a:gd name="connsiteX846" fmla="*/ 464692 w 1496008"/>
                  <a:gd name="connsiteY846" fmla="*/ 133657 h 133656"/>
                  <a:gd name="connsiteX847" fmla="*/ 461694 w 1496008"/>
                  <a:gd name="connsiteY847" fmla="*/ 133657 h 133656"/>
                  <a:gd name="connsiteX848" fmla="*/ 458696 w 1496008"/>
                  <a:gd name="connsiteY848" fmla="*/ 133657 h 133656"/>
                  <a:gd name="connsiteX849" fmla="*/ 455698 w 1496008"/>
                  <a:gd name="connsiteY849" fmla="*/ 133657 h 133656"/>
                  <a:gd name="connsiteX850" fmla="*/ 452700 w 1496008"/>
                  <a:gd name="connsiteY850" fmla="*/ 133657 h 133656"/>
                  <a:gd name="connsiteX851" fmla="*/ 449702 w 1496008"/>
                  <a:gd name="connsiteY851" fmla="*/ 133657 h 133656"/>
                  <a:gd name="connsiteX852" fmla="*/ 446704 w 1496008"/>
                  <a:gd name="connsiteY852" fmla="*/ 133657 h 133656"/>
                  <a:gd name="connsiteX853" fmla="*/ 443706 w 1496008"/>
                  <a:gd name="connsiteY853" fmla="*/ 133657 h 133656"/>
                  <a:gd name="connsiteX854" fmla="*/ 440708 w 1496008"/>
                  <a:gd name="connsiteY854" fmla="*/ 133657 h 133656"/>
                  <a:gd name="connsiteX855" fmla="*/ 437710 w 1496008"/>
                  <a:gd name="connsiteY855" fmla="*/ 133657 h 133656"/>
                  <a:gd name="connsiteX856" fmla="*/ 434712 w 1496008"/>
                  <a:gd name="connsiteY856" fmla="*/ 133657 h 133656"/>
                  <a:gd name="connsiteX857" fmla="*/ 431714 w 1496008"/>
                  <a:gd name="connsiteY857" fmla="*/ 133657 h 133656"/>
                  <a:gd name="connsiteX858" fmla="*/ 428716 w 1496008"/>
                  <a:gd name="connsiteY858" fmla="*/ 133657 h 133656"/>
                  <a:gd name="connsiteX859" fmla="*/ 425718 w 1496008"/>
                  <a:gd name="connsiteY859" fmla="*/ 133657 h 133656"/>
                  <a:gd name="connsiteX860" fmla="*/ 422720 w 1496008"/>
                  <a:gd name="connsiteY860" fmla="*/ 133657 h 133656"/>
                  <a:gd name="connsiteX861" fmla="*/ 419722 w 1496008"/>
                  <a:gd name="connsiteY861" fmla="*/ 133657 h 133656"/>
                  <a:gd name="connsiteX862" fmla="*/ 416724 w 1496008"/>
                  <a:gd name="connsiteY862" fmla="*/ 133657 h 133656"/>
                  <a:gd name="connsiteX863" fmla="*/ 413726 w 1496008"/>
                  <a:gd name="connsiteY863" fmla="*/ 133657 h 133656"/>
                  <a:gd name="connsiteX864" fmla="*/ 410728 w 1496008"/>
                  <a:gd name="connsiteY864" fmla="*/ 133657 h 133656"/>
                  <a:gd name="connsiteX865" fmla="*/ 407730 w 1496008"/>
                  <a:gd name="connsiteY865" fmla="*/ 133657 h 133656"/>
                  <a:gd name="connsiteX866" fmla="*/ 404732 w 1496008"/>
                  <a:gd name="connsiteY866" fmla="*/ 133657 h 133656"/>
                  <a:gd name="connsiteX867" fmla="*/ 401734 w 1496008"/>
                  <a:gd name="connsiteY867" fmla="*/ 133657 h 133656"/>
                  <a:gd name="connsiteX868" fmla="*/ 398736 w 1496008"/>
                  <a:gd name="connsiteY868" fmla="*/ 133657 h 133656"/>
                  <a:gd name="connsiteX869" fmla="*/ 395738 w 1496008"/>
                  <a:gd name="connsiteY869" fmla="*/ 133657 h 133656"/>
                  <a:gd name="connsiteX870" fmla="*/ 392740 w 1496008"/>
                  <a:gd name="connsiteY870" fmla="*/ 133657 h 133656"/>
                  <a:gd name="connsiteX871" fmla="*/ 389742 w 1496008"/>
                  <a:gd name="connsiteY871" fmla="*/ 133657 h 133656"/>
                  <a:gd name="connsiteX872" fmla="*/ 386744 w 1496008"/>
                  <a:gd name="connsiteY872" fmla="*/ 133657 h 133656"/>
                  <a:gd name="connsiteX873" fmla="*/ 383746 w 1496008"/>
                  <a:gd name="connsiteY873" fmla="*/ 133657 h 133656"/>
                  <a:gd name="connsiteX874" fmla="*/ 380748 w 1496008"/>
                  <a:gd name="connsiteY874" fmla="*/ 133657 h 133656"/>
                  <a:gd name="connsiteX875" fmla="*/ 377750 w 1496008"/>
                  <a:gd name="connsiteY875" fmla="*/ 133657 h 133656"/>
                  <a:gd name="connsiteX876" fmla="*/ 374752 w 1496008"/>
                  <a:gd name="connsiteY876" fmla="*/ 133657 h 133656"/>
                  <a:gd name="connsiteX877" fmla="*/ 371754 w 1496008"/>
                  <a:gd name="connsiteY877" fmla="*/ 133657 h 133656"/>
                  <a:gd name="connsiteX878" fmla="*/ 368756 w 1496008"/>
                  <a:gd name="connsiteY878" fmla="*/ 133657 h 133656"/>
                  <a:gd name="connsiteX879" fmla="*/ 365758 w 1496008"/>
                  <a:gd name="connsiteY879" fmla="*/ 133657 h 133656"/>
                  <a:gd name="connsiteX880" fmla="*/ 362760 w 1496008"/>
                  <a:gd name="connsiteY880" fmla="*/ 133657 h 133656"/>
                  <a:gd name="connsiteX881" fmla="*/ 359762 w 1496008"/>
                  <a:gd name="connsiteY881" fmla="*/ 133657 h 133656"/>
                  <a:gd name="connsiteX882" fmla="*/ 356764 w 1496008"/>
                  <a:gd name="connsiteY882" fmla="*/ 133657 h 133656"/>
                  <a:gd name="connsiteX883" fmla="*/ 353766 w 1496008"/>
                  <a:gd name="connsiteY883" fmla="*/ 133657 h 133656"/>
                  <a:gd name="connsiteX884" fmla="*/ 350768 w 1496008"/>
                  <a:gd name="connsiteY884" fmla="*/ 133657 h 133656"/>
                  <a:gd name="connsiteX885" fmla="*/ 347770 w 1496008"/>
                  <a:gd name="connsiteY885" fmla="*/ 133657 h 133656"/>
                  <a:gd name="connsiteX886" fmla="*/ 344772 w 1496008"/>
                  <a:gd name="connsiteY886" fmla="*/ 133657 h 133656"/>
                  <a:gd name="connsiteX887" fmla="*/ 341774 w 1496008"/>
                  <a:gd name="connsiteY887" fmla="*/ 133657 h 133656"/>
                  <a:gd name="connsiteX888" fmla="*/ 338776 w 1496008"/>
                  <a:gd name="connsiteY888" fmla="*/ 133657 h 133656"/>
                  <a:gd name="connsiteX889" fmla="*/ 335778 w 1496008"/>
                  <a:gd name="connsiteY889" fmla="*/ 133657 h 133656"/>
                  <a:gd name="connsiteX890" fmla="*/ 332780 w 1496008"/>
                  <a:gd name="connsiteY890" fmla="*/ 133657 h 133656"/>
                  <a:gd name="connsiteX891" fmla="*/ 329782 w 1496008"/>
                  <a:gd name="connsiteY891" fmla="*/ 133657 h 133656"/>
                  <a:gd name="connsiteX892" fmla="*/ 326784 w 1496008"/>
                  <a:gd name="connsiteY892" fmla="*/ 133657 h 133656"/>
                  <a:gd name="connsiteX893" fmla="*/ 323786 w 1496008"/>
                  <a:gd name="connsiteY893" fmla="*/ 133657 h 133656"/>
                  <a:gd name="connsiteX894" fmla="*/ 320788 w 1496008"/>
                  <a:gd name="connsiteY894" fmla="*/ 133657 h 133656"/>
                  <a:gd name="connsiteX895" fmla="*/ 317790 w 1496008"/>
                  <a:gd name="connsiteY895" fmla="*/ 133657 h 133656"/>
                  <a:gd name="connsiteX896" fmla="*/ 314792 w 1496008"/>
                  <a:gd name="connsiteY896" fmla="*/ 133657 h 133656"/>
                  <a:gd name="connsiteX897" fmla="*/ 311794 w 1496008"/>
                  <a:gd name="connsiteY897" fmla="*/ 133657 h 133656"/>
                  <a:gd name="connsiteX898" fmla="*/ 308796 w 1496008"/>
                  <a:gd name="connsiteY898" fmla="*/ 133657 h 133656"/>
                  <a:gd name="connsiteX899" fmla="*/ 305798 w 1496008"/>
                  <a:gd name="connsiteY899" fmla="*/ 133657 h 133656"/>
                  <a:gd name="connsiteX900" fmla="*/ 302800 w 1496008"/>
                  <a:gd name="connsiteY900" fmla="*/ 133657 h 133656"/>
                  <a:gd name="connsiteX901" fmla="*/ 299802 w 1496008"/>
                  <a:gd name="connsiteY901" fmla="*/ 133657 h 133656"/>
                  <a:gd name="connsiteX902" fmla="*/ 296804 w 1496008"/>
                  <a:gd name="connsiteY902" fmla="*/ 133657 h 133656"/>
                  <a:gd name="connsiteX903" fmla="*/ 293806 w 1496008"/>
                  <a:gd name="connsiteY903" fmla="*/ 133657 h 133656"/>
                  <a:gd name="connsiteX904" fmla="*/ 290808 w 1496008"/>
                  <a:gd name="connsiteY904" fmla="*/ 133657 h 133656"/>
                  <a:gd name="connsiteX905" fmla="*/ 287810 w 1496008"/>
                  <a:gd name="connsiteY905" fmla="*/ 133657 h 133656"/>
                  <a:gd name="connsiteX906" fmla="*/ 284812 w 1496008"/>
                  <a:gd name="connsiteY906" fmla="*/ 133657 h 133656"/>
                  <a:gd name="connsiteX907" fmla="*/ 281813 w 1496008"/>
                  <a:gd name="connsiteY907" fmla="*/ 133657 h 133656"/>
                  <a:gd name="connsiteX908" fmla="*/ 278815 w 1496008"/>
                  <a:gd name="connsiteY908" fmla="*/ 133657 h 133656"/>
                  <a:gd name="connsiteX909" fmla="*/ 275817 w 1496008"/>
                  <a:gd name="connsiteY909" fmla="*/ 133657 h 133656"/>
                  <a:gd name="connsiteX910" fmla="*/ 272819 w 1496008"/>
                  <a:gd name="connsiteY910" fmla="*/ 133657 h 133656"/>
                  <a:gd name="connsiteX911" fmla="*/ 269821 w 1496008"/>
                  <a:gd name="connsiteY911" fmla="*/ 133657 h 133656"/>
                  <a:gd name="connsiteX912" fmla="*/ 266823 w 1496008"/>
                  <a:gd name="connsiteY912" fmla="*/ 133657 h 133656"/>
                  <a:gd name="connsiteX913" fmla="*/ 263825 w 1496008"/>
                  <a:gd name="connsiteY913" fmla="*/ 133657 h 133656"/>
                  <a:gd name="connsiteX914" fmla="*/ 260827 w 1496008"/>
                  <a:gd name="connsiteY914" fmla="*/ 133657 h 133656"/>
                  <a:gd name="connsiteX915" fmla="*/ 257829 w 1496008"/>
                  <a:gd name="connsiteY915" fmla="*/ 133657 h 133656"/>
                  <a:gd name="connsiteX916" fmla="*/ 254831 w 1496008"/>
                  <a:gd name="connsiteY916" fmla="*/ 133657 h 133656"/>
                  <a:gd name="connsiteX917" fmla="*/ 251833 w 1496008"/>
                  <a:gd name="connsiteY917" fmla="*/ 133657 h 133656"/>
                  <a:gd name="connsiteX918" fmla="*/ 248835 w 1496008"/>
                  <a:gd name="connsiteY918" fmla="*/ 133657 h 133656"/>
                  <a:gd name="connsiteX919" fmla="*/ 245837 w 1496008"/>
                  <a:gd name="connsiteY919" fmla="*/ 133657 h 133656"/>
                  <a:gd name="connsiteX920" fmla="*/ 242839 w 1496008"/>
                  <a:gd name="connsiteY920" fmla="*/ 133657 h 133656"/>
                  <a:gd name="connsiteX921" fmla="*/ 239841 w 1496008"/>
                  <a:gd name="connsiteY921" fmla="*/ 133657 h 133656"/>
                  <a:gd name="connsiteX922" fmla="*/ 236843 w 1496008"/>
                  <a:gd name="connsiteY922" fmla="*/ 133657 h 133656"/>
                  <a:gd name="connsiteX923" fmla="*/ 233845 w 1496008"/>
                  <a:gd name="connsiteY923" fmla="*/ 133657 h 133656"/>
                  <a:gd name="connsiteX924" fmla="*/ 230847 w 1496008"/>
                  <a:gd name="connsiteY924" fmla="*/ 133657 h 133656"/>
                  <a:gd name="connsiteX925" fmla="*/ 227849 w 1496008"/>
                  <a:gd name="connsiteY925" fmla="*/ 133657 h 133656"/>
                  <a:gd name="connsiteX926" fmla="*/ 224851 w 1496008"/>
                  <a:gd name="connsiteY926" fmla="*/ 133657 h 133656"/>
                  <a:gd name="connsiteX927" fmla="*/ 221853 w 1496008"/>
                  <a:gd name="connsiteY927" fmla="*/ 133657 h 133656"/>
                  <a:gd name="connsiteX928" fmla="*/ 218855 w 1496008"/>
                  <a:gd name="connsiteY928" fmla="*/ 133657 h 133656"/>
                  <a:gd name="connsiteX929" fmla="*/ 215857 w 1496008"/>
                  <a:gd name="connsiteY929" fmla="*/ 133657 h 133656"/>
                  <a:gd name="connsiteX930" fmla="*/ 212859 w 1496008"/>
                  <a:gd name="connsiteY930" fmla="*/ 133657 h 133656"/>
                  <a:gd name="connsiteX931" fmla="*/ 209861 w 1496008"/>
                  <a:gd name="connsiteY931" fmla="*/ 133657 h 133656"/>
                  <a:gd name="connsiteX932" fmla="*/ 206863 w 1496008"/>
                  <a:gd name="connsiteY932" fmla="*/ 133657 h 133656"/>
                  <a:gd name="connsiteX933" fmla="*/ 203865 w 1496008"/>
                  <a:gd name="connsiteY933" fmla="*/ 133657 h 133656"/>
                  <a:gd name="connsiteX934" fmla="*/ 200867 w 1496008"/>
                  <a:gd name="connsiteY934" fmla="*/ 133657 h 133656"/>
                  <a:gd name="connsiteX935" fmla="*/ 197869 w 1496008"/>
                  <a:gd name="connsiteY935" fmla="*/ 133657 h 133656"/>
                  <a:gd name="connsiteX936" fmla="*/ 194871 w 1496008"/>
                  <a:gd name="connsiteY936" fmla="*/ 133657 h 133656"/>
                  <a:gd name="connsiteX937" fmla="*/ 191873 w 1496008"/>
                  <a:gd name="connsiteY937" fmla="*/ 133657 h 133656"/>
                  <a:gd name="connsiteX938" fmla="*/ 188875 w 1496008"/>
                  <a:gd name="connsiteY938" fmla="*/ 133657 h 133656"/>
                  <a:gd name="connsiteX939" fmla="*/ 185877 w 1496008"/>
                  <a:gd name="connsiteY939" fmla="*/ 133657 h 133656"/>
                  <a:gd name="connsiteX940" fmla="*/ 182879 w 1496008"/>
                  <a:gd name="connsiteY940" fmla="*/ 133657 h 133656"/>
                  <a:gd name="connsiteX941" fmla="*/ 179881 w 1496008"/>
                  <a:gd name="connsiteY941" fmla="*/ 133657 h 133656"/>
                  <a:gd name="connsiteX942" fmla="*/ 176883 w 1496008"/>
                  <a:gd name="connsiteY942" fmla="*/ 133657 h 133656"/>
                  <a:gd name="connsiteX943" fmla="*/ 173885 w 1496008"/>
                  <a:gd name="connsiteY943" fmla="*/ 133657 h 133656"/>
                  <a:gd name="connsiteX944" fmla="*/ 170887 w 1496008"/>
                  <a:gd name="connsiteY944" fmla="*/ 133657 h 133656"/>
                  <a:gd name="connsiteX945" fmla="*/ 167889 w 1496008"/>
                  <a:gd name="connsiteY945" fmla="*/ 133657 h 133656"/>
                  <a:gd name="connsiteX946" fmla="*/ 164891 w 1496008"/>
                  <a:gd name="connsiteY946" fmla="*/ 133657 h 133656"/>
                  <a:gd name="connsiteX947" fmla="*/ 161893 w 1496008"/>
                  <a:gd name="connsiteY947" fmla="*/ 133657 h 133656"/>
                  <a:gd name="connsiteX948" fmla="*/ 158895 w 1496008"/>
                  <a:gd name="connsiteY948" fmla="*/ 133657 h 133656"/>
                  <a:gd name="connsiteX949" fmla="*/ 155897 w 1496008"/>
                  <a:gd name="connsiteY949" fmla="*/ 133657 h 133656"/>
                  <a:gd name="connsiteX950" fmla="*/ 152899 w 1496008"/>
                  <a:gd name="connsiteY950" fmla="*/ 133657 h 133656"/>
                  <a:gd name="connsiteX951" fmla="*/ 149901 w 1496008"/>
                  <a:gd name="connsiteY951" fmla="*/ 133657 h 133656"/>
                  <a:gd name="connsiteX952" fmla="*/ 146903 w 1496008"/>
                  <a:gd name="connsiteY952" fmla="*/ 133657 h 133656"/>
                  <a:gd name="connsiteX953" fmla="*/ 143905 w 1496008"/>
                  <a:gd name="connsiteY953" fmla="*/ 133657 h 133656"/>
                  <a:gd name="connsiteX954" fmla="*/ 140907 w 1496008"/>
                  <a:gd name="connsiteY954" fmla="*/ 133657 h 133656"/>
                  <a:gd name="connsiteX955" fmla="*/ 137909 w 1496008"/>
                  <a:gd name="connsiteY955" fmla="*/ 133657 h 133656"/>
                  <a:gd name="connsiteX956" fmla="*/ 134911 w 1496008"/>
                  <a:gd name="connsiteY956" fmla="*/ 133657 h 133656"/>
                  <a:gd name="connsiteX957" fmla="*/ 131913 w 1496008"/>
                  <a:gd name="connsiteY957" fmla="*/ 133657 h 133656"/>
                  <a:gd name="connsiteX958" fmla="*/ 128915 w 1496008"/>
                  <a:gd name="connsiteY958" fmla="*/ 133657 h 133656"/>
                  <a:gd name="connsiteX959" fmla="*/ 125917 w 1496008"/>
                  <a:gd name="connsiteY959" fmla="*/ 133657 h 133656"/>
                  <a:gd name="connsiteX960" fmla="*/ 122919 w 1496008"/>
                  <a:gd name="connsiteY960" fmla="*/ 133657 h 133656"/>
                  <a:gd name="connsiteX961" fmla="*/ 119921 w 1496008"/>
                  <a:gd name="connsiteY961" fmla="*/ 133657 h 133656"/>
                  <a:gd name="connsiteX962" fmla="*/ 116923 w 1496008"/>
                  <a:gd name="connsiteY962" fmla="*/ 133657 h 133656"/>
                  <a:gd name="connsiteX963" fmla="*/ 113925 w 1496008"/>
                  <a:gd name="connsiteY963" fmla="*/ 133657 h 133656"/>
                  <a:gd name="connsiteX964" fmla="*/ 110927 w 1496008"/>
                  <a:gd name="connsiteY964" fmla="*/ 133657 h 133656"/>
                  <a:gd name="connsiteX965" fmla="*/ 107929 w 1496008"/>
                  <a:gd name="connsiteY965" fmla="*/ 133657 h 133656"/>
                  <a:gd name="connsiteX966" fmla="*/ 104931 w 1496008"/>
                  <a:gd name="connsiteY966" fmla="*/ 133657 h 133656"/>
                  <a:gd name="connsiteX967" fmla="*/ 101933 w 1496008"/>
                  <a:gd name="connsiteY967" fmla="*/ 133657 h 133656"/>
                  <a:gd name="connsiteX968" fmla="*/ 98935 w 1496008"/>
                  <a:gd name="connsiteY968" fmla="*/ 133657 h 133656"/>
                  <a:gd name="connsiteX969" fmla="*/ 95936 w 1496008"/>
                  <a:gd name="connsiteY969" fmla="*/ 133657 h 133656"/>
                  <a:gd name="connsiteX970" fmla="*/ 92938 w 1496008"/>
                  <a:gd name="connsiteY970" fmla="*/ 133657 h 133656"/>
                  <a:gd name="connsiteX971" fmla="*/ 89940 w 1496008"/>
                  <a:gd name="connsiteY971" fmla="*/ 133657 h 133656"/>
                  <a:gd name="connsiteX972" fmla="*/ 86942 w 1496008"/>
                  <a:gd name="connsiteY972" fmla="*/ 133657 h 133656"/>
                  <a:gd name="connsiteX973" fmla="*/ 83944 w 1496008"/>
                  <a:gd name="connsiteY973" fmla="*/ 133657 h 133656"/>
                  <a:gd name="connsiteX974" fmla="*/ 80946 w 1496008"/>
                  <a:gd name="connsiteY974" fmla="*/ 133657 h 133656"/>
                  <a:gd name="connsiteX975" fmla="*/ 77948 w 1496008"/>
                  <a:gd name="connsiteY975" fmla="*/ 133657 h 133656"/>
                  <a:gd name="connsiteX976" fmla="*/ 74950 w 1496008"/>
                  <a:gd name="connsiteY976" fmla="*/ 133657 h 133656"/>
                  <a:gd name="connsiteX977" fmla="*/ 71952 w 1496008"/>
                  <a:gd name="connsiteY977" fmla="*/ 133657 h 133656"/>
                  <a:gd name="connsiteX978" fmla="*/ 68954 w 1496008"/>
                  <a:gd name="connsiteY978" fmla="*/ 133657 h 133656"/>
                  <a:gd name="connsiteX979" fmla="*/ 65956 w 1496008"/>
                  <a:gd name="connsiteY979" fmla="*/ 133657 h 133656"/>
                  <a:gd name="connsiteX980" fmla="*/ 62958 w 1496008"/>
                  <a:gd name="connsiteY980" fmla="*/ 133657 h 133656"/>
                  <a:gd name="connsiteX981" fmla="*/ 59960 w 1496008"/>
                  <a:gd name="connsiteY981" fmla="*/ 133657 h 133656"/>
                  <a:gd name="connsiteX982" fmla="*/ 56962 w 1496008"/>
                  <a:gd name="connsiteY982" fmla="*/ 133657 h 133656"/>
                  <a:gd name="connsiteX983" fmla="*/ 53964 w 1496008"/>
                  <a:gd name="connsiteY983" fmla="*/ 133657 h 133656"/>
                  <a:gd name="connsiteX984" fmla="*/ 50966 w 1496008"/>
                  <a:gd name="connsiteY984" fmla="*/ 133657 h 133656"/>
                  <a:gd name="connsiteX985" fmla="*/ 47968 w 1496008"/>
                  <a:gd name="connsiteY985" fmla="*/ 133657 h 133656"/>
                  <a:gd name="connsiteX986" fmla="*/ 44970 w 1496008"/>
                  <a:gd name="connsiteY986" fmla="*/ 133657 h 133656"/>
                  <a:gd name="connsiteX987" fmla="*/ 41972 w 1496008"/>
                  <a:gd name="connsiteY987" fmla="*/ 133657 h 133656"/>
                  <a:gd name="connsiteX988" fmla="*/ 38974 w 1496008"/>
                  <a:gd name="connsiteY988" fmla="*/ 133657 h 133656"/>
                  <a:gd name="connsiteX989" fmla="*/ 35976 w 1496008"/>
                  <a:gd name="connsiteY989" fmla="*/ 133657 h 133656"/>
                  <a:gd name="connsiteX990" fmla="*/ 32978 w 1496008"/>
                  <a:gd name="connsiteY990" fmla="*/ 133657 h 133656"/>
                  <a:gd name="connsiteX991" fmla="*/ 29980 w 1496008"/>
                  <a:gd name="connsiteY991" fmla="*/ 133657 h 133656"/>
                  <a:gd name="connsiteX992" fmla="*/ 26982 w 1496008"/>
                  <a:gd name="connsiteY992" fmla="*/ 133657 h 133656"/>
                  <a:gd name="connsiteX993" fmla="*/ 23984 w 1496008"/>
                  <a:gd name="connsiteY993" fmla="*/ 133657 h 133656"/>
                  <a:gd name="connsiteX994" fmla="*/ 20986 w 1496008"/>
                  <a:gd name="connsiteY994" fmla="*/ 133657 h 133656"/>
                  <a:gd name="connsiteX995" fmla="*/ 17988 w 1496008"/>
                  <a:gd name="connsiteY995" fmla="*/ 133657 h 133656"/>
                  <a:gd name="connsiteX996" fmla="*/ 14990 w 1496008"/>
                  <a:gd name="connsiteY996" fmla="*/ 133657 h 133656"/>
                  <a:gd name="connsiteX997" fmla="*/ 11992 w 1496008"/>
                  <a:gd name="connsiteY997" fmla="*/ 133657 h 133656"/>
                  <a:gd name="connsiteX998" fmla="*/ 8994 w 1496008"/>
                  <a:gd name="connsiteY998" fmla="*/ 133657 h 133656"/>
                  <a:gd name="connsiteX999" fmla="*/ 5996 w 1496008"/>
                  <a:gd name="connsiteY999" fmla="*/ 133657 h 133656"/>
                  <a:gd name="connsiteX1000" fmla="*/ 2998 w 1496008"/>
                  <a:gd name="connsiteY1000" fmla="*/ 133657 h 133656"/>
                  <a:gd name="connsiteX1001" fmla="*/ 0 w 1496008"/>
                  <a:gd name="connsiteY1001" fmla="*/ 133657 h 13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</a:cxnLst>
                <a:rect l="l" t="t" r="r" b="b"/>
                <a:pathLst>
                  <a:path w="1496008" h="133656">
                    <a:moveTo>
                      <a:pt x="0" y="133657"/>
                    </a:moveTo>
                    <a:lnTo>
                      <a:pt x="0" y="133589"/>
                    </a:lnTo>
                    <a:lnTo>
                      <a:pt x="2998" y="133583"/>
                    </a:lnTo>
                    <a:lnTo>
                      <a:pt x="5996" y="133578"/>
                    </a:lnTo>
                    <a:lnTo>
                      <a:pt x="8994" y="133573"/>
                    </a:lnTo>
                    <a:lnTo>
                      <a:pt x="11992" y="133568"/>
                    </a:lnTo>
                    <a:lnTo>
                      <a:pt x="14990" y="133572"/>
                    </a:lnTo>
                    <a:lnTo>
                      <a:pt x="17988" y="133584"/>
                    </a:lnTo>
                    <a:lnTo>
                      <a:pt x="20986" y="133595"/>
                    </a:lnTo>
                    <a:lnTo>
                      <a:pt x="23984" y="133608"/>
                    </a:lnTo>
                    <a:lnTo>
                      <a:pt x="26982" y="133620"/>
                    </a:lnTo>
                    <a:lnTo>
                      <a:pt x="29980" y="133632"/>
                    </a:lnTo>
                    <a:lnTo>
                      <a:pt x="32978" y="133644"/>
                    </a:lnTo>
                    <a:lnTo>
                      <a:pt x="35976" y="133657"/>
                    </a:lnTo>
                    <a:lnTo>
                      <a:pt x="38974" y="133657"/>
                    </a:lnTo>
                    <a:lnTo>
                      <a:pt x="41972" y="133657"/>
                    </a:lnTo>
                    <a:lnTo>
                      <a:pt x="44970" y="133657"/>
                    </a:lnTo>
                    <a:lnTo>
                      <a:pt x="47968" y="133657"/>
                    </a:lnTo>
                    <a:lnTo>
                      <a:pt x="50966" y="133657"/>
                    </a:lnTo>
                    <a:lnTo>
                      <a:pt x="53964" y="133657"/>
                    </a:lnTo>
                    <a:lnTo>
                      <a:pt x="56962" y="133654"/>
                    </a:lnTo>
                    <a:lnTo>
                      <a:pt x="59960" y="133647"/>
                    </a:lnTo>
                    <a:lnTo>
                      <a:pt x="62958" y="133639"/>
                    </a:lnTo>
                    <a:lnTo>
                      <a:pt x="65956" y="133632"/>
                    </a:lnTo>
                    <a:lnTo>
                      <a:pt x="68954" y="133625"/>
                    </a:lnTo>
                    <a:lnTo>
                      <a:pt x="71952" y="133617"/>
                    </a:lnTo>
                    <a:lnTo>
                      <a:pt x="74950" y="133598"/>
                    </a:lnTo>
                    <a:lnTo>
                      <a:pt x="77948" y="133565"/>
                    </a:lnTo>
                    <a:lnTo>
                      <a:pt x="80946" y="133531"/>
                    </a:lnTo>
                    <a:lnTo>
                      <a:pt x="83944" y="133500"/>
                    </a:lnTo>
                    <a:lnTo>
                      <a:pt x="86942" y="133466"/>
                    </a:lnTo>
                    <a:lnTo>
                      <a:pt x="89940" y="133433"/>
                    </a:lnTo>
                    <a:lnTo>
                      <a:pt x="92938" y="133400"/>
                    </a:lnTo>
                    <a:lnTo>
                      <a:pt x="95936" y="133368"/>
                    </a:lnTo>
                    <a:lnTo>
                      <a:pt x="98935" y="133335"/>
                    </a:lnTo>
                    <a:lnTo>
                      <a:pt x="101933" y="133303"/>
                    </a:lnTo>
                    <a:lnTo>
                      <a:pt x="104931" y="133225"/>
                    </a:lnTo>
                    <a:lnTo>
                      <a:pt x="107929" y="133101"/>
                    </a:lnTo>
                    <a:lnTo>
                      <a:pt x="110927" y="132978"/>
                    </a:lnTo>
                    <a:lnTo>
                      <a:pt x="113925" y="132855"/>
                    </a:lnTo>
                    <a:lnTo>
                      <a:pt x="116923" y="132732"/>
                    </a:lnTo>
                    <a:lnTo>
                      <a:pt x="119921" y="132609"/>
                    </a:lnTo>
                    <a:lnTo>
                      <a:pt x="122919" y="132487"/>
                    </a:lnTo>
                    <a:lnTo>
                      <a:pt x="125917" y="132364"/>
                    </a:lnTo>
                    <a:lnTo>
                      <a:pt x="128915" y="132243"/>
                    </a:lnTo>
                    <a:lnTo>
                      <a:pt x="131913" y="132121"/>
                    </a:lnTo>
                    <a:lnTo>
                      <a:pt x="134911" y="131990"/>
                    </a:lnTo>
                    <a:lnTo>
                      <a:pt x="137909" y="131850"/>
                    </a:lnTo>
                    <a:lnTo>
                      <a:pt x="140907" y="131711"/>
                    </a:lnTo>
                    <a:lnTo>
                      <a:pt x="143905" y="131571"/>
                    </a:lnTo>
                    <a:lnTo>
                      <a:pt x="146903" y="131432"/>
                    </a:lnTo>
                    <a:lnTo>
                      <a:pt x="149901" y="131294"/>
                    </a:lnTo>
                    <a:lnTo>
                      <a:pt x="152899" y="131156"/>
                    </a:lnTo>
                    <a:lnTo>
                      <a:pt x="155897" y="131019"/>
                    </a:lnTo>
                    <a:lnTo>
                      <a:pt x="158895" y="130882"/>
                    </a:lnTo>
                    <a:lnTo>
                      <a:pt x="161893" y="130746"/>
                    </a:lnTo>
                    <a:lnTo>
                      <a:pt x="164891" y="130553"/>
                    </a:lnTo>
                    <a:lnTo>
                      <a:pt x="167889" y="130303"/>
                    </a:lnTo>
                    <a:lnTo>
                      <a:pt x="170887" y="130054"/>
                    </a:lnTo>
                    <a:lnTo>
                      <a:pt x="173885" y="129806"/>
                    </a:lnTo>
                    <a:lnTo>
                      <a:pt x="176883" y="129559"/>
                    </a:lnTo>
                    <a:lnTo>
                      <a:pt x="179881" y="129312"/>
                    </a:lnTo>
                    <a:lnTo>
                      <a:pt x="182879" y="129066"/>
                    </a:lnTo>
                    <a:lnTo>
                      <a:pt x="185877" y="128822"/>
                    </a:lnTo>
                    <a:lnTo>
                      <a:pt x="188875" y="128578"/>
                    </a:lnTo>
                    <a:lnTo>
                      <a:pt x="191873" y="128336"/>
                    </a:lnTo>
                    <a:lnTo>
                      <a:pt x="194871" y="128045"/>
                    </a:lnTo>
                    <a:lnTo>
                      <a:pt x="197869" y="127707"/>
                    </a:lnTo>
                    <a:lnTo>
                      <a:pt x="200867" y="127371"/>
                    </a:lnTo>
                    <a:lnTo>
                      <a:pt x="203865" y="127035"/>
                    </a:lnTo>
                    <a:lnTo>
                      <a:pt x="206863" y="126702"/>
                    </a:lnTo>
                    <a:lnTo>
                      <a:pt x="209861" y="126368"/>
                    </a:lnTo>
                    <a:lnTo>
                      <a:pt x="212859" y="126038"/>
                    </a:lnTo>
                    <a:lnTo>
                      <a:pt x="215857" y="125708"/>
                    </a:lnTo>
                    <a:lnTo>
                      <a:pt x="218855" y="125381"/>
                    </a:lnTo>
                    <a:lnTo>
                      <a:pt x="221853" y="125056"/>
                    </a:lnTo>
                    <a:lnTo>
                      <a:pt x="224851" y="124702"/>
                    </a:lnTo>
                    <a:lnTo>
                      <a:pt x="227849" y="124319"/>
                    </a:lnTo>
                    <a:lnTo>
                      <a:pt x="230847" y="123939"/>
                    </a:lnTo>
                    <a:lnTo>
                      <a:pt x="233845" y="123561"/>
                    </a:lnTo>
                    <a:lnTo>
                      <a:pt x="236843" y="123185"/>
                    </a:lnTo>
                    <a:lnTo>
                      <a:pt x="239841" y="122811"/>
                    </a:lnTo>
                    <a:lnTo>
                      <a:pt x="242839" y="122440"/>
                    </a:lnTo>
                    <a:lnTo>
                      <a:pt x="245837" y="122071"/>
                    </a:lnTo>
                    <a:lnTo>
                      <a:pt x="248835" y="121706"/>
                    </a:lnTo>
                    <a:lnTo>
                      <a:pt x="251833" y="121343"/>
                    </a:lnTo>
                    <a:lnTo>
                      <a:pt x="254831" y="120840"/>
                    </a:lnTo>
                    <a:lnTo>
                      <a:pt x="257829" y="120199"/>
                    </a:lnTo>
                    <a:lnTo>
                      <a:pt x="260827" y="119561"/>
                    </a:lnTo>
                    <a:lnTo>
                      <a:pt x="263825" y="118926"/>
                    </a:lnTo>
                    <a:lnTo>
                      <a:pt x="266823" y="118295"/>
                    </a:lnTo>
                    <a:lnTo>
                      <a:pt x="269821" y="117667"/>
                    </a:lnTo>
                    <a:lnTo>
                      <a:pt x="272819" y="117041"/>
                    </a:lnTo>
                    <a:lnTo>
                      <a:pt x="275817" y="116421"/>
                    </a:lnTo>
                    <a:lnTo>
                      <a:pt x="278815" y="115805"/>
                    </a:lnTo>
                    <a:lnTo>
                      <a:pt x="281813" y="115192"/>
                    </a:lnTo>
                    <a:lnTo>
                      <a:pt x="284812" y="114531"/>
                    </a:lnTo>
                    <a:lnTo>
                      <a:pt x="287810" y="113823"/>
                    </a:lnTo>
                    <a:lnTo>
                      <a:pt x="290808" y="113118"/>
                    </a:lnTo>
                    <a:lnTo>
                      <a:pt x="293806" y="112417"/>
                    </a:lnTo>
                    <a:lnTo>
                      <a:pt x="296804" y="111722"/>
                    </a:lnTo>
                    <a:lnTo>
                      <a:pt x="299802" y="111032"/>
                    </a:lnTo>
                    <a:lnTo>
                      <a:pt x="302800" y="110348"/>
                    </a:lnTo>
                    <a:lnTo>
                      <a:pt x="305798" y="109668"/>
                    </a:lnTo>
                    <a:lnTo>
                      <a:pt x="308796" y="108994"/>
                    </a:lnTo>
                    <a:lnTo>
                      <a:pt x="311794" y="108327"/>
                    </a:lnTo>
                    <a:lnTo>
                      <a:pt x="314792" y="107592"/>
                    </a:lnTo>
                    <a:lnTo>
                      <a:pt x="317790" y="106793"/>
                    </a:lnTo>
                    <a:lnTo>
                      <a:pt x="320788" y="105999"/>
                    </a:lnTo>
                    <a:lnTo>
                      <a:pt x="323786" y="105212"/>
                    </a:lnTo>
                    <a:lnTo>
                      <a:pt x="326784" y="104432"/>
                    </a:lnTo>
                    <a:lnTo>
                      <a:pt x="329782" y="103659"/>
                    </a:lnTo>
                    <a:lnTo>
                      <a:pt x="332780" y="102892"/>
                    </a:lnTo>
                    <a:lnTo>
                      <a:pt x="335778" y="102133"/>
                    </a:lnTo>
                    <a:lnTo>
                      <a:pt x="338776" y="101382"/>
                    </a:lnTo>
                    <a:lnTo>
                      <a:pt x="341774" y="100637"/>
                    </a:lnTo>
                    <a:lnTo>
                      <a:pt x="344772" y="99730"/>
                    </a:lnTo>
                    <a:lnTo>
                      <a:pt x="347770" y="98659"/>
                    </a:lnTo>
                    <a:lnTo>
                      <a:pt x="350768" y="97596"/>
                    </a:lnTo>
                    <a:lnTo>
                      <a:pt x="353766" y="96542"/>
                    </a:lnTo>
                    <a:lnTo>
                      <a:pt x="356764" y="95497"/>
                    </a:lnTo>
                    <a:lnTo>
                      <a:pt x="359762" y="94460"/>
                    </a:lnTo>
                    <a:lnTo>
                      <a:pt x="362760" y="93433"/>
                    </a:lnTo>
                    <a:lnTo>
                      <a:pt x="365758" y="92416"/>
                    </a:lnTo>
                    <a:lnTo>
                      <a:pt x="368756" y="91408"/>
                    </a:lnTo>
                    <a:lnTo>
                      <a:pt x="371754" y="90411"/>
                    </a:lnTo>
                    <a:lnTo>
                      <a:pt x="374752" y="89381"/>
                    </a:lnTo>
                    <a:lnTo>
                      <a:pt x="377750" y="88318"/>
                    </a:lnTo>
                    <a:lnTo>
                      <a:pt x="380748" y="87265"/>
                    </a:lnTo>
                    <a:lnTo>
                      <a:pt x="383746" y="86226"/>
                    </a:lnTo>
                    <a:lnTo>
                      <a:pt x="386744" y="85196"/>
                    </a:lnTo>
                    <a:lnTo>
                      <a:pt x="389742" y="84178"/>
                    </a:lnTo>
                    <a:lnTo>
                      <a:pt x="392740" y="83172"/>
                    </a:lnTo>
                    <a:lnTo>
                      <a:pt x="395738" y="82178"/>
                    </a:lnTo>
                    <a:lnTo>
                      <a:pt x="398736" y="81197"/>
                    </a:lnTo>
                    <a:lnTo>
                      <a:pt x="401734" y="80228"/>
                    </a:lnTo>
                    <a:lnTo>
                      <a:pt x="404732" y="79239"/>
                    </a:lnTo>
                    <a:lnTo>
                      <a:pt x="407730" y="78230"/>
                    </a:lnTo>
                    <a:lnTo>
                      <a:pt x="410728" y="77234"/>
                    </a:lnTo>
                    <a:lnTo>
                      <a:pt x="413726" y="76252"/>
                    </a:lnTo>
                    <a:lnTo>
                      <a:pt x="416724" y="75283"/>
                    </a:lnTo>
                    <a:lnTo>
                      <a:pt x="419722" y="74328"/>
                    </a:lnTo>
                    <a:lnTo>
                      <a:pt x="422720" y="73388"/>
                    </a:lnTo>
                    <a:lnTo>
                      <a:pt x="425718" y="72463"/>
                    </a:lnTo>
                    <a:lnTo>
                      <a:pt x="428716" y="71552"/>
                    </a:lnTo>
                    <a:lnTo>
                      <a:pt x="431714" y="70657"/>
                    </a:lnTo>
                    <a:lnTo>
                      <a:pt x="434712" y="69742"/>
                    </a:lnTo>
                    <a:lnTo>
                      <a:pt x="437710" y="68811"/>
                    </a:lnTo>
                    <a:lnTo>
                      <a:pt x="440708" y="67895"/>
                    </a:lnTo>
                    <a:lnTo>
                      <a:pt x="443706" y="66995"/>
                    </a:lnTo>
                    <a:lnTo>
                      <a:pt x="446704" y="66111"/>
                    </a:lnTo>
                    <a:lnTo>
                      <a:pt x="449702" y="65244"/>
                    </a:lnTo>
                    <a:lnTo>
                      <a:pt x="452700" y="64393"/>
                    </a:lnTo>
                    <a:lnTo>
                      <a:pt x="455698" y="63560"/>
                    </a:lnTo>
                    <a:lnTo>
                      <a:pt x="458696" y="62744"/>
                    </a:lnTo>
                    <a:lnTo>
                      <a:pt x="461694" y="61944"/>
                    </a:lnTo>
                    <a:lnTo>
                      <a:pt x="464692" y="61064"/>
                    </a:lnTo>
                    <a:lnTo>
                      <a:pt x="467690" y="60101"/>
                    </a:lnTo>
                    <a:lnTo>
                      <a:pt x="470688" y="59157"/>
                    </a:lnTo>
                    <a:lnTo>
                      <a:pt x="473687" y="58230"/>
                    </a:lnTo>
                    <a:lnTo>
                      <a:pt x="476685" y="57323"/>
                    </a:lnTo>
                    <a:lnTo>
                      <a:pt x="479683" y="56434"/>
                    </a:lnTo>
                    <a:lnTo>
                      <a:pt x="482681" y="55563"/>
                    </a:lnTo>
                    <a:lnTo>
                      <a:pt x="485679" y="54712"/>
                    </a:lnTo>
                    <a:lnTo>
                      <a:pt x="488677" y="53881"/>
                    </a:lnTo>
                    <a:lnTo>
                      <a:pt x="491675" y="53069"/>
                    </a:lnTo>
                    <a:lnTo>
                      <a:pt x="494673" y="52160"/>
                    </a:lnTo>
                    <a:lnTo>
                      <a:pt x="497671" y="51155"/>
                    </a:lnTo>
                    <a:lnTo>
                      <a:pt x="500669" y="50170"/>
                    </a:lnTo>
                    <a:lnTo>
                      <a:pt x="503667" y="49205"/>
                    </a:lnTo>
                    <a:lnTo>
                      <a:pt x="506665" y="48261"/>
                    </a:lnTo>
                    <a:lnTo>
                      <a:pt x="509663" y="47338"/>
                    </a:lnTo>
                    <a:lnTo>
                      <a:pt x="512661" y="46436"/>
                    </a:lnTo>
                    <a:lnTo>
                      <a:pt x="515659" y="45556"/>
                    </a:lnTo>
                    <a:lnTo>
                      <a:pt x="518657" y="44698"/>
                    </a:lnTo>
                    <a:lnTo>
                      <a:pt x="521655" y="43861"/>
                    </a:lnTo>
                    <a:lnTo>
                      <a:pt x="524653" y="42934"/>
                    </a:lnTo>
                    <a:lnTo>
                      <a:pt x="527651" y="41918"/>
                    </a:lnTo>
                    <a:lnTo>
                      <a:pt x="530649" y="40925"/>
                    </a:lnTo>
                    <a:lnTo>
                      <a:pt x="533647" y="39953"/>
                    </a:lnTo>
                    <a:lnTo>
                      <a:pt x="536645" y="39006"/>
                    </a:lnTo>
                    <a:lnTo>
                      <a:pt x="539643" y="38081"/>
                    </a:lnTo>
                    <a:lnTo>
                      <a:pt x="542641" y="37181"/>
                    </a:lnTo>
                    <a:lnTo>
                      <a:pt x="545639" y="36303"/>
                    </a:lnTo>
                    <a:lnTo>
                      <a:pt x="548637" y="35450"/>
                    </a:lnTo>
                    <a:lnTo>
                      <a:pt x="551635" y="34621"/>
                    </a:lnTo>
                    <a:lnTo>
                      <a:pt x="554633" y="33703"/>
                    </a:lnTo>
                    <a:lnTo>
                      <a:pt x="557631" y="32697"/>
                    </a:lnTo>
                    <a:lnTo>
                      <a:pt x="560629" y="31716"/>
                    </a:lnTo>
                    <a:lnTo>
                      <a:pt x="563627" y="30759"/>
                    </a:lnTo>
                    <a:lnTo>
                      <a:pt x="566625" y="29828"/>
                    </a:lnTo>
                    <a:lnTo>
                      <a:pt x="569623" y="28923"/>
                    </a:lnTo>
                    <a:lnTo>
                      <a:pt x="572621" y="28043"/>
                    </a:lnTo>
                    <a:lnTo>
                      <a:pt x="575619" y="27189"/>
                    </a:lnTo>
                    <a:lnTo>
                      <a:pt x="578617" y="26361"/>
                    </a:lnTo>
                    <a:lnTo>
                      <a:pt x="581615" y="25560"/>
                    </a:lnTo>
                    <a:lnTo>
                      <a:pt x="584613" y="24718"/>
                    </a:lnTo>
                    <a:lnTo>
                      <a:pt x="587611" y="23837"/>
                    </a:lnTo>
                    <a:lnTo>
                      <a:pt x="590609" y="22982"/>
                    </a:lnTo>
                    <a:lnTo>
                      <a:pt x="593607" y="22155"/>
                    </a:lnTo>
                    <a:lnTo>
                      <a:pt x="596605" y="21354"/>
                    </a:lnTo>
                    <a:lnTo>
                      <a:pt x="599603" y="20582"/>
                    </a:lnTo>
                    <a:lnTo>
                      <a:pt x="602601" y="19837"/>
                    </a:lnTo>
                    <a:lnTo>
                      <a:pt x="605599" y="19120"/>
                    </a:lnTo>
                    <a:lnTo>
                      <a:pt x="608597" y="18431"/>
                    </a:lnTo>
                    <a:lnTo>
                      <a:pt x="611595" y="17770"/>
                    </a:lnTo>
                    <a:lnTo>
                      <a:pt x="614593" y="17035"/>
                    </a:lnTo>
                    <a:lnTo>
                      <a:pt x="617591" y="16227"/>
                    </a:lnTo>
                    <a:lnTo>
                      <a:pt x="620589" y="15447"/>
                    </a:lnTo>
                    <a:lnTo>
                      <a:pt x="623587" y="14696"/>
                    </a:lnTo>
                    <a:lnTo>
                      <a:pt x="626585" y="13974"/>
                    </a:lnTo>
                    <a:lnTo>
                      <a:pt x="629583" y="13281"/>
                    </a:lnTo>
                    <a:lnTo>
                      <a:pt x="632581" y="12618"/>
                    </a:lnTo>
                    <a:lnTo>
                      <a:pt x="635579" y="11985"/>
                    </a:lnTo>
                    <a:lnTo>
                      <a:pt x="638577" y="11381"/>
                    </a:lnTo>
                    <a:lnTo>
                      <a:pt x="641575" y="10807"/>
                    </a:lnTo>
                    <a:lnTo>
                      <a:pt x="644573" y="10194"/>
                    </a:lnTo>
                    <a:lnTo>
                      <a:pt x="647571" y="9541"/>
                    </a:lnTo>
                    <a:lnTo>
                      <a:pt x="650569" y="8919"/>
                    </a:lnTo>
                    <a:lnTo>
                      <a:pt x="653567" y="8328"/>
                    </a:lnTo>
                    <a:lnTo>
                      <a:pt x="656565" y="7767"/>
                    </a:lnTo>
                    <a:lnTo>
                      <a:pt x="659563" y="7236"/>
                    </a:lnTo>
                    <a:lnTo>
                      <a:pt x="662562" y="6737"/>
                    </a:lnTo>
                    <a:lnTo>
                      <a:pt x="665560" y="6269"/>
                    </a:lnTo>
                    <a:lnTo>
                      <a:pt x="668558" y="5831"/>
                    </a:lnTo>
                    <a:lnTo>
                      <a:pt x="671556" y="5425"/>
                    </a:lnTo>
                    <a:lnTo>
                      <a:pt x="674554" y="4994"/>
                    </a:lnTo>
                    <a:lnTo>
                      <a:pt x="677552" y="4537"/>
                    </a:lnTo>
                    <a:lnTo>
                      <a:pt x="680550" y="4111"/>
                    </a:lnTo>
                    <a:lnTo>
                      <a:pt x="683548" y="3717"/>
                    </a:lnTo>
                    <a:lnTo>
                      <a:pt x="686546" y="3355"/>
                    </a:lnTo>
                    <a:lnTo>
                      <a:pt x="689544" y="3024"/>
                    </a:lnTo>
                    <a:lnTo>
                      <a:pt x="692542" y="2726"/>
                    </a:lnTo>
                    <a:lnTo>
                      <a:pt x="695540" y="2459"/>
                    </a:lnTo>
                    <a:lnTo>
                      <a:pt x="698538" y="2225"/>
                    </a:lnTo>
                    <a:lnTo>
                      <a:pt x="701536" y="2022"/>
                    </a:lnTo>
                    <a:lnTo>
                      <a:pt x="704534" y="1765"/>
                    </a:lnTo>
                    <a:lnTo>
                      <a:pt x="707532" y="1452"/>
                    </a:lnTo>
                    <a:lnTo>
                      <a:pt x="710530" y="1171"/>
                    </a:lnTo>
                    <a:lnTo>
                      <a:pt x="713528" y="923"/>
                    </a:lnTo>
                    <a:lnTo>
                      <a:pt x="716526" y="707"/>
                    </a:lnTo>
                    <a:lnTo>
                      <a:pt x="719524" y="523"/>
                    </a:lnTo>
                    <a:lnTo>
                      <a:pt x="722522" y="372"/>
                    </a:lnTo>
                    <a:lnTo>
                      <a:pt x="725520" y="254"/>
                    </a:lnTo>
                    <a:lnTo>
                      <a:pt x="728518" y="168"/>
                    </a:lnTo>
                    <a:lnTo>
                      <a:pt x="731516" y="115"/>
                    </a:lnTo>
                    <a:lnTo>
                      <a:pt x="734514" y="64"/>
                    </a:lnTo>
                    <a:lnTo>
                      <a:pt x="737512" y="16"/>
                    </a:lnTo>
                    <a:lnTo>
                      <a:pt x="740510" y="0"/>
                    </a:lnTo>
                    <a:lnTo>
                      <a:pt x="743508" y="17"/>
                    </a:lnTo>
                    <a:lnTo>
                      <a:pt x="746506" y="66"/>
                    </a:lnTo>
                    <a:lnTo>
                      <a:pt x="749504" y="149"/>
                    </a:lnTo>
                    <a:lnTo>
                      <a:pt x="752502" y="264"/>
                    </a:lnTo>
                    <a:lnTo>
                      <a:pt x="755500" y="411"/>
                    </a:lnTo>
                    <a:lnTo>
                      <a:pt x="758498" y="591"/>
                    </a:lnTo>
                    <a:lnTo>
                      <a:pt x="761496" y="804"/>
                    </a:lnTo>
                    <a:lnTo>
                      <a:pt x="764494" y="942"/>
                    </a:lnTo>
                    <a:lnTo>
                      <a:pt x="767492" y="1006"/>
                    </a:lnTo>
                    <a:lnTo>
                      <a:pt x="770490" y="1102"/>
                    </a:lnTo>
                    <a:lnTo>
                      <a:pt x="773488" y="1231"/>
                    </a:lnTo>
                    <a:lnTo>
                      <a:pt x="776486" y="1392"/>
                    </a:lnTo>
                    <a:lnTo>
                      <a:pt x="779484" y="1586"/>
                    </a:lnTo>
                    <a:lnTo>
                      <a:pt x="782482" y="1812"/>
                    </a:lnTo>
                    <a:lnTo>
                      <a:pt x="785480" y="2070"/>
                    </a:lnTo>
                    <a:lnTo>
                      <a:pt x="788478" y="2361"/>
                    </a:lnTo>
                    <a:lnTo>
                      <a:pt x="791476" y="2683"/>
                    </a:lnTo>
                    <a:lnTo>
                      <a:pt x="794474" y="2963"/>
                    </a:lnTo>
                    <a:lnTo>
                      <a:pt x="797472" y="3199"/>
                    </a:lnTo>
                    <a:lnTo>
                      <a:pt x="800470" y="3468"/>
                    </a:lnTo>
                    <a:lnTo>
                      <a:pt x="803468" y="3768"/>
                    </a:lnTo>
                    <a:lnTo>
                      <a:pt x="806466" y="4101"/>
                    </a:lnTo>
                    <a:lnTo>
                      <a:pt x="809464" y="4465"/>
                    </a:lnTo>
                    <a:lnTo>
                      <a:pt x="812462" y="4861"/>
                    </a:lnTo>
                    <a:lnTo>
                      <a:pt x="815460" y="5288"/>
                    </a:lnTo>
                    <a:lnTo>
                      <a:pt x="818458" y="5747"/>
                    </a:lnTo>
                    <a:lnTo>
                      <a:pt x="821456" y="6237"/>
                    </a:lnTo>
                    <a:lnTo>
                      <a:pt x="824454" y="6667"/>
                    </a:lnTo>
                    <a:lnTo>
                      <a:pt x="827452" y="7036"/>
                    </a:lnTo>
                    <a:lnTo>
                      <a:pt x="830450" y="7436"/>
                    </a:lnTo>
                    <a:lnTo>
                      <a:pt x="833448" y="7868"/>
                    </a:lnTo>
                    <a:lnTo>
                      <a:pt x="836446" y="8330"/>
                    </a:lnTo>
                    <a:lnTo>
                      <a:pt x="839444" y="8823"/>
                    </a:lnTo>
                    <a:lnTo>
                      <a:pt x="842442" y="9347"/>
                    </a:lnTo>
                    <a:lnTo>
                      <a:pt x="845440" y="9901"/>
                    </a:lnTo>
                    <a:lnTo>
                      <a:pt x="848439" y="10485"/>
                    </a:lnTo>
                    <a:lnTo>
                      <a:pt x="851437" y="11100"/>
                    </a:lnTo>
                    <a:lnTo>
                      <a:pt x="854435" y="11594"/>
                    </a:lnTo>
                    <a:lnTo>
                      <a:pt x="857432" y="11967"/>
                    </a:lnTo>
                    <a:lnTo>
                      <a:pt x="860431" y="12369"/>
                    </a:lnTo>
                    <a:lnTo>
                      <a:pt x="863429" y="12802"/>
                    </a:lnTo>
                    <a:lnTo>
                      <a:pt x="866427" y="13265"/>
                    </a:lnTo>
                    <a:lnTo>
                      <a:pt x="869425" y="13757"/>
                    </a:lnTo>
                    <a:lnTo>
                      <a:pt x="872423" y="14278"/>
                    </a:lnTo>
                    <a:lnTo>
                      <a:pt x="875421" y="14829"/>
                    </a:lnTo>
                    <a:lnTo>
                      <a:pt x="878419" y="15409"/>
                    </a:lnTo>
                    <a:lnTo>
                      <a:pt x="881417" y="16018"/>
                    </a:lnTo>
                    <a:lnTo>
                      <a:pt x="884415" y="16569"/>
                    </a:lnTo>
                    <a:lnTo>
                      <a:pt x="887413" y="17063"/>
                    </a:lnTo>
                    <a:lnTo>
                      <a:pt x="890411" y="17586"/>
                    </a:lnTo>
                    <a:lnTo>
                      <a:pt x="893409" y="18137"/>
                    </a:lnTo>
                    <a:lnTo>
                      <a:pt x="896407" y="18716"/>
                    </a:lnTo>
                    <a:lnTo>
                      <a:pt x="899405" y="19324"/>
                    </a:lnTo>
                    <a:lnTo>
                      <a:pt x="902403" y="19959"/>
                    </a:lnTo>
                    <a:lnTo>
                      <a:pt x="905401" y="20623"/>
                    </a:lnTo>
                    <a:lnTo>
                      <a:pt x="908399" y="21314"/>
                    </a:lnTo>
                    <a:lnTo>
                      <a:pt x="911397" y="22033"/>
                    </a:lnTo>
                    <a:lnTo>
                      <a:pt x="914395" y="22699"/>
                    </a:lnTo>
                    <a:lnTo>
                      <a:pt x="917393" y="23312"/>
                    </a:lnTo>
                    <a:lnTo>
                      <a:pt x="920391" y="23952"/>
                    </a:lnTo>
                    <a:lnTo>
                      <a:pt x="923389" y="24618"/>
                    </a:lnTo>
                    <a:lnTo>
                      <a:pt x="926387" y="25312"/>
                    </a:lnTo>
                    <a:lnTo>
                      <a:pt x="929385" y="26032"/>
                    </a:lnTo>
                    <a:lnTo>
                      <a:pt x="932383" y="26779"/>
                    </a:lnTo>
                    <a:lnTo>
                      <a:pt x="935381" y="27551"/>
                    </a:lnTo>
                    <a:lnTo>
                      <a:pt x="938379" y="28350"/>
                    </a:lnTo>
                    <a:lnTo>
                      <a:pt x="941377" y="29175"/>
                    </a:lnTo>
                    <a:lnTo>
                      <a:pt x="944375" y="29852"/>
                    </a:lnTo>
                    <a:lnTo>
                      <a:pt x="947373" y="30382"/>
                    </a:lnTo>
                    <a:lnTo>
                      <a:pt x="950371" y="30938"/>
                    </a:lnTo>
                    <a:lnTo>
                      <a:pt x="953369" y="31518"/>
                    </a:lnTo>
                    <a:lnTo>
                      <a:pt x="956367" y="32124"/>
                    </a:lnTo>
                    <a:lnTo>
                      <a:pt x="959365" y="32755"/>
                    </a:lnTo>
                    <a:lnTo>
                      <a:pt x="962363" y="33410"/>
                    </a:lnTo>
                    <a:lnTo>
                      <a:pt x="965361" y="34090"/>
                    </a:lnTo>
                    <a:lnTo>
                      <a:pt x="968359" y="34794"/>
                    </a:lnTo>
                    <a:lnTo>
                      <a:pt x="971357" y="35522"/>
                    </a:lnTo>
                    <a:lnTo>
                      <a:pt x="974355" y="36232"/>
                    </a:lnTo>
                    <a:lnTo>
                      <a:pt x="977353" y="36922"/>
                    </a:lnTo>
                    <a:lnTo>
                      <a:pt x="980351" y="37636"/>
                    </a:lnTo>
                    <a:lnTo>
                      <a:pt x="983349" y="38373"/>
                    </a:lnTo>
                    <a:lnTo>
                      <a:pt x="986347" y="39134"/>
                    </a:lnTo>
                    <a:lnTo>
                      <a:pt x="989345" y="39918"/>
                    </a:lnTo>
                    <a:lnTo>
                      <a:pt x="992343" y="40725"/>
                    </a:lnTo>
                    <a:lnTo>
                      <a:pt x="995341" y="41554"/>
                    </a:lnTo>
                    <a:lnTo>
                      <a:pt x="998339" y="42406"/>
                    </a:lnTo>
                    <a:lnTo>
                      <a:pt x="1001337" y="43279"/>
                    </a:lnTo>
                    <a:lnTo>
                      <a:pt x="1004335" y="44135"/>
                    </a:lnTo>
                    <a:lnTo>
                      <a:pt x="1007333" y="44972"/>
                    </a:lnTo>
                    <a:lnTo>
                      <a:pt x="1010331" y="45831"/>
                    </a:lnTo>
                    <a:lnTo>
                      <a:pt x="1013329" y="46711"/>
                    </a:lnTo>
                    <a:lnTo>
                      <a:pt x="1016327" y="47612"/>
                    </a:lnTo>
                    <a:lnTo>
                      <a:pt x="1019325" y="48535"/>
                    </a:lnTo>
                    <a:lnTo>
                      <a:pt x="1022323" y="49477"/>
                    </a:lnTo>
                    <a:lnTo>
                      <a:pt x="1025321" y="50441"/>
                    </a:lnTo>
                    <a:lnTo>
                      <a:pt x="1028319" y="51425"/>
                    </a:lnTo>
                    <a:lnTo>
                      <a:pt x="1031317" y="52428"/>
                    </a:lnTo>
                    <a:lnTo>
                      <a:pt x="1034315" y="53417"/>
                    </a:lnTo>
                    <a:lnTo>
                      <a:pt x="1037314" y="54393"/>
                    </a:lnTo>
                    <a:lnTo>
                      <a:pt x="1040312" y="55388"/>
                    </a:lnTo>
                    <a:lnTo>
                      <a:pt x="1043310" y="56402"/>
                    </a:lnTo>
                    <a:lnTo>
                      <a:pt x="1046307" y="57434"/>
                    </a:lnTo>
                    <a:lnTo>
                      <a:pt x="1049306" y="58485"/>
                    </a:lnTo>
                    <a:lnTo>
                      <a:pt x="1052304" y="59554"/>
                    </a:lnTo>
                    <a:lnTo>
                      <a:pt x="1055302" y="60641"/>
                    </a:lnTo>
                    <a:lnTo>
                      <a:pt x="1058300" y="61746"/>
                    </a:lnTo>
                    <a:lnTo>
                      <a:pt x="1061298" y="62868"/>
                    </a:lnTo>
                    <a:lnTo>
                      <a:pt x="1064296" y="63907"/>
                    </a:lnTo>
                    <a:lnTo>
                      <a:pt x="1067294" y="64865"/>
                    </a:lnTo>
                    <a:lnTo>
                      <a:pt x="1070292" y="65839"/>
                    </a:lnTo>
                    <a:lnTo>
                      <a:pt x="1073290" y="66830"/>
                    </a:lnTo>
                    <a:lnTo>
                      <a:pt x="1076288" y="67836"/>
                    </a:lnTo>
                    <a:lnTo>
                      <a:pt x="1079286" y="68859"/>
                    </a:lnTo>
                    <a:lnTo>
                      <a:pt x="1082284" y="69896"/>
                    </a:lnTo>
                    <a:lnTo>
                      <a:pt x="1085282" y="70951"/>
                    </a:lnTo>
                    <a:lnTo>
                      <a:pt x="1088280" y="72019"/>
                    </a:lnTo>
                    <a:lnTo>
                      <a:pt x="1091278" y="73103"/>
                    </a:lnTo>
                    <a:lnTo>
                      <a:pt x="1094276" y="74084"/>
                    </a:lnTo>
                    <a:lnTo>
                      <a:pt x="1097274" y="74964"/>
                    </a:lnTo>
                    <a:lnTo>
                      <a:pt x="1100272" y="75858"/>
                    </a:lnTo>
                    <a:lnTo>
                      <a:pt x="1103270" y="76765"/>
                    </a:lnTo>
                    <a:lnTo>
                      <a:pt x="1106268" y="77686"/>
                    </a:lnTo>
                    <a:lnTo>
                      <a:pt x="1109266" y="78622"/>
                    </a:lnTo>
                    <a:lnTo>
                      <a:pt x="1112264" y="79570"/>
                    </a:lnTo>
                    <a:lnTo>
                      <a:pt x="1115262" y="80531"/>
                    </a:lnTo>
                    <a:lnTo>
                      <a:pt x="1118260" y="81506"/>
                    </a:lnTo>
                    <a:lnTo>
                      <a:pt x="1121258" y="82492"/>
                    </a:lnTo>
                    <a:lnTo>
                      <a:pt x="1124256" y="83377"/>
                    </a:lnTo>
                    <a:lnTo>
                      <a:pt x="1127258" y="84161"/>
                    </a:lnTo>
                    <a:lnTo>
                      <a:pt x="1130246" y="84957"/>
                    </a:lnTo>
                    <a:lnTo>
                      <a:pt x="1133246" y="85763"/>
                    </a:lnTo>
                    <a:lnTo>
                      <a:pt x="1136247" y="86582"/>
                    </a:lnTo>
                    <a:lnTo>
                      <a:pt x="1139247" y="87413"/>
                    </a:lnTo>
                    <a:lnTo>
                      <a:pt x="1142248" y="88254"/>
                    </a:lnTo>
                    <a:lnTo>
                      <a:pt x="1145248" y="89106"/>
                    </a:lnTo>
                    <a:lnTo>
                      <a:pt x="1148236" y="89969"/>
                    </a:lnTo>
                    <a:lnTo>
                      <a:pt x="1151237" y="90842"/>
                    </a:lnTo>
                    <a:lnTo>
                      <a:pt x="1154237" y="91619"/>
                    </a:lnTo>
                    <a:lnTo>
                      <a:pt x="1157238" y="92299"/>
                    </a:lnTo>
                    <a:lnTo>
                      <a:pt x="1160238" y="92988"/>
                    </a:lnTo>
                    <a:lnTo>
                      <a:pt x="1163226" y="93687"/>
                    </a:lnTo>
                    <a:lnTo>
                      <a:pt x="1166227" y="94397"/>
                    </a:lnTo>
                    <a:lnTo>
                      <a:pt x="1169227" y="95116"/>
                    </a:lnTo>
                    <a:lnTo>
                      <a:pt x="1172228" y="95844"/>
                    </a:lnTo>
                    <a:lnTo>
                      <a:pt x="1175216" y="96581"/>
                    </a:lnTo>
                    <a:lnTo>
                      <a:pt x="1178217" y="97327"/>
                    </a:lnTo>
                    <a:lnTo>
                      <a:pt x="1181217" y="98082"/>
                    </a:lnTo>
                    <a:lnTo>
                      <a:pt x="1184218" y="98777"/>
                    </a:lnTo>
                    <a:lnTo>
                      <a:pt x="1187218" y="99414"/>
                    </a:lnTo>
                    <a:lnTo>
                      <a:pt x="1190219" y="100058"/>
                    </a:lnTo>
                    <a:lnTo>
                      <a:pt x="1193207" y="100711"/>
                    </a:lnTo>
                    <a:lnTo>
                      <a:pt x="1196207" y="101372"/>
                    </a:lnTo>
                    <a:lnTo>
                      <a:pt x="1199208" y="102040"/>
                    </a:lnTo>
                    <a:lnTo>
                      <a:pt x="1202208" y="102716"/>
                    </a:lnTo>
                    <a:lnTo>
                      <a:pt x="1205196" y="103400"/>
                    </a:lnTo>
                    <a:lnTo>
                      <a:pt x="1208197" y="104090"/>
                    </a:lnTo>
                    <a:lnTo>
                      <a:pt x="1211197" y="104789"/>
                    </a:lnTo>
                    <a:lnTo>
                      <a:pt x="1214198" y="105383"/>
                    </a:lnTo>
                    <a:lnTo>
                      <a:pt x="1217198" y="105873"/>
                    </a:lnTo>
                    <a:lnTo>
                      <a:pt x="1220199" y="106370"/>
                    </a:lnTo>
                    <a:lnTo>
                      <a:pt x="1223187" y="106873"/>
                    </a:lnTo>
                    <a:lnTo>
                      <a:pt x="1226187" y="107383"/>
                    </a:lnTo>
                    <a:lnTo>
                      <a:pt x="1229188" y="107899"/>
                    </a:lnTo>
                    <a:lnTo>
                      <a:pt x="1232188" y="108421"/>
                    </a:lnTo>
                    <a:lnTo>
                      <a:pt x="1235189" y="108950"/>
                    </a:lnTo>
                    <a:lnTo>
                      <a:pt x="1238177" y="109483"/>
                    </a:lnTo>
                    <a:lnTo>
                      <a:pt x="1241177" y="110024"/>
                    </a:lnTo>
                    <a:lnTo>
                      <a:pt x="1244178" y="110509"/>
                    </a:lnTo>
                    <a:lnTo>
                      <a:pt x="1247178" y="110942"/>
                    </a:lnTo>
                    <a:lnTo>
                      <a:pt x="1250166" y="111380"/>
                    </a:lnTo>
                    <a:lnTo>
                      <a:pt x="1253167" y="111823"/>
                    </a:lnTo>
                    <a:lnTo>
                      <a:pt x="1256167" y="112272"/>
                    </a:lnTo>
                    <a:lnTo>
                      <a:pt x="1259168" y="112724"/>
                    </a:lnTo>
                    <a:lnTo>
                      <a:pt x="1262168" y="113183"/>
                    </a:lnTo>
                    <a:lnTo>
                      <a:pt x="1265169" y="113646"/>
                    </a:lnTo>
                    <a:lnTo>
                      <a:pt x="1268157" y="114114"/>
                    </a:lnTo>
                    <a:lnTo>
                      <a:pt x="1271158" y="114587"/>
                    </a:lnTo>
                    <a:lnTo>
                      <a:pt x="1274158" y="115019"/>
                    </a:lnTo>
                    <a:lnTo>
                      <a:pt x="1277159" y="115413"/>
                    </a:lnTo>
                    <a:lnTo>
                      <a:pt x="1280147" y="115812"/>
                    </a:lnTo>
                    <a:lnTo>
                      <a:pt x="1283147" y="116214"/>
                    </a:lnTo>
                    <a:lnTo>
                      <a:pt x="1286148" y="116620"/>
                    </a:lnTo>
                    <a:lnTo>
                      <a:pt x="1289148" y="117030"/>
                    </a:lnTo>
                    <a:lnTo>
                      <a:pt x="1292149" y="117444"/>
                    </a:lnTo>
                    <a:lnTo>
                      <a:pt x="1295149" y="117862"/>
                    </a:lnTo>
                    <a:lnTo>
                      <a:pt x="1298137" y="118284"/>
                    </a:lnTo>
                    <a:lnTo>
                      <a:pt x="1301138" y="118709"/>
                    </a:lnTo>
                    <a:lnTo>
                      <a:pt x="1304138" y="119097"/>
                    </a:lnTo>
                    <a:lnTo>
                      <a:pt x="1307139" y="119445"/>
                    </a:lnTo>
                    <a:lnTo>
                      <a:pt x="1310139" y="119797"/>
                    </a:lnTo>
                    <a:lnTo>
                      <a:pt x="1313127" y="120151"/>
                    </a:lnTo>
                    <a:lnTo>
                      <a:pt x="1316128" y="120510"/>
                    </a:lnTo>
                    <a:lnTo>
                      <a:pt x="1319128" y="120871"/>
                    </a:lnTo>
                    <a:lnTo>
                      <a:pt x="1322129" y="121235"/>
                    </a:lnTo>
                    <a:lnTo>
                      <a:pt x="1325117" y="121603"/>
                    </a:lnTo>
                    <a:lnTo>
                      <a:pt x="1328117" y="121973"/>
                    </a:lnTo>
                    <a:lnTo>
                      <a:pt x="1331118" y="122346"/>
                    </a:lnTo>
                    <a:lnTo>
                      <a:pt x="1334118" y="122700"/>
                    </a:lnTo>
                    <a:lnTo>
                      <a:pt x="1337119" y="123036"/>
                    </a:lnTo>
                    <a:lnTo>
                      <a:pt x="1340119" y="123376"/>
                    </a:lnTo>
                    <a:lnTo>
                      <a:pt x="1343107" y="123717"/>
                    </a:lnTo>
                    <a:lnTo>
                      <a:pt x="1346108" y="124060"/>
                    </a:lnTo>
                    <a:lnTo>
                      <a:pt x="1349108" y="124406"/>
                    </a:lnTo>
                    <a:lnTo>
                      <a:pt x="1352109" y="124754"/>
                    </a:lnTo>
                    <a:lnTo>
                      <a:pt x="1355097" y="125104"/>
                    </a:lnTo>
                    <a:lnTo>
                      <a:pt x="1358097" y="125456"/>
                    </a:lnTo>
                    <a:lnTo>
                      <a:pt x="1361098" y="125810"/>
                    </a:lnTo>
                    <a:lnTo>
                      <a:pt x="1364098" y="126115"/>
                    </a:lnTo>
                    <a:lnTo>
                      <a:pt x="1367099" y="126374"/>
                    </a:lnTo>
                    <a:lnTo>
                      <a:pt x="1370087" y="126635"/>
                    </a:lnTo>
                    <a:lnTo>
                      <a:pt x="1373088" y="126896"/>
                    </a:lnTo>
                    <a:lnTo>
                      <a:pt x="1376088" y="127160"/>
                    </a:lnTo>
                    <a:lnTo>
                      <a:pt x="1379089" y="127425"/>
                    </a:lnTo>
                    <a:lnTo>
                      <a:pt x="1382089" y="127692"/>
                    </a:lnTo>
                    <a:lnTo>
                      <a:pt x="1385090" y="127960"/>
                    </a:lnTo>
                    <a:lnTo>
                      <a:pt x="1388078" y="128229"/>
                    </a:lnTo>
                    <a:lnTo>
                      <a:pt x="1391078" y="128499"/>
                    </a:lnTo>
                    <a:lnTo>
                      <a:pt x="1394079" y="128744"/>
                    </a:lnTo>
                    <a:lnTo>
                      <a:pt x="1397079" y="128965"/>
                    </a:lnTo>
                    <a:lnTo>
                      <a:pt x="1400067" y="129187"/>
                    </a:lnTo>
                    <a:lnTo>
                      <a:pt x="1403068" y="129410"/>
                    </a:lnTo>
                    <a:lnTo>
                      <a:pt x="1406068" y="129635"/>
                    </a:lnTo>
                    <a:lnTo>
                      <a:pt x="1409069" y="129859"/>
                    </a:lnTo>
                    <a:lnTo>
                      <a:pt x="1412069" y="130085"/>
                    </a:lnTo>
                    <a:lnTo>
                      <a:pt x="1415070" y="130311"/>
                    </a:lnTo>
                    <a:lnTo>
                      <a:pt x="1418058" y="130538"/>
                    </a:lnTo>
                    <a:lnTo>
                      <a:pt x="1421058" y="130766"/>
                    </a:lnTo>
                    <a:lnTo>
                      <a:pt x="1424059" y="130933"/>
                    </a:lnTo>
                    <a:lnTo>
                      <a:pt x="1427059" y="131041"/>
                    </a:lnTo>
                    <a:lnTo>
                      <a:pt x="1430047" y="131149"/>
                    </a:lnTo>
                    <a:lnTo>
                      <a:pt x="1433048" y="131257"/>
                    </a:lnTo>
                    <a:lnTo>
                      <a:pt x="1436048" y="131366"/>
                    </a:lnTo>
                    <a:lnTo>
                      <a:pt x="1439049" y="131475"/>
                    </a:lnTo>
                    <a:lnTo>
                      <a:pt x="1442049" y="131586"/>
                    </a:lnTo>
                    <a:lnTo>
                      <a:pt x="1445037" y="131696"/>
                    </a:lnTo>
                    <a:lnTo>
                      <a:pt x="1448038" y="131806"/>
                    </a:lnTo>
                    <a:lnTo>
                      <a:pt x="1451038" y="131918"/>
                    </a:lnTo>
                    <a:lnTo>
                      <a:pt x="1454039" y="132021"/>
                    </a:lnTo>
                    <a:lnTo>
                      <a:pt x="1457039" y="132115"/>
                    </a:lnTo>
                    <a:lnTo>
                      <a:pt x="1460040" y="132210"/>
                    </a:lnTo>
                    <a:lnTo>
                      <a:pt x="1463028" y="132305"/>
                    </a:lnTo>
                    <a:lnTo>
                      <a:pt x="1466028" y="132400"/>
                    </a:lnTo>
                    <a:lnTo>
                      <a:pt x="1469029" y="132495"/>
                    </a:lnTo>
                    <a:lnTo>
                      <a:pt x="1472030" y="132591"/>
                    </a:lnTo>
                    <a:lnTo>
                      <a:pt x="1475018" y="132688"/>
                    </a:lnTo>
                    <a:lnTo>
                      <a:pt x="1478018" y="132783"/>
                    </a:lnTo>
                    <a:lnTo>
                      <a:pt x="1481019" y="132880"/>
                    </a:lnTo>
                    <a:lnTo>
                      <a:pt x="1484019" y="132944"/>
                    </a:lnTo>
                    <a:lnTo>
                      <a:pt x="1487020" y="132974"/>
                    </a:lnTo>
                    <a:lnTo>
                      <a:pt x="1490008" y="133004"/>
                    </a:lnTo>
                    <a:lnTo>
                      <a:pt x="1493008" y="133035"/>
                    </a:lnTo>
                    <a:lnTo>
                      <a:pt x="1496009" y="133066"/>
                    </a:lnTo>
                    <a:lnTo>
                      <a:pt x="1496009" y="133657"/>
                    </a:lnTo>
                    <a:lnTo>
                      <a:pt x="1496009" y="133657"/>
                    </a:lnTo>
                    <a:lnTo>
                      <a:pt x="1493008" y="133657"/>
                    </a:lnTo>
                    <a:lnTo>
                      <a:pt x="1490008" y="133657"/>
                    </a:lnTo>
                    <a:lnTo>
                      <a:pt x="1487020" y="133657"/>
                    </a:lnTo>
                    <a:lnTo>
                      <a:pt x="1484019" y="133657"/>
                    </a:lnTo>
                    <a:lnTo>
                      <a:pt x="1481019" y="133657"/>
                    </a:lnTo>
                    <a:lnTo>
                      <a:pt x="1478018" y="133657"/>
                    </a:lnTo>
                    <a:lnTo>
                      <a:pt x="1475018" y="133657"/>
                    </a:lnTo>
                    <a:lnTo>
                      <a:pt x="1472030" y="133657"/>
                    </a:lnTo>
                    <a:lnTo>
                      <a:pt x="1469029" y="133657"/>
                    </a:lnTo>
                    <a:lnTo>
                      <a:pt x="1466028" y="133657"/>
                    </a:lnTo>
                    <a:lnTo>
                      <a:pt x="1463028" y="133657"/>
                    </a:lnTo>
                    <a:lnTo>
                      <a:pt x="1460040" y="133657"/>
                    </a:lnTo>
                    <a:lnTo>
                      <a:pt x="1457039" y="133657"/>
                    </a:lnTo>
                    <a:lnTo>
                      <a:pt x="1454039" y="133657"/>
                    </a:lnTo>
                    <a:lnTo>
                      <a:pt x="1451038" y="133657"/>
                    </a:lnTo>
                    <a:lnTo>
                      <a:pt x="1448038" y="133657"/>
                    </a:lnTo>
                    <a:lnTo>
                      <a:pt x="1445037" y="133657"/>
                    </a:lnTo>
                    <a:lnTo>
                      <a:pt x="1442049" y="133657"/>
                    </a:lnTo>
                    <a:lnTo>
                      <a:pt x="1439049" y="133657"/>
                    </a:lnTo>
                    <a:lnTo>
                      <a:pt x="1436048" y="133657"/>
                    </a:lnTo>
                    <a:lnTo>
                      <a:pt x="1433048" y="133657"/>
                    </a:lnTo>
                    <a:lnTo>
                      <a:pt x="1430047" y="133657"/>
                    </a:lnTo>
                    <a:lnTo>
                      <a:pt x="1427059" y="133657"/>
                    </a:lnTo>
                    <a:lnTo>
                      <a:pt x="1424059" y="133657"/>
                    </a:lnTo>
                    <a:lnTo>
                      <a:pt x="1421058" y="133657"/>
                    </a:lnTo>
                    <a:lnTo>
                      <a:pt x="1418058" y="133657"/>
                    </a:lnTo>
                    <a:lnTo>
                      <a:pt x="1415070" y="133657"/>
                    </a:lnTo>
                    <a:lnTo>
                      <a:pt x="1412069" y="133657"/>
                    </a:lnTo>
                    <a:lnTo>
                      <a:pt x="1409069" y="133657"/>
                    </a:lnTo>
                    <a:lnTo>
                      <a:pt x="1406068" y="133657"/>
                    </a:lnTo>
                    <a:lnTo>
                      <a:pt x="1403068" y="133657"/>
                    </a:lnTo>
                    <a:lnTo>
                      <a:pt x="1400067" y="133657"/>
                    </a:lnTo>
                    <a:lnTo>
                      <a:pt x="1397079" y="133657"/>
                    </a:lnTo>
                    <a:lnTo>
                      <a:pt x="1394079" y="133657"/>
                    </a:lnTo>
                    <a:lnTo>
                      <a:pt x="1391078" y="133657"/>
                    </a:lnTo>
                    <a:lnTo>
                      <a:pt x="1388078" y="133657"/>
                    </a:lnTo>
                    <a:lnTo>
                      <a:pt x="1385090" y="133657"/>
                    </a:lnTo>
                    <a:lnTo>
                      <a:pt x="1382089" y="133657"/>
                    </a:lnTo>
                    <a:lnTo>
                      <a:pt x="1379089" y="133657"/>
                    </a:lnTo>
                    <a:lnTo>
                      <a:pt x="1376088" y="133657"/>
                    </a:lnTo>
                    <a:lnTo>
                      <a:pt x="1373088" y="133657"/>
                    </a:lnTo>
                    <a:lnTo>
                      <a:pt x="1370087" y="133657"/>
                    </a:lnTo>
                    <a:lnTo>
                      <a:pt x="1367099" y="133657"/>
                    </a:lnTo>
                    <a:lnTo>
                      <a:pt x="1364098" y="133657"/>
                    </a:lnTo>
                    <a:lnTo>
                      <a:pt x="1361098" y="133657"/>
                    </a:lnTo>
                    <a:lnTo>
                      <a:pt x="1358097" y="133657"/>
                    </a:lnTo>
                    <a:lnTo>
                      <a:pt x="1355097" y="133657"/>
                    </a:lnTo>
                    <a:lnTo>
                      <a:pt x="1352109" y="133657"/>
                    </a:lnTo>
                    <a:lnTo>
                      <a:pt x="1349108" y="133657"/>
                    </a:lnTo>
                    <a:lnTo>
                      <a:pt x="1346108" y="133657"/>
                    </a:lnTo>
                    <a:lnTo>
                      <a:pt x="1343107" y="133657"/>
                    </a:lnTo>
                    <a:lnTo>
                      <a:pt x="1340119" y="133657"/>
                    </a:lnTo>
                    <a:lnTo>
                      <a:pt x="1337119" y="133657"/>
                    </a:lnTo>
                    <a:lnTo>
                      <a:pt x="1334118" y="133657"/>
                    </a:lnTo>
                    <a:lnTo>
                      <a:pt x="1331118" y="133657"/>
                    </a:lnTo>
                    <a:lnTo>
                      <a:pt x="1328117" y="133657"/>
                    </a:lnTo>
                    <a:lnTo>
                      <a:pt x="1325117" y="133657"/>
                    </a:lnTo>
                    <a:lnTo>
                      <a:pt x="1322129" y="133657"/>
                    </a:lnTo>
                    <a:lnTo>
                      <a:pt x="1319128" y="133657"/>
                    </a:lnTo>
                    <a:lnTo>
                      <a:pt x="1316128" y="133657"/>
                    </a:lnTo>
                    <a:lnTo>
                      <a:pt x="1313127" y="133657"/>
                    </a:lnTo>
                    <a:lnTo>
                      <a:pt x="1310139" y="133657"/>
                    </a:lnTo>
                    <a:lnTo>
                      <a:pt x="1307139" y="133657"/>
                    </a:lnTo>
                    <a:lnTo>
                      <a:pt x="1304138" y="133657"/>
                    </a:lnTo>
                    <a:lnTo>
                      <a:pt x="1301138" y="133657"/>
                    </a:lnTo>
                    <a:lnTo>
                      <a:pt x="1298137" y="133657"/>
                    </a:lnTo>
                    <a:lnTo>
                      <a:pt x="1295149" y="133657"/>
                    </a:lnTo>
                    <a:lnTo>
                      <a:pt x="1292149" y="133657"/>
                    </a:lnTo>
                    <a:lnTo>
                      <a:pt x="1289148" y="133657"/>
                    </a:lnTo>
                    <a:lnTo>
                      <a:pt x="1286148" y="133657"/>
                    </a:lnTo>
                    <a:lnTo>
                      <a:pt x="1283147" y="133657"/>
                    </a:lnTo>
                    <a:lnTo>
                      <a:pt x="1280147" y="133657"/>
                    </a:lnTo>
                    <a:lnTo>
                      <a:pt x="1277159" y="133657"/>
                    </a:lnTo>
                    <a:lnTo>
                      <a:pt x="1274158" y="133657"/>
                    </a:lnTo>
                    <a:lnTo>
                      <a:pt x="1271158" y="133657"/>
                    </a:lnTo>
                    <a:lnTo>
                      <a:pt x="1268157" y="133657"/>
                    </a:lnTo>
                    <a:lnTo>
                      <a:pt x="1265169" y="133657"/>
                    </a:lnTo>
                    <a:lnTo>
                      <a:pt x="1262168" y="133657"/>
                    </a:lnTo>
                    <a:lnTo>
                      <a:pt x="1259168" y="133657"/>
                    </a:lnTo>
                    <a:lnTo>
                      <a:pt x="1256167" y="133657"/>
                    </a:lnTo>
                    <a:lnTo>
                      <a:pt x="1253167" y="133657"/>
                    </a:lnTo>
                    <a:lnTo>
                      <a:pt x="1250166" y="133657"/>
                    </a:lnTo>
                    <a:lnTo>
                      <a:pt x="1247178" y="133657"/>
                    </a:lnTo>
                    <a:lnTo>
                      <a:pt x="1244178" y="133657"/>
                    </a:lnTo>
                    <a:lnTo>
                      <a:pt x="1241177" y="133657"/>
                    </a:lnTo>
                    <a:lnTo>
                      <a:pt x="1238177" y="133657"/>
                    </a:lnTo>
                    <a:lnTo>
                      <a:pt x="1235189" y="133657"/>
                    </a:lnTo>
                    <a:lnTo>
                      <a:pt x="1232188" y="133657"/>
                    </a:lnTo>
                    <a:lnTo>
                      <a:pt x="1229188" y="133657"/>
                    </a:lnTo>
                    <a:lnTo>
                      <a:pt x="1226187" y="133657"/>
                    </a:lnTo>
                    <a:lnTo>
                      <a:pt x="1223187" y="133657"/>
                    </a:lnTo>
                    <a:lnTo>
                      <a:pt x="1220199" y="133657"/>
                    </a:lnTo>
                    <a:lnTo>
                      <a:pt x="1217198" y="133657"/>
                    </a:lnTo>
                    <a:lnTo>
                      <a:pt x="1214198" y="133657"/>
                    </a:lnTo>
                    <a:lnTo>
                      <a:pt x="1211197" y="133657"/>
                    </a:lnTo>
                    <a:lnTo>
                      <a:pt x="1208197" y="133657"/>
                    </a:lnTo>
                    <a:lnTo>
                      <a:pt x="1205196" y="133657"/>
                    </a:lnTo>
                    <a:lnTo>
                      <a:pt x="1202208" y="133657"/>
                    </a:lnTo>
                    <a:lnTo>
                      <a:pt x="1199208" y="133657"/>
                    </a:lnTo>
                    <a:lnTo>
                      <a:pt x="1196207" y="133657"/>
                    </a:lnTo>
                    <a:lnTo>
                      <a:pt x="1193207" y="133657"/>
                    </a:lnTo>
                    <a:lnTo>
                      <a:pt x="1190219" y="133657"/>
                    </a:lnTo>
                    <a:lnTo>
                      <a:pt x="1187218" y="133657"/>
                    </a:lnTo>
                    <a:lnTo>
                      <a:pt x="1184218" y="133657"/>
                    </a:lnTo>
                    <a:lnTo>
                      <a:pt x="1181217" y="133657"/>
                    </a:lnTo>
                    <a:lnTo>
                      <a:pt x="1178217" y="133657"/>
                    </a:lnTo>
                    <a:lnTo>
                      <a:pt x="1175216" y="133657"/>
                    </a:lnTo>
                    <a:lnTo>
                      <a:pt x="1172228" y="133657"/>
                    </a:lnTo>
                    <a:lnTo>
                      <a:pt x="1169227" y="133657"/>
                    </a:lnTo>
                    <a:lnTo>
                      <a:pt x="1166227" y="133657"/>
                    </a:lnTo>
                    <a:lnTo>
                      <a:pt x="1163226" y="133657"/>
                    </a:lnTo>
                    <a:lnTo>
                      <a:pt x="1160238" y="133657"/>
                    </a:lnTo>
                    <a:lnTo>
                      <a:pt x="1157238" y="133657"/>
                    </a:lnTo>
                    <a:lnTo>
                      <a:pt x="1154237" y="133657"/>
                    </a:lnTo>
                    <a:lnTo>
                      <a:pt x="1151237" y="133657"/>
                    </a:lnTo>
                    <a:lnTo>
                      <a:pt x="1148236" y="133657"/>
                    </a:lnTo>
                    <a:lnTo>
                      <a:pt x="1145248" y="133657"/>
                    </a:lnTo>
                    <a:lnTo>
                      <a:pt x="1142248" y="133657"/>
                    </a:lnTo>
                    <a:lnTo>
                      <a:pt x="1139247" y="133657"/>
                    </a:lnTo>
                    <a:lnTo>
                      <a:pt x="1136247" y="133657"/>
                    </a:lnTo>
                    <a:lnTo>
                      <a:pt x="1133246" y="133657"/>
                    </a:lnTo>
                    <a:lnTo>
                      <a:pt x="1130246" y="133657"/>
                    </a:lnTo>
                    <a:lnTo>
                      <a:pt x="1127258" y="133657"/>
                    </a:lnTo>
                    <a:lnTo>
                      <a:pt x="1124256" y="133657"/>
                    </a:lnTo>
                    <a:lnTo>
                      <a:pt x="1121258" y="133657"/>
                    </a:lnTo>
                    <a:lnTo>
                      <a:pt x="1118260" y="133657"/>
                    </a:lnTo>
                    <a:lnTo>
                      <a:pt x="1115262" y="133657"/>
                    </a:lnTo>
                    <a:lnTo>
                      <a:pt x="1112264" y="133657"/>
                    </a:lnTo>
                    <a:lnTo>
                      <a:pt x="1109266" y="133657"/>
                    </a:lnTo>
                    <a:lnTo>
                      <a:pt x="1106268" y="133657"/>
                    </a:lnTo>
                    <a:lnTo>
                      <a:pt x="1103270" y="133657"/>
                    </a:lnTo>
                    <a:lnTo>
                      <a:pt x="1100272" y="133657"/>
                    </a:lnTo>
                    <a:lnTo>
                      <a:pt x="1097274" y="133657"/>
                    </a:lnTo>
                    <a:lnTo>
                      <a:pt x="1094276" y="133657"/>
                    </a:lnTo>
                    <a:lnTo>
                      <a:pt x="1091278" y="133657"/>
                    </a:lnTo>
                    <a:lnTo>
                      <a:pt x="1088280" y="133657"/>
                    </a:lnTo>
                    <a:lnTo>
                      <a:pt x="1085282" y="133657"/>
                    </a:lnTo>
                    <a:lnTo>
                      <a:pt x="1082284" y="133657"/>
                    </a:lnTo>
                    <a:lnTo>
                      <a:pt x="1079286" y="133657"/>
                    </a:lnTo>
                    <a:lnTo>
                      <a:pt x="1076288" y="133657"/>
                    </a:lnTo>
                    <a:lnTo>
                      <a:pt x="1073290" y="133657"/>
                    </a:lnTo>
                    <a:lnTo>
                      <a:pt x="1070292" y="133657"/>
                    </a:lnTo>
                    <a:lnTo>
                      <a:pt x="1067294" y="133657"/>
                    </a:lnTo>
                    <a:lnTo>
                      <a:pt x="1064296" y="133657"/>
                    </a:lnTo>
                    <a:lnTo>
                      <a:pt x="1061298" y="133657"/>
                    </a:lnTo>
                    <a:lnTo>
                      <a:pt x="1058300" y="133657"/>
                    </a:lnTo>
                    <a:lnTo>
                      <a:pt x="1055302" y="133657"/>
                    </a:lnTo>
                    <a:lnTo>
                      <a:pt x="1052304" y="133657"/>
                    </a:lnTo>
                    <a:lnTo>
                      <a:pt x="1049306" y="133657"/>
                    </a:lnTo>
                    <a:lnTo>
                      <a:pt x="1046307" y="133657"/>
                    </a:lnTo>
                    <a:lnTo>
                      <a:pt x="1043310" y="133657"/>
                    </a:lnTo>
                    <a:lnTo>
                      <a:pt x="1040312" y="133657"/>
                    </a:lnTo>
                    <a:lnTo>
                      <a:pt x="1037314" y="133657"/>
                    </a:lnTo>
                    <a:lnTo>
                      <a:pt x="1034315" y="133657"/>
                    </a:lnTo>
                    <a:lnTo>
                      <a:pt x="1031317" y="133657"/>
                    </a:lnTo>
                    <a:lnTo>
                      <a:pt x="1028319" y="133657"/>
                    </a:lnTo>
                    <a:lnTo>
                      <a:pt x="1025321" y="133657"/>
                    </a:lnTo>
                    <a:lnTo>
                      <a:pt x="1022323" y="133657"/>
                    </a:lnTo>
                    <a:lnTo>
                      <a:pt x="1019325" y="133657"/>
                    </a:lnTo>
                    <a:lnTo>
                      <a:pt x="1016327" y="133657"/>
                    </a:lnTo>
                    <a:lnTo>
                      <a:pt x="1013329" y="133657"/>
                    </a:lnTo>
                    <a:lnTo>
                      <a:pt x="1010331" y="133657"/>
                    </a:lnTo>
                    <a:lnTo>
                      <a:pt x="1007333" y="133657"/>
                    </a:lnTo>
                    <a:lnTo>
                      <a:pt x="1004335" y="133657"/>
                    </a:lnTo>
                    <a:lnTo>
                      <a:pt x="1001337" y="133657"/>
                    </a:lnTo>
                    <a:lnTo>
                      <a:pt x="998339" y="133657"/>
                    </a:lnTo>
                    <a:lnTo>
                      <a:pt x="995341" y="133657"/>
                    </a:lnTo>
                    <a:lnTo>
                      <a:pt x="992343" y="133657"/>
                    </a:lnTo>
                    <a:lnTo>
                      <a:pt x="989345" y="133657"/>
                    </a:lnTo>
                    <a:lnTo>
                      <a:pt x="986347" y="133657"/>
                    </a:lnTo>
                    <a:lnTo>
                      <a:pt x="983349" y="133657"/>
                    </a:lnTo>
                    <a:lnTo>
                      <a:pt x="980351" y="133657"/>
                    </a:lnTo>
                    <a:lnTo>
                      <a:pt x="977353" y="133657"/>
                    </a:lnTo>
                    <a:lnTo>
                      <a:pt x="974355" y="133657"/>
                    </a:lnTo>
                    <a:lnTo>
                      <a:pt x="971357" y="133657"/>
                    </a:lnTo>
                    <a:lnTo>
                      <a:pt x="968359" y="133657"/>
                    </a:lnTo>
                    <a:lnTo>
                      <a:pt x="965361" y="133657"/>
                    </a:lnTo>
                    <a:lnTo>
                      <a:pt x="962363" y="133657"/>
                    </a:lnTo>
                    <a:lnTo>
                      <a:pt x="959365" y="133657"/>
                    </a:lnTo>
                    <a:lnTo>
                      <a:pt x="956367" y="133657"/>
                    </a:lnTo>
                    <a:lnTo>
                      <a:pt x="953369" y="133657"/>
                    </a:lnTo>
                    <a:lnTo>
                      <a:pt x="950371" y="133657"/>
                    </a:lnTo>
                    <a:lnTo>
                      <a:pt x="947373" y="133657"/>
                    </a:lnTo>
                    <a:lnTo>
                      <a:pt x="944375" y="133657"/>
                    </a:lnTo>
                    <a:lnTo>
                      <a:pt x="941377" y="133657"/>
                    </a:lnTo>
                    <a:lnTo>
                      <a:pt x="938379" y="133657"/>
                    </a:lnTo>
                    <a:lnTo>
                      <a:pt x="935381" y="133657"/>
                    </a:lnTo>
                    <a:lnTo>
                      <a:pt x="932383" y="133657"/>
                    </a:lnTo>
                    <a:lnTo>
                      <a:pt x="929385" y="133657"/>
                    </a:lnTo>
                    <a:lnTo>
                      <a:pt x="926387" y="133657"/>
                    </a:lnTo>
                    <a:lnTo>
                      <a:pt x="923389" y="133657"/>
                    </a:lnTo>
                    <a:lnTo>
                      <a:pt x="920391" y="133657"/>
                    </a:lnTo>
                    <a:lnTo>
                      <a:pt x="917393" y="133657"/>
                    </a:lnTo>
                    <a:lnTo>
                      <a:pt x="914395" y="133657"/>
                    </a:lnTo>
                    <a:lnTo>
                      <a:pt x="911397" y="133657"/>
                    </a:lnTo>
                    <a:lnTo>
                      <a:pt x="908399" y="133657"/>
                    </a:lnTo>
                    <a:lnTo>
                      <a:pt x="905401" y="133657"/>
                    </a:lnTo>
                    <a:lnTo>
                      <a:pt x="902403" y="133657"/>
                    </a:lnTo>
                    <a:lnTo>
                      <a:pt x="899405" y="133657"/>
                    </a:lnTo>
                    <a:lnTo>
                      <a:pt x="896407" y="133657"/>
                    </a:lnTo>
                    <a:lnTo>
                      <a:pt x="893409" y="133657"/>
                    </a:lnTo>
                    <a:lnTo>
                      <a:pt x="890411" y="133657"/>
                    </a:lnTo>
                    <a:lnTo>
                      <a:pt x="887413" y="133657"/>
                    </a:lnTo>
                    <a:lnTo>
                      <a:pt x="884415" y="133657"/>
                    </a:lnTo>
                    <a:lnTo>
                      <a:pt x="881417" y="133657"/>
                    </a:lnTo>
                    <a:lnTo>
                      <a:pt x="878419" y="133657"/>
                    </a:lnTo>
                    <a:lnTo>
                      <a:pt x="875421" y="133657"/>
                    </a:lnTo>
                    <a:lnTo>
                      <a:pt x="872423" y="133657"/>
                    </a:lnTo>
                    <a:lnTo>
                      <a:pt x="869425" y="133657"/>
                    </a:lnTo>
                    <a:lnTo>
                      <a:pt x="866427" y="133657"/>
                    </a:lnTo>
                    <a:lnTo>
                      <a:pt x="863429" y="133657"/>
                    </a:lnTo>
                    <a:lnTo>
                      <a:pt x="860431" y="133657"/>
                    </a:lnTo>
                    <a:lnTo>
                      <a:pt x="857432" y="133657"/>
                    </a:lnTo>
                    <a:lnTo>
                      <a:pt x="854435" y="133657"/>
                    </a:lnTo>
                    <a:lnTo>
                      <a:pt x="851437" y="133657"/>
                    </a:lnTo>
                    <a:lnTo>
                      <a:pt x="848439" y="133657"/>
                    </a:lnTo>
                    <a:lnTo>
                      <a:pt x="845440" y="133657"/>
                    </a:lnTo>
                    <a:lnTo>
                      <a:pt x="842442" y="133657"/>
                    </a:lnTo>
                    <a:lnTo>
                      <a:pt x="839444" y="133657"/>
                    </a:lnTo>
                    <a:lnTo>
                      <a:pt x="836446" y="133657"/>
                    </a:lnTo>
                    <a:lnTo>
                      <a:pt x="833448" y="133657"/>
                    </a:lnTo>
                    <a:lnTo>
                      <a:pt x="830450" y="133657"/>
                    </a:lnTo>
                    <a:lnTo>
                      <a:pt x="827452" y="133657"/>
                    </a:lnTo>
                    <a:lnTo>
                      <a:pt x="824454" y="133657"/>
                    </a:lnTo>
                    <a:lnTo>
                      <a:pt x="821456" y="133657"/>
                    </a:lnTo>
                    <a:lnTo>
                      <a:pt x="818458" y="133657"/>
                    </a:lnTo>
                    <a:lnTo>
                      <a:pt x="815460" y="133657"/>
                    </a:lnTo>
                    <a:lnTo>
                      <a:pt x="812462" y="133657"/>
                    </a:lnTo>
                    <a:lnTo>
                      <a:pt x="809464" y="133657"/>
                    </a:lnTo>
                    <a:lnTo>
                      <a:pt x="806466" y="133657"/>
                    </a:lnTo>
                    <a:lnTo>
                      <a:pt x="803468" y="133657"/>
                    </a:lnTo>
                    <a:lnTo>
                      <a:pt x="800470" y="133657"/>
                    </a:lnTo>
                    <a:lnTo>
                      <a:pt x="797472" y="133657"/>
                    </a:lnTo>
                    <a:lnTo>
                      <a:pt x="794474" y="133657"/>
                    </a:lnTo>
                    <a:lnTo>
                      <a:pt x="791476" y="133657"/>
                    </a:lnTo>
                    <a:lnTo>
                      <a:pt x="788478" y="133657"/>
                    </a:lnTo>
                    <a:lnTo>
                      <a:pt x="785480" y="133657"/>
                    </a:lnTo>
                    <a:lnTo>
                      <a:pt x="782482" y="133657"/>
                    </a:lnTo>
                    <a:lnTo>
                      <a:pt x="779484" y="133657"/>
                    </a:lnTo>
                    <a:lnTo>
                      <a:pt x="776486" y="133657"/>
                    </a:lnTo>
                    <a:lnTo>
                      <a:pt x="773488" y="133657"/>
                    </a:lnTo>
                    <a:lnTo>
                      <a:pt x="770490" y="133657"/>
                    </a:lnTo>
                    <a:lnTo>
                      <a:pt x="767492" y="133657"/>
                    </a:lnTo>
                    <a:lnTo>
                      <a:pt x="764494" y="133657"/>
                    </a:lnTo>
                    <a:lnTo>
                      <a:pt x="761496" y="133657"/>
                    </a:lnTo>
                    <a:lnTo>
                      <a:pt x="758498" y="133657"/>
                    </a:lnTo>
                    <a:lnTo>
                      <a:pt x="755500" y="133657"/>
                    </a:lnTo>
                    <a:lnTo>
                      <a:pt x="752502" y="133657"/>
                    </a:lnTo>
                    <a:lnTo>
                      <a:pt x="749504" y="133657"/>
                    </a:lnTo>
                    <a:lnTo>
                      <a:pt x="746506" y="133657"/>
                    </a:lnTo>
                    <a:lnTo>
                      <a:pt x="743508" y="133657"/>
                    </a:lnTo>
                    <a:lnTo>
                      <a:pt x="740510" y="133657"/>
                    </a:lnTo>
                    <a:lnTo>
                      <a:pt x="737512" y="133657"/>
                    </a:lnTo>
                    <a:lnTo>
                      <a:pt x="734514" y="133657"/>
                    </a:lnTo>
                    <a:lnTo>
                      <a:pt x="731516" y="133657"/>
                    </a:lnTo>
                    <a:lnTo>
                      <a:pt x="728518" y="133657"/>
                    </a:lnTo>
                    <a:lnTo>
                      <a:pt x="725520" y="133657"/>
                    </a:lnTo>
                    <a:lnTo>
                      <a:pt x="722522" y="133657"/>
                    </a:lnTo>
                    <a:lnTo>
                      <a:pt x="719524" y="133657"/>
                    </a:lnTo>
                    <a:lnTo>
                      <a:pt x="716526" y="133657"/>
                    </a:lnTo>
                    <a:lnTo>
                      <a:pt x="713528" y="133657"/>
                    </a:lnTo>
                    <a:lnTo>
                      <a:pt x="710530" y="133657"/>
                    </a:lnTo>
                    <a:lnTo>
                      <a:pt x="707532" y="133657"/>
                    </a:lnTo>
                    <a:lnTo>
                      <a:pt x="704534" y="133657"/>
                    </a:lnTo>
                    <a:lnTo>
                      <a:pt x="701536" y="133657"/>
                    </a:lnTo>
                    <a:lnTo>
                      <a:pt x="698538" y="133657"/>
                    </a:lnTo>
                    <a:lnTo>
                      <a:pt x="695540" y="133657"/>
                    </a:lnTo>
                    <a:lnTo>
                      <a:pt x="692542" y="133657"/>
                    </a:lnTo>
                    <a:lnTo>
                      <a:pt x="689544" y="133657"/>
                    </a:lnTo>
                    <a:lnTo>
                      <a:pt x="686546" y="133657"/>
                    </a:lnTo>
                    <a:lnTo>
                      <a:pt x="683548" y="133657"/>
                    </a:lnTo>
                    <a:lnTo>
                      <a:pt x="680550" y="133657"/>
                    </a:lnTo>
                    <a:lnTo>
                      <a:pt x="677552" y="133657"/>
                    </a:lnTo>
                    <a:lnTo>
                      <a:pt x="674554" y="133657"/>
                    </a:lnTo>
                    <a:lnTo>
                      <a:pt x="671556" y="133657"/>
                    </a:lnTo>
                    <a:lnTo>
                      <a:pt x="668558" y="133657"/>
                    </a:lnTo>
                    <a:lnTo>
                      <a:pt x="665560" y="133657"/>
                    </a:lnTo>
                    <a:lnTo>
                      <a:pt x="662562" y="133657"/>
                    </a:lnTo>
                    <a:lnTo>
                      <a:pt x="659563" y="133657"/>
                    </a:lnTo>
                    <a:lnTo>
                      <a:pt x="656565" y="133657"/>
                    </a:lnTo>
                    <a:lnTo>
                      <a:pt x="653567" y="133657"/>
                    </a:lnTo>
                    <a:lnTo>
                      <a:pt x="650569" y="133657"/>
                    </a:lnTo>
                    <a:lnTo>
                      <a:pt x="647571" y="133657"/>
                    </a:lnTo>
                    <a:lnTo>
                      <a:pt x="644573" y="133657"/>
                    </a:lnTo>
                    <a:lnTo>
                      <a:pt x="641575" y="133657"/>
                    </a:lnTo>
                    <a:lnTo>
                      <a:pt x="638577" y="133657"/>
                    </a:lnTo>
                    <a:lnTo>
                      <a:pt x="635579" y="133657"/>
                    </a:lnTo>
                    <a:lnTo>
                      <a:pt x="632581" y="133657"/>
                    </a:lnTo>
                    <a:lnTo>
                      <a:pt x="629583" y="133657"/>
                    </a:lnTo>
                    <a:lnTo>
                      <a:pt x="626585" y="133657"/>
                    </a:lnTo>
                    <a:lnTo>
                      <a:pt x="623587" y="133657"/>
                    </a:lnTo>
                    <a:lnTo>
                      <a:pt x="620589" y="133657"/>
                    </a:lnTo>
                    <a:lnTo>
                      <a:pt x="617591" y="133657"/>
                    </a:lnTo>
                    <a:lnTo>
                      <a:pt x="614593" y="133657"/>
                    </a:lnTo>
                    <a:lnTo>
                      <a:pt x="611595" y="133657"/>
                    </a:lnTo>
                    <a:lnTo>
                      <a:pt x="608597" y="133657"/>
                    </a:lnTo>
                    <a:lnTo>
                      <a:pt x="605599" y="133657"/>
                    </a:lnTo>
                    <a:lnTo>
                      <a:pt x="602601" y="133657"/>
                    </a:lnTo>
                    <a:lnTo>
                      <a:pt x="599603" y="133657"/>
                    </a:lnTo>
                    <a:lnTo>
                      <a:pt x="596605" y="133657"/>
                    </a:lnTo>
                    <a:lnTo>
                      <a:pt x="593607" y="133657"/>
                    </a:lnTo>
                    <a:lnTo>
                      <a:pt x="590609" y="133657"/>
                    </a:lnTo>
                    <a:lnTo>
                      <a:pt x="587611" y="133657"/>
                    </a:lnTo>
                    <a:lnTo>
                      <a:pt x="584613" y="133657"/>
                    </a:lnTo>
                    <a:lnTo>
                      <a:pt x="581615" y="133657"/>
                    </a:lnTo>
                    <a:lnTo>
                      <a:pt x="578617" y="133657"/>
                    </a:lnTo>
                    <a:lnTo>
                      <a:pt x="575619" y="133657"/>
                    </a:lnTo>
                    <a:lnTo>
                      <a:pt x="572621" y="133657"/>
                    </a:lnTo>
                    <a:lnTo>
                      <a:pt x="569623" y="133657"/>
                    </a:lnTo>
                    <a:lnTo>
                      <a:pt x="566625" y="133657"/>
                    </a:lnTo>
                    <a:lnTo>
                      <a:pt x="563627" y="133657"/>
                    </a:lnTo>
                    <a:lnTo>
                      <a:pt x="560629" y="133657"/>
                    </a:lnTo>
                    <a:lnTo>
                      <a:pt x="557631" y="133657"/>
                    </a:lnTo>
                    <a:lnTo>
                      <a:pt x="554633" y="133657"/>
                    </a:lnTo>
                    <a:lnTo>
                      <a:pt x="551635" y="133657"/>
                    </a:lnTo>
                    <a:lnTo>
                      <a:pt x="548637" y="133657"/>
                    </a:lnTo>
                    <a:lnTo>
                      <a:pt x="545639" y="133657"/>
                    </a:lnTo>
                    <a:lnTo>
                      <a:pt x="542641" y="133657"/>
                    </a:lnTo>
                    <a:lnTo>
                      <a:pt x="539643" y="133657"/>
                    </a:lnTo>
                    <a:lnTo>
                      <a:pt x="536645" y="133657"/>
                    </a:lnTo>
                    <a:lnTo>
                      <a:pt x="533647" y="133657"/>
                    </a:lnTo>
                    <a:lnTo>
                      <a:pt x="530649" y="133657"/>
                    </a:lnTo>
                    <a:lnTo>
                      <a:pt x="527651" y="133657"/>
                    </a:lnTo>
                    <a:lnTo>
                      <a:pt x="524653" y="133657"/>
                    </a:lnTo>
                    <a:lnTo>
                      <a:pt x="521655" y="133657"/>
                    </a:lnTo>
                    <a:lnTo>
                      <a:pt x="518657" y="133657"/>
                    </a:lnTo>
                    <a:lnTo>
                      <a:pt x="515659" y="133657"/>
                    </a:lnTo>
                    <a:lnTo>
                      <a:pt x="512661" y="133657"/>
                    </a:lnTo>
                    <a:lnTo>
                      <a:pt x="509663" y="133657"/>
                    </a:lnTo>
                    <a:lnTo>
                      <a:pt x="506665" y="133657"/>
                    </a:lnTo>
                    <a:lnTo>
                      <a:pt x="503667" y="133657"/>
                    </a:lnTo>
                    <a:lnTo>
                      <a:pt x="500669" y="133657"/>
                    </a:lnTo>
                    <a:lnTo>
                      <a:pt x="497671" y="133657"/>
                    </a:lnTo>
                    <a:lnTo>
                      <a:pt x="494673" y="133657"/>
                    </a:lnTo>
                    <a:lnTo>
                      <a:pt x="491675" y="133657"/>
                    </a:lnTo>
                    <a:lnTo>
                      <a:pt x="488677" y="133657"/>
                    </a:lnTo>
                    <a:lnTo>
                      <a:pt x="485679" y="133657"/>
                    </a:lnTo>
                    <a:lnTo>
                      <a:pt x="482681" y="133657"/>
                    </a:lnTo>
                    <a:lnTo>
                      <a:pt x="479683" y="133657"/>
                    </a:lnTo>
                    <a:lnTo>
                      <a:pt x="476685" y="133657"/>
                    </a:lnTo>
                    <a:lnTo>
                      <a:pt x="473687" y="133657"/>
                    </a:lnTo>
                    <a:lnTo>
                      <a:pt x="470688" y="133657"/>
                    </a:lnTo>
                    <a:lnTo>
                      <a:pt x="467690" y="133657"/>
                    </a:lnTo>
                    <a:lnTo>
                      <a:pt x="464692" y="133657"/>
                    </a:lnTo>
                    <a:lnTo>
                      <a:pt x="461694" y="133657"/>
                    </a:lnTo>
                    <a:lnTo>
                      <a:pt x="458696" y="133657"/>
                    </a:lnTo>
                    <a:lnTo>
                      <a:pt x="455698" y="133657"/>
                    </a:lnTo>
                    <a:lnTo>
                      <a:pt x="452700" y="133657"/>
                    </a:lnTo>
                    <a:lnTo>
                      <a:pt x="449702" y="133657"/>
                    </a:lnTo>
                    <a:lnTo>
                      <a:pt x="446704" y="133657"/>
                    </a:lnTo>
                    <a:lnTo>
                      <a:pt x="443706" y="133657"/>
                    </a:lnTo>
                    <a:lnTo>
                      <a:pt x="440708" y="133657"/>
                    </a:lnTo>
                    <a:lnTo>
                      <a:pt x="437710" y="133657"/>
                    </a:lnTo>
                    <a:lnTo>
                      <a:pt x="434712" y="133657"/>
                    </a:lnTo>
                    <a:lnTo>
                      <a:pt x="431714" y="133657"/>
                    </a:lnTo>
                    <a:lnTo>
                      <a:pt x="428716" y="133657"/>
                    </a:lnTo>
                    <a:lnTo>
                      <a:pt x="425718" y="133657"/>
                    </a:lnTo>
                    <a:lnTo>
                      <a:pt x="422720" y="133657"/>
                    </a:lnTo>
                    <a:lnTo>
                      <a:pt x="419722" y="133657"/>
                    </a:lnTo>
                    <a:lnTo>
                      <a:pt x="416724" y="133657"/>
                    </a:lnTo>
                    <a:lnTo>
                      <a:pt x="413726" y="133657"/>
                    </a:lnTo>
                    <a:lnTo>
                      <a:pt x="410728" y="133657"/>
                    </a:lnTo>
                    <a:lnTo>
                      <a:pt x="407730" y="133657"/>
                    </a:lnTo>
                    <a:lnTo>
                      <a:pt x="404732" y="133657"/>
                    </a:lnTo>
                    <a:lnTo>
                      <a:pt x="401734" y="133657"/>
                    </a:lnTo>
                    <a:lnTo>
                      <a:pt x="398736" y="133657"/>
                    </a:lnTo>
                    <a:lnTo>
                      <a:pt x="395738" y="133657"/>
                    </a:lnTo>
                    <a:lnTo>
                      <a:pt x="392740" y="133657"/>
                    </a:lnTo>
                    <a:lnTo>
                      <a:pt x="389742" y="133657"/>
                    </a:lnTo>
                    <a:lnTo>
                      <a:pt x="386744" y="133657"/>
                    </a:lnTo>
                    <a:lnTo>
                      <a:pt x="383746" y="133657"/>
                    </a:lnTo>
                    <a:lnTo>
                      <a:pt x="380748" y="133657"/>
                    </a:lnTo>
                    <a:lnTo>
                      <a:pt x="377750" y="133657"/>
                    </a:lnTo>
                    <a:lnTo>
                      <a:pt x="374752" y="133657"/>
                    </a:lnTo>
                    <a:lnTo>
                      <a:pt x="371754" y="133657"/>
                    </a:lnTo>
                    <a:lnTo>
                      <a:pt x="368756" y="133657"/>
                    </a:lnTo>
                    <a:lnTo>
                      <a:pt x="365758" y="133657"/>
                    </a:lnTo>
                    <a:lnTo>
                      <a:pt x="362760" y="133657"/>
                    </a:lnTo>
                    <a:lnTo>
                      <a:pt x="359762" y="133657"/>
                    </a:lnTo>
                    <a:lnTo>
                      <a:pt x="356764" y="133657"/>
                    </a:lnTo>
                    <a:lnTo>
                      <a:pt x="353766" y="133657"/>
                    </a:lnTo>
                    <a:lnTo>
                      <a:pt x="350768" y="133657"/>
                    </a:lnTo>
                    <a:lnTo>
                      <a:pt x="347770" y="133657"/>
                    </a:lnTo>
                    <a:lnTo>
                      <a:pt x="344772" y="133657"/>
                    </a:lnTo>
                    <a:lnTo>
                      <a:pt x="341774" y="133657"/>
                    </a:lnTo>
                    <a:lnTo>
                      <a:pt x="338776" y="133657"/>
                    </a:lnTo>
                    <a:lnTo>
                      <a:pt x="335778" y="133657"/>
                    </a:lnTo>
                    <a:lnTo>
                      <a:pt x="332780" y="133657"/>
                    </a:lnTo>
                    <a:lnTo>
                      <a:pt x="329782" y="133657"/>
                    </a:lnTo>
                    <a:lnTo>
                      <a:pt x="326784" y="133657"/>
                    </a:lnTo>
                    <a:lnTo>
                      <a:pt x="323786" y="133657"/>
                    </a:lnTo>
                    <a:lnTo>
                      <a:pt x="320788" y="133657"/>
                    </a:lnTo>
                    <a:lnTo>
                      <a:pt x="317790" y="133657"/>
                    </a:lnTo>
                    <a:lnTo>
                      <a:pt x="314792" y="133657"/>
                    </a:lnTo>
                    <a:lnTo>
                      <a:pt x="311794" y="133657"/>
                    </a:lnTo>
                    <a:lnTo>
                      <a:pt x="308796" y="133657"/>
                    </a:lnTo>
                    <a:lnTo>
                      <a:pt x="305798" y="133657"/>
                    </a:lnTo>
                    <a:lnTo>
                      <a:pt x="302800" y="133657"/>
                    </a:lnTo>
                    <a:lnTo>
                      <a:pt x="299802" y="133657"/>
                    </a:lnTo>
                    <a:lnTo>
                      <a:pt x="296804" y="133657"/>
                    </a:lnTo>
                    <a:lnTo>
                      <a:pt x="293806" y="133657"/>
                    </a:lnTo>
                    <a:lnTo>
                      <a:pt x="290808" y="133657"/>
                    </a:lnTo>
                    <a:lnTo>
                      <a:pt x="287810" y="133657"/>
                    </a:lnTo>
                    <a:lnTo>
                      <a:pt x="284812" y="133657"/>
                    </a:lnTo>
                    <a:lnTo>
                      <a:pt x="281813" y="133657"/>
                    </a:lnTo>
                    <a:lnTo>
                      <a:pt x="278815" y="133657"/>
                    </a:lnTo>
                    <a:lnTo>
                      <a:pt x="275817" y="133657"/>
                    </a:lnTo>
                    <a:lnTo>
                      <a:pt x="272819" y="133657"/>
                    </a:lnTo>
                    <a:lnTo>
                      <a:pt x="269821" y="133657"/>
                    </a:lnTo>
                    <a:lnTo>
                      <a:pt x="266823" y="133657"/>
                    </a:lnTo>
                    <a:lnTo>
                      <a:pt x="263825" y="133657"/>
                    </a:lnTo>
                    <a:lnTo>
                      <a:pt x="260827" y="133657"/>
                    </a:lnTo>
                    <a:lnTo>
                      <a:pt x="257829" y="133657"/>
                    </a:lnTo>
                    <a:lnTo>
                      <a:pt x="254831" y="133657"/>
                    </a:lnTo>
                    <a:lnTo>
                      <a:pt x="251833" y="133657"/>
                    </a:lnTo>
                    <a:lnTo>
                      <a:pt x="248835" y="133657"/>
                    </a:lnTo>
                    <a:lnTo>
                      <a:pt x="245837" y="133657"/>
                    </a:lnTo>
                    <a:lnTo>
                      <a:pt x="242839" y="133657"/>
                    </a:lnTo>
                    <a:lnTo>
                      <a:pt x="239841" y="133657"/>
                    </a:lnTo>
                    <a:lnTo>
                      <a:pt x="236843" y="133657"/>
                    </a:lnTo>
                    <a:lnTo>
                      <a:pt x="233845" y="133657"/>
                    </a:lnTo>
                    <a:lnTo>
                      <a:pt x="230847" y="133657"/>
                    </a:lnTo>
                    <a:lnTo>
                      <a:pt x="227849" y="133657"/>
                    </a:lnTo>
                    <a:lnTo>
                      <a:pt x="224851" y="133657"/>
                    </a:lnTo>
                    <a:lnTo>
                      <a:pt x="221853" y="133657"/>
                    </a:lnTo>
                    <a:lnTo>
                      <a:pt x="218855" y="133657"/>
                    </a:lnTo>
                    <a:lnTo>
                      <a:pt x="215857" y="133657"/>
                    </a:lnTo>
                    <a:lnTo>
                      <a:pt x="212859" y="133657"/>
                    </a:lnTo>
                    <a:lnTo>
                      <a:pt x="209861" y="133657"/>
                    </a:lnTo>
                    <a:lnTo>
                      <a:pt x="206863" y="133657"/>
                    </a:lnTo>
                    <a:lnTo>
                      <a:pt x="203865" y="133657"/>
                    </a:lnTo>
                    <a:lnTo>
                      <a:pt x="200867" y="133657"/>
                    </a:lnTo>
                    <a:lnTo>
                      <a:pt x="197869" y="133657"/>
                    </a:lnTo>
                    <a:lnTo>
                      <a:pt x="194871" y="133657"/>
                    </a:lnTo>
                    <a:lnTo>
                      <a:pt x="191873" y="133657"/>
                    </a:lnTo>
                    <a:lnTo>
                      <a:pt x="188875" y="133657"/>
                    </a:lnTo>
                    <a:lnTo>
                      <a:pt x="185877" y="133657"/>
                    </a:lnTo>
                    <a:lnTo>
                      <a:pt x="182879" y="133657"/>
                    </a:lnTo>
                    <a:lnTo>
                      <a:pt x="179881" y="133657"/>
                    </a:lnTo>
                    <a:lnTo>
                      <a:pt x="176883" y="133657"/>
                    </a:lnTo>
                    <a:lnTo>
                      <a:pt x="173885" y="133657"/>
                    </a:lnTo>
                    <a:lnTo>
                      <a:pt x="170887" y="133657"/>
                    </a:lnTo>
                    <a:lnTo>
                      <a:pt x="167889" y="133657"/>
                    </a:lnTo>
                    <a:lnTo>
                      <a:pt x="164891" y="133657"/>
                    </a:lnTo>
                    <a:lnTo>
                      <a:pt x="161893" y="133657"/>
                    </a:lnTo>
                    <a:lnTo>
                      <a:pt x="158895" y="133657"/>
                    </a:lnTo>
                    <a:lnTo>
                      <a:pt x="155897" y="133657"/>
                    </a:lnTo>
                    <a:lnTo>
                      <a:pt x="152899" y="133657"/>
                    </a:lnTo>
                    <a:lnTo>
                      <a:pt x="149901" y="133657"/>
                    </a:lnTo>
                    <a:lnTo>
                      <a:pt x="146903" y="133657"/>
                    </a:lnTo>
                    <a:lnTo>
                      <a:pt x="143905" y="133657"/>
                    </a:lnTo>
                    <a:lnTo>
                      <a:pt x="140907" y="133657"/>
                    </a:lnTo>
                    <a:lnTo>
                      <a:pt x="137909" y="133657"/>
                    </a:lnTo>
                    <a:lnTo>
                      <a:pt x="134911" y="133657"/>
                    </a:lnTo>
                    <a:lnTo>
                      <a:pt x="131913" y="133657"/>
                    </a:lnTo>
                    <a:lnTo>
                      <a:pt x="128915" y="133657"/>
                    </a:lnTo>
                    <a:lnTo>
                      <a:pt x="125917" y="133657"/>
                    </a:lnTo>
                    <a:lnTo>
                      <a:pt x="122919" y="133657"/>
                    </a:lnTo>
                    <a:lnTo>
                      <a:pt x="119921" y="133657"/>
                    </a:lnTo>
                    <a:lnTo>
                      <a:pt x="116923" y="133657"/>
                    </a:lnTo>
                    <a:lnTo>
                      <a:pt x="113925" y="133657"/>
                    </a:lnTo>
                    <a:lnTo>
                      <a:pt x="110927" y="133657"/>
                    </a:lnTo>
                    <a:lnTo>
                      <a:pt x="107929" y="133657"/>
                    </a:lnTo>
                    <a:lnTo>
                      <a:pt x="104931" y="133657"/>
                    </a:lnTo>
                    <a:lnTo>
                      <a:pt x="101933" y="133657"/>
                    </a:lnTo>
                    <a:lnTo>
                      <a:pt x="98935" y="133657"/>
                    </a:lnTo>
                    <a:lnTo>
                      <a:pt x="95936" y="133657"/>
                    </a:lnTo>
                    <a:lnTo>
                      <a:pt x="92938" y="133657"/>
                    </a:lnTo>
                    <a:lnTo>
                      <a:pt x="89940" y="133657"/>
                    </a:lnTo>
                    <a:lnTo>
                      <a:pt x="86942" y="133657"/>
                    </a:lnTo>
                    <a:lnTo>
                      <a:pt x="83944" y="133657"/>
                    </a:lnTo>
                    <a:lnTo>
                      <a:pt x="80946" y="133657"/>
                    </a:lnTo>
                    <a:lnTo>
                      <a:pt x="77948" y="133657"/>
                    </a:lnTo>
                    <a:lnTo>
                      <a:pt x="74950" y="133657"/>
                    </a:lnTo>
                    <a:lnTo>
                      <a:pt x="71952" y="133657"/>
                    </a:lnTo>
                    <a:lnTo>
                      <a:pt x="68954" y="133657"/>
                    </a:lnTo>
                    <a:lnTo>
                      <a:pt x="65956" y="133657"/>
                    </a:lnTo>
                    <a:lnTo>
                      <a:pt x="62958" y="133657"/>
                    </a:lnTo>
                    <a:lnTo>
                      <a:pt x="59960" y="133657"/>
                    </a:lnTo>
                    <a:lnTo>
                      <a:pt x="56962" y="133657"/>
                    </a:lnTo>
                    <a:lnTo>
                      <a:pt x="53964" y="133657"/>
                    </a:lnTo>
                    <a:lnTo>
                      <a:pt x="50966" y="133657"/>
                    </a:lnTo>
                    <a:lnTo>
                      <a:pt x="47968" y="133657"/>
                    </a:lnTo>
                    <a:lnTo>
                      <a:pt x="44970" y="133657"/>
                    </a:lnTo>
                    <a:lnTo>
                      <a:pt x="41972" y="133657"/>
                    </a:lnTo>
                    <a:lnTo>
                      <a:pt x="38974" y="133657"/>
                    </a:lnTo>
                    <a:lnTo>
                      <a:pt x="35976" y="133657"/>
                    </a:lnTo>
                    <a:lnTo>
                      <a:pt x="32978" y="133657"/>
                    </a:lnTo>
                    <a:lnTo>
                      <a:pt x="29980" y="133657"/>
                    </a:lnTo>
                    <a:lnTo>
                      <a:pt x="26982" y="133657"/>
                    </a:lnTo>
                    <a:lnTo>
                      <a:pt x="23984" y="133657"/>
                    </a:lnTo>
                    <a:lnTo>
                      <a:pt x="20986" y="133657"/>
                    </a:lnTo>
                    <a:lnTo>
                      <a:pt x="17988" y="133657"/>
                    </a:lnTo>
                    <a:lnTo>
                      <a:pt x="14990" y="133657"/>
                    </a:lnTo>
                    <a:lnTo>
                      <a:pt x="11992" y="133657"/>
                    </a:lnTo>
                    <a:lnTo>
                      <a:pt x="8994" y="133657"/>
                    </a:lnTo>
                    <a:lnTo>
                      <a:pt x="5996" y="133657"/>
                    </a:lnTo>
                    <a:lnTo>
                      <a:pt x="2998" y="133657"/>
                    </a:lnTo>
                    <a:lnTo>
                      <a:pt x="0" y="133657"/>
                    </a:lnTo>
                    <a:close/>
                  </a:path>
                </a:pathLst>
              </a:custGeom>
              <a:solidFill>
                <a:srgbClr val="FD8D62">
                  <a:alpha val="50000"/>
                </a:srgbClr>
              </a:solidFill>
              <a:ln w="12584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pic>
            <p:nvPicPr>
              <p:cNvPr id="288" name="Picture 287">
                <a:extLst>
                  <a:ext uri="{FF2B5EF4-FFF2-40B4-BE49-F238E27FC236}">
                    <a16:creationId xmlns:a16="http://schemas.microsoft.com/office/drawing/2014/main" id="{1DDE73F7-0C14-854B-80C6-81D77583A3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 flipV="1">
                <a:off x="714681" y="4028420"/>
                <a:ext cx="4482000" cy="176641"/>
              </a:xfrm>
              <a:custGeom>
                <a:avLst/>
                <a:gdLst>
                  <a:gd name="connsiteX0" fmla="*/ 0 w 7458147"/>
                  <a:gd name="connsiteY0" fmla="*/ 14 h 293934"/>
                  <a:gd name="connsiteX1" fmla="*/ 7458148 w 7458147"/>
                  <a:gd name="connsiteY1" fmla="*/ 14 h 293934"/>
                  <a:gd name="connsiteX2" fmla="*/ 7458148 w 7458147"/>
                  <a:gd name="connsiteY2" fmla="*/ 293949 h 293934"/>
                  <a:gd name="connsiteX3" fmla="*/ 0 w 7458147"/>
                  <a:gd name="connsiteY3" fmla="*/ 293949 h 293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58147" h="293934">
                    <a:moveTo>
                      <a:pt x="0" y="14"/>
                    </a:moveTo>
                    <a:lnTo>
                      <a:pt x="7458148" y="14"/>
                    </a:lnTo>
                    <a:lnTo>
                      <a:pt x="7458148" y="293949"/>
                    </a:lnTo>
                    <a:lnTo>
                      <a:pt x="0" y="293949"/>
                    </a:lnTo>
                    <a:close/>
                  </a:path>
                </a:pathLst>
              </a:custGeom>
            </p:spPr>
          </p:pic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C59C5F3-1565-4E42-8537-76430CF45999}"/>
                  </a:ext>
                </a:extLst>
              </p:cNvPr>
              <p:cNvSpPr txBox="1"/>
              <p:nvPr/>
            </p:nvSpPr>
            <p:spPr>
              <a:xfrm>
                <a:off x="4452402" y="2665831"/>
                <a:ext cx="8126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>
                    <a:solidFill>
                      <a:schemeClr val="bg1">
                        <a:lumMod val="65000"/>
                      </a:schemeClr>
                    </a:solidFill>
                    <a:latin typeface="Helvetica" pitchFamily="2" charset="0"/>
                  </a:rPr>
                  <a:t>1D corridor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84ABD65-F300-4A4C-B9BA-129E6B791FB4}"/>
                  </a:ext>
                </a:extLst>
              </p:cNvPr>
              <p:cNvSpPr txBox="1"/>
              <p:nvPr/>
            </p:nvSpPr>
            <p:spPr>
              <a:xfrm>
                <a:off x="631944" y="2522769"/>
                <a:ext cx="2936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b</a:t>
                </a: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90C49032-459F-4A42-8EC3-155EBA51D9DC}"/>
                  </a:ext>
                </a:extLst>
              </p:cNvPr>
              <p:cNvSpPr/>
              <p:nvPr/>
            </p:nvSpPr>
            <p:spPr>
              <a:xfrm>
                <a:off x="5117842" y="2769092"/>
                <a:ext cx="1828800" cy="457200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828800 w 1828800"/>
                  <a:gd name="connsiteY1" fmla="*/ 457200 h 457200"/>
                  <a:gd name="connsiteX2" fmla="*/ 1828800 w 1828800"/>
                  <a:gd name="connsiteY2" fmla="*/ 0 h 457200"/>
                  <a:gd name="connsiteX3" fmla="*/ 0 w 18288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8800" h="457200">
                    <a:moveTo>
                      <a:pt x="0" y="457200"/>
                    </a:moveTo>
                    <a:lnTo>
                      <a:pt x="1828800" y="457200"/>
                    </a:lnTo>
                    <a:lnTo>
                      <a:pt x="18288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1656CAF3-CD75-1C47-85C5-2FB1ADCCFAE2}"/>
                  </a:ext>
                </a:extLst>
              </p:cNvPr>
              <p:cNvSpPr/>
              <p:nvPr/>
            </p:nvSpPr>
            <p:spPr>
              <a:xfrm>
                <a:off x="5117842" y="3067273"/>
                <a:ext cx="1828800" cy="457200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828800 w 1828800"/>
                  <a:gd name="connsiteY1" fmla="*/ 457200 h 457200"/>
                  <a:gd name="connsiteX2" fmla="*/ 1828800 w 1828800"/>
                  <a:gd name="connsiteY2" fmla="*/ 0 h 457200"/>
                  <a:gd name="connsiteX3" fmla="*/ 0 w 18288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8800" h="457200">
                    <a:moveTo>
                      <a:pt x="0" y="457200"/>
                    </a:moveTo>
                    <a:lnTo>
                      <a:pt x="1828800" y="457200"/>
                    </a:lnTo>
                    <a:lnTo>
                      <a:pt x="18288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D79994E5-BE9D-4D4D-B342-DFEE4A526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 flipV="1">
                <a:off x="715142" y="2880141"/>
                <a:ext cx="4476546" cy="176265"/>
              </a:xfrm>
              <a:custGeom>
                <a:avLst/>
                <a:gdLst>
                  <a:gd name="connsiteX0" fmla="*/ 0 w 4476546"/>
                  <a:gd name="connsiteY0" fmla="*/ 14 h 176265"/>
                  <a:gd name="connsiteX1" fmla="*/ 4476546 w 4476546"/>
                  <a:gd name="connsiteY1" fmla="*/ 14 h 176265"/>
                  <a:gd name="connsiteX2" fmla="*/ 4476546 w 4476546"/>
                  <a:gd name="connsiteY2" fmla="*/ 176279 h 176265"/>
                  <a:gd name="connsiteX3" fmla="*/ 0 w 4476546"/>
                  <a:gd name="connsiteY3" fmla="*/ 176279 h 17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6546" h="176265">
                    <a:moveTo>
                      <a:pt x="0" y="14"/>
                    </a:moveTo>
                    <a:lnTo>
                      <a:pt x="4476546" y="14"/>
                    </a:lnTo>
                    <a:lnTo>
                      <a:pt x="4476546" y="176279"/>
                    </a:lnTo>
                    <a:lnTo>
                      <a:pt x="0" y="176279"/>
                    </a:lnTo>
                    <a:close/>
                  </a:path>
                </a:pathLst>
              </a:custGeom>
            </p:spPr>
          </p:pic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0965150A-D536-8E46-BF79-67BF4D67BE56}"/>
                  </a:ext>
                </a:extLst>
              </p:cNvPr>
              <p:cNvSpPr/>
              <p:nvPr/>
            </p:nvSpPr>
            <p:spPr>
              <a:xfrm>
                <a:off x="2970232" y="2940951"/>
                <a:ext cx="46946" cy="46137"/>
              </a:xfrm>
              <a:custGeom>
                <a:avLst/>
                <a:gdLst>
                  <a:gd name="connsiteX0" fmla="*/ 748 w 46946"/>
                  <a:gd name="connsiteY0" fmla="*/ 46165 h 46137"/>
                  <a:gd name="connsiteX1" fmla="*/ 47695 w 46946"/>
                  <a:gd name="connsiteY1" fmla="*/ 28 h 46137"/>
                  <a:gd name="connsiteX2" fmla="*/ 748 w 46946"/>
                  <a:gd name="connsiteY2" fmla="*/ 28 h 46137"/>
                  <a:gd name="connsiteX3" fmla="*/ 47695 w 46946"/>
                  <a:gd name="connsiteY3" fmla="*/ 46165 h 46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46" h="46137">
                    <a:moveTo>
                      <a:pt x="748" y="46165"/>
                    </a:moveTo>
                    <a:lnTo>
                      <a:pt x="47695" y="28"/>
                    </a:lnTo>
                    <a:moveTo>
                      <a:pt x="748" y="28"/>
                    </a:moveTo>
                    <a:lnTo>
                      <a:pt x="47695" y="46165"/>
                    </a:lnTo>
                  </a:path>
                </a:pathLst>
              </a:custGeom>
              <a:solidFill>
                <a:srgbClr val="A9A9A9"/>
              </a:solidFill>
              <a:ln w="16457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3A8A97A4-693D-644B-B432-AC274A417B5C}"/>
                  </a:ext>
                </a:extLst>
              </p:cNvPr>
              <p:cNvSpPr/>
              <p:nvPr/>
            </p:nvSpPr>
            <p:spPr>
              <a:xfrm>
                <a:off x="715142" y="3056406"/>
                <a:ext cx="4476545" cy="4046"/>
              </a:xfrm>
              <a:custGeom>
                <a:avLst/>
                <a:gdLst>
                  <a:gd name="connsiteX0" fmla="*/ 0 w 4476545"/>
                  <a:gd name="connsiteY0" fmla="*/ 0 h 4046"/>
                  <a:gd name="connsiteX1" fmla="*/ 4476546 w 4476545"/>
                  <a:gd name="connsiteY1" fmla="*/ 0 h 4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76545" h="4046">
                    <a:moveTo>
                      <a:pt x="0" y="0"/>
                    </a:moveTo>
                    <a:lnTo>
                      <a:pt x="4476546" y="0"/>
                    </a:lnTo>
                  </a:path>
                </a:pathLst>
              </a:custGeom>
              <a:noFill/>
              <a:ln w="32914" cap="sq">
                <a:solidFill>
                  <a:schemeClr val="bg1">
                    <a:lumMod val="6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FF452517-C7D3-B442-8300-353DD7E55623}"/>
                  </a:ext>
                </a:extLst>
              </p:cNvPr>
              <p:cNvSpPr/>
              <p:nvPr/>
            </p:nvSpPr>
            <p:spPr>
              <a:xfrm>
                <a:off x="715142" y="2880432"/>
                <a:ext cx="4476545" cy="4046"/>
              </a:xfrm>
              <a:custGeom>
                <a:avLst/>
                <a:gdLst>
                  <a:gd name="connsiteX0" fmla="*/ 0 w 4476545"/>
                  <a:gd name="connsiteY0" fmla="*/ 0 h 4046"/>
                  <a:gd name="connsiteX1" fmla="*/ 4476546 w 4476545"/>
                  <a:gd name="connsiteY1" fmla="*/ 0 h 4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76545" h="4046">
                    <a:moveTo>
                      <a:pt x="0" y="0"/>
                    </a:moveTo>
                    <a:lnTo>
                      <a:pt x="4476546" y="0"/>
                    </a:lnTo>
                  </a:path>
                </a:pathLst>
              </a:custGeom>
              <a:noFill/>
              <a:ln w="3291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B5DA953A-E007-2046-853F-5E0A0FD09751}"/>
                  </a:ext>
                </a:extLst>
              </p:cNvPr>
              <p:cNvSpPr/>
              <p:nvPr/>
            </p:nvSpPr>
            <p:spPr>
              <a:xfrm>
                <a:off x="715142" y="2880432"/>
                <a:ext cx="4117" cy="175974"/>
              </a:xfrm>
              <a:custGeom>
                <a:avLst/>
                <a:gdLst>
                  <a:gd name="connsiteX0" fmla="*/ 0 w 4117"/>
                  <a:gd name="connsiteY0" fmla="*/ 175974 h 175974"/>
                  <a:gd name="connsiteX1" fmla="*/ 0 w 4117"/>
                  <a:gd name="connsiteY1" fmla="*/ 0 h 175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17" h="175974">
                    <a:moveTo>
                      <a:pt x="0" y="175974"/>
                    </a:moveTo>
                    <a:lnTo>
                      <a:pt x="0" y="0"/>
                    </a:lnTo>
                  </a:path>
                </a:pathLst>
              </a:custGeom>
              <a:noFill/>
              <a:ln w="3291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78F04474-B215-9243-B730-1312C5B3E435}"/>
                  </a:ext>
                </a:extLst>
              </p:cNvPr>
              <p:cNvSpPr/>
              <p:nvPr/>
            </p:nvSpPr>
            <p:spPr>
              <a:xfrm>
                <a:off x="5191688" y="2880432"/>
                <a:ext cx="4117" cy="175974"/>
              </a:xfrm>
              <a:custGeom>
                <a:avLst/>
                <a:gdLst>
                  <a:gd name="connsiteX0" fmla="*/ 0 w 4117"/>
                  <a:gd name="connsiteY0" fmla="*/ 175974 h 175974"/>
                  <a:gd name="connsiteX1" fmla="*/ 0 w 4117"/>
                  <a:gd name="connsiteY1" fmla="*/ 0 h 175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17" h="175974">
                    <a:moveTo>
                      <a:pt x="0" y="175974"/>
                    </a:moveTo>
                    <a:lnTo>
                      <a:pt x="0" y="0"/>
                    </a:lnTo>
                  </a:path>
                </a:pathLst>
              </a:custGeom>
              <a:noFill/>
              <a:ln w="3291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433A8A9D-920C-FE48-BB6A-D21E428FDE0D}"/>
                  </a:ext>
                </a:extLst>
              </p:cNvPr>
              <p:cNvSpPr/>
              <p:nvPr/>
            </p:nvSpPr>
            <p:spPr>
              <a:xfrm>
                <a:off x="5299452" y="2906252"/>
                <a:ext cx="1510029" cy="138430"/>
              </a:xfrm>
              <a:custGeom>
                <a:avLst/>
                <a:gdLst>
                  <a:gd name="connsiteX0" fmla="*/ 0 w 1510029"/>
                  <a:gd name="connsiteY0" fmla="*/ 138430 h 138430"/>
                  <a:gd name="connsiteX1" fmla="*/ 1510030 w 1510029"/>
                  <a:gd name="connsiteY1" fmla="*/ 138430 h 138430"/>
                  <a:gd name="connsiteX2" fmla="*/ 1510030 w 1510029"/>
                  <a:gd name="connsiteY2" fmla="*/ 0 h 138430"/>
                  <a:gd name="connsiteX3" fmla="*/ 0 w 1510029"/>
                  <a:gd name="connsiteY3" fmla="*/ 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0029" h="138430">
                    <a:moveTo>
                      <a:pt x="0" y="138430"/>
                    </a:moveTo>
                    <a:lnTo>
                      <a:pt x="1510030" y="138430"/>
                    </a:lnTo>
                    <a:lnTo>
                      <a:pt x="151003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1E94CB01-232A-0341-BB8C-967029526F18}"/>
                  </a:ext>
                </a:extLst>
              </p:cNvPr>
              <p:cNvSpPr/>
              <p:nvPr/>
            </p:nvSpPr>
            <p:spPr>
              <a:xfrm>
                <a:off x="5300962" y="2906252"/>
                <a:ext cx="1507008" cy="138430"/>
              </a:xfrm>
              <a:custGeom>
                <a:avLst/>
                <a:gdLst>
                  <a:gd name="connsiteX0" fmla="*/ 0 w 1507008"/>
                  <a:gd name="connsiteY0" fmla="*/ 138430 h 138430"/>
                  <a:gd name="connsiteX1" fmla="*/ 0 w 1507008"/>
                  <a:gd name="connsiteY1" fmla="*/ 138430 h 138430"/>
                  <a:gd name="connsiteX2" fmla="*/ 3020 w 1507008"/>
                  <a:gd name="connsiteY2" fmla="*/ 138430 h 138430"/>
                  <a:gd name="connsiteX3" fmla="*/ 6040 w 1507008"/>
                  <a:gd name="connsiteY3" fmla="*/ 138430 h 138430"/>
                  <a:gd name="connsiteX4" fmla="*/ 9060 w 1507008"/>
                  <a:gd name="connsiteY4" fmla="*/ 138430 h 138430"/>
                  <a:gd name="connsiteX5" fmla="*/ 12080 w 1507008"/>
                  <a:gd name="connsiteY5" fmla="*/ 138430 h 138430"/>
                  <a:gd name="connsiteX6" fmla="*/ 15100 w 1507008"/>
                  <a:gd name="connsiteY6" fmla="*/ 138430 h 138430"/>
                  <a:gd name="connsiteX7" fmla="*/ 18120 w 1507008"/>
                  <a:gd name="connsiteY7" fmla="*/ 138430 h 138430"/>
                  <a:gd name="connsiteX8" fmla="*/ 21140 w 1507008"/>
                  <a:gd name="connsiteY8" fmla="*/ 138430 h 138430"/>
                  <a:gd name="connsiteX9" fmla="*/ 24160 w 1507008"/>
                  <a:gd name="connsiteY9" fmla="*/ 138430 h 138430"/>
                  <a:gd name="connsiteX10" fmla="*/ 27181 w 1507008"/>
                  <a:gd name="connsiteY10" fmla="*/ 138430 h 138430"/>
                  <a:gd name="connsiteX11" fmla="*/ 30201 w 1507008"/>
                  <a:gd name="connsiteY11" fmla="*/ 138430 h 138430"/>
                  <a:gd name="connsiteX12" fmla="*/ 33221 w 1507008"/>
                  <a:gd name="connsiteY12" fmla="*/ 138430 h 138430"/>
                  <a:gd name="connsiteX13" fmla="*/ 36241 w 1507008"/>
                  <a:gd name="connsiteY13" fmla="*/ 138430 h 138430"/>
                  <a:gd name="connsiteX14" fmla="*/ 39261 w 1507008"/>
                  <a:gd name="connsiteY14" fmla="*/ 138430 h 138430"/>
                  <a:gd name="connsiteX15" fmla="*/ 42281 w 1507008"/>
                  <a:gd name="connsiteY15" fmla="*/ 138430 h 138430"/>
                  <a:gd name="connsiteX16" fmla="*/ 45301 w 1507008"/>
                  <a:gd name="connsiteY16" fmla="*/ 138430 h 138430"/>
                  <a:gd name="connsiteX17" fmla="*/ 48321 w 1507008"/>
                  <a:gd name="connsiteY17" fmla="*/ 138430 h 138430"/>
                  <a:gd name="connsiteX18" fmla="*/ 51341 w 1507008"/>
                  <a:gd name="connsiteY18" fmla="*/ 138430 h 138430"/>
                  <a:gd name="connsiteX19" fmla="*/ 54361 w 1507008"/>
                  <a:gd name="connsiteY19" fmla="*/ 138430 h 138430"/>
                  <a:gd name="connsiteX20" fmla="*/ 57381 w 1507008"/>
                  <a:gd name="connsiteY20" fmla="*/ 138430 h 138430"/>
                  <a:gd name="connsiteX21" fmla="*/ 60401 w 1507008"/>
                  <a:gd name="connsiteY21" fmla="*/ 138430 h 138430"/>
                  <a:gd name="connsiteX22" fmla="*/ 63421 w 1507008"/>
                  <a:gd name="connsiteY22" fmla="*/ 138430 h 138430"/>
                  <a:gd name="connsiteX23" fmla="*/ 66441 w 1507008"/>
                  <a:gd name="connsiteY23" fmla="*/ 138430 h 138430"/>
                  <a:gd name="connsiteX24" fmla="*/ 69461 w 1507008"/>
                  <a:gd name="connsiteY24" fmla="*/ 138430 h 138430"/>
                  <a:gd name="connsiteX25" fmla="*/ 72481 w 1507008"/>
                  <a:gd name="connsiteY25" fmla="*/ 138430 h 138430"/>
                  <a:gd name="connsiteX26" fmla="*/ 75502 w 1507008"/>
                  <a:gd name="connsiteY26" fmla="*/ 138430 h 138430"/>
                  <a:gd name="connsiteX27" fmla="*/ 78522 w 1507008"/>
                  <a:gd name="connsiteY27" fmla="*/ 138430 h 138430"/>
                  <a:gd name="connsiteX28" fmla="*/ 81542 w 1507008"/>
                  <a:gd name="connsiteY28" fmla="*/ 138430 h 138430"/>
                  <a:gd name="connsiteX29" fmla="*/ 84562 w 1507008"/>
                  <a:gd name="connsiteY29" fmla="*/ 138430 h 138430"/>
                  <a:gd name="connsiteX30" fmla="*/ 87582 w 1507008"/>
                  <a:gd name="connsiteY30" fmla="*/ 138430 h 138430"/>
                  <a:gd name="connsiteX31" fmla="*/ 90602 w 1507008"/>
                  <a:gd name="connsiteY31" fmla="*/ 138430 h 138430"/>
                  <a:gd name="connsiteX32" fmla="*/ 93622 w 1507008"/>
                  <a:gd name="connsiteY32" fmla="*/ 138430 h 138430"/>
                  <a:gd name="connsiteX33" fmla="*/ 96642 w 1507008"/>
                  <a:gd name="connsiteY33" fmla="*/ 138430 h 138430"/>
                  <a:gd name="connsiteX34" fmla="*/ 99662 w 1507008"/>
                  <a:gd name="connsiteY34" fmla="*/ 138430 h 138430"/>
                  <a:gd name="connsiteX35" fmla="*/ 102682 w 1507008"/>
                  <a:gd name="connsiteY35" fmla="*/ 138430 h 138430"/>
                  <a:gd name="connsiteX36" fmla="*/ 105702 w 1507008"/>
                  <a:gd name="connsiteY36" fmla="*/ 138430 h 138430"/>
                  <a:gd name="connsiteX37" fmla="*/ 108722 w 1507008"/>
                  <a:gd name="connsiteY37" fmla="*/ 138430 h 138430"/>
                  <a:gd name="connsiteX38" fmla="*/ 111742 w 1507008"/>
                  <a:gd name="connsiteY38" fmla="*/ 138430 h 138430"/>
                  <a:gd name="connsiteX39" fmla="*/ 114762 w 1507008"/>
                  <a:gd name="connsiteY39" fmla="*/ 138430 h 138430"/>
                  <a:gd name="connsiteX40" fmla="*/ 117782 w 1507008"/>
                  <a:gd name="connsiteY40" fmla="*/ 138430 h 138430"/>
                  <a:gd name="connsiteX41" fmla="*/ 120802 w 1507008"/>
                  <a:gd name="connsiteY41" fmla="*/ 138430 h 138430"/>
                  <a:gd name="connsiteX42" fmla="*/ 123822 w 1507008"/>
                  <a:gd name="connsiteY42" fmla="*/ 138430 h 138430"/>
                  <a:gd name="connsiteX43" fmla="*/ 126843 w 1507008"/>
                  <a:gd name="connsiteY43" fmla="*/ 138430 h 138430"/>
                  <a:gd name="connsiteX44" fmla="*/ 129863 w 1507008"/>
                  <a:gd name="connsiteY44" fmla="*/ 138430 h 138430"/>
                  <a:gd name="connsiteX45" fmla="*/ 132883 w 1507008"/>
                  <a:gd name="connsiteY45" fmla="*/ 138430 h 138430"/>
                  <a:gd name="connsiteX46" fmla="*/ 135903 w 1507008"/>
                  <a:gd name="connsiteY46" fmla="*/ 138430 h 138430"/>
                  <a:gd name="connsiteX47" fmla="*/ 138923 w 1507008"/>
                  <a:gd name="connsiteY47" fmla="*/ 138430 h 138430"/>
                  <a:gd name="connsiteX48" fmla="*/ 141943 w 1507008"/>
                  <a:gd name="connsiteY48" fmla="*/ 138430 h 138430"/>
                  <a:gd name="connsiteX49" fmla="*/ 144963 w 1507008"/>
                  <a:gd name="connsiteY49" fmla="*/ 138430 h 138430"/>
                  <a:gd name="connsiteX50" fmla="*/ 147983 w 1507008"/>
                  <a:gd name="connsiteY50" fmla="*/ 138430 h 138430"/>
                  <a:gd name="connsiteX51" fmla="*/ 151003 w 1507008"/>
                  <a:gd name="connsiteY51" fmla="*/ 138430 h 138430"/>
                  <a:gd name="connsiteX52" fmla="*/ 154023 w 1507008"/>
                  <a:gd name="connsiteY52" fmla="*/ 138430 h 138430"/>
                  <a:gd name="connsiteX53" fmla="*/ 157043 w 1507008"/>
                  <a:gd name="connsiteY53" fmla="*/ 138430 h 138430"/>
                  <a:gd name="connsiteX54" fmla="*/ 160063 w 1507008"/>
                  <a:gd name="connsiteY54" fmla="*/ 138430 h 138430"/>
                  <a:gd name="connsiteX55" fmla="*/ 163083 w 1507008"/>
                  <a:gd name="connsiteY55" fmla="*/ 138430 h 138430"/>
                  <a:gd name="connsiteX56" fmla="*/ 166103 w 1507008"/>
                  <a:gd name="connsiteY56" fmla="*/ 138430 h 138430"/>
                  <a:gd name="connsiteX57" fmla="*/ 169123 w 1507008"/>
                  <a:gd name="connsiteY57" fmla="*/ 138430 h 138430"/>
                  <a:gd name="connsiteX58" fmla="*/ 172143 w 1507008"/>
                  <a:gd name="connsiteY58" fmla="*/ 138430 h 138430"/>
                  <a:gd name="connsiteX59" fmla="*/ 175163 w 1507008"/>
                  <a:gd name="connsiteY59" fmla="*/ 138430 h 138430"/>
                  <a:gd name="connsiteX60" fmla="*/ 178184 w 1507008"/>
                  <a:gd name="connsiteY60" fmla="*/ 138430 h 138430"/>
                  <a:gd name="connsiteX61" fmla="*/ 181204 w 1507008"/>
                  <a:gd name="connsiteY61" fmla="*/ 138430 h 138430"/>
                  <a:gd name="connsiteX62" fmla="*/ 184224 w 1507008"/>
                  <a:gd name="connsiteY62" fmla="*/ 138430 h 138430"/>
                  <a:gd name="connsiteX63" fmla="*/ 187244 w 1507008"/>
                  <a:gd name="connsiteY63" fmla="*/ 138430 h 138430"/>
                  <a:gd name="connsiteX64" fmla="*/ 190264 w 1507008"/>
                  <a:gd name="connsiteY64" fmla="*/ 138430 h 138430"/>
                  <a:gd name="connsiteX65" fmla="*/ 193284 w 1507008"/>
                  <a:gd name="connsiteY65" fmla="*/ 138430 h 138430"/>
                  <a:gd name="connsiteX66" fmla="*/ 196304 w 1507008"/>
                  <a:gd name="connsiteY66" fmla="*/ 138430 h 138430"/>
                  <a:gd name="connsiteX67" fmla="*/ 199324 w 1507008"/>
                  <a:gd name="connsiteY67" fmla="*/ 138430 h 138430"/>
                  <a:gd name="connsiteX68" fmla="*/ 202344 w 1507008"/>
                  <a:gd name="connsiteY68" fmla="*/ 138430 h 138430"/>
                  <a:gd name="connsiteX69" fmla="*/ 205364 w 1507008"/>
                  <a:gd name="connsiteY69" fmla="*/ 138430 h 138430"/>
                  <a:gd name="connsiteX70" fmla="*/ 208384 w 1507008"/>
                  <a:gd name="connsiteY70" fmla="*/ 138430 h 138430"/>
                  <a:gd name="connsiteX71" fmla="*/ 211404 w 1507008"/>
                  <a:gd name="connsiteY71" fmla="*/ 138430 h 138430"/>
                  <a:gd name="connsiteX72" fmla="*/ 214424 w 1507008"/>
                  <a:gd name="connsiteY72" fmla="*/ 138430 h 138430"/>
                  <a:gd name="connsiteX73" fmla="*/ 217444 w 1507008"/>
                  <a:gd name="connsiteY73" fmla="*/ 138430 h 138430"/>
                  <a:gd name="connsiteX74" fmla="*/ 220464 w 1507008"/>
                  <a:gd name="connsiteY74" fmla="*/ 138430 h 138430"/>
                  <a:gd name="connsiteX75" fmla="*/ 223484 w 1507008"/>
                  <a:gd name="connsiteY75" fmla="*/ 138430 h 138430"/>
                  <a:gd name="connsiteX76" fmla="*/ 226504 w 1507008"/>
                  <a:gd name="connsiteY76" fmla="*/ 138430 h 138430"/>
                  <a:gd name="connsiteX77" fmla="*/ 229525 w 1507008"/>
                  <a:gd name="connsiteY77" fmla="*/ 138430 h 138430"/>
                  <a:gd name="connsiteX78" fmla="*/ 232545 w 1507008"/>
                  <a:gd name="connsiteY78" fmla="*/ 138430 h 138430"/>
                  <a:gd name="connsiteX79" fmla="*/ 235565 w 1507008"/>
                  <a:gd name="connsiteY79" fmla="*/ 138430 h 138430"/>
                  <a:gd name="connsiteX80" fmla="*/ 238585 w 1507008"/>
                  <a:gd name="connsiteY80" fmla="*/ 138430 h 138430"/>
                  <a:gd name="connsiteX81" fmla="*/ 241605 w 1507008"/>
                  <a:gd name="connsiteY81" fmla="*/ 138430 h 138430"/>
                  <a:gd name="connsiteX82" fmla="*/ 244625 w 1507008"/>
                  <a:gd name="connsiteY82" fmla="*/ 138430 h 138430"/>
                  <a:gd name="connsiteX83" fmla="*/ 247645 w 1507008"/>
                  <a:gd name="connsiteY83" fmla="*/ 138430 h 138430"/>
                  <a:gd name="connsiteX84" fmla="*/ 250665 w 1507008"/>
                  <a:gd name="connsiteY84" fmla="*/ 138430 h 138430"/>
                  <a:gd name="connsiteX85" fmla="*/ 253685 w 1507008"/>
                  <a:gd name="connsiteY85" fmla="*/ 138430 h 138430"/>
                  <a:gd name="connsiteX86" fmla="*/ 256705 w 1507008"/>
                  <a:gd name="connsiteY86" fmla="*/ 138430 h 138430"/>
                  <a:gd name="connsiteX87" fmla="*/ 259725 w 1507008"/>
                  <a:gd name="connsiteY87" fmla="*/ 138430 h 138430"/>
                  <a:gd name="connsiteX88" fmla="*/ 262745 w 1507008"/>
                  <a:gd name="connsiteY88" fmla="*/ 138430 h 138430"/>
                  <a:gd name="connsiteX89" fmla="*/ 265765 w 1507008"/>
                  <a:gd name="connsiteY89" fmla="*/ 138430 h 138430"/>
                  <a:gd name="connsiteX90" fmla="*/ 268785 w 1507008"/>
                  <a:gd name="connsiteY90" fmla="*/ 138430 h 138430"/>
                  <a:gd name="connsiteX91" fmla="*/ 271805 w 1507008"/>
                  <a:gd name="connsiteY91" fmla="*/ 138430 h 138430"/>
                  <a:gd name="connsiteX92" fmla="*/ 274825 w 1507008"/>
                  <a:gd name="connsiteY92" fmla="*/ 138430 h 138430"/>
                  <a:gd name="connsiteX93" fmla="*/ 277846 w 1507008"/>
                  <a:gd name="connsiteY93" fmla="*/ 138430 h 138430"/>
                  <a:gd name="connsiteX94" fmla="*/ 280866 w 1507008"/>
                  <a:gd name="connsiteY94" fmla="*/ 138430 h 138430"/>
                  <a:gd name="connsiteX95" fmla="*/ 283886 w 1507008"/>
                  <a:gd name="connsiteY95" fmla="*/ 138430 h 138430"/>
                  <a:gd name="connsiteX96" fmla="*/ 286906 w 1507008"/>
                  <a:gd name="connsiteY96" fmla="*/ 138430 h 138430"/>
                  <a:gd name="connsiteX97" fmla="*/ 289926 w 1507008"/>
                  <a:gd name="connsiteY97" fmla="*/ 138430 h 138430"/>
                  <a:gd name="connsiteX98" fmla="*/ 292946 w 1507008"/>
                  <a:gd name="connsiteY98" fmla="*/ 138430 h 138430"/>
                  <a:gd name="connsiteX99" fmla="*/ 295966 w 1507008"/>
                  <a:gd name="connsiteY99" fmla="*/ 138430 h 138430"/>
                  <a:gd name="connsiteX100" fmla="*/ 298986 w 1507008"/>
                  <a:gd name="connsiteY100" fmla="*/ 138430 h 138430"/>
                  <a:gd name="connsiteX101" fmla="*/ 302006 w 1507008"/>
                  <a:gd name="connsiteY101" fmla="*/ 138430 h 138430"/>
                  <a:gd name="connsiteX102" fmla="*/ 305026 w 1507008"/>
                  <a:gd name="connsiteY102" fmla="*/ 138430 h 138430"/>
                  <a:gd name="connsiteX103" fmla="*/ 308046 w 1507008"/>
                  <a:gd name="connsiteY103" fmla="*/ 138430 h 138430"/>
                  <a:gd name="connsiteX104" fmla="*/ 311066 w 1507008"/>
                  <a:gd name="connsiteY104" fmla="*/ 138430 h 138430"/>
                  <a:gd name="connsiteX105" fmla="*/ 314086 w 1507008"/>
                  <a:gd name="connsiteY105" fmla="*/ 138430 h 138430"/>
                  <a:gd name="connsiteX106" fmla="*/ 317106 w 1507008"/>
                  <a:gd name="connsiteY106" fmla="*/ 138430 h 138430"/>
                  <a:gd name="connsiteX107" fmla="*/ 320126 w 1507008"/>
                  <a:gd name="connsiteY107" fmla="*/ 138430 h 138430"/>
                  <a:gd name="connsiteX108" fmla="*/ 323146 w 1507008"/>
                  <a:gd name="connsiteY108" fmla="*/ 138430 h 138430"/>
                  <a:gd name="connsiteX109" fmla="*/ 326166 w 1507008"/>
                  <a:gd name="connsiteY109" fmla="*/ 138430 h 138430"/>
                  <a:gd name="connsiteX110" fmla="*/ 329187 w 1507008"/>
                  <a:gd name="connsiteY110" fmla="*/ 138430 h 138430"/>
                  <a:gd name="connsiteX111" fmla="*/ 332207 w 1507008"/>
                  <a:gd name="connsiteY111" fmla="*/ 138430 h 138430"/>
                  <a:gd name="connsiteX112" fmla="*/ 335227 w 1507008"/>
                  <a:gd name="connsiteY112" fmla="*/ 138430 h 138430"/>
                  <a:gd name="connsiteX113" fmla="*/ 338247 w 1507008"/>
                  <a:gd name="connsiteY113" fmla="*/ 138430 h 138430"/>
                  <a:gd name="connsiteX114" fmla="*/ 341267 w 1507008"/>
                  <a:gd name="connsiteY114" fmla="*/ 138430 h 138430"/>
                  <a:gd name="connsiteX115" fmla="*/ 344287 w 1507008"/>
                  <a:gd name="connsiteY115" fmla="*/ 138430 h 138430"/>
                  <a:gd name="connsiteX116" fmla="*/ 347307 w 1507008"/>
                  <a:gd name="connsiteY116" fmla="*/ 138430 h 138430"/>
                  <a:gd name="connsiteX117" fmla="*/ 350327 w 1507008"/>
                  <a:gd name="connsiteY117" fmla="*/ 138430 h 138430"/>
                  <a:gd name="connsiteX118" fmla="*/ 353347 w 1507008"/>
                  <a:gd name="connsiteY118" fmla="*/ 138430 h 138430"/>
                  <a:gd name="connsiteX119" fmla="*/ 356367 w 1507008"/>
                  <a:gd name="connsiteY119" fmla="*/ 138430 h 138430"/>
                  <a:gd name="connsiteX120" fmla="*/ 359387 w 1507008"/>
                  <a:gd name="connsiteY120" fmla="*/ 138430 h 138430"/>
                  <a:gd name="connsiteX121" fmla="*/ 362407 w 1507008"/>
                  <a:gd name="connsiteY121" fmla="*/ 138430 h 138430"/>
                  <a:gd name="connsiteX122" fmla="*/ 365427 w 1507008"/>
                  <a:gd name="connsiteY122" fmla="*/ 138430 h 138430"/>
                  <a:gd name="connsiteX123" fmla="*/ 368447 w 1507008"/>
                  <a:gd name="connsiteY123" fmla="*/ 138430 h 138430"/>
                  <a:gd name="connsiteX124" fmla="*/ 371467 w 1507008"/>
                  <a:gd name="connsiteY124" fmla="*/ 138430 h 138430"/>
                  <a:gd name="connsiteX125" fmla="*/ 374487 w 1507008"/>
                  <a:gd name="connsiteY125" fmla="*/ 138430 h 138430"/>
                  <a:gd name="connsiteX126" fmla="*/ 377508 w 1507008"/>
                  <a:gd name="connsiteY126" fmla="*/ 138430 h 138430"/>
                  <a:gd name="connsiteX127" fmla="*/ 380528 w 1507008"/>
                  <a:gd name="connsiteY127" fmla="*/ 138430 h 138430"/>
                  <a:gd name="connsiteX128" fmla="*/ 383548 w 1507008"/>
                  <a:gd name="connsiteY128" fmla="*/ 138430 h 138430"/>
                  <a:gd name="connsiteX129" fmla="*/ 386568 w 1507008"/>
                  <a:gd name="connsiteY129" fmla="*/ 138430 h 138430"/>
                  <a:gd name="connsiteX130" fmla="*/ 389588 w 1507008"/>
                  <a:gd name="connsiteY130" fmla="*/ 138430 h 138430"/>
                  <a:gd name="connsiteX131" fmla="*/ 392608 w 1507008"/>
                  <a:gd name="connsiteY131" fmla="*/ 138430 h 138430"/>
                  <a:gd name="connsiteX132" fmla="*/ 395628 w 1507008"/>
                  <a:gd name="connsiteY132" fmla="*/ 138430 h 138430"/>
                  <a:gd name="connsiteX133" fmla="*/ 398648 w 1507008"/>
                  <a:gd name="connsiteY133" fmla="*/ 138430 h 138430"/>
                  <a:gd name="connsiteX134" fmla="*/ 401668 w 1507008"/>
                  <a:gd name="connsiteY134" fmla="*/ 138430 h 138430"/>
                  <a:gd name="connsiteX135" fmla="*/ 404688 w 1507008"/>
                  <a:gd name="connsiteY135" fmla="*/ 138430 h 138430"/>
                  <a:gd name="connsiteX136" fmla="*/ 407708 w 1507008"/>
                  <a:gd name="connsiteY136" fmla="*/ 138430 h 138430"/>
                  <a:gd name="connsiteX137" fmla="*/ 410728 w 1507008"/>
                  <a:gd name="connsiteY137" fmla="*/ 138430 h 138430"/>
                  <a:gd name="connsiteX138" fmla="*/ 413748 w 1507008"/>
                  <a:gd name="connsiteY138" fmla="*/ 138430 h 138430"/>
                  <a:gd name="connsiteX139" fmla="*/ 416768 w 1507008"/>
                  <a:gd name="connsiteY139" fmla="*/ 138430 h 138430"/>
                  <a:gd name="connsiteX140" fmla="*/ 419788 w 1507008"/>
                  <a:gd name="connsiteY140" fmla="*/ 138430 h 138430"/>
                  <a:gd name="connsiteX141" fmla="*/ 422808 w 1507008"/>
                  <a:gd name="connsiteY141" fmla="*/ 138430 h 138430"/>
                  <a:gd name="connsiteX142" fmla="*/ 425828 w 1507008"/>
                  <a:gd name="connsiteY142" fmla="*/ 138430 h 138430"/>
                  <a:gd name="connsiteX143" fmla="*/ 428849 w 1507008"/>
                  <a:gd name="connsiteY143" fmla="*/ 138430 h 138430"/>
                  <a:gd name="connsiteX144" fmla="*/ 431869 w 1507008"/>
                  <a:gd name="connsiteY144" fmla="*/ 138430 h 138430"/>
                  <a:gd name="connsiteX145" fmla="*/ 434889 w 1507008"/>
                  <a:gd name="connsiteY145" fmla="*/ 138430 h 138430"/>
                  <a:gd name="connsiteX146" fmla="*/ 437909 w 1507008"/>
                  <a:gd name="connsiteY146" fmla="*/ 138430 h 138430"/>
                  <a:gd name="connsiteX147" fmla="*/ 440929 w 1507008"/>
                  <a:gd name="connsiteY147" fmla="*/ 138430 h 138430"/>
                  <a:gd name="connsiteX148" fmla="*/ 443949 w 1507008"/>
                  <a:gd name="connsiteY148" fmla="*/ 138430 h 138430"/>
                  <a:gd name="connsiteX149" fmla="*/ 446969 w 1507008"/>
                  <a:gd name="connsiteY149" fmla="*/ 138430 h 138430"/>
                  <a:gd name="connsiteX150" fmla="*/ 449989 w 1507008"/>
                  <a:gd name="connsiteY150" fmla="*/ 138430 h 138430"/>
                  <a:gd name="connsiteX151" fmla="*/ 453009 w 1507008"/>
                  <a:gd name="connsiteY151" fmla="*/ 138430 h 138430"/>
                  <a:gd name="connsiteX152" fmla="*/ 456029 w 1507008"/>
                  <a:gd name="connsiteY152" fmla="*/ 138430 h 138430"/>
                  <a:gd name="connsiteX153" fmla="*/ 459049 w 1507008"/>
                  <a:gd name="connsiteY153" fmla="*/ 138430 h 138430"/>
                  <a:gd name="connsiteX154" fmla="*/ 462069 w 1507008"/>
                  <a:gd name="connsiteY154" fmla="*/ 138430 h 138430"/>
                  <a:gd name="connsiteX155" fmla="*/ 465089 w 1507008"/>
                  <a:gd name="connsiteY155" fmla="*/ 138430 h 138430"/>
                  <a:gd name="connsiteX156" fmla="*/ 468109 w 1507008"/>
                  <a:gd name="connsiteY156" fmla="*/ 137366 h 138430"/>
                  <a:gd name="connsiteX157" fmla="*/ 471129 w 1507008"/>
                  <a:gd name="connsiteY157" fmla="*/ 135232 h 138430"/>
                  <a:gd name="connsiteX158" fmla="*/ 474149 w 1507008"/>
                  <a:gd name="connsiteY158" fmla="*/ 133099 h 138430"/>
                  <a:gd name="connsiteX159" fmla="*/ 477169 w 1507008"/>
                  <a:gd name="connsiteY159" fmla="*/ 130966 h 138430"/>
                  <a:gd name="connsiteX160" fmla="*/ 480190 w 1507008"/>
                  <a:gd name="connsiteY160" fmla="*/ 128836 h 138430"/>
                  <a:gd name="connsiteX161" fmla="*/ 483210 w 1507008"/>
                  <a:gd name="connsiteY161" fmla="*/ 126708 h 138430"/>
                  <a:gd name="connsiteX162" fmla="*/ 486230 w 1507008"/>
                  <a:gd name="connsiteY162" fmla="*/ 124582 h 138430"/>
                  <a:gd name="connsiteX163" fmla="*/ 489250 w 1507008"/>
                  <a:gd name="connsiteY163" fmla="*/ 122458 h 138430"/>
                  <a:gd name="connsiteX164" fmla="*/ 492270 w 1507008"/>
                  <a:gd name="connsiteY164" fmla="*/ 120339 h 138430"/>
                  <a:gd name="connsiteX165" fmla="*/ 495290 w 1507008"/>
                  <a:gd name="connsiteY165" fmla="*/ 118222 h 138430"/>
                  <a:gd name="connsiteX166" fmla="*/ 498310 w 1507008"/>
                  <a:gd name="connsiteY166" fmla="*/ 116110 h 138430"/>
                  <a:gd name="connsiteX167" fmla="*/ 501330 w 1507008"/>
                  <a:gd name="connsiteY167" fmla="*/ 114003 h 138430"/>
                  <a:gd name="connsiteX168" fmla="*/ 504350 w 1507008"/>
                  <a:gd name="connsiteY168" fmla="*/ 111901 h 138430"/>
                  <a:gd name="connsiteX169" fmla="*/ 507370 w 1507008"/>
                  <a:gd name="connsiteY169" fmla="*/ 109804 h 138430"/>
                  <a:gd name="connsiteX170" fmla="*/ 510390 w 1507008"/>
                  <a:gd name="connsiteY170" fmla="*/ 107714 h 138430"/>
                  <a:gd name="connsiteX171" fmla="*/ 513410 w 1507008"/>
                  <a:gd name="connsiteY171" fmla="*/ 105630 h 138430"/>
                  <a:gd name="connsiteX172" fmla="*/ 516430 w 1507008"/>
                  <a:gd name="connsiteY172" fmla="*/ 103553 h 138430"/>
                  <a:gd name="connsiteX173" fmla="*/ 519450 w 1507008"/>
                  <a:gd name="connsiteY173" fmla="*/ 101483 h 138430"/>
                  <a:gd name="connsiteX174" fmla="*/ 522470 w 1507008"/>
                  <a:gd name="connsiteY174" fmla="*/ 99422 h 138430"/>
                  <a:gd name="connsiteX175" fmla="*/ 525490 w 1507008"/>
                  <a:gd name="connsiteY175" fmla="*/ 97370 h 138430"/>
                  <a:gd name="connsiteX176" fmla="*/ 528511 w 1507008"/>
                  <a:gd name="connsiteY176" fmla="*/ 95326 h 138430"/>
                  <a:gd name="connsiteX177" fmla="*/ 531531 w 1507008"/>
                  <a:gd name="connsiteY177" fmla="*/ 93292 h 138430"/>
                  <a:gd name="connsiteX178" fmla="*/ 534551 w 1507008"/>
                  <a:gd name="connsiteY178" fmla="*/ 91267 h 138430"/>
                  <a:gd name="connsiteX179" fmla="*/ 537571 w 1507008"/>
                  <a:gd name="connsiteY179" fmla="*/ 89253 h 138430"/>
                  <a:gd name="connsiteX180" fmla="*/ 540591 w 1507008"/>
                  <a:gd name="connsiteY180" fmla="*/ 87249 h 138430"/>
                  <a:gd name="connsiteX181" fmla="*/ 543611 w 1507008"/>
                  <a:gd name="connsiteY181" fmla="*/ 85258 h 138430"/>
                  <a:gd name="connsiteX182" fmla="*/ 546631 w 1507008"/>
                  <a:gd name="connsiteY182" fmla="*/ 83278 h 138430"/>
                  <a:gd name="connsiteX183" fmla="*/ 549651 w 1507008"/>
                  <a:gd name="connsiteY183" fmla="*/ 81310 h 138430"/>
                  <a:gd name="connsiteX184" fmla="*/ 552671 w 1507008"/>
                  <a:gd name="connsiteY184" fmla="*/ 79355 h 138430"/>
                  <a:gd name="connsiteX185" fmla="*/ 555691 w 1507008"/>
                  <a:gd name="connsiteY185" fmla="*/ 77414 h 138430"/>
                  <a:gd name="connsiteX186" fmla="*/ 558711 w 1507008"/>
                  <a:gd name="connsiteY186" fmla="*/ 75486 h 138430"/>
                  <a:gd name="connsiteX187" fmla="*/ 561731 w 1507008"/>
                  <a:gd name="connsiteY187" fmla="*/ 73572 h 138430"/>
                  <a:gd name="connsiteX188" fmla="*/ 564751 w 1507008"/>
                  <a:gd name="connsiteY188" fmla="*/ 71674 h 138430"/>
                  <a:gd name="connsiteX189" fmla="*/ 567771 w 1507008"/>
                  <a:gd name="connsiteY189" fmla="*/ 69790 h 138430"/>
                  <a:gd name="connsiteX190" fmla="*/ 570791 w 1507008"/>
                  <a:gd name="connsiteY190" fmla="*/ 67923 h 138430"/>
                  <a:gd name="connsiteX191" fmla="*/ 573811 w 1507008"/>
                  <a:gd name="connsiteY191" fmla="*/ 66072 h 138430"/>
                  <a:gd name="connsiteX192" fmla="*/ 576831 w 1507008"/>
                  <a:gd name="connsiteY192" fmla="*/ 64237 h 138430"/>
                  <a:gd name="connsiteX193" fmla="*/ 579852 w 1507008"/>
                  <a:gd name="connsiteY193" fmla="*/ 62419 h 138430"/>
                  <a:gd name="connsiteX194" fmla="*/ 582872 w 1507008"/>
                  <a:gd name="connsiteY194" fmla="*/ 60620 h 138430"/>
                  <a:gd name="connsiteX195" fmla="*/ 585892 w 1507008"/>
                  <a:gd name="connsiteY195" fmla="*/ 58838 h 138430"/>
                  <a:gd name="connsiteX196" fmla="*/ 588912 w 1507008"/>
                  <a:gd name="connsiteY196" fmla="*/ 57074 h 138430"/>
                  <a:gd name="connsiteX197" fmla="*/ 591932 w 1507008"/>
                  <a:gd name="connsiteY197" fmla="*/ 55330 h 138430"/>
                  <a:gd name="connsiteX198" fmla="*/ 594952 w 1507008"/>
                  <a:gd name="connsiteY198" fmla="*/ 53605 h 138430"/>
                  <a:gd name="connsiteX199" fmla="*/ 597972 w 1507008"/>
                  <a:gd name="connsiteY199" fmla="*/ 51901 h 138430"/>
                  <a:gd name="connsiteX200" fmla="*/ 600992 w 1507008"/>
                  <a:gd name="connsiteY200" fmla="*/ 50216 h 138430"/>
                  <a:gd name="connsiteX201" fmla="*/ 604012 w 1507008"/>
                  <a:gd name="connsiteY201" fmla="*/ 48553 h 138430"/>
                  <a:gd name="connsiteX202" fmla="*/ 607032 w 1507008"/>
                  <a:gd name="connsiteY202" fmla="*/ 46911 h 138430"/>
                  <a:gd name="connsiteX203" fmla="*/ 610052 w 1507008"/>
                  <a:gd name="connsiteY203" fmla="*/ 45291 h 138430"/>
                  <a:gd name="connsiteX204" fmla="*/ 613072 w 1507008"/>
                  <a:gd name="connsiteY204" fmla="*/ 43692 h 138430"/>
                  <a:gd name="connsiteX205" fmla="*/ 616092 w 1507008"/>
                  <a:gd name="connsiteY205" fmla="*/ 42117 h 138430"/>
                  <a:gd name="connsiteX206" fmla="*/ 619112 w 1507008"/>
                  <a:gd name="connsiteY206" fmla="*/ 40564 h 138430"/>
                  <a:gd name="connsiteX207" fmla="*/ 622132 w 1507008"/>
                  <a:gd name="connsiteY207" fmla="*/ 39035 h 138430"/>
                  <a:gd name="connsiteX208" fmla="*/ 625152 w 1507008"/>
                  <a:gd name="connsiteY208" fmla="*/ 37530 h 138430"/>
                  <a:gd name="connsiteX209" fmla="*/ 628173 w 1507008"/>
                  <a:gd name="connsiteY209" fmla="*/ 36049 h 138430"/>
                  <a:gd name="connsiteX210" fmla="*/ 631193 w 1507008"/>
                  <a:gd name="connsiteY210" fmla="*/ 34594 h 138430"/>
                  <a:gd name="connsiteX211" fmla="*/ 634213 w 1507008"/>
                  <a:gd name="connsiteY211" fmla="*/ 33162 h 138430"/>
                  <a:gd name="connsiteX212" fmla="*/ 637233 w 1507008"/>
                  <a:gd name="connsiteY212" fmla="*/ 31758 h 138430"/>
                  <a:gd name="connsiteX213" fmla="*/ 640253 w 1507008"/>
                  <a:gd name="connsiteY213" fmla="*/ 30378 h 138430"/>
                  <a:gd name="connsiteX214" fmla="*/ 643273 w 1507008"/>
                  <a:gd name="connsiteY214" fmla="*/ 29026 h 138430"/>
                  <a:gd name="connsiteX215" fmla="*/ 646293 w 1507008"/>
                  <a:gd name="connsiteY215" fmla="*/ 27699 h 138430"/>
                  <a:gd name="connsiteX216" fmla="*/ 649313 w 1507008"/>
                  <a:gd name="connsiteY216" fmla="*/ 26399 h 138430"/>
                  <a:gd name="connsiteX217" fmla="*/ 652333 w 1507008"/>
                  <a:gd name="connsiteY217" fmla="*/ 25128 h 138430"/>
                  <a:gd name="connsiteX218" fmla="*/ 655353 w 1507008"/>
                  <a:gd name="connsiteY218" fmla="*/ 23885 h 138430"/>
                  <a:gd name="connsiteX219" fmla="*/ 658373 w 1507008"/>
                  <a:gd name="connsiteY219" fmla="*/ 22668 h 138430"/>
                  <a:gd name="connsiteX220" fmla="*/ 661393 w 1507008"/>
                  <a:gd name="connsiteY220" fmla="*/ 21482 h 138430"/>
                  <a:gd name="connsiteX221" fmla="*/ 664413 w 1507008"/>
                  <a:gd name="connsiteY221" fmla="*/ 20324 h 138430"/>
                  <a:gd name="connsiteX222" fmla="*/ 667433 w 1507008"/>
                  <a:gd name="connsiteY222" fmla="*/ 19195 h 138430"/>
                  <a:gd name="connsiteX223" fmla="*/ 670453 w 1507008"/>
                  <a:gd name="connsiteY223" fmla="*/ 18095 h 138430"/>
                  <a:gd name="connsiteX224" fmla="*/ 673473 w 1507008"/>
                  <a:gd name="connsiteY224" fmla="*/ 17026 h 138430"/>
                  <a:gd name="connsiteX225" fmla="*/ 676493 w 1507008"/>
                  <a:gd name="connsiteY225" fmla="*/ 15985 h 138430"/>
                  <a:gd name="connsiteX226" fmla="*/ 679513 w 1507008"/>
                  <a:gd name="connsiteY226" fmla="*/ 14977 h 138430"/>
                  <a:gd name="connsiteX227" fmla="*/ 682534 w 1507008"/>
                  <a:gd name="connsiteY227" fmla="*/ 13998 h 138430"/>
                  <a:gd name="connsiteX228" fmla="*/ 685554 w 1507008"/>
                  <a:gd name="connsiteY228" fmla="*/ 13051 h 138430"/>
                  <a:gd name="connsiteX229" fmla="*/ 688574 w 1507008"/>
                  <a:gd name="connsiteY229" fmla="*/ 12135 h 138430"/>
                  <a:gd name="connsiteX230" fmla="*/ 691594 w 1507008"/>
                  <a:gd name="connsiteY230" fmla="*/ 11251 h 138430"/>
                  <a:gd name="connsiteX231" fmla="*/ 694614 w 1507008"/>
                  <a:gd name="connsiteY231" fmla="*/ 10399 h 138430"/>
                  <a:gd name="connsiteX232" fmla="*/ 697634 w 1507008"/>
                  <a:gd name="connsiteY232" fmla="*/ 9578 h 138430"/>
                  <a:gd name="connsiteX233" fmla="*/ 700654 w 1507008"/>
                  <a:gd name="connsiteY233" fmla="*/ 8790 h 138430"/>
                  <a:gd name="connsiteX234" fmla="*/ 703674 w 1507008"/>
                  <a:gd name="connsiteY234" fmla="*/ 8034 h 138430"/>
                  <a:gd name="connsiteX235" fmla="*/ 706694 w 1507008"/>
                  <a:gd name="connsiteY235" fmla="*/ 7311 h 138430"/>
                  <a:gd name="connsiteX236" fmla="*/ 709714 w 1507008"/>
                  <a:gd name="connsiteY236" fmla="*/ 6622 h 138430"/>
                  <a:gd name="connsiteX237" fmla="*/ 712734 w 1507008"/>
                  <a:gd name="connsiteY237" fmla="*/ 5965 h 138430"/>
                  <a:gd name="connsiteX238" fmla="*/ 715754 w 1507008"/>
                  <a:gd name="connsiteY238" fmla="*/ 5342 h 138430"/>
                  <a:gd name="connsiteX239" fmla="*/ 718774 w 1507008"/>
                  <a:gd name="connsiteY239" fmla="*/ 4752 h 138430"/>
                  <a:gd name="connsiteX240" fmla="*/ 721794 w 1507008"/>
                  <a:gd name="connsiteY240" fmla="*/ 4197 h 138430"/>
                  <a:gd name="connsiteX241" fmla="*/ 724814 w 1507008"/>
                  <a:gd name="connsiteY241" fmla="*/ 3675 h 138430"/>
                  <a:gd name="connsiteX242" fmla="*/ 727834 w 1507008"/>
                  <a:gd name="connsiteY242" fmla="*/ 3188 h 138430"/>
                  <a:gd name="connsiteX243" fmla="*/ 730855 w 1507008"/>
                  <a:gd name="connsiteY243" fmla="*/ 2733 h 138430"/>
                  <a:gd name="connsiteX244" fmla="*/ 733875 w 1507008"/>
                  <a:gd name="connsiteY244" fmla="*/ 2314 h 138430"/>
                  <a:gd name="connsiteX245" fmla="*/ 736895 w 1507008"/>
                  <a:gd name="connsiteY245" fmla="*/ 1930 h 138430"/>
                  <a:gd name="connsiteX246" fmla="*/ 739915 w 1507008"/>
                  <a:gd name="connsiteY246" fmla="*/ 1580 h 138430"/>
                  <a:gd name="connsiteX247" fmla="*/ 742935 w 1507008"/>
                  <a:gd name="connsiteY247" fmla="*/ 1265 h 138430"/>
                  <a:gd name="connsiteX248" fmla="*/ 745955 w 1507008"/>
                  <a:gd name="connsiteY248" fmla="*/ 984 h 138430"/>
                  <a:gd name="connsiteX249" fmla="*/ 748975 w 1507008"/>
                  <a:gd name="connsiteY249" fmla="*/ 738 h 138430"/>
                  <a:gd name="connsiteX250" fmla="*/ 751995 w 1507008"/>
                  <a:gd name="connsiteY250" fmla="*/ 527 h 138430"/>
                  <a:gd name="connsiteX251" fmla="*/ 755015 w 1507008"/>
                  <a:gd name="connsiteY251" fmla="*/ 352 h 138430"/>
                  <a:gd name="connsiteX252" fmla="*/ 758035 w 1507008"/>
                  <a:gd name="connsiteY252" fmla="*/ 211 h 138430"/>
                  <a:gd name="connsiteX253" fmla="*/ 761055 w 1507008"/>
                  <a:gd name="connsiteY253" fmla="*/ 105 h 138430"/>
                  <a:gd name="connsiteX254" fmla="*/ 764075 w 1507008"/>
                  <a:gd name="connsiteY254" fmla="*/ 36 h 138430"/>
                  <a:gd name="connsiteX255" fmla="*/ 767095 w 1507008"/>
                  <a:gd name="connsiteY255" fmla="*/ 0 h 138430"/>
                  <a:gd name="connsiteX256" fmla="*/ 770115 w 1507008"/>
                  <a:gd name="connsiteY256" fmla="*/ 0 h 138430"/>
                  <a:gd name="connsiteX257" fmla="*/ 773135 w 1507008"/>
                  <a:gd name="connsiteY257" fmla="*/ 36 h 138430"/>
                  <a:gd name="connsiteX258" fmla="*/ 776155 w 1507008"/>
                  <a:gd name="connsiteY258" fmla="*/ 105 h 138430"/>
                  <a:gd name="connsiteX259" fmla="*/ 779176 w 1507008"/>
                  <a:gd name="connsiteY259" fmla="*/ 211 h 138430"/>
                  <a:gd name="connsiteX260" fmla="*/ 782196 w 1507008"/>
                  <a:gd name="connsiteY260" fmla="*/ 352 h 138430"/>
                  <a:gd name="connsiteX261" fmla="*/ 785216 w 1507008"/>
                  <a:gd name="connsiteY261" fmla="*/ 527 h 138430"/>
                  <a:gd name="connsiteX262" fmla="*/ 788236 w 1507008"/>
                  <a:gd name="connsiteY262" fmla="*/ 738 h 138430"/>
                  <a:gd name="connsiteX263" fmla="*/ 791256 w 1507008"/>
                  <a:gd name="connsiteY263" fmla="*/ 984 h 138430"/>
                  <a:gd name="connsiteX264" fmla="*/ 794276 w 1507008"/>
                  <a:gd name="connsiteY264" fmla="*/ 1265 h 138430"/>
                  <a:gd name="connsiteX265" fmla="*/ 797296 w 1507008"/>
                  <a:gd name="connsiteY265" fmla="*/ 1580 h 138430"/>
                  <a:gd name="connsiteX266" fmla="*/ 800316 w 1507008"/>
                  <a:gd name="connsiteY266" fmla="*/ 1930 h 138430"/>
                  <a:gd name="connsiteX267" fmla="*/ 803336 w 1507008"/>
                  <a:gd name="connsiteY267" fmla="*/ 2314 h 138430"/>
                  <a:gd name="connsiteX268" fmla="*/ 806356 w 1507008"/>
                  <a:gd name="connsiteY268" fmla="*/ 2733 h 138430"/>
                  <a:gd name="connsiteX269" fmla="*/ 809376 w 1507008"/>
                  <a:gd name="connsiteY269" fmla="*/ 3188 h 138430"/>
                  <a:gd name="connsiteX270" fmla="*/ 812396 w 1507008"/>
                  <a:gd name="connsiteY270" fmla="*/ 3675 h 138430"/>
                  <a:gd name="connsiteX271" fmla="*/ 815416 w 1507008"/>
                  <a:gd name="connsiteY271" fmla="*/ 4197 h 138430"/>
                  <a:gd name="connsiteX272" fmla="*/ 818436 w 1507008"/>
                  <a:gd name="connsiteY272" fmla="*/ 4752 h 138430"/>
                  <a:gd name="connsiteX273" fmla="*/ 821456 w 1507008"/>
                  <a:gd name="connsiteY273" fmla="*/ 5342 h 138430"/>
                  <a:gd name="connsiteX274" fmla="*/ 824476 w 1507008"/>
                  <a:gd name="connsiteY274" fmla="*/ 5965 h 138430"/>
                  <a:gd name="connsiteX275" fmla="*/ 827497 w 1507008"/>
                  <a:gd name="connsiteY275" fmla="*/ 6622 h 138430"/>
                  <a:gd name="connsiteX276" fmla="*/ 830517 w 1507008"/>
                  <a:gd name="connsiteY276" fmla="*/ 7311 h 138430"/>
                  <a:gd name="connsiteX277" fmla="*/ 833537 w 1507008"/>
                  <a:gd name="connsiteY277" fmla="*/ 8034 h 138430"/>
                  <a:gd name="connsiteX278" fmla="*/ 836557 w 1507008"/>
                  <a:gd name="connsiteY278" fmla="*/ 8790 h 138430"/>
                  <a:gd name="connsiteX279" fmla="*/ 839577 w 1507008"/>
                  <a:gd name="connsiteY279" fmla="*/ 9578 h 138430"/>
                  <a:gd name="connsiteX280" fmla="*/ 842597 w 1507008"/>
                  <a:gd name="connsiteY280" fmla="*/ 10399 h 138430"/>
                  <a:gd name="connsiteX281" fmla="*/ 845617 w 1507008"/>
                  <a:gd name="connsiteY281" fmla="*/ 11251 h 138430"/>
                  <a:gd name="connsiteX282" fmla="*/ 848637 w 1507008"/>
                  <a:gd name="connsiteY282" fmla="*/ 12135 h 138430"/>
                  <a:gd name="connsiteX283" fmla="*/ 851657 w 1507008"/>
                  <a:gd name="connsiteY283" fmla="*/ 13051 h 138430"/>
                  <a:gd name="connsiteX284" fmla="*/ 854677 w 1507008"/>
                  <a:gd name="connsiteY284" fmla="*/ 13998 h 138430"/>
                  <a:gd name="connsiteX285" fmla="*/ 857697 w 1507008"/>
                  <a:gd name="connsiteY285" fmla="*/ 14977 h 138430"/>
                  <a:gd name="connsiteX286" fmla="*/ 860717 w 1507008"/>
                  <a:gd name="connsiteY286" fmla="*/ 15985 h 138430"/>
                  <a:gd name="connsiteX287" fmla="*/ 863737 w 1507008"/>
                  <a:gd name="connsiteY287" fmla="*/ 17026 h 138430"/>
                  <a:gd name="connsiteX288" fmla="*/ 866757 w 1507008"/>
                  <a:gd name="connsiteY288" fmla="*/ 18095 h 138430"/>
                  <a:gd name="connsiteX289" fmla="*/ 869777 w 1507008"/>
                  <a:gd name="connsiteY289" fmla="*/ 19195 h 138430"/>
                  <a:gd name="connsiteX290" fmla="*/ 872797 w 1507008"/>
                  <a:gd name="connsiteY290" fmla="*/ 20324 h 138430"/>
                  <a:gd name="connsiteX291" fmla="*/ 875817 w 1507008"/>
                  <a:gd name="connsiteY291" fmla="*/ 21482 h 138430"/>
                  <a:gd name="connsiteX292" fmla="*/ 878837 w 1507008"/>
                  <a:gd name="connsiteY292" fmla="*/ 22668 h 138430"/>
                  <a:gd name="connsiteX293" fmla="*/ 881858 w 1507008"/>
                  <a:gd name="connsiteY293" fmla="*/ 23885 h 138430"/>
                  <a:gd name="connsiteX294" fmla="*/ 884878 w 1507008"/>
                  <a:gd name="connsiteY294" fmla="*/ 25128 h 138430"/>
                  <a:gd name="connsiteX295" fmla="*/ 887898 w 1507008"/>
                  <a:gd name="connsiteY295" fmla="*/ 26399 h 138430"/>
                  <a:gd name="connsiteX296" fmla="*/ 890918 w 1507008"/>
                  <a:gd name="connsiteY296" fmla="*/ 27699 h 138430"/>
                  <a:gd name="connsiteX297" fmla="*/ 893938 w 1507008"/>
                  <a:gd name="connsiteY297" fmla="*/ 29026 h 138430"/>
                  <a:gd name="connsiteX298" fmla="*/ 896958 w 1507008"/>
                  <a:gd name="connsiteY298" fmla="*/ 30378 h 138430"/>
                  <a:gd name="connsiteX299" fmla="*/ 899978 w 1507008"/>
                  <a:gd name="connsiteY299" fmla="*/ 31758 h 138430"/>
                  <a:gd name="connsiteX300" fmla="*/ 902998 w 1507008"/>
                  <a:gd name="connsiteY300" fmla="*/ 33162 h 138430"/>
                  <a:gd name="connsiteX301" fmla="*/ 906018 w 1507008"/>
                  <a:gd name="connsiteY301" fmla="*/ 34594 h 138430"/>
                  <a:gd name="connsiteX302" fmla="*/ 909038 w 1507008"/>
                  <a:gd name="connsiteY302" fmla="*/ 36049 h 138430"/>
                  <a:gd name="connsiteX303" fmla="*/ 912058 w 1507008"/>
                  <a:gd name="connsiteY303" fmla="*/ 37530 h 138430"/>
                  <a:gd name="connsiteX304" fmla="*/ 915078 w 1507008"/>
                  <a:gd name="connsiteY304" fmla="*/ 39035 h 138430"/>
                  <a:gd name="connsiteX305" fmla="*/ 918098 w 1507008"/>
                  <a:gd name="connsiteY305" fmla="*/ 40564 h 138430"/>
                  <a:gd name="connsiteX306" fmla="*/ 921118 w 1507008"/>
                  <a:gd name="connsiteY306" fmla="*/ 42117 h 138430"/>
                  <a:gd name="connsiteX307" fmla="*/ 924138 w 1507008"/>
                  <a:gd name="connsiteY307" fmla="*/ 43692 h 138430"/>
                  <a:gd name="connsiteX308" fmla="*/ 927158 w 1507008"/>
                  <a:gd name="connsiteY308" fmla="*/ 45291 h 138430"/>
                  <a:gd name="connsiteX309" fmla="*/ 930179 w 1507008"/>
                  <a:gd name="connsiteY309" fmla="*/ 46911 h 138430"/>
                  <a:gd name="connsiteX310" fmla="*/ 933199 w 1507008"/>
                  <a:gd name="connsiteY310" fmla="*/ 48553 h 138430"/>
                  <a:gd name="connsiteX311" fmla="*/ 936219 w 1507008"/>
                  <a:gd name="connsiteY311" fmla="*/ 50216 h 138430"/>
                  <a:gd name="connsiteX312" fmla="*/ 939239 w 1507008"/>
                  <a:gd name="connsiteY312" fmla="*/ 51901 h 138430"/>
                  <a:gd name="connsiteX313" fmla="*/ 942259 w 1507008"/>
                  <a:gd name="connsiteY313" fmla="*/ 53605 h 138430"/>
                  <a:gd name="connsiteX314" fmla="*/ 945279 w 1507008"/>
                  <a:gd name="connsiteY314" fmla="*/ 55330 h 138430"/>
                  <a:gd name="connsiteX315" fmla="*/ 948299 w 1507008"/>
                  <a:gd name="connsiteY315" fmla="*/ 57074 h 138430"/>
                  <a:gd name="connsiteX316" fmla="*/ 951319 w 1507008"/>
                  <a:gd name="connsiteY316" fmla="*/ 58838 h 138430"/>
                  <a:gd name="connsiteX317" fmla="*/ 954339 w 1507008"/>
                  <a:gd name="connsiteY317" fmla="*/ 60620 h 138430"/>
                  <a:gd name="connsiteX318" fmla="*/ 957359 w 1507008"/>
                  <a:gd name="connsiteY318" fmla="*/ 62419 h 138430"/>
                  <a:gd name="connsiteX319" fmla="*/ 960379 w 1507008"/>
                  <a:gd name="connsiteY319" fmla="*/ 64237 h 138430"/>
                  <a:gd name="connsiteX320" fmla="*/ 963399 w 1507008"/>
                  <a:gd name="connsiteY320" fmla="*/ 66072 h 138430"/>
                  <a:gd name="connsiteX321" fmla="*/ 966419 w 1507008"/>
                  <a:gd name="connsiteY321" fmla="*/ 67923 h 138430"/>
                  <a:gd name="connsiteX322" fmla="*/ 969439 w 1507008"/>
                  <a:gd name="connsiteY322" fmla="*/ 69790 h 138430"/>
                  <a:gd name="connsiteX323" fmla="*/ 972459 w 1507008"/>
                  <a:gd name="connsiteY323" fmla="*/ 71674 h 138430"/>
                  <a:gd name="connsiteX324" fmla="*/ 975479 w 1507008"/>
                  <a:gd name="connsiteY324" fmla="*/ 73572 h 138430"/>
                  <a:gd name="connsiteX325" fmla="*/ 978500 w 1507008"/>
                  <a:gd name="connsiteY325" fmla="*/ 75486 h 138430"/>
                  <a:gd name="connsiteX326" fmla="*/ 981520 w 1507008"/>
                  <a:gd name="connsiteY326" fmla="*/ 77414 h 138430"/>
                  <a:gd name="connsiteX327" fmla="*/ 984540 w 1507008"/>
                  <a:gd name="connsiteY327" fmla="*/ 79355 h 138430"/>
                  <a:gd name="connsiteX328" fmla="*/ 987560 w 1507008"/>
                  <a:gd name="connsiteY328" fmla="*/ 81310 h 138430"/>
                  <a:gd name="connsiteX329" fmla="*/ 990580 w 1507008"/>
                  <a:gd name="connsiteY329" fmla="*/ 83278 h 138430"/>
                  <a:gd name="connsiteX330" fmla="*/ 993600 w 1507008"/>
                  <a:gd name="connsiteY330" fmla="*/ 85258 h 138430"/>
                  <a:gd name="connsiteX331" fmla="*/ 996620 w 1507008"/>
                  <a:gd name="connsiteY331" fmla="*/ 87249 h 138430"/>
                  <a:gd name="connsiteX332" fmla="*/ 999640 w 1507008"/>
                  <a:gd name="connsiteY332" fmla="*/ 89253 h 138430"/>
                  <a:gd name="connsiteX333" fmla="*/ 1002660 w 1507008"/>
                  <a:gd name="connsiteY333" fmla="*/ 91267 h 138430"/>
                  <a:gd name="connsiteX334" fmla="*/ 1005680 w 1507008"/>
                  <a:gd name="connsiteY334" fmla="*/ 93292 h 138430"/>
                  <a:gd name="connsiteX335" fmla="*/ 1008700 w 1507008"/>
                  <a:gd name="connsiteY335" fmla="*/ 95326 h 138430"/>
                  <a:gd name="connsiteX336" fmla="*/ 1011720 w 1507008"/>
                  <a:gd name="connsiteY336" fmla="*/ 97370 h 138430"/>
                  <a:gd name="connsiteX337" fmla="*/ 1014740 w 1507008"/>
                  <a:gd name="connsiteY337" fmla="*/ 99422 h 138430"/>
                  <a:gd name="connsiteX338" fmla="*/ 1017760 w 1507008"/>
                  <a:gd name="connsiteY338" fmla="*/ 101483 h 138430"/>
                  <a:gd name="connsiteX339" fmla="*/ 1020780 w 1507008"/>
                  <a:gd name="connsiteY339" fmla="*/ 103553 h 138430"/>
                  <a:gd name="connsiteX340" fmla="*/ 1023800 w 1507008"/>
                  <a:gd name="connsiteY340" fmla="*/ 105630 h 138430"/>
                  <a:gd name="connsiteX341" fmla="*/ 1026820 w 1507008"/>
                  <a:gd name="connsiteY341" fmla="*/ 107714 h 138430"/>
                  <a:gd name="connsiteX342" fmla="*/ 1029840 w 1507008"/>
                  <a:gd name="connsiteY342" fmla="*/ 109804 h 138430"/>
                  <a:gd name="connsiteX343" fmla="*/ 1032861 w 1507008"/>
                  <a:gd name="connsiteY343" fmla="*/ 111901 h 138430"/>
                  <a:gd name="connsiteX344" fmla="*/ 1035881 w 1507008"/>
                  <a:gd name="connsiteY344" fmla="*/ 114003 h 138430"/>
                  <a:gd name="connsiteX345" fmla="*/ 1038901 w 1507008"/>
                  <a:gd name="connsiteY345" fmla="*/ 116110 h 138430"/>
                  <a:gd name="connsiteX346" fmla="*/ 1041921 w 1507008"/>
                  <a:gd name="connsiteY346" fmla="*/ 118222 h 138430"/>
                  <a:gd name="connsiteX347" fmla="*/ 1044941 w 1507008"/>
                  <a:gd name="connsiteY347" fmla="*/ 120339 h 138430"/>
                  <a:gd name="connsiteX348" fmla="*/ 1047961 w 1507008"/>
                  <a:gd name="connsiteY348" fmla="*/ 122458 h 138430"/>
                  <a:gd name="connsiteX349" fmla="*/ 1050981 w 1507008"/>
                  <a:gd name="connsiteY349" fmla="*/ 124582 h 138430"/>
                  <a:gd name="connsiteX350" fmla="*/ 1054001 w 1507008"/>
                  <a:gd name="connsiteY350" fmla="*/ 126708 h 138430"/>
                  <a:gd name="connsiteX351" fmla="*/ 1057021 w 1507008"/>
                  <a:gd name="connsiteY351" fmla="*/ 128836 h 138430"/>
                  <a:gd name="connsiteX352" fmla="*/ 1060041 w 1507008"/>
                  <a:gd name="connsiteY352" fmla="*/ 130966 h 138430"/>
                  <a:gd name="connsiteX353" fmla="*/ 1063061 w 1507008"/>
                  <a:gd name="connsiteY353" fmla="*/ 133099 h 138430"/>
                  <a:gd name="connsiteX354" fmla="*/ 1066081 w 1507008"/>
                  <a:gd name="connsiteY354" fmla="*/ 135232 h 138430"/>
                  <a:gd name="connsiteX355" fmla="*/ 1069101 w 1507008"/>
                  <a:gd name="connsiteY355" fmla="*/ 137366 h 138430"/>
                  <a:gd name="connsiteX356" fmla="*/ 1072121 w 1507008"/>
                  <a:gd name="connsiteY356" fmla="*/ 138430 h 138430"/>
                  <a:gd name="connsiteX357" fmla="*/ 1075141 w 1507008"/>
                  <a:gd name="connsiteY357" fmla="*/ 138430 h 138430"/>
                  <a:gd name="connsiteX358" fmla="*/ 1078161 w 1507008"/>
                  <a:gd name="connsiteY358" fmla="*/ 138430 h 138430"/>
                  <a:gd name="connsiteX359" fmla="*/ 1081182 w 1507008"/>
                  <a:gd name="connsiteY359" fmla="*/ 138430 h 138430"/>
                  <a:gd name="connsiteX360" fmla="*/ 1084202 w 1507008"/>
                  <a:gd name="connsiteY360" fmla="*/ 138430 h 138430"/>
                  <a:gd name="connsiteX361" fmla="*/ 1087223 w 1507008"/>
                  <a:gd name="connsiteY361" fmla="*/ 138430 h 138430"/>
                  <a:gd name="connsiteX362" fmla="*/ 1090246 w 1507008"/>
                  <a:gd name="connsiteY362" fmla="*/ 138430 h 138430"/>
                  <a:gd name="connsiteX363" fmla="*/ 1093268 w 1507008"/>
                  <a:gd name="connsiteY363" fmla="*/ 138430 h 138430"/>
                  <a:gd name="connsiteX364" fmla="*/ 1096278 w 1507008"/>
                  <a:gd name="connsiteY364" fmla="*/ 138430 h 138430"/>
                  <a:gd name="connsiteX365" fmla="*/ 1099301 w 1507008"/>
                  <a:gd name="connsiteY365" fmla="*/ 138430 h 138430"/>
                  <a:gd name="connsiteX366" fmla="*/ 1102323 w 1507008"/>
                  <a:gd name="connsiteY366" fmla="*/ 138430 h 138430"/>
                  <a:gd name="connsiteX367" fmla="*/ 1105346 w 1507008"/>
                  <a:gd name="connsiteY367" fmla="*/ 138430 h 138430"/>
                  <a:gd name="connsiteX368" fmla="*/ 1108356 w 1507008"/>
                  <a:gd name="connsiteY368" fmla="*/ 138430 h 138430"/>
                  <a:gd name="connsiteX369" fmla="*/ 1111378 w 1507008"/>
                  <a:gd name="connsiteY369" fmla="*/ 138430 h 138430"/>
                  <a:gd name="connsiteX370" fmla="*/ 1114401 w 1507008"/>
                  <a:gd name="connsiteY370" fmla="*/ 138430 h 138430"/>
                  <a:gd name="connsiteX371" fmla="*/ 1117424 w 1507008"/>
                  <a:gd name="connsiteY371" fmla="*/ 138430 h 138430"/>
                  <a:gd name="connsiteX372" fmla="*/ 1120446 w 1507008"/>
                  <a:gd name="connsiteY372" fmla="*/ 138430 h 138430"/>
                  <a:gd name="connsiteX373" fmla="*/ 1123469 w 1507008"/>
                  <a:gd name="connsiteY373" fmla="*/ 138430 h 138430"/>
                  <a:gd name="connsiteX374" fmla="*/ 1126479 w 1507008"/>
                  <a:gd name="connsiteY374" fmla="*/ 138430 h 138430"/>
                  <a:gd name="connsiteX375" fmla="*/ 1129501 w 1507008"/>
                  <a:gd name="connsiteY375" fmla="*/ 138430 h 138430"/>
                  <a:gd name="connsiteX376" fmla="*/ 1132524 w 1507008"/>
                  <a:gd name="connsiteY376" fmla="*/ 138430 h 138430"/>
                  <a:gd name="connsiteX377" fmla="*/ 1135546 w 1507008"/>
                  <a:gd name="connsiteY377" fmla="*/ 138430 h 138430"/>
                  <a:gd name="connsiteX378" fmla="*/ 1138569 w 1507008"/>
                  <a:gd name="connsiteY378" fmla="*/ 138430 h 138430"/>
                  <a:gd name="connsiteX379" fmla="*/ 1141579 w 1507008"/>
                  <a:gd name="connsiteY379" fmla="*/ 138430 h 138430"/>
                  <a:gd name="connsiteX380" fmla="*/ 1144602 w 1507008"/>
                  <a:gd name="connsiteY380" fmla="*/ 138430 h 138430"/>
                  <a:gd name="connsiteX381" fmla="*/ 1147624 w 1507008"/>
                  <a:gd name="connsiteY381" fmla="*/ 138430 h 138430"/>
                  <a:gd name="connsiteX382" fmla="*/ 1150647 w 1507008"/>
                  <a:gd name="connsiteY382" fmla="*/ 138430 h 138430"/>
                  <a:gd name="connsiteX383" fmla="*/ 1153657 w 1507008"/>
                  <a:gd name="connsiteY383" fmla="*/ 138430 h 138430"/>
                  <a:gd name="connsiteX384" fmla="*/ 1156679 w 1507008"/>
                  <a:gd name="connsiteY384" fmla="*/ 138430 h 138430"/>
                  <a:gd name="connsiteX385" fmla="*/ 1159702 w 1507008"/>
                  <a:gd name="connsiteY385" fmla="*/ 138430 h 138430"/>
                  <a:gd name="connsiteX386" fmla="*/ 1162724 w 1507008"/>
                  <a:gd name="connsiteY386" fmla="*/ 138430 h 138430"/>
                  <a:gd name="connsiteX387" fmla="*/ 1165747 w 1507008"/>
                  <a:gd name="connsiteY387" fmla="*/ 138430 h 138430"/>
                  <a:gd name="connsiteX388" fmla="*/ 1168770 w 1507008"/>
                  <a:gd name="connsiteY388" fmla="*/ 138430 h 138430"/>
                  <a:gd name="connsiteX389" fmla="*/ 1171780 w 1507008"/>
                  <a:gd name="connsiteY389" fmla="*/ 138430 h 138430"/>
                  <a:gd name="connsiteX390" fmla="*/ 1174802 w 1507008"/>
                  <a:gd name="connsiteY390" fmla="*/ 138430 h 138430"/>
                  <a:gd name="connsiteX391" fmla="*/ 1177825 w 1507008"/>
                  <a:gd name="connsiteY391" fmla="*/ 138430 h 138430"/>
                  <a:gd name="connsiteX392" fmla="*/ 1180847 w 1507008"/>
                  <a:gd name="connsiteY392" fmla="*/ 138430 h 138430"/>
                  <a:gd name="connsiteX393" fmla="*/ 1183857 w 1507008"/>
                  <a:gd name="connsiteY393" fmla="*/ 138430 h 138430"/>
                  <a:gd name="connsiteX394" fmla="*/ 1186880 w 1507008"/>
                  <a:gd name="connsiteY394" fmla="*/ 138430 h 138430"/>
                  <a:gd name="connsiteX395" fmla="*/ 1189902 w 1507008"/>
                  <a:gd name="connsiteY395" fmla="*/ 138430 h 138430"/>
                  <a:gd name="connsiteX396" fmla="*/ 1192925 w 1507008"/>
                  <a:gd name="connsiteY396" fmla="*/ 138430 h 138430"/>
                  <a:gd name="connsiteX397" fmla="*/ 1195948 w 1507008"/>
                  <a:gd name="connsiteY397" fmla="*/ 138430 h 138430"/>
                  <a:gd name="connsiteX398" fmla="*/ 1198970 w 1507008"/>
                  <a:gd name="connsiteY398" fmla="*/ 138430 h 138430"/>
                  <a:gd name="connsiteX399" fmla="*/ 1201980 w 1507008"/>
                  <a:gd name="connsiteY399" fmla="*/ 138430 h 138430"/>
                  <a:gd name="connsiteX400" fmla="*/ 1205003 w 1507008"/>
                  <a:gd name="connsiteY400" fmla="*/ 138430 h 138430"/>
                  <a:gd name="connsiteX401" fmla="*/ 1208025 w 1507008"/>
                  <a:gd name="connsiteY401" fmla="*/ 138430 h 138430"/>
                  <a:gd name="connsiteX402" fmla="*/ 1211048 w 1507008"/>
                  <a:gd name="connsiteY402" fmla="*/ 138430 h 138430"/>
                  <a:gd name="connsiteX403" fmla="*/ 1214071 w 1507008"/>
                  <a:gd name="connsiteY403" fmla="*/ 138430 h 138430"/>
                  <a:gd name="connsiteX404" fmla="*/ 1217080 w 1507008"/>
                  <a:gd name="connsiteY404" fmla="*/ 138430 h 138430"/>
                  <a:gd name="connsiteX405" fmla="*/ 1220103 w 1507008"/>
                  <a:gd name="connsiteY405" fmla="*/ 138430 h 138430"/>
                  <a:gd name="connsiteX406" fmla="*/ 1223126 w 1507008"/>
                  <a:gd name="connsiteY406" fmla="*/ 138430 h 138430"/>
                  <a:gd name="connsiteX407" fmla="*/ 1226148 w 1507008"/>
                  <a:gd name="connsiteY407" fmla="*/ 138430 h 138430"/>
                  <a:gd name="connsiteX408" fmla="*/ 1229158 w 1507008"/>
                  <a:gd name="connsiteY408" fmla="*/ 138430 h 138430"/>
                  <a:gd name="connsiteX409" fmla="*/ 1232181 w 1507008"/>
                  <a:gd name="connsiteY409" fmla="*/ 138430 h 138430"/>
                  <a:gd name="connsiteX410" fmla="*/ 1235203 w 1507008"/>
                  <a:gd name="connsiteY410" fmla="*/ 138430 h 138430"/>
                  <a:gd name="connsiteX411" fmla="*/ 1238226 w 1507008"/>
                  <a:gd name="connsiteY411" fmla="*/ 138430 h 138430"/>
                  <a:gd name="connsiteX412" fmla="*/ 1241249 w 1507008"/>
                  <a:gd name="connsiteY412" fmla="*/ 138430 h 138430"/>
                  <a:gd name="connsiteX413" fmla="*/ 1244271 w 1507008"/>
                  <a:gd name="connsiteY413" fmla="*/ 138430 h 138430"/>
                  <a:gd name="connsiteX414" fmla="*/ 1247281 w 1507008"/>
                  <a:gd name="connsiteY414" fmla="*/ 138430 h 138430"/>
                  <a:gd name="connsiteX415" fmla="*/ 1250304 w 1507008"/>
                  <a:gd name="connsiteY415" fmla="*/ 138430 h 138430"/>
                  <a:gd name="connsiteX416" fmla="*/ 1253326 w 1507008"/>
                  <a:gd name="connsiteY416" fmla="*/ 138430 h 138430"/>
                  <a:gd name="connsiteX417" fmla="*/ 1256349 w 1507008"/>
                  <a:gd name="connsiteY417" fmla="*/ 138430 h 138430"/>
                  <a:gd name="connsiteX418" fmla="*/ 1259359 w 1507008"/>
                  <a:gd name="connsiteY418" fmla="*/ 138430 h 138430"/>
                  <a:gd name="connsiteX419" fmla="*/ 1262381 w 1507008"/>
                  <a:gd name="connsiteY419" fmla="*/ 138430 h 138430"/>
                  <a:gd name="connsiteX420" fmla="*/ 1265404 w 1507008"/>
                  <a:gd name="connsiteY420" fmla="*/ 138430 h 138430"/>
                  <a:gd name="connsiteX421" fmla="*/ 1268427 w 1507008"/>
                  <a:gd name="connsiteY421" fmla="*/ 138430 h 138430"/>
                  <a:gd name="connsiteX422" fmla="*/ 1271449 w 1507008"/>
                  <a:gd name="connsiteY422" fmla="*/ 138430 h 138430"/>
                  <a:gd name="connsiteX423" fmla="*/ 1274472 w 1507008"/>
                  <a:gd name="connsiteY423" fmla="*/ 138430 h 138430"/>
                  <a:gd name="connsiteX424" fmla="*/ 1277482 w 1507008"/>
                  <a:gd name="connsiteY424" fmla="*/ 138430 h 138430"/>
                  <a:gd name="connsiteX425" fmla="*/ 1280504 w 1507008"/>
                  <a:gd name="connsiteY425" fmla="*/ 138430 h 138430"/>
                  <a:gd name="connsiteX426" fmla="*/ 1283527 w 1507008"/>
                  <a:gd name="connsiteY426" fmla="*/ 138430 h 138430"/>
                  <a:gd name="connsiteX427" fmla="*/ 1286549 w 1507008"/>
                  <a:gd name="connsiteY427" fmla="*/ 138430 h 138430"/>
                  <a:gd name="connsiteX428" fmla="*/ 1289572 w 1507008"/>
                  <a:gd name="connsiteY428" fmla="*/ 138430 h 138430"/>
                  <a:gd name="connsiteX429" fmla="*/ 1292582 w 1507008"/>
                  <a:gd name="connsiteY429" fmla="*/ 138430 h 138430"/>
                  <a:gd name="connsiteX430" fmla="*/ 1295605 w 1507008"/>
                  <a:gd name="connsiteY430" fmla="*/ 138430 h 138430"/>
                  <a:gd name="connsiteX431" fmla="*/ 1298627 w 1507008"/>
                  <a:gd name="connsiteY431" fmla="*/ 138430 h 138430"/>
                  <a:gd name="connsiteX432" fmla="*/ 1301650 w 1507008"/>
                  <a:gd name="connsiteY432" fmla="*/ 138430 h 138430"/>
                  <a:gd name="connsiteX433" fmla="*/ 1304660 w 1507008"/>
                  <a:gd name="connsiteY433" fmla="*/ 138430 h 138430"/>
                  <a:gd name="connsiteX434" fmla="*/ 1307682 w 1507008"/>
                  <a:gd name="connsiteY434" fmla="*/ 138430 h 138430"/>
                  <a:gd name="connsiteX435" fmla="*/ 1310705 w 1507008"/>
                  <a:gd name="connsiteY435" fmla="*/ 138430 h 138430"/>
                  <a:gd name="connsiteX436" fmla="*/ 1313727 w 1507008"/>
                  <a:gd name="connsiteY436" fmla="*/ 138430 h 138430"/>
                  <a:gd name="connsiteX437" fmla="*/ 1316750 w 1507008"/>
                  <a:gd name="connsiteY437" fmla="*/ 138430 h 138430"/>
                  <a:gd name="connsiteX438" fmla="*/ 1319773 w 1507008"/>
                  <a:gd name="connsiteY438" fmla="*/ 138430 h 138430"/>
                  <a:gd name="connsiteX439" fmla="*/ 1322782 w 1507008"/>
                  <a:gd name="connsiteY439" fmla="*/ 138430 h 138430"/>
                  <a:gd name="connsiteX440" fmla="*/ 1325805 w 1507008"/>
                  <a:gd name="connsiteY440" fmla="*/ 138430 h 138430"/>
                  <a:gd name="connsiteX441" fmla="*/ 1328828 w 1507008"/>
                  <a:gd name="connsiteY441" fmla="*/ 138430 h 138430"/>
                  <a:gd name="connsiteX442" fmla="*/ 1331850 w 1507008"/>
                  <a:gd name="connsiteY442" fmla="*/ 138430 h 138430"/>
                  <a:gd name="connsiteX443" fmla="*/ 1334860 w 1507008"/>
                  <a:gd name="connsiteY443" fmla="*/ 138430 h 138430"/>
                  <a:gd name="connsiteX444" fmla="*/ 1337883 w 1507008"/>
                  <a:gd name="connsiteY444" fmla="*/ 138430 h 138430"/>
                  <a:gd name="connsiteX445" fmla="*/ 1340905 w 1507008"/>
                  <a:gd name="connsiteY445" fmla="*/ 138430 h 138430"/>
                  <a:gd name="connsiteX446" fmla="*/ 1343928 w 1507008"/>
                  <a:gd name="connsiteY446" fmla="*/ 138430 h 138430"/>
                  <a:gd name="connsiteX447" fmla="*/ 1346951 w 1507008"/>
                  <a:gd name="connsiteY447" fmla="*/ 138430 h 138430"/>
                  <a:gd name="connsiteX448" fmla="*/ 1349960 w 1507008"/>
                  <a:gd name="connsiteY448" fmla="*/ 138430 h 138430"/>
                  <a:gd name="connsiteX449" fmla="*/ 1352983 w 1507008"/>
                  <a:gd name="connsiteY449" fmla="*/ 138430 h 138430"/>
                  <a:gd name="connsiteX450" fmla="*/ 1356006 w 1507008"/>
                  <a:gd name="connsiteY450" fmla="*/ 138430 h 138430"/>
                  <a:gd name="connsiteX451" fmla="*/ 1359028 w 1507008"/>
                  <a:gd name="connsiteY451" fmla="*/ 138430 h 138430"/>
                  <a:gd name="connsiteX452" fmla="*/ 1362051 w 1507008"/>
                  <a:gd name="connsiteY452" fmla="*/ 138430 h 138430"/>
                  <a:gd name="connsiteX453" fmla="*/ 1365074 w 1507008"/>
                  <a:gd name="connsiteY453" fmla="*/ 138430 h 138430"/>
                  <a:gd name="connsiteX454" fmla="*/ 1368083 w 1507008"/>
                  <a:gd name="connsiteY454" fmla="*/ 138430 h 138430"/>
                  <a:gd name="connsiteX455" fmla="*/ 1371106 w 1507008"/>
                  <a:gd name="connsiteY455" fmla="*/ 138430 h 138430"/>
                  <a:gd name="connsiteX456" fmla="*/ 1374129 w 1507008"/>
                  <a:gd name="connsiteY456" fmla="*/ 138430 h 138430"/>
                  <a:gd name="connsiteX457" fmla="*/ 1377151 w 1507008"/>
                  <a:gd name="connsiteY457" fmla="*/ 138430 h 138430"/>
                  <a:gd name="connsiteX458" fmla="*/ 1380161 w 1507008"/>
                  <a:gd name="connsiteY458" fmla="*/ 138430 h 138430"/>
                  <a:gd name="connsiteX459" fmla="*/ 1383184 w 1507008"/>
                  <a:gd name="connsiteY459" fmla="*/ 138430 h 138430"/>
                  <a:gd name="connsiteX460" fmla="*/ 1386206 w 1507008"/>
                  <a:gd name="connsiteY460" fmla="*/ 138430 h 138430"/>
                  <a:gd name="connsiteX461" fmla="*/ 1389229 w 1507008"/>
                  <a:gd name="connsiteY461" fmla="*/ 138430 h 138430"/>
                  <a:gd name="connsiteX462" fmla="*/ 1392252 w 1507008"/>
                  <a:gd name="connsiteY462" fmla="*/ 138430 h 138430"/>
                  <a:gd name="connsiteX463" fmla="*/ 1395274 w 1507008"/>
                  <a:gd name="connsiteY463" fmla="*/ 138430 h 138430"/>
                  <a:gd name="connsiteX464" fmla="*/ 1398284 w 1507008"/>
                  <a:gd name="connsiteY464" fmla="*/ 138430 h 138430"/>
                  <a:gd name="connsiteX465" fmla="*/ 1401307 w 1507008"/>
                  <a:gd name="connsiteY465" fmla="*/ 138430 h 138430"/>
                  <a:gd name="connsiteX466" fmla="*/ 1404329 w 1507008"/>
                  <a:gd name="connsiteY466" fmla="*/ 138430 h 138430"/>
                  <a:gd name="connsiteX467" fmla="*/ 1407352 w 1507008"/>
                  <a:gd name="connsiteY467" fmla="*/ 138430 h 138430"/>
                  <a:gd name="connsiteX468" fmla="*/ 1410362 w 1507008"/>
                  <a:gd name="connsiteY468" fmla="*/ 138430 h 138430"/>
                  <a:gd name="connsiteX469" fmla="*/ 1413384 w 1507008"/>
                  <a:gd name="connsiteY469" fmla="*/ 138430 h 138430"/>
                  <a:gd name="connsiteX470" fmla="*/ 1416407 w 1507008"/>
                  <a:gd name="connsiteY470" fmla="*/ 138430 h 138430"/>
                  <a:gd name="connsiteX471" fmla="*/ 1419430 w 1507008"/>
                  <a:gd name="connsiteY471" fmla="*/ 138430 h 138430"/>
                  <a:gd name="connsiteX472" fmla="*/ 1422452 w 1507008"/>
                  <a:gd name="connsiteY472" fmla="*/ 138430 h 138430"/>
                  <a:gd name="connsiteX473" fmla="*/ 1425462 w 1507008"/>
                  <a:gd name="connsiteY473" fmla="*/ 138430 h 138430"/>
                  <a:gd name="connsiteX474" fmla="*/ 1428485 w 1507008"/>
                  <a:gd name="connsiteY474" fmla="*/ 138430 h 138430"/>
                  <a:gd name="connsiteX475" fmla="*/ 1431507 w 1507008"/>
                  <a:gd name="connsiteY475" fmla="*/ 138430 h 138430"/>
                  <a:gd name="connsiteX476" fmla="*/ 1434530 w 1507008"/>
                  <a:gd name="connsiteY476" fmla="*/ 138430 h 138430"/>
                  <a:gd name="connsiteX477" fmla="*/ 1437552 w 1507008"/>
                  <a:gd name="connsiteY477" fmla="*/ 138430 h 138430"/>
                  <a:gd name="connsiteX478" fmla="*/ 1440575 w 1507008"/>
                  <a:gd name="connsiteY478" fmla="*/ 138430 h 138430"/>
                  <a:gd name="connsiteX479" fmla="*/ 1443585 w 1507008"/>
                  <a:gd name="connsiteY479" fmla="*/ 138430 h 138430"/>
                  <a:gd name="connsiteX480" fmla="*/ 1446607 w 1507008"/>
                  <a:gd name="connsiteY480" fmla="*/ 138430 h 138430"/>
                  <a:gd name="connsiteX481" fmla="*/ 1449630 w 1507008"/>
                  <a:gd name="connsiteY481" fmla="*/ 138430 h 138430"/>
                  <a:gd name="connsiteX482" fmla="*/ 1452653 w 1507008"/>
                  <a:gd name="connsiteY482" fmla="*/ 138430 h 138430"/>
                  <a:gd name="connsiteX483" fmla="*/ 1455663 w 1507008"/>
                  <a:gd name="connsiteY483" fmla="*/ 138430 h 138430"/>
                  <a:gd name="connsiteX484" fmla="*/ 1458685 w 1507008"/>
                  <a:gd name="connsiteY484" fmla="*/ 138430 h 138430"/>
                  <a:gd name="connsiteX485" fmla="*/ 1461708 w 1507008"/>
                  <a:gd name="connsiteY485" fmla="*/ 138430 h 138430"/>
                  <a:gd name="connsiteX486" fmla="*/ 1464730 w 1507008"/>
                  <a:gd name="connsiteY486" fmla="*/ 138430 h 138430"/>
                  <a:gd name="connsiteX487" fmla="*/ 1467753 w 1507008"/>
                  <a:gd name="connsiteY487" fmla="*/ 138430 h 138430"/>
                  <a:gd name="connsiteX488" fmla="*/ 1470763 w 1507008"/>
                  <a:gd name="connsiteY488" fmla="*/ 138430 h 138430"/>
                  <a:gd name="connsiteX489" fmla="*/ 1473785 w 1507008"/>
                  <a:gd name="connsiteY489" fmla="*/ 138430 h 138430"/>
                  <a:gd name="connsiteX490" fmla="*/ 1476808 w 1507008"/>
                  <a:gd name="connsiteY490" fmla="*/ 138430 h 138430"/>
                  <a:gd name="connsiteX491" fmla="*/ 1479831 w 1507008"/>
                  <a:gd name="connsiteY491" fmla="*/ 138430 h 138430"/>
                  <a:gd name="connsiteX492" fmla="*/ 1482853 w 1507008"/>
                  <a:gd name="connsiteY492" fmla="*/ 138430 h 138430"/>
                  <a:gd name="connsiteX493" fmla="*/ 1485876 w 1507008"/>
                  <a:gd name="connsiteY493" fmla="*/ 138430 h 138430"/>
                  <a:gd name="connsiteX494" fmla="*/ 1488886 w 1507008"/>
                  <a:gd name="connsiteY494" fmla="*/ 138430 h 138430"/>
                  <a:gd name="connsiteX495" fmla="*/ 1491908 w 1507008"/>
                  <a:gd name="connsiteY495" fmla="*/ 138430 h 138430"/>
                  <a:gd name="connsiteX496" fmla="*/ 1494931 w 1507008"/>
                  <a:gd name="connsiteY496" fmla="*/ 138430 h 138430"/>
                  <a:gd name="connsiteX497" fmla="*/ 1497954 w 1507008"/>
                  <a:gd name="connsiteY497" fmla="*/ 138430 h 138430"/>
                  <a:gd name="connsiteX498" fmla="*/ 1500963 w 1507008"/>
                  <a:gd name="connsiteY498" fmla="*/ 138430 h 138430"/>
                  <a:gd name="connsiteX499" fmla="*/ 1503986 w 1507008"/>
                  <a:gd name="connsiteY499" fmla="*/ 138430 h 138430"/>
                  <a:gd name="connsiteX500" fmla="*/ 1507009 w 1507008"/>
                  <a:gd name="connsiteY500" fmla="*/ 138430 h 138430"/>
                  <a:gd name="connsiteX501" fmla="*/ 1507009 w 1507008"/>
                  <a:gd name="connsiteY501" fmla="*/ 138430 h 138430"/>
                  <a:gd name="connsiteX502" fmla="*/ 1507009 w 1507008"/>
                  <a:gd name="connsiteY502" fmla="*/ 138430 h 138430"/>
                  <a:gd name="connsiteX503" fmla="*/ 1503986 w 1507008"/>
                  <a:gd name="connsiteY503" fmla="*/ 138430 h 138430"/>
                  <a:gd name="connsiteX504" fmla="*/ 1500963 w 1507008"/>
                  <a:gd name="connsiteY504" fmla="*/ 138430 h 138430"/>
                  <a:gd name="connsiteX505" fmla="*/ 1497954 w 1507008"/>
                  <a:gd name="connsiteY505" fmla="*/ 138430 h 138430"/>
                  <a:gd name="connsiteX506" fmla="*/ 1494931 w 1507008"/>
                  <a:gd name="connsiteY506" fmla="*/ 138430 h 138430"/>
                  <a:gd name="connsiteX507" fmla="*/ 1491908 w 1507008"/>
                  <a:gd name="connsiteY507" fmla="*/ 138430 h 138430"/>
                  <a:gd name="connsiteX508" fmla="*/ 1488886 w 1507008"/>
                  <a:gd name="connsiteY508" fmla="*/ 138430 h 138430"/>
                  <a:gd name="connsiteX509" fmla="*/ 1485876 w 1507008"/>
                  <a:gd name="connsiteY509" fmla="*/ 138430 h 138430"/>
                  <a:gd name="connsiteX510" fmla="*/ 1482853 w 1507008"/>
                  <a:gd name="connsiteY510" fmla="*/ 138430 h 138430"/>
                  <a:gd name="connsiteX511" fmla="*/ 1479831 w 1507008"/>
                  <a:gd name="connsiteY511" fmla="*/ 138430 h 138430"/>
                  <a:gd name="connsiteX512" fmla="*/ 1476808 w 1507008"/>
                  <a:gd name="connsiteY512" fmla="*/ 138430 h 138430"/>
                  <a:gd name="connsiteX513" fmla="*/ 1473785 w 1507008"/>
                  <a:gd name="connsiteY513" fmla="*/ 138430 h 138430"/>
                  <a:gd name="connsiteX514" fmla="*/ 1470763 w 1507008"/>
                  <a:gd name="connsiteY514" fmla="*/ 138430 h 138430"/>
                  <a:gd name="connsiteX515" fmla="*/ 1467753 w 1507008"/>
                  <a:gd name="connsiteY515" fmla="*/ 138430 h 138430"/>
                  <a:gd name="connsiteX516" fmla="*/ 1464730 w 1507008"/>
                  <a:gd name="connsiteY516" fmla="*/ 138430 h 138430"/>
                  <a:gd name="connsiteX517" fmla="*/ 1461708 w 1507008"/>
                  <a:gd name="connsiteY517" fmla="*/ 138430 h 138430"/>
                  <a:gd name="connsiteX518" fmla="*/ 1458685 w 1507008"/>
                  <a:gd name="connsiteY518" fmla="*/ 138430 h 138430"/>
                  <a:gd name="connsiteX519" fmla="*/ 1455663 w 1507008"/>
                  <a:gd name="connsiteY519" fmla="*/ 138430 h 138430"/>
                  <a:gd name="connsiteX520" fmla="*/ 1452653 w 1507008"/>
                  <a:gd name="connsiteY520" fmla="*/ 138430 h 138430"/>
                  <a:gd name="connsiteX521" fmla="*/ 1449630 w 1507008"/>
                  <a:gd name="connsiteY521" fmla="*/ 138430 h 138430"/>
                  <a:gd name="connsiteX522" fmla="*/ 1446607 w 1507008"/>
                  <a:gd name="connsiteY522" fmla="*/ 138430 h 138430"/>
                  <a:gd name="connsiteX523" fmla="*/ 1443585 w 1507008"/>
                  <a:gd name="connsiteY523" fmla="*/ 138430 h 138430"/>
                  <a:gd name="connsiteX524" fmla="*/ 1440575 w 1507008"/>
                  <a:gd name="connsiteY524" fmla="*/ 138430 h 138430"/>
                  <a:gd name="connsiteX525" fmla="*/ 1437552 w 1507008"/>
                  <a:gd name="connsiteY525" fmla="*/ 138430 h 138430"/>
                  <a:gd name="connsiteX526" fmla="*/ 1434530 w 1507008"/>
                  <a:gd name="connsiteY526" fmla="*/ 138430 h 138430"/>
                  <a:gd name="connsiteX527" fmla="*/ 1431507 w 1507008"/>
                  <a:gd name="connsiteY527" fmla="*/ 138430 h 138430"/>
                  <a:gd name="connsiteX528" fmla="*/ 1428485 w 1507008"/>
                  <a:gd name="connsiteY528" fmla="*/ 138430 h 138430"/>
                  <a:gd name="connsiteX529" fmla="*/ 1425462 w 1507008"/>
                  <a:gd name="connsiteY529" fmla="*/ 138430 h 138430"/>
                  <a:gd name="connsiteX530" fmla="*/ 1422452 w 1507008"/>
                  <a:gd name="connsiteY530" fmla="*/ 138430 h 138430"/>
                  <a:gd name="connsiteX531" fmla="*/ 1419430 w 1507008"/>
                  <a:gd name="connsiteY531" fmla="*/ 138430 h 138430"/>
                  <a:gd name="connsiteX532" fmla="*/ 1416407 w 1507008"/>
                  <a:gd name="connsiteY532" fmla="*/ 138430 h 138430"/>
                  <a:gd name="connsiteX533" fmla="*/ 1413384 w 1507008"/>
                  <a:gd name="connsiteY533" fmla="*/ 138430 h 138430"/>
                  <a:gd name="connsiteX534" fmla="*/ 1410362 w 1507008"/>
                  <a:gd name="connsiteY534" fmla="*/ 138430 h 138430"/>
                  <a:gd name="connsiteX535" fmla="*/ 1407352 w 1507008"/>
                  <a:gd name="connsiteY535" fmla="*/ 138430 h 138430"/>
                  <a:gd name="connsiteX536" fmla="*/ 1404329 w 1507008"/>
                  <a:gd name="connsiteY536" fmla="*/ 138430 h 138430"/>
                  <a:gd name="connsiteX537" fmla="*/ 1401307 w 1507008"/>
                  <a:gd name="connsiteY537" fmla="*/ 138430 h 138430"/>
                  <a:gd name="connsiteX538" fmla="*/ 1398284 w 1507008"/>
                  <a:gd name="connsiteY538" fmla="*/ 138430 h 138430"/>
                  <a:gd name="connsiteX539" fmla="*/ 1395274 w 1507008"/>
                  <a:gd name="connsiteY539" fmla="*/ 138430 h 138430"/>
                  <a:gd name="connsiteX540" fmla="*/ 1392252 w 1507008"/>
                  <a:gd name="connsiteY540" fmla="*/ 138430 h 138430"/>
                  <a:gd name="connsiteX541" fmla="*/ 1389229 w 1507008"/>
                  <a:gd name="connsiteY541" fmla="*/ 138430 h 138430"/>
                  <a:gd name="connsiteX542" fmla="*/ 1386206 w 1507008"/>
                  <a:gd name="connsiteY542" fmla="*/ 138430 h 138430"/>
                  <a:gd name="connsiteX543" fmla="*/ 1383184 w 1507008"/>
                  <a:gd name="connsiteY543" fmla="*/ 138430 h 138430"/>
                  <a:gd name="connsiteX544" fmla="*/ 1380161 w 1507008"/>
                  <a:gd name="connsiteY544" fmla="*/ 138430 h 138430"/>
                  <a:gd name="connsiteX545" fmla="*/ 1377151 w 1507008"/>
                  <a:gd name="connsiteY545" fmla="*/ 138430 h 138430"/>
                  <a:gd name="connsiteX546" fmla="*/ 1374129 w 1507008"/>
                  <a:gd name="connsiteY546" fmla="*/ 138430 h 138430"/>
                  <a:gd name="connsiteX547" fmla="*/ 1371106 w 1507008"/>
                  <a:gd name="connsiteY547" fmla="*/ 138430 h 138430"/>
                  <a:gd name="connsiteX548" fmla="*/ 1368083 w 1507008"/>
                  <a:gd name="connsiteY548" fmla="*/ 138430 h 138430"/>
                  <a:gd name="connsiteX549" fmla="*/ 1365074 w 1507008"/>
                  <a:gd name="connsiteY549" fmla="*/ 138430 h 138430"/>
                  <a:gd name="connsiteX550" fmla="*/ 1362051 w 1507008"/>
                  <a:gd name="connsiteY550" fmla="*/ 138430 h 138430"/>
                  <a:gd name="connsiteX551" fmla="*/ 1359028 w 1507008"/>
                  <a:gd name="connsiteY551" fmla="*/ 138430 h 138430"/>
                  <a:gd name="connsiteX552" fmla="*/ 1356006 w 1507008"/>
                  <a:gd name="connsiteY552" fmla="*/ 138430 h 138430"/>
                  <a:gd name="connsiteX553" fmla="*/ 1352983 w 1507008"/>
                  <a:gd name="connsiteY553" fmla="*/ 138430 h 138430"/>
                  <a:gd name="connsiteX554" fmla="*/ 1349960 w 1507008"/>
                  <a:gd name="connsiteY554" fmla="*/ 138430 h 138430"/>
                  <a:gd name="connsiteX555" fmla="*/ 1346951 w 1507008"/>
                  <a:gd name="connsiteY555" fmla="*/ 138430 h 138430"/>
                  <a:gd name="connsiteX556" fmla="*/ 1343928 w 1507008"/>
                  <a:gd name="connsiteY556" fmla="*/ 138430 h 138430"/>
                  <a:gd name="connsiteX557" fmla="*/ 1340905 w 1507008"/>
                  <a:gd name="connsiteY557" fmla="*/ 138430 h 138430"/>
                  <a:gd name="connsiteX558" fmla="*/ 1337883 w 1507008"/>
                  <a:gd name="connsiteY558" fmla="*/ 138430 h 138430"/>
                  <a:gd name="connsiteX559" fmla="*/ 1334860 w 1507008"/>
                  <a:gd name="connsiteY559" fmla="*/ 138430 h 138430"/>
                  <a:gd name="connsiteX560" fmla="*/ 1331850 w 1507008"/>
                  <a:gd name="connsiteY560" fmla="*/ 138430 h 138430"/>
                  <a:gd name="connsiteX561" fmla="*/ 1328828 w 1507008"/>
                  <a:gd name="connsiteY561" fmla="*/ 138430 h 138430"/>
                  <a:gd name="connsiteX562" fmla="*/ 1325805 w 1507008"/>
                  <a:gd name="connsiteY562" fmla="*/ 138430 h 138430"/>
                  <a:gd name="connsiteX563" fmla="*/ 1322782 w 1507008"/>
                  <a:gd name="connsiteY563" fmla="*/ 138430 h 138430"/>
                  <a:gd name="connsiteX564" fmla="*/ 1319773 w 1507008"/>
                  <a:gd name="connsiteY564" fmla="*/ 138430 h 138430"/>
                  <a:gd name="connsiteX565" fmla="*/ 1316750 w 1507008"/>
                  <a:gd name="connsiteY565" fmla="*/ 138430 h 138430"/>
                  <a:gd name="connsiteX566" fmla="*/ 1313727 w 1507008"/>
                  <a:gd name="connsiteY566" fmla="*/ 138430 h 138430"/>
                  <a:gd name="connsiteX567" fmla="*/ 1310705 w 1507008"/>
                  <a:gd name="connsiteY567" fmla="*/ 138430 h 138430"/>
                  <a:gd name="connsiteX568" fmla="*/ 1307682 w 1507008"/>
                  <a:gd name="connsiteY568" fmla="*/ 138430 h 138430"/>
                  <a:gd name="connsiteX569" fmla="*/ 1304660 w 1507008"/>
                  <a:gd name="connsiteY569" fmla="*/ 138430 h 138430"/>
                  <a:gd name="connsiteX570" fmla="*/ 1301650 w 1507008"/>
                  <a:gd name="connsiteY570" fmla="*/ 138430 h 138430"/>
                  <a:gd name="connsiteX571" fmla="*/ 1298627 w 1507008"/>
                  <a:gd name="connsiteY571" fmla="*/ 138430 h 138430"/>
                  <a:gd name="connsiteX572" fmla="*/ 1295605 w 1507008"/>
                  <a:gd name="connsiteY572" fmla="*/ 138430 h 138430"/>
                  <a:gd name="connsiteX573" fmla="*/ 1292582 w 1507008"/>
                  <a:gd name="connsiteY573" fmla="*/ 138430 h 138430"/>
                  <a:gd name="connsiteX574" fmla="*/ 1289572 w 1507008"/>
                  <a:gd name="connsiteY574" fmla="*/ 138430 h 138430"/>
                  <a:gd name="connsiteX575" fmla="*/ 1286549 w 1507008"/>
                  <a:gd name="connsiteY575" fmla="*/ 138430 h 138430"/>
                  <a:gd name="connsiteX576" fmla="*/ 1283527 w 1507008"/>
                  <a:gd name="connsiteY576" fmla="*/ 138430 h 138430"/>
                  <a:gd name="connsiteX577" fmla="*/ 1280504 w 1507008"/>
                  <a:gd name="connsiteY577" fmla="*/ 138430 h 138430"/>
                  <a:gd name="connsiteX578" fmla="*/ 1277482 w 1507008"/>
                  <a:gd name="connsiteY578" fmla="*/ 138430 h 138430"/>
                  <a:gd name="connsiteX579" fmla="*/ 1274472 w 1507008"/>
                  <a:gd name="connsiteY579" fmla="*/ 138430 h 138430"/>
                  <a:gd name="connsiteX580" fmla="*/ 1271449 w 1507008"/>
                  <a:gd name="connsiteY580" fmla="*/ 138430 h 138430"/>
                  <a:gd name="connsiteX581" fmla="*/ 1268427 w 1507008"/>
                  <a:gd name="connsiteY581" fmla="*/ 138430 h 138430"/>
                  <a:gd name="connsiteX582" fmla="*/ 1265404 w 1507008"/>
                  <a:gd name="connsiteY582" fmla="*/ 138430 h 138430"/>
                  <a:gd name="connsiteX583" fmla="*/ 1262381 w 1507008"/>
                  <a:gd name="connsiteY583" fmla="*/ 138430 h 138430"/>
                  <a:gd name="connsiteX584" fmla="*/ 1259359 w 1507008"/>
                  <a:gd name="connsiteY584" fmla="*/ 138430 h 138430"/>
                  <a:gd name="connsiteX585" fmla="*/ 1256349 w 1507008"/>
                  <a:gd name="connsiteY585" fmla="*/ 138430 h 138430"/>
                  <a:gd name="connsiteX586" fmla="*/ 1253326 w 1507008"/>
                  <a:gd name="connsiteY586" fmla="*/ 138430 h 138430"/>
                  <a:gd name="connsiteX587" fmla="*/ 1250304 w 1507008"/>
                  <a:gd name="connsiteY587" fmla="*/ 138430 h 138430"/>
                  <a:gd name="connsiteX588" fmla="*/ 1247281 w 1507008"/>
                  <a:gd name="connsiteY588" fmla="*/ 138430 h 138430"/>
                  <a:gd name="connsiteX589" fmla="*/ 1244271 w 1507008"/>
                  <a:gd name="connsiteY589" fmla="*/ 138430 h 138430"/>
                  <a:gd name="connsiteX590" fmla="*/ 1241249 w 1507008"/>
                  <a:gd name="connsiteY590" fmla="*/ 138430 h 138430"/>
                  <a:gd name="connsiteX591" fmla="*/ 1238226 w 1507008"/>
                  <a:gd name="connsiteY591" fmla="*/ 138430 h 138430"/>
                  <a:gd name="connsiteX592" fmla="*/ 1235203 w 1507008"/>
                  <a:gd name="connsiteY592" fmla="*/ 138430 h 138430"/>
                  <a:gd name="connsiteX593" fmla="*/ 1232181 w 1507008"/>
                  <a:gd name="connsiteY593" fmla="*/ 138430 h 138430"/>
                  <a:gd name="connsiteX594" fmla="*/ 1229158 w 1507008"/>
                  <a:gd name="connsiteY594" fmla="*/ 138430 h 138430"/>
                  <a:gd name="connsiteX595" fmla="*/ 1226148 w 1507008"/>
                  <a:gd name="connsiteY595" fmla="*/ 138430 h 138430"/>
                  <a:gd name="connsiteX596" fmla="*/ 1223126 w 1507008"/>
                  <a:gd name="connsiteY596" fmla="*/ 138430 h 138430"/>
                  <a:gd name="connsiteX597" fmla="*/ 1220103 w 1507008"/>
                  <a:gd name="connsiteY597" fmla="*/ 138430 h 138430"/>
                  <a:gd name="connsiteX598" fmla="*/ 1217080 w 1507008"/>
                  <a:gd name="connsiteY598" fmla="*/ 138430 h 138430"/>
                  <a:gd name="connsiteX599" fmla="*/ 1214071 w 1507008"/>
                  <a:gd name="connsiteY599" fmla="*/ 138430 h 138430"/>
                  <a:gd name="connsiteX600" fmla="*/ 1211048 w 1507008"/>
                  <a:gd name="connsiteY600" fmla="*/ 138430 h 138430"/>
                  <a:gd name="connsiteX601" fmla="*/ 1208025 w 1507008"/>
                  <a:gd name="connsiteY601" fmla="*/ 138430 h 138430"/>
                  <a:gd name="connsiteX602" fmla="*/ 1205003 w 1507008"/>
                  <a:gd name="connsiteY602" fmla="*/ 138430 h 138430"/>
                  <a:gd name="connsiteX603" fmla="*/ 1201980 w 1507008"/>
                  <a:gd name="connsiteY603" fmla="*/ 138430 h 138430"/>
                  <a:gd name="connsiteX604" fmla="*/ 1198970 w 1507008"/>
                  <a:gd name="connsiteY604" fmla="*/ 138430 h 138430"/>
                  <a:gd name="connsiteX605" fmla="*/ 1195948 w 1507008"/>
                  <a:gd name="connsiteY605" fmla="*/ 138430 h 138430"/>
                  <a:gd name="connsiteX606" fmla="*/ 1192925 w 1507008"/>
                  <a:gd name="connsiteY606" fmla="*/ 138430 h 138430"/>
                  <a:gd name="connsiteX607" fmla="*/ 1189902 w 1507008"/>
                  <a:gd name="connsiteY607" fmla="*/ 138430 h 138430"/>
                  <a:gd name="connsiteX608" fmla="*/ 1186880 w 1507008"/>
                  <a:gd name="connsiteY608" fmla="*/ 138430 h 138430"/>
                  <a:gd name="connsiteX609" fmla="*/ 1183857 w 1507008"/>
                  <a:gd name="connsiteY609" fmla="*/ 138430 h 138430"/>
                  <a:gd name="connsiteX610" fmla="*/ 1180847 w 1507008"/>
                  <a:gd name="connsiteY610" fmla="*/ 138430 h 138430"/>
                  <a:gd name="connsiteX611" fmla="*/ 1177825 w 1507008"/>
                  <a:gd name="connsiteY611" fmla="*/ 138430 h 138430"/>
                  <a:gd name="connsiteX612" fmla="*/ 1174802 w 1507008"/>
                  <a:gd name="connsiteY612" fmla="*/ 138430 h 138430"/>
                  <a:gd name="connsiteX613" fmla="*/ 1171780 w 1507008"/>
                  <a:gd name="connsiteY613" fmla="*/ 138430 h 138430"/>
                  <a:gd name="connsiteX614" fmla="*/ 1168770 w 1507008"/>
                  <a:gd name="connsiteY614" fmla="*/ 138430 h 138430"/>
                  <a:gd name="connsiteX615" fmla="*/ 1165747 w 1507008"/>
                  <a:gd name="connsiteY615" fmla="*/ 138430 h 138430"/>
                  <a:gd name="connsiteX616" fmla="*/ 1162724 w 1507008"/>
                  <a:gd name="connsiteY616" fmla="*/ 138430 h 138430"/>
                  <a:gd name="connsiteX617" fmla="*/ 1159702 w 1507008"/>
                  <a:gd name="connsiteY617" fmla="*/ 138430 h 138430"/>
                  <a:gd name="connsiteX618" fmla="*/ 1156679 w 1507008"/>
                  <a:gd name="connsiteY618" fmla="*/ 138430 h 138430"/>
                  <a:gd name="connsiteX619" fmla="*/ 1153657 w 1507008"/>
                  <a:gd name="connsiteY619" fmla="*/ 138430 h 138430"/>
                  <a:gd name="connsiteX620" fmla="*/ 1150647 w 1507008"/>
                  <a:gd name="connsiteY620" fmla="*/ 138430 h 138430"/>
                  <a:gd name="connsiteX621" fmla="*/ 1147624 w 1507008"/>
                  <a:gd name="connsiteY621" fmla="*/ 138430 h 138430"/>
                  <a:gd name="connsiteX622" fmla="*/ 1144602 w 1507008"/>
                  <a:gd name="connsiteY622" fmla="*/ 138430 h 138430"/>
                  <a:gd name="connsiteX623" fmla="*/ 1141579 w 1507008"/>
                  <a:gd name="connsiteY623" fmla="*/ 138430 h 138430"/>
                  <a:gd name="connsiteX624" fmla="*/ 1138569 w 1507008"/>
                  <a:gd name="connsiteY624" fmla="*/ 138430 h 138430"/>
                  <a:gd name="connsiteX625" fmla="*/ 1135546 w 1507008"/>
                  <a:gd name="connsiteY625" fmla="*/ 138430 h 138430"/>
                  <a:gd name="connsiteX626" fmla="*/ 1132524 w 1507008"/>
                  <a:gd name="connsiteY626" fmla="*/ 138430 h 138430"/>
                  <a:gd name="connsiteX627" fmla="*/ 1129501 w 1507008"/>
                  <a:gd name="connsiteY627" fmla="*/ 138430 h 138430"/>
                  <a:gd name="connsiteX628" fmla="*/ 1126479 w 1507008"/>
                  <a:gd name="connsiteY628" fmla="*/ 138430 h 138430"/>
                  <a:gd name="connsiteX629" fmla="*/ 1123469 w 1507008"/>
                  <a:gd name="connsiteY629" fmla="*/ 138430 h 138430"/>
                  <a:gd name="connsiteX630" fmla="*/ 1120446 w 1507008"/>
                  <a:gd name="connsiteY630" fmla="*/ 138430 h 138430"/>
                  <a:gd name="connsiteX631" fmla="*/ 1117424 w 1507008"/>
                  <a:gd name="connsiteY631" fmla="*/ 138430 h 138430"/>
                  <a:gd name="connsiteX632" fmla="*/ 1114401 w 1507008"/>
                  <a:gd name="connsiteY632" fmla="*/ 138430 h 138430"/>
                  <a:gd name="connsiteX633" fmla="*/ 1111378 w 1507008"/>
                  <a:gd name="connsiteY633" fmla="*/ 138430 h 138430"/>
                  <a:gd name="connsiteX634" fmla="*/ 1108356 w 1507008"/>
                  <a:gd name="connsiteY634" fmla="*/ 138430 h 138430"/>
                  <a:gd name="connsiteX635" fmla="*/ 1105346 w 1507008"/>
                  <a:gd name="connsiteY635" fmla="*/ 138430 h 138430"/>
                  <a:gd name="connsiteX636" fmla="*/ 1102323 w 1507008"/>
                  <a:gd name="connsiteY636" fmla="*/ 138430 h 138430"/>
                  <a:gd name="connsiteX637" fmla="*/ 1099301 w 1507008"/>
                  <a:gd name="connsiteY637" fmla="*/ 138430 h 138430"/>
                  <a:gd name="connsiteX638" fmla="*/ 1096278 w 1507008"/>
                  <a:gd name="connsiteY638" fmla="*/ 138430 h 138430"/>
                  <a:gd name="connsiteX639" fmla="*/ 1093268 w 1507008"/>
                  <a:gd name="connsiteY639" fmla="*/ 138430 h 138430"/>
                  <a:gd name="connsiteX640" fmla="*/ 1090246 w 1507008"/>
                  <a:gd name="connsiteY640" fmla="*/ 138430 h 138430"/>
                  <a:gd name="connsiteX641" fmla="*/ 1087223 w 1507008"/>
                  <a:gd name="connsiteY641" fmla="*/ 138430 h 138430"/>
                  <a:gd name="connsiteX642" fmla="*/ 1084202 w 1507008"/>
                  <a:gd name="connsiteY642" fmla="*/ 138430 h 138430"/>
                  <a:gd name="connsiteX643" fmla="*/ 1081182 w 1507008"/>
                  <a:gd name="connsiteY643" fmla="*/ 138430 h 138430"/>
                  <a:gd name="connsiteX644" fmla="*/ 1078161 w 1507008"/>
                  <a:gd name="connsiteY644" fmla="*/ 138430 h 138430"/>
                  <a:gd name="connsiteX645" fmla="*/ 1075141 w 1507008"/>
                  <a:gd name="connsiteY645" fmla="*/ 138430 h 138430"/>
                  <a:gd name="connsiteX646" fmla="*/ 1072121 w 1507008"/>
                  <a:gd name="connsiteY646" fmla="*/ 138430 h 138430"/>
                  <a:gd name="connsiteX647" fmla="*/ 1069101 w 1507008"/>
                  <a:gd name="connsiteY647" fmla="*/ 138430 h 138430"/>
                  <a:gd name="connsiteX648" fmla="*/ 1066081 w 1507008"/>
                  <a:gd name="connsiteY648" fmla="*/ 138430 h 138430"/>
                  <a:gd name="connsiteX649" fmla="*/ 1063061 w 1507008"/>
                  <a:gd name="connsiteY649" fmla="*/ 138430 h 138430"/>
                  <a:gd name="connsiteX650" fmla="*/ 1060041 w 1507008"/>
                  <a:gd name="connsiteY650" fmla="*/ 138430 h 138430"/>
                  <a:gd name="connsiteX651" fmla="*/ 1057021 w 1507008"/>
                  <a:gd name="connsiteY651" fmla="*/ 138430 h 138430"/>
                  <a:gd name="connsiteX652" fmla="*/ 1054001 w 1507008"/>
                  <a:gd name="connsiteY652" fmla="*/ 138430 h 138430"/>
                  <a:gd name="connsiteX653" fmla="*/ 1050981 w 1507008"/>
                  <a:gd name="connsiteY653" fmla="*/ 138430 h 138430"/>
                  <a:gd name="connsiteX654" fmla="*/ 1047961 w 1507008"/>
                  <a:gd name="connsiteY654" fmla="*/ 138430 h 138430"/>
                  <a:gd name="connsiteX655" fmla="*/ 1044941 w 1507008"/>
                  <a:gd name="connsiteY655" fmla="*/ 138430 h 138430"/>
                  <a:gd name="connsiteX656" fmla="*/ 1041921 w 1507008"/>
                  <a:gd name="connsiteY656" fmla="*/ 138430 h 138430"/>
                  <a:gd name="connsiteX657" fmla="*/ 1038901 w 1507008"/>
                  <a:gd name="connsiteY657" fmla="*/ 138430 h 138430"/>
                  <a:gd name="connsiteX658" fmla="*/ 1035881 w 1507008"/>
                  <a:gd name="connsiteY658" fmla="*/ 138430 h 138430"/>
                  <a:gd name="connsiteX659" fmla="*/ 1032861 w 1507008"/>
                  <a:gd name="connsiteY659" fmla="*/ 138430 h 138430"/>
                  <a:gd name="connsiteX660" fmla="*/ 1029840 w 1507008"/>
                  <a:gd name="connsiteY660" fmla="*/ 138430 h 138430"/>
                  <a:gd name="connsiteX661" fmla="*/ 1026820 w 1507008"/>
                  <a:gd name="connsiteY661" fmla="*/ 138430 h 138430"/>
                  <a:gd name="connsiteX662" fmla="*/ 1023800 w 1507008"/>
                  <a:gd name="connsiteY662" fmla="*/ 138430 h 138430"/>
                  <a:gd name="connsiteX663" fmla="*/ 1020780 w 1507008"/>
                  <a:gd name="connsiteY663" fmla="*/ 138430 h 138430"/>
                  <a:gd name="connsiteX664" fmla="*/ 1017760 w 1507008"/>
                  <a:gd name="connsiteY664" fmla="*/ 138430 h 138430"/>
                  <a:gd name="connsiteX665" fmla="*/ 1014740 w 1507008"/>
                  <a:gd name="connsiteY665" fmla="*/ 138430 h 138430"/>
                  <a:gd name="connsiteX666" fmla="*/ 1011720 w 1507008"/>
                  <a:gd name="connsiteY666" fmla="*/ 138430 h 138430"/>
                  <a:gd name="connsiteX667" fmla="*/ 1008700 w 1507008"/>
                  <a:gd name="connsiteY667" fmla="*/ 138430 h 138430"/>
                  <a:gd name="connsiteX668" fmla="*/ 1005680 w 1507008"/>
                  <a:gd name="connsiteY668" fmla="*/ 138430 h 138430"/>
                  <a:gd name="connsiteX669" fmla="*/ 1002660 w 1507008"/>
                  <a:gd name="connsiteY669" fmla="*/ 138430 h 138430"/>
                  <a:gd name="connsiteX670" fmla="*/ 999640 w 1507008"/>
                  <a:gd name="connsiteY670" fmla="*/ 138430 h 138430"/>
                  <a:gd name="connsiteX671" fmla="*/ 996620 w 1507008"/>
                  <a:gd name="connsiteY671" fmla="*/ 138430 h 138430"/>
                  <a:gd name="connsiteX672" fmla="*/ 993600 w 1507008"/>
                  <a:gd name="connsiteY672" fmla="*/ 138430 h 138430"/>
                  <a:gd name="connsiteX673" fmla="*/ 990580 w 1507008"/>
                  <a:gd name="connsiteY673" fmla="*/ 138430 h 138430"/>
                  <a:gd name="connsiteX674" fmla="*/ 987560 w 1507008"/>
                  <a:gd name="connsiteY674" fmla="*/ 138430 h 138430"/>
                  <a:gd name="connsiteX675" fmla="*/ 984540 w 1507008"/>
                  <a:gd name="connsiteY675" fmla="*/ 138430 h 138430"/>
                  <a:gd name="connsiteX676" fmla="*/ 981520 w 1507008"/>
                  <a:gd name="connsiteY676" fmla="*/ 138430 h 138430"/>
                  <a:gd name="connsiteX677" fmla="*/ 978500 w 1507008"/>
                  <a:gd name="connsiteY677" fmla="*/ 138430 h 138430"/>
                  <a:gd name="connsiteX678" fmla="*/ 975479 w 1507008"/>
                  <a:gd name="connsiteY678" fmla="*/ 138430 h 138430"/>
                  <a:gd name="connsiteX679" fmla="*/ 972459 w 1507008"/>
                  <a:gd name="connsiteY679" fmla="*/ 138430 h 138430"/>
                  <a:gd name="connsiteX680" fmla="*/ 969439 w 1507008"/>
                  <a:gd name="connsiteY680" fmla="*/ 138430 h 138430"/>
                  <a:gd name="connsiteX681" fmla="*/ 966419 w 1507008"/>
                  <a:gd name="connsiteY681" fmla="*/ 138430 h 138430"/>
                  <a:gd name="connsiteX682" fmla="*/ 963399 w 1507008"/>
                  <a:gd name="connsiteY682" fmla="*/ 138430 h 138430"/>
                  <a:gd name="connsiteX683" fmla="*/ 960379 w 1507008"/>
                  <a:gd name="connsiteY683" fmla="*/ 138430 h 138430"/>
                  <a:gd name="connsiteX684" fmla="*/ 957359 w 1507008"/>
                  <a:gd name="connsiteY684" fmla="*/ 138430 h 138430"/>
                  <a:gd name="connsiteX685" fmla="*/ 954339 w 1507008"/>
                  <a:gd name="connsiteY685" fmla="*/ 138430 h 138430"/>
                  <a:gd name="connsiteX686" fmla="*/ 951319 w 1507008"/>
                  <a:gd name="connsiteY686" fmla="*/ 138430 h 138430"/>
                  <a:gd name="connsiteX687" fmla="*/ 948299 w 1507008"/>
                  <a:gd name="connsiteY687" fmla="*/ 138430 h 138430"/>
                  <a:gd name="connsiteX688" fmla="*/ 945279 w 1507008"/>
                  <a:gd name="connsiteY688" fmla="*/ 138430 h 138430"/>
                  <a:gd name="connsiteX689" fmla="*/ 942259 w 1507008"/>
                  <a:gd name="connsiteY689" fmla="*/ 138430 h 138430"/>
                  <a:gd name="connsiteX690" fmla="*/ 939239 w 1507008"/>
                  <a:gd name="connsiteY690" fmla="*/ 138430 h 138430"/>
                  <a:gd name="connsiteX691" fmla="*/ 936219 w 1507008"/>
                  <a:gd name="connsiteY691" fmla="*/ 138430 h 138430"/>
                  <a:gd name="connsiteX692" fmla="*/ 933199 w 1507008"/>
                  <a:gd name="connsiteY692" fmla="*/ 138430 h 138430"/>
                  <a:gd name="connsiteX693" fmla="*/ 930179 w 1507008"/>
                  <a:gd name="connsiteY693" fmla="*/ 138430 h 138430"/>
                  <a:gd name="connsiteX694" fmla="*/ 927158 w 1507008"/>
                  <a:gd name="connsiteY694" fmla="*/ 138430 h 138430"/>
                  <a:gd name="connsiteX695" fmla="*/ 924138 w 1507008"/>
                  <a:gd name="connsiteY695" fmla="*/ 138430 h 138430"/>
                  <a:gd name="connsiteX696" fmla="*/ 921118 w 1507008"/>
                  <a:gd name="connsiteY696" fmla="*/ 138430 h 138430"/>
                  <a:gd name="connsiteX697" fmla="*/ 918098 w 1507008"/>
                  <a:gd name="connsiteY697" fmla="*/ 138430 h 138430"/>
                  <a:gd name="connsiteX698" fmla="*/ 915078 w 1507008"/>
                  <a:gd name="connsiteY698" fmla="*/ 138430 h 138430"/>
                  <a:gd name="connsiteX699" fmla="*/ 912058 w 1507008"/>
                  <a:gd name="connsiteY699" fmla="*/ 138430 h 138430"/>
                  <a:gd name="connsiteX700" fmla="*/ 909038 w 1507008"/>
                  <a:gd name="connsiteY700" fmla="*/ 138430 h 138430"/>
                  <a:gd name="connsiteX701" fmla="*/ 906018 w 1507008"/>
                  <a:gd name="connsiteY701" fmla="*/ 138430 h 138430"/>
                  <a:gd name="connsiteX702" fmla="*/ 902998 w 1507008"/>
                  <a:gd name="connsiteY702" fmla="*/ 138430 h 138430"/>
                  <a:gd name="connsiteX703" fmla="*/ 899978 w 1507008"/>
                  <a:gd name="connsiteY703" fmla="*/ 138430 h 138430"/>
                  <a:gd name="connsiteX704" fmla="*/ 896958 w 1507008"/>
                  <a:gd name="connsiteY704" fmla="*/ 138430 h 138430"/>
                  <a:gd name="connsiteX705" fmla="*/ 893938 w 1507008"/>
                  <a:gd name="connsiteY705" fmla="*/ 138430 h 138430"/>
                  <a:gd name="connsiteX706" fmla="*/ 890918 w 1507008"/>
                  <a:gd name="connsiteY706" fmla="*/ 138430 h 138430"/>
                  <a:gd name="connsiteX707" fmla="*/ 887898 w 1507008"/>
                  <a:gd name="connsiteY707" fmla="*/ 138430 h 138430"/>
                  <a:gd name="connsiteX708" fmla="*/ 884878 w 1507008"/>
                  <a:gd name="connsiteY708" fmla="*/ 138430 h 138430"/>
                  <a:gd name="connsiteX709" fmla="*/ 881858 w 1507008"/>
                  <a:gd name="connsiteY709" fmla="*/ 138430 h 138430"/>
                  <a:gd name="connsiteX710" fmla="*/ 878837 w 1507008"/>
                  <a:gd name="connsiteY710" fmla="*/ 138430 h 138430"/>
                  <a:gd name="connsiteX711" fmla="*/ 875817 w 1507008"/>
                  <a:gd name="connsiteY711" fmla="*/ 138430 h 138430"/>
                  <a:gd name="connsiteX712" fmla="*/ 872797 w 1507008"/>
                  <a:gd name="connsiteY712" fmla="*/ 138430 h 138430"/>
                  <a:gd name="connsiteX713" fmla="*/ 869777 w 1507008"/>
                  <a:gd name="connsiteY713" fmla="*/ 138430 h 138430"/>
                  <a:gd name="connsiteX714" fmla="*/ 866757 w 1507008"/>
                  <a:gd name="connsiteY714" fmla="*/ 138430 h 138430"/>
                  <a:gd name="connsiteX715" fmla="*/ 863737 w 1507008"/>
                  <a:gd name="connsiteY715" fmla="*/ 138430 h 138430"/>
                  <a:gd name="connsiteX716" fmla="*/ 860717 w 1507008"/>
                  <a:gd name="connsiteY716" fmla="*/ 138430 h 138430"/>
                  <a:gd name="connsiteX717" fmla="*/ 857697 w 1507008"/>
                  <a:gd name="connsiteY717" fmla="*/ 138430 h 138430"/>
                  <a:gd name="connsiteX718" fmla="*/ 854677 w 1507008"/>
                  <a:gd name="connsiteY718" fmla="*/ 138430 h 138430"/>
                  <a:gd name="connsiteX719" fmla="*/ 851657 w 1507008"/>
                  <a:gd name="connsiteY719" fmla="*/ 138430 h 138430"/>
                  <a:gd name="connsiteX720" fmla="*/ 848637 w 1507008"/>
                  <a:gd name="connsiteY720" fmla="*/ 138430 h 138430"/>
                  <a:gd name="connsiteX721" fmla="*/ 845617 w 1507008"/>
                  <a:gd name="connsiteY721" fmla="*/ 138430 h 138430"/>
                  <a:gd name="connsiteX722" fmla="*/ 842597 w 1507008"/>
                  <a:gd name="connsiteY722" fmla="*/ 138430 h 138430"/>
                  <a:gd name="connsiteX723" fmla="*/ 839577 w 1507008"/>
                  <a:gd name="connsiteY723" fmla="*/ 138430 h 138430"/>
                  <a:gd name="connsiteX724" fmla="*/ 836557 w 1507008"/>
                  <a:gd name="connsiteY724" fmla="*/ 138430 h 138430"/>
                  <a:gd name="connsiteX725" fmla="*/ 833537 w 1507008"/>
                  <a:gd name="connsiteY725" fmla="*/ 138430 h 138430"/>
                  <a:gd name="connsiteX726" fmla="*/ 830517 w 1507008"/>
                  <a:gd name="connsiteY726" fmla="*/ 138430 h 138430"/>
                  <a:gd name="connsiteX727" fmla="*/ 827497 w 1507008"/>
                  <a:gd name="connsiteY727" fmla="*/ 138430 h 138430"/>
                  <a:gd name="connsiteX728" fmla="*/ 824476 w 1507008"/>
                  <a:gd name="connsiteY728" fmla="*/ 138430 h 138430"/>
                  <a:gd name="connsiteX729" fmla="*/ 821456 w 1507008"/>
                  <a:gd name="connsiteY729" fmla="*/ 138430 h 138430"/>
                  <a:gd name="connsiteX730" fmla="*/ 818436 w 1507008"/>
                  <a:gd name="connsiteY730" fmla="*/ 138430 h 138430"/>
                  <a:gd name="connsiteX731" fmla="*/ 815416 w 1507008"/>
                  <a:gd name="connsiteY731" fmla="*/ 138430 h 138430"/>
                  <a:gd name="connsiteX732" fmla="*/ 812396 w 1507008"/>
                  <a:gd name="connsiteY732" fmla="*/ 138430 h 138430"/>
                  <a:gd name="connsiteX733" fmla="*/ 809376 w 1507008"/>
                  <a:gd name="connsiteY733" fmla="*/ 138430 h 138430"/>
                  <a:gd name="connsiteX734" fmla="*/ 806356 w 1507008"/>
                  <a:gd name="connsiteY734" fmla="*/ 138430 h 138430"/>
                  <a:gd name="connsiteX735" fmla="*/ 803336 w 1507008"/>
                  <a:gd name="connsiteY735" fmla="*/ 138430 h 138430"/>
                  <a:gd name="connsiteX736" fmla="*/ 800316 w 1507008"/>
                  <a:gd name="connsiteY736" fmla="*/ 138430 h 138430"/>
                  <a:gd name="connsiteX737" fmla="*/ 797296 w 1507008"/>
                  <a:gd name="connsiteY737" fmla="*/ 138430 h 138430"/>
                  <a:gd name="connsiteX738" fmla="*/ 794276 w 1507008"/>
                  <a:gd name="connsiteY738" fmla="*/ 138430 h 138430"/>
                  <a:gd name="connsiteX739" fmla="*/ 791256 w 1507008"/>
                  <a:gd name="connsiteY739" fmla="*/ 138430 h 138430"/>
                  <a:gd name="connsiteX740" fmla="*/ 788236 w 1507008"/>
                  <a:gd name="connsiteY740" fmla="*/ 138430 h 138430"/>
                  <a:gd name="connsiteX741" fmla="*/ 785216 w 1507008"/>
                  <a:gd name="connsiteY741" fmla="*/ 138430 h 138430"/>
                  <a:gd name="connsiteX742" fmla="*/ 782196 w 1507008"/>
                  <a:gd name="connsiteY742" fmla="*/ 138430 h 138430"/>
                  <a:gd name="connsiteX743" fmla="*/ 779176 w 1507008"/>
                  <a:gd name="connsiteY743" fmla="*/ 138430 h 138430"/>
                  <a:gd name="connsiteX744" fmla="*/ 776155 w 1507008"/>
                  <a:gd name="connsiteY744" fmla="*/ 138430 h 138430"/>
                  <a:gd name="connsiteX745" fmla="*/ 773135 w 1507008"/>
                  <a:gd name="connsiteY745" fmla="*/ 138430 h 138430"/>
                  <a:gd name="connsiteX746" fmla="*/ 770115 w 1507008"/>
                  <a:gd name="connsiteY746" fmla="*/ 138430 h 138430"/>
                  <a:gd name="connsiteX747" fmla="*/ 767095 w 1507008"/>
                  <a:gd name="connsiteY747" fmla="*/ 138430 h 138430"/>
                  <a:gd name="connsiteX748" fmla="*/ 764075 w 1507008"/>
                  <a:gd name="connsiteY748" fmla="*/ 138430 h 138430"/>
                  <a:gd name="connsiteX749" fmla="*/ 761055 w 1507008"/>
                  <a:gd name="connsiteY749" fmla="*/ 138430 h 138430"/>
                  <a:gd name="connsiteX750" fmla="*/ 758035 w 1507008"/>
                  <a:gd name="connsiteY750" fmla="*/ 138430 h 138430"/>
                  <a:gd name="connsiteX751" fmla="*/ 755015 w 1507008"/>
                  <a:gd name="connsiteY751" fmla="*/ 138430 h 138430"/>
                  <a:gd name="connsiteX752" fmla="*/ 751995 w 1507008"/>
                  <a:gd name="connsiteY752" fmla="*/ 138430 h 138430"/>
                  <a:gd name="connsiteX753" fmla="*/ 748975 w 1507008"/>
                  <a:gd name="connsiteY753" fmla="*/ 138430 h 138430"/>
                  <a:gd name="connsiteX754" fmla="*/ 745955 w 1507008"/>
                  <a:gd name="connsiteY754" fmla="*/ 138430 h 138430"/>
                  <a:gd name="connsiteX755" fmla="*/ 742935 w 1507008"/>
                  <a:gd name="connsiteY755" fmla="*/ 138430 h 138430"/>
                  <a:gd name="connsiteX756" fmla="*/ 739915 w 1507008"/>
                  <a:gd name="connsiteY756" fmla="*/ 138430 h 138430"/>
                  <a:gd name="connsiteX757" fmla="*/ 736895 w 1507008"/>
                  <a:gd name="connsiteY757" fmla="*/ 138430 h 138430"/>
                  <a:gd name="connsiteX758" fmla="*/ 733875 w 1507008"/>
                  <a:gd name="connsiteY758" fmla="*/ 138430 h 138430"/>
                  <a:gd name="connsiteX759" fmla="*/ 730855 w 1507008"/>
                  <a:gd name="connsiteY759" fmla="*/ 138430 h 138430"/>
                  <a:gd name="connsiteX760" fmla="*/ 727834 w 1507008"/>
                  <a:gd name="connsiteY760" fmla="*/ 138430 h 138430"/>
                  <a:gd name="connsiteX761" fmla="*/ 724814 w 1507008"/>
                  <a:gd name="connsiteY761" fmla="*/ 138430 h 138430"/>
                  <a:gd name="connsiteX762" fmla="*/ 721794 w 1507008"/>
                  <a:gd name="connsiteY762" fmla="*/ 138430 h 138430"/>
                  <a:gd name="connsiteX763" fmla="*/ 718774 w 1507008"/>
                  <a:gd name="connsiteY763" fmla="*/ 138430 h 138430"/>
                  <a:gd name="connsiteX764" fmla="*/ 715754 w 1507008"/>
                  <a:gd name="connsiteY764" fmla="*/ 138430 h 138430"/>
                  <a:gd name="connsiteX765" fmla="*/ 712734 w 1507008"/>
                  <a:gd name="connsiteY765" fmla="*/ 138430 h 138430"/>
                  <a:gd name="connsiteX766" fmla="*/ 709714 w 1507008"/>
                  <a:gd name="connsiteY766" fmla="*/ 138430 h 138430"/>
                  <a:gd name="connsiteX767" fmla="*/ 706694 w 1507008"/>
                  <a:gd name="connsiteY767" fmla="*/ 138430 h 138430"/>
                  <a:gd name="connsiteX768" fmla="*/ 703674 w 1507008"/>
                  <a:gd name="connsiteY768" fmla="*/ 138430 h 138430"/>
                  <a:gd name="connsiteX769" fmla="*/ 700654 w 1507008"/>
                  <a:gd name="connsiteY769" fmla="*/ 138430 h 138430"/>
                  <a:gd name="connsiteX770" fmla="*/ 697634 w 1507008"/>
                  <a:gd name="connsiteY770" fmla="*/ 138430 h 138430"/>
                  <a:gd name="connsiteX771" fmla="*/ 694614 w 1507008"/>
                  <a:gd name="connsiteY771" fmla="*/ 138430 h 138430"/>
                  <a:gd name="connsiteX772" fmla="*/ 691594 w 1507008"/>
                  <a:gd name="connsiteY772" fmla="*/ 138430 h 138430"/>
                  <a:gd name="connsiteX773" fmla="*/ 688574 w 1507008"/>
                  <a:gd name="connsiteY773" fmla="*/ 138430 h 138430"/>
                  <a:gd name="connsiteX774" fmla="*/ 685554 w 1507008"/>
                  <a:gd name="connsiteY774" fmla="*/ 138430 h 138430"/>
                  <a:gd name="connsiteX775" fmla="*/ 682534 w 1507008"/>
                  <a:gd name="connsiteY775" fmla="*/ 138430 h 138430"/>
                  <a:gd name="connsiteX776" fmla="*/ 679513 w 1507008"/>
                  <a:gd name="connsiteY776" fmla="*/ 138430 h 138430"/>
                  <a:gd name="connsiteX777" fmla="*/ 676493 w 1507008"/>
                  <a:gd name="connsiteY777" fmla="*/ 138430 h 138430"/>
                  <a:gd name="connsiteX778" fmla="*/ 673473 w 1507008"/>
                  <a:gd name="connsiteY778" fmla="*/ 138430 h 138430"/>
                  <a:gd name="connsiteX779" fmla="*/ 670453 w 1507008"/>
                  <a:gd name="connsiteY779" fmla="*/ 138430 h 138430"/>
                  <a:gd name="connsiteX780" fmla="*/ 667433 w 1507008"/>
                  <a:gd name="connsiteY780" fmla="*/ 138430 h 138430"/>
                  <a:gd name="connsiteX781" fmla="*/ 664413 w 1507008"/>
                  <a:gd name="connsiteY781" fmla="*/ 138430 h 138430"/>
                  <a:gd name="connsiteX782" fmla="*/ 661393 w 1507008"/>
                  <a:gd name="connsiteY782" fmla="*/ 138430 h 138430"/>
                  <a:gd name="connsiteX783" fmla="*/ 658373 w 1507008"/>
                  <a:gd name="connsiteY783" fmla="*/ 138430 h 138430"/>
                  <a:gd name="connsiteX784" fmla="*/ 655353 w 1507008"/>
                  <a:gd name="connsiteY784" fmla="*/ 138430 h 138430"/>
                  <a:gd name="connsiteX785" fmla="*/ 652333 w 1507008"/>
                  <a:gd name="connsiteY785" fmla="*/ 138430 h 138430"/>
                  <a:gd name="connsiteX786" fmla="*/ 649313 w 1507008"/>
                  <a:gd name="connsiteY786" fmla="*/ 138430 h 138430"/>
                  <a:gd name="connsiteX787" fmla="*/ 646293 w 1507008"/>
                  <a:gd name="connsiteY787" fmla="*/ 138430 h 138430"/>
                  <a:gd name="connsiteX788" fmla="*/ 643273 w 1507008"/>
                  <a:gd name="connsiteY788" fmla="*/ 138430 h 138430"/>
                  <a:gd name="connsiteX789" fmla="*/ 640253 w 1507008"/>
                  <a:gd name="connsiteY789" fmla="*/ 138430 h 138430"/>
                  <a:gd name="connsiteX790" fmla="*/ 637233 w 1507008"/>
                  <a:gd name="connsiteY790" fmla="*/ 138430 h 138430"/>
                  <a:gd name="connsiteX791" fmla="*/ 634213 w 1507008"/>
                  <a:gd name="connsiteY791" fmla="*/ 138430 h 138430"/>
                  <a:gd name="connsiteX792" fmla="*/ 631193 w 1507008"/>
                  <a:gd name="connsiteY792" fmla="*/ 138430 h 138430"/>
                  <a:gd name="connsiteX793" fmla="*/ 628173 w 1507008"/>
                  <a:gd name="connsiteY793" fmla="*/ 138430 h 138430"/>
                  <a:gd name="connsiteX794" fmla="*/ 625152 w 1507008"/>
                  <a:gd name="connsiteY794" fmla="*/ 138430 h 138430"/>
                  <a:gd name="connsiteX795" fmla="*/ 622132 w 1507008"/>
                  <a:gd name="connsiteY795" fmla="*/ 138430 h 138430"/>
                  <a:gd name="connsiteX796" fmla="*/ 619112 w 1507008"/>
                  <a:gd name="connsiteY796" fmla="*/ 138430 h 138430"/>
                  <a:gd name="connsiteX797" fmla="*/ 616092 w 1507008"/>
                  <a:gd name="connsiteY797" fmla="*/ 138430 h 138430"/>
                  <a:gd name="connsiteX798" fmla="*/ 613072 w 1507008"/>
                  <a:gd name="connsiteY798" fmla="*/ 138430 h 138430"/>
                  <a:gd name="connsiteX799" fmla="*/ 610052 w 1507008"/>
                  <a:gd name="connsiteY799" fmla="*/ 138430 h 138430"/>
                  <a:gd name="connsiteX800" fmla="*/ 607032 w 1507008"/>
                  <a:gd name="connsiteY800" fmla="*/ 138430 h 138430"/>
                  <a:gd name="connsiteX801" fmla="*/ 604012 w 1507008"/>
                  <a:gd name="connsiteY801" fmla="*/ 138430 h 138430"/>
                  <a:gd name="connsiteX802" fmla="*/ 600992 w 1507008"/>
                  <a:gd name="connsiteY802" fmla="*/ 138430 h 138430"/>
                  <a:gd name="connsiteX803" fmla="*/ 597972 w 1507008"/>
                  <a:gd name="connsiteY803" fmla="*/ 138430 h 138430"/>
                  <a:gd name="connsiteX804" fmla="*/ 594952 w 1507008"/>
                  <a:gd name="connsiteY804" fmla="*/ 138430 h 138430"/>
                  <a:gd name="connsiteX805" fmla="*/ 591932 w 1507008"/>
                  <a:gd name="connsiteY805" fmla="*/ 138430 h 138430"/>
                  <a:gd name="connsiteX806" fmla="*/ 588912 w 1507008"/>
                  <a:gd name="connsiteY806" fmla="*/ 138430 h 138430"/>
                  <a:gd name="connsiteX807" fmla="*/ 585892 w 1507008"/>
                  <a:gd name="connsiteY807" fmla="*/ 138430 h 138430"/>
                  <a:gd name="connsiteX808" fmla="*/ 582872 w 1507008"/>
                  <a:gd name="connsiteY808" fmla="*/ 138430 h 138430"/>
                  <a:gd name="connsiteX809" fmla="*/ 579852 w 1507008"/>
                  <a:gd name="connsiteY809" fmla="*/ 138430 h 138430"/>
                  <a:gd name="connsiteX810" fmla="*/ 576831 w 1507008"/>
                  <a:gd name="connsiteY810" fmla="*/ 138430 h 138430"/>
                  <a:gd name="connsiteX811" fmla="*/ 573811 w 1507008"/>
                  <a:gd name="connsiteY811" fmla="*/ 138430 h 138430"/>
                  <a:gd name="connsiteX812" fmla="*/ 570791 w 1507008"/>
                  <a:gd name="connsiteY812" fmla="*/ 138430 h 138430"/>
                  <a:gd name="connsiteX813" fmla="*/ 567771 w 1507008"/>
                  <a:gd name="connsiteY813" fmla="*/ 138430 h 138430"/>
                  <a:gd name="connsiteX814" fmla="*/ 564751 w 1507008"/>
                  <a:gd name="connsiteY814" fmla="*/ 138430 h 138430"/>
                  <a:gd name="connsiteX815" fmla="*/ 561731 w 1507008"/>
                  <a:gd name="connsiteY815" fmla="*/ 138430 h 138430"/>
                  <a:gd name="connsiteX816" fmla="*/ 558711 w 1507008"/>
                  <a:gd name="connsiteY816" fmla="*/ 138430 h 138430"/>
                  <a:gd name="connsiteX817" fmla="*/ 555691 w 1507008"/>
                  <a:gd name="connsiteY817" fmla="*/ 138430 h 138430"/>
                  <a:gd name="connsiteX818" fmla="*/ 552671 w 1507008"/>
                  <a:gd name="connsiteY818" fmla="*/ 138430 h 138430"/>
                  <a:gd name="connsiteX819" fmla="*/ 549651 w 1507008"/>
                  <a:gd name="connsiteY819" fmla="*/ 138430 h 138430"/>
                  <a:gd name="connsiteX820" fmla="*/ 546631 w 1507008"/>
                  <a:gd name="connsiteY820" fmla="*/ 138430 h 138430"/>
                  <a:gd name="connsiteX821" fmla="*/ 543611 w 1507008"/>
                  <a:gd name="connsiteY821" fmla="*/ 138430 h 138430"/>
                  <a:gd name="connsiteX822" fmla="*/ 540591 w 1507008"/>
                  <a:gd name="connsiteY822" fmla="*/ 138430 h 138430"/>
                  <a:gd name="connsiteX823" fmla="*/ 537571 w 1507008"/>
                  <a:gd name="connsiteY823" fmla="*/ 138430 h 138430"/>
                  <a:gd name="connsiteX824" fmla="*/ 534551 w 1507008"/>
                  <a:gd name="connsiteY824" fmla="*/ 138430 h 138430"/>
                  <a:gd name="connsiteX825" fmla="*/ 531531 w 1507008"/>
                  <a:gd name="connsiteY825" fmla="*/ 138430 h 138430"/>
                  <a:gd name="connsiteX826" fmla="*/ 528511 w 1507008"/>
                  <a:gd name="connsiteY826" fmla="*/ 138430 h 138430"/>
                  <a:gd name="connsiteX827" fmla="*/ 525490 w 1507008"/>
                  <a:gd name="connsiteY827" fmla="*/ 138430 h 138430"/>
                  <a:gd name="connsiteX828" fmla="*/ 522470 w 1507008"/>
                  <a:gd name="connsiteY828" fmla="*/ 138430 h 138430"/>
                  <a:gd name="connsiteX829" fmla="*/ 519450 w 1507008"/>
                  <a:gd name="connsiteY829" fmla="*/ 138430 h 138430"/>
                  <a:gd name="connsiteX830" fmla="*/ 516430 w 1507008"/>
                  <a:gd name="connsiteY830" fmla="*/ 138430 h 138430"/>
                  <a:gd name="connsiteX831" fmla="*/ 513410 w 1507008"/>
                  <a:gd name="connsiteY831" fmla="*/ 138430 h 138430"/>
                  <a:gd name="connsiteX832" fmla="*/ 510390 w 1507008"/>
                  <a:gd name="connsiteY832" fmla="*/ 138430 h 138430"/>
                  <a:gd name="connsiteX833" fmla="*/ 507370 w 1507008"/>
                  <a:gd name="connsiteY833" fmla="*/ 138430 h 138430"/>
                  <a:gd name="connsiteX834" fmla="*/ 504350 w 1507008"/>
                  <a:gd name="connsiteY834" fmla="*/ 138430 h 138430"/>
                  <a:gd name="connsiteX835" fmla="*/ 501330 w 1507008"/>
                  <a:gd name="connsiteY835" fmla="*/ 138430 h 138430"/>
                  <a:gd name="connsiteX836" fmla="*/ 498310 w 1507008"/>
                  <a:gd name="connsiteY836" fmla="*/ 138430 h 138430"/>
                  <a:gd name="connsiteX837" fmla="*/ 495290 w 1507008"/>
                  <a:gd name="connsiteY837" fmla="*/ 138430 h 138430"/>
                  <a:gd name="connsiteX838" fmla="*/ 492270 w 1507008"/>
                  <a:gd name="connsiteY838" fmla="*/ 138430 h 138430"/>
                  <a:gd name="connsiteX839" fmla="*/ 489250 w 1507008"/>
                  <a:gd name="connsiteY839" fmla="*/ 138430 h 138430"/>
                  <a:gd name="connsiteX840" fmla="*/ 486230 w 1507008"/>
                  <a:gd name="connsiteY840" fmla="*/ 138430 h 138430"/>
                  <a:gd name="connsiteX841" fmla="*/ 483210 w 1507008"/>
                  <a:gd name="connsiteY841" fmla="*/ 138430 h 138430"/>
                  <a:gd name="connsiteX842" fmla="*/ 480190 w 1507008"/>
                  <a:gd name="connsiteY842" fmla="*/ 138430 h 138430"/>
                  <a:gd name="connsiteX843" fmla="*/ 477169 w 1507008"/>
                  <a:gd name="connsiteY843" fmla="*/ 138430 h 138430"/>
                  <a:gd name="connsiteX844" fmla="*/ 474149 w 1507008"/>
                  <a:gd name="connsiteY844" fmla="*/ 138430 h 138430"/>
                  <a:gd name="connsiteX845" fmla="*/ 471129 w 1507008"/>
                  <a:gd name="connsiteY845" fmla="*/ 138430 h 138430"/>
                  <a:gd name="connsiteX846" fmla="*/ 468109 w 1507008"/>
                  <a:gd name="connsiteY846" fmla="*/ 138430 h 138430"/>
                  <a:gd name="connsiteX847" fmla="*/ 465089 w 1507008"/>
                  <a:gd name="connsiteY847" fmla="*/ 138430 h 138430"/>
                  <a:gd name="connsiteX848" fmla="*/ 462069 w 1507008"/>
                  <a:gd name="connsiteY848" fmla="*/ 138430 h 138430"/>
                  <a:gd name="connsiteX849" fmla="*/ 459049 w 1507008"/>
                  <a:gd name="connsiteY849" fmla="*/ 138430 h 138430"/>
                  <a:gd name="connsiteX850" fmla="*/ 456029 w 1507008"/>
                  <a:gd name="connsiteY850" fmla="*/ 138430 h 138430"/>
                  <a:gd name="connsiteX851" fmla="*/ 453009 w 1507008"/>
                  <a:gd name="connsiteY851" fmla="*/ 138430 h 138430"/>
                  <a:gd name="connsiteX852" fmla="*/ 449989 w 1507008"/>
                  <a:gd name="connsiteY852" fmla="*/ 138430 h 138430"/>
                  <a:gd name="connsiteX853" fmla="*/ 446969 w 1507008"/>
                  <a:gd name="connsiteY853" fmla="*/ 138430 h 138430"/>
                  <a:gd name="connsiteX854" fmla="*/ 443949 w 1507008"/>
                  <a:gd name="connsiteY854" fmla="*/ 138430 h 138430"/>
                  <a:gd name="connsiteX855" fmla="*/ 440929 w 1507008"/>
                  <a:gd name="connsiteY855" fmla="*/ 138430 h 138430"/>
                  <a:gd name="connsiteX856" fmla="*/ 437909 w 1507008"/>
                  <a:gd name="connsiteY856" fmla="*/ 138430 h 138430"/>
                  <a:gd name="connsiteX857" fmla="*/ 434889 w 1507008"/>
                  <a:gd name="connsiteY857" fmla="*/ 138430 h 138430"/>
                  <a:gd name="connsiteX858" fmla="*/ 431869 w 1507008"/>
                  <a:gd name="connsiteY858" fmla="*/ 138430 h 138430"/>
                  <a:gd name="connsiteX859" fmla="*/ 428849 w 1507008"/>
                  <a:gd name="connsiteY859" fmla="*/ 138430 h 138430"/>
                  <a:gd name="connsiteX860" fmla="*/ 425828 w 1507008"/>
                  <a:gd name="connsiteY860" fmla="*/ 138430 h 138430"/>
                  <a:gd name="connsiteX861" fmla="*/ 422808 w 1507008"/>
                  <a:gd name="connsiteY861" fmla="*/ 138430 h 138430"/>
                  <a:gd name="connsiteX862" fmla="*/ 419788 w 1507008"/>
                  <a:gd name="connsiteY862" fmla="*/ 138430 h 138430"/>
                  <a:gd name="connsiteX863" fmla="*/ 416768 w 1507008"/>
                  <a:gd name="connsiteY863" fmla="*/ 138430 h 138430"/>
                  <a:gd name="connsiteX864" fmla="*/ 413748 w 1507008"/>
                  <a:gd name="connsiteY864" fmla="*/ 138430 h 138430"/>
                  <a:gd name="connsiteX865" fmla="*/ 410728 w 1507008"/>
                  <a:gd name="connsiteY865" fmla="*/ 138430 h 138430"/>
                  <a:gd name="connsiteX866" fmla="*/ 407708 w 1507008"/>
                  <a:gd name="connsiteY866" fmla="*/ 138430 h 138430"/>
                  <a:gd name="connsiteX867" fmla="*/ 404688 w 1507008"/>
                  <a:gd name="connsiteY867" fmla="*/ 138430 h 138430"/>
                  <a:gd name="connsiteX868" fmla="*/ 401668 w 1507008"/>
                  <a:gd name="connsiteY868" fmla="*/ 138430 h 138430"/>
                  <a:gd name="connsiteX869" fmla="*/ 398648 w 1507008"/>
                  <a:gd name="connsiteY869" fmla="*/ 138430 h 138430"/>
                  <a:gd name="connsiteX870" fmla="*/ 395628 w 1507008"/>
                  <a:gd name="connsiteY870" fmla="*/ 138430 h 138430"/>
                  <a:gd name="connsiteX871" fmla="*/ 392608 w 1507008"/>
                  <a:gd name="connsiteY871" fmla="*/ 138430 h 138430"/>
                  <a:gd name="connsiteX872" fmla="*/ 389588 w 1507008"/>
                  <a:gd name="connsiteY872" fmla="*/ 138430 h 138430"/>
                  <a:gd name="connsiteX873" fmla="*/ 386568 w 1507008"/>
                  <a:gd name="connsiteY873" fmla="*/ 138430 h 138430"/>
                  <a:gd name="connsiteX874" fmla="*/ 383548 w 1507008"/>
                  <a:gd name="connsiteY874" fmla="*/ 138430 h 138430"/>
                  <a:gd name="connsiteX875" fmla="*/ 380528 w 1507008"/>
                  <a:gd name="connsiteY875" fmla="*/ 138430 h 138430"/>
                  <a:gd name="connsiteX876" fmla="*/ 377508 w 1507008"/>
                  <a:gd name="connsiteY876" fmla="*/ 138430 h 138430"/>
                  <a:gd name="connsiteX877" fmla="*/ 374487 w 1507008"/>
                  <a:gd name="connsiteY877" fmla="*/ 138430 h 138430"/>
                  <a:gd name="connsiteX878" fmla="*/ 371467 w 1507008"/>
                  <a:gd name="connsiteY878" fmla="*/ 138430 h 138430"/>
                  <a:gd name="connsiteX879" fmla="*/ 368447 w 1507008"/>
                  <a:gd name="connsiteY879" fmla="*/ 138430 h 138430"/>
                  <a:gd name="connsiteX880" fmla="*/ 365427 w 1507008"/>
                  <a:gd name="connsiteY880" fmla="*/ 138430 h 138430"/>
                  <a:gd name="connsiteX881" fmla="*/ 362407 w 1507008"/>
                  <a:gd name="connsiteY881" fmla="*/ 138430 h 138430"/>
                  <a:gd name="connsiteX882" fmla="*/ 359387 w 1507008"/>
                  <a:gd name="connsiteY882" fmla="*/ 138430 h 138430"/>
                  <a:gd name="connsiteX883" fmla="*/ 356367 w 1507008"/>
                  <a:gd name="connsiteY883" fmla="*/ 138430 h 138430"/>
                  <a:gd name="connsiteX884" fmla="*/ 353347 w 1507008"/>
                  <a:gd name="connsiteY884" fmla="*/ 138430 h 138430"/>
                  <a:gd name="connsiteX885" fmla="*/ 350327 w 1507008"/>
                  <a:gd name="connsiteY885" fmla="*/ 138430 h 138430"/>
                  <a:gd name="connsiteX886" fmla="*/ 347307 w 1507008"/>
                  <a:gd name="connsiteY886" fmla="*/ 138430 h 138430"/>
                  <a:gd name="connsiteX887" fmla="*/ 344287 w 1507008"/>
                  <a:gd name="connsiteY887" fmla="*/ 138430 h 138430"/>
                  <a:gd name="connsiteX888" fmla="*/ 341267 w 1507008"/>
                  <a:gd name="connsiteY888" fmla="*/ 138430 h 138430"/>
                  <a:gd name="connsiteX889" fmla="*/ 338247 w 1507008"/>
                  <a:gd name="connsiteY889" fmla="*/ 138430 h 138430"/>
                  <a:gd name="connsiteX890" fmla="*/ 335227 w 1507008"/>
                  <a:gd name="connsiteY890" fmla="*/ 138430 h 138430"/>
                  <a:gd name="connsiteX891" fmla="*/ 332207 w 1507008"/>
                  <a:gd name="connsiteY891" fmla="*/ 138430 h 138430"/>
                  <a:gd name="connsiteX892" fmla="*/ 329187 w 1507008"/>
                  <a:gd name="connsiteY892" fmla="*/ 138430 h 138430"/>
                  <a:gd name="connsiteX893" fmla="*/ 326166 w 1507008"/>
                  <a:gd name="connsiteY893" fmla="*/ 138430 h 138430"/>
                  <a:gd name="connsiteX894" fmla="*/ 323146 w 1507008"/>
                  <a:gd name="connsiteY894" fmla="*/ 138430 h 138430"/>
                  <a:gd name="connsiteX895" fmla="*/ 320126 w 1507008"/>
                  <a:gd name="connsiteY895" fmla="*/ 138430 h 138430"/>
                  <a:gd name="connsiteX896" fmla="*/ 317106 w 1507008"/>
                  <a:gd name="connsiteY896" fmla="*/ 138430 h 138430"/>
                  <a:gd name="connsiteX897" fmla="*/ 314086 w 1507008"/>
                  <a:gd name="connsiteY897" fmla="*/ 138430 h 138430"/>
                  <a:gd name="connsiteX898" fmla="*/ 311066 w 1507008"/>
                  <a:gd name="connsiteY898" fmla="*/ 138430 h 138430"/>
                  <a:gd name="connsiteX899" fmla="*/ 308046 w 1507008"/>
                  <a:gd name="connsiteY899" fmla="*/ 138430 h 138430"/>
                  <a:gd name="connsiteX900" fmla="*/ 305026 w 1507008"/>
                  <a:gd name="connsiteY900" fmla="*/ 138430 h 138430"/>
                  <a:gd name="connsiteX901" fmla="*/ 302006 w 1507008"/>
                  <a:gd name="connsiteY901" fmla="*/ 138430 h 138430"/>
                  <a:gd name="connsiteX902" fmla="*/ 298986 w 1507008"/>
                  <a:gd name="connsiteY902" fmla="*/ 138430 h 138430"/>
                  <a:gd name="connsiteX903" fmla="*/ 295966 w 1507008"/>
                  <a:gd name="connsiteY903" fmla="*/ 138430 h 138430"/>
                  <a:gd name="connsiteX904" fmla="*/ 292946 w 1507008"/>
                  <a:gd name="connsiteY904" fmla="*/ 138430 h 138430"/>
                  <a:gd name="connsiteX905" fmla="*/ 289926 w 1507008"/>
                  <a:gd name="connsiteY905" fmla="*/ 138430 h 138430"/>
                  <a:gd name="connsiteX906" fmla="*/ 286906 w 1507008"/>
                  <a:gd name="connsiteY906" fmla="*/ 138430 h 138430"/>
                  <a:gd name="connsiteX907" fmla="*/ 283886 w 1507008"/>
                  <a:gd name="connsiteY907" fmla="*/ 138430 h 138430"/>
                  <a:gd name="connsiteX908" fmla="*/ 280866 w 1507008"/>
                  <a:gd name="connsiteY908" fmla="*/ 138430 h 138430"/>
                  <a:gd name="connsiteX909" fmla="*/ 277846 w 1507008"/>
                  <a:gd name="connsiteY909" fmla="*/ 138430 h 138430"/>
                  <a:gd name="connsiteX910" fmla="*/ 274825 w 1507008"/>
                  <a:gd name="connsiteY910" fmla="*/ 138430 h 138430"/>
                  <a:gd name="connsiteX911" fmla="*/ 271805 w 1507008"/>
                  <a:gd name="connsiteY911" fmla="*/ 138430 h 138430"/>
                  <a:gd name="connsiteX912" fmla="*/ 268785 w 1507008"/>
                  <a:gd name="connsiteY912" fmla="*/ 138430 h 138430"/>
                  <a:gd name="connsiteX913" fmla="*/ 265765 w 1507008"/>
                  <a:gd name="connsiteY913" fmla="*/ 138430 h 138430"/>
                  <a:gd name="connsiteX914" fmla="*/ 262745 w 1507008"/>
                  <a:gd name="connsiteY914" fmla="*/ 138430 h 138430"/>
                  <a:gd name="connsiteX915" fmla="*/ 259725 w 1507008"/>
                  <a:gd name="connsiteY915" fmla="*/ 138430 h 138430"/>
                  <a:gd name="connsiteX916" fmla="*/ 256705 w 1507008"/>
                  <a:gd name="connsiteY916" fmla="*/ 138430 h 138430"/>
                  <a:gd name="connsiteX917" fmla="*/ 253685 w 1507008"/>
                  <a:gd name="connsiteY917" fmla="*/ 138430 h 138430"/>
                  <a:gd name="connsiteX918" fmla="*/ 250665 w 1507008"/>
                  <a:gd name="connsiteY918" fmla="*/ 138430 h 138430"/>
                  <a:gd name="connsiteX919" fmla="*/ 247645 w 1507008"/>
                  <a:gd name="connsiteY919" fmla="*/ 138430 h 138430"/>
                  <a:gd name="connsiteX920" fmla="*/ 244625 w 1507008"/>
                  <a:gd name="connsiteY920" fmla="*/ 138430 h 138430"/>
                  <a:gd name="connsiteX921" fmla="*/ 241605 w 1507008"/>
                  <a:gd name="connsiteY921" fmla="*/ 138430 h 138430"/>
                  <a:gd name="connsiteX922" fmla="*/ 238585 w 1507008"/>
                  <a:gd name="connsiteY922" fmla="*/ 138430 h 138430"/>
                  <a:gd name="connsiteX923" fmla="*/ 235565 w 1507008"/>
                  <a:gd name="connsiteY923" fmla="*/ 138430 h 138430"/>
                  <a:gd name="connsiteX924" fmla="*/ 232545 w 1507008"/>
                  <a:gd name="connsiteY924" fmla="*/ 138430 h 138430"/>
                  <a:gd name="connsiteX925" fmla="*/ 229525 w 1507008"/>
                  <a:gd name="connsiteY925" fmla="*/ 138430 h 138430"/>
                  <a:gd name="connsiteX926" fmla="*/ 226504 w 1507008"/>
                  <a:gd name="connsiteY926" fmla="*/ 138430 h 138430"/>
                  <a:gd name="connsiteX927" fmla="*/ 223484 w 1507008"/>
                  <a:gd name="connsiteY927" fmla="*/ 138430 h 138430"/>
                  <a:gd name="connsiteX928" fmla="*/ 220464 w 1507008"/>
                  <a:gd name="connsiteY928" fmla="*/ 138430 h 138430"/>
                  <a:gd name="connsiteX929" fmla="*/ 217444 w 1507008"/>
                  <a:gd name="connsiteY929" fmla="*/ 138430 h 138430"/>
                  <a:gd name="connsiteX930" fmla="*/ 214424 w 1507008"/>
                  <a:gd name="connsiteY930" fmla="*/ 138430 h 138430"/>
                  <a:gd name="connsiteX931" fmla="*/ 211404 w 1507008"/>
                  <a:gd name="connsiteY931" fmla="*/ 138430 h 138430"/>
                  <a:gd name="connsiteX932" fmla="*/ 208384 w 1507008"/>
                  <a:gd name="connsiteY932" fmla="*/ 138430 h 138430"/>
                  <a:gd name="connsiteX933" fmla="*/ 205364 w 1507008"/>
                  <a:gd name="connsiteY933" fmla="*/ 138430 h 138430"/>
                  <a:gd name="connsiteX934" fmla="*/ 202344 w 1507008"/>
                  <a:gd name="connsiteY934" fmla="*/ 138430 h 138430"/>
                  <a:gd name="connsiteX935" fmla="*/ 199324 w 1507008"/>
                  <a:gd name="connsiteY935" fmla="*/ 138430 h 138430"/>
                  <a:gd name="connsiteX936" fmla="*/ 196304 w 1507008"/>
                  <a:gd name="connsiteY936" fmla="*/ 138430 h 138430"/>
                  <a:gd name="connsiteX937" fmla="*/ 193284 w 1507008"/>
                  <a:gd name="connsiteY937" fmla="*/ 138430 h 138430"/>
                  <a:gd name="connsiteX938" fmla="*/ 190264 w 1507008"/>
                  <a:gd name="connsiteY938" fmla="*/ 138430 h 138430"/>
                  <a:gd name="connsiteX939" fmla="*/ 187244 w 1507008"/>
                  <a:gd name="connsiteY939" fmla="*/ 138430 h 138430"/>
                  <a:gd name="connsiteX940" fmla="*/ 184224 w 1507008"/>
                  <a:gd name="connsiteY940" fmla="*/ 138430 h 138430"/>
                  <a:gd name="connsiteX941" fmla="*/ 181204 w 1507008"/>
                  <a:gd name="connsiteY941" fmla="*/ 138430 h 138430"/>
                  <a:gd name="connsiteX942" fmla="*/ 178184 w 1507008"/>
                  <a:gd name="connsiteY942" fmla="*/ 138430 h 138430"/>
                  <a:gd name="connsiteX943" fmla="*/ 175163 w 1507008"/>
                  <a:gd name="connsiteY943" fmla="*/ 138430 h 138430"/>
                  <a:gd name="connsiteX944" fmla="*/ 172143 w 1507008"/>
                  <a:gd name="connsiteY944" fmla="*/ 138430 h 138430"/>
                  <a:gd name="connsiteX945" fmla="*/ 169123 w 1507008"/>
                  <a:gd name="connsiteY945" fmla="*/ 138430 h 138430"/>
                  <a:gd name="connsiteX946" fmla="*/ 166103 w 1507008"/>
                  <a:gd name="connsiteY946" fmla="*/ 138430 h 138430"/>
                  <a:gd name="connsiteX947" fmla="*/ 163083 w 1507008"/>
                  <a:gd name="connsiteY947" fmla="*/ 138430 h 138430"/>
                  <a:gd name="connsiteX948" fmla="*/ 160063 w 1507008"/>
                  <a:gd name="connsiteY948" fmla="*/ 138430 h 138430"/>
                  <a:gd name="connsiteX949" fmla="*/ 157043 w 1507008"/>
                  <a:gd name="connsiteY949" fmla="*/ 138430 h 138430"/>
                  <a:gd name="connsiteX950" fmla="*/ 154023 w 1507008"/>
                  <a:gd name="connsiteY950" fmla="*/ 138430 h 138430"/>
                  <a:gd name="connsiteX951" fmla="*/ 151003 w 1507008"/>
                  <a:gd name="connsiteY951" fmla="*/ 138430 h 138430"/>
                  <a:gd name="connsiteX952" fmla="*/ 147983 w 1507008"/>
                  <a:gd name="connsiteY952" fmla="*/ 138430 h 138430"/>
                  <a:gd name="connsiteX953" fmla="*/ 144963 w 1507008"/>
                  <a:gd name="connsiteY953" fmla="*/ 138430 h 138430"/>
                  <a:gd name="connsiteX954" fmla="*/ 141943 w 1507008"/>
                  <a:gd name="connsiteY954" fmla="*/ 138430 h 138430"/>
                  <a:gd name="connsiteX955" fmla="*/ 138923 w 1507008"/>
                  <a:gd name="connsiteY955" fmla="*/ 138430 h 138430"/>
                  <a:gd name="connsiteX956" fmla="*/ 135903 w 1507008"/>
                  <a:gd name="connsiteY956" fmla="*/ 138430 h 138430"/>
                  <a:gd name="connsiteX957" fmla="*/ 132883 w 1507008"/>
                  <a:gd name="connsiteY957" fmla="*/ 138430 h 138430"/>
                  <a:gd name="connsiteX958" fmla="*/ 129863 w 1507008"/>
                  <a:gd name="connsiteY958" fmla="*/ 138430 h 138430"/>
                  <a:gd name="connsiteX959" fmla="*/ 126843 w 1507008"/>
                  <a:gd name="connsiteY959" fmla="*/ 138430 h 138430"/>
                  <a:gd name="connsiteX960" fmla="*/ 123822 w 1507008"/>
                  <a:gd name="connsiteY960" fmla="*/ 138430 h 138430"/>
                  <a:gd name="connsiteX961" fmla="*/ 120802 w 1507008"/>
                  <a:gd name="connsiteY961" fmla="*/ 138430 h 138430"/>
                  <a:gd name="connsiteX962" fmla="*/ 117782 w 1507008"/>
                  <a:gd name="connsiteY962" fmla="*/ 138430 h 138430"/>
                  <a:gd name="connsiteX963" fmla="*/ 114762 w 1507008"/>
                  <a:gd name="connsiteY963" fmla="*/ 138430 h 138430"/>
                  <a:gd name="connsiteX964" fmla="*/ 111742 w 1507008"/>
                  <a:gd name="connsiteY964" fmla="*/ 138430 h 138430"/>
                  <a:gd name="connsiteX965" fmla="*/ 108722 w 1507008"/>
                  <a:gd name="connsiteY965" fmla="*/ 138430 h 138430"/>
                  <a:gd name="connsiteX966" fmla="*/ 105702 w 1507008"/>
                  <a:gd name="connsiteY966" fmla="*/ 138430 h 138430"/>
                  <a:gd name="connsiteX967" fmla="*/ 102682 w 1507008"/>
                  <a:gd name="connsiteY967" fmla="*/ 138430 h 138430"/>
                  <a:gd name="connsiteX968" fmla="*/ 99662 w 1507008"/>
                  <a:gd name="connsiteY968" fmla="*/ 138430 h 138430"/>
                  <a:gd name="connsiteX969" fmla="*/ 96642 w 1507008"/>
                  <a:gd name="connsiteY969" fmla="*/ 138430 h 138430"/>
                  <a:gd name="connsiteX970" fmla="*/ 93622 w 1507008"/>
                  <a:gd name="connsiteY970" fmla="*/ 138430 h 138430"/>
                  <a:gd name="connsiteX971" fmla="*/ 90602 w 1507008"/>
                  <a:gd name="connsiteY971" fmla="*/ 138430 h 138430"/>
                  <a:gd name="connsiteX972" fmla="*/ 87582 w 1507008"/>
                  <a:gd name="connsiteY972" fmla="*/ 138430 h 138430"/>
                  <a:gd name="connsiteX973" fmla="*/ 84562 w 1507008"/>
                  <a:gd name="connsiteY973" fmla="*/ 138430 h 138430"/>
                  <a:gd name="connsiteX974" fmla="*/ 81542 w 1507008"/>
                  <a:gd name="connsiteY974" fmla="*/ 138430 h 138430"/>
                  <a:gd name="connsiteX975" fmla="*/ 78522 w 1507008"/>
                  <a:gd name="connsiteY975" fmla="*/ 138430 h 138430"/>
                  <a:gd name="connsiteX976" fmla="*/ 75502 w 1507008"/>
                  <a:gd name="connsiteY976" fmla="*/ 138430 h 138430"/>
                  <a:gd name="connsiteX977" fmla="*/ 72481 w 1507008"/>
                  <a:gd name="connsiteY977" fmla="*/ 138430 h 138430"/>
                  <a:gd name="connsiteX978" fmla="*/ 69461 w 1507008"/>
                  <a:gd name="connsiteY978" fmla="*/ 138430 h 138430"/>
                  <a:gd name="connsiteX979" fmla="*/ 66441 w 1507008"/>
                  <a:gd name="connsiteY979" fmla="*/ 138430 h 138430"/>
                  <a:gd name="connsiteX980" fmla="*/ 63421 w 1507008"/>
                  <a:gd name="connsiteY980" fmla="*/ 138430 h 138430"/>
                  <a:gd name="connsiteX981" fmla="*/ 60401 w 1507008"/>
                  <a:gd name="connsiteY981" fmla="*/ 138430 h 138430"/>
                  <a:gd name="connsiteX982" fmla="*/ 57381 w 1507008"/>
                  <a:gd name="connsiteY982" fmla="*/ 138430 h 138430"/>
                  <a:gd name="connsiteX983" fmla="*/ 54361 w 1507008"/>
                  <a:gd name="connsiteY983" fmla="*/ 138430 h 138430"/>
                  <a:gd name="connsiteX984" fmla="*/ 51341 w 1507008"/>
                  <a:gd name="connsiteY984" fmla="*/ 138430 h 138430"/>
                  <a:gd name="connsiteX985" fmla="*/ 48321 w 1507008"/>
                  <a:gd name="connsiteY985" fmla="*/ 138430 h 138430"/>
                  <a:gd name="connsiteX986" fmla="*/ 45301 w 1507008"/>
                  <a:gd name="connsiteY986" fmla="*/ 138430 h 138430"/>
                  <a:gd name="connsiteX987" fmla="*/ 42281 w 1507008"/>
                  <a:gd name="connsiteY987" fmla="*/ 138430 h 138430"/>
                  <a:gd name="connsiteX988" fmla="*/ 39261 w 1507008"/>
                  <a:gd name="connsiteY988" fmla="*/ 138430 h 138430"/>
                  <a:gd name="connsiteX989" fmla="*/ 36241 w 1507008"/>
                  <a:gd name="connsiteY989" fmla="*/ 138430 h 138430"/>
                  <a:gd name="connsiteX990" fmla="*/ 33221 w 1507008"/>
                  <a:gd name="connsiteY990" fmla="*/ 138430 h 138430"/>
                  <a:gd name="connsiteX991" fmla="*/ 30201 w 1507008"/>
                  <a:gd name="connsiteY991" fmla="*/ 138430 h 138430"/>
                  <a:gd name="connsiteX992" fmla="*/ 27181 w 1507008"/>
                  <a:gd name="connsiteY992" fmla="*/ 138430 h 138430"/>
                  <a:gd name="connsiteX993" fmla="*/ 24160 w 1507008"/>
                  <a:gd name="connsiteY993" fmla="*/ 138430 h 138430"/>
                  <a:gd name="connsiteX994" fmla="*/ 21140 w 1507008"/>
                  <a:gd name="connsiteY994" fmla="*/ 138430 h 138430"/>
                  <a:gd name="connsiteX995" fmla="*/ 18120 w 1507008"/>
                  <a:gd name="connsiteY995" fmla="*/ 138430 h 138430"/>
                  <a:gd name="connsiteX996" fmla="*/ 15100 w 1507008"/>
                  <a:gd name="connsiteY996" fmla="*/ 138430 h 138430"/>
                  <a:gd name="connsiteX997" fmla="*/ 12080 w 1507008"/>
                  <a:gd name="connsiteY997" fmla="*/ 138430 h 138430"/>
                  <a:gd name="connsiteX998" fmla="*/ 9060 w 1507008"/>
                  <a:gd name="connsiteY998" fmla="*/ 138430 h 138430"/>
                  <a:gd name="connsiteX999" fmla="*/ 6040 w 1507008"/>
                  <a:gd name="connsiteY999" fmla="*/ 138430 h 138430"/>
                  <a:gd name="connsiteX1000" fmla="*/ 3020 w 1507008"/>
                  <a:gd name="connsiteY1000" fmla="*/ 138430 h 138430"/>
                  <a:gd name="connsiteX1001" fmla="*/ 0 w 1507008"/>
                  <a:gd name="connsiteY1001" fmla="*/ 13843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</a:cxnLst>
                <a:rect l="l" t="t" r="r" b="b"/>
                <a:pathLst>
                  <a:path w="1507008" h="138430">
                    <a:moveTo>
                      <a:pt x="0" y="138430"/>
                    </a:moveTo>
                    <a:lnTo>
                      <a:pt x="0" y="138430"/>
                    </a:lnTo>
                    <a:lnTo>
                      <a:pt x="3020" y="138430"/>
                    </a:lnTo>
                    <a:lnTo>
                      <a:pt x="6040" y="138430"/>
                    </a:lnTo>
                    <a:lnTo>
                      <a:pt x="9060" y="138430"/>
                    </a:lnTo>
                    <a:lnTo>
                      <a:pt x="12080" y="138430"/>
                    </a:lnTo>
                    <a:lnTo>
                      <a:pt x="15100" y="138430"/>
                    </a:lnTo>
                    <a:lnTo>
                      <a:pt x="18120" y="138430"/>
                    </a:lnTo>
                    <a:lnTo>
                      <a:pt x="21140" y="138430"/>
                    </a:lnTo>
                    <a:lnTo>
                      <a:pt x="24160" y="138430"/>
                    </a:lnTo>
                    <a:lnTo>
                      <a:pt x="27181" y="138430"/>
                    </a:lnTo>
                    <a:lnTo>
                      <a:pt x="30201" y="138430"/>
                    </a:lnTo>
                    <a:lnTo>
                      <a:pt x="33221" y="138430"/>
                    </a:lnTo>
                    <a:lnTo>
                      <a:pt x="36241" y="138430"/>
                    </a:lnTo>
                    <a:lnTo>
                      <a:pt x="39261" y="138430"/>
                    </a:lnTo>
                    <a:lnTo>
                      <a:pt x="42281" y="138430"/>
                    </a:lnTo>
                    <a:lnTo>
                      <a:pt x="45301" y="138430"/>
                    </a:lnTo>
                    <a:lnTo>
                      <a:pt x="48321" y="138430"/>
                    </a:lnTo>
                    <a:lnTo>
                      <a:pt x="51341" y="138430"/>
                    </a:lnTo>
                    <a:lnTo>
                      <a:pt x="54361" y="138430"/>
                    </a:lnTo>
                    <a:lnTo>
                      <a:pt x="57381" y="138430"/>
                    </a:lnTo>
                    <a:lnTo>
                      <a:pt x="60401" y="138430"/>
                    </a:lnTo>
                    <a:lnTo>
                      <a:pt x="63421" y="138430"/>
                    </a:lnTo>
                    <a:lnTo>
                      <a:pt x="66441" y="138430"/>
                    </a:lnTo>
                    <a:lnTo>
                      <a:pt x="69461" y="138430"/>
                    </a:lnTo>
                    <a:lnTo>
                      <a:pt x="72481" y="138430"/>
                    </a:lnTo>
                    <a:lnTo>
                      <a:pt x="75502" y="138430"/>
                    </a:lnTo>
                    <a:lnTo>
                      <a:pt x="78522" y="138430"/>
                    </a:lnTo>
                    <a:lnTo>
                      <a:pt x="81542" y="138430"/>
                    </a:lnTo>
                    <a:lnTo>
                      <a:pt x="84562" y="138430"/>
                    </a:lnTo>
                    <a:lnTo>
                      <a:pt x="87582" y="138430"/>
                    </a:lnTo>
                    <a:lnTo>
                      <a:pt x="90602" y="138430"/>
                    </a:lnTo>
                    <a:lnTo>
                      <a:pt x="93622" y="138430"/>
                    </a:lnTo>
                    <a:lnTo>
                      <a:pt x="96642" y="138430"/>
                    </a:lnTo>
                    <a:lnTo>
                      <a:pt x="99662" y="138430"/>
                    </a:lnTo>
                    <a:lnTo>
                      <a:pt x="102682" y="138430"/>
                    </a:lnTo>
                    <a:lnTo>
                      <a:pt x="105702" y="138430"/>
                    </a:lnTo>
                    <a:lnTo>
                      <a:pt x="108722" y="138430"/>
                    </a:lnTo>
                    <a:lnTo>
                      <a:pt x="111742" y="138430"/>
                    </a:lnTo>
                    <a:lnTo>
                      <a:pt x="114762" y="138430"/>
                    </a:lnTo>
                    <a:lnTo>
                      <a:pt x="117782" y="138430"/>
                    </a:lnTo>
                    <a:lnTo>
                      <a:pt x="120802" y="138430"/>
                    </a:lnTo>
                    <a:lnTo>
                      <a:pt x="123822" y="138430"/>
                    </a:lnTo>
                    <a:lnTo>
                      <a:pt x="126843" y="138430"/>
                    </a:lnTo>
                    <a:lnTo>
                      <a:pt x="129863" y="138430"/>
                    </a:lnTo>
                    <a:lnTo>
                      <a:pt x="132883" y="138430"/>
                    </a:lnTo>
                    <a:lnTo>
                      <a:pt x="135903" y="138430"/>
                    </a:lnTo>
                    <a:lnTo>
                      <a:pt x="138923" y="138430"/>
                    </a:lnTo>
                    <a:lnTo>
                      <a:pt x="141943" y="138430"/>
                    </a:lnTo>
                    <a:lnTo>
                      <a:pt x="144963" y="138430"/>
                    </a:lnTo>
                    <a:lnTo>
                      <a:pt x="147983" y="138430"/>
                    </a:lnTo>
                    <a:lnTo>
                      <a:pt x="151003" y="138430"/>
                    </a:lnTo>
                    <a:lnTo>
                      <a:pt x="154023" y="138430"/>
                    </a:lnTo>
                    <a:lnTo>
                      <a:pt x="157043" y="138430"/>
                    </a:lnTo>
                    <a:lnTo>
                      <a:pt x="160063" y="138430"/>
                    </a:lnTo>
                    <a:lnTo>
                      <a:pt x="163083" y="138430"/>
                    </a:lnTo>
                    <a:lnTo>
                      <a:pt x="166103" y="138430"/>
                    </a:lnTo>
                    <a:lnTo>
                      <a:pt x="169123" y="138430"/>
                    </a:lnTo>
                    <a:lnTo>
                      <a:pt x="172143" y="138430"/>
                    </a:lnTo>
                    <a:lnTo>
                      <a:pt x="175163" y="138430"/>
                    </a:lnTo>
                    <a:lnTo>
                      <a:pt x="178184" y="138430"/>
                    </a:lnTo>
                    <a:lnTo>
                      <a:pt x="181204" y="138430"/>
                    </a:lnTo>
                    <a:lnTo>
                      <a:pt x="184224" y="138430"/>
                    </a:lnTo>
                    <a:lnTo>
                      <a:pt x="187244" y="138430"/>
                    </a:lnTo>
                    <a:lnTo>
                      <a:pt x="190264" y="138430"/>
                    </a:lnTo>
                    <a:lnTo>
                      <a:pt x="193284" y="138430"/>
                    </a:lnTo>
                    <a:lnTo>
                      <a:pt x="196304" y="138430"/>
                    </a:lnTo>
                    <a:lnTo>
                      <a:pt x="199324" y="138430"/>
                    </a:lnTo>
                    <a:lnTo>
                      <a:pt x="202344" y="138430"/>
                    </a:lnTo>
                    <a:lnTo>
                      <a:pt x="205364" y="138430"/>
                    </a:lnTo>
                    <a:lnTo>
                      <a:pt x="208384" y="138430"/>
                    </a:lnTo>
                    <a:lnTo>
                      <a:pt x="211404" y="138430"/>
                    </a:lnTo>
                    <a:lnTo>
                      <a:pt x="214424" y="138430"/>
                    </a:lnTo>
                    <a:lnTo>
                      <a:pt x="217444" y="138430"/>
                    </a:lnTo>
                    <a:lnTo>
                      <a:pt x="220464" y="138430"/>
                    </a:lnTo>
                    <a:lnTo>
                      <a:pt x="223484" y="138430"/>
                    </a:lnTo>
                    <a:lnTo>
                      <a:pt x="226504" y="138430"/>
                    </a:lnTo>
                    <a:lnTo>
                      <a:pt x="229525" y="138430"/>
                    </a:lnTo>
                    <a:lnTo>
                      <a:pt x="232545" y="138430"/>
                    </a:lnTo>
                    <a:lnTo>
                      <a:pt x="235565" y="138430"/>
                    </a:lnTo>
                    <a:lnTo>
                      <a:pt x="238585" y="138430"/>
                    </a:lnTo>
                    <a:lnTo>
                      <a:pt x="241605" y="138430"/>
                    </a:lnTo>
                    <a:lnTo>
                      <a:pt x="244625" y="138430"/>
                    </a:lnTo>
                    <a:lnTo>
                      <a:pt x="247645" y="138430"/>
                    </a:lnTo>
                    <a:lnTo>
                      <a:pt x="250665" y="138430"/>
                    </a:lnTo>
                    <a:lnTo>
                      <a:pt x="253685" y="138430"/>
                    </a:lnTo>
                    <a:lnTo>
                      <a:pt x="256705" y="138430"/>
                    </a:lnTo>
                    <a:lnTo>
                      <a:pt x="259725" y="138430"/>
                    </a:lnTo>
                    <a:lnTo>
                      <a:pt x="262745" y="138430"/>
                    </a:lnTo>
                    <a:lnTo>
                      <a:pt x="265765" y="138430"/>
                    </a:lnTo>
                    <a:lnTo>
                      <a:pt x="268785" y="138430"/>
                    </a:lnTo>
                    <a:lnTo>
                      <a:pt x="271805" y="138430"/>
                    </a:lnTo>
                    <a:lnTo>
                      <a:pt x="274825" y="138430"/>
                    </a:lnTo>
                    <a:lnTo>
                      <a:pt x="277846" y="138430"/>
                    </a:lnTo>
                    <a:lnTo>
                      <a:pt x="280866" y="138430"/>
                    </a:lnTo>
                    <a:lnTo>
                      <a:pt x="283886" y="138430"/>
                    </a:lnTo>
                    <a:lnTo>
                      <a:pt x="286906" y="138430"/>
                    </a:lnTo>
                    <a:lnTo>
                      <a:pt x="289926" y="138430"/>
                    </a:lnTo>
                    <a:lnTo>
                      <a:pt x="292946" y="138430"/>
                    </a:lnTo>
                    <a:lnTo>
                      <a:pt x="295966" y="138430"/>
                    </a:lnTo>
                    <a:lnTo>
                      <a:pt x="298986" y="138430"/>
                    </a:lnTo>
                    <a:lnTo>
                      <a:pt x="302006" y="138430"/>
                    </a:lnTo>
                    <a:lnTo>
                      <a:pt x="305026" y="138430"/>
                    </a:lnTo>
                    <a:lnTo>
                      <a:pt x="308046" y="138430"/>
                    </a:lnTo>
                    <a:lnTo>
                      <a:pt x="311066" y="138430"/>
                    </a:lnTo>
                    <a:lnTo>
                      <a:pt x="314086" y="138430"/>
                    </a:lnTo>
                    <a:lnTo>
                      <a:pt x="317106" y="138430"/>
                    </a:lnTo>
                    <a:lnTo>
                      <a:pt x="320126" y="138430"/>
                    </a:lnTo>
                    <a:lnTo>
                      <a:pt x="323146" y="138430"/>
                    </a:lnTo>
                    <a:lnTo>
                      <a:pt x="326166" y="138430"/>
                    </a:lnTo>
                    <a:lnTo>
                      <a:pt x="329187" y="138430"/>
                    </a:lnTo>
                    <a:lnTo>
                      <a:pt x="332207" y="138430"/>
                    </a:lnTo>
                    <a:lnTo>
                      <a:pt x="335227" y="138430"/>
                    </a:lnTo>
                    <a:lnTo>
                      <a:pt x="338247" y="138430"/>
                    </a:lnTo>
                    <a:lnTo>
                      <a:pt x="341267" y="138430"/>
                    </a:lnTo>
                    <a:lnTo>
                      <a:pt x="344287" y="138430"/>
                    </a:lnTo>
                    <a:lnTo>
                      <a:pt x="347307" y="138430"/>
                    </a:lnTo>
                    <a:lnTo>
                      <a:pt x="350327" y="138430"/>
                    </a:lnTo>
                    <a:lnTo>
                      <a:pt x="353347" y="138430"/>
                    </a:lnTo>
                    <a:lnTo>
                      <a:pt x="356367" y="138430"/>
                    </a:lnTo>
                    <a:lnTo>
                      <a:pt x="359387" y="138430"/>
                    </a:lnTo>
                    <a:lnTo>
                      <a:pt x="362407" y="138430"/>
                    </a:lnTo>
                    <a:lnTo>
                      <a:pt x="365427" y="138430"/>
                    </a:lnTo>
                    <a:lnTo>
                      <a:pt x="368447" y="138430"/>
                    </a:lnTo>
                    <a:lnTo>
                      <a:pt x="371467" y="138430"/>
                    </a:lnTo>
                    <a:lnTo>
                      <a:pt x="374487" y="138430"/>
                    </a:lnTo>
                    <a:lnTo>
                      <a:pt x="377508" y="138430"/>
                    </a:lnTo>
                    <a:lnTo>
                      <a:pt x="380528" y="138430"/>
                    </a:lnTo>
                    <a:lnTo>
                      <a:pt x="383548" y="138430"/>
                    </a:lnTo>
                    <a:lnTo>
                      <a:pt x="386568" y="138430"/>
                    </a:lnTo>
                    <a:lnTo>
                      <a:pt x="389588" y="138430"/>
                    </a:lnTo>
                    <a:lnTo>
                      <a:pt x="392608" y="138430"/>
                    </a:lnTo>
                    <a:lnTo>
                      <a:pt x="395628" y="138430"/>
                    </a:lnTo>
                    <a:lnTo>
                      <a:pt x="398648" y="138430"/>
                    </a:lnTo>
                    <a:lnTo>
                      <a:pt x="401668" y="138430"/>
                    </a:lnTo>
                    <a:lnTo>
                      <a:pt x="404688" y="138430"/>
                    </a:lnTo>
                    <a:lnTo>
                      <a:pt x="407708" y="138430"/>
                    </a:lnTo>
                    <a:lnTo>
                      <a:pt x="410728" y="138430"/>
                    </a:lnTo>
                    <a:lnTo>
                      <a:pt x="413748" y="138430"/>
                    </a:lnTo>
                    <a:lnTo>
                      <a:pt x="416768" y="138430"/>
                    </a:lnTo>
                    <a:lnTo>
                      <a:pt x="419788" y="138430"/>
                    </a:lnTo>
                    <a:lnTo>
                      <a:pt x="422808" y="138430"/>
                    </a:lnTo>
                    <a:lnTo>
                      <a:pt x="425828" y="138430"/>
                    </a:lnTo>
                    <a:lnTo>
                      <a:pt x="428849" y="138430"/>
                    </a:lnTo>
                    <a:lnTo>
                      <a:pt x="431869" y="138430"/>
                    </a:lnTo>
                    <a:lnTo>
                      <a:pt x="434889" y="138430"/>
                    </a:lnTo>
                    <a:lnTo>
                      <a:pt x="437909" y="138430"/>
                    </a:lnTo>
                    <a:lnTo>
                      <a:pt x="440929" y="138430"/>
                    </a:lnTo>
                    <a:lnTo>
                      <a:pt x="443949" y="138430"/>
                    </a:lnTo>
                    <a:lnTo>
                      <a:pt x="446969" y="138430"/>
                    </a:lnTo>
                    <a:lnTo>
                      <a:pt x="449989" y="138430"/>
                    </a:lnTo>
                    <a:lnTo>
                      <a:pt x="453009" y="138430"/>
                    </a:lnTo>
                    <a:lnTo>
                      <a:pt x="456029" y="138430"/>
                    </a:lnTo>
                    <a:lnTo>
                      <a:pt x="459049" y="138430"/>
                    </a:lnTo>
                    <a:lnTo>
                      <a:pt x="462069" y="138430"/>
                    </a:lnTo>
                    <a:lnTo>
                      <a:pt x="465089" y="138430"/>
                    </a:lnTo>
                    <a:lnTo>
                      <a:pt x="468109" y="137366"/>
                    </a:lnTo>
                    <a:lnTo>
                      <a:pt x="471129" y="135232"/>
                    </a:lnTo>
                    <a:lnTo>
                      <a:pt x="474149" y="133099"/>
                    </a:lnTo>
                    <a:lnTo>
                      <a:pt x="477169" y="130966"/>
                    </a:lnTo>
                    <a:lnTo>
                      <a:pt x="480190" y="128836"/>
                    </a:lnTo>
                    <a:lnTo>
                      <a:pt x="483210" y="126708"/>
                    </a:lnTo>
                    <a:lnTo>
                      <a:pt x="486230" y="124582"/>
                    </a:lnTo>
                    <a:lnTo>
                      <a:pt x="489250" y="122458"/>
                    </a:lnTo>
                    <a:lnTo>
                      <a:pt x="492270" y="120339"/>
                    </a:lnTo>
                    <a:lnTo>
                      <a:pt x="495290" y="118222"/>
                    </a:lnTo>
                    <a:lnTo>
                      <a:pt x="498310" y="116110"/>
                    </a:lnTo>
                    <a:lnTo>
                      <a:pt x="501330" y="114003"/>
                    </a:lnTo>
                    <a:lnTo>
                      <a:pt x="504350" y="111901"/>
                    </a:lnTo>
                    <a:lnTo>
                      <a:pt x="507370" y="109804"/>
                    </a:lnTo>
                    <a:lnTo>
                      <a:pt x="510390" y="107714"/>
                    </a:lnTo>
                    <a:lnTo>
                      <a:pt x="513410" y="105630"/>
                    </a:lnTo>
                    <a:lnTo>
                      <a:pt x="516430" y="103553"/>
                    </a:lnTo>
                    <a:lnTo>
                      <a:pt x="519450" y="101483"/>
                    </a:lnTo>
                    <a:lnTo>
                      <a:pt x="522470" y="99422"/>
                    </a:lnTo>
                    <a:lnTo>
                      <a:pt x="525490" y="97370"/>
                    </a:lnTo>
                    <a:lnTo>
                      <a:pt x="528511" y="95326"/>
                    </a:lnTo>
                    <a:lnTo>
                      <a:pt x="531531" y="93292"/>
                    </a:lnTo>
                    <a:lnTo>
                      <a:pt x="534551" y="91267"/>
                    </a:lnTo>
                    <a:lnTo>
                      <a:pt x="537571" y="89253"/>
                    </a:lnTo>
                    <a:lnTo>
                      <a:pt x="540591" y="87249"/>
                    </a:lnTo>
                    <a:lnTo>
                      <a:pt x="543611" y="85258"/>
                    </a:lnTo>
                    <a:lnTo>
                      <a:pt x="546631" y="83278"/>
                    </a:lnTo>
                    <a:lnTo>
                      <a:pt x="549651" y="81310"/>
                    </a:lnTo>
                    <a:lnTo>
                      <a:pt x="552671" y="79355"/>
                    </a:lnTo>
                    <a:lnTo>
                      <a:pt x="555691" y="77414"/>
                    </a:lnTo>
                    <a:lnTo>
                      <a:pt x="558711" y="75486"/>
                    </a:lnTo>
                    <a:lnTo>
                      <a:pt x="561731" y="73572"/>
                    </a:lnTo>
                    <a:lnTo>
                      <a:pt x="564751" y="71674"/>
                    </a:lnTo>
                    <a:lnTo>
                      <a:pt x="567771" y="69790"/>
                    </a:lnTo>
                    <a:lnTo>
                      <a:pt x="570791" y="67923"/>
                    </a:lnTo>
                    <a:lnTo>
                      <a:pt x="573811" y="66072"/>
                    </a:lnTo>
                    <a:lnTo>
                      <a:pt x="576831" y="64237"/>
                    </a:lnTo>
                    <a:lnTo>
                      <a:pt x="579852" y="62419"/>
                    </a:lnTo>
                    <a:lnTo>
                      <a:pt x="582872" y="60620"/>
                    </a:lnTo>
                    <a:lnTo>
                      <a:pt x="585892" y="58838"/>
                    </a:lnTo>
                    <a:lnTo>
                      <a:pt x="588912" y="57074"/>
                    </a:lnTo>
                    <a:lnTo>
                      <a:pt x="591932" y="55330"/>
                    </a:lnTo>
                    <a:lnTo>
                      <a:pt x="594952" y="53605"/>
                    </a:lnTo>
                    <a:lnTo>
                      <a:pt x="597972" y="51901"/>
                    </a:lnTo>
                    <a:lnTo>
                      <a:pt x="600992" y="50216"/>
                    </a:lnTo>
                    <a:lnTo>
                      <a:pt x="604012" y="48553"/>
                    </a:lnTo>
                    <a:lnTo>
                      <a:pt x="607032" y="46911"/>
                    </a:lnTo>
                    <a:lnTo>
                      <a:pt x="610052" y="45291"/>
                    </a:lnTo>
                    <a:lnTo>
                      <a:pt x="613072" y="43692"/>
                    </a:lnTo>
                    <a:lnTo>
                      <a:pt x="616092" y="42117"/>
                    </a:lnTo>
                    <a:lnTo>
                      <a:pt x="619112" y="40564"/>
                    </a:lnTo>
                    <a:lnTo>
                      <a:pt x="622132" y="39035"/>
                    </a:lnTo>
                    <a:lnTo>
                      <a:pt x="625152" y="37530"/>
                    </a:lnTo>
                    <a:lnTo>
                      <a:pt x="628173" y="36049"/>
                    </a:lnTo>
                    <a:lnTo>
                      <a:pt x="631193" y="34594"/>
                    </a:lnTo>
                    <a:lnTo>
                      <a:pt x="634213" y="33162"/>
                    </a:lnTo>
                    <a:lnTo>
                      <a:pt x="637233" y="31758"/>
                    </a:lnTo>
                    <a:lnTo>
                      <a:pt x="640253" y="30378"/>
                    </a:lnTo>
                    <a:lnTo>
                      <a:pt x="643273" y="29026"/>
                    </a:lnTo>
                    <a:lnTo>
                      <a:pt x="646293" y="27699"/>
                    </a:lnTo>
                    <a:lnTo>
                      <a:pt x="649313" y="26399"/>
                    </a:lnTo>
                    <a:lnTo>
                      <a:pt x="652333" y="25128"/>
                    </a:lnTo>
                    <a:lnTo>
                      <a:pt x="655353" y="23885"/>
                    </a:lnTo>
                    <a:lnTo>
                      <a:pt x="658373" y="22668"/>
                    </a:lnTo>
                    <a:lnTo>
                      <a:pt x="661393" y="21482"/>
                    </a:lnTo>
                    <a:lnTo>
                      <a:pt x="664413" y="20324"/>
                    </a:lnTo>
                    <a:lnTo>
                      <a:pt x="667433" y="19195"/>
                    </a:lnTo>
                    <a:lnTo>
                      <a:pt x="670453" y="18095"/>
                    </a:lnTo>
                    <a:lnTo>
                      <a:pt x="673473" y="17026"/>
                    </a:lnTo>
                    <a:lnTo>
                      <a:pt x="676493" y="15985"/>
                    </a:lnTo>
                    <a:lnTo>
                      <a:pt x="679513" y="14977"/>
                    </a:lnTo>
                    <a:lnTo>
                      <a:pt x="682534" y="13998"/>
                    </a:lnTo>
                    <a:lnTo>
                      <a:pt x="685554" y="13051"/>
                    </a:lnTo>
                    <a:lnTo>
                      <a:pt x="688574" y="12135"/>
                    </a:lnTo>
                    <a:lnTo>
                      <a:pt x="691594" y="11251"/>
                    </a:lnTo>
                    <a:lnTo>
                      <a:pt x="694614" y="10399"/>
                    </a:lnTo>
                    <a:lnTo>
                      <a:pt x="697634" y="9578"/>
                    </a:lnTo>
                    <a:lnTo>
                      <a:pt x="700654" y="8790"/>
                    </a:lnTo>
                    <a:lnTo>
                      <a:pt x="703674" y="8034"/>
                    </a:lnTo>
                    <a:lnTo>
                      <a:pt x="706694" y="7311"/>
                    </a:lnTo>
                    <a:lnTo>
                      <a:pt x="709714" y="6622"/>
                    </a:lnTo>
                    <a:lnTo>
                      <a:pt x="712734" y="5965"/>
                    </a:lnTo>
                    <a:lnTo>
                      <a:pt x="715754" y="5342"/>
                    </a:lnTo>
                    <a:lnTo>
                      <a:pt x="718774" y="4752"/>
                    </a:lnTo>
                    <a:lnTo>
                      <a:pt x="721794" y="4197"/>
                    </a:lnTo>
                    <a:lnTo>
                      <a:pt x="724814" y="3675"/>
                    </a:lnTo>
                    <a:lnTo>
                      <a:pt x="727834" y="3188"/>
                    </a:lnTo>
                    <a:lnTo>
                      <a:pt x="730855" y="2733"/>
                    </a:lnTo>
                    <a:lnTo>
                      <a:pt x="733875" y="2314"/>
                    </a:lnTo>
                    <a:lnTo>
                      <a:pt x="736895" y="1930"/>
                    </a:lnTo>
                    <a:lnTo>
                      <a:pt x="739915" y="1580"/>
                    </a:lnTo>
                    <a:lnTo>
                      <a:pt x="742935" y="1265"/>
                    </a:lnTo>
                    <a:lnTo>
                      <a:pt x="745955" y="984"/>
                    </a:lnTo>
                    <a:lnTo>
                      <a:pt x="748975" y="738"/>
                    </a:lnTo>
                    <a:lnTo>
                      <a:pt x="751995" y="527"/>
                    </a:lnTo>
                    <a:lnTo>
                      <a:pt x="755015" y="352"/>
                    </a:lnTo>
                    <a:lnTo>
                      <a:pt x="758035" y="211"/>
                    </a:lnTo>
                    <a:lnTo>
                      <a:pt x="761055" y="105"/>
                    </a:lnTo>
                    <a:lnTo>
                      <a:pt x="764075" y="36"/>
                    </a:lnTo>
                    <a:lnTo>
                      <a:pt x="767095" y="0"/>
                    </a:lnTo>
                    <a:lnTo>
                      <a:pt x="770115" y="0"/>
                    </a:lnTo>
                    <a:lnTo>
                      <a:pt x="773135" y="36"/>
                    </a:lnTo>
                    <a:lnTo>
                      <a:pt x="776155" y="105"/>
                    </a:lnTo>
                    <a:lnTo>
                      <a:pt x="779176" y="211"/>
                    </a:lnTo>
                    <a:lnTo>
                      <a:pt x="782196" y="352"/>
                    </a:lnTo>
                    <a:lnTo>
                      <a:pt x="785216" y="527"/>
                    </a:lnTo>
                    <a:lnTo>
                      <a:pt x="788236" y="738"/>
                    </a:lnTo>
                    <a:lnTo>
                      <a:pt x="791256" y="984"/>
                    </a:lnTo>
                    <a:lnTo>
                      <a:pt x="794276" y="1265"/>
                    </a:lnTo>
                    <a:lnTo>
                      <a:pt x="797296" y="1580"/>
                    </a:lnTo>
                    <a:lnTo>
                      <a:pt x="800316" y="1930"/>
                    </a:lnTo>
                    <a:lnTo>
                      <a:pt x="803336" y="2314"/>
                    </a:lnTo>
                    <a:lnTo>
                      <a:pt x="806356" y="2733"/>
                    </a:lnTo>
                    <a:lnTo>
                      <a:pt x="809376" y="3188"/>
                    </a:lnTo>
                    <a:lnTo>
                      <a:pt x="812396" y="3675"/>
                    </a:lnTo>
                    <a:lnTo>
                      <a:pt x="815416" y="4197"/>
                    </a:lnTo>
                    <a:lnTo>
                      <a:pt x="818436" y="4752"/>
                    </a:lnTo>
                    <a:lnTo>
                      <a:pt x="821456" y="5342"/>
                    </a:lnTo>
                    <a:lnTo>
                      <a:pt x="824476" y="5965"/>
                    </a:lnTo>
                    <a:lnTo>
                      <a:pt x="827497" y="6622"/>
                    </a:lnTo>
                    <a:lnTo>
                      <a:pt x="830517" y="7311"/>
                    </a:lnTo>
                    <a:lnTo>
                      <a:pt x="833537" y="8034"/>
                    </a:lnTo>
                    <a:lnTo>
                      <a:pt x="836557" y="8790"/>
                    </a:lnTo>
                    <a:lnTo>
                      <a:pt x="839577" y="9578"/>
                    </a:lnTo>
                    <a:lnTo>
                      <a:pt x="842597" y="10399"/>
                    </a:lnTo>
                    <a:lnTo>
                      <a:pt x="845617" y="11251"/>
                    </a:lnTo>
                    <a:lnTo>
                      <a:pt x="848637" y="12135"/>
                    </a:lnTo>
                    <a:lnTo>
                      <a:pt x="851657" y="13051"/>
                    </a:lnTo>
                    <a:lnTo>
                      <a:pt x="854677" y="13998"/>
                    </a:lnTo>
                    <a:lnTo>
                      <a:pt x="857697" y="14977"/>
                    </a:lnTo>
                    <a:lnTo>
                      <a:pt x="860717" y="15985"/>
                    </a:lnTo>
                    <a:lnTo>
                      <a:pt x="863737" y="17026"/>
                    </a:lnTo>
                    <a:lnTo>
                      <a:pt x="866757" y="18095"/>
                    </a:lnTo>
                    <a:lnTo>
                      <a:pt x="869777" y="19195"/>
                    </a:lnTo>
                    <a:lnTo>
                      <a:pt x="872797" y="20324"/>
                    </a:lnTo>
                    <a:lnTo>
                      <a:pt x="875817" y="21482"/>
                    </a:lnTo>
                    <a:lnTo>
                      <a:pt x="878837" y="22668"/>
                    </a:lnTo>
                    <a:lnTo>
                      <a:pt x="881858" y="23885"/>
                    </a:lnTo>
                    <a:lnTo>
                      <a:pt x="884878" y="25128"/>
                    </a:lnTo>
                    <a:lnTo>
                      <a:pt x="887898" y="26399"/>
                    </a:lnTo>
                    <a:lnTo>
                      <a:pt x="890918" y="27699"/>
                    </a:lnTo>
                    <a:lnTo>
                      <a:pt x="893938" y="29026"/>
                    </a:lnTo>
                    <a:lnTo>
                      <a:pt x="896958" y="30378"/>
                    </a:lnTo>
                    <a:lnTo>
                      <a:pt x="899978" y="31758"/>
                    </a:lnTo>
                    <a:lnTo>
                      <a:pt x="902998" y="33162"/>
                    </a:lnTo>
                    <a:lnTo>
                      <a:pt x="906018" y="34594"/>
                    </a:lnTo>
                    <a:lnTo>
                      <a:pt x="909038" y="36049"/>
                    </a:lnTo>
                    <a:lnTo>
                      <a:pt x="912058" y="37530"/>
                    </a:lnTo>
                    <a:lnTo>
                      <a:pt x="915078" y="39035"/>
                    </a:lnTo>
                    <a:lnTo>
                      <a:pt x="918098" y="40564"/>
                    </a:lnTo>
                    <a:lnTo>
                      <a:pt x="921118" y="42117"/>
                    </a:lnTo>
                    <a:lnTo>
                      <a:pt x="924138" y="43692"/>
                    </a:lnTo>
                    <a:lnTo>
                      <a:pt x="927158" y="45291"/>
                    </a:lnTo>
                    <a:lnTo>
                      <a:pt x="930179" y="46911"/>
                    </a:lnTo>
                    <a:lnTo>
                      <a:pt x="933199" y="48553"/>
                    </a:lnTo>
                    <a:lnTo>
                      <a:pt x="936219" y="50216"/>
                    </a:lnTo>
                    <a:lnTo>
                      <a:pt x="939239" y="51901"/>
                    </a:lnTo>
                    <a:lnTo>
                      <a:pt x="942259" y="53605"/>
                    </a:lnTo>
                    <a:lnTo>
                      <a:pt x="945279" y="55330"/>
                    </a:lnTo>
                    <a:lnTo>
                      <a:pt x="948299" y="57074"/>
                    </a:lnTo>
                    <a:lnTo>
                      <a:pt x="951319" y="58838"/>
                    </a:lnTo>
                    <a:lnTo>
                      <a:pt x="954339" y="60620"/>
                    </a:lnTo>
                    <a:lnTo>
                      <a:pt x="957359" y="62419"/>
                    </a:lnTo>
                    <a:lnTo>
                      <a:pt x="960379" y="64237"/>
                    </a:lnTo>
                    <a:lnTo>
                      <a:pt x="963399" y="66072"/>
                    </a:lnTo>
                    <a:lnTo>
                      <a:pt x="966419" y="67923"/>
                    </a:lnTo>
                    <a:lnTo>
                      <a:pt x="969439" y="69790"/>
                    </a:lnTo>
                    <a:lnTo>
                      <a:pt x="972459" y="71674"/>
                    </a:lnTo>
                    <a:lnTo>
                      <a:pt x="975479" y="73572"/>
                    </a:lnTo>
                    <a:lnTo>
                      <a:pt x="978500" y="75486"/>
                    </a:lnTo>
                    <a:lnTo>
                      <a:pt x="981520" y="77414"/>
                    </a:lnTo>
                    <a:lnTo>
                      <a:pt x="984540" y="79355"/>
                    </a:lnTo>
                    <a:lnTo>
                      <a:pt x="987560" y="81310"/>
                    </a:lnTo>
                    <a:lnTo>
                      <a:pt x="990580" y="83278"/>
                    </a:lnTo>
                    <a:lnTo>
                      <a:pt x="993600" y="85258"/>
                    </a:lnTo>
                    <a:lnTo>
                      <a:pt x="996620" y="87249"/>
                    </a:lnTo>
                    <a:lnTo>
                      <a:pt x="999640" y="89253"/>
                    </a:lnTo>
                    <a:lnTo>
                      <a:pt x="1002660" y="91267"/>
                    </a:lnTo>
                    <a:lnTo>
                      <a:pt x="1005680" y="93292"/>
                    </a:lnTo>
                    <a:lnTo>
                      <a:pt x="1008700" y="95326"/>
                    </a:lnTo>
                    <a:lnTo>
                      <a:pt x="1011720" y="97370"/>
                    </a:lnTo>
                    <a:lnTo>
                      <a:pt x="1014740" y="99422"/>
                    </a:lnTo>
                    <a:lnTo>
                      <a:pt x="1017760" y="101483"/>
                    </a:lnTo>
                    <a:lnTo>
                      <a:pt x="1020780" y="103553"/>
                    </a:lnTo>
                    <a:lnTo>
                      <a:pt x="1023800" y="105630"/>
                    </a:lnTo>
                    <a:lnTo>
                      <a:pt x="1026820" y="107714"/>
                    </a:lnTo>
                    <a:lnTo>
                      <a:pt x="1029840" y="109804"/>
                    </a:lnTo>
                    <a:lnTo>
                      <a:pt x="1032861" y="111901"/>
                    </a:lnTo>
                    <a:lnTo>
                      <a:pt x="1035881" y="114003"/>
                    </a:lnTo>
                    <a:lnTo>
                      <a:pt x="1038901" y="116110"/>
                    </a:lnTo>
                    <a:lnTo>
                      <a:pt x="1041921" y="118222"/>
                    </a:lnTo>
                    <a:lnTo>
                      <a:pt x="1044941" y="120339"/>
                    </a:lnTo>
                    <a:lnTo>
                      <a:pt x="1047961" y="122458"/>
                    </a:lnTo>
                    <a:lnTo>
                      <a:pt x="1050981" y="124582"/>
                    </a:lnTo>
                    <a:lnTo>
                      <a:pt x="1054001" y="126708"/>
                    </a:lnTo>
                    <a:lnTo>
                      <a:pt x="1057021" y="128836"/>
                    </a:lnTo>
                    <a:lnTo>
                      <a:pt x="1060041" y="130966"/>
                    </a:lnTo>
                    <a:lnTo>
                      <a:pt x="1063061" y="133099"/>
                    </a:lnTo>
                    <a:lnTo>
                      <a:pt x="1066081" y="135232"/>
                    </a:lnTo>
                    <a:lnTo>
                      <a:pt x="1069101" y="137366"/>
                    </a:lnTo>
                    <a:lnTo>
                      <a:pt x="1072121" y="138430"/>
                    </a:lnTo>
                    <a:lnTo>
                      <a:pt x="1075141" y="138430"/>
                    </a:lnTo>
                    <a:lnTo>
                      <a:pt x="1078161" y="138430"/>
                    </a:lnTo>
                    <a:lnTo>
                      <a:pt x="1081182" y="138430"/>
                    </a:lnTo>
                    <a:lnTo>
                      <a:pt x="1084202" y="138430"/>
                    </a:lnTo>
                    <a:lnTo>
                      <a:pt x="1087223" y="138430"/>
                    </a:lnTo>
                    <a:lnTo>
                      <a:pt x="1090246" y="138430"/>
                    </a:lnTo>
                    <a:lnTo>
                      <a:pt x="1093268" y="138430"/>
                    </a:lnTo>
                    <a:lnTo>
                      <a:pt x="1096278" y="138430"/>
                    </a:lnTo>
                    <a:lnTo>
                      <a:pt x="1099301" y="138430"/>
                    </a:lnTo>
                    <a:lnTo>
                      <a:pt x="1102323" y="138430"/>
                    </a:lnTo>
                    <a:lnTo>
                      <a:pt x="1105346" y="138430"/>
                    </a:lnTo>
                    <a:lnTo>
                      <a:pt x="1108356" y="138430"/>
                    </a:lnTo>
                    <a:lnTo>
                      <a:pt x="1111378" y="138430"/>
                    </a:lnTo>
                    <a:lnTo>
                      <a:pt x="1114401" y="138430"/>
                    </a:lnTo>
                    <a:lnTo>
                      <a:pt x="1117424" y="138430"/>
                    </a:lnTo>
                    <a:lnTo>
                      <a:pt x="1120446" y="138430"/>
                    </a:lnTo>
                    <a:lnTo>
                      <a:pt x="1123469" y="138430"/>
                    </a:lnTo>
                    <a:lnTo>
                      <a:pt x="1126479" y="138430"/>
                    </a:lnTo>
                    <a:lnTo>
                      <a:pt x="1129501" y="138430"/>
                    </a:lnTo>
                    <a:lnTo>
                      <a:pt x="1132524" y="138430"/>
                    </a:lnTo>
                    <a:lnTo>
                      <a:pt x="1135546" y="138430"/>
                    </a:lnTo>
                    <a:lnTo>
                      <a:pt x="1138569" y="138430"/>
                    </a:lnTo>
                    <a:lnTo>
                      <a:pt x="1141579" y="138430"/>
                    </a:lnTo>
                    <a:lnTo>
                      <a:pt x="1144602" y="138430"/>
                    </a:lnTo>
                    <a:lnTo>
                      <a:pt x="1147624" y="138430"/>
                    </a:lnTo>
                    <a:lnTo>
                      <a:pt x="1150647" y="138430"/>
                    </a:lnTo>
                    <a:lnTo>
                      <a:pt x="1153657" y="138430"/>
                    </a:lnTo>
                    <a:lnTo>
                      <a:pt x="1156679" y="138430"/>
                    </a:lnTo>
                    <a:lnTo>
                      <a:pt x="1159702" y="138430"/>
                    </a:lnTo>
                    <a:lnTo>
                      <a:pt x="1162724" y="138430"/>
                    </a:lnTo>
                    <a:lnTo>
                      <a:pt x="1165747" y="138430"/>
                    </a:lnTo>
                    <a:lnTo>
                      <a:pt x="1168770" y="138430"/>
                    </a:lnTo>
                    <a:lnTo>
                      <a:pt x="1171780" y="138430"/>
                    </a:lnTo>
                    <a:lnTo>
                      <a:pt x="1174802" y="138430"/>
                    </a:lnTo>
                    <a:lnTo>
                      <a:pt x="1177825" y="138430"/>
                    </a:lnTo>
                    <a:lnTo>
                      <a:pt x="1180847" y="138430"/>
                    </a:lnTo>
                    <a:lnTo>
                      <a:pt x="1183857" y="138430"/>
                    </a:lnTo>
                    <a:lnTo>
                      <a:pt x="1186880" y="138430"/>
                    </a:lnTo>
                    <a:lnTo>
                      <a:pt x="1189902" y="138430"/>
                    </a:lnTo>
                    <a:lnTo>
                      <a:pt x="1192925" y="138430"/>
                    </a:lnTo>
                    <a:lnTo>
                      <a:pt x="1195948" y="138430"/>
                    </a:lnTo>
                    <a:lnTo>
                      <a:pt x="1198970" y="138430"/>
                    </a:lnTo>
                    <a:lnTo>
                      <a:pt x="1201980" y="138430"/>
                    </a:lnTo>
                    <a:lnTo>
                      <a:pt x="1205003" y="138430"/>
                    </a:lnTo>
                    <a:lnTo>
                      <a:pt x="1208025" y="138430"/>
                    </a:lnTo>
                    <a:lnTo>
                      <a:pt x="1211048" y="138430"/>
                    </a:lnTo>
                    <a:lnTo>
                      <a:pt x="1214071" y="138430"/>
                    </a:lnTo>
                    <a:lnTo>
                      <a:pt x="1217080" y="138430"/>
                    </a:lnTo>
                    <a:lnTo>
                      <a:pt x="1220103" y="138430"/>
                    </a:lnTo>
                    <a:lnTo>
                      <a:pt x="1223126" y="138430"/>
                    </a:lnTo>
                    <a:lnTo>
                      <a:pt x="1226148" y="138430"/>
                    </a:lnTo>
                    <a:lnTo>
                      <a:pt x="1229158" y="138430"/>
                    </a:lnTo>
                    <a:lnTo>
                      <a:pt x="1232181" y="138430"/>
                    </a:lnTo>
                    <a:lnTo>
                      <a:pt x="1235203" y="138430"/>
                    </a:lnTo>
                    <a:lnTo>
                      <a:pt x="1238226" y="138430"/>
                    </a:lnTo>
                    <a:lnTo>
                      <a:pt x="1241249" y="138430"/>
                    </a:lnTo>
                    <a:lnTo>
                      <a:pt x="1244271" y="138430"/>
                    </a:lnTo>
                    <a:lnTo>
                      <a:pt x="1247281" y="138430"/>
                    </a:lnTo>
                    <a:lnTo>
                      <a:pt x="1250304" y="138430"/>
                    </a:lnTo>
                    <a:lnTo>
                      <a:pt x="1253326" y="138430"/>
                    </a:lnTo>
                    <a:lnTo>
                      <a:pt x="1256349" y="138430"/>
                    </a:lnTo>
                    <a:lnTo>
                      <a:pt x="1259359" y="138430"/>
                    </a:lnTo>
                    <a:lnTo>
                      <a:pt x="1262381" y="138430"/>
                    </a:lnTo>
                    <a:lnTo>
                      <a:pt x="1265404" y="138430"/>
                    </a:lnTo>
                    <a:lnTo>
                      <a:pt x="1268427" y="138430"/>
                    </a:lnTo>
                    <a:lnTo>
                      <a:pt x="1271449" y="138430"/>
                    </a:lnTo>
                    <a:lnTo>
                      <a:pt x="1274472" y="138430"/>
                    </a:lnTo>
                    <a:lnTo>
                      <a:pt x="1277482" y="138430"/>
                    </a:lnTo>
                    <a:lnTo>
                      <a:pt x="1280504" y="138430"/>
                    </a:lnTo>
                    <a:lnTo>
                      <a:pt x="1283527" y="138430"/>
                    </a:lnTo>
                    <a:lnTo>
                      <a:pt x="1286549" y="138430"/>
                    </a:lnTo>
                    <a:lnTo>
                      <a:pt x="1289572" y="138430"/>
                    </a:lnTo>
                    <a:lnTo>
                      <a:pt x="1292582" y="138430"/>
                    </a:lnTo>
                    <a:lnTo>
                      <a:pt x="1295605" y="138430"/>
                    </a:lnTo>
                    <a:lnTo>
                      <a:pt x="1298627" y="138430"/>
                    </a:lnTo>
                    <a:lnTo>
                      <a:pt x="1301650" y="138430"/>
                    </a:lnTo>
                    <a:lnTo>
                      <a:pt x="1304660" y="138430"/>
                    </a:lnTo>
                    <a:lnTo>
                      <a:pt x="1307682" y="138430"/>
                    </a:lnTo>
                    <a:lnTo>
                      <a:pt x="1310705" y="138430"/>
                    </a:lnTo>
                    <a:lnTo>
                      <a:pt x="1313727" y="138430"/>
                    </a:lnTo>
                    <a:lnTo>
                      <a:pt x="1316750" y="138430"/>
                    </a:lnTo>
                    <a:lnTo>
                      <a:pt x="1319773" y="138430"/>
                    </a:lnTo>
                    <a:lnTo>
                      <a:pt x="1322782" y="138430"/>
                    </a:lnTo>
                    <a:lnTo>
                      <a:pt x="1325805" y="138430"/>
                    </a:lnTo>
                    <a:lnTo>
                      <a:pt x="1328828" y="138430"/>
                    </a:lnTo>
                    <a:lnTo>
                      <a:pt x="1331850" y="138430"/>
                    </a:lnTo>
                    <a:lnTo>
                      <a:pt x="1334860" y="138430"/>
                    </a:lnTo>
                    <a:lnTo>
                      <a:pt x="1337883" y="138430"/>
                    </a:lnTo>
                    <a:lnTo>
                      <a:pt x="1340905" y="138430"/>
                    </a:lnTo>
                    <a:lnTo>
                      <a:pt x="1343928" y="138430"/>
                    </a:lnTo>
                    <a:lnTo>
                      <a:pt x="1346951" y="138430"/>
                    </a:lnTo>
                    <a:lnTo>
                      <a:pt x="1349960" y="138430"/>
                    </a:lnTo>
                    <a:lnTo>
                      <a:pt x="1352983" y="138430"/>
                    </a:lnTo>
                    <a:lnTo>
                      <a:pt x="1356006" y="138430"/>
                    </a:lnTo>
                    <a:lnTo>
                      <a:pt x="1359028" y="138430"/>
                    </a:lnTo>
                    <a:lnTo>
                      <a:pt x="1362051" y="138430"/>
                    </a:lnTo>
                    <a:lnTo>
                      <a:pt x="1365074" y="138430"/>
                    </a:lnTo>
                    <a:lnTo>
                      <a:pt x="1368083" y="138430"/>
                    </a:lnTo>
                    <a:lnTo>
                      <a:pt x="1371106" y="138430"/>
                    </a:lnTo>
                    <a:lnTo>
                      <a:pt x="1374129" y="138430"/>
                    </a:lnTo>
                    <a:lnTo>
                      <a:pt x="1377151" y="138430"/>
                    </a:lnTo>
                    <a:lnTo>
                      <a:pt x="1380161" y="138430"/>
                    </a:lnTo>
                    <a:lnTo>
                      <a:pt x="1383184" y="138430"/>
                    </a:lnTo>
                    <a:lnTo>
                      <a:pt x="1386206" y="138430"/>
                    </a:lnTo>
                    <a:lnTo>
                      <a:pt x="1389229" y="138430"/>
                    </a:lnTo>
                    <a:lnTo>
                      <a:pt x="1392252" y="138430"/>
                    </a:lnTo>
                    <a:lnTo>
                      <a:pt x="1395274" y="138430"/>
                    </a:lnTo>
                    <a:lnTo>
                      <a:pt x="1398284" y="138430"/>
                    </a:lnTo>
                    <a:lnTo>
                      <a:pt x="1401307" y="138430"/>
                    </a:lnTo>
                    <a:lnTo>
                      <a:pt x="1404329" y="138430"/>
                    </a:lnTo>
                    <a:lnTo>
                      <a:pt x="1407352" y="138430"/>
                    </a:lnTo>
                    <a:lnTo>
                      <a:pt x="1410362" y="138430"/>
                    </a:lnTo>
                    <a:lnTo>
                      <a:pt x="1413384" y="138430"/>
                    </a:lnTo>
                    <a:lnTo>
                      <a:pt x="1416407" y="138430"/>
                    </a:lnTo>
                    <a:lnTo>
                      <a:pt x="1419430" y="138430"/>
                    </a:lnTo>
                    <a:lnTo>
                      <a:pt x="1422452" y="138430"/>
                    </a:lnTo>
                    <a:lnTo>
                      <a:pt x="1425462" y="138430"/>
                    </a:lnTo>
                    <a:lnTo>
                      <a:pt x="1428485" y="138430"/>
                    </a:lnTo>
                    <a:lnTo>
                      <a:pt x="1431507" y="138430"/>
                    </a:lnTo>
                    <a:lnTo>
                      <a:pt x="1434530" y="138430"/>
                    </a:lnTo>
                    <a:lnTo>
                      <a:pt x="1437552" y="138430"/>
                    </a:lnTo>
                    <a:lnTo>
                      <a:pt x="1440575" y="138430"/>
                    </a:lnTo>
                    <a:lnTo>
                      <a:pt x="1443585" y="138430"/>
                    </a:lnTo>
                    <a:lnTo>
                      <a:pt x="1446607" y="138430"/>
                    </a:lnTo>
                    <a:lnTo>
                      <a:pt x="1449630" y="138430"/>
                    </a:lnTo>
                    <a:lnTo>
                      <a:pt x="1452653" y="138430"/>
                    </a:lnTo>
                    <a:lnTo>
                      <a:pt x="1455663" y="138430"/>
                    </a:lnTo>
                    <a:lnTo>
                      <a:pt x="1458685" y="138430"/>
                    </a:lnTo>
                    <a:lnTo>
                      <a:pt x="1461708" y="138430"/>
                    </a:lnTo>
                    <a:lnTo>
                      <a:pt x="1464730" y="138430"/>
                    </a:lnTo>
                    <a:lnTo>
                      <a:pt x="1467753" y="138430"/>
                    </a:lnTo>
                    <a:lnTo>
                      <a:pt x="1470763" y="138430"/>
                    </a:lnTo>
                    <a:lnTo>
                      <a:pt x="1473785" y="138430"/>
                    </a:lnTo>
                    <a:lnTo>
                      <a:pt x="1476808" y="138430"/>
                    </a:lnTo>
                    <a:lnTo>
                      <a:pt x="1479831" y="138430"/>
                    </a:lnTo>
                    <a:lnTo>
                      <a:pt x="1482853" y="138430"/>
                    </a:lnTo>
                    <a:lnTo>
                      <a:pt x="1485876" y="138430"/>
                    </a:lnTo>
                    <a:lnTo>
                      <a:pt x="1488886" y="138430"/>
                    </a:lnTo>
                    <a:lnTo>
                      <a:pt x="1491908" y="138430"/>
                    </a:lnTo>
                    <a:lnTo>
                      <a:pt x="1494931" y="138430"/>
                    </a:lnTo>
                    <a:lnTo>
                      <a:pt x="1497954" y="138430"/>
                    </a:lnTo>
                    <a:lnTo>
                      <a:pt x="1500963" y="138430"/>
                    </a:lnTo>
                    <a:lnTo>
                      <a:pt x="1503986" y="138430"/>
                    </a:lnTo>
                    <a:lnTo>
                      <a:pt x="1507009" y="138430"/>
                    </a:lnTo>
                    <a:lnTo>
                      <a:pt x="1507009" y="138430"/>
                    </a:lnTo>
                    <a:lnTo>
                      <a:pt x="1507009" y="138430"/>
                    </a:lnTo>
                    <a:lnTo>
                      <a:pt x="1503986" y="138430"/>
                    </a:lnTo>
                    <a:lnTo>
                      <a:pt x="1500963" y="138430"/>
                    </a:lnTo>
                    <a:lnTo>
                      <a:pt x="1497954" y="138430"/>
                    </a:lnTo>
                    <a:lnTo>
                      <a:pt x="1494931" y="138430"/>
                    </a:lnTo>
                    <a:lnTo>
                      <a:pt x="1491908" y="138430"/>
                    </a:lnTo>
                    <a:lnTo>
                      <a:pt x="1488886" y="138430"/>
                    </a:lnTo>
                    <a:lnTo>
                      <a:pt x="1485876" y="138430"/>
                    </a:lnTo>
                    <a:lnTo>
                      <a:pt x="1482853" y="138430"/>
                    </a:lnTo>
                    <a:lnTo>
                      <a:pt x="1479831" y="138430"/>
                    </a:lnTo>
                    <a:lnTo>
                      <a:pt x="1476808" y="138430"/>
                    </a:lnTo>
                    <a:lnTo>
                      <a:pt x="1473785" y="138430"/>
                    </a:lnTo>
                    <a:lnTo>
                      <a:pt x="1470763" y="138430"/>
                    </a:lnTo>
                    <a:lnTo>
                      <a:pt x="1467753" y="138430"/>
                    </a:lnTo>
                    <a:lnTo>
                      <a:pt x="1464730" y="138430"/>
                    </a:lnTo>
                    <a:lnTo>
                      <a:pt x="1461708" y="138430"/>
                    </a:lnTo>
                    <a:lnTo>
                      <a:pt x="1458685" y="138430"/>
                    </a:lnTo>
                    <a:lnTo>
                      <a:pt x="1455663" y="138430"/>
                    </a:lnTo>
                    <a:lnTo>
                      <a:pt x="1452653" y="138430"/>
                    </a:lnTo>
                    <a:lnTo>
                      <a:pt x="1449630" y="138430"/>
                    </a:lnTo>
                    <a:lnTo>
                      <a:pt x="1446607" y="138430"/>
                    </a:lnTo>
                    <a:lnTo>
                      <a:pt x="1443585" y="138430"/>
                    </a:lnTo>
                    <a:lnTo>
                      <a:pt x="1440575" y="138430"/>
                    </a:lnTo>
                    <a:lnTo>
                      <a:pt x="1437552" y="138430"/>
                    </a:lnTo>
                    <a:lnTo>
                      <a:pt x="1434530" y="138430"/>
                    </a:lnTo>
                    <a:lnTo>
                      <a:pt x="1431507" y="138430"/>
                    </a:lnTo>
                    <a:lnTo>
                      <a:pt x="1428485" y="138430"/>
                    </a:lnTo>
                    <a:lnTo>
                      <a:pt x="1425462" y="138430"/>
                    </a:lnTo>
                    <a:lnTo>
                      <a:pt x="1422452" y="138430"/>
                    </a:lnTo>
                    <a:lnTo>
                      <a:pt x="1419430" y="138430"/>
                    </a:lnTo>
                    <a:lnTo>
                      <a:pt x="1416407" y="138430"/>
                    </a:lnTo>
                    <a:lnTo>
                      <a:pt x="1413384" y="138430"/>
                    </a:lnTo>
                    <a:lnTo>
                      <a:pt x="1410362" y="138430"/>
                    </a:lnTo>
                    <a:lnTo>
                      <a:pt x="1407352" y="138430"/>
                    </a:lnTo>
                    <a:lnTo>
                      <a:pt x="1404329" y="138430"/>
                    </a:lnTo>
                    <a:lnTo>
                      <a:pt x="1401307" y="138430"/>
                    </a:lnTo>
                    <a:lnTo>
                      <a:pt x="1398284" y="138430"/>
                    </a:lnTo>
                    <a:lnTo>
                      <a:pt x="1395274" y="138430"/>
                    </a:lnTo>
                    <a:lnTo>
                      <a:pt x="1392252" y="138430"/>
                    </a:lnTo>
                    <a:lnTo>
                      <a:pt x="1389229" y="138430"/>
                    </a:lnTo>
                    <a:lnTo>
                      <a:pt x="1386206" y="138430"/>
                    </a:lnTo>
                    <a:lnTo>
                      <a:pt x="1383184" y="138430"/>
                    </a:lnTo>
                    <a:lnTo>
                      <a:pt x="1380161" y="138430"/>
                    </a:lnTo>
                    <a:lnTo>
                      <a:pt x="1377151" y="138430"/>
                    </a:lnTo>
                    <a:lnTo>
                      <a:pt x="1374129" y="138430"/>
                    </a:lnTo>
                    <a:lnTo>
                      <a:pt x="1371106" y="138430"/>
                    </a:lnTo>
                    <a:lnTo>
                      <a:pt x="1368083" y="138430"/>
                    </a:lnTo>
                    <a:lnTo>
                      <a:pt x="1365074" y="138430"/>
                    </a:lnTo>
                    <a:lnTo>
                      <a:pt x="1362051" y="138430"/>
                    </a:lnTo>
                    <a:lnTo>
                      <a:pt x="1359028" y="138430"/>
                    </a:lnTo>
                    <a:lnTo>
                      <a:pt x="1356006" y="138430"/>
                    </a:lnTo>
                    <a:lnTo>
                      <a:pt x="1352983" y="138430"/>
                    </a:lnTo>
                    <a:lnTo>
                      <a:pt x="1349960" y="138430"/>
                    </a:lnTo>
                    <a:lnTo>
                      <a:pt x="1346951" y="138430"/>
                    </a:lnTo>
                    <a:lnTo>
                      <a:pt x="1343928" y="138430"/>
                    </a:lnTo>
                    <a:lnTo>
                      <a:pt x="1340905" y="138430"/>
                    </a:lnTo>
                    <a:lnTo>
                      <a:pt x="1337883" y="138430"/>
                    </a:lnTo>
                    <a:lnTo>
                      <a:pt x="1334860" y="138430"/>
                    </a:lnTo>
                    <a:lnTo>
                      <a:pt x="1331850" y="138430"/>
                    </a:lnTo>
                    <a:lnTo>
                      <a:pt x="1328828" y="138430"/>
                    </a:lnTo>
                    <a:lnTo>
                      <a:pt x="1325805" y="138430"/>
                    </a:lnTo>
                    <a:lnTo>
                      <a:pt x="1322782" y="138430"/>
                    </a:lnTo>
                    <a:lnTo>
                      <a:pt x="1319773" y="138430"/>
                    </a:lnTo>
                    <a:lnTo>
                      <a:pt x="1316750" y="138430"/>
                    </a:lnTo>
                    <a:lnTo>
                      <a:pt x="1313727" y="138430"/>
                    </a:lnTo>
                    <a:lnTo>
                      <a:pt x="1310705" y="138430"/>
                    </a:lnTo>
                    <a:lnTo>
                      <a:pt x="1307682" y="138430"/>
                    </a:lnTo>
                    <a:lnTo>
                      <a:pt x="1304660" y="138430"/>
                    </a:lnTo>
                    <a:lnTo>
                      <a:pt x="1301650" y="138430"/>
                    </a:lnTo>
                    <a:lnTo>
                      <a:pt x="1298627" y="138430"/>
                    </a:lnTo>
                    <a:lnTo>
                      <a:pt x="1295605" y="138430"/>
                    </a:lnTo>
                    <a:lnTo>
                      <a:pt x="1292582" y="138430"/>
                    </a:lnTo>
                    <a:lnTo>
                      <a:pt x="1289572" y="138430"/>
                    </a:lnTo>
                    <a:lnTo>
                      <a:pt x="1286549" y="138430"/>
                    </a:lnTo>
                    <a:lnTo>
                      <a:pt x="1283527" y="138430"/>
                    </a:lnTo>
                    <a:lnTo>
                      <a:pt x="1280504" y="138430"/>
                    </a:lnTo>
                    <a:lnTo>
                      <a:pt x="1277482" y="138430"/>
                    </a:lnTo>
                    <a:lnTo>
                      <a:pt x="1274472" y="138430"/>
                    </a:lnTo>
                    <a:lnTo>
                      <a:pt x="1271449" y="138430"/>
                    </a:lnTo>
                    <a:lnTo>
                      <a:pt x="1268427" y="138430"/>
                    </a:lnTo>
                    <a:lnTo>
                      <a:pt x="1265404" y="138430"/>
                    </a:lnTo>
                    <a:lnTo>
                      <a:pt x="1262381" y="138430"/>
                    </a:lnTo>
                    <a:lnTo>
                      <a:pt x="1259359" y="138430"/>
                    </a:lnTo>
                    <a:lnTo>
                      <a:pt x="1256349" y="138430"/>
                    </a:lnTo>
                    <a:lnTo>
                      <a:pt x="1253326" y="138430"/>
                    </a:lnTo>
                    <a:lnTo>
                      <a:pt x="1250304" y="138430"/>
                    </a:lnTo>
                    <a:lnTo>
                      <a:pt x="1247281" y="138430"/>
                    </a:lnTo>
                    <a:lnTo>
                      <a:pt x="1244271" y="138430"/>
                    </a:lnTo>
                    <a:lnTo>
                      <a:pt x="1241249" y="138430"/>
                    </a:lnTo>
                    <a:lnTo>
                      <a:pt x="1238226" y="138430"/>
                    </a:lnTo>
                    <a:lnTo>
                      <a:pt x="1235203" y="138430"/>
                    </a:lnTo>
                    <a:lnTo>
                      <a:pt x="1232181" y="138430"/>
                    </a:lnTo>
                    <a:lnTo>
                      <a:pt x="1229158" y="138430"/>
                    </a:lnTo>
                    <a:lnTo>
                      <a:pt x="1226148" y="138430"/>
                    </a:lnTo>
                    <a:lnTo>
                      <a:pt x="1223126" y="138430"/>
                    </a:lnTo>
                    <a:lnTo>
                      <a:pt x="1220103" y="138430"/>
                    </a:lnTo>
                    <a:lnTo>
                      <a:pt x="1217080" y="138430"/>
                    </a:lnTo>
                    <a:lnTo>
                      <a:pt x="1214071" y="138430"/>
                    </a:lnTo>
                    <a:lnTo>
                      <a:pt x="1211048" y="138430"/>
                    </a:lnTo>
                    <a:lnTo>
                      <a:pt x="1208025" y="138430"/>
                    </a:lnTo>
                    <a:lnTo>
                      <a:pt x="1205003" y="138430"/>
                    </a:lnTo>
                    <a:lnTo>
                      <a:pt x="1201980" y="138430"/>
                    </a:lnTo>
                    <a:lnTo>
                      <a:pt x="1198970" y="138430"/>
                    </a:lnTo>
                    <a:lnTo>
                      <a:pt x="1195948" y="138430"/>
                    </a:lnTo>
                    <a:lnTo>
                      <a:pt x="1192925" y="138430"/>
                    </a:lnTo>
                    <a:lnTo>
                      <a:pt x="1189902" y="138430"/>
                    </a:lnTo>
                    <a:lnTo>
                      <a:pt x="1186880" y="138430"/>
                    </a:lnTo>
                    <a:lnTo>
                      <a:pt x="1183857" y="138430"/>
                    </a:lnTo>
                    <a:lnTo>
                      <a:pt x="1180847" y="138430"/>
                    </a:lnTo>
                    <a:lnTo>
                      <a:pt x="1177825" y="138430"/>
                    </a:lnTo>
                    <a:lnTo>
                      <a:pt x="1174802" y="138430"/>
                    </a:lnTo>
                    <a:lnTo>
                      <a:pt x="1171780" y="138430"/>
                    </a:lnTo>
                    <a:lnTo>
                      <a:pt x="1168770" y="138430"/>
                    </a:lnTo>
                    <a:lnTo>
                      <a:pt x="1165747" y="138430"/>
                    </a:lnTo>
                    <a:lnTo>
                      <a:pt x="1162724" y="138430"/>
                    </a:lnTo>
                    <a:lnTo>
                      <a:pt x="1159702" y="138430"/>
                    </a:lnTo>
                    <a:lnTo>
                      <a:pt x="1156679" y="138430"/>
                    </a:lnTo>
                    <a:lnTo>
                      <a:pt x="1153657" y="138430"/>
                    </a:lnTo>
                    <a:lnTo>
                      <a:pt x="1150647" y="138430"/>
                    </a:lnTo>
                    <a:lnTo>
                      <a:pt x="1147624" y="138430"/>
                    </a:lnTo>
                    <a:lnTo>
                      <a:pt x="1144602" y="138430"/>
                    </a:lnTo>
                    <a:lnTo>
                      <a:pt x="1141579" y="138430"/>
                    </a:lnTo>
                    <a:lnTo>
                      <a:pt x="1138569" y="138430"/>
                    </a:lnTo>
                    <a:lnTo>
                      <a:pt x="1135546" y="138430"/>
                    </a:lnTo>
                    <a:lnTo>
                      <a:pt x="1132524" y="138430"/>
                    </a:lnTo>
                    <a:lnTo>
                      <a:pt x="1129501" y="138430"/>
                    </a:lnTo>
                    <a:lnTo>
                      <a:pt x="1126479" y="138430"/>
                    </a:lnTo>
                    <a:lnTo>
                      <a:pt x="1123469" y="138430"/>
                    </a:lnTo>
                    <a:lnTo>
                      <a:pt x="1120446" y="138430"/>
                    </a:lnTo>
                    <a:lnTo>
                      <a:pt x="1117424" y="138430"/>
                    </a:lnTo>
                    <a:lnTo>
                      <a:pt x="1114401" y="138430"/>
                    </a:lnTo>
                    <a:lnTo>
                      <a:pt x="1111378" y="138430"/>
                    </a:lnTo>
                    <a:lnTo>
                      <a:pt x="1108356" y="138430"/>
                    </a:lnTo>
                    <a:lnTo>
                      <a:pt x="1105346" y="138430"/>
                    </a:lnTo>
                    <a:lnTo>
                      <a:pt x="1102323" y="138430"/>
                    </a:lnTo>
                    <a:lnTo>
                      <a:pt x="1099301" y="138430"/>
                    </a:lnTo>
                    <a:lnTo>
                      <a:pt x="1096278" y="138430"/>
                    </a:lnTo>
                    <a:lnTo>
                      <a:pt x="1093268" y="138430"/>
                    </a:lnTo>
                    <a:lnTo>
                      <a:pt x="1090246" y="138430"/>
                    </a:lnTo>
                    <a:lnTo>
                      <a:pt x="1087223" y="138430"/>
                    </a:lnTo>
                    <a:lnTo>
                      <a:pt x="1084202" y="138430"/>
                    </a:lnTo>
                    <a:lnTo>
                      <a:pt x="1081182" y="138430"/>
                    </a:lnTo>
                    <a:lnTo>
                      <a:pt x="1078161" y="138430"/>
                    </a:lnTo>
                    <a:lnTo>
                      <a:pt x="1075141" y="138430"/>
                    </a:lnTo>
                    <a:lnTo>
                      <a:pt x="1072121" y="138430"/>
                    </a:lnTo>
                    <a:lnTo>
                      <a:pt x="1069101" y="138430"/>
                    </a:lnTo>
                    <a:lnTo>
                      <a:pt x="1066081" y="138430"/>
                    </a:lnTo>
                    <a:lnTo>
                      <a:pt x="1063061" y="138430"/>
                    </a:lnTo>
                    <a:lnTo>
                      <a:pt x="1060041" y="138430"/>
                    </a:lnTo>
                    <a:lnTo>
                      <a:pt x="1057021" y="138430"/>
                    </a:lnTo>
                    <a:lnTo>
                      <a:pt x="1054001" y="138430"/>
                    </a:lnTo>
                    <a:lnTo>
                      <a:pt x="1050981" y="138430"/>
                    </a:lnTo>
                    <a:lnTo>
                      <a:pt x="1047961" y="138430"/>
                    </a:lnTo>
                    <a:lnTo>
                      <a:pt x="1044941" y="138430"/>
                    </a:lnTo>
                    <a:lnTo>
                      <a:pt x="1041921" y="138430"/>
                    </a:lnTo>
                    <a:lnTo>
                      <a:pt x="1038901" y="138430"/>
                    </a:lnTo>
                    <a:lnTo>
                      <a:pt x="1035881" y="138430"/>
                    </a:lnTo>
                    <a:lnTo>
                      <a:pt x="1032861" y="138430"/>
                    </a:lnTo>
                    <a:lnTo>
                      <a:pt x="1029840" y="138430"/>
                    </a:lnTo>
                    <a:lnTo>
                      <a:pt x="1026820" y="138430"/>
                    </a:lnTo>
                    <a:lnTo>
                      <a:pt x="1023800" y="138430"/>
                    </a:lnTo>
                    <a:lnTo>
                      <a:pt x="1020780" y="138430"/>
                    </a:lnTo>
                    <a:lnTo>
                      <a:pt x="1017760" y="138430"/>
                    </a:lnTo>
                    <a:lnTo>
                      <a:pt x="1014740" y="138430"/>
                    </a:lnTo>
                    <a:lnTo>
                      <a:pt x="1011720" y="138430"/>
                    </a:lnTo>
                    <a:lnTo>
                      <a:pt x="1008700" y="138430"/>
                    </a:lnTo>
                    <a:lnTo>
                      <a:pt x="1005680" y="138430"/>
                    </a:lnTo>
                    <a:lnTo>
                      <a:pt x="1002660" y="138430"/>
                    </a:lnTo>
                    <a:lnTo>
                      <a:pt x="999640" y="138430"/>
                    </a:lnTo>
                    <a:lnTo>
                      <a:pt x="996620" y="138430"/>
                    </a:lnTo>
                    <a:lnTo>
                      <a:pt x="993600" y="138430"/>
                    </a:lnTo>
                    <a:lnTo>
                      <a:pt x="990580" y="138430"/>
                    </a:lnTo>
                    <a:lnTo>
                      <a:pt x="987560" y="138430"/>
                    </a:lnTo>
                    <a:lnTo>
                      <a:pt x="984540" y="138430"/>
                    </a:lnTo>
                    <a:lnTo>
                      <a:pt x="981520" y="138430"/>
                    </a:lnTo>
                    <a:lnTo>
                      <a:pt x="978500" y="138430"/>
                    </a:lnTo>
                    <a:lnTo>
                      <a:pt x="975479" y="138430"/>
                    </a:lnTo>
                    <a:lnTo>
                      <a:pt x="972459" y="138430"/>
                    </a:lnTo>
                    <a:lnTo>
                      <a:pt x="969439" y="138430"/>
                    </a:lnTo>
                    <a:lnTo>
                      <a:pt x="966419" y="138430"/>
                    </a:lnTo>
                    <a:lnTo>
                      <a:pt x="963399" y="138430"/>
                    </a:lnTo>
                    <a:lnTo>
                      <a:pt x="960379" y="138430"/>
                    </a:lnTo>
                    <a:lnTo>
                      <a:pt x="957359" y="138430"/>
                    </a:lnTo>
                    <a:lnTo>
                      <a:pt x="954339" y="138430"/>
                    </a:lnTo>
                    <a:lnTo>
                      <a:pt x="951319" y="138430"/>
                    </a:lnTo>
                    <a:lnTo>
                      <a:pt x="948299" y="138430"/>
                    </a:lnTo>
                    <a:lnTo>
                      <a:pt x="945279" y="138430"/>
                    </a:lnTo>
                    <a:lnTo>
                      <a:pt x="942259" y="138430"/>
                    </a:lnTo>
                    <a:lnTo>
                      <a:pt x="939239" y="138430"/>
                    </a:lnTo>
                    <a:lnTo>
                      <a:pt x="936219" y="138430"/>
                    </a:lnTo>
                    <a:lnTo>
                      <a:pt x="933199" y="138430"/>
                    </a:lnTo>
                    <a:lnTo>
                      <a:pt x="930179" y="138430"/>
                    </a:lnTo>
                    <a:lnTo>
                      <a:pt x="927158" y="138430"/>
                    </a:lnTo>
                    <a:lnTo>
                      <a:pt x="924138" y="138430"/>
                    </a:lnTo>
                    <a:lnTo>
                      <a:pt x="921118" y="138430"/>
                    </a:lnTo>
                    <a:lnTo>
                      <a:pt x="918098" y="138430"/>
                    </a:lnTo>
                    <a:lnTo>
                      <a:pt x="915078" y="138430"/>
                    </a:lnTo>
                    <a:lnTo>
                      <a:pt x="912058" y="138430"/>
                    </a:lnTo>
                    <a:lnTo>
                      <a:pt x="909038" y="138430"/>
                    </a:lnTo>
                    <a:lnTo>
                      <a:pt x="906018" y="138430"/>
                    </a:lnTo>
                    <a:lnTo>
                      <a:pt x="902998" y="138430"/>
                    </a:lnTo>
                    <a:lnTo>
                      <a:pt x="899978" y="138430"/>
                    </a:lnTo>
                    <a:lnTo>
                      <a:pt x="896958" y="138430"/>
                    </a:lnTo>
                    <a:lnTo>
                      <a:pt x="893938" y="138430"/>
                    </a:lnTo>
                    <a:lnTo>
                      <a:pt x="890918" y="138430"/>
                    </a:lnTo>
                    <a:lnTo>
                      <a:pt x="887898" y="138430"/>
                    </a:lnTo>
                    <a:lnTo>
                      <a:pt x="884878" y="138430"/>
                    </a:lnTo>
                    <a:lnTo>
                      <a:pt x="881858" y="138430"/>
                    </a:lnTo>
                    <a:lnTo>
                      <a:pt x="878837" y="138430"/>
                    </a:lnTo>
                    <a:lnTo>
                      <a:pt x="875817" y="138430"/>
                    </a:lnTo>
                    <a:lnTo>
                      <a:pt x="872797" y="138430"/>
                    </a:lnTo>
                    <a:lnTo>
                      <a:pt x="869777" y="138430"/>
                    </a:lnTo>
                    <a:lnTo>
                      <a:pt x="866757" y="138430"/>
                    </a:lnTo>
                    <a:lnTo>
                      <a:pt x="863737" y="138430"/>
                    </a:lnTo>
                    <a:lnTo>
                      <a:pt x="860717" y="138430"/>
                    </a:lnTo>
                    <a:lnTo>
                      <a:pt x="857697" y="138430"/>
                    </a:lnTo>
                    <a:lnTo>
                      <a:pt x="854677" y="138430"/>
                    </a:lnTo>
                    <a:lnTo>
                      <a:pt x="851657" y="138430"/>
                    </a:lnTo>
                    <a:lnTo>
                      <a:pt x="848637" y="138430"/>
                    </a:lnTo>
                    <a:lnTo>
                      <a:pt x="845617" y="138430"/>
                    </a:lnTo>
                    <a:lnTo>
                      <a:pt x="842597" y="138430"/>
                    </a:lnTo>
                    <a:lnTo>
                      <a:pt x="839577" y="138430"/>
                    </a:lnTo>
                    <a:lnTo>
                      <a:pt x="836557" y="138430"/>
                    </a:lnTo>
                    <a:lnTo>
                      <a:pt x="833537" y="138430"/>
                    </a:lnTo>
                    <a:lnTo>
                      <a:pt x="830517" y="138430"/>
                    </a:lnTo>
                    <a:lnTo>
                      <a:pt x="827497" y="138430"/>
                    </a:lnTo>
                    <a:lnTo>
                      <a:pt x="824476" y="138430"/>
                    </a:lnTo>
                    <a:lnTo>
                      <a:pt x="821456" y="138430"/>
                    </a:lnTo>
                    <a:lnTo>
                      <a:pt x="818436" y="138430"/>
                    </a:lnTo>
                    <a:lnTo>
                      <a:pt x="815416" y="138430"/>
                    </a:lnTo>
                    <a:lnTo>
                      <a:pt x="812396" y="138430"/>
                    </a:lnTo>
                    <a:lnTo>
                      <a:pt x="809376" y="138430"/>
                    </a:lnTo>
                    <a:lnTo>
                      <a:pt x="806356" y="138430"/>
                    </a:lnTo>
                    <a:lnTo>
                      <a:pt x="803336" y="138430"/>
                    </a:lnTo>
                    <a:lnTo>
                      <a:pt x="800316" y="138430"/>
                    </a:lnTo>
                    <a:lnTo>
                      <a:pt x="797296" y="138430"/>
                    </a:lnTo>
                    <a:lnTo>
                      <a:pt x="794276" y="138430"/>
                    </a:lnTo>
                    <a:lnTo>
                      <a:pt x="791256" y="138430"/>
                    </a:lnTo>
                    <a:lnTo>
                      <a:pt x="788236" y="138430"/>
                    </a:lnTo>
                    <a:lnTo>
                      <a:pt x="785216" y="138430"/>
                    </a:lnTo>
                    <a:lnTo>
                      <a:pt x="782196" y="138430"/>
                    </a:lnTo>
                    <a:lnTo>
                      <a:pt x="779176" y="138430"/>
                    </a:lnTo>
                    <a:lnTo>
                      <a:pt x="776155" y="138430"/>
                    </a:lnTo>
                    <a:lnTo>
                      <a:pt x="773135" y="138430"/>
                    </a:lnTo>
                    <a:lnTo>
                      <a:pt x="770115" y="138430"/>
                    </a:lnTo>
                    <a:lnTo>
                      <a:pt x="767095" y="138430"/>
                    </a:lnTo>
                    <a:lnTo>
                      <a:pt x="764075" y="138430"/>
                    </a:lnTo>
                    <a:lnTo>
                      <a:pt x="761055" y="138430"/>
                    </a:lnTo>
                    <a:lnTo>
                      <a:pt x="758035" y="138430"/>
                    </a:lnTo>
                    <a:lnTo>
                      <a:pt x="755015" y="138430"/>
                    </a:lnTo>
                    <a:lnTo>
                      <a:pt x="751995" y="138430"/>
                    </a:lnTo>
                    <a:lnTo>
                      <a:pt x="748975" y="138430"/>
                    </a:lnTo>
                    <a:lnTo>
                      <a:pt x="745955" y="138430"/>
                    </a:lnTo>
                    <a:lnTo>
                      <a:pt x="742935" y="138430"/>
                    </a:lnTo>
                    <a:lnTo>
                      <a:pt x="739915" y="138430"/>
                    </a:lnTo>
                    <a:lnTo>
                      <a:pt x="736895" y="138430"/>
                    </a:lnTo>
                    <a:lnTo>
                      <a:pt x="733875" y="138430"/>
                    </a:lnTo>
                    <a:lnTo>
                      <a:pt x="730855" y="138430"/>
                    </a:lnTo>
                    <a:lnTo>
                      <a:pt x="727834" y="138430"/>
                    </a:lnTo>
                    <a:lnTo>
                      <a:pt x="724814" y="138430"/>
                    </a:lnTo>
                    <a:lnTo>
                      <a:pt x="721794" y="138430"/>
                    </a:lnTo>
                    <a:lnTo>
                      <a:pt x="718774" y="138430"/>
                    </a:lnTo>
                    <a:lnTo>
                      <a:pt x="715754" y="138430"/>
                    </a:lnTo>
                    <a:lnTo>
                      <a:pt x="712734" y="138430"/>
                    </a:lnTo>
                    <a:lnTo>
                      <a:pt x="709714" y="138430"/>
                    </a:lnTo>
                    <a:lnTo>
                      <a:pt x="706694" y="138430"/>
                    </a:lnTo>
                    <a:lnTo>
                      <a:pt x="703674" y="138430"/>
                    </a:lnTo>
                    <a:lnTo>
                      <a:pt x="700654" y="138430"/>
                    </a:lnTo>
                    <a:lnTo>
                      <a:pt x="697634" y="138430"/>
                    </a:lnTo>
                    <a:lnTo>
                      <a:pt x="694614" y="138430"/>
                    </a:lnTo>
                    <a:lnTo>
                      <a:pt x="691594" y="138430"/>
                    </a:lnTo>
                    <a:lnTo>
                      <a:pt x="688574" y="138430"/>
                    </a:lnTo>
                    <a:lnTo>
                      <a:pt x="685554" y="138430"/>
                    </a:lnTo>
                    <a:lnTo>
                      <a:pt x="682534" y="138430"/>
                    </a:lnTo>
                    <a:lnTo>
                      <a:pt x="679513" y="138430"/>
                    </a:lnTo>
                    <a:lnTo>
                      <a:pt x="676493" y="138430"/>
                    </a:lnTo>
                    <a:lnTo>
                      <a:pt x="673473" y="138430"/>
                    </a:lnTo>
                    <a:lnTo>
                      <a:pt x="670453" y="138430"/>
                    </a:lnTo>
                    <a:lnTo>
                      <a:pt x="667433" y="138430"/>
                    </a:lnTo>
                    <a:lnTo>
                      <a:pt x="664413" y="138430"/>
                    </a:lnTo>
                    <a:lnTo>
                      <a:pt x="661393" y="138430"/>
                    </a:lnTo>
                    <a:lnTo>
                      <a:pt x="658373" y="138430"/>
                    </a:lnTo>
                    <a:lnTo>
                      <a:pt x="655353" y="138430"/>
                    </a:lnTo>
                    <a:lnTo>
                      <a:pt x="652333" y="138430"/>
                    </a:lnTo>
                    <a:lnTo>
                      <a:pt x="649313" y="138430"/>
                    </a:lnTo>
                    <a:lnTo>
                      <a:pt x="646293" y="138430"/>
                    </a:lnTo>
                    <a:lnTo>
                      <a:pt x="643273" y="138430"/>
                    </a:lnTo>
                    <a:lnTo>
                      <a:pt x="640253" y="138430"/>
                    </a:lnTo>
                    <a:lnTo>
                      <a:pt x="637233" y="138430"/>
                    </a:lnTo>
                    <a:lnTo>
                      <a:pt x="634213" y="138430"/>
                    </a:lnTo>
                    <a:lnTo>
                      <a:pt x="631193" y="138430"/>
                    </a:lnTo>
                    <a:lnTo>
                      <a:pt x="628173" y="138430"/>
                    </a:lnTo>
                    <a:lnTo>
                      <a:pt x="625152" y="138430"/>
                    </a:lnTo>
                    <a:lnTo>
                      <a:pt x="622132" y="138430"/>
                    </a:lnTo>
                    <a:lnTo>
                      <a:pt x="619112" y="138430"/>
                    </a:lnTo>
                    <a:lnTo>
                      <a:pt x="616092" y="138430"/>
                    </a:lnTo>
                    <a:lnTo>
                      <a:pt x="613072" y="138430"/>
                    </a:lnTo>
                    <a:lnTo>
                      <a:pt x="610052" y="138430"/>
                    </a:lnTo>
                    <a:lnTo>
                      <a:pt x="607032" y="138430"/>
                    </a:lnTo>
                    <a:lnTo>
                      <a:pt x="604012" y="138430"/>
                    </a:lnTo>
                    <a:lnTo>
                      <a:pt x="600992" y="138430"/>
                    </a:lnTo>
                    <a:lnTo>
                      <a:pt x="597972" y="138430"/>
                    </a:lnTo>
                    <a:lnTo>
                      <a:pt x="594952" y="138430"/>
                    </a:lnTo>
                    <a:lnTo>
                      <a:pt x="591932" y="138430"/>
                    </a:lnTo>
                    <a:lnTo>
                      <a:pt x="588912" y="138430"/>
                    </a:lnTo>
                    <a:lnTo>
                      <a:pt x="585892" y="138430"/>
                    </a:lnTo>
                    <a:lnTo>
                      <a:pt x="582872" y="138430"/>
                    </a:lnTo>
                    <a:lnTo>
                      <a:pt x="579852" y="138430"/>
                    </a:lnTo>
                    <a:lnTo>
                      <a:pt x="576831" y="138430"/>
                    </a:lnTo>
                    <a:lnTo>
                      <a:pt x="573811" y="138430"/>
                    </a:lnTo>
                    <a:lnTo>
                      <a:pt x="570791" y="138430"/>
                    </a:lnTo>
                    <a:lnTo>
                      <a:pt x="567771" y="138430"/>
                    </a:lnTo>
                    <a:lnTo>
                      <a:pt x="564751" y="138430"/>
                    </a:lnTo>
                    <a:lnTo>
                      <a:pt x="561731" y="138430"/>
                    </a:lnTo>
                    <a:lnTo>
                      <a:pt x="558711" y="138430"/>
                    </a:lnTo>
                    <a:lnTo>
                      <a:pt x="555691" y="138430"/>
                    </a:lnTo>
                    <a:lnTo>
                      <a:pt x="552671" y="138430"/>
                    </a:lnTo>
                    <a:lnTo>
                      <a:pt x="549651" y="138430"/>
                    </a:lnTo>
                    <a:lnTo>
                      <a:pt x="546631" y="138430"/>
                    </a:lnTo>
                    <a:lnTo>
                      <a:pt x="543611" y="138430"/>
                    </a:lnTo>
                    <a:lnTo>
                      <a:pt x="540591" y="138430"/>
                    </a:lnTo>
                    <a:lnTo>
                      <a:pt x="537571" y="138430"/>
                    </a:lnTo>
                    <a:lnTo>
                      <a:pt x="534551" y="138430"/>
                    </a:lnTo>
                    <a:lnTo>
                      <a:pt x="531531" y="138430"/>
                    </a:lnTo>
                    <a:lnTo>
                      <a:pt x="528511" y="138430"/>
                    </a:lnTo>
                    <a:lnTo>
                      <a:pt x="525490" y="138430"/>
                    </a:lnTo>
                    <a:lnTo>
                      <a:pt x="522470" y="138430"/>
                    </a:lnTo>
                    <a:lnTo>
                      <a:pt x="519450" y="138430"/>
                    </a:lnTo>
                    <a:lnTo>
                      <a:pt x="516430" y="138430"/>
                    </a:lnTo>
                    <a:lnTo>
                      <a:pt x="513410" y="138430"/>
                    </a:lnTo>
                    <a:lnTo>
                      <a:pt x="510390" y="138430"/>
                    </a:lnTo>
                    <a:lnTo>
                      <a:pt x="507370" y="138430"/>
                    </a:lnTo>
                    <a:lnTo>
                      <a:pt x="504350" y="138430"/>
                    </a:lnTo>
                    <a:lnTo>
                      <a:pt x="501330" y="138430"/>
                    </a:lnTo>
                    <a:lnTo>
                      <a:pt x="498310" y="138430"/>
                    </a:lnTo>
                    <a:lnTo>
                      <a:pt x="495290" y="138430"/>
                    </a:lnTo>
                    <a:lnTo>
                      <a:pt x="492270" y="138430"/>
                    </a:lnTo>
                    <a:lnTo>
                      <a:pt x="489250" y="138430"/>
                    </a:lnTo>
                    <a:lnTo>
                      <a:pt x="486230" y="138430"/>
                    </a:lnTo>
                    <a:lnTo>
                      <a:pt x="483210" y="138430"/>
                    </a:lnTo>
                    <a:lnTo>
                      <a:pt x="480190" y="138430"/>
                    </a:lnTo>
                    <a:lnTo>
                      <a:pt x="477169" y="138430"/>
                    </a:lnTo>
                    <a:lnTo>
                      <a:pt x="474149" y="138430"/>
                    </a:lnTo>
                    <a:lnTo>
                      <a:pt x="471129" y="138430"/>
                    </a:lnTo>
                    <a:lnTo>
                      <a:pt x="468109" y="138430"/>
                    </a:lnTo>
                    <a:lnTo>
                      <a:pt x="465089" y="138430"/>
                    </a:lnTo>
                    <a:lnTo>
                      <a:pt x="462069" y="138430"/>
                    </a:lnTo>
                    <a:lnTo>
                      <a:pt x="459049" y="138430"/>
                    </a:lnTo>
                    <a:lnTo>
                      <a:pt x="456029" y="138430"/>
                    </a:lnTo>
                    <a:lnTo>
                      <a:pt x="453009" y="138430"/>
                    </a:lnTo>
                    <a:lnTo>
                      <a:pt x="449989" y="138430"/>
                    </a:lnTo>
                    <a:lnTo>
                      <a:pt x="446969" y="138430"/>
                    </a:lnTo>
                    <a:lnTo>
                      <a:pt x="443949" y="138430"/>
                    </a:lnTo>
                    <a:lnTo>
                      <a:pt x="440929" y="138430"/>
                    </a:lnTo>
                    <a:lnTo>
                      <a:pt x="437909" y="138430"/>
                    </a:lnTo>
                    <a:lnTo>
                      <a:pt x="434889" y="138430"/>
                    </a:lnTo>
                    <a:lnTo>
                      <a:pt x="431869" y="138430"/>
                    </a:lnTo>
                    <a:lnTo>
                      <a:pt x="428849" y="138430"/>
                    </a:lnTo>
                    <a:lnTo>
                      <a:pt x="425828" y="138430"/>
                    </a:lnTo>
                    <a:lnTo>
                      <a:pt x="422808" y="138430"/>
                    </a:lnTo>
                    <a:lnTo>
                      <a:pt x="419788" y="138430"/>
                    </a:lnTo>
                    <a:lnTo>
                      <a:pt x="416768" y="138430"/>
                    </a:lnTo>
                    <a:lnTo>
                      <a:pt x="413748" y="138430"/>
                    </a:lnTo>
                    <a:lnTo>
                      <a:pt x="410728" y="138430"/>
                    </a:lnTo>
                    <a:lnTo>
                      <a:pt x="407708" y="138430"/>
                    </a:lnTo>
                    <a:lnTo>
                      <a:pt x="404688" y="138430"/>
                    </a:lnTo>
                    <a:lnTo>
                      <a:pt x="401668" y="138430"/>
                    </a:lnTo>
                    <a:lnTo>
                      <a:pt x="398648" y="138430"/>
                    </a:lnTo>
                    <a:lnTo>
                      <a:pt x="395628" y="138430"/>
                    </a:lnTo>
                    <a:lnTo>
                      <a:pt x="392608" y="138430"/>
                    </a:lnTo>
                    <a:lnTo>
                      <a:pt x="389588" y="138430"/>
                    </a:lnTo>
                    <a:lnTo>
                      <a:pt x="386568" y="138430"/>
                    </a:lnTo>
                    <a:lnTo>
                      <a:pt x="383548" y="138430"/>
                    </a:lnTo>
                    <a:lnTo>
                      <a:pt x="380528" y="138430"/>
                    </a:lnTo>
                    <a:lnTo>
                      <a:pt x="377508" y="138430"/>
                    </a:lnTo>
                    <a:lnTo>
                      <a:pt x="374487" y="138430"/>
                    </a:lnTo>
                    <a:lnTo>
                      <a:pt x="371467" y="138430"/>
                    </a:lnTo>
                    <a:lnTo>
                      <a:pt x="368447" y="138430"/>
                    </a:lnTo>
                    <a:lnTo>
                      <a:pt x="365427" y="138430"/>
                    </a:lnTo>
                    <a:lnTo>
                      <a:pt x="362407" y="138430"/>
                    </a:lnTo>
                    <a:lnTo>
                      <a:pt x="359387" y="138430"/>
                    </a:lnTo>
                    <a:lnTo>
                      <a:pt x="356367" y="138430"/>
                    </a:lnTo>
                    <a:lnTo>
                      <a:pt x="353347" y="138430"/>
                    </a:lnTo>
                    <a:lnTo>
                      <a:pt x="350327" y="138430"/>
                    </a:lnTo>
                    <a:lnTo>
                      <a:pt x="347307" y="138430"/>
                    </a:lnTo>
                    <a:lnTo>
                      <a:pt x="344287" y="138430"/>
                    </a:lnTo>
                    <a:lnTo>
                      <a:pt x="341267" y="138430"/>
                    </a:lnTo>
                    <a:lnTo>
                      <a:pt x="338247" y="138430"/>
                    </a:lnTo>
                    <a:lnTo>
                      <a:pt x="335227" y="138430"/>
                    </a:lnTo>
                    <a:lnTo>
                      <a:pt x="332207" y="138430"/>
                    </a:lnTo>
                    <a:lnTo>
                      <a:pt x="329187" y="138430"/>
                    </a:lnTo>
                    <a:lnTo>
                      <a:pt x="326166" y="138430"/>
                    </a:lnTo>
                    <a:lnTo>
                      <a:pt x="323146" y="138430"/>
                    </a:lnTo>
                    <a:lnTo>
                      <a:pt x="320126" y="138430"/>
                    </a:lnTo>
                    <a:lnTo>
                      <a:pt x="317106" y="138430"/>
                    </a:lnTo>
                    <a:lnTo>
                      <a:pt x="314086" y="138430"/>
                    </a:lnTo>
                    <a:lnTo>
                      <a:pt x="311066" y="138430"/>
                    </a:lnTo>
                    <a:lnTo>
                      <a:pt x="308046" y="138430"/>
                    </a:lnTo>
                    <a:lnTo>
                      <a:pt x="305026" y="138430"/>
                    </a:lnTo>
                    <a:lnTo>
                      <a:pt x="302006" y="138430"/>
                    </a:lnTo>
                    <a:lnTo>
                      <a:pt x="298986" y="138430"/>
                    </a:lnTo>
                    <a:lnTo>
                      <a:pt x="295966" y="138430"/>
                    </a:lnTo>
                    <a:lnTo>
                      <a:pt x="292946" y="138430"/>
                    </a:lnTo>
                    <a:lnTo>
                      <a:pt x="289926" y="138430"/>
                    </a:lnTo>
                    <a:lnTo>
                      <a:pt x="286906" y="138430"/>
                    </a:lnTo>
                    <a:lnTo>
                      <a:pt x="283886" y="138430"/>
                    </a:lnTo>
                    <a:lnTo>
                      <a:pt x="280866" y="138430"/>
                    </a:lnTo>
                    <a:lnTo>
                      <a:pt x="277846" y="138430"/>
                    </a:lnTo>
                    <a:lnTo>
                      <a:pt x="274825" y="138430"/>
                    </a:lnTo>
                    <a:lnTo>
                      <a:pt x="271805" y="138430"/>
                    </a:lnTo>
                    <a:lnTo>
                      <a:pt x="268785" y="138430"/>
                    </a:lnTo>
                    <a:lnTo>
                      <a:pt x="265765" y="138430"/>
                    </a:lnTo>
                    <a:lnTo>
                      <a:pt x="262745" y="138430"/>
                    </a:lnTo>
                    <a:lnTo>
                      <a:pt x="259725" y="138430"/>
                    </a:lnTo>
                    <a:lnTo>
                      <a:pt x="256705" y="138430"/>
                    </a:lnTo>
                    <a:lnTo>
                      <a:pt x="253685" y="138430"/>
                    </a:lnTo>
                    <a:lnTo>
                      <a:pt x="250665" y="138430"/>
                    </a:lnTo>
                    <a:lnTo>
                      <a:pt x="247645" y="138430"/>
                    </a:lnTo>
                    <a:lnTo>
                      <a:pt x="244625" y="138430"/>
                    </a:lnTo>
                    <a:lnTo>
                      <a:pt x="241605" y="138430"/>
                    </a:lnTo>
                    <a:lnTo>
                      <a:pt x="238585" y="138430"/>
                    </a:lnTo>
                    <a:lnTo>
                      <a:pt x="235565" y="138430"/>
                    </a:lnTo>
                    <a:lnTo>
                      <a:pt x="232545" y="138430"/>
                    </a:lnTo>
                    <a:lnTo>
                      <a:pt x="229525" y="138430"/>
                    </a:lnTo>
                    <a:lnTo>
                      <a:pt x="226504" y="138430"/>
                    </a:lnTo>
                    <a:lnTo>
                      <a:pt x="223484" y="138430"/>
                    </a:lnTo>
                    <a:lnTo>
                      <a:pt x="220464" y="138430"/>
                    </a:lnTo>
                    <a:lnTo>
                      <a:pt x="217444" y="138430"/>
                    </a:lnTo>
                    <a:lnTo>
                      <a:pt x="214424" y="138430"/>
                    </a:lnTo>
                    <a:lnTo>
                      <a:pt x="211404" y="138430"/>
                    </a:lnTo>
                    <a:lnTo>
                      <a:pt x="208384" y="138430"/>
                    </a:lnTo>
                    <a:lnTo>
                      <a:pt x="205364" y="138430"/>
                    </a:lnTo>
                    <a:lnTo>
                      <a:pt x="202344" y="138430"/>
                    </a:lnTo>
                    <a:lnTo>
                      <a:pt x="199324" y="138430"/>
                    </a:lnTo>
                    <a:lnTo>
                      <a:pt x="196304" y="138430"/>
                    </a:lnTo>
                    <a:lnTo>
                      <a:pt x="193284" y="138430"/>
                    </a:lnTo>
                    <a:lnTo>
                      <a:pt x="190264" y="138430"/>
                    </a:lnTo>
                    <a:lnTo>
                      <a:pt x="187244" y="138430"/>
                    </a:lnTo>
                    <a:lnTo>
                      <a:pt x="184224" y="138430"/>
                    </a:lnTo>
                    <a:lnTo>
                      <a:pt x="181204" y="138430"/>
                    </a:lnTo>
                    <a:lnTo>
                      <a:pt x="178184" y="138430"/>
                    </a:lnTo>
                    <a:lnTo>
                      <a:pt x="175163" y="138430"/>
                    </a:lnTo>
                    <a:lnTo>
                      <a:pt x="172143" y="138430"/>
                    </a:lnTo>
                    <a:lnTo>
                      <a:pt x="169123" y="138430"/>
                    </a:lnTo>
                    <a:lnTo>
                      <a:pt x="166103" y="138430"/>
                    </a:lnTo>
                    <a:lnTo>
                      <a:pt x="163083" y="138430"/>
                    </a:lnTo>
                    <a:lnTo>
                      <a:pt x="160063" y="138430"/>
                    </a:lnTo>
                    <a:lnTo>
                      <a:pt x="157043" y="138430"/>
                    </a:lnTo>
                    <a:lnTo>
                      <a:pt x="154023" y="138430"/>
                    </a:lnTo>
                    <a:lnTo>
                      <a:pt x="151003" y="138430"/>
                    </a:lnTo>
                    <a:lnTo>
                      <a:pt x="147983" y="138430"/>
                    </a:lnTo>
                    <a:lnTo>
                      <a:pt x="144963" y="138430"/>
                    </a:lnTo>
                    <a:lnTo>
                      <a:pt x="141943" y="138430"/>
                    </a:lnTo>
                    <a:lnTo>
                      <a:pt x="138923" y="138430"/>
                    </a:lnTo>
                    <a:lnTo>
                      <a:pt x="135903" y="138430"/>
                    </a:lnTo>
                    <a:lnTo>
                      <a:pt x="132883" y="138430"/>
                    </a:lnTo>
                    <a:lnTo>
                      <a:pt x="129863" y="138430"/>
                    </a:lnTo>
                    <a:lnTo>
                      <a:pt x="126843" y="138430"/>
                    </a:lnTo>
                    <a:lnTo>
                      <a:pt x="123822" y="138430"/>
                    </a:lnTo>
                    <a:lnTo>
                      <a:pt x="120802" y="138430"/>
                    </a:lnTo>
                    <a:lnTo>
                      <a:pt x="117782" y="138430"/>
                    </a:lnTo>
                    <a:lnTo>
                      <a:pt x="114762" y="138430"/>
                    </a:lnTo>
                    <a:lnTo>
                      <a:pt x="111742" y="138430"/>
                    </a:lnTo>
                    <a:lnTo>
                      <a:pt x="108722" y="138430"/>
                    </a:lnTo>
                    <a:lnTo>
                      <a:pt x="105702" y="138430"/>
                    </a:lnTo>
                    <a:lnTo>
                      <a:pt x="102682" y="138430"/>
                    </a:lnTo>
                    <a:lnTo>
                      <a:pt x="99662" y="138430"/>
                    </a:lnTo>
                    <a:lnTo>
                      <a:pt x="96642" y="138430"/>
                    </a:lnTo>
                    <a:lnTo>
                      <a:pt x="93622" y="138430"/>
                    </a:lnTo>
                    <a:lnTo>
                      <a:pt x="90602" y="138430"/>
                    </a:lnTo>
                    <a:lnTo>
                      <a:pt x="87582" y="138430"/>
                    </a:lnTo>
                    <a:lnTo>
                      <a:pt x="84562" y="138430"/>
                    </a:lnTo>
                    <a:lnTo>
                      <a:pt x="81542" y="138430"/>
                    </a:lnTo>
                    <a:lnTo>
                      <a:pt x="78522" y="138430"/>
                    </a:lnTo>
                    <a:lnTo>
                      <a:pt x="75502" y="138430"/>
                    </a:lnTo>
                    <a:lnTo>
                      <a:pt x="72481" y="138430"/>
                    </a:lnTo>
                    <a:lnTo>
                      <a:pt x="69461" y="138430"/>
                    </a:lnTo>
                    <a:lnTo>
                      <a:pt x="66441" y="138430"/>
                    </a:lnTo>
                    <a:lnTo>
                      <a:pt x="63421" y="138430"/>
                    </a:lnTo>
                    <a:lnTo>
                      <a:pt x="60401" y="138430"/>
                    </a:lnTo>
                    <a:lnTo>
                      <a:pt x="57381" y="138430"/>
                    </a:lnTo>
                    <a:lnTo>
                      <a:pt x="54361" y="138430"/>
                    </a:lnTo>
                    <a:lnTo>
                      <a:pt x="51341" y="138430"/>
                    </a:lnTo>
                    <a:lnTo>
                      <a:pt x="48321" y="138430"/>
                    </a:lnTo>
                    <a:lnTo>
                      <a:pt x="45301" y="138430"/>
                    </a:lnTo>
                    <a:lnTo>
                      <a:pt x="42281" y="138430"/>
                    </a:lnTo>
                    <a:lnTo>
                      <a:pt x="39261" y="138430"/>
                    </a:lnTo>
                    <a:lnTo>
                      <a:pt x="36241" y="138430"/>
                    </a:lnTo>
                    <a:lnTo>
                      <a:pt x="33221" y="138430"/>
                    </a:lnTo>
                    <a:lnTo>
                      <a:pt x="30201" y="138430"/>
                    </a:lnTo>
                    <a:lnTo>
                      <a:pt x="27181" y="138430"/>
                    </a:lnTo>
                    <a:lnTo>
                      <a:pt x="24160" y="138430"/>
                    </a:lnTo>
                    <a:lnTo>
                      <a:pt x="21140" y="138430"/>
                    </a:lnTo>
                    <a:lnTo>
                      <a:pt x="18120" y="138430"/>
                    </a:lnTo>
                    <a:lnTo>
                      <a:pt x="15100" y="138430"/>
                    </a:lnTo>
                    <a:lnTo>
                      <a:pt x="12080" y="138430"/>
                    </a:lnTo>
                    <a:lnTo>
                      <a:pt x="9060" y="138430"/>
                    </a:lnTo>
                    <a:lnTo>
                      <a:pt x="6040" y="138430"/>
                    </a:lnTo>
                    <a:lnTo>
                      <a:pt x="3020" y="138430"/>
                    </a:lnTo>
                    <a:lnTo>
                      <a:pt x="0" y="138430"/>
                    </a:lnTo>
                    <a:close/>
                  </a:path>
                </a:pathLst>
              </a:custGeom>
              <a:solidFill>
                <a:srgbClr val="37738F">
                  <a:alpha val="5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923A3703-0266-1048-A602-72A324CD623C}"/>
                  </a:ext>
                </a:extLst>
              </p:cNvPr>
              <p:cNvSpPr/>
              <p:nvPr/>
            </p:nvSpPr>
            <p:spPr>
              <a:xfrm>
                <a:off x="5299452" y="3044682"/>
                <a:ext cx="12700" cy="44450"/>
              </a:xfrm>
              <a:custGeom>
                <a:avLst/>
                <a:gdLst>
                  <a:gd name="connsiteX0" fmla="*/ 14 w 12700"/>
                  <a:gd name="connsiteY0" fmla="*/ 22 h 44450"/>
                  <a:gd name="connsiteX1" fmla="*/ 14 w 12700"/>
                  <a:gd name="connsiteY1" fmla="*/ 44472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14" y="22"/>
                    </a:moveTo>
                    <a:lnTo>
                      <a:pt x="14" y="44472"/>
                    </a:lnTo>
                  </a:path>
                </a:pathLst>
              </a:custGeom>
              <a:solidFill>
                <a:srgbClr val="A9A9A9"/>
              </a:solidFill>
              <a:ln w="25400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BC8EDB2D-CB30-8947-B6A6-9357E46DFD1C}"/>
                  </a:ext>
                </a:extLst>
              </p:cNvPr>
              <p:cNvSpPr/>
              <p:nvPr/>
            </p:nvSpPr>
            <p:spPr>
              <a:xfrm>
                <a:off x="6054467" y="3044682"/>
                <a:ext cx="12700" cy="44450"/>
              </a:xfrm>
              <a:custGeom>
                <a:avLst/>
                <a:gdLst>
                  <a:gd name="connsiteX0" fmla="*/ 74 w 12700"/>
                  <a:gd name="connsiteY0" fmla="*/ 22 h 44450"/>
                  <a:gd name="connsiteX1" fmla="*/ 74 w 12700"/>
                  <a:gd name="connsiteY1" fmla="*/ 44472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74" y="22"/>
                    </a:moveTo>
                    <a:lnTo>
                      <a:pt x="74" y="44472"/>
                    </a:lnTo>
                  </a:path>
                </a:pathLst>
              </a:custGeom>
              <a:solidFill>
                <a:srgbClr val="A9A9A9"/>
              </a:solidFill>
              <a:ln w="25400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86D7DA04-A45B-3049-B778-146DBE2A426E}"/>
                  </a:ext>
                </a:extLst>
              </p:cNvPr>
              <p:cNvSpPr/>
              <p:nvPr/>
            </p:nvSpPr>
            <p:spPr>
              <a:xfrm>
                <a:off x="6809482" y="3044682"/>
                <a:ext cx="12700" cy="44450"/>
              </a:xfrm>
              <a:custGeom>
                <a:avLst/>
                <a:gdLst>
                  <a:gd name="connsiteX0" fmla="*/ 133 w 12700"/>
                  <a:gd name="connsiteY0" fmla="*/ 22 h 44450"/>
                  <a:gd name="connsiteX1" fmla="*/ 133 w 12700"/>
                  <a:gd name="connsiteY1" fmla="*/ 44472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133" y="22"/>
                    </a:moveTo>
                    <a:lnTo>
                      <a:pt x="133" y="44472"/>
                    </a:lnTo>
                  </a:path>
                </a:pathLst>
              </a:custGeom>
              <a:solidFill>
                <a:srgbClr val="A9A9A9"/>
              </a:solidFill>
              <a:ln w="25400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B3614073-0EE6-1F45-9983-F9B0A6B8D638}"/>
                  </a:ext>
                </a:extLst>
              </p:cNvPr>
              <p:cNvSpPr/>
              <p:nvPr/>
            </p:nvSpPr>
            <p:spPr>
              <a:xfrm>
                <a:off x="5299452" y="2906252"/>
                <a:ext cx="12700" cy="138430"/>
              </a:xfrm>
              <a:custGeom>
                <a:avLst/>
                <a:gdLst>
                  <a:gd name="connsiteX0" fmla="*/ 0 w 12700"/>
                  <a:gd name="connsiteY0" fmla="*/ 138430 h 138430"/>
                  <a:gd name="connsiteX1" fmla="*/ 0 w 12700"/>
                  <a:gd name="connsiteY1" fmla="*/ 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138430">
                    <a:moveTo>
                      <a:pt x="0" y="138430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9" name="Freeform 208">
                <a:extLst>
                  <a:ext uri="{FF2B5EF4-FFF2-40B4-BE49-F238E27FC236}">
                    <a16:creationId xmlns:a16="http://schemas.microsoft.com/office/drawing/2014/main" id="{2C8E7A42-1338-1144-9207-BA3A2BB202B4}"/>
                  </a:ext>
                </a:extLst>
              </p:cNvPr>
              <p:cNvSpPr/>
              <p:nvPr/>
            </p:nvSpPr>
            <p:spPr>
              <a:xfrm>
                <a:off x="6809481" y="2906252"/>
                <a:ext cx="12700" cy="138430"/>
              </a:xfrm>
              <a:custGeom>
                <a:avLst/>
                <a:gdLst>
                  <a:gd name="connsiteX0" fmla="*/ 0 w 12700"/>
                  <a:gd name="connsiteY0" fmla="*/ 138430 h 138430"/>
                  <a:gd name="connsiteX1" fmla="*/ 0 w 12700"/>
                  <a:gd name="connsiteY1" fmla="*/ 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138430">
                    <a:moveTo>
                      <a:pt x="0" y="138430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E79FFCB1-6CD6-8D40-9F91-259959AC4A66}"/>
                  </a:ext>
                </a:extLst>
              </p:cNvPr>
              <p:cNvSpPr/>
              <p:nvPr/>
            </p:nvSpPr>
            <p:spPr>
              <a:xfrm>
                <a:off x="5299452" y="3053550"/>
                <a:ext cx="1510029" cy="12700"/>
              </a:xfrm>
              <a:custGeom>
                <a:avLst/>
                <a:gdLst>
                  <a:gd name="connsiteX0" fmla="*/ 0 w 1510029"/>
                  <a:gd name="connsiteY0" fmla="*/ 0 h 12700"/>
                  <a:gd name="connsiteX1" fmla="*/ 1510030 w 1510029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0029" h="12700">
                    <a:moveTo>
                      <a:pt x="0" y="0"/>
                    </a:moveTo>
                    <a:lnTo>
                      <a:pt x="1510030" y="0"/>
                    </a:lnTo>
                  </a:path>
                </a:pathLst>
              </a:custGeom>
              <a:noFill/>
              <a:ln w="25400" cap="sq">
                <a:solidFill>
                  <a:srgbClr val="4D4D4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26207609-4CF2-3145-9994-959C31C29192}"/>
                  </a:ext>
                </a:extLst>
              </p:cNvPr>
              <p:cNvSpPr/>
              <p:nvPr/>
            </p:nvSpPr>
            <p:spPr>
              <a:xfrm>
                <a:off x="5299452" y="2906252"/>
                <a:ext cx="1510029" cy="12700"/>
              </a:xfrm>
              <a:custGeom>
                <a:avLst/>
                <a:gdLst>
                  <a:gd name="connsiteX0" fmla="*/ 0 w 1510029"/>
                  <a:gd name="connsiteY0" fmla="*/ 0 h 12700"/>
                  <a:gd name="connsiteX1" fmla="*/ 1510030 w 1510029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0029" h="12700">
                    <a:moveTo>
                      <a:pt x="0" y="0"/>
                    </a:moveTo>
                    <a:lnTo>
                      <a:pt x="151003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33E2F837-D4A0-534A-B758-2C8B4E8F2471}"/>
                  </a:ext>
                </a:extLst>
              </p:cNvPr>
              <p:cNvSpPr txBox="1"/>
              <p:nvPr/>
            </p:nvSpPr>
            <p:spPr>
              <a:xfrm>
                <a:off x="6574818" y="2851211"/>
                <a:ext cx="3433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37738F"/>
                    </a:solidFill>
                    <a:latin typeface="Helvetica" pitchFamily="2" charset="0"/>
                  </a:rPr>
                  <a:t>f(x)</a:t>
                </a:r>
              </a:p>
            </p:txBody>
          </p:sp>
          <p:sp>
            <p:nvSpPr>
              <p:cNvPr id="703" name="TextBox 702">
                <a:extLst>
                  <a:ext uri="{FF2B5EF4-FFF2-40B4-BE49-F238E27FC236}">
                    <a16:creationId xmlns:a16="http://schemas.microsoft.com/office/drawing/2014/main" id="{20FF7CE8-E0FD-BA4F-B2C5-270ABF43959A}"/>
                  </a:ext>
                </a:extLst>
              </p:cNvPr>
              <p:cNvSpPr txBox="1"/>
              <p:nvPr/>
            </p:nvSpPr>
            <p:spPr>
              <a:xfrm>
                <a:off x="637612" y="2694908"/>
                <a:ext cx="10974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>
                    <a:solidFill>
                      <a:srgbClr val="2B5D74"/>
                    </a:solidFill>
                    <a:latin typeface="Helvetica" pitchFamily="2" charset="0"/>
                  </a:rPr>
                  <a:t>Basis Feature</a:t>
                </a:r>
                <a:r>
                  <a:rPr lang="el-GR" sz="800" dirty="0">
                    <a:solidFill>
                      <a:srgbClr val="2B5D74"/>
                    </a:solidFill>
                    <a:latin typeface="Helvetica" pitchFamily="2" charset="0"/>
                  </a:rPr>
                  <a:t>,</a:t>
                </a:r>
                <a:r>
                  <a:rPr lang="en-GB" sz="800" dirty="0">
                    <a:solidFill>
                      <a:srgbClr val="2B5D74"/>
                    </a:solidFill>
                    <a:latin typeface="Helvetica" pitchFamily="2" charset="0"/>
                  </a:rPr>
                  <a:t> f(x)</a:t>
                </a:r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D8E01052-CE89-EA42-862C-D203A31ADB8B}"/>
                  </a:ext>
                </a:extLst>
              </p:cNvPr>
              <p:cNvSpPr/>
              <p:nvPr/>
            </p:nvSpPr>
            <p:spPr>
              <a:xfrm>
                <a:off x="712746" y="3626489"/>
                <a:ext cx="4476545" cy="4046"/>
              </a:xfrm>
              <a:custGeom>
                <a:avLst/>
                <a:gdLst>
                  <a:gd name="connsiteX0" fmla="*/ 0 w 4476545"/>
                  <a:gd name="connsiteY0" fmla="*/ 0 h 4046"/>
                  <a:gd name="connsiteX1" fmla="*/ 4476546 w 4476545"/>
                  <a:gd name="connsiteY1" fmla="*/ 0 h 4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76545" h="4046">
                    <a:moveTo>
                      <a:pt x="0" y="0"/>
                    </a:moveTo>
                    <a:lnTo>
                      <a:pt x="4476546" y="0"/>
                    </a:lnTo>
                  </a:path>
                </a:pathLst>
              </a:custGeom>
              <a:noFill/>
              <a:ln w="3291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03F7337B-DFC8-CC40-802F-4F933B4670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 flipV="1">
                <a:off x="712746" y="3642623"/>
                <a:ext cx="4476546" cy="176265"/>
              </a:xfrm>
              <a:custGeom>
                <a:avLst/>
                <a:gdLst>
                  <a:gd name="connsiteX0" fmla="*/ 0 w 4476546"/>
                  <a:gd name="connsiteY0" fmla="*/ 14 h 176265"/>
                  <a:gd name="connsiteX1" fmla="*/ 4476546 w 4476546"/>
                  <a:gd name="connsiteY1" fmla="*/ 14 h 176265"/>
                  <a:gd name="connsiteX2" fmla="*/ 4476546 w 4476546"/>
                  <a:gd name="connsiteY2" fmla="*/ 176279 h 176265"/>
                  <a:gd name="connsiteX3" fmla="*/ 0 w 4476546"/>
                  <a:gd name="connsiteY3" fmla="*/ 176279 h 17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6546" h="176265">
                    <a:moveTo>
                      <a:pt x="0" y="14"/>
                    </a:moveTo>
                    <a:lnTo>
                      <a:pt x="4476546" y="14"/>
                    </a:lnTo>
                    <a:lnTo>
                      <a:pt x="4476546" y="176279"/>
                    </a:lnTo>
                    <a:lnTo>
                      <a:pt x="0" y="176279"/>
                    </a:lnTo>
                    <a:close/>
                  </a:path>
                </a:pathLst>
              </a:custGeom>
            </p:spPr>
          </p:pic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EAD39BA7-787F-644E-B39E-D40763C7379F}"/>
                  </a:ext>
                </a:extLst>
              </p:cNvPr>
              <p:cNvSpPr/>
              <p:nvPr/>
            </p:nvSpPr>
            <p:spPr>
              <a:xfrm>
                <a:off x="2992358" y="3703433"/>
                <a:ext cx="46946" cy="46137"/>
              </a:xfrm>
              <a:custGeom>
                <a:avLst/>
                <a:gdLst>
                  <a:gd name="connsiteX0" fmla="*/ 756 w 46946"/>
                  <a:gd name="connsiteY0" fmla="*/ 46165 h 46137"/>
                  <a:gd name="connsiteX1" fmla="*/ 47703 w 46946"/>
                  <a:gd name="connsiteY1" fmla="*/ 28 h 46137"/>
                  <a:gd name="connsiteX2" fmla="*/ 756 w 46946"/>
                  <a:gd name="connsiteY2" fmla="*/ 28 h 46137"/>
                  <a:gd name="connsiteX3" fmla="*/ 47703 w 46946"/>
                  <a:gd name="connsiteY3" fmla="*/ 46165 h 46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46" h="46137">
                    <a:moveTo>
                      <a:pt x="756" y="46165"/>
                    </a:moveTo>
                    <a:lnTo>
                      <a:pt x="47703" y="28"/>
                    </a:lnTo>
                    <a:moveTo>
                      <a:pt x="756" y="28"/>
                    </a:moveTo>
                    <a:lnTo>
                      <a:pt x="47703" y="46165"/>
                    </a:lnTo>
                  </a:path>
                </a:pathLst>
              </a:custGeom>
              <a:solidFill>
                <a:srgbClr val="A9A9A9"/>
              </a:solidFill>
              <a:ln w="16457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CD4CC76E-ADC0-CB43-B51F-D64001B97B46}"/>
                  </a:ext>
                </a:extLst>
              </p:cNvPr>
              <p:cNvSpPr/>
              <p:nvPr/>
            </p:nvSpPr>
            <p:spPr>
              <a:xfrm>
                <a:off x="712746" y="3818888"/>
                <a:ext cx="4476545" cy="4046"/>
              </a:xfrm>
              <a:custGeom>
                <a:avLst/>
                <a:gdLst>
                  <a:gd name="connsiteX0" fmla="*/ 0 w 4476545"/>
                  <a:gd name="connsiteY0" fmla="*/ 0 h 4046"/>
                  <a:gd name="connsiteX1" fmla="*/ 4476546 w 4476545"/>
                  <a:gd name="connsiteY1" fmla="*/ 0 h 4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76545" h="4046">
                    <a:moveTo>
                      <a:pt x="0" y="0"/>
                    </a:moveTo>
                    <a:lnTo>
                      <a:pt x="4476546" y="0"/>
                    </a:lnTo>
                  </a:path>
                </a:pathLst>
              </a:custGeom>
              <a:noFill/>
              <a:ln w="3291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E4297B0D-64B4-294F-BA40-E6BECA1FD1F1}"/>
                  </a:ext>
                </a:extLst>
              </p:cNvPr>
              <p:cNvSpPr/>
              <p:nvPr/>
            </p:nvSpPr>
            <p:spPr>
              <a:xfrm>
                <a:off x="712746" y="3642914"/>
                <a:ext cx="4117" cy="175974"/>
              </a:xfrm>
              <a:custGeom>
                <a:avLst/>
                <a:gdLst>
                  <a:gd name="connsiteX0" fmla="*/ 0 w 4117"/>
                  <a:gd name="connsiteY0" fmla="*/ 175974 h 175974"/>
                  <a:gd name="connsiteX1" fmla="*/ 0 w 4117"/>
                  <a:gd name="connsiteY1" fmla="*/ 0 h 175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17" h="175974">
                    <a:moveTo>
                      <a:pt x="0" y="175974"/>
                    </a:moveTo>
                    <a:lnTo>
                      <a:pt x="0" y="0"/>
                    </a:lnTo>
                  </a:path>
                </a:pathLst>
              </a:custGeom>
              <a:noFill/>
              <a:ln w="3291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8A44B175-A14A-6948-B0E7-0DC5625974DE}"/>
                  </a:ext>
                </a:extLst>
              </p:cNvPr>
              <p:cNvSpPr/>
              <p:nvPr/>
            </p:nvSpPr>
            <p:spPr>
              <a:xfrm>
                <a:off x="5189292" y="3642914"/>
                <a:ext cx="4117" cy="175974"/>
              </a:xfrm>
              <a:custGeom>
                <a:avLst/>
                <a:gdLst>
                  <a:gd name="connsiteX0" fmla="*/ 0 w 4117"/>
                  <a:gd name="connsiteY0" fmla="*/ 175974 h 175974"/>
                  <a:gd name="connsiteX1" fmla="*/ 0 w 4117"/>
                  <a:gd name="connsiteY1" fmla="*/ 0 h 175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17" h="175974">
                    <a:moveTo>
                      <a:pt x="0" y="175974"/>
                    </a:moveTo>
                    <a:lnTo>
                      <a:pt x="0" y="0"/>
                    </a:lnTo>
                  </a:path>
                </a:pathLst>
              </a:custGeom>
              <a:noFill/>
              <a:ln w="3291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4DA8D8C5-CCE8-C046-B62C-E78262603E89}"/>
                  </a:ext>
                </a:extLst>
              </p:cNvPr>
              <p:cNvSpPr/>
              <p:nvPr/>
            </p:nvSpPr>
            <p:spPr>
              <a:xfrm>
                <a:off x="5299452" y="3669890"/>
                <a:ext cx="1510029" cy="138430"/>
              </a:xfrm>
              <a:custGeom>
                <a:avLst/>
                <a:gdLst>
                  <a:gd name="connsiteX0" fmla="*/ 0 w 1510029"/>
                  <a:gd name="connsiteY0" fmla="*/ 138430 h 138430"/>
                  <a:gd name="connsiteX1" fmla="*/ 1510030 w 1510029"/>
                  <a:gd name="connsiteY1" fmla="*/ 138430 h 138430"/>
                  <a:gd name="connsiteX2" fmla="*/ 1510030 w 1510029"/>
                  <a:gd name="connsiteY2" fmla="*/ 0 h 138430"/>
                  <a:gd name="connsiteX3" fmla="*/ 0 w 1510029"/>
                  <a:gd name="connsiteY3" fmla="*/ 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0029" h="138430">
                    <a:moveTo>
                      <a:pt x="0" y="138430"/>
                    </a:moveTo>
                    <a:lnTo>
                      <a:pt x="1510030" y="138430"/>
                    </a:lnTo>
                    <a:lnTo>
                      <a:pt x="151003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D1E3A78A-4BC7-4441-98D1-F7BDC6E6C321}"/>
                  </a:ext>
                </a:extLst>
              </p:cNvPr>
              <p:cNvSpPr/>
              <p:nvPr/>
            </p:nvSpPr>
            <p:spPr>
              <a:xfrm>
                <a:off x="5300962" y="3678607"/>
                <a:ext cx="1507008" cy="129712"/>
              </a:xfrm>
              <a:custGeom>
                <a:avLst/>
                <a:gdLst>
                  <a:gd name="connsiteX0" fmla="*/ 0 w 1507008"/>
                  <a:gd name="connsiteY0" fmla="*/ 129713 h 129712"/>
                  <a:gd name="connsiteX1" fmla="*/ 0 w 1507008"/>
                  <a:gd name="connsiteY1" fmla="*/ 129612 h 129712"/>
                  <a:gd name="connsiteX2" fmla="*/ 3020 w 1507008"/>
                  <a:gd name="connsiteY2" fmla="*/ 129602 h 129712"/>
                  <a:gd name="connsiteX3" fmla="*/ 6040 w 1507008"/>
                  <a:gd name="connsiteY3" fmla="*/ 129593 h 129712"/>
                  <a:gd name="connsiteX4" fmla="*/ 9060 w 1507008"/>
                  <a:gd name="connsiteY4" fmla="*/ 129583 h 129712"/>
                  <a:gd name="connsiteX5" fmla="*/ 12080 w 1507008"/>
                  <a:gd name="connsiteY5" fmla="*/ 129574 h 129712"/>
                  <a:gd name="connsiteX6" fmla="*/ 15100 w 1507008"/>
                  <a:gd name="connsiteY6" fmla="*/ 129565 h 129712"/>
                  <a:gd name="connsiteX7" fmla="*/ 18120 w 1507008"/>
                  <a:gd name="connsiteY7" fmla="*/ 129558 h 129712"/>
                  <a:gd name="connsiteX8" fmla="*/ 21140 w 1507008"/>
                  <a:gd name="connsiteY8" fmla="*/ 129550 h 129712"/>
                  <a:gd name="connsiteX9" fmla="*/ 24160 w 1507008"/>
                  <a:gd name="connsiteY9" fmla="*/ 129543 h 129712"/>
                  <a:gd name="connsiteX10" fmla="*/ 27181 w 1507008"/>
                  <a:gd name="connsiteY10" fmla="*/ 129535 h 129712"/>
                  <a:gd name="connsiteX11" fmla="*/ 30201 w 1507008"/>
                  <a:gd name="connsiteY11" fmla="*/ 129527 h 129712"/>
                  <a:gd name="connsiteX12" fmla="*/ 33221 w 1507008"/>
                  <a:gd name="connsiteY12" fmla="*/ 129520 h 129712"/>
                  <a:gd name="connsiteX13" fmla="*/ 36241 w 1507008"/>
                  <a:gd name="connsiteY13" fmla="*/ 129513 h 129712"/>
                  <a:gd name="connsiteX14" fmla="*/ 39261 w 1507008"/>
                  <a:gd name="connsiteY14" fmla="*/ 129506 h 129712"/>
                  <a:gd name="connsiteX15" fmla="*/ 42281 w 1507008"/>
                  <a:gd name="connsiteY15" fmla="*/ 129498 h 129712"/>
                  <a:gd name="connsiteX16" fmla="*/ 45301 w 1507008"/>
                  <a:gd name="connsiteY16" fmla="*/ 129485 h 129712"/>
                  <a:gd name="connsiteX17" fmla="*/ 48321 w 1507008"/>
                  <a:gd name="connsiteY17" fmla="*/ 129466 h 129712"/>
                  <a:gd name="connsiteX18" fmla="*/ 51341 w 1507008"/>
                  <a:gd name="connsiteY18" fmla="*/ 129447 h 129712"/>
                  <a:gd name="connsiteX19" fmla="*/ 54361 w 1507008"/>
                  <a:gd name="connsiteY19" fmla="*/ 129428 h 129712"/>
                  <a:gd name="connsiteX20" fmla="*/ 57381 w 1507008"/>
                  <a:gd name="connsiteY20" fmla="*/ 129410 h 129712"/>
                  <a:gd name="connsiteX21" fmla="*/ 60401 w 1507008"/>
                  <a:gd name="connsiteY21" fmla="*/ 129391 h 129712"/>
                  <a:gd name="connsiteX22" fmla="*/ 63421 w 1507008"/>
                  <a:gd name="connsiteY22" fmla="*/ 129374 h 129712"/>
                  <a:gd name="connsiteX23" fmla="*/ 66441 w 1507008"/>
                  <a:gd name="connsiteY23" fmla="*/ 129355 h 129712"/>
                  <a:gd name="connsiteX24" fmla="*/ 69461 w 1507008"/>
                  <a:gd name="connsiteY24" fmla="*/ 129337 h 129712"/>
                  <a:gd name="connsiteX25" fmla="*/ 72481 w 1507008"/>
                  <a:gd name="connsiteY25" fmla="*/ 129318 h 129712"/>
                  <a:gd name="connsiteX26" fmla="*/ 75502 w 1507008"/>
                  <a:gd name="connsiteY26" fmla="*/ 129303 h 129712"/>
                  <a:gd name="connsiteX27" fmla="*/ 78522 w 1507008"/>
                  <a:gd name="connsiteY27" fmla="*/ 129289 h 129712"/>
                  <a:gd name="connsiteX28" fmla="*/ 81542 w 1507008"/>
                  <a:gd name="connsiteY28" fmla="*/ 129275 h 129712"/>
                  <a:gd name="connsiteX29" fmla="*/ 84562 w 1507008"/>
                  <a:gd name="connsiteY29" fmla="*/ 129262 h 129712"/>
                  <a:gd name="connsiteX30" fmla="*/ 87582 w 1507008"/>
                  <a:gd name="connsiteY30" fmla="*/ 129248 h 129712"/>
                  <a:gd name="connsiteX31" fmla="*/ 90602 w 1507008"/>
                  <a:gd name="connsiteY31" fmla="*/ 129235 h 129712"/>
                  <a:gd name="connsiteX32" fmla="*/ 93622 w 1507008"/>
                  <a:gd name="connsiteY32" fmla="*/ 129223 h 129712"/>
                  <a:gd name="connsiteX33" fmla="*/ 96642 w 1507008"/>
                  <a:gd name="connsiteY33" fmla="*/ 129209 h 129712"/>
                  <a:gd name="connsiteX34" fmla="*/ 99662 w 1507008"/>
                  <a:gd name="connsiteY34" fmla="*/ 129196 h 129712"/>
                  <a:gd name="connsiteX35" fmla="*/ 102682 w 1507008"/>
                  <a:gd name="connsiteY35" fmla="*/ 129183 h 129712"/>
                  <a:gd name="connsiteX36" fmla="*/ 105702 w 1507008"/>
                  <a:gd name="connsiteY36" fmla="*/ 129158 h 129712"/>
                  <a:gd name="connsiteX37" fmla="*/ 108722 w 1507008"/>
                  <a:gd name="connsiteY37" fmla="*/ 129118 h 129712"/>
                  <a:gd name="connsiteX38" fmla="*/ 111742 w 1507008"/>
                  <a:gd name="connsiteY38" fmla="*/ 129080 h 129712"/>
                  <a:gd name="connsiteX39" fmla="*/ 114762 w 1507008"/>
                  <a:gd name="connsiteY39" fmla="*/ 129041 h 129712"/>
                  <a:gd name="connsiteX40" fmla="*/ 117782 w 1507008"/>
                  <a:gd name="connsiteY40" fmla="*/ 129003 h 129712"/>
                  <a:gd name="connsiteX41" fmla="*/ 120802 w 1507008"/>
                  <a:gd name="connsiteY41" fmla="*/ 128965 h 129712"/>
                  <a:gd name="connsiteX42" fmla="*/ 123822 w 1507008"/>
                  <a:gd name="connsiteY42" fmla="*/ 128927 h 129712"/>
                  <a:gd name="connsiteX43" fmla="*/ 126843 w 1507008"/>
                  <a:gd name="connsiteY43" fmla="*/ 128888 h 129712"/>
                  <a:gd name="connsiteX44" fmla="*/ 129863 w 1507008"/>
                  <a:gd name="connsiteY44" fmla="*/ 128850 h 129712"/>
                  <a:gd name="connsiteX45" fmla="*/ 132883 w 1507008"/>
                  <a:gd name="connsiteY45" fmla="*/ 128812 h 129712"/>
                  <a:gd name="connsiteX46" fmla="*/ 135903 w 1507008"/>
                  <a:gd name="connsiteY46" fmla="*/ 128758 h 129712"/>
                  <a:gd name="connsiteX47" fmla="*/ 138923 w 1507008"/>
                  <a:gd name="connsiteY47" fmla="*/ 128687 h 129712"/>
                  <a:gd name="connsiteX48" fmla="*/ 141943 w 1507008"/>
                  <a:gd name="connsiteY48" fmla="*/ 128614 h 129712"/>
                  <a:gd name="connsiteX49" fmla="*/ 144963 w 1507008"/>
                  <a:gd name="connsiteY49" fmla="*/ 128543 h 129712"/>
                  <a:gd name="connsiteX50" fmla="*/ 147983 w 1507008"/>
                  <a:gd name="connsiteY50" fmla="*/ 128472 h 129712"/>
                  <a:gd name="connsiteX51" fmla="*/ 151003 w 1507008"/>
                  <a:gd name="connsiteY51" fmla="*/ 128401 h 129712"/>
                  <a:gd name="connsiteX52" fmla="*/ 154023 w 1507008"/>
                  <a:gd name="connsiteY52" fmla="*/ 128330 h 129712"/>
                  <a:gd name="connsiteX53" fmla="*/ 157043 w 1507008"/>
                  <a:gd name="connsiteY53" fmla="*/ 128260 h 129712"/>
                  <a:gd name="connsiteX54" fmla="*/ 160063 w 1507008"/>
                  <a:gd name="connsiteY54" fmla="*/ 128189 h 129712"/>
                  <a:gd name="connsiteX55" fmla="*/ 163083 w 1507008"/>
                  <a:gd name="connsiteY55" fmla="*/ 128119 h 129712"/>
                  <a:gd name="connsiteX56" fmla="*/ 166103 w 1507008"/>
                  <a:gd name="connsiteY56" fmla="*/ 128020 h 129712"/>
                  <a:gd name="connsiteX57" fmla="*/ 169123 w 1507008"/>
                  <a:gd name="connsiteY57" fmla="*/ 127892 h 129712"/>
                  <a:gd name="connsiteX58" fmla="*/ 172143 w 1507008"/>
                  <a:gd name="connsiteY58" fmla="*/ 127763 h 129712"/>
                  <a:gd name="connsiteX59" fmla="*/ 175163 w 1507008"/>
                  <a:gd name="connsiteY59" fmla="*/ 127636 h 129712"/>
                  <a:gd name="connsiteX60" fmla="*/ 178184 w 1507008"/>
                  <a:gd name="connsiteY60" fmla="*/ 127508 h 129712"/>
                  <a:gd name="connsiteX61" fmla="*/ 181204 w 1507008"/>
                  <a:gd name="connsiteY61" fmla="*/ 127381 h 129712"/>
                  <a:gd name="connsiteX62" fmla="*/ 184224 w 1507008"/>
                  <a:gd name="connsiteY62" fmla="*/ 127255 h 129712"/>
                  <a:gd name="connsiteX63" fmla="*/ 187244 w 1507008"/>
                  <a:gd name="connsiteY63" fmla="*/ 127130 h 129712"/>
                  <a:gd name="connsiteX64" fmla="*/ 190264 w 1507008"/>
                  <a:gd name="connsiteY64" fmla="*/ 127004 h 129712"/>
                  <a:gd name="connsiteX65" fmla="*/ 193284 w 1507008"/>
                  <a:gd name="connsiteY65" fmla="*/ 126879 h 129712"/>
                  <a:gd name="connsiteX66" fmla="*/ 196304 w 1507008"/>
                  <a:gd name="connsiteY66" fmla="*/ 126702 h 129712"/>
                  <a:gd name="connsiteX67" fmla="*/ 199324 w 1507008"/>
                  <a:gd name="connsiteY67" fmla="*/ 126470 h 129712"/>
                  <a:gd name="connsiteX68" fmla="*/ 202344 w 1507008"/>
                  <a:gd name="connsiteY68" fmla="*/ 126239 h 129712"/>
                  <a:gd name="connsiteX69" fmla="*/ 205364 w 1507008"/>
                  <a:gd name="connsiteY69" fmla="*/ 126009 h 129712"/>
                  <a:gd name="connsiteX70" fmla="*/ 208384 w 1507008"/>
                  <a:gd name="connsiteY70" fmla="*/ 125781 h 129712"/>
                  <a:gd name="connsiteX71" fmla="*/ 211404 w 1507008"/>
                  <a:gd name="connsiteY71" fmla="*/ 125552 h 129712"/>
                  <a:gd name="connsiteX72" fmla="*/ 214424 w 1507008"/>
                  <a:gd name="connsiteY72" fmla="*/ 125325 h 129712"/>
                  <a:gd name="connsiteX73" fmla="*/ 217444 w 1507008"/>
                  <a:gd name="connsiteY73" fmla="*/ 125099 h 129712"/>
                  <a:gd name="connsiteX74" fmla="*/ 220464 w 1507008"/>
                  <a:gd name="connsiteY74" fmla="*/ 124873 h 129712"/>
                  <a:gd name="connsiteX75" fmla="*/ 223484 w 1507008"/>
                  <a:gd name="connsiteY75" fmla="*/ 124649 h 129712"/>
                  <a:gd name="connsiteX76" fmla="*/ 226504 w 1507008"/>
                  <a:gd name="connsiteY76" fmla="*/ 124413 h 129712"/>
                  <a:gd name="connsiteX77" fmla="*/ 229525 w 1507008"/>
                  <a:gd name="connsiteY77" fmla="*/ 124165 h 129712"/>
                  <a:gd name="connsiteX78" fmla="*/ 232545 w 1507008"/>
                  <a:gd name="connsiteY78" fmla="*/ 123919 h 129712"/>
                  <a:gd name="connsiteX79" fmla="*/ 235565 w 1507008"/>
                  <a:gd name="connsiteY79" fmla="*/ 123674 h 129712"/>
                  <a:gd name="connsiteX80" fmla="*/ 238585 w 1507008"/>
                  <a:gd name="connsiteY80" fmla="*/ 123430 h 129712"/>
                  <a:gd name="connsiteX81" fmla="*/ 241605 w 1507008"/>
                  <a:gd name="connsiteY81" fmla="*/ 123189 h 129712"/>
                  <a:gd name="connsiteX82" fmla="*/ 244625 w 1507008"/>
                  <a:gd name="connsiteY82" fmla="*/ 122947 h 129712"/>
                  <a:gd name="connsiteX83" fmla="*/ 247645 w 1507008"/>
                  <a:gd name="connsiteY83" fmla="*/ 122709 h 129712"/>
                  <a:gd name="connsiteX84" fmla="*/ 250665 w 1507008"/>
                  <a:gd name="connsiteY84" fmla="*/ 122471 h 129712"/>
                  <a:gd name="connsiteX85" fmla="*/ 253685 w 1507008"/>
                  <a:gd name="connsiteY85" fmla="*/ 122235 h 129712"/>
                  <a:gd name="connsiteX86" fmla="*/ 256705 w 1507008"/>
                  <a:gd name="connsiteY86" fmla="*/ 121964 h 129712"/>
                  <a:gd name="connsiteX87" fmla="*/ 259725 w 1507008"/>
                  <a:gd name="connsiteY87" fmla="*/ 121661 h 129712"/>
                  <a:gd name="connsiteX88" fmla="*/ 262745 w 1507008"/>
                  <a:gd name="connsiteY88" fmla="*/ 121359 h 129712"/>
                  <a:gd name="connsiteX89" fmla="*/ 265765 w 1507008"/>
                  <a:gd name="connsiteY89" fmla="*/ 121058 h 129712"/>
                  <a:gd name="connsiteX90" fmla="*/ 268785 w 1507008"/>
                  <a:gd name="connsiteY90" fmla="*/ 120759 h 129712"/>
                  <a:gd name="connsiteX91" fmla="*/ 271805 w 1507008"/>
                  <a:gd name="connsiteY91" fmla="*/ 120463 h 129712"/>
                  <a:gd name="connsiteX92" fmla="*/ 274825 w 1507008"/>
                  <a:gd name="connsiteY92" fmla="*/ 120169 h 129712"/>
                  <a:gd name="connsiteX93" fmla="*/ 277846 w 1507008"/>
                  <a:gd name="connsiteY93" fmla="*/ 119877 h 129712"/>
                  <a:gd name="connsiteX94" fmla="*/ 280866 w 1507008"/>
                  <a:gd name="connsiteY94" fmla="*/ 119587 h 129712"/>
                  <a:gd name="connsiteX95" fmla="*/ 283886 w 1507008"/>
                  <a:gd name="connsiteY95" fmla="*/ 119300 h 129712"/>
                  <a:gd name="connsiteX96" fmla="*/ 286906 w 1507008"/>
                  <a:gd name="connsiteY96" fmla="*/ 118933 h 129712"/>
                  <a:gd name="connsiteX97" fmla="*/ 289926 w 1507008"/>
                  <a:gd name="connsiteY97" fmla="*/ 118488 h 129712"/>
                  <a:gd name="connsiteX98" fmla="*/ 292946 w 1507008"/>
                  <a:gd name="connsiteY98" fmla="*/ 118047 h 129712"/>
                  <a:gd name="connsiteX99" fmla="*/ 295966 w 1507008"/>
                  <a:gd name="connsiteY99" fmla="*/ 117607 h 129712"/>
                  <a:gd name="connsiteX100" fmla="*/ 298986 w 1507008"/>
                  <a:gd name="connsiteY100" fmla="*/ 117170 h 129712"/>
                  <a:gd name="connsiteX101" fmla="*/ 302006 w 1507008"/>
                  <a:gd name="connsiteY101" fmla="*/ 116736 h 129712"/>
                  <a:gd name="connsiteX102" fmla="*/ 305026 w 1507008"/>
                  <a:gd name="connsiteY102" fmla="*/ 116305 h 129712"/>
                  <a:gd name="connsiteX103" fmla="*/ 308046 w 1507008"/>
                  <a:gd name="connsiteY103" fmla="*/ 115877 h 129712"/>
                  <a:gd name="connsiteX104" fmla="*/ 311066 w 1507008"/>
                  <a:gd name="connsiteY104" fmla="*/ 115453 h 129712"/>
                  <a:gd name="connsiteX105" fmla="*/ 314086 w 1507008"/>
                  <a:gd name="connsiteY105" fmla="*/ 115032 h 129712"/>
                  <a:gd name="connsiteX106" fmla="*/ 317106 w 1507008"/>
                  <a:gd name="connsiteY106" fmla="*/ 114562 h 129712"/>
                  <a:gd name="connsiteX107" fmla="*/ 320126 w 1507008"/>
                  <a:gd name="connsiteY107" fmla="*/ 114043 h 129712"/>
                  <a:gd name="connsiteX108" fmla="*/ 323146 w 1507008"/>
                  <a:gd name="connsiteY108" fmla="*/ 113529 h 129712"/>
                  <a:gd name="connsiteX109" fmla="*/ 326166 w 1507008"/>
                  <a:gd name="connsiteY109" fmla="*/ 113019 h 129712"/>
                  <a:gd name="connsiteX110" fmla="*/ 329187 w 1507008"/>
                  <a:gd name="connsiteY110" fmla="*/ 112512 h 129712"/>
                  <a:gd name="connsiteX111" fmla="*/ 332207 w 1507008"/>
                  <a:gd name="connsiteY111" fmla="*/ 112009 h 129712"/>
                  <a:gd name="connsiteX112" fmla="*/ 335227 w 1507008"/>
                  <a:gd name="connsiteY112" fmla="*/ 111510 h 129712"/>
                  <a:gd name="connsiteX113" fmla="*/ 338247 w 1507008"/>
                  <a:gd name="connsiteY113" fmla="*/ 111016 h 129712"/>
                  <a:gd name="connsiteX114" fmla="*/ 341267 w 1507008"/>
                  <a:gd name="connsiteY114" fmla="*/ 110526 h 129712"/>
                  <a:gd name="connsiteX115" fmla="*/ 344287 w 1507008"/>
                  <a:gd name="connsiteY115" fmla="*/ 110039 h 129712"/>
                  <a:gd name="connsiteX116" fmla="*/ 347307 w 1507008"/>
                  <a:gd name="connsiteY116" fmla="*/ 109493 h 129712"/>
                  <a:gd name="connsiteX117" fmla="*/ 350327 w 1507008"/>
                  <a:gd name="connsiteY117" fmla="*/ 108883 h 129712"/>
                  <a:gd name="connsiteX118" fmla="*/ 353347 w 1507008"/>
                  <a:gd name="connsiteY118" fmla="*/ 108279 h 129712"/>
                  <a:gd name="connsiteX119" fmla="*/ 356367 w 1507008"/>
                  <a:gd name="connsiteY119" fmla="*/ 107679 h 129712"/>
                  <a:gd name="connsiteX120" fmla="*/ 359387 w 1507008"/>
                  <a:gd name="connsiteY120" fmla="*/ 107085 h 129712"/>
                  <a:gd name="connsiteX121" fmla="*/ 362407 w 1507008"/>
                  <a:gd name="connsiteY121" fmla="*/ 106497 h 129712"/>
                  <a:gd name="connsiteX122" fmla="*/ 365427 w 1507008"/>
                  <a:gd name="connsiteY122" fmla="*/ 105914 h 129712"/>
                  <a:gd name="connsiteX123" fmla="*/ 368447 w 1507008"/>
                  <a:gd name="connsiteY123" fmla="*/ 105336 h 129712"/>
                  <a:gd name="connsiteX124" fmla="*/ 371467 w 1507008"/>
                  <a:gd name="connsiteY124" fmla="*/ 104765 h 129712"/>
                  <a:gd name="connsiteX125" fmla="*/ 374487 w 1507008"/>
                  <a:gd name="connsiteY125" fmla="*/ 104198 h 129712"/>
                  <a:gd name="connsiteX126" fmla="*/ 377508 w 1507008"/>
                  <a:gd name="connsiteY126" fmla="*/ 103518 h 129712"/>
                  <a:gd name="connsiteX127" fmla="*/ 380528 w 1507008"/>
                  <a:gd name="connsiteY127" fmla="*/ 102720 h 129712"/>
                  <a:gd name="connsiteX128" fmla="*/ 383548 w 1507008"/>
                  <a:gd name="connsiteY128" fmla="*/ 101930 h 129712"/>
                  <a:gd name="connsiteX129" fmla="*/ 386568 w 1507008"/>
                  <a:gd name="connsiteY129" fmla="*/ 101145 h 129712"/>
                  <a:gd name="connsiteX130" fmla="*/ 389588 w 1507008"/>
                  <a:gd name="connsiteY130" fmla="*/ 100368 h 129712"/>
                  <a:gd name="connsiteX131" fmla="*/ 392608 w 1507008"/>
                  <a:gd name="connsiteY131" fmla="*/ 99598 h 129712"/>
                  <a:gd name="connsiteX132" fmla="*/ 395628 w 1507008"/>
                  <a:gd name="connsiteY132" fmla="*/ 98835 h 129712"/>
                  <a:gd name="connsiteX133" fmla="*/ 398648 w 1507008"/>
                  <a:gd name="connsiteY133" fmla="*/ 98078 h 129712"/>
                  <a:gd name="connsiteX134" fmla="*/ 401668 w 1507008"/>
                  <a:gd name="connsiteY134" fmla="*/ 97330 h 129712"/>
                  <a:gd name="connsiteX135" fmla="*/ 404688 w 1507008"/>
                  <a:gd name="connsiteY135" fmla="*/ 96590 h 129712"/>
                  <a:gd name="connsiteX136" fmla="*/ 407708 w 1507008"/>
                  <a:gd name="connsiteY136" fmla="*/ 95810 h 129712"/>
                  <a:gd name="connsiteX137" fmla="*/ 410728 w 1507008"/>
                  <a:gd name="connsiteY137" fmla="*/ 94991 h 129712"/>
                  <a:gd name="connsiteX138" fmla="*/ 413748 w 1507008"/>
                  <a:gd name="connsiteY138" fmla="*/ 94179 h 129712"/>
                  <a:gd name="connsiteX139" fmla="*/ 416768 w 1507008"/>
                  <a:gd name="connsiteY139" fmla="*/ 93377 h 129712"/>
                  <a:gd name="connsiteX140" fmla="*/ 419788 w 1507008"/>
                  <a:gd name="connsiteY140" fmla="*/ 92583 h 129712"/>
                  <a:gd name="connsiteX141" fmla="*/ 422808 w 1507008"/>
                  <a:gd name="connsiteY141" fmla="*/ 91798 h 129712"/>
                  <a:gd name="connsiteX142" fmla="*/ 425828 w 1507008"/>
                  <a:gd name="connsiteY142" fmla="*/ 91022 h 129712"/>
                  <a:gd name="connsiteX143" fmla="*/ 428849 w 1507008"/>
                  <a:gd name="connsiteY143" fmla="*/ 90255 h 129712"/>
                  <a:gd name="connsiteX144" fmla="*/ 431869 w 1507008"/>
                  <a:gd name="connsiteY144" fmla="*/ 89498 h 129712"/>
                  <a:gd name="connsiteX145" fmla="*/ 434889 w 1507008"/>
                  <a:gd name="connsiteY145" fmla="*/ 88750 h 129712"/>
                  <a:gd name="connsiteX146" fmla="*/ 437909 w 1507008"/>
                  <a:gd name="connsiteY146" fmla="*/ 87913 h 129712"/>
                  <a:gd name="connsiteX147" fmla="*/ 440929 w 1507008"/>
                  <a:gd name="connsiteY147" fmla="*/ 86987 h 129712"/>
                  <a:gd name="connsiteX148" fmla="*/ 443949 w 1507008"/>
                  <a:gd name="connsiteY148" fmla="*/ 86072 h 129712"/>
                  <a:gd name="connsiteX149" fmla="*/ 446969 w 1507008"/>
                  <a:gd name="connsiteY149" fmla="*/ 85166 h 129712"/>
                  <a:gd name="connsiteX150" fmla="*/ 449989 w 1507008"/>
                  <a:gd name="connsiteY150" fmla="*/ 84272 h 129712"/>
                  <a:gd name="connsiteX151" fmla="*/ 453009 w 1507008"/>
                  <a:gd name="connsiteY151" fmla="*/ 83389 h 129712"/>
                  <a:gd name="connsiteX152" fmla="*/ 456029 w 1507008"/>
                  <a:gd name="connsiteY152" fmla="*/ 82517 h 129712"/>
                  <a:gd name="connsiteX153" fmla="*/ 459049 w 1507008"/>
                  <a:gd name="connsiteY153" fmla="*/ 81656 h 129712"/>
                  <a:gd name="connsiteX154" fmla="*/ 462069 w 1507008"/>
                  <a:gd name="connsiteY154" fmla="*/ 80806 h 129712"/>
                  <a:gd name="connsiteX155" fmla="*/ 465089 w 1507008"/>
                  <a:gd name="connsiteY155" fmla="*/ 79968 h 129712"/>
                  <a:gd name="connsiteX156" fmla="*/ 468109 w 1507008"/>
                  <a:gd name="connsiteY156" fmla="*/ 79044 h 129712"/>
                  <a:gd name="connsiteX157" fmla="*/ 471129 w 1507008"/>
                  <a:gd name="connsiteY157" fmla="*/ 78030 h 129712"/>
                  <a:gd name="connsiteX158" fmla="*/ 474149 w 1507008"/>
                  <a:gd name="connsiteY158" fmla="*/ 77031 h 129712"/>
                  <a:gd name="connsiteX159" fmla="*/ 477169 w 1507008"/>
                  <a:gd name="connsiteY159" fmla="*/ 76043 h 129712"/>
                  <a:gd name="connsiteX160" fmla="*/ 480190 w 1507008"/>
                  <a:gd name="connsiteY160" fmla="*/ 75067 h 129712"/>
                  <a:gd name="connsiteX161" fmla="*/ 483210 w 1507008"/>
                  <a:gd name="connsiteY161" fmla="*/ 74106 h 129712"/>
                  <a:gd name="connsiteX162" fmla="*/ 486230 w 1507008"/>
                  <a:gd name="connsiteY162" fmla="*/ 73158 h 129712"/>
                  <a:gd name="connsiteX163" fmla="*/ 489250 w 1507008"/>
                  <a:gd name="connsiteY163" fmla="*/ 72224 h 129712"/>
                  <a:gd name="connsiteX164" fmla="*/ 492270 w 1507008"/>
                  <a:gd name="connsiteY164" fmla="*/ 71303 h 129712"/>
                  <a:gd name="connsiteX165" fmla="*/ 495290 w 1507008"/>
                  <a:gd name="connsiteY165" fmla="*/ 70396 h 129712"/>
                  <a:gd name="connsiteX166" fmla="*/ 498310 w 1507008"/>
                  <a:gd name="connsiteY166" fmla="*/ 69400 h 129712"/>
                  <a:gd name="connsiteX167" fmla="*/ 501330 w 1507008"/>
                  <a:gd name="connsiteY167" fmla="*/ 68313 h 129712"/>
                  <a:gd name="connsiteX168" fmla="*/ 504350 w 1507008"/>
                  <a:gd name="connsiteY168" fmla="*/ 67243 h 129712"/>
                  <a:gd name="connsiteX169" fmla="*/ 507370 w 1507008"/>
                  <a:gd name="connsiteY169" fmla="*/ 66186 h 129712"/>
                  <a:gd name="connsiteX170" fmla="*/ 510390 w 1507008"/>
                  <a:gd name="connsiteY170" fmla="*/ 65145 h 129712"/>
                  <a:gd name="connsiteX171" fmla="*/ 513410 w 1507008"/>
                  <a:gd name="connsiteY171" fmla="*/ 64120 h 129712"/>
                  <a:gd name="connsiteX172" fmla="*/ 516430 w 1507008"/>
                  <a:gd name="connsiteY172" fmla="*/ 63110 h 129712"/>
                  <a:gd name="connsiteX173" fmla="*/ 519450 w 1507008"/>
                  <a:gd name="connsiteY173" fmla="*/ 62116 h 129712"/>
                  <a:gd name="connsiteX174" fmla="*/ 522470 w 1507008"/>
                  <a:gd name="connsiteY174" fmla="*/ 61139 h 129712"/>
                  <a:gd name="connsiteX175" fmla="*/ 525490 w 1507008"/>
                  <a:gd name="connsiteY175" fmla="*/ 60179 h 129712"/>
                  <a:gd name="connsiteX176" fmla="*/ 528511 w 1507008"/>
                  <a:gd name="connsiteY176" fmla="*/ 59136 h 129712"/>
                  <a:gd name="connsiteX177" fmla="*/ 531531 w 1507008"/>
                  <a:gd name="connsiteY177" fmla="*/ 58011 h 129712"/>
                  <a:gd name="connsiteX178" fmla="*/ 534551 w 1507008"/>
                  <a:gd name="connsiteY178" fmla="*/ 56904 h 129712"/>
                  <a:gd name="connsiteX179" fmla="*/ 537571 w 1507008"/>
                  <a:gd name="connsiteY179" fmla="*/ 55814 h 129712"/>
                  <a:gd name="connsiteX180" fmla="*/ 540591 w 1507008"/>
                  <a:gd name="connsiteY180" fmla="*/ 54742 h 129712"/>
                  <a:gd name="connsiteX181" fmla="*/ 543611 w 1507008"/>
                  <a:gd name="connsiteY181" fmla="*/ 53688 h 129712"/>
                  <a:gd name="connsiteX182" fmla="*/ 546631 w 1507008"/>
                  <a:gd name="connsiteY182" fmla="*/ 52653 h 129712"/>
                  <a:gd name="connsiteX183" fmla="*/ 549651 w 1507008"/>
                  <a:gd name="connsiteY183" fmla="*/ 51636 h 129712"/>
                  <a:gd name="connsiteX184" fmla="*/ 552671 w 1507008"/>
                  <a:gd name="connsiteY184" fmla="*/ 50639 h 129712"/>
                  <a:gd name="connsiteX185" fmla="*/ 555691 w 1507008"/>
                  <a:gd name="connsiteY185" fmla="*/ 49660 h 129712"/>
                  <a:gd name="connsiteX186" fmla="*/ 558711 w 1507008"/>
                  <a:gd name="connsiteY186" fmla="*/ 48608 h 129712"/>
                  <a:gd name="connsiteX187" fmla="*/ 561731 w 1507008"/>
                  <a:gd name="connsiteY187" fmla="*/ 47480 h 129712"/>
                  <a:gd name="connsiteX188" fmla="*/ 564751 w 1507008"/>
                  <a:gd name="connsiteY188" fmla="*/ 46373 h 129712"/>
                  <a:gd name="connsiteX189" fmla="*/ 567771 w 1507008"/>
                  <a:gd name="connsiteY189" fmla="*/ 45287 h 129712"/>
                  <a:gd name="connsiteX190" fmla="*/ 570791 w 1507008"/>
                  <a:gd name="connsiteY190" fmla="*/ 44220 h 129712"/>
                  <a:gd name="connsiteX191" fmla="*/ 573811 w 1507008"/>
                  <a:gd name="connsiteY191" fmla="*/ 43175 h 129712"/>
                  <a:gd name="connsiteX192" fmla="*/ 576831 w 1507008"/>
                  <a:gd name="connsiteY192" fmla="*/ 42151 h 129712"/>
                  <a:gd name="connsiteX193" fmla="*/ 579852 w 1507008"/>
                  <a:gd name="connsiteY193" fmla="*/ 41148 h 129712"/>
                  <a:gd name="connsiteX194" fmla="*/ 582872 w 1507008"/>
                  <a:gd name="connsiteY194" fmla="*/ 40166 h 129712"/>
                  <a:gd name="connsiteX195" fmla="*/ 585892 w 1507008"/>
                  <a:gd name="connsiteY195" fmla="*/ 39207 h 129712"/>
                  <a:gd name="connsiteX196" fmla="*/ 588912 w 1507008"/>
                  <a:gd name="connsiteY196" fmla="*/ 38176 h 129712"/>
                  <a:gd name="connsiteX197" fmla="*/ 591932 w 1507008"/>
                  <a:gd name="connsiteY197" fmla="*/ 37073 h 129712"/>
                  <a:gd name="connsiteX198" fmla="*/ 594952 w 1507008"/>
                  <a:gd name="connsiteY198" fmla="*/ 35993 h 129712"/>
                  <a:gd name="connsiteX199" fmla="*/ 597972 w 1507008"/>
                  <a:gd name="connsiteY199" fmla="*/ 34935 h 129712"/>
                  <a:gd name="connsiteX200" fmla="*/ 600992 w 1507008"/>
                  <a:gd name="connsiteY200" fmla="*/ 33901 h 129712"/>
                  <a:gd name="connsiteX201" fmla="*/ 604012 w 1507008"/>
                  <a:gd name="connsiteY201" fmla="*/ 32890 h 129712"/>
                  <a:gd name="connsiteX202" fmla="*/ 607032 w 1507008"/>
                  <a:gd name="connsiteY202" fmla="*/ 31904 h 129712"/>
                  <a:gd name="connsiteX203" fmla="*/ 610052 w 1507008"/>
                  <a:gd name="connsiteY203" fmla="*/ 30940 h 129712"/>
                  <a:gd name="connsiteX204" fmla="*/ 613072 w 1507008"/>
                  <a:gd name="connsiteY204" fmla="*/ 30000 h 129712"/>
                  <a:gd name="connsiteX205" fmla="*/ 616092 w 1507008"/>
                  <a:gd name="connsiteY205" fmla="*/ 29086 h 129712"/>
                  <a:gd name="connsiteX206" fmla="*/ 619112 w 1507008"/>
                  <a:gd name="connsiteY206" fmla="*/ 28146 h 129712"/>
                  <a:gd name="connsiteX207" fmla="*/ 622132 w 1507008"/>
                  <a:gd name="connsiteY207" fmla="*/ 27179 h 129712"/>
                  <a:gd name="connsiteX208" fmla="*/ 625152 w 1507008"/>
                  <a:gd name="connsiteY208" fmla="*/ 26238 h 129712"/>
                  <a:gd name="connsiteX209" fmla="*/ 628173 w 1507008"/>
                  <a:gd name="connsiteY209" fmla="*/ 25323 h 129712"/>
                  <a:gd name="connsiteX210" fmla="*/ 631193 w 1507008"/>
                  <a:gd name="connsiteY210" fmla="*/ 24432 h 129712"/>
                  <a:gd name="connsiteX211" fmla="*/ 634213 w 1507008"/>
                  <a:gd name="connsiteY211" fmla="*/ 23567 h 129712"/>
                  <a:gd name="connsiteX212" fmla="*/ 637233 w 1507008"/>
                  <a:gd name="connsiteY212" fmla="*/ 22728 h 129712"/>
                  <a:gd name="connsiteX213" fmla="*/ 640253 w 1507008"/>
                  <a:gd name="connsiteY213" fmla="*/ 21916 h 129712"/>
                  <a:gd name="connsiteX214" fmla="*/ 643273 w 1507008"/>
                  <a:gd name="connsiteY214" fmla="*/ 21130 h 129712"/>
                  <a:gd name="connsiteX215" fmla="*/ 646293 w 1507008"/>
                  <a:gd name="connsiteY215" fmla="*/ 20371 h 129712"/>
                  <a:gd name="connsiteX216" fmla="*/ 649313 w 1507008"/>
                  <a:gd name="connsiteY216" fmla="*/ 19531 h 129712"/>
                  <a:gd name="connsiteX217" fmla="*/ 652333 w 1507008"/>
                  <a:gd name="connsiteY217" fmla="*/ 18612 h 129712"/>
                  <a:gd name="connsiteX218" fmla="*/ 655353 w 1507008"/>
                  <a:gd name="connsiteY218" fmla="*/ 17720 h 129712"/>
                  <a:gd name="connsiteX219" fmla="*/ 658373 w 1507008"/>
                  <a:gd name="connsiteY219" fmla="*/ 16855 h 129712"/>
                  <a:gd name="connsiteX220" fmla="*/ 661393 w 1507008"/>
                  <a:gd name="connsiteY220" fmla="*/ 16019 h 129712"/>
                  <a:gd name="connsiteX221" fmla="*/ 664413 w 1507008"/>
                  <a:gd name="connsiteY221" fmla="*/ 15208 h 129712"/>
                  <a:gd name="connsiteX222" fmla="*/ 667433 w 1507008"/>
                  <a:gd name="connsiteY222" fmla="*/ 14427 h 129712"/>
                  <a:gd name="connsiteX223" fmla="*/ 670453 w 1507008"/>
                  <a:gd name="connsiteY223" fmla="*/ 13674 h 129712"/>
                  <a:gd name="connsiteX224" fmla="*/ 673473 w 1507008"/>
                  <a:gd name="connsiteY224" fmla="*/ 12950 h 129712"/>
                  <a:gd name="connsiteX225" fmla="*/ 676493 w 1507008"/>
                  <a:gd name="connsiteY225" fmla="*/ 12254 h 129712"/>
                  <a:gd name="connsiteX226" fmla="*/ 679513 w 1507008"/>
                  <a:gd name="connsiteY226" fmla="*/ 11549 h 129712"/>
                  <a:gd name="connsiteX227" fmla="*/ 682534 w 1507008"/>
                  <a:gd name="connsiteY227" fmla="*/ 10834 h 129712"/>
                  <a:gd name="connsiteX228" fmla="*/ 685554 w 1507008"/>
                  <a:gd name="connsiteY228" fmla="*/ 10149 h 129712"/>
                  <a:gd name="connsiteX229" fmla="*/ 688574 w 1507008"/>
                  <a:gd name="connsiteY229" fmla="*/ 9493 h 129712"/>
                  <a:gd name="connsiteX230" fmla="*/ 691594 w 1507008"/>
                  <a:gd name="connsiteY230" fmla="*/ 8866 h 129712"/>
                  <a:gd name="connsiteX231" fmla="*/ 694614 w 1507008"/>
                  <a:gd name="connsiteY231" fmla="*/ 8269 h 129712"/>
                  <a:gd name="connsiteX232" fmla="*/ 697634 w 1507008"/>
                  <a:gd name="connsiteY232" fmla="*/ 7703 h 129712"/>
                  <a:gd name="connsiteX233" fmla="*/ 700654 w 1507008"/>
                  <a:gd name="connsiteY233" fmla="*/ 7165 h 129712"/>
                  <a:gd name="connsiteX234" fmla="*/ 703674 w 1507008"/>
                  <a:gd name="connsiteY234" fmla="*/ 6657 h 129712"/>
                  <a:gd name="connsiteX235" fmla="*/ 706694 w 1507008"/>
                  <a:gd name="connsiteY235" fmla="*/ 6181 h 129712"/>
                  <a:gd name="connsiteX236" fmla="*/ 709714 w 1507008"/>
                  <a:gd name="connsiteY236" fmla="*/ 5673 h 129712"/>
                  <a:gd name="connsiteX237" fmla="*/ 712734 w 1507008"/>
                  <a:gd name="connsiteY237" fmla="*/ 5133 h 129712"/>
                  <a:gd name="connsiteX238" fmla="*/ 715754 w 1507008"/>
                  <a:gd name="connsiteY238" fmla="*/ 4625 h 129712"/>
                  <a:gd name="connsiteX239" fmla="*/ 718774 w 1507008"/>
                  <a:gd name="connsiteY239" fmla="*/ 4148 h 129712"/>
                  <a:gd name="connsiteX240" fmla="*/ 721794 w 1507008"/>
                  <a:gd name="connsiteY240" fmla="*/ 3701 h 129712"/>
                  <a:gd name="connsiteX241" fmla="*/ 724814 w 1507008"/>
                  <a:gd name="connsiteY241" fmla="*/ 3285 h 129712"/>
                  <a:gd name="connsiteX242" fmla="*/ 727834 w 1507008"/>
                  <a:gd name="connsiteY242" fmla="*/ 2899 h 129712"/>
                  <a:gd name="connsiteX243" fmla="*/ 730855 w 1507008"/>
                  <a:gd name="connsiteY243" fmla="*/ 2546 h 129712"/>
                  <a:gd name="connsiteX244" fmla="*/ 733875 w 1507008"/>
                  <a:gd name="connsiteY244" fmla="*/ 2224 h 129712"/>
                  <a:gd name="connsiteX245" fmla="*/ 736895 w 1507008"/>
                  <a:gd name="connsiteY245" fmla="*/ 1933 h 129712"/>
                  <a:gd name="connsiteX246" fmla="*/ 739915 w 1507008"/>
                  <a:gd name="connsiteY246" fmla="*/ 1646 h 129712"/>
                  <a:gd name="connsiteX247" fmla="*/ 742935 w 1507008"/>
                  <a:gd name="connsiteY247" fmla="*/ 1364 h 129712"/>
                  <a:gd name="connsiteX248" fmla="*/ 745955 w 1507008"/>
                  <a:gd name="connsiteY248" fmla="*/ 1113 h 129712"/>
                  <a:gd name="connsiteX249" fmla="*/ 748975 w 1507008"/>
                  <a:gd name="connsiteY249" fmla="*/ 894 h 129712"/>
                  <a:gd name="connsiteX250" fmla="*/ 751995 w 1507008"/>
                  <a:gd name="connsiteY250" fmla="*/ 706 h 129712"/>
                  <a:gd name="connsiteX251" fmla="*/ 755015 w 1507008"/>
                  <a:gd name="connsiteY251" fmla="*/ 550 h 129712"/>
                  <a:gd name="connsiteX252" fmla="*/ 758035 w 1507008"/>
                  <a:gd name="connsiteY252" fmla="*/ 427 h 129712"/>
                  <a:gd name="connsiteX253" fmla="*/ 761055 w 1507008"/>
                  <a:gd name="connsiteY253" fmla="*/ 334 h 129712"/>
                  <a:gd name="connsiteX254" fmla="*/ 764075 w 1507008"/>
                  <a:gd name="connsiteY254" fmla="*/ 274 h 129712"/>
                  <a:gd name="connsiteX255" fmla="*/ 767095 w 1507008"/>
                  <a:gd name="connsiteY255" fmla="*/ 245 h 129712"/>
                  <a:gd name="connsiteX256" fmla="*/ 770115 w 1507008"/>
                  <a:gd name="connsiteY256" fmla="*/ 184 h 129712"/>
                  <a:gd name="connsiteX257" fmla="*/ 773135 w 1507008"/>
                  <a:gd name="connsiteY257" fmla="*/ 91 h 129712"/>
                  <a:gd name="connsiteX258" fmla="*/ 776155 w 1507008"/>
                  <a:gd name="connsiteY258" fmla="*/ 29 h 129712"/>
                  <a:gd name="connsiteX259" fmla="*/ 779176 w 1507008"/>
                  <a:gd name="connsiteY259" fmla="*/ 0 h 129712"/>
                  <a:gd name="connsiteX260" fmla="*/ 782196 w 1507008"/>
                  <a:gd name="connsiteY260" fmla="*/ 3 h 129712"/>
                  <a:gd name="connsiteX261" fmla="*/ 785216 w 1507008"/>
                  <a:gd name="connsiteY261" fmla="*/ 37 h 129712"/>
                  <a:gd name="connsiteX262" fmla="*/ 788236 w 1507008"/>
                  <a:gd name="connsiteY262" fmla="*/ 103 h 129712"/>
                  <a:gd name="connsiteX263" fmla="*/ 791256 w 1507008"/>
                  <a:gd name="connsiteY263" fmla="*/ 201 h 129712"/>
                  <a:gd name="connsiteX264" fmla="*/ 794276 w 1507008"/>
                  <a:gd name="connsiteY264" fmla="*/ 330 h 129712"/>
                  <a:gd name="connsiteX265" fmla="*/ 797296 w 1507008"/>
                  <a:gd name="connsiteY265" fmla="*/ 493 h 129712"/>
                  <a:gd name="connsiteX266" fmla="*/ 800316 w 1507008"/>
                  <a:gd name="connsiteY266" fmla="*/ 649 h 129712"/>
                  <a:gd name="connsiteX267" fmla="*/ 803336 w 1507008"/>
                  <a:gd name="connsiteY267" fmla="*/ 800 h 129712"/>
                  <a:gd name="connsiteX268" fmla="*/ 806356 w 1507008"/>
                  <a:gd name="connsiteY268" fmla="*/ 984 h 129712"/>
                  <a:gd name="connsiteX269" fmla="*/ 809376 w 1507008"/>
                  <a:gd name="connsiteY269" fmla="*/ 1199 h 129712"/>
                  <a:gd name="connsiteX270" fmla="*/ 812396 w 1507008"/>
                  <a:gd name="connsiteY270" fmla="*/ 1445 h 129712"/>
                  <a:gd name="connsiteX271" fmla="*/ 815416 w 1507008"/>
                  <a:gd name="connsiteY271" fmla="*/ 1723 h 129712"/>
                  <a:gd name="connsiteX272" fmla="*/ 818436 w 1507008"/>
                  <a:gd name="connsiteY272" fmla="*/ 2033 h 129712"/>
                  <a:gd name="connsiteX273" fmla="*/ 821456 w 1507008"/>
                  <a:gd name="connsiteY273" fmla="*/ 2375 h 129712"/>
                  <a:gd name="connsiteX274" fmla="*/ 824476 w 1507008"/>
                  <a:gd name="connsiteY274" fmla="*/ 2747 h 129712"/>
                  <a:gd name="connsiteX275" fmla="*/ 827497 w 1507008"/>
                  <a:gd name="connsiteY275" fmla="*/ 3151 h 129712"/>
                  <a:gd name="connsiteX276" fmla="*/ 830517 w 1507008"/>
                  <a:gd name="connsiteY276" fmla="*/ 3561 h 129712"/>
                  <a:gd name="connsiteX277" fmla="*/ 833537 w 1507008"/>
                  <a:gd name="connsiteY277" fmla="*/ 3978 h 129712"/>
                  <a:gd name="connsiteX278" fmla="*/ 836557 w 1507008"/>
                  <a:gd name="connsiteY278" fmla="*/ 4426 h 129712"/>
                  <a:gd name="connsiteX279" fmla="*/ 839577 w 1507008"/>
                  <a:gd name="connsiteY279" fmla="*/ 4903 h 129712"/>
                  <a:gd name="connsiteX280" fmla="*/ 842597 w 1507008"/>
                  <a:gd name="connsiteY280" fmla="*/ 5413 h 129712"/>
                  <a:gd name="connsiteX281" fmla="*/ 845617 w 1507008"/>
                  <a:gd name="connsiteY281" fmla="*/ 5952 h 129712"/>
                  <a:gd name="connsiteX282" fmla="*/ 848637 w 1507008"/>
                  <a:gd name="connsiteY282" fmla="*/ 6523 h 129712"/>
                  <a:gd name="connsiteX283" fmla="*/ 851657 w 1507008"/>
                  <a:gd name="connsiteY283" fmla="*/ 7123 h 129712"/>
                  <a:gd name="connsiteX284" fmla="*/ 854677 w 1507008"/>
                  <a:gd name="connsiteY284" fmla="*/ 7755 h 129712"/>
                  <a:gd name="connsiteX285" fmla="*/ 857697 w 1507008"/>
                  <a:gd name="connsiteY285" fmla="*/ 8415 h 129712"/>
                  <a:gd name="connsiteX286" fmla="*/ 860717 w 1507008"/>
                  <a:gd name="connsiteY286" fmla="*/ 9078 h 129712"/>
                  <a:gd name="connsiteX287" fmla="*/ 863737 w 1507008"/>
                  <a:gd name="connsiteY287" fmla="*/ 9743 h 129712"/>
                  <a:gd name="connsiteX288" fmla="*/ 866757 w 1507008"/>
                  <a:gd name="connsiteY288" fmla="*/ 10437 h 129712"/>
                  <a:gd name="connsiteX289" fmla="*/ 869777 w 1507008"/>
                  <a:gd name="connsiteY289" fmla="*/ 11161 h 129712"/>
                  <a:gd name="connsiteX290" fmla="*/ 872797 w 1507008"/>
                  <a:gd name="connsiteY290" fmla="*/ 11914 h 129712"/>
                  <a:gd name="connsiteX291" fmla="*/ 875817 w 1507008"/>
                  <a:gd name="connsiteY291" fmla="*/ 12696 h 129712"/>
                  <a:gd name="connsiteX292" fmla="*/ 878837 w 1507008"/>
                  <a:gd name="connsiteY292" fmla="*/ 13506 h 129712"/>
                  <a:gd name="connsiteX293" fmla="*/ 881858 w 1507008"/>
                  <a:gd name="connsiteY293" fmla="*/ 14346 h 129712"/>
                  <a:gd name="connsiteX294" fmla="*/ 884878 w 1507008"/>
                  <a:gd name="connsiteY294" fmla="*/ 15215 h 129712"/>
                  <a:gd name="connsiteX295" fmla="*/ 887898 w 1507008"/>
                  <a:gd name="connsiteY295" fmla="*/ 16110 h 129712"/>
                  <a:gd name="connsiteX296" fmla="*/ 890918 w 1507008"/>
                  <a:gd name="connsiteY296" fmla="*/ 16944 h 129712"/>
                  <a:gd name="connsiteX297" fmla="*/ 893938 w 1507008"/>
                  <a:gd name="connsiteY297" fmla="*/ 17717 h 129712"/>
                  <a:gd name="connsiteX298" fmla="*/ 896958 w 1507008"/>
                  <a:gd name="connsiteY298" fmla="*/ 18517 h 129712"/>
                  <a:gd name="connsiteX299" fmla="*/ 899978 w 1507008"/>
                  <a:gd name="connsiteY299" fmla="*/ 19345 h 129712"/>
                  <a:gd name="connsiteX300" fmla="*/ 902998 w 1507008"/>
                  <a:gd name="connsiteY300" fmla="*/ 20199 h 129712"/>
                  <a:gd name="connsiteX301" fmla="*/ 906018 w 1507008"/>
                  <a:gd name="connsiteY301" fmla="*/ 21081 h 129712"/>
                  <a:gd name="connsiteX302" fmla="*/ 909038 w 1507008"/>
                  <a:gd name="connsiteY302" fmla="*/ 21989 h 129712"/>
                  <a:gd name="connsiteX303" fmla="*/ 912058 w 1507008"/>
                  <a:gd name="connsiteY303" fmla="*/ 22924 h 129712"/>
                  <a:gd name="connsiteX304" fmla="*/ 915078 w 1507008"/>
                  <a:gd name="connsiteY304" fmla="*/ 23885 h 129712"/>
                  <a:gd name="connsiteX305" fmla="*/ 918098 w 1507008"/>
                  <a:gd name="connsiteY305" fmla="*/ 24872 h 129712"/>
                  <a:gd name="connsiteX306" fmla="*/ 921118 w 1507008"/>
                  <a:gd name="connsiteY306" fmla="*/ 25832 h 129712"/>
                  <a:gd name="connsiteX307" fmla="*/ 924138 w 1507008"/>
                  <a:gd name="connsiteY307" fmla="*/ 26764 h 129712"/>
                  <a:gd name="connsiteX308" fmla="*/ 927158 w 1507008"/>
                  <a:gd name="connsiteY308" fmla="*/ 27722 h 129712"/>
                  <a:gd name="connsiteX309" fmla="*/ 930179 w 1507008"/>
                  <a:gd name="connsiteY309" fmla="*/ 28705 h 129712"/>
                  <a:gd name="connsiteX310" fmla="*/ 933199 w 1507008"/>
                  <a:gd name="connsiteY310" fmla="*/ 29713 h 129712"/>
                  <a:gd name="connsiteX311" fmla="*/ 936219 w 1507008"/>
                  <a:gd name="connsiteY311" fmla="*/ 30745 h 129712"/>
                  <a:gd name="connsiteX312" fmla="*/ 939239 w 1507008"/>
                  <a:gd name="connsiteY312" fmla="*/ 31801 h 129712"/>
                  <a:gd name="connsiteX313" fmla="*/ 942259 w 1507008"/>
                  <a:gd name="connsiteY313" fmla="*/ 32882 h 129712"/>
                  <a:gd name="connsiteX314" fmla="*/ 945279 w 1507008"/>
                  <a:gd name="connsiteY314" fmla="*/ 33986 h 129712"/>
                  <a:gd name="connsiteX315" fmla="*/ 948299 w 1507008"/>
                  <a:gd name="connsiteY315" fmla="*/ 35114 h 129712"/>
                  <a:gd name="connsiteX316" fmla="*/ 951319 w 1507008"/>
                  <a:gd name="connsiteY316" fmla="*/ 36198 h 129712"/>
                  <a:gd name="connsiteX317" fmla="*/ 954339 w 1507008"/>
                  <a:gd name="connsiteY317" fmla="*/ 37238 h 129712"/>
                  <a:gd name="connsiteX318" fmla="*/ 957359 w 1507008"/>
                  <a:gd name="connsiteY318" fmla="*/ 38299 h 129712"/>
                  <a:gd name="connsiteX319" fmla="*/ 960379 w 1507008"/>
                  <a:gd name="connsiteY319" fmla="*/ 39384 h 129712"/>
                  <a:gd name="connsiteX320" fmla="*/ 963399 w 1507008"/>
                  <a:gd name="connsiteY320" fmla="*/ 40491 h 129712"/>
                  <a:gd name="connsiteX321" fmla="*/ 966419 w 1507008"/>
                  <a:gd name="connsiteY321" fmla="*/ 41619 h 129712"/>
                  <a:gd name="connsiteX322" fmla="*/ 969439 w 1507008"/>
                  <a:gd name="connsiteY322" fmla="*/ 42770 h 129712"/>
                  <a:gd name="connsiteX323" fmla="*/ 972459 w 1507008"/>
                  <a:gd name="connsiteY323" fmla="*/ 43941 h 129712"/>
                  <a:gd name="connsiteX324" fmla="*/ 975479 w 1507008"/>
                  <a:gd name="connsiteY324" fmla="*/ 45133 h 129712"/>
                  <a:gd name="connsiteX325" fmla="*/ 978500 w 1507008"/>
                  <a:gd name="connsiteY325" fmla="*/ 46346 h 129712"/>
                  <a:gd name="connsiteX326" fmla="*/ 981520 w 1507008"/>
                  <a:gd name="connsiteY326" fmla="*/ 47457 h 129712"/>
                  <a:gd name="connsiteX327" fmla="*/ 984540 w 1507008"/>
                  <a:gd name="connsiteY327" fmla="*/ 48466 h 129712"/>
                  <a:gd name="connsiteX328" fmla="*/ 987560 w 1507008"/>
                  <a:gd name="connsiteY328" fmla="*/ 49494 h 129712"/>
                  <a:gd name="connsiteX329" fmla="*/ 990580 w 1507008"/>
                  <a:gd name="connsiteY329" fmla="*/ 50542 h 129712"/>
                  <a:gd name="connsiteX330" fmla="*/ 993600 w 1507008"/>
                  <a:gd name="connsiteY330" fmla="*/ 51609 h 129712"/>
                  <a:gd name="connsiteX331" fmla="*/ 996620 w 1507008"/>
                  <a:gd name="connsiteY331" fmla="*/ 52696 h 129712"/>
                  <a:gd name="connsiteX332" fmla="*/ 999640 w 1507008"/>
                  <a:gd name="connsiteY332" fmla="*/ 53801 h 129712"/>
                  <a:gd name="connsiteX333" fmla="*/ 1002660 w 1507008"/>
                  <a:gd name="connsiteY333" fmla="*/ 54924 h 129712"/>
                  <a:gd name="connsiteX334" fmla="*/ 1005680 w 1507008"/>
                  <a:gd name="connsiteY334" fmla="*/ 56065 h 129712"/>
                  <a:gd name="connsiteX335" fmla="*/ 1008700 w 1507008"/>
                  <a:gd name="connsiteY335" fmla="*/ 57225 h 129712"/>
                  <a:gd name="connsiteX336" fmla="*/ 1011720 w 1507008"/>
                  <a:gd name="connsiteY336" fmla="*/ 58354 h 129712"/>
                  <a:gd name="connsiteX337" fmla="*/ 1014740 w 1507008"/>
                  <a:gd name="connsiteY337" fmla="*/ 59454 h 129712"/>
                  <a:gd name="connsiteX338" fmla="*/ 1017760 w 1507008"/>
                  <a:gd name="connsiteY338" fmla="*/ 60570 h 129712"/>
                  <a:gd name="connsiteX339" fmla="*/ 1020780 w 1507008"/>
                  <a:gd name="connsiteY339" fmla="*/ 61703 h 129712"/>
                  <a:gd name="connsiteX340" fmla="*/ 1023800 w 1507008"/>
                  <a:gd name="connsiteY340" fmla="*/ 62852 h 129712"/>
                  <a:gd name="connsiteX341" fmla="*/ 1026820 w 1507008"/>
                  <a:gd name="connsiteY341" fmla="*/ 64018 h 129712"/>
                  <a:gd name="connsiteX342" fmla="*/ 1029840 w 1507008"/>
                  <a:gd name="connsiteY342" fmla="*/ 65201 h 129712"/>
                  <a:gd name="connsiteX343" fmla="*/ 1032861 w 1507008"/>
                  <a:gd name="connsiteY343" fmla="*/ 66397 h 129712"/>
                  <a:gd name="connsiteX344" fmla="*/ 1035881 w 1507008"/>
                  <a:gd name="connsiteY344" fmla="*/ 67610 h 129712"/>
                  <a:gd name="connsiteX345" fmla="*/ 1038901 w 1507008"/>
                  <a:gd name="connsiteY345" fmla="*/ 68838 h 129712"/>
                  <a:gd name="connsiteX346" fmla="*/ 1041921 w 1507008"/>
                  <a:gd name="connsiteY346" fmla="*/ 69981 h 129712"/>
                  <a:gd name="connsiteX347" fmla="*/ 1044941 w 1507008"/>
                  <a:gd name="connsiteY347" fmla="*/ 71039 h 129712"/>
                  <a:gd name="connsiteX348" fmla="*/ 1047961 w 1507008"/>
                  <a:gd name="connsiteY348" fmla="*/ 72112 h 129712"/>
                  <a:gd name="connsiteX349" fmla="*/ 1050981 w 1507008"/>
                  <a:gd name="connsiteY349" fmla="*/ 73199 h 129712"/>
                  <a:gd name="connsiteX350" fmla="*/ 1054001 w 1507008"/>
                  <a:gd name="connsiteY350" fmla="*/ 74299 h 129712"/>
                  <a:gd name="connsiteX351" fmla="*/ 1057021 w 1507008"/>
                  <a:gd name="connsiteY351" fmla="*/ 75413 h 129712"/>
                  <a:gd name="connsiteX352" fmla="*/ 1060041 w 1507008"/>
                  <a:gd name="connsiteY352" fmla="*/ 76540 h 129712"/>
                  <a:gd name="connsiteX353" fmla="*/ 1063061 w 1507008"/>
                  <a:gd name="connsiteY353" fmla="*/ 77680 h 129712"/>
                  <a:gd name="connsiteX354" fmla="*/ 1066081 w 1507008"/>
                  <a:gd name="connsiteY354" fmla="*/ 78831 h 129712"/>
                  <a:gd name="connsiteX355" fmla="*/ 1069101 w 1507008"/>
                  <a:gd name="connsiteY355" fmla="*/ 79996 h 129712"/>
                  <a:gd name="connsiteX356" fmla="*/ 1072121 w 1507008"/>
                  <a:gd name="connsiteY356" fmla="*/ 81072 h 129712"/>
                  <a:gd name="connsiteX357" fmla="*/ 1075141 w 1507008"/>
                  <a:gd name="connsiteY357" fmla="*/ 82060 h 129712"/>
                  <a:gd name="connsiteX358" fmla="*/ 1078161 w 1507008"/>
                  <a:gd name="connsiteY358" fmla="*/ 83059 h 129712"/>
                  <a:gd name="connsiteX359" fmla="*/ 1081182 w 1507008"/>
                  <a:gd name="connsiteY359" fmla="*/ 84070 h 129712"/>
                  <a:gd name="connsiteX360" fmla="*/ 1084202 w 1507008"/>
                  <a:gd name="connsiteY360" fmla="*/ 85091 h 129712"/>
                  <a:gd name="connsiteX361" fmla="*/ 1087223 w 1507008"/>
                  <a:gd name="connsiteY361" fmla="*/ 86124 h 129712"/>
                  <a:gd name="connsiteX362" fmla="*/ 1090246 w 1507008"/>
                  <a:gd name="connsiteY362" fmla="*/ 87166 h 129712"/>
                  <a:gd name="connsiteX363" fmla="*/ 1093268 w 1507008"/>
                  <a:gd name="connsiteY363" fmla="*/ 88219 h 129712"/>
                  <a:gd name="connsiteX364" fmla="*/ 1096278 w 1507008"/>
                  <a:gd name="connsiteY364" fmla="*/ 89281 h 129712"/>
                  <a:gd name="connsiteX365" fmla="*/ 1099301 w 1507008"/>
                  <a:gd name="connsiteY365" fmla="*/ 90354 h 129712"/>
                  <a:gd name="connsiteX366" fmla="*/ 1102323 w 1507008"/>
                  <a:gd name="connsiteY366" fmla="*/ 91331 h 129712"/>
                  <a:gd name="connsiteX367" fmla="*/ 1105346 w 1507008"/>
                  <a:gd name="connsiteY367" fmla="*/ 92212 h 129712"/>
                  <a:gd name="connsiteX368" fmla="*/ 1108356 w 1507008"/>
                  <a:gd name="connsiteY368" fmla="*/ 93102 h 129712"/>
                  <a:gd name="connsiteX369" fmla="*/ 1111378 w 1507008"/>
                  <a:gd name="connsiteY369" fmla="*/ 94000 h 129712"/>
                  <a:gd name="connsiteX370" fmla="*/ 1114401 w 1507008"/>
                  <a:gd name="connsiteY370" fmla="*/ 94908 h 129712"/>
                  <a:gd name="connsiteX371" fmla="*/ 1117424 w 1507008"/>
                  <a:gd name="connsiteY371" fmla="*/ 95824 h 129712"/>
                  <a:gd name="connsiteX372" fmla="*/ 1120446 w 1507008"/>
                  <a:gd name="connsiteY372" fmla="*/ 96747 h 129712"/>
                  <a:gd name="connsiteX373" fmla="*/ 1123469 w 1507008"/>
                  <a:gd name="connsiteY373" fmla="*/ 97678 h 129712"/>
                  <a:gd name="connsiteX374" fmla="*/ 1126479 w 1507008"/>
                  <a:gd name="connsiteY374" fmla="*/ 98617 h 129712"/>
                  <a:gd name="connsiteX375" fmla="*/ 1129501 w 1507008"/>
                  <a:gd name="connsiteY375" fmla="*/ 99563 h 129712"/>
                  <a:gd name="connsiteX376" fmla="*/ 1132524 w 1507008"/>
                  <a:gd name="connsiteY376" fmla="*/ 100416 h 129712"/>
                  <a:gd name="connsiteX377" fmla="*/ 1135546 w 1507008"/>
                  <a:gd name="connsiteY377" fmla="*/ 101178 h 129712"/>
                  <a:gd name="connsiteX378" fmla="*/ 1138569 w 1507008"/>
                  <a:gd name="connsiteY378" fmla="*/ 101945 h 129712"/>
                  <a:gd name="connsiteX379" fmla="*/ 1141579 w 1507008"/>
                  <a:gd name="connsiteY379" fmla="*/ 102720 h 129712"/>
                  <a:gd name="connsiteX380" fmla="*/ 1144602 w 1507008"/>
                  <a:gd name="connsiteY380" fmla="*/ 103500 h 129712"/>
                  <a:gd name="connsiteX381" fmla="*/ 1147624 w 1507008"/>
                  <a:gd name="connsiteY381" fmla="*/ 104287 h 129712"/>
                  <a:gd name="connsiteX382" fmla="*/ 1150647 w 1507008"/>
                  <a:gd name="connsiteY382" fmla="*/ 105080 h 129712"/>
                  <a:gd name="connsiteX383" fmla="*/ 1153657 w 1507008"/>
                  <a:gd name="connsiteY383" fmla="*/ 105877 h 129712"/>
                  <a:gd name="connsiteX384" fmla="*/ 1156679 w 1507008"/>
                  <a:gd name="connsiteY384" fmla="*/ 106681 h 129712"/>
                  <a:gd name="connsiteX385" fmla="*/ 1159702 w 1507008"/>
                  <a:gd name="connsiteY385" fmla="*/ 107492 h 129712"/>
                  <a:gd name="connsiteX386" fmla="*/ 1162724 w 1507008"/>
                  <a:gd name="connsiteY386" fmla="*/ 108214 h 129712"/>
                  <a:gd name="connsiteX387" fmla="*/ 1165747 w 1507008"/>
                  <a:gd name="connsiteY387" fmla="*/ 108852 h 129712"/>
                  <a:gd name="connsiteX388" fmla="*/ 1168770 w 1507008"/>
                  <a:gd name="connsiteY388" fmla="*/ 109494 h 129712"/>
                  <a:gd name="connsiteX389" fmla="*/ 1171780 w 1507008"/>
                  <a:gd name="connsiteY389" fmla="*/ 110142 h 129712"/>
                  <a:gd name="connsiteX390" fmla="*/ 1174802 w 1507008"/>
                  <a:gd name="connsiteY390" fmla="*/ 110794 h 129712"/>
                  <a:gd name="connsiteX391" fmla="*/ 1177825 w 1507008"/>
                  <a:gd name="connsiteY391" fmla="*/ 111450 h 129712"/>
                  <a:gd name="connsiteX392" fmla="*/ 1180847 w 1507008"/>
                  <a:gd name="connsiteY392" fmla="*/ 112111 h 129712"/>
                  <a:gd name="connsiteX393" fmla="*/ 1183857 w 1507008"/>
                  <a:gd name="connsiteY393" fmla="*/ 112775 h 129712"/>
                  <a:gd name="connsiteX394" fmla="*/ 1186880 w 1507008"/>
                  <a:gd name="connsiteY394" fmla="*/ 113444 h 129712"/>
                  <a:gd name="connsiteX395" fmla="*/ 1189902 w 1507008"/>
                  <a:gd name="connsiteY395" fmla="*/ 114116 h 129712"/>
                  <a:gd name="connsiteX396" fmla="*/ 1192925 w 1507008"/>
                  <a:gd name="connsiteY396" fmla="*/ 114700 h 129712"/>
                  <a:gd name="connsiteX397" fmla="*/ 1195948 w 1507008"/>
                  <a:gd name="connsiteY397" fmla="*/ 115195 h 129712"/>
                  <a:gd name="connsiteX398" fmla="*/ 1198970 w 1507008"/>
                  <a:gd name="connsiteY398" fmla="*/ 115693 h 129712"/>
                  <a:gd name="connsiteX399" fmla="*/ 1201980 w 1507008"/>
                  <a:gd name="connsiteY399" fmla="*/ 116196 h 129712"/>
                  <a:gd name="connsiteX400" fmla="*/ 1205003 w 1507008"/>
                  <a:gd name="connsiteY400" fmla="*/ 116700 h 129712"/>
                  <a:gd name="connsiteX401" fmla="*/ 1208025 w 1507008"/>
                  <a:gd name="connsiteY401" fmla="*/ 117208 h 129712"/>
                  <a:gd name="connsiteX402" fmla="*/ 1211048 w 1507008"/>
                  <a:gd name="connsiteY402" fmla="*/ 117720 h 129712"/>
                  <a:gd name="connsiteX403" fmla="*/ 1214071 w 1507008"/>
                  <a:gd name="connsiteY403" fmla="*/ 118233 h 129712"/>
                  <a:gd name="connsiteX404" fmla="*/ 1217080 w 1507008"/>
                  <a:gd name="connsiteY404" fmla="*/ 118749 h 129712"/>
                  <a:gd name="connsiteX405" fmla="*/ 1220103 w 1507008"/>
                  <a:gd name="connsiteY405" fmla="*/ 119268 h 129712"/>
                  <a:gd name="connsiteX406" fmla="*/ 1223126 w 1507008"/>
                  <a:gd name="connsiteY406" fmla="*/ 119738 h 129712"/>
                  <a:gd name="connsiteX407" fmla="*/ 1226148 w 1507008"/>
                  <a:gd name="connsiteY407" fmla="*/ 120159 h 129712"/>
                  <a:gd name="connsiteX408" fmla="*/ 1229158 w 1507008"/>
                  <a:gd name="connsiteY408" fmla="*/ 120581 h 129712"/>
                  <a:gd name="connsiteX409" fmla="*/ 1232181 w 1507008"/>
                  <a:gd name="connsiteY409" fmla="*/ 121007 h 129712"/>
                  <a:gd name="connsiteX410" fmla="*/ 1235203 w 1507008"/>
                  <a:gd name="connsiteY410" fmla="*/ 121435 h 129712"/>
                  <a:gd name="connsiteX411" fmla="*/ 1238226 w 1507008"/>
                  <a:gd name="connsiteY411" fmla="*/ 121863 h 129712"/>
                  <a:gd name="connsiteX412" fmla="*/ 1241249 w 1507008"/>
                  <a:gd name="connsiteY412" fmla="*/ 122295 h 129712"/>
                  <a:gd name="connsiteX413" fmla="*/ 1244271 w 1507008"/>
                  <a:gd name="connsiteY413" fmla="*/ 122726 h 129712"/>
                  <a:gd name="connsiteX414" fmla="*/ 1247281 w 1507008"/>
                  <a:gd name="connsiteY414" fmla="*/ 123161 h 129712"/>
                  <a:gd name="connsiteX415" fmla="*/ 1250304 w 1507008"/>
                  <a:gd name="connsiteY415" fmla="*/ 123596 h 129712"/>
                  <a:gd name="connsiteX416" fmla="*/ 1253326 w 1507008"/>
                  <a:gd name="connsiteY416" fmla="*/ 123932 h 129712"/>
                  <a:gd name="connsiteX417" fmla="*/ 1256349 w 1507008"/>
                  <a:gd name="connsiteY417" fmla="*/ 124168 h 129712"/>
                  <a:gd name="connsiteX418" fmla="*/ 1259359 w 1507008"/>
                  <a:gd name="connsiteY418" fmla="*/ 124405 h 129712"/>
                  <a:gd name="connsiteX419" fmla="*/ 1262381 w 1507008"/>
                  <a:gd name="connsiteY419" fmla="*/ 124644 h 129712"/>
                  <a:gd name="connsiteX420" fmla="*/ 1265404 w 1507008"/>
                  <a:gd name="connsiteY420" fmla="*/ 124883 h 129712"/>
                  <a:gd name="connsiteX421" fmla="*/ 1268427 w 1507008"/>
                  <a:gd name="connsiteY421" fmla="*/ 125124 h 129712"/>
                  <a:gd name="connsiteX422" fmla="*/ 1271449 w 1507008"/>
                  <a:gd name="connsiteY422" fmla="*/ 125366 h 129712"/>
                  <a:gd name="connsiteX423" fmla="*/ 1274472 w 1507008"/>
                  <a:gd name="connsiteY423" fmla="*/ 125609 h 129712"/>
                  <a:gd name="connsiteX424" fmla="*/ 1277482 w 1507008"/>
                  <a:gd name="connsiteY424" fmla="*/ 125853 h 129712"/>
                  <a:gd name="connsiteX425" fmla="*/ 1280504 w 1507008"/>
                  <a:gd name="connsiteY425" fmla="*/ 126097 h 129712"/>
                  <a:gd name="connsiteX426" fmla="*/ 1283527 w 1507008"/>
                  <a:gd name="connsiteY426" fmla="*/ 126302 h 129712"/>
                  <a:gd name="connsiteX427" fmla="*/ 1286549 w 1507008"/>
                  <a:gd name="connsiteY427" fmla="*/ 126468 h 129712"/>
                  <a:gd name="connsiteX428" fmla="*/ 1289572 w 1507008"/>
                  <a:gd name="connsiteY428" fmla="*/ 126633 h 129712"/>
                  <a:gd name="connsiteX429" fmla="*/ 1292582 w 1507008"/>
                  <a:gd name="connsiteY429" fmla="*/ 126801 h 129712"/>
                  <a:gd name="connsiteX430" fmla="*/ 1295605 w 1507008"/>
                  <a:gd name="connsiteY430" fmla="*/ 126967 h 129712"/>
                  <a:gd name="connsiteX431" fmla="*/ 1298627 w 1507008"/>
                  <a:gd name="connsiteY431" fmla="*/ 127136 h 129712"/>
                  <a:gd name="connsiteX432" fmla="*/ 1301650 w 1507008"/>
                  <a:gd name="connsiteY432" fmla="*/ 127305 h 129712"/>
                  <a:gd name="connsiteX433" fmla="*/ 1304660 w 1507008"/>
                  <a:gd name="connsiteY433" fmla="*/ 127474 h 129712"/>
                  <a:gd name="connsiteX434" fmla="*/ 1307682 w 1507008"/>
                  <a:gd name="connsiteY434" fmla="*/ 127643 h 129712"/>
                  <a:gd name="connsiteX435" fmla="*/ 1310705 w 1507008"/>
                  <a:gd name="connsiteY435" fmla="*/ 127813 h 129712"/>
                  <a:gd name="connsiteX436" fmla="*/ 1313727 w 1507008"/>
                  <a:gd name="connsiteY436" fmla="*/ 127936 h 129712"/>
                  <a:gd name="connsiteX437" fmla="*/ 1316750 w 1507008"/>
                  <a:gd name="connsiteY437" fmla="*/ 128010 h 129712"/>
                  <a:gd name="connsiteX438" fmla="*/ 1319773 w 1507008"/>
                  <a:gd name="connsiteY438" fmla="*/ 128085 h 129712"/>
                  <a:gd name="connsiteX439" fmla="*/ 1322782 w 1507008"/>
                  <a:gd name="connsiteY439" fmla="*/ 128160 h 129712"/>
                  <a:gd name="connsiteX440" fmla="*/ 1325805 w 1507008"/>
                  <a:gd name="connsiteY440" fmla="*/ 128236 h 129712"/>
                  <a:gd name="connsiteX441" fmla="*/ 1328828 w 1507008"/>
                  <a:gd name="connsiteY441" fmla="*/ 128312 h 129712"/>
                  <a:gd name="connsiteX442" fmla="*/ 1331850 w 1507008"/>
                  <a:gd name="connsiteY442" fmla="*/ 128388 h 129712"/>
                  <a:gd name="connsiteX443" fmla="*/ 1334860 w 1507008"/>
                  <a:gd name="connsiteY443" fmla="*/ 128464 h 129712"/>
                  <a:gd name="connsiteX444" fmla="*/ 1337883 w 1507008"/>
                  <a:gd name="connsiteY444" fmla="*/ 128542 h 129712"/>
                  <a:gd name="connsiteX445" fmla="*/ 1340905 w 1507008"/>
                  <a:gd name="connsiteY445" fmla="*/ 128618 h 129712"/>
                  <a:gd name="connsiteX446" fmla="*/ 1343928 w 1507008"/>
                  <a:gd name="connsiteY446" fmla="*/ 128687 h 129712"/>
                  <a:gd name="connsiteX447" fmla="*/ 1346951 w 1507008"/>
                  <a:gd name="connsiteY447" fmla="*/ 128745 h 129712"/>
                  <a:gd name="connsiteX448" fmla="*/ 1349960 w 1507008"/>
                  <a:gd name="connsiteY448" fmla="*/ 128803 h 129712"/>
                  <a:gd name="connsiteX449" fmla="*/ 1352983 w 1507008"/>
                  <a:gd name="connsiteY449" fmla="*/ 128862 h 129712"/>
                  <a:gd name="connsiteX450" fmla="*/ 1356006 w 1507008"/>
                  <a:gd name="connsiteY450" fmla="*/ 128922 h 129712"/>
                  <a:gd name="connsiteX451" fmla="*/ 1359028 w 1507008"/>
                  <a:gd name="connsiteY451" fmla="*/ 128980 h 129712"/>
                  <a:gd name="connsiteX452" fmla="*/ 1362051 w 1507008"/>
                  <a:gd name="connsiteY452" fmla="*/ 129040 h 129712"/>
                  <a:gd name="connsiteX453" fmla="*/ 1365074 w 1507008"/>
                  <a:gd name="connsiteY453" fmla="*/ 129099 h 129712"/>
                  <a:gd name="connsiteX454" fmla="*/ 1368083 w 1507008"/>
                  <a:gd name="connsiteY454" fmla="*/ 129159 h 129712"/>
                  <a:gd name="connsiteX455" fmla="*/ 1371106 w 1507008"/>
                  <a:gd name="connsiteY455" fmla="*/ 129219 h 129712"/>
                  <a:gd name="connsiteX456" fmla="*/ 1374129 w 1507008"/>
                  <a:gd name="connsiteY456" fmla="*/ 129243 h 129712"/>
                  <a:gd name="connsiteX457" fmla="*/ 1377151 w 1507008"/>
                  <a:gd name="connsiteY457" fmla="*/ 129234 h 129712"/>
                  <a:gd name="connsiteX458" fmla="*/ 1380161 w 1507008"/>
                  <a:gd name="connsiteY458" fmla="*/ 129225 h 129712"/>
                  <a:gd name="connsiteX459" fmla="*/ 1383184 w 1507008"/>
                  <a:gd name="connsiteY459" fmla="*/ 129216 h 129712"/>
                  <a:gd name="connsiteX460" fmla="*/ 1386206 w 1507008"/>
                  <a:gd name="connsiteY460" fmla="*/ 129207 h 129712"/>
                  <a:gd name="connsiteX461" fmla="*/ 1389229 w 1507008"/>
                  <a:gd name="connsiteY461" fmla="*/ 129198 h 129712"/>
                  <a:gd name="connsiteX462" fmla="*/ 1392252 w 1507008"/>
                  <a:gd name="connsiteY462" fmla="*/ 129189 h 129712"/>
                  <a:gd name="connsiteX463" fmla="*/ 1395274 w 1507008"/>
                  <a:gd name="connsiteY463" fmla="*/ 129181 h 129712"/>
                  <a:gd name="connsiteX464" fmla="*/ 1398284 w 1507008"/>
                  <a:gd name="connsiteY464" fmla="*/ 129173 h 129712"/>
                  <a:gd name="connsiteX465" fmla="*/ 1401307 w 1507008"/>
                  <a:gd name="connsiteY465" fmla="*/ 129164 h 129712"/>
                  <a:gd name="connsiteX466" fmla="*/ 1404329 w 1507008"/>
                  <a:gd name="connsiteY466" fmla="*/ 129173 h 129712"/>
                  <a:gd name="connsiteX467" fmla="*/ 1407352 w 1507008"/>
                  <a:gd name="connsiteY467" fmla="*/ 129200 h 129712"/>
                  <a:gd name="connsiteX468" fmla="*/ 1410362 w 1507008"/>
                  <a:gd name="connsiteY468" fmla="*/ 129226 h 129712"/>
                  <a:gd name="connsiteX469" fmla="*/ 1413384 w 1507008"/>
                  <a:gd name="connsiteY469" fmla="*/ 129253 h 129712"/>
                  <a:gd name="connsiteX470" fmla="*/ 1416407 w 1507008"/>
                  <a:gd name="connsiteY470" fmla="*/ 129280 h 129712"/>
                  <a:gd name="connsiteX471" fmla="*/ 1419430 w 1507008"/>
                  <a:gd name="connsiteY471" fmla="*/ 129306 h 129712"/>
                  <a:gd name="connsiteX472" fmla="*/ 1422452 w 1507008"/>
                  <a:gd name="connsiteY472" fmla="*/ 129333 h 129712"/>
                  <a:gd name="connsiteX473" fmla="*/ 1425462 w 1507008"/>
                  <a:gd name="connsiteY473" fmla="*/ 129360 h 129712"/>
                  <a:gd name="connsiteX474" fmla="*/ 1428485 w 1507008"/>
                  <a:gd name="connsiteY474" fmla="*/ 129386 h 129712"/>
                  <a:gd name="connsiteX475" fmla="*/ 1431507 w 1507008"/>
                  <a:gd name="connsiteY475" fmla="*/ 129413 h 129712"/>
                  <a:gd name="connsiteX476" fmla="*/ 1434530 w 1507008"/>
                  <a:gd name="connsiteY476" fmla="*/ 129428 h 129712"/>
                  <a:gd name="connsiteX477" fmla="*/ 1437552 w 1507008"/>
                  <a:gd name="connsiteY477" fmla="*/ 129431 h 129712"/>
                  <a:gd name="connsiteX478" fmla="*/ 1440575 w 1507008"/>
                  <a:gd name="connsiteY478" fmla="*/ 129435 h 129712"/>
                  <a:gd name="connsiteX479" fmla="*/ 1443585 w 1507008"/>
                  <a:gd name="connsiteY479" fmla="*/ 129437 h 129712"/>
                  <a:gd name="connsiteX480" fmla="*/ 1446607 w 1507008"/>
                  <a:gd name="connsiteY480" fmla="*/ 129441 h 129712"/>
                  <a:gd name="connsiteX481" fmla="*/ 1449630 w 1507008"/>
                  <a:gd name="connsiteY481" fmla="*/ 129445 h 129712"/>
                  <a:gd name="connsiteX482" fmla="*/ 1452653 w 1507008"/>
                  <a:gd name="connsiteY482" fmla="*/ 129447 h 129712"/>
                  <a:gd name="connsiteX483" fmla="*/ 1455663 w 1507008"/>
                  <a:gd name="connsiteY483" fmla="*/ 129451 h 129712"/>
                  <a:gd name="connsiteX484" fmla="*/ 1458685 w 1507008"/>
                  <a:gd name="connsiteY484" fmla="*/ 129455 h 129712"/>
                  <a:gd name="connsiteX485" fmla="*/ 1461708 w 1507008"/>
                  <a:gd name="connsiteY485" fmla="*/ 129457 h 129712"/>
                  <a:gd name="connsiteX486" fmla="*/ 1464730 w 1507008"/>
                  <a:gd name="connsiteY486" fmla="*/ 129470 h 129712"/>
                  <a:gd name="connsiteX487" fmla="*/ 1467753 w 1507008"/>
                  <a:gd name="connsiteY487" fmla="*/ 129489 h 129712"/>
                  <a:gd name="connsiteX488" fmla="*/ 1470763 w 1507008"/>
                  <a:gd name="connsiteY488" fmla="*/ 129510 h 129712"/>
                  <a:gd name="connsiteX489" fmla="*/ 1473785 w 1507008"/>
                  <a:gd name="connsiteY489" fmla="*/ 129530 h 129712"/>
                  <a:gd name="connsiteX490" fmla="*/ 1476808 w 1507008"/>
                  <a:gd name="connsiteY490" fmla="*/ 129550 h 129712"/>
                  <a:gd name="connsiteX491" fmla="*/ 1479831 w 1507008"/>
                  <a:gd name="connsiteY491" fmla="*/ 129569 h 129712"/>
                  <a:gd name="connsiteX492" fmla="*/ 1482853 w 1507008"/>
                  <a:gd name="connsiteY492" fmla="*/ 129590 h 129712"/>
                  <a:gd name="connsiteX493" fmla="*/ 1485876 w 1507008"/>
                  <a:gd name="connsiteY493" fmla="*/ 129610 h 129712"/>
                  <a:gd name="connsiteX494" fmla="*/ 1488886 w 1507008"/>
                  <a:gd name="connsiteY494" fmla="*/ 129630 h 129712"/>
                  <a:gd name="connsiteX495" fmla="*/ 1491908 w 1507008"/>
                  <a:gd name="connsiteY495" fmla="*/ 129651 h 129712"/>
                  <a:gd name="connsiteX496" fmla="*/ 1494931 w 1507008"/>
                  <a:gd name="connsiteY496" fmla="*/ 129662 h 129712"/>
                  <a:gd name="connsiteX497" fmla="*/ 1497954 w 1507008"/>
                  <a:gd name="connsiteY497" fmla="*/ 129666 h 129712"/>
                  <a:gd name="connsiteX498" fmla="*/ 1500963 w 1507008"/>
                  <a:gd name="connsiteY498" fmla="*/ 129668 h 129712"/>
                  <a:gd name="connsiteX499" fmla="*/ 1503986 w 1507008"/>
                  <a:gd name="connsiteY499" fmla="*/ 129672 h 129712"/>
                  <a:gd name="connsiteX500" fmla="*/ 1507009 w 1507008"/>
                  <a:gd name="connsiteY500" fmla="*/ 129676 h 129712"/>
                  <a:gd name="connsiteX501" fmla="*/ 1507009 w 1507008"/>
                  <a:gd name="connsiteY501" fmla="*/ 129713 h 129712"/>
                  <a:gd name="connsiteX502" fmla="*/ 1507009 w 1507008"/>
                  <a:gd name="connsiteY502" fmla="*/ 129713 h 129712"/>
                  <a:gd name="connsiteX503" fmla="*/ 1503986 w 1507008"/>
                  <a:gd name="connsiteY503" fmla="*/ 129713 h 129712"/>
                  <a:gd name="connsiteX504" fmla="*/ 1500963 w 1507008"/>
                  <a:gd name="connsiteY504" fmla="*/ 129713 h 129712"/>
                  <a:gd name="connsiteX505" fmla="*/ 1497954 w 1507008"/>
                  <a:gd name="connsiteY505" fmla="*/ 129713 h 129712"/>
                  <a:gd name="connsiteX506" fmla="*/ 1494931 w 1507008"/>
                  <a:gd name="connsiteY506" fmla="*/ 129713 h 129712"/>
                  <a:gd name="connsiteX507" fmla="*/ 1491908 w 1507008"/>
                  <a:gd name="connsiteY507" fmla="*/ 129713 h 129712"/>
                  <a:gd name="connsiteX508" fmla="*/ 1488886 w 1507008"/>
                  <a:gd name="connsiteY508" fmla="*/ 129713 h 129712"/>
                  <a:gd name="connsiteX509" fmla="*/ 1485876 w 1507008"/>
                  <a:gd name="connsiteY509" fmla="*/ 129713 h 129712"/>
                  <a:gd name="connsiteX510" fmla="*/ 1482853 w 1507008"/>
                  <a:gd name="connsiteY510" fmla="*/ 129713 h 129712"/>
                  <a:gd name="connsiteX511" fmla="*/ 1479831 w 1507008"/>
                  <a:gd name="connsiteY511" fmla="*/ 129713 h 129712"/>
                  <a:gd name="connsiteX512" fmla="*/ 1476808 w 1507008"/>
                  <a:gd name="connsiteY512" fmla="*/ 129713 h 129712"/>
                  <a:gd name="connsiteX513" fmla="*/ 1473785 w 1507008"/>
                  <a:gd name="connsiteY513" fmla="*/ 129713 h 129712"/>
                  <a:gd name="connsiteX514" fmla="*/ 1470763 w 1507008"/>
                  <a:gd name="connsiteY514" fmla="*/ 129713 h 129712"/>
                  <a:gd name="connsiteX515" fmla="*/ 1467753 w 1507008"/>
                  <a:gd name="connsiteY515" fmla="*/ 129713 h 129712"/>
                  <a:gd name="connsiteX516" fmla="*/ 1464730 w 1507008"/>
                  <a:gd name="connsiteY516" fmla="*/ 129713 h 129712"/>
                  <a:gd name="connsiteX517" fmla="*/ 1461708 w 1507008"/>
                  <a:gd name="connsiteY517" fmla="*/ 129713 h 129712"/>
                  <a:gd name="connsiteX518" fmla="*/ 1458685 w 1507008"/>
                  <a:gd name="connsiteY518" fmla="*/ 129713 h 129712"/>
                  <a:gd name="connsiteX519" fmla="*/ 1455663 w 1507008"/>
                  <a:gd name="connsiteY519" fmla="*/ 129713 h 129712"/>
                  <a:gd name="connsiteX520" fmla="*/ 1452653 w 1507008"/>
                  <a:gd name="connsiteY520" fmla="*/ 129713 h 129712"/>
                  <a:gd name="connsiteX521" fmla="*/ 1449630 w 1507008"/>
                  <a:gd name="connsiteY521" fmla="*/ 129713 h 129712"/>
                  <a:gd name="connsiteX522" fmla="*/ 1446607 w 1507008"/>
                  <a:gd name="connsiteY522" fmla="*/ 129713 h 129712"/>
                  <a:gd name="connsiteX523" fmla="*/ 1443585 w 1507008"/>
                  <a:gd name="connsiteY523" fmla="*/ 129713 h 129712"/>
                  <a:gd name="connsiteX524" fmla="*/ 1440575 w 1507008"/>
                  <a:gd name="connsiteY524" fmla="*/ 129713 h 129712"/>
                  <a:gd name="connsiteX525" fmla="*/ 1437552 w 1507008"/>
                  <a:gd name="connsiteY525" fmla="*/ 129713 h 129712"/>
                  <a:gd name="connsiteX526" fmla="*/ 1434530 w 1507008"/>
                  <a:gd name="connsiteY526" fmla="*/ 129713 h 129712"/>
                  <a:gd name="connsiteX527" fmla="*/ 1431507 w 1507008"/>
                  <a:gd name="connsiteY527" fmla="*/ 129713 h 129712"/>
                  <a:gd name="connsiteX528" fmla="*/ 1428485 w 1507008"/>
                  <a:gd name="connsiteY528" fmla="*/ 129713 h 129712"/>
                  <a:gd name="connsiteX529" fmla="*/ 1425462 w 1507008"/>
                  <a:gd name="connsiteY529" fmla="*/ 129713 h 129712"/>
                  <a:gd name="connsiteX530" fmla="*/ 1422452 w 1507008"/>
                  <a:gd name="connsiteY530" fmla="*/ 129713 h 129712"/>
                  <a:gd name="connsiteX531" fmla="*/ 1419430 w 1507008"/>
                  <a:gd name="connsiteY531" fmla="*/ 129713 h 129712"/>
                  <a:gd name="connsiteX532" fmla="*/ 1416407 w 1507008"/>
                  <a:gd name="connsiteY532" fmla="*/ 129713 h 129712"/>
                  <a:gd name="connsiteX533" fmla="*/ 1413384 w 1507008"/>
                  <a:gd name="connsiteY533" fmla="*/ 129713 h 129712"/>
                  <a:gd name="connsiteX534" fmla="*/ 1410362 w 1507008"/>
                  <a:gd name="connsiteY534" fmla="*/ 129713 h 129712"/>
                  <a:gd name="connsiteX535" fmla="*/ 1407352 w 1507008"/>
                  <a:gd name="connsiteY535" fmla="*/ 129713 h 129712"/>
                  <a:gd name="connsiteX536" fmla="*/ 1404329 w 1507008"/>
                  <a:gd name="connsiteY536" fmla="*/ 129713 h 129712"/>
                  <a:gd name="connsiteX537" fmla="*/ 1401307 w 1507008"/>
                  <a:gd name="connsiteY537" fmla="*/ 129713 h 129712"/>
                  <a:gd name="connsiteX538" fmla="*/ 1398284 w 1507008"/>
                  <a:gd name="connsiteY538" fmla="*/ 129713 h 129712"/>
                  <a:gd name="connsiteX539" fmla="*/ 1395274 w 1507008"/>
                  <a:gd name="connsiteY539" fmla="*/ 129713 h 129712"/>
                  <a:gd name="connsiteX540" fmla="*/ 1392252 w 1507008"/>
                  <a:gd name="connsiteY540" fmla="*/ 129713 h 129712"/>
                  <a:gd name="connsiteX541" fmla="*/ 1389229 w 1507008"/>
                  <a:gd name="connsiteY541" fmla="*/ 129713 h 129712"/>
                  <a:gd name="connsiteX542" fmla="*/ 1386206 w 1507008"/>
                  <a:gd name="connsiteY542" fmla="*/ 129713 h 129712"/>
                  <a:gd name="connsiteX543" fmla="*/ 1383184 w 1507008"/>
                  <a:gd name="connsiteY543" fmla="*/ 129713 h 129712"/>
                  <a:gd name="connsiteX544" fmla="*/ 1380161 w 1507008"/>
                  <a:gd name="connsiteY544" fmla="*/ 129713 h 129712"/>
                  <a:gd name="connsiteX545" fmla="*/ 1377151 w 1507008"/>
                  <a:gd name="connsiteY545" fmla="*/ 129713 h 129712"/>
                  <a:gd name="connsiteX546" fmla="*/ 1374129 w 1507008"/>
                  <a:gd name="connsiteY546" fmla="*/ 129713 h 129712"/>
                  <a:gd name="connsiteX547" fmla="*/ 1371106 w 1507008"/>
                  <a:gd name="connsiteY547" fmla="*/ 129713 h 129712"/>
                  <a:gd name="connsiteX548" fmla="*/ 1368083 w 1507008"/>
                  <a:gd name="connsiteY548" fmla="*/ 129713 h 129712"/>
                  <a:gd name="connsiteX549" fmla="*/ 1365074 w 1507008"/>
                  <a:gd name="connsiteY549" fmla="*/ 129713 h 129712"/>
                  <a:gd name="connsiteX550" fmla="*/ 1362051 w 1507008"/>
                  <a:gd name="connsiteY550" fmla="*/ 129713 h 129712"/>
                  <a:gd name="connsiteX551" fmla="*/ 1359028 w 1507008"/>
                  <a:gd name="connsiteY551" fmla="*/ 129713 h 129712"/>
                  <a:gd name="connsiteX552" fmla="*/ 1356006 w 1507008"/>
                  <a:gd name="connsiteY552" fmla="*/ 129713 h 129712"/>
                  <a:gd name="connsiteX553" fmla="*/ 1352983 w 1507008"/>
                  <a:gd name="connsiteY553" fmla="*/ 129713 h 129712"/>
                  <a:gd name="connsiteX554" fmla="*/ 1349960 w 1507008"/>
                  <a:gd name="connsiteY554" fmla="*/ 129713 h 129712"/>
                  <a:gd name="connsiteX555" fmla="*/ 1346951 w 1507008"/>
                  <a:gd name="connsiteY555" fmla="*/ 129713 h 129712"/>
                  <a:gd name="connsiteX556" fmla="*/ 1343928 w 1507008"/>
                  <a:gd name="connsiteY556" fmla="*/ 129713 h 129712"/>
                  <a:gd name="connsiteX557" fmla="*/ 1340905 w 1507008"/>
                  <a:gd name="connsiteY557" fmla="*/ 129713 h 129712"/>
                  <a:gd name="connsiteX558" fmla="*/ 1337883 w 1507008"/>
                  <a:gd name="connsiteY558" fmla="*/ 129713 h 129712"/>
                  <a:gd name="connsiteX559" fmla="*/ 1334860 w 1507008"/>
                  <a:gd name="connsiteY559" fmla="*/ 129713 h 129712"/>
                  <a:gd name="connsiteX560" fmla="*/ 1331850 w 1507008"/>
                  <a:gd name="connsiteY560" fmla="*/ 129713 h 129712"/>
                  <a:gd name="connsiteX561" fmla="*/ 1328828 w 1507008"/>
                  <a:gd name="connsiteY561" fmla="*/ 129713 h 129712"/>
                  <a:gd name="connsiteX562" fmla="*/ 1325805 w 1507008"/>
                  <a:gd name="connsiteY562" fmla="*/ 129713 h 129712"/>
                  <a:gd name="connsiteX563" fmla="*/ 1322782 w 1507008"/>
                  <a:gd name="connsiteY563" fmla="*/ 129713 h 129712"/>
                  <a:gd name="connsiteX564" fmla="*/ 1319773 w 1507008"/>
                  <a:gd name="connsiteY564" fmla="*/ 129713 h 129712"/>
                  <a:gd name="connsiteX565" fmla="*/ 1316750 w 1507008"/>
                  <a:gd name="connsiteY565" fmla="*/ 129713 h 129712"/>
                  <a:gd name="connsiteX566" fmla="*/ 1313727 w 1507008"/>
                  <a:gd name="connsiteY566" fmla="*/ 129713 h 129712"/>
                  <a:gd name="connsiteX567" fmla="*/ 1310705 w 1507008"/>
                  <a:gd name="connsiteY567" fmla="*/ 129713 h 129712"/>
                  <a:gd name="connsiteX568" fmla="*/ 1307682 w 1507008"/>
                  <a:gd name="connsiteY568" fmla="*/ 129713 h 129712"/>
                  <a:gd name="connsiteX569" fmla="*/ 1304660 w 1507008"/>
                  <a:gd name="connsiteY569" fmla="*/ 129713 h 129712"/>
                  <a:gd name="connsiteX570" fmla="*/ 1301650 w 1507008"/>
                  <a:gd name="connsiteY570" fmla="*/ 129713 h 129712"/>
                  <a:gd name="connsiteX571" fmla="*/ 1298627 w 1507008"/>
                  <a:gd name="connsiteY571" fmla="*/ 129713 h 129712"/>
                  <a:gd name="connsiteX572" fmla="*/ 1295605 w 1507008"/>
                  <a:gd name="connsiteY572" fmla="*/ 129713 h 129712"/>
                  <a:gd name="connsiteX573" fmla="*/ 1292582 w 1507008"/>
                  <a:gd name="connsiteY573" fmla="*/ 129713 h 129712"/>
                  <a:gd name="connsiteX574" fmla="*/ 1289572 w 1507008"/>
                  <a:gd name="connsiteY574" fmla="*/ 129713 h 129712"/>
                  <a:gd name="connsiteX575" fmla="*/ 1286549 w 1507008"/>
                  <a:gd name="connsiteY575" fmla="*/ 129713 h 129712"/>
                  <a:gd name="connsiteX576" fmla="*/ 1283527 w 1507008"/>
                  <a:gd name="connsiteY576" fmla="*/ 129713 h 129712"/>
                  <a:gd name="connsiteX577" fmla="*/ 1280504 w 1507008"/>
                  <a:gd name="connsiteY577" fmla="*/ 129713 h 129712"/>
                  <a:gd name="connsiteX578" fmla="*/ 1277482 w 1507008"/>
                  <a:gd name="connsiteY578" fmla="*/ 129713 h 129712"/>
                  <a:gd name="connsiteX579" fmla="*/ 1274472 w 1507008"/>
                  <a:gd name="connsiteY579" fmla="*/ 129713 h 129712"/>
                  <a:gd name="connsiteX580" fmla="*/ 1271449 w 1507008"/>
                  <a:gd name="connsiteY580" fmla="*/ 129713 h 129712"/>
                  <a:gd name="connsiteX581" fmla="*/ 1268427 w 1507008"/>
                  <a:gd name="connsiteY581" fmla="*/ 129713 h 129712"/>
                  <a:gd name="connsiteX582" fmla="*/ 1265404 w 1507008"/>
                  <a:gd name="connsiteY582" fmla="*/ 129713 h 129712"/>
                  <a:gd name="connsiteX583" fmla="*/ 1262381 w 1507008"/>
                  <a:gd name="connsiteY583" fmla="*/ 129713 h 129712"/>
                  <a:gd name="connsiteX584" fmla="*/ 1259359 w 1507008"/>
                  <a:gd name="connsiteY584" fmla="*/ 129713 h 129712"/>
                  <a:gd name="connsiteX585" fmla="*/ 1256349 w 1507008"/>
                  <a:gd name="connsiteY585" fmla="*/ 129713 h 129712"/>
                  <a:gd name="connsiteX586" fmla="*/ 1253326 w 1507008"/>
                  <a:gd name="connsiteY586" fmla="*/ 129713 h 129712"/>
                  <a:gd name="connsiteX587" fmla="*/ 1250304 w 1507008"/>
                  <a:gd name="connsiteY587" fmla="*/ 129713 h 129712"/>
                  <a:gd name="connsiteX588" fmla="*/ 1247281 w 1507008"/>
                  <a:gd name="connsiteY588" fmla="*/ 129713 h 129712"/>
                  <a:gd name="connsiteX589" fmla="*/ 1244271 w 1507008"/>
                  <a:gd name="connsiteY589" fmla="*/ 129713 h 129712"/>
                  <a:gd name="connsiteX590" fmla="*/ 1241249 w 1507008"/>
                  <a:gd name="connsiteY590" fmla="*/ 129713 h 129712"/>
                  <a:gd name="connsiteX591" fmla="*/ 1238226 w 1507008"/>
                  <a:gd name="connsiteY591" fmla="*/ 129713 h 129712"/>
                  <a:gd name="connsiteX592" fmla="*/ 1235203 w 1507008"/>
                  <a:gd name="connsiteY592" fmla="*/ 129713 h 129712"/>
                  <a:gd name="connsiteX593" fmla="*/ 1232181 w 1507008"/>
                  <a:gd name="connsiteY593" fmla="*/ 129713 h 129712"/>
                  <a:gd name="connsiteX594" fmla="*/ 1229158 w 1507008"/>
                  <a:gd name="connsiteY594" fmla="*/ 129713 h 129712"/>
                  <a:gd name="connsiteX595" fmla="*/ 1226148 w 1507008"/>
                  <a:gd name="connsiteY595" fmla="*/ 129713 h 129712"/>
                  <a:gd name="connsiteX596" fmla="*/ 1223126 w 1507008"/>
                  <a:gd name="connsiteY596" fmla="*/ 129713 h 129712"/>
                  <a:gd name="connsiteX597" fmla="*/ 1220103 w 1507008"/>
                  <a:gd name="connsiteY597" fmla="*/ 129713 h 129712"/>
                  <a:gd name="connsiteX598" fmla="*/ 1217080 w 1507008"/>
                  <a:gd name="connsiteY598" fmla="*/ 129713 h 129712"/>
                  <a:gd name="connsiteX599" fmla="*/ 1214071 w 1507008"/>
                  <a:gd name="connsiteY599" fmla="*/ 129713 h 129712"/>
                  <a:gd name="connsiteX600" fmla="*/ 1211048 w 1507008"/>
                  <a:gd name="connsiteY600" fmla="*/ 129713 h 129712"/>
                  <a:gd name="connsiteX601" fmla="*/ 1208025 w 1507008"/>
                  <a:gd name="connsiteY601" fmla="*/ 129713 h 129712"/>
                  <a:gd name="connsiteX602" fmla="*/ 1205003 w 1507008"/>
                  <a:gd name="connsiteY602" fmla="*/ 129713 h 129712"/>
                  <a:gd name="connsiteX603" fmla="*/ 1201980 w 1507008"/>
                  <a:gd name="connsiteY603" fmla="*/ 129713 h 129712"/>
                  <a:gd name="connsiteX604" fmla="*/ 1198970 w 1507008"/>
                  <a:gd name="connsiteY604" fmla="*/ 129713 h 129712"/>
                  <a:gd name="connsiteX605" fmla="*/ 1195948 w 1507008"/>
                  <a:gd name="connsiteY605" fmla="*/ 129713 h 129712"/>
                  <a:gd name="connsiteX606" fmla="*/ 1192925 w 1507008"/>
                  <a:gd name="connsiteY606" fmla="*/ 129713 h 129712"/>
                  <a:gd name="connsiteX607" fmla="*/ 1189902 w 1507008"/>
                  <a:gd name="connsiteY607" fmla="*/ 129713 h 129712"/>
                  <a:gd name="connsiteX608" fmla="*/ 1186880 w 1507008"/>
                  <a:gd name="connsiteY608" fmla="*/ 129713 h 129712"/>
                  <a:gd name="connsiteX609" fmla="*/ 1183857 w 1507008"/>
                  <a:gd name="connsiteY609" fmla="*/ 129713 h 129712"/>
                  <a:gd name="connsiteX610" fmla="*/ 1180847 w 1507008"/>
                  <a:gd name="connsiteY610" fmla="*/ 129713 h 129712"/>
                  <a:gd name="connsiteX611" fmla="*/ 1177825 w 1507008"/>
                  <a:gd name="connsiteY611" fmla="*/ 129713 h 129712"/>
                  <a:gd name="connsiteX612" fmla="*/ 1174802 w 1507008"/>
                  <a:gd name="connsiteY612" fmla="*/ 129713 h 129712"/>
                  <a:gd name="connsiteX613" fmla="*/ 1171780 w 1507008"/>
                  <a:gd name="connsiteY613" fmla="*/ 129713 h 129712"/>
                  <a:gd name="connsiteX614" fmla="*/ 1168770 w 1507008"/>
                  <a:gd name="connsiteY614" fmla="*/ 129713 h 129712"/>
                  <a:gd name="connsiteX615" fmla="*/ 1165747 w 1507008"/>
                  <a:gd name="connsiteY615" fmla="*/ 129713 h 129712"/>
                  <a:gd name="connsiteX616" fmla="*/ 1162724 w 1507008"/>
                  <a:gd name="connsiteY616" fmla="*/ 129713 h 129712"/>
                  <a:gd name="connsiteX617" fmla="*/ 1159702 w 1507008"/>
                  <a:gd name="connsiteY617" fmla="*/ 129713 h 129712"/>
                  <a:gd name="connsiteX618" fmla="*/ 1156679 w 1507008"/>
                  <a:gd name="connsiteY618" fmla="*/ 129713 h 129712"/>
                  <a:gd name="connsiteX619" fmla="*/ 1153657 w 1507008"/>
                  <a:gd name="connsiteY619" fmla="*/ 129713 h 129712"/>
                  <a:gd name="connsiteX620" fmla="*/ 1150647 w 1507008"/>
                  <a:gd name="connsiteY620" fmla="*/ 129713 h 129712"/>
                  <a:gd name="connsiteX621" fmla="*/ 1147624 w 1507008"/>
                  <a:gd name="connsiteY621" fmla="*/ 129713 h 129712"/>
                  <a:gd name="connsiteX622" fmla="*/ 1144602 w 1507008"/>
                  <a:gd name="connsiteY622" fmla="*/ 129713 h 129712"/>
                  <a:gd name="connsiteX623" fmla="*/ 1141579 w 1507008"/>
                  <a:gd name="connsiteY623" fmla="*/ 129713 h 129712"/>
                  <a:gd name="connsiteX624" fmla="*/ 1138569 w 1507008"/>
                  <a:gd name="connsiteY624" fmla="*/ 129713 h 129712"/>
                  <a:gd name="connsiteX625" fmla="*/ 1135546 w 1507008"/>
                  <a:gd name="connsiteY625" fmla="*/ 129713 h 129712"/>
                  <a:gd name="connsiteX626" fmla="*/ 1132524 w 1507008"/>
                  <a:gd name="connsiteY626" fmla="*/ 129713 h 129712"/>
                  <a:gd name="connsiteX627" fmla="*/ 1129501 w 1507008"/>
                  <a:gd name="connsiteY627" fmla="*/ 129713 h 129712"/>
                  <a:gd name="connsiteX628" fmla="*/ 1126479 w 1507008"/>
                  <a:gd name="connsiteY628" fmla="*/ 129713 h 129712"/>
                  <a:gd name="connsiteX629" fmla="*/ 1123469 w 1507008"/>
                  <a:gd name="connsiteY629" fmla="*/ 129713 h 129712"/>
                  <a:gd name="connsiteX630" fmla="*/ 1120446 w 1507008"/>
                  <a:gd name="connsiteY630" fmla="*/ 129713 h 129712"/>
                  <a:gd name="connsiteX631" fmla="*/ 1117424 w 1507008"/>
                  <a:gd name="connsiteY631" fmla="*/ 129713 h 129712"/>
                  <a:gd name="connsiteX632" fmla="*/ 1114401 w 1507008"/>
                  <a:gd name="connsiteY632" fmla="*/ 129713 h 129712"/>
                  <a:gd name="connsiteX633" fmla="*/ 1111378 w 1507008"/>
                  <a:gd name="connsiteY633" fmla="*/ 129713 h 129712"/>
                  <a:gd name="connsiteX634" fmla="*/ 1108356 w 1507008"/>
                  <a:gd name="connsiteY634" fmla="*/ 129713 h 129712"/>
                  <a:gd name="connsiteX635" fmla="*/ 1105346 w 1507008"/>
                  <a:gd name="connsiteY635" fmla="*/ 129713 h 129712"/>
                  <a:gd name="connsiteX636" fmla="*/ 1102323 w 1507008"/>
                  <a:gd name="connsiteY636" fmla="*/ 129713 h 129712"/>
                  <a:gd name="connsiteX637" fmla="*/ 1099301 w 1507008"/>
                  <a:gd name="connsiteY637" fmla="*/ 129713 h 129712"/>
                  <a:gd name="connsiteX638" fmla="*/ 1096278 w 1507008"/>
                  <a:gd name="connsiteY638" fmla="*/ 129713 h 129712"/>
                  <a:gd name="connsiteX639" fmla="*/ 1093268 w 1507008"/>
                  <a:gd name="connsiteY639" fmla="*/ 129713 h 129712"/>
                  <a:gd name="connsiteX640" fmla="*/ 1090246 w 1507008"/>
                  <a:gd name="connsiteY640" fmla="*/ 129713 h 129712"/>
                  <a:gd name="connsiteX641" fmla="*/ 1087223 w 1507008"/>
                  <a:gd name="connsiteY641" fmla="*/ 129713 h 129712"/>
                  <a:gd name="connsiteX642" fmla="*/ 1084202 w 1507008"/>
                  <a:gd name="connsiteY642" fmla="*/ 129713 h 129712"/>
                  <a:gd name="connsiteX643" fmla="*/ 1081182 w 1507008"/>
                  <a:gd name="connsiteY643" fmla="*/ 129713 h 129712"/>
                  <a:gd name="connsiteX644" fmla="*/ 1078161 w 1507008"/>
                  <a:gd name="connsiteY644" fmla="*/ 129713 h 129712"/>
                  <a:gd name="connsiteX645" fmla="*/ 1075141 w 1507008"/>
                  <a:gd name="connsiteY645" fmla="*/ 129713 h 129712"/>
                  <a:gd name="connsiteX646" fmla="*/ 1072121 w 1507008"/>
                  <a:gd name="connsiteY646" fmla="*/ 129713 h 129712"/>
                  <a:gd name="connsiteX647" fmla="*/ 1069101 w 1507008"/>
                  <a:gd name="connsiteY647" fmla="*/ 129713 h 129712"/>
                  <a:gd name="connsiteX648" fmla="*/ 1066081 w 1507008"/>
                  <a:gd name="connsiteY648" fmla="*/ 129713 h 129712"/>
                  <a:gd name="connsiteX649" fmla="*/ 1063061 w 1507008"/>
                  <a:gd name="connsiteY649" fmla="*/ 129713 h 129712"/>
                  <a:gd name="connsiteX650" fmla="*/ 1060041 w 1507008"/>
                  <a:gd name="connsiteY650" fmla="*/ 129713 h 129712"/>
                  <a:gd name="connsiteX651" fmla="*/ 1057021 w 1507008"/>
                  <a:gd name="connsiteY651" fmla="*/ 129713 h 129712"/>
                  <a:gd name="connsiteX652" fmla="*/ 1054001 w 1507008"/>
                  <a:gd name="connsiteY652" fmla="*/ 129713 h 129712"/>
                  <a:gd name="connsiteX653" fmla="*/ 1050981 w 1507008"/>
                  <a:gd name="connsiteY653" fmla="*/ 129713 h 129712"/>
                  <a:gd name="connsiteX654" fmla="*/ 1047961 w 1507008"/>
                  <a:gd name="connsiteY654" fmla="*/ 129713 h 129712"/>
                  <a:gd name="connsiteX655" fmla="*/ 1044941 w 1507008"/>
                  <a:gd name="connsiteY655" fmla="*/ 129713 h 129712"/>
                  <a:gd name="connsiteX656" fmla="*/ 1041921 w 1507008"/>
                  <a:gd name="connsiteY656" fmla="*/ 129713 h 129712"/>
                  <a:gd name="connsiteX657" fmla="*/ 1038901 w 1507008"/>
                  <a:gd name="connsiteY657" fmla="*/ 129713 h 129712"/>
                  <a:gd name="connsiteX658" fmla="*/ 1035881 w 1507008"/>
                  <a:gd name="connsiteY658" fmla="*/ 129713 h 129712"/>
                  <a:gd name="connsiteX659" fmla="*/ 1032861 w 1507008"/>
                  <a:gd name="connsiteY659" fmla="*/ 129713 h 129712"/>
                  <a:gd name="connsiteX660" fmla="*/ 1029840 w 1507008"/>
                  <a:gd name="connsiteY660" fmla="*/ 129713 h 129712"/>
                  <a:gd name="connsiteX661" fmla="*/ 1026820 w 1507008"/>
                  <a:gd name="connsiteY661" fmla="*/ 129713 h 129712"/>
                  <a:gd name="connsiteX662" fmla="*/ 1023800 w 1507008"/>
                  <a:gd name="connsiteY662" fmla="*/ 129713 h 129712"/>
                  <a:gd name="connsiteX663" fmla="*/ 1020780 w 1507008"/>
                  <a:gd name="connsiteY663" fmla="*/ 129713 h 129712"/>
                  <a:gd name="connsiteX664" fmla="*/ 1017760 w 1507008"/>
                  <a:gd name="connsiteY664" fmla="*/ 129713 h 129712"/>
                  <a:gd name="connsiteX665" fmla="*/ 1014740 w 1507008"/>
                  <a:gd name="connsiteY665" fmla="*/ 129713 h 129712"/>
                  <a:gd name="connsiteX666" fmla="*/ 1011720 w 1507008"/>
                  <a:gd name="connsiteY666" fmla="*/ 129713 h 129712"/>
                  <a:gd name="connsiteX667" fmla="*/ 1008700 w 1507008"/>
                  <a:gd name="connsiteY667" fmla="*/ 129713 h 129712"/>
                  <a:gd name="connsiteX668" fmla="*/ 1005680 w 1507008"/>
                  <a:gd name="connsiteY668" fmla="*/ 129713 h 129712"/>
                  <a:gd name="connsiteX669" fmla="*/ 1002660 w 1507008"/>
                  <a:gd name="connsiteY669" fmla="*/ 129713 h 129712"/>
                  <a:gd name="connsiteX670" fmla="*/ 999640 w 1507008"/>
                  <a:gd name="connsiteY670" fmla="*/ 129713 h 129712"/>
                  <a:gd name="connsiteX671" fmla="*/ 996620 w 1507008"/>
                  <a:gd name="connsiteY671" fmla="*/ 129713 h 129712"/>
                  <a:gd name="connsiteX672" fmla="*/ 993600 w 1507008"/>
                  <a:gd name="connsiteY672" fmla="*/ 129713 h 129712"/>
                  <a:gd name="connsiteX673" fmla="*/ 990580 w 1507008"/>
                  <a:gd name="connsiteY673" fmla="*/ 129713 h 129712"/>
                  <a:gd name="connsiteX674" fmla="*/ 987560 w 1507008"/>
                  <a:gd name="connsiteY674" fmla="*/ 129713 h 129712"/>
                  <a:gd name="connsiteX675" fmla="*/ 984540 w 1507008"/>
                  <a:gd name="connsiteY675" fmla="*/ 129713 h 129712"/>
                  <a:gd name="connsiteX676" fmla="*/ 981520 w 1507008"/>
                  <a:gd name="connsiteY676" fmla="*/ 129713 h 129712"/>
                  <a:gd name="connsiteX677" fmla="*/ 978500 w 1507008"/>
                  <a:gd name="connsiteY677" fmla="*/ 129713 h 129712"/>
                  <a:gd name="connsiteX678" fmla="*/ 975479 w 1507008"/>
                  <a:gd name="connsiteY678" fmla="*/ 129713 h 129712"/>
                  <a:gd name="connsiteX679" fmla="*/ 972459 w 1507008"/>
                  <a:gd name="connsiteY679" fmla="*/ 129713 h 129712"/>
                  <a:gd name="connsiteX680" fmla="*/ 969439 w 1507008"/>
                  <a:gd name="connsiteY680" fmla="*/ 129713 h 129712"/>
                  <a:gd name="connsiteX681" fmla="*/ 966419 w 1507008"/>
                  <a:gd name="connsiteY681" fmla="*/ 129713 h 129712"/>
                  <a:gd name="connsiteX682" fmla="*/ 963399 w 1507008"/>
                  <a:gd name="connsiteY682" fmla="*/ 129713 h 129712"/>
                  <a:gd name="connsiteX683" fmla="*/ 960379 w 1507008"/>
                  <a:gd name="connsiteY683" fmla="*/ 129713 h 129712"/>
                  <a:gd name="connsiteX684" fmla="*/ 957359 w 1507008"/>
                  <a:gd name="connsiteY684" fmla="*/ 129713 h 129712"/>
                  <a:gd name="connsiteX685" fmla="*/ 954339 w 1507008"/>
                  <a:gd name="connsiteY685" fmla="*/ 129713 h 129712"/>
                  <a:gd name="connsiteX686" fmla="*/ 951319 w 1507008"/>
                  <a:gd name="connsiteY686" fmla="*/ 129713 h 129712"/>
                  <a:gd name="connsiteX687" fmla="*/ 948299 w 1507008"/>
                  <a:gd name="connsiteY687" fmla="*/ 129713 h 129712"/>
                  <a:gd name="connsiteX688" fmla="*/ 945279 w 1507008"/>
                  <a:gd name="connsiteY688" fmla="*/ 129713 h 129712"/>
                  <a:gd name="connsiteX689" fmla="*/ 942259 w 1507008"/>
                  <a:gd name="connsiteY689" fmla="*/ 129713 h 129712"/>
                  <a:gd name="connsiteX690" fmla="*/ 939239 w 1507008"/>
                  <a:gd name="connsiteY690" fmla="*/ 129713 h 129712"/>
                  <a:gd name="connsiteX691" fmla="*/ 936219 w 1507008"/>
                  <a:gd name="connsiteY691" fmla="*/ 129713 h 129712"/>
                  <a:gd name="connsiteX692" fmla="*/ 933199 w 1507008"/>
                  <a:gd name="connsiteY692" fmla="*/ 129713 h 129712"/>
                  <a:gd name="connsiteX693" fmla="*/ 930179 w 1507008"/>
                  <a:gd name="connsiteY693" fmla="*/ 129713 h 129712"/>
                  <a:gd name="connsiteX694" fmla="*/ 927158 w 1507008"/>
                  <a:gd name="connsiteY694" fmla="*/ 129713 h 129712"/>
                  <a:gd name="connsiteX695" fmla="*/ 924138 w 1507008"/>
                  <a:gd name="connsiteY695" fmla="*/ 129713 h 129712"/>
                  <a:gd name="connsiteX696" fmla="*/ 921118 w 1507008"/>
                  <a:gd name="connsiteY696" fmla="*/ 129713 h 129712"/>
                  <a:gd name="connsiteX697" fmla="*/ 918098 w 1507008"/>
                  <a:gd name="connsiteY697" fmla="*/ 129713 h 129712"/>
                  <a:gd name="connsiteX698" fmla="*/ 915078 w 1507008"/>
                  <a:gd name="connsiteY698" fmla="*/ 129713 h 129712"/>
                  <a:gd name="connsiteX699" fmla="*/ 912058 w 1507008"/>
                  <a:gd name="connsiteY699" fmla="*/ 129713 h 129712"/>
                  <a:gd name="connsiteX700" fmla="*/ 909038 w 1507008"/>
                  <a:gd name="connsiteY700" fmla="*/ 129713 h 129712"/>
                  <a:gd name="connsiteX701" fmla="*/ 906018 w 1507008"/>
                  <a:gd name="connsiteY701" fmla="*/ 129713 h 129712"/>
                  <a:gd name="connsiteX702" fmla="*/ 902998 w 1507008"/>
                  <a:gd name="connsiteY702" fmla="*/ 129713 h 129712"/>
                  <a:gd name="connsiteX703" fmla="*/ 899978 w 1507008"/>
                  <a:gd name="connsiteY703" fmla="*/ 129713 h 129712"/>
                  <a:gd name="connsiteX704" fmla="*/ 896958 w 1507008"/>
                  <a:gd name="connsiteY704" fmla="*/ 129713 h 129712"/>
                  <a:gd name="connsiteX705" fmla="*/ 893938 w 1507008"/>
                  <a:gd name="connsiteY705" fmla="*/ 129713 h 129712"/>
                  <a:gd name="connsiteX706" fmla="*/ 890918 w 1507008"/>
                  <a:gd name="connsiteY706" fmla="*/ 129713 h 129712"/>
                  <a:gd name="connsiteX707" fmla="*/ 887898 w 1507008"/>
                  <a:gd name="connsiteY707" fmla="*/ 129713 h 129712"/>
                  <a:gd name="connsiteX708" fmla="*/ 884878 w 1507008"/>
                  <a:gd name="connsiteY708" fmla="*/ 129713 h 129712"/>
                  <a:gd name="connsiteX709" fmla="*/ 881858 w 1507008"/>
                  <a:gd name="connsiteY709" fmla="*/ 129713 h 129712"/>
                  <a:gd name="connsiteX710" fmla="*/ 878837 w 1507008"/>
                  <a:gd name="connsiteY710" fmla="*/ 129713 h 129712"/>
                  <a:gd name="connsiteX711" fmla="*/ 875817 w 1507008"/>
                  <a:gd name="connsiteY711" fmla="*/ 129713 h 129712"/>
                  <a:gd name="connsiteX712" fmla="*/ 872797 w 1507008"/>
                  <a:gd name="connsiteY712" fmla="*/ 129713 h 129712"/>
                  <a:gd name="connsiteX713" fmla="*/ 869777 w 1507008"/>
                  <a:gd name="connsiteY713" fmla="*/ 129713 h 129712"/>
                  <a:gd name="connsiteX714" fmla="*/ 866757 w 1507008"/>
                  <a:gd name="connsiteY714" fmla="*/ 129713 h 129712"/>
                  <a:gd name="connsiteX715" fmla="*/ 863737 w 1507008"/>
                  <a:gd name="connsiteY715" fmla="*/ 129713 h 129712"/>
                  <a:gd name="connsiteX716" fmla="*/ 860717 w 1507008"/>
                  <a:gd name="connsiteY716" fmla="*/ 129713 h 129712"/>
                  <a:gd name="connsiteX717" fmla="*/ 857697 w 1507008"/>
                  <a:gd name="connsiteY717" fmla="*/ 129713 h 129712"/>
                  <a:gd name="connsiteX718" fmla="*/ 854677 w 1507008"/>
                  <a:gd name="connsiteY718" fmla="*/ 129713 h 129712"/>
                  <a:gd name="connsiteX719" fmla="*/ 851657 w 1507008"/>
                  <a:gd name="connsiteY719" fmla="*/ 129713 h 129712"/>
                  <a:gd name="connsiteX720" fmla="*/ 848637 w 1507008"/>
                  <a:gd name="connsiteY720" fmla="*/ 129713 h 129712"/>
                  <a:gd name="connsiteX721" fmla="*/ 845617 w 1507008"/>
                  <a:gd name="connsiteY721" fmla="*/ 129713 h 129712"/>
                  <a:gd name="connsiteX722" fmla="*/ 842597 w 1507008"/>
                  <a:gd name="connsiteY722" fmla="*/ 129713 h 129712"/>
                  <a:gd name="connsiteX723" fmla="*/ 839577 w 1507008"/>
                  <a:gd name="connsiteY723" fmla="*/ 129713 h 129712"/>
                  <a:gd name="connsiteX724" fmla="*/ 836557 w 1507008"/>
                  <a:gd name="connsiteY724" fmla="*/ 129713 h 129712"/>
                  <a:gd name="connsiteX725" fmla="*/ 833537 w 1507008"/>
                  <a:gd name="connsiteY725" fmla="*/ 129713 h 129712"/>
                  <a:gd name="connsiteX726" fmla="*/ 830517 w 1507008"/>
                  <a:gd name="connsiteY726" fmla="*/ 129713 h 129712"/>
                  <a:gd name="connsiteX727" fmla="*/ 827497 w 1507008"/>
                  <a:gd name="connsiteY727" fmla="*/ 129713 h 129712"/>
                  <a:gd name="connsiteX728" fmla="*/ 824476 w 1507008"/>
                  <a:gd name="connsiteY728" fmla="*/ 129713 h 129712"/>
                  <a:gd name="connsiteX729" fmla="*/ 821456 w 1507008"/>
                  <a:gd name="connsiteY729" fmla="*/ 129713 h 129712"/>
                  <a:gd name="connsiteX730" fmla="*/ 818436 w 1507008"/>
                  <a:gd name="connsiteY730" fmla="*/ 129713 h 129712"/>
                  <a:gd name="connsiteX731" fmla="*/ 815416 w 1507008"/>
                  <a:gd name="connsiteY731" fmla="*/ 129713 h 129712"/>
                  <a:gd name="connsiteX732" fmla="*/ 812396 w 1507008"/>
                  <a:gd name="connsiteY732" fmla="*/ 129713 h 129712"/>
                  <a:gd name="connsiteX733" fmla="*/ 809376 w 1507008"/>
                  <a:gd name="connsiteY733" fmla="*/ 129713 h 129712"/>
                  <a:gd name="connsiteX734" fmla="*/ 806356 w 1507008"/>
                  <a:gd name="connsiteY734" fmla="*/ 129713 h 129712"/>
                  <a:gd name="connsiteX735" fmla="*/ 803336 w 1507008"/>
                  <a:gd name="connsiteY735" fmla="*/ 129713 h 129712"/>
                  <a:gd name="connsiteX736" fmla="*/ 800316 w 1507008"/>
                  <a:gd name="connsiteY736" fmla="*/ 129713 h 129712"/>
                  <a:gd name="connsiteX737" fmla="*/ 797296 w 1507008"/>
                  <a:gd name="connsiteY737" fmla="*/ 129713 h 129712"/>
                  <a:gd name="connsiteX738" fmla="*/ 794276 w 1507008"/>
                  <a:gd name="connsiteY738" fmla="*/ 129713 h 129712"/>
                  <a:gd name="connsiteX739" fmla="*/ 791256 w 1507008"/>
                  <a:gd name="connsiteY739" fmla="*/ 129713 h 129712"/>
                  <a:gd name="connsiteX740" fmla="*/ 788236 w 1507008"/>
                  <a:gd name="connsiteY740" fmla="*/ 129713 h 129712"/>
                  <a:gd name="connsiteX741" fmla="*/ 785216 w 1507008"/>
                  <a:gd name="connsiteY741" fmla="*/ 129713 h 129712"/>
                  <a:gd name="connsiteX742" fmla="*/ 782196 w 1507008"/>
                  <a:gd name="connsiteY742" fmla="*/ 129713 h 129712"/>
                  <a:gd name="connsiteX743" fmla="*/ 779176 w 1507008"/>
                  <a:gd name="connsiteY743" fmla="*/ 129713 h 129712"/>
                  <a:gd name="connsiteX744" fmla="*/ 776155 w 1507008"/>
                  <a:gd name="connsiteY744" fmla="*/ 129713 h 129712"/>
                  <a:gd name="connsiteX745" fmla="*/ 773135 w 1507008"/>
                  <a:gd name="connsiteY745" fmla="*/ 129713 h 129712"/>
                  <a:gd name="connsiteX746" fmla="*/ 770115 w 1507008"/>
                  <a:gd name="connsiteY746" fmla="*/ 129713 h 129712"/>
                  <a:gd name="connsiteX747" fmla="*/ 767095 w 1507008"/>
                  <a:gd name="connsiteY747" fmla="*/ 129713 h 129712"/>
                  <a:gd name="connsiteX748" fmla="*/ 764075 w 1507008"/>
                  <a:gd name="connsiteY748" fmla="*/ 129713 h 129712"/>
                  <a:gd name="connsiteX749" fmla="*/ 761055 w 1507008"/>
                  <a:gd name="connsiteY749" fmla="*/ 129713 h 129712"/>
                  <a:gd name="connsiteX750" fmla="*/ 758035 w 1507008"/>
                  <a:gd name="connsiteY750" fmla="*/ 129713 h 129712"/>
                  <a:gd name="connsiteX751" fmla="*/ 755015 w 1507008"/>
                  <a:gd name="connsiteY751" fmla="*/ 129713 h 129712"/>
                  <a:gd name="connsiteX752" fmla="*/ 751995 w 1507008"/>
                  <a:gd name="connsiteY752" fmla="*/ 129713 h 129712"/>
                  <a:gd name="connsiteX753" fmla="*/ 748975 w 1507008"/>
                  <a:gd name="connsiteY753" fmla="*/ 129713 h 129712"/>
                  <a:gd name="connsiteX754" fmla="*/ 745955 w 1507008"/>
                  <a:gd name="connsiteY754" fmla="*/ 129713 h 129712"/>
                  <a:gd name="connsiteX755" fmla="*/ 742935 w 1507008"/>
                  <a:gd name="connsiteY755" fmla="*/ 129713 h 129712"/>
                  <a:gd name="connsiteX756" fmla="*/ 739915 w 1507008"/>
                  <a:gd name="connsiteY756" fmla="*/ 129713 h 129712"/>
                  <a:gd name="connsiteX757" fmla="*/ 736895 w 1507008"/>
                  <a:gd name="connsiteY757" fmla="*/ 129713 h 129712"/>
                  <a:gd name="connsiteX758" fmla="*/ 733875 w 1507008"/>
                  <a:gd name="connsiteY758" fmla="*/ 129713 h 129712"/>
                  <a:gd name="connsiteX759" fmla="*/ 730855 w 1507008"/>
                  <a:gd name="connsiteY759" fmla="*/ 129713 h 129712"/>
                  <a:gd name="connsiteX760" fmla="*/ 727834 w 1507008"/>
                  <a:gd name="connsiteY760" fmla="*/ 129713 h 129712"/>
                  <a:gd name="connsiteX761" fmla="*/ 724814 w 1507008"/>
                  <a:gd name="connsiteY761" fmla="*/ 129713 h 129712"/>
                  <a:gd name="connsiteX762" fmla="*/ 721794 w 1507008"/>
                  <a:gd name="connsiteY762" fmla="*/ 129713 h 129712"/>
                  <a:gd name="connsiteX763" fmla="*/ 718774 w 1507008"/>
                  <a:gd name="connsiteY763" fmla="*/ 129713 h 129712"/>
                  <a:gd name="connsiteX764" fmla="*/ 715754 w 1507008"/>
                  <a:gd name="connsiteY764" fmla="*/ 129713 h 129712"/>
                  <a:gd name="connsiteX765" fmla="*/ 712734 w 1507008"/>
                  <a:gd name="connsiteY765" fmla="*/ 129713 h 129712"/>
                  <a:gd name="connsiteX766" fmla="*/ 709714 w 1507008"/>
                  <a:gd name="connsiteY766" fmla="*/ 129713 h 129712"/>
                  <a:gd name="connsiteX767" fmla="*/ 706694 w 1507008"/>
                  <a:gd name="connsiteY767" fmla="*/ 129713 h 129712"/>
                  <a:gd name="connsiteX768" fmla="*/ 703674 w 1507008"/>
                  <a:gd name="connsiteY768" fmla="*/ 129713 h 129712"/>
                  <a:gd name="connsiteX769" fmla="*/ 700654 w 1507008"/>
                  <a:gd name="connsiteY769" fmla="*/ 129713 h 129712"/>
                  <a:gd name="connsiteX770" fmla="*/ 697634 w 1507008"/>
                  <a:gd name="connsiteY770" fmla="*/ 129713 h 129712"/>
                  <a:gd name="connsiteX771" fmla="*/ 694614 w 1507008"/>
                  <a:gd name="connsiteY771" fmla="*/ 129713 h 129712"/>
                  <a:gd name="connsiteX772" fmla="*/ 691594 w 1507008"/>
                  <a:gd name="connsiteY772" fmla="*/ 129713 h 129712"/>
                  <a:gd name="connsiteX773" fmla="*/ 688574 w 1507008"/>
                  <a:gd name="connsiteY773" fmla="*/ 129713 h 129712"/>
                  <a:gd name="connsiteX774" fmla="*/ 685554 w 1507008"/>
                  <a:gd name="connsiteY774" fmla="*/ 129713 h 129712"/>
                  <a:gd name="connsiteX775" fmla="*/ 682534 w 1507008"/>
                  <a:gd name="connsiteY775" fmla="*/ 129713 h 129712"/>
                  <a:gd name="connsiteX776" fmla="*/ 679513 w 1507008"/>
                  <a:gd name="connsiteY776" fmla="*/ 129713 h 129712"/>
                  <a:gd name="connsiteX777" fmla="*/ 676493 w 1507008"/>
                  <a:gd name="connsiteY777" fmla="*/ 129713 h 129712"/>
                  <a:gd name="connsiteX778" fmla="*/ 673473 w 1507008"/>
                  <a:gd name="connsiteY778" fmla="*/ 129713 h 129712"/>
                  <a:gd name="connsiteX779" fmla="*/ 670453 w 1507008"/>
                  <a:gd name="connsiteY779" fmla="*/ 129713 h 129712"/>
                  <a:gd name="connsiteX780" fmla="*/ 667433 w 1507008"/>
                  <a:gd name="connsiteY780" fmla="*/ 129713 h 129712"/>
                  <a:gd name="connsiteX781" fmla="*/ 664413 w 1507008"/>
                  <a:gd name="connsiteY781" fmla="*/ 129713 h 129712"/>
                  <a:gd name="connsiteX782" fmla="*/ 661393 w 1507008"/>
                  <a:gd name="connsiteY782" fmla="*/ 129713 h 129712"/>
                  <a:gd name="connsiteX783" fmla="*/ 658373 w 1507008"/>
                  <a:gd name="connsiteY783" fmla="*/ 129713 h 129712"/>
                  <a:gd name="connsiteX784" fmla="*/ 655353 w 1507008"/>
                  <a:gd name="connsiteY784" fmla="*/ 129713 h 129712"/>
                  <a:gd name="connsiteX785" fmla="*/ 652333 w 1507008"/>
                  <a:gd name="connsiteY785" fmla="*/ 129713 h 129712"/>
                  <a:gd name="connsiteX786" fmla="*/ 649313 w 1507008"/>
                  <a:gd name="connsiteY786" fmla="*/ 129713 h 129712"/>
                  <a:gd name="connsiteX787" fmla="*/ 646293 w 1507008"/>
                  <a:gd name="connsiteY787" fmla="*/ 129713 h 129712"/>
                  <a:gd name="connsiteX788" fmla="*/ 643273 w 1507008"/>
                  <a:gd name="connsiteY788" fmla="*/ 129713 h 129712"/>
                  <a:gd name="connsiteX789" fmla="*/ 640253 w 1507008"/>
                  <a:gd name="connsiteY789" fmla="*/ 129713 h 129712"/>
                  <a:gd name="connsiteX790" fmla="*/ 637233 w 1507008"/>
                  <a:gd name="connsiteY790" fmla="*/ 129713 h 129712"/>
                  <a:gd name="connsiteX791" fmla="*/ 634213 w 1507008"/>
                  <a:gd name="connsiteY791" fmla="*/ 129713 h 129712"/>
                  <a:gd name="connsiteX792" fmla="*/ 631193 w 1507008"/>
                  <a:gd name="connsiteY792" fmla="*/ 129713 h 129712"/>
                  <a:gd name="connsiteX793" fmla="*/ 628173 w 1507008"/>
                  <a:gd name="connsiteY793" fmla="*/ 129713 h 129712"/>
                  <a:gd name="connsiteX794" fmla="*/ 625152 w 1507008"/>
                  <a:gd name="connsiteY794" fmla="*/ 129713 h 129712"/>
                  <a:gd name="connsiteX795" fmla="*/ 622132 w 1507008"/>
                  <a:gd name="connsiteY795" fmla="*/ 129713 h 129712"/>
                  <a:gd name="connsiteX796" fmla="*/ 619112 w 1507008"/>
                  <a:gd name="connsiteY796" fmla="*/ 129713 h 129712"/>
                  <a:gd name="connsiteX797" fmla="*/ 616092 w 1507008"/>
                  <a:gd name="connsiteY797" fmla="*/ 129713 h 129712"/>
                  <a:gd name="connsiteX798" fmla="*/ 613072 w 1507008"/>
                  <a:gd name="connsiteY798" fmla="*/ 129713 h 129712"/>
                  <a:gd name="connsiteX799" fmla="*/ 610052 w 1507008"/>
                  <a:gd name="connsiteY799" fmla="*/ 129713 h 129712"/>
                  <a:gd name="connsiteX800" fmla="*/ 607032 w 1507008"/>
                  <a:gd name="connsiteY800" fmla="*/ 129713 h 129712"/>
                  <a:gd name="connsiteX801" fmla="*/ 604012 w 1507008"/>
                  <a:gd name="connsiteY801" fmla="*/ 129713 h 129712"/>
                  <a:gd name="connsiteX802" fmla="*/ 600992 w 1507008"/>
                  <a:gd name="connsiteY802" fmla="*/ 129713 h 129712"/>
                  <a:gd name="connsiteX803" fmla="*/ 597972 w 1507008"/>
                  <a:gd name="connsiteY803" fmla="*/ 129713 h 129712"/>
                  <a:gd name="connsiteX804" fmla="*/ 594952 w 1507008"/>
                  <a:gd name="connsiteY804" fmla="*/ 129713 h 129712"/>
                  <a:gd name="connsiteX805" fmla="*/ 591932 w 1507008"/>
                  <a:gd name="connsiteY805" fmla="*/ 129713 h 129712"/>
                  <a:gd name="connsiteX806" fmla="*/ 588912 w 1507008"/>
                  <a:gd name="connsiteY806" fmla="*/ 129713 h 129712"/>
                  <a:gd name="connsiteX807" fmla="*/ 585892 w 1507008"/>
                  <a:gd name="connsiteY807" fmla="*/ 129713 h 129712"/>
                  <a:gd name="connsiteX808" fmla="*/ 582872 w 1507008"/>
                  <a:gd name="connsiteY808" fmla="*/ 129713 h 129712"/>
                  <a:gd name="connsiteX809" fmla="*/ 579852 w 1507008"/>
                  <a:gd name="connsiteY809" fmla="*/ 129713 h 129712"/>
                  <a:gd name="connsiteX810" fmla="*/ 576831 w 1507008"/>
                  <a:gd name="connsiteY810" fmla="*/ 129713 h 129712"/>
                  <a:gd name="connsiteX811" fmla="*/ 573811 w 1507008"/>
                  <a:gd name="connsiteY811" fmla="*/ 129713 h 129712"/>
                  <a:gd name="connsiteX812" fmla="*/ 570791 w 1507008"/>
                  <a:gd name="connsiteY812" fmla="*/ 129713 h 129712"/>
                  <a:gd name="connsiteX813" fmla="*/ 567771 w 1507008"/>
                  <a:gd name="connsiteY813" fmla="*/ 129713 h 129712"/>
                  <a:gd name="connsiteX814" fmla="*/ 564751 w 1507008"/>
                  <a:gd name="connsiteY814" fmla="*/ 129713 h 129712"/>
                  <a:gd name="connsiteX815" fmla="*/ 561731 w 1507008"/>
                  <a:gd name="connsiteY815" fmla="*/ 129713 h 129712"/>
                  <a:gd name="connsiteX816" fmla="*/ 558711 w 1507008"/>
                  <a:gd name="connsiteY816" fmla="*/ 129713 h 129712"/>
                  <a:gd name="connsiteX817" fmla="*/ 555691 w 1507008"/>
                  <a:gd name="connsiteY817" fmla="*/ 129713 h 129712"/>
                  <a:gd name="connsiteX818" fmla="*/ 552671 w 1507008"/>
                  <a:gd name="connsiteY818" fmla="*/ 129713 h 129712"/>
                  <a:gd name="connsiteX819" fmla="*/ 549651 w 1507008"/>
                  <a:gd name="connsiteY819" fmla="*/ 129713 h 129712"/>
                  <a:gd name="connsiteX820" fmla="*/ 546631 w 1507008"/>
                  <a:gd name="connsiteY820" fmla="*/ 129713 h 129712"/>
                  <a:gd name="connsiteX821" fmla="*/ 543611 w 1507008"/>
                  <a:gd name="connsiteY821" fmla="*/ 129713 h 129712"/>
                  <a:gd name="connsiteX822" fmla="*/ 540591 w 1507008"/>
                  <a:gd name="connsiteY822" fmla="*/ 129713 h 129712"/>
                  <a:gd name="connsiteX823" fmla="*/ 537571 w 1507008"/>
                  <a:gd name="connsiteY823" fmla="*/ 129713 h 129712"/>
                  <a:gd name="connsiteX824" fmla="*/ 534551 w 1507008"/>
                  <a:gd name="connsiteY824" fmla="*/ 129713 h 129712"/>
                  <a:gd name="connsiteX825" fmla="*/ 531531 w 1507008"/>
                  <a:gd name="connsiteY825" fmla="*/ 129713 h 129712"/>
                  <a:gd name="connsiteX826" fmla="*/ 528511 w 1507008"/>
                  <a:gd name="connsiteY826" fmla="*/ 129713 h 129712"/>
                  <a:gd name="connsiteX827" fmla="*/ 525490 w 1507008"/>
                  <a:gd name="connsiteY827" fmla="*/ 129713 h 129712"/>
                  <a:gd name="connsiteX828" fmla="*/ 522470 w 1507008"/>
                  <a:gd name="connsiteY828" fmla="*/ 129713 h 129712"/>
                  <a:gd name="connsiteX829" fmla="*/ 519450 w 1507008"/>
                  <a:gd name="connsiteY829" fmla="*/ 129713 h 129712"/>
                  <a:gd name="connsiteX830" fmla="*/ 516430 w 1507008"/>
                  <a:gd name="connsiteY830" fmla="*/ 129713 h 129712"/>
                  <a:gd name="connsiteX831" fmla="*/ 513410 w 1507008"/>
                  <a:gd name="connsiteY831" fmla="*/ 129713 h 129712"/>
                  <a:gd name="connsiteX832" fmla="*/ 510390 w 1507008"/>
                  <a:gd name="connsiteY832" fmla="*/ 129713 h 129712"/>
                  <a:gd name="connsiteX833" fmla="*/ 507370 w 1507008"/>
                  <a:gd name="connsiteY833" fmla="*/ 129713 h 129712"/>
                  <a:gd name="connsiteX834" fmla="*/ 504350 w 1507008"/>
                  <a:gd name="connsiteY834" fmla="*/ 129713 h 129712"/>
                  <a:gd name="connsiteX835" fmla="*/ 501330 w 1507008"/>
                  <a:gd name="connsiteY835" fmla="*/ 129713 h 129712"/>
                  <a:gd name="connsiteX836" fmla="*/ 498310 w 1507008"/>
                  <a:gd name="connsiteY836" fmla="*/ 129713 h 129712"/>
                  <a:gd name="connsiteX837" fmla="*/ 495290 w 1507008"/>
                  <a:gd name="connsiteY837" fmla="*/ 129713 h 129712"/>
                  <a:gd name="connsiteX838" fmla="*/ 492270 w 1507008"/>
                  <a:gd name="connsiteY838" fmla="*/ 129713 h 129712"/>
                  <a:gd name="connsiteX839" fmla="*/ 489250 w 1507008"/>
                  <a:gd name="connsiteY839" fmla="*/ 129713 h 129712"/>
                  <a:gd name="connsiteX840" fmla="*/ 486230 w 1507008"/>
                  <a:gd name="connsiteY840" fmla="*/ 129713 h 129712"/>
                  <a:gd name="connsiteX841" fmla="*/ 483210 w 1507008"/>
                  <a:gd name="connsiteY841" fmla="*/ 129713 h 129712"/>
                  <a:gd name="connsiteX842" fmla="*/ 480190 w 1507008"/>
                  <a:gd name="connsiteY842" fmla="*/ 129713 h 129712"/>
                  <a:gd name="connsiteX843" fmla="*/ 477169 w 1507008"/>
                  <a:gd name="connsiteY843" fmla="*/ 129713 h 129712"/>
                  <a:gd name="connsiteX844" fmla="*/ 474149 w 1507008"/>
                  <a:gd name="connsiteY844" fmla="*/ 129713 h 129712"/>
                  <a:gd name="connsiteX845" fmla="*/ 471129 w 1507008"/>
                  <a:gd name="connsiteY845" fmla="*/ 129713 h 129712"/>
                  <a:gd name="connsiteX846" fmla="*/ 468109 w 1507008"/>
                  <a:gd name="connsiteY846" fmla="*/ 129713 h 129712"/>
                  <a:gd name="connsiteX847" fmla="*/ 465089 w 1507008"/>
                  <a:gd name="connsiteY847" fmla="*/ 129713 h 129712"/>
                  <a:gd name="connsiteX848" fmla="*/ 462069 w 1507008"/>
                  <a:gd name="connsiteY848" fmla="*/ 129713 h 129712"/>
                  <a:gd name="connsiteX849" fmla="*/ 459049 w 1507008"/>
                  <a:gd name="connsiteY849" fmla="*/ 129713 h 129712"/>
                  <a:gd name="connsiteX850" fmla="*/ 456029 w 1507008"/>
                  <a:gd name="connsiteY850" fmla="*/ 129713 h 129712"/>
                  <a:gd name="connsiteX851" fmla="*/ 453009 w 1507008"/>
                  <a:gd name="connsiteY851" fmla="*/ 129713 h 129712"/>
                  <a:gd name="connsiteX852" fmla="*/ 449989 w 1507008"/>
                  <a:gd name="connsiteY852" fmla="*/ 129713 h 129712"/>
                  <a:gd name="connsiteX853" fmla="*/ 446969 w 1507008"/>
                  <a:gd name="connsiteY853" fmla="*/ 129713 h 129712"/>
                  <a:gd name="connsiteX854" fmla="*/ 443949 w 1507008"/>
                  <a:gd name="connsiteY854" fmla="*/ 129713 h 129712"/>
                  <a:gd name="connsiteX855" fmla="*/ 440929 w 1507008"/>
                  <a:gd name="connsiteY855" fmla="*/ 129713 h 129712"/>
                  <a:gd name="connsiteX856" fmla="*/ 437909 w 1507008"/>
                  <a:gd name="connsiteY856" fmla="*/ 129713 h 129712"/>
                  <a:gd name="connsiteX857" fmla="*/ 434889 w 1507008"/>
                  <a:gd name="connsiteY857" fmla="*/ 129713 h 129712"/>
                  <a:gd name="connsiteX858" fmla="*/ 431869 w 1507008"/>
                  <a:gd name="connsiteY858" fmla="*/ 129713 h 129712"/>
                  <a:gd name="connsiteX859" fmla="*/ 428849 w 1507008"/>
                  <a:gd name="connsiteY859" fmla="*/ 129713 h 129712"/>
                  <a:gd name="connsiteX860" fmla="*/ 425828 w 1507008"/>
                  <a:gd name="connsiteY860" fmla="*/ 129713 h 129712"/>
                  <a:gd name="connsiteX861" fmla="*/ 422808 w 1507008"/>
                  <a:gd name="connsiteY861" fmla="*/ 129713 h 129712"/>
                  <a:gd name="connsiteX862" fmla="*/ 419788 w 1507008"/>
                  <a:gd name="connsiteY862" fmla="*/ 129713 h 129712"/>
                  <a:gd name="connsiteX863" fmla="*/ 416768 w 1507008"/>
                  <a:gd name="connsiteY863" fmla="*/ 129713 h 129712"/>
                  <a:gd name="connsiteX864" fmla="*/ 413748 w 1507008"/>
                  <a:gd name="connsiteY864" fmla="*/ 129713 h 129712"/>
                  <a:gd name="connsiteX865" fmla="*/ 410728 w 1507008"/>
                  <a:gd name="connsiteY865" fmla="*/ 129713 h 129712"/>
                  <a:gd name="connsiteX866" fmla="*/ 407708 w 1507008"/>
                  <a:gd name="connsiteY866" fmla="*/ 129713 h 129712"/>
                  <a:gd name="connsiteX867" fmla="*/ 404688 w 1507008"/>
                  <a:gd name="connsiteY867" fmla="*/ 129713 h 129712"/>
                  <a:gd name="connsiteX868" fmla="*/ 401668 w 1507008"/>
                  <a:gd name="connsiteY868" fmla="*/ 129713 h 129712"/>
                  <a:gd name="connsiteX869" fmla="*/ 398648 w 1507008"/>
                  <a:gd name="connsiteY869" fmla="*/ 129713 h 129712"/>
                  <a:gd name="connsiteX870" fmla="*/ 395628 w 1507008"/>
                  <a:gd name="connsiteY870" fmla="*/ 129713 h 129712"/>
                  <a:gd name="connsiteX871" fmla="*/ 392608 w 1507008"/>
                  <a:gd name="connsiteY871" fmla="*/ 129713 h 129712"/>
                  <a:gd name="connsiteX872" fmla="*/ 389588 w 1507008"/>
                  <a:gd name="connsiteY872" fmla="*/ 129713 h 129712"/>
                  <a:gd name="connsiteX873" fmla="*/ 386568 w 1507008"/>
                  <a:gd name="connsiteY873" fmla="*/ 129713 h 129712"/>
                  <a:gd name="connsiteX874" fmla="*/ 383548 w 1507008"/>
                  <a:gd name="connsiteY874" fmla="*/ 129713 h 129712"/>
                  <a:gd name="connsiteX875" fmla="*/ 380528 w 1507008"/>
                  <a:gd name="connsiteY875" fmla="*/ 129713 h 129712"/>
                  <a:gd name="connsiteX876" fmla="*/ 377508 w 1507008"/>
                  <a:gd name="connsiteY876" fmla="*/ 129713 h 129712"/>
                  <a:gd name="connsiteX877" fmla="*/ 374487 w 1507008"/>
                  <a:gd name="connsiteY877" fmla="*/ 129713 h 129712"/>
                  <a:gd name="connsiteX878" fmla="*/ 371467 w 1507008"/>
                  <a:gd name="connsiteY878" fmla="*/ 129713 h 129712"/>
                  <a:gd name="connsiteX879" fmla="*/ 368447 w 1507008"/>
                  <a:gd name="connsiteY879" fmla="*/ 129713 h 129712"/>
                  <a:gd name="connsiteX880" fmla="*/ 365427 w 1507008"/>
                  <a:gd name="connsiteY880" fmla="*/ 129713 h 129712"/>
                  <a:gd name="connsiteX881" fmla="*/ 362407 w 1507008"/>
                  <a:gd name="connsiteY881" fmla="*/ 129713 h 129712"/>
                  <a:gd name="connsiteX882" fmla="*/ 359387 w 1507008"/>
                  <a:gd name="connsiteY882" fmla="*/ 129713 h 129712"/>
                  <a:gd name="connsiteX883" fmla="*/ 356367 w 1507008"/>
                  <a:gd name="connsiteY883" fmla="*/ 129713 h 129712"/>
                  <a:gd name="connsiteX884" fmla="*/ 353347 w 1507008"/>
                  <a:gd name="connsiteY884" fmla="*/ 129713 h 129712"/>
                  <a:gd name="connsiteX885" fmla="*/ 350327 w 1507008"/>
                  <a:gd name="connsiteY885" fmla="*/ 129713 h 129712"/>
                  <a:gd name="connsiteX886" fmla="*/ 347307 w 1507008"/>
                  <a:gd name="connsiteY886" fmla="*/ 129713 h 129712"/>
                  <a:gd name="connsiteX887" fmla="*/ 344287 w 1507008"/>
                  <a:gd name="connsiteY887" fmla="*/ 129713 h 129712"/>
                  <a:gd name="connsiteX888" fmla="*/ 341267 w 1507008"/>
                  <a:gd name="connsiteY888" fmla="*/ 129713 h 129712"/>
                  <a:gd name="connsiteX889" fmla="*/ 338247 w 1507008"/>
                  <a:gd name="connsiteY889" fmla="*/ 129713 h 129712"/>
                  <a:gd name="connsiteX890" fmla="*/ 335227 w 1507008"/>
                  <a:gd name="connsiteY890" fmla="*/ 129713 h 129712"/>
                  <a:gd name="connsiteX891" fmla="*/ 332207 w 1507008"/>
                  <a:gd name="connsiteY891" fmla="*/ 129713 h 129712"/>
                  <a:gd name="connsiteX892" fmla="*/ 329187 w 1507008"/>
                  <a:gd name="connsiteY892" fmla="*/ 129713 h 129712"/>
                  <a:gd name="connsiteX893" fmla="*/ 326166 w 1507008"/>
                  <a:gd name="connsiteY893" fmla="*/ 129713 h 129712"/>
                  <a:gd name="connsiteX894" fmla="*/ 323146 w 1507008"/>
                  <a:gd name="connsiteY894" fmla="*/ 129713 h 129712"/>
                  <a:gd name="connsiteX895" fmla="*/ 320126 w 1507008"/>
                  <a:gd name="connsiteY895" fmla="*/ 129713 h 129712"/>
                  <a:gd name="connsiteX896" fmla="*/ 317106 w 1507008"/>
                  <a:gd name="connsiteY896" fmla="*/ 129713 h 129712"/>
                  <a:gd name="connsiteX897" fmla="*/ 314086 w 1507008"/>
                  <a:gd name="connsiteY897" fmla="*/ 129713 h 129712"/>
                  <a:gd name="connsiteX898" fmla="*/ 311066 w 1507008"/>
                  <a:gd name="connsiteY898" fmla="*/ 129713 h 129712"/>
                  <a:gd name="connsiteX899" fmla="*/ 308046 w 1507008"/>
                  <a:gd name="connsiteY899" fmla="*/ 129713 h 129712"/>
                  <a:gd name="connsiteX900" fmla="*/ 305026 w 1507008"/>
                  <a:gd name="connsiteY900" fmla="*/ 129713 h 129712"/>
                  <a:gd name="connsiteX901" fmla="*/ 302006 w 1507008"/>
                  <a:gd name="connsiteY901" fmla="*/ 129713 h 129712"/>
                  <a:gd name="connsiteX902" fmla="*/ 298986 w 1507008"/>
                  <a:gd name="connsiteY902" fmla="*/ 129713 h 129712"/>
                  <a:gd name="connsiteX903" fmla="*/ 295966 w 1507008"/>
                  <a:gd name="connsiteY903" fmla="*/ 129713 h 129712"/>
                  <a:gd name="connsiteX904" fmla="*/ 292946 w 1507008"/>
                  <a:gd name="connsiteY904" fmla="*/ 129713 h 129712"/>
                  <a:gd name="connsiteX905" fmla="*/ 289926 w 1507008"/>
                  <a:gd name="connsiteY905" fmla="*/ 129713 h 129712"/>
                  <a:gd name="connsiteX906" fmla="*/ 286906 w 1507008"/>
                  <a:gd name="connsiteY906" fmla="*/ 129713 h 129712"/>
                  <a:gd name="connsiteX907" fmla="*/ 283886 w 1507008"/>
                  <a:gd name="connsiteY907" fmla="*/ 129713 h 129712"/>
                  <a:gd name="connsiteX908" fmla="*/ 280866 w 1507008"/>
                  <a:gd name="connsiteY908" fmla="*/ 129713 h 129712"/>
                  <a:gd name="connsiteX909" fmla="*/ 277846 w 1507008"/>
                  <a:gd name="connsiteY909" fmla="*/ 129713 h 129712"/>
                  <a:gd name="connsiteX910" fmla="*/ 274825 w 1507008"/>
                  <a:gd name="connsiteY910" fmla="*/ 129713 h 129712"/>
                  <a:gd name="connsiteX911" fmla="*/ 271805 w 1507008"/>
                  <a:gd name="connsiteY911" fmla="*/ 129713 h 129712"/>
                  <a:gd name="connsiteX912" fmla="*/ 268785 w 1507008"/>
                  <a:gd name="connsiteY912" fmla="*/ 129713 h 129712"/>
                  <a:gd name="connsiteX913" fmla="*/ 265765 w 1507008"/>
                  <a:gd name="connsiteY913" fmla="*/ 129713 h 129712"/>
                  <a:gd name="connsiteX914" fmla="*/ 262745 w 1507008"/>
                  <a:gd name="connsiteY914" fmla="*/ 129713 h 129712"/>
                  <a:gd name="connsiteX915" fmla="*/ 259725 w 1507008"/>
                  <a:gd name="connsiteY915" fmla="*/ 129713 h 129712"/>
                  <a:gd name="connsiteX916" fmla="*/ 256705 w 1507008"/>
                  <a:gd name="connsiteY916" fmla="*/ 129713 h 129712"/>
                  <a:gd name="connsiteX917" fmla="*/ 253685 w 1507008"/>
                  <a:gd name="connsiteY917" fmla="*/ 129713 h 129712"/>
                  <a:gd name="connsiteX918" fmla="*/ 250665 w 1507008"/>
                  <a:gd name="connsiteY918" fmla="*/ 129713 h 129712"/>
                  <a:gd name="connsiteX919" fmla="*/ 247645 w 1507008"/>
                  <a:gd name="connsiteY919" fmla="*/ 129713 h 129712"/>
                  <a:gd name="connsiteX920" fmla="*/ 244625 w 1507008"/>
                  <a:gd name="connsiteY920" fmla="*/ 129713 h 129712"/>
                  <a:gd name="connsiteX921" fmla="*/ 241605 w 1507008"/>
                  <a:gd name="connsiteY921" fmla="*/ 129713 h 129712"/>
                  <a:gd name="connsiteX922" fmla="*/ 238585 w 1507008"/>
                  <a:gd name="connsiteY922" fmla="*/ 129713 h 129712"/>
                  <a:gd name="connsiteX923" fmla="*/ 235565 w 1507008"/>
                  <a:gd name="connsiteY923" fmla="*/ 129713 h 129712"/>
                  <a:gd name="connsiteX924" fmla="*/ 232545 w 1507008"/>
                  <a:gd name="connsiteY924" fmla="*/ 129713 h 129712"/>
                  <a:gd name="connsiteX925" fmla="*/ 229525 w 1507008"/>
                  <a:gd name="connsiteY925" fmla="*/ 129713 h 129712"/>
                  <a:gd name="connsiteX926" fmla="*/ 226504 w 1507008"/>
                  <a:gd name="connsiteY926" fmla="*/ 129713 h 129712"/>
                  <a:gd name="connsiteX927" fmla="*/ 223484 w 1507008"/>
                  <a:gd name="connsiteY927" fmla="*/ 129713 h 129712"/>
                  <a:gd name="connsiteX928" fmla="*/ 220464 w 1507008"/>
                  <a:gd name="connsiteY928" fmla="*/ 129713 h 129712"/>
                  <a:gd name="connsiteX929" fmla="*/ 217444 w 1507008"/>
                  <a:gd name="connsiteY929" fmla="*/ 129713 h 129712"/>
                  <a:gd name="connsiteX930" fmla="*/ 214424 w 1507008"/>
                  <a:gd name="connsiteY930" fmla="*/ 129713 h 129712"/>
                  <a:gd name="connsiteX931" fmla="*/ 211404 w 1507008"/>
                  <a:gd name="connsiteY931" fmla="*/ 129713 h 129712"/>
                  <a:gd name="connsiteX932" fmla="*/ 208384 w 1507008"/>
                  <a:gd name="connsiteY932" fmla="*/ 129713 h 129712"/>
                  <a:gd name="connsiteX933" fmla="*/ 205364 w 1507008"/>
                  <a:gd name="connsiteY933" fmla="*/ 129713 h 129712"/>
                  <a:gd name="connsiteX934" fmla="*/ 202344 w 1507008"/>
                  <a:gd name="connsiteY934" fmla="*/ 129713 h 129712"/>
                  <a:gd name="connsiteX935" fmla="*/ 199324 w 1507008"/>
                  <a:gd name="connsiteY935" fmla="*/ 129713 h 129712"/>
                  <a:gd name="connsiteX936" fmla="*/ 196304 w 1507008"/>
                  <a:gd name="connsiteY936" fmla="*/ 129713 h 129712"/>
                  <a:gd name="connsiteX937" fmla="*/ 193284 w 1507008"/>
                  <a:gd name="connsiteY937" fmla="*/ 129713 h 129712"/>
                  <a:gd name="connsiteX938" fmla="*/ 190264 w 1507008"/>
                  <a:gd name="connsiteY938" fmla="*/ 129713 h 129712"/>
                  <a:gd name="connsiteX939" fmla="*/ 187244 w 1507008"/>
                  <a:gd name="connsiteY939" fmla="*/ 129713 h 129712"/>
                  <a:gd name="connsiteX940" fmla="*/ 184224 w 1507008"/>
                  <a:gd name="connsiteY940" fmla="*/ 129713 h 129712"/>
                  <a:gd name="connsiteX941" fmla="*/ 181204 w 1507008"/>
                  <a:gd name="connsiteY941" fmla="*/ 129713 h 129712"/>
                  <a:gd name="connsiteX942" fmla="*/ 178184 w 1507008"/>
                  <a:gd name="connsiteY942" fmla="*/ 129713 h 129712"/>
                  <a:gd name="connsiteX943" fmla="*/ 175163 w 1507008"/>
                  <a:gd name="connsiteY943" fmla="*/ 129713 h 129712"/>
                  <a:gd name="connsiteX944" fmla="*/ 172143 w 1507008"/>
                  <a:gd name="connsiteY944" fmla="*/ 129713 h 129712"/>
                  <a:gd name="connsiteX945" fmla="*/ 169123 w 1507008"/>
                  <a:gd name="connsiteY945" fmla="*/ 129713 h 129712"/>
                  <a:gd name="connsiteX946" fmla="*/ 166103 w 1507008"/>
                  <a:gd name="connsiteY946" fmla="*/ 129713 h 129712"/>
                  <a:gd name="connsiteX947" fmla="*/ 163083 w 1507008"/>
                  <a:gd name="connsiteY947" fmla="*/ 129713 h 129712"/>
                  <a:gd name="connsiteX948" fmla="*/ 160063 w 1507008"/>
                  <a:gd name="connsiteY948" fmla="*/ 129713 h 129712"/>
                  <a:gd name="connsiteX949" fmla="*/ 157043 w 1507008"/>
                  <a:gd name="connsiteY949" fmla="*/ 129713 h 129712"/>
                  <a:gd name="connsiteX950" fmla="*/ 154023 w 1507008"/>
                  <a:gd name="connsiteY950" fmla="*/ 129713 h 129712"/>
                  <a:gd name="connsiteX951" fmla="*/ 151003 w 1507008"/>
                  <a:gd name="connsiteY951" fmla="*/ 129713 h 129712"/>
                  <a:gd name="connsiteX952" fmla="*/ 147983 w 1507008"/>
                  <a:gd name="connsiteY952" fmla="*/ 129713 h 129712"/>
                  <a:gd name="connsiteX953" fmla="*/ 144963 w 1507008"/>
                  <a:gd name="connsiteY953" fmla="*/ 129713 h 129712"/>
                  <a:gd name="connsiteX954" fmla="*/ 141943 w 1507008"/>
                  <a:gd name="connsiteY954" fmla="*/ 129713 h 129712"/>
                  <a:gd name="connsiteX955" fmla="*/ 138923 w 1507008"/>
                  <a:gd name="connsiteY955" fmla="*/ 129713 h 129712"/>
                  <a:gd name="connsiteX956" fmla="*/ 135903 w 1507008"/>
                  <a:gd name="connsiteY956" fmla="*/ 129713 h 129712"/>
                  <a:gd name="connsiteX957" fmla="*/ 132883 w 1507008"/>
                  <a:gd name="connsiteY957" fmla="*/ 129713 h 129712"/>
                  <a:gd name="connsiteX958" fmla="*/ 129863 w 1507008"/>
                  <a:gd name="connsiteY958" fmla="*/ 129713 h 129712"/>
                  <a:gd name="connsiteX959" fmla="*/ 126843 w 1507008"/>
                  <a:gd name="connsiteY959" fmla="*/ 129713 h 129712"/>
                  <a:gd name="connsiteX960" fmla="*/ 123822 w 1507008"/>
                  <a:gd name="connsiteY960" fmla="*/ 129713 h 129712"/>
                  <a:gd name="connsiteX961" fmla="*/ 120802 w 1507008"/>
                  <a:gd name="connsiteY961" fmla="*/ 129713 h 129712"/>
                  <a:gd name="connsiteX962" fmla="*/ 117782 w 1507008"/>
                  <a:gd name="connsiteY962" fmla="*/ 129713 h 129712"/>
                  <a:gd name="connsiteX963" fmla="*/ 114762 w 1507008"/>
                  <a:gd name="connsiteY963" fmla="*/ 129713 h 129712"/>
                  <a:gd name="connsiteX964" fmla="*/ 111742 w 1507008"/>
                  <a:gd name="connsiteY964" fmla="*/ 129713 h 129712"/>
                  <a:gd name="connsiteX965" fmla="*/ 108722 w 1507008"/>
                  <a:gd name="connsiteY965" fmla="*/ 129713 h 129712"/>
                  <a:gd name="connsiteX966" fmla="*/ 105702 w 1507008"/>
                  <a:gd name="connsiteY966" fmla="*/ 129713 h 129712"/>
                  <a:gd name="connsiteX967" fmla="*/ 102682 w 1507008"/>
                  <a:gd name="connsiteY967" fmla="*/ 129713 h 129712"/>
                  <a:gd name="connsiteX968" fmla="*/ 99662 w 1507008"/>
                  <a:gd name="connsiteY968" fmla="*/ 129713 h 129712"/>
                  <a:gd name="connsiteX969" fmla="*/ 96642 w 1507008"/>
                  <a:gd name="connsiteY969" fmla="*/ 129713 h 129712"/>
                  <a:gd name="connsiteX970" fmla="*/ 93622 w 1507008"/>
                  <a:gd name="connsiteY970" fmla="*/ 129713 h 129712"/>
                  <a:gd name="connsiteX971" fmla="*/ 90602 w 1507008"/>
                  <a:gd name="connsiteY971" fmla="*/ 129713 h 129712"/>
                  <a:gd name="connsiteX972" fmla="*/ 87582 w 1507008"/>
                  <a:gd name="connsiteY972" fmla="*/ 129713 h 129712"/>
                  <a:gd name="connsiteX973" fmla="*/ 84562 w 1507008"/>
                  <a:gd name="connsiteY973" fmla="*/ 129713 h 129712"/>
                  <a:gd name="connsiteX974" fmla="*/ 81542 w 1507008"/>
                  <a:gd name="connsiteY974" fmla="*/ 129713 h 129712"/>
                  <a:gd name="connsiteX975" fmla="*/ 78522 w 1507008"/>
                  <a:gd name="connsiteY975" fmla="*/ 129713 h 129712"/>
                  <a:gd name="connsiteX976" fmla="*/ 75502 w 1507008"/>
                  <a:gd name="connsiteY976" fmla="*/ 129713 h 129712"/>
                  <a:gd name="connsiteX977" fmla="*/ 72481 w 1507008"/>
                  <a:gd name="connsiteY977" fmla="*/ 129713 h 129712"/>
                  <a:gd name="connsiteX978" fmla="*/ 69461 w 1507008"/>
                  <a:gd name="connsiteY978" fmla="*/ 129713 h 129712"/>
                  <a:gd name="connsiteX979" fmla="*/ 66441 w 1507008"/>
                  <a:gd name="connsiteY979" fmla="*/ 129713 h 129712"/>
                  <a:gd name="connsiteX980" fmla="*/ 63421 w 1507008"/>
                  <a:gd name="connsiteY980" fmla="*/ 129713 h 129712"/>
                  <a:gd name="connsiteX981" fmla="*/ 60401 w 1507008"/>
                  <a:gd name="connsiteY981" fmla="*/ 129713 h 129712"/>
                  <a:gd name="connsiteX982" fmla="*/ 57381 w 1507008"/>
                  <a:gd name="connsiteY982" fmla="*/ 129713 h 129712"/>
                  <a:gd name="connsiteX983" fmla="*/ 54361 w 1507008"/>
                  <a:gd name="connsiteY983" fmla="*/ 129713 h 129712"/>
                  <a:gd name="connsiteX984" fmla="*/ 51341 w 1507008"/>
                  <a:gd name="connsiteY984" fmla="*/ 129713 h 129712"/>
                  <a:gd name="connsiteX985" fmla="*/ 48321 w 1507008"/>
                  <a:gd name="connsiteY985" fmla="*/ 129713 h 129712"/>
                  <a:gd name="connsiteX986" fmla="*/ 45301 w 1507008"/>
                  <a:gd name="connsiteY986" fmla="*/ 129713 h 129712"/>
                  <a:gd name="connsiteX987" fmla="*/ 42281 w 1507008"/>
                  <a:gd name="connsiteY987" fmla="*/ 129713 h 129712"/>
                  <a:gd name="connsiteX988" fmla="*/ 39261 w 1507008"/>
                  <a:gd name="connsiteY988" fmla="*/ 129713 h 129712"/>
                  <a:gd name="connsiteX989" fmla="*/ 36241 w 1507008"/>
                  <a:gd name="connsiteY989" fmla="*/ 129713 h 129712"/>
                  <a:gd name="connsiteX990" fmla="*/ 33221 w 1507008"/>
                  <a:gd name="connsiteY990" fmla="*/ 129713 h 129712"/>
                  <a:gd name="connsiteX991" fmla="*/ 30201 w 1507008"/>
                  <a:gd name="connsiteY991" fmla="*/ 129713 h 129712"/>
                  <a:gd name="connsiteX992" fmla="*/ 27181 w 1507008"/>
                  <a:gd name="connsiteY992" fmla="*/ 129713 h 129712"/>
                  <a:gd name="connsiteX993" fmla="*/ 24160 w 1507008"/>
                  <a:gd name="connsiteY993" fmla="*/ 129713 h 129712"/>
                  <a:gd name="connsiteX994" fmla="*/ 21140 w 1507008"/>
                  <a:gd name="connsiteY994" fmla="*/ 129713 h 129712"/>
                  <a:gd name="connsiteX995" fmla="*/ 18120 w 1507008"/>
                  <a:gd name="connsiteY995" fmla="*/ 129713 h 129712"/>
                  <a:gd name="connsiteX996" fmla="*/ 15100 w 1507008"/>
                  <a:gd name="connsiteY996" fmla="*/ 129713 h 129712"/>
                  <a:gd name="connsiteX997" fmla="*/ 12080 w 1507008"/>
                  <a:gd name="connsiteY997" fmla="*/ 129713 h 129712"/>
                  <a:gd name="connsiteX998" fmla="*/ 9060 w 1507008"/>
                  <a:gd name="connsiteY998" fmla="*/ 129713 h 129712"/>
                  <a:gd name="connsiteX999" fmla="*/ 6040 w 1507008"/>
                  <a:gd name="connsiteY999" fmla="*/ 129713 h 129712"/>
                  <a:gd name="connsiteX1000" fmla="*/ 3020 w 1507008"/>
                  <a:gd name="connsiteY1000" fmla="*/ 129713 h 129712"/>
                  <a:gd name="connsiteX1001" fmla="*/ 0 w 1507008"/>
                  <a:gd name="connsiteY1001" fmla="*/ 129713 h 12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</a:cxnLst>
                <a:rect l="l" t="t" r="r" b="b"/>
                <a:pathLst>
                  <a:path w="1507008" h="129712">
                    <a:moveTo>
                      <a:pt x="0" y="129713"/>
                    </a:moveTo>
                    <a:lnTo>
                      <a:pt x="0" y="129612"/>
                    </a:lnTo>
                    <a:lnTo>
                      <a:pt x="3020" y="129602"/>
                    </a:lnTo>
                    <a:lnTo>
                      <a:pt x="6040" y="129593"/>
                    </a:lnTo>
                    <a:lnTo>
                      <a:pt x="9060" y="129583"/>
                    </a:lnTo>
                    <a:lnTo>
                      <a:pt x="12080" y="129574"/>
                    </a:lnTo>
                    <a:lnTo>
                      <a:pt x="15100" y="129565"/>
                    </a:lnTo>
                    <a:lnTo>
                      <a:pt x="18120" y="129558"/>
                    </a:lnTo>
                    <a:lnTo>
                      <a:pt x="21140" y="129550"/>
                    </a:lnTo>
                    <a:lnTo>
                      <a:pt x="24160" y="129543"/>
                    </a:lnTo>
                    <a:lnTo>
                      <a:pt x="27181" y="129535"/>
                    </a:lnTo>
                    <a:lnTo>
                      <a:pt x="30201" y="129527"/>
                    </a:lnTo>
                    <a:lnTo>
                      <a:pt x="33221" y="129520"/>
                    </a:lnTo>
                    <a:lnTo>
                      <a:pt x="36241" y="129513"/>
                    </a:lnTo>
                    <a:lnTo>
                      <a:pt x="39261" y="129506"/>
                    </a:lnTo>
                    <a:lnTo>
                      <a:pt x="42281" y="129498"/>
                    </a:lnTo>
                    <a:lnTo>
                      <a:pt x="45301" y="129485"/>
                    </a:lnTo>
                    <a:lnTo>
                      <a:pt x="48321" y="129466"/>
                    </a:lnTo>
                    <a:lnTo>
                      <a:pt x="51341" y="129447"/>
                    </a:lnTo>
                    <a:lnTo>
                      <a:pt x="54361" y="129428"/>
                    </a:lnTo>
                    <a:lnTo>
                      <a:pt x="57381" y="129410"/>
                    </a:lnTo>
                    <a:lnTo>
                      <a:pt x="60401" y="129391"/>
                    </a:lnTo>
                    <a:lnTo>
                      <a:pt x="63421" y="129374"/>
                    </a:lnTo>
                    <a:lnTo>
                      <a:pt x="66441" y="129355"/>
                    </a:lnTo>
                    <a:lnTo>
                      <a:pt x="69461" y="129337"/>
                    </a:lnTo>
                    <a:lnTo>
                      <a:pt x="72481" y="129318"/>
                    </a:lnTo>
                    <a:lnTo>
                      <a:pt x="75502" y="129303"/>
                    </a:lnTo>
                    <a:lnTo>
                      <a:pt x="78522" y="129289"/>
                    </a:lnTo>
                    <a:lnTo>
                      <a:pt x="81542" y="129275"/>
                    </a:lnTo>
                    <a:lnTo>
                      <a:pt x="84562" y="129262"/>
                    </a:lnTo>
                    <a:lnTo>
                      <a:pt x="87582" y="129248"/>
                    </a:lnTo>
                    <a:lnTo>
                      <a:pt x="90602" y="129235"/>
                    </a:lnTo>
                    <a:lnTo>
                      <a:pt x="93622" y="129223"/>
                    </a:lnTo>
                    <a:lnTo>
                      <a:pt x="96642" y="129209"/>
                    </a:lnTo>
                    <a:lnTo>
                      <a:pt x="99662" y="129196"/>
                    </a:lnTo>
                    <a:lnTo>
                      <a:pt x="102682" y="129183"/>
                    </a:lnTo>
                    <a:lnTo>
                      <a:pt x="105702" y="129158"/>
                    </a:lnTo>
                    <a:lnTo>
                      <a:pt x="108722" y="129118"/>
                    </a:lnTo>
                    <a:lnTo>
                      <a:pt x="111742" y="129080"/>
                    </a:lnTo>
                    <a:lnTo>
                      <a:pt x="114762" y="129041"/>
                    </a:lnTo>
                    <a:lnTo>
                      <a:pt x="117782" y="129003"/>
                    </a:lnTo>
                    <a:lnTo>
                      <a:pt x="120802" y="128965"/>
                    </a:lnTo>
                    <a:lnTo>
                      <a:pt x="123822" y="128927"/>
                    </a:lnTo>
                    <a:lnTo>
                      <a:pt x="126843" y="128888"/>
                    </a:lnTo>
                    <a:lnTo>
                      <a:pt x="129863" y="128850"/>
                    </a:lnTo>
                    <a:lnTo>
                      <a:pt x="132883" y="128812"/>
                    </a:lnTo>
                    <a:lnTo>
                      <a:pt x="135903" y="128758"/>
                    </a:lnTo>
                    <a:lnTo>
                      <a:pt x="138923" y="128687"/>
                    </a:lnTo>
                    <a:lnTo>
                      <a:pt x="141943" y="128614"/>
                    </a:lnTo>
                    <a:lnTo>
                      <a:pt x="144963" y="128543"/>
                    </a:lnTo>
                    <a:lnTo>
                      <a:pt x="147983" y="128472"/>
                    </a:lnTo>
                    <a:lnTo>
                      <a:pt x="151003" y="128401"/>
                    </a:lnTo>
                    <a:lnTo>
                      <a:pt x="154023" y="128330"/>
                    </a:lnTo>
                    <a:lnTo>
                      <a:pt x="157043" y="128260"/>
                    </a:lnTo>
                    <a:lnTo>
                      <a:pt x="160063" y="128189"/>
                    </a:lnTo>
                    <a:lnTo>
                      <a:pt x="163083" y="128119"/>
                    </a:lnTo>
                    <a:lnTo>
                      <a:pt x="166103" y="128020"/>
                    </a:lnTo>
                    <a:lnTo>
                      <a:pt x="169123" y="127892"/>
                    </a:lnTo>
                    <a:lnTo>
                      <a:pt x="172143" y="127763"/>
                    </a:lnTo>
                    <a:lnTo>
                      <a:pt x="175163" y="127636"/>
                    </a:lnTo>
                    <a:lnTo>
                      <a:pt x="178184" y="127508"/>
                    </a:lnTo>
                    <a:lnTo>
                      <a:pt x="181204" y="127381"/>
                    </a:lnTo>
                    <a:lnTo>
                      <a:pt x="184224" y="127255"/>
                    </a:lnTo>
                    <a:lnTo>
                      <a:pt x="187244" y="127130"/>
                    </a:lnTo>
                    <a:lnTo>
                      <a:pt x="190264" y="127004"/>
                    </a:lnTo>
                    <a:lnTo>
                      <a:pt x="193284" y="126879"/>
                    </a:lnTo>
                    <a:lnTo>
                      <a:pt x="196304" y="126702"/>
                    </a:lnTo>
                    <a:lnTo>
                      <a:pt x="199324" y="126470"/>
                    </a:lnTo>
                    <a:lnTo>
                      <a:pt x="202344" y="126239"/>
                    </a:lnTo>
                    <a:lnTo>
                      <a:pt x="205364" y="126009"/>
                    </a:lnTo>
                    <a:lnTo>
                      <a:pt x="208384" y="125781"/>
                    </a:lnTo>
                    <a:lnTo>
                      <a:pt x="211404" y="125552"/>
                    </a:lnTo>
                    <a:lnTo>
                      <a:pt x="214424" y="125325"/>
                    </a:lnTo>
                    <a:lnTo>
                      <a:pt x="217444" y="125099"/>
                    </a:lnTo>
                    <a:lnTo>
                      <a:pt x="220464" y="124873"/>
                    </a:lnTo>
                    <a:lnTo>
                      <a:pt x="223484" y="124649"/>
                    </a:lnTo>
                    <a:lnTo>
                      <a:pt x="226504" y="124413"/>
                    </a:lnTo>
                    <a:lnTo>
                      <a:pt x="229525" y="124165"/>
                    </a:lnTo>
                    <a:lnTo>
                      <a:pt x="232545" y="123919"/>
                    </a:lnTo>
                    <a:lnTo>
                      <a:pt x="235565" y="123674"/>
                    </a:lnTo>
                    <a:lnTo>
                      <a:pt x="238585" y="123430"/>
                    </a:lnTo>
                    <a:lnTo>
                      <a:pt x="241605" y="123189"/>
                    </a:lnTo>
                    <a:lnTo>
                      <a:pt x="244625" y="122947"/>
                    </a:lnTo>
                    <a:lnTo>
                      <a:pt x="247645" y="122709"/>
                    </a:lnTo>
                    <a:lnTo>
                      <a:pt x="250665" y="122471"/>
                    </a:lnTo>
                    <a:lnTo>
                      <a:pt x="253685" y="122235"/>
                    </a:lnTo>
                    <a:lnTo>
                      <a:pt x="256705" y="121964"/>
                    </a:lnTo>
                    <a:lnTo>
                      <a:pt x="259725" y="121661"/>
                    </a:lnTo>
                    <a:lnTo>
                      <a:pt x="262745" y="121359"/>
                    </a:lnTo>
                    <a:lnTo>
                      <a:pt x="265765" y="121058"/>
                    </a:lnTo>
                    <a:lnTo>
                      <a:pt x="268785" y="120759"/>
                    </a:lnTo>
                    <a:lnTo>
                      <a:pt x="271805" y="120463"/>
                    </a:lnTo>
                    <a:lnTo>
                      <a:pt x="274825" y="120169"/>
                    </a:lnTo>
                    <a:lnTo>
                      <a:pt x="277846" y="119877"/>
                    </a:lnTo>
                    <a:lnTo>
                      <a:pt x="280866" y="119587"/>
                    </a:lnTo>
                    <a:lnTo>
                      <a:pt x="283886" y="119300"/>
                    </a:lnTo>
                    <a:lnTo>
                      <a:pt x="286906" y="118933"/>
                    </a:lnTo>
                    <a:lnTo>
                      <a:pt x="289926" y="118488"/>
                    </a:lnTo>
                    <a:lnTo>
                      <a:pt x="292946" y="118047"/>
                    </a:lnTo>
                    <a:lnTo>
                      <a:pt x="295966" y="117607"/>
                    </a:lnTo>
                    <a:lnTo>
                      <a:pt x="298986" y="117170"/>
                    </a:lnTo>
                    <a:lnTo>
                      <a:pt x="302006" y="116736"/>
                    </a:lnTo>
                    <a:lnTo>
                      <a:pt x="305026" y="116305"/>
                    </a:lnTo>
                    <a:lnTo>
                      <a:pt x="308046" y="115877"/>
                    </a:lnTo>
                    <a:lnTo>
                      <a:pt x="311066" y="115453"/>
                    </a:lnTo>
                    <a:lnTo>
                      <a:pt x="314086" y="115032"/>
                    </a:lnTo>
                    <a:lnTo>
                      <a:pt x="317106" y="114562"/>
                    </a:lnTo>
                    <a:lnTo>
                      <a:pt x="320126" y="114043"/>
                    </a:lnTo>
                    <a:lnTo>
                      <a:pt x="323146" y="113529"/>
                    </a:lnTo>
                    <a:lnTo>
                      <a:pt x="326166" y="113019"/>
                    </a:lnTo>
                    <a:lnTo>
                      <a:pt x="329187" y="112512"/>
                    </a:lnTo>
                    <a:lnTo>
                      <a:pt x="332207" y="112009"/>
                    </a:lnTo>
                    <a:lnTo>
                      <a:pt x="335227" y="111510"/>
                    </a:lnTo>
                    <a:lnTo>
                      <a:pt x="338247" y="111016"/>
                    </a:lnTo>
                    <a:lnTo>
                      <a:pt x="341267" y="110526"/>
                    </a:lnTo>
                    <a:lnTo>
                      <a:pt x="344287" y="110039"/>
                    </a:lnTo>
                    <a:lnTo>
                      <a:pt x="347307" y="109493"/>
                    </a:lnTo>
                    <a:lnTo>
                      <a:pt x="350327" y="108883"/>
                    </a:lnTo>
                    <a:lnTo>
                      <a:pt x="353347" y="108279"/>
                    </a:lnTo>
                    <a:lnTo>
                      <a:pt x="356367" y="107679"/>
                    </a:lnTo>
                    <a:lnTo>
                      <a:pt x="359387" y="107085"/>
                    </a:lnTo>
                    <a:lnTo>
                      <a:pt x="362407" y="106497"/>
                    </a:lnTo>
                    <a:lnTo>
                      <a:pt x="365427" y="105914"/>
                    </a:lnTo>
                    <a:lnTo>
                      <a:pt x="368447" y="105336"/>
                    </a:lnTo>
                    <a:lnTo>
                      <a:pt x="371467" y="104765"/>
                    </a:lnTo>
                    <a:lnTo>
                      <a:pt x="374487" y="104198"/>
                    </a:lnTo>
                    <a:lnTo>
                      <a:pt x="377508" y="103518"/>
                    </a:lnTo>
                    <a:lnTo>
                      <a:pt x="380528" y="102720"/>
                    </a:lnTo>
                    <a:lnTo>
                      <a:pt x="383548" y="101930"/>
                    </a:lnTo>
                    <a:lnTo>
                      <a:pt x="386568" y="101145"/>
                    </a:lnTo>
                    <a:lnTo>
                      <a:pt x="389588" y="100368"/>
                    </a:lnTo>
                    <a:lnTo>
                      <a:pt x="392608" y="99598"/>
                    </a:lnTo>
                    <a:lnTo>
                      <a:pt x="395628" y="98835"/>
                    </a:lnTo>
                    <a:lnTo>
                      <a:pt x="398648" y="98078"/>
                    </a:lnTo>
                    <a:lnTo>
                      <a:pt x="401668" y="97330"/>
                    </a:lnTo>
                    <a:lnTo>
                      <a:pt x="404688" y="96590"/>
                    </a:lnTo>
                    <a:lnTo>
                      <a:pt x="407708" y="95810"/>
                    </a:lnTo>
                    <a:lnTo>
                      <a:pt x="410728" y="94991"/>
                    </a:lnTo>
                    <a:lnTo>
                      <a:pt x="413748" y="94179"/>
                    </a:lnTo>
                    <a:lnTo>
                      <a:pt x="416768" y="93377"/>
                    </a:lnTo>
                    <a:lnTo>
                      <a:pt x="419788" y="92583"/>
                    </a:lnTo>
                    <a:lnTo>
                      <a:pt x="422808" y="91798"/>
                    </a:lnTo>
                    <a:lnTo>
                      <a:pt x="425828" y="91022"/>
                    </a:lnTo>
                    <a:lnTo>
                      <a:pt x="428849" y="90255"/>
                    </a:lnTo>
                    <a:lnTo>
                      <a:pt x="431869" y="89498"/>
                    </a:lnTo>
                    <a:lnTo>
                      <a:pt x="434889" y="88750"/>
                    </a:lnTo>
                    <a:lnTo>
                      <a:pt x="437909" y="87913"/>
                    </a:lnTo>
                    <a:lnTo>
                      <a:pt x="440929" y="86987"/>
                    </a:lnTo>
                    <a:lnTo>
                      <a:pt x="443949" y="86072"/>
                    </a:lnTo>
                    <a:lnTo>
                      <a:pt x="446969" y="85166"/>
                    </a:lnTo>
                    <a:lnTo>
                      <a:pt x="449989" y="84272"/>
                    </a:lnTo>
                    <a:lnTo>
                      <a:pt x="453009" y="83389"/>
                    </a:lnTo>
                    <a:lnTo>
                      <a:pt x="456029" y="82517"/>
                    </a:lnTo>
                    <a:lnTo>
                      <a:pt x="459049" y="81656"/>
                    </a:lnTo>
                    <a:lnTo>
                      <a:pt x="462069" y="80806"/>
                    </a:lnTo>
                    <a:lnTo>
                      <a:pt x="465089" y="79968"/>
                    </a:lnTo>
                    <a:lnTo>
                      <a:pt x="468109" y="79044"/>
                    </a:lnTo>
                    <a:lnTo>
                      <a:pt x="471129" y="78030"/>
                    </a:lnTo>
                    <a:lnTo>
                      <a:pt x="474149" y="77031"/>
                    </a:lnTo>
                    <a:lnTo>
                      <a:pt x="477169" y="76043"/>
                    </a:lnTo>
                    <a:lnTo>
                      <a:pt x="480190" y="75067"/>
                    </a:lnTo>
                    <a:lnTo>
                      <a:pt x="483210" y="74106"/>
                    </a:lnTo>
                    <a:lnTo>
                      <a:pt x="486230" y="73158"/>
                    </a:lnTo>
                    <a:lnTo>
                      <a:pt x="489250" y="72224"/>
                    </a:lnTo>
                    <a:lnTo>
                      <a:pt x="492270" y="71303"/>
                    </a:lnTo>
                    <a:lnTo>
                      <a:pt x="495290" y="70396"/>
                    </a:lnTo>
                    <a:lnTo>
                      <a:pt x="498310" y="69400"/>
                    </a:lnTo>
                    <a:lnTo>
                      <a:pt x="501330" y="68313"/>
                    </a:lnTo>
                    <a:lnTo>
                      <a:pt x="504350" y="67243"/>
                    </a:lnTo>
                    <a:lnTo>
                      <a:pt x="507370" y="66186"/>
                    </a:lnTo>
                    <a:lnTo>
                      <a:pt x="510390" y="65145"/>
                    </a:lnTo>
                    <a:lnTo>
                      <a:pt x="513410" y="64120"/>
                    </a:lnTo>
                    <a:lnTo>
                      <a:pt x="516430" y="63110"/>
                    </a:lnTo>
                    <a:lnTo>
                      <a:pt x="519450" y="62116"/>
                    </a:lnTo>
                    <a:lnTo>
                      <a:pt x="522470" y="61139"/>
                    </a:lnTo>
                    <a:lnTo>
                      <a:pt x="525490" y="60179"/>
                    </a:lnTo>
                    <a:lnTo>
                      <a:pt x="528511" y="59136"/>
                    </a:lnTo>
                    <a:lnTo>
                      <a:pt x="531531" y="58011"/>
                    </a:lnTo>
                    <a:lnTo>
                      <a:pt x="534551" y="56904"/>
                    </a:lnTo>
                    <a:lnTo>
                      <a:pt x="537571" y="55814"/>
                    </a:lnTo>
                    <a:lnTo>
                      <a:pt x="540591" y="54742"/>
                    </a:lnTo>
                    <a:lnTo>
                      <a:pt x="543611" y="53688"/>
                    </a:lnTo>
                    <a:lnTo>
                      <a:pt x="546631" y="52653"/>
                    </a:lnTo>
                    <a:lnTo>
                      <a:pt x="549651" y="51636"/>
                    </a:lnTo>
                    <a:lnTo>
                      <a:pt x="552671" y="50639"/>
                    </a:lnTo>
                    <a:lnTo>
                      <a:pt x="555691" y="49660"/>
                    </a:lnTo>
                    <a:lnTo>
                      <a:pt x="558711" y="48608"/>
                    </a:lnTo>
                    <a:lnTo>
                      <a:pt x="561731" y="47480"/>
                    </a:lnTo>
                    <a:lnTo>
                      <a:pt x="564751" y="46373"/>
                    </a:lnTo>
                    <a:lnTo>
                      <a:pt x="567771" y="45287"/>
                    </a:lnTo>
                    <a:lnTo>
                      <a:pt x="570791" y="44220"/>
                    </a:lnTo>
                    <a:lnTo>
                      <a:pt x="573811" y="43175"/>
                    </a:lnTo>
                    <a:lnTo>
                      <a:pt x="576831" y="42151"/>
                    </a:lnTo>
                    <a:lnTo>
                      <a:pt x="579852" y="41148"/>
                    </a:lnTo>
                    <a:lnTo>
                      <a:pt x="582872" y="40166"/>
                    </a:lnTo>
                    <a:lnTo>
                      <a:pt x="585892" y="39207"/>
                    </a:lnTo>
                    <a:lnTo>
                      <a:pt x="588912" y="38176"/>
                    </a:lnTo>
                    <a:lnTo>
                      <a:pt x="591932" y="37073"/>
                    </a:lnTo>
                    <a:lnTo>
                      <a:pt x="594952" y="35993"/>
                    </a:lnTo>
                    <a:lnTo>
                      <a:pt x="597972" y="34935"/>
                    </a:lnTo>
                    <a:lnTo>
                      <a:pt x="600992" y="33901"/>
                    </a:lnTo>
                    <a:lnTo>
                      <a:pt x="604012" y="32890"/>
                    </a:lnTo>
                    <a:lnTo>
                      <a:pt x="607032" y="31904"/>
                    </a:lnTo>
                    <a:lnTo>
                      <a:pt x="610052" y="30940"/>
                    </a:lnTo>
                    <a:lnTo>
                      <a:pt x="613072" y="30000"/>
                    </a:lnTo>
                    <a:lnTo>
                      <a:pt x="616092" y="29086"/>
                    </a:lnTo>
                    <a:lnTo>
                      <a:pt x="619112" y="28146"/>
                    </a:lnTo>
                    <a:lnTo>
                      <a:pt x="622132" y="27179"/>
                    </a:lnTo>
                    <a:lnTo>
                      <a:pt x="625152" y="26238"/>
                    </a:lnTo>
                    <a:lnTo>
                      <a:pt x="628173" y="25323"/>
                    </a:lnTo>
                    <a:lnTo>
                      <a:pt x="631193" y="24432"/>
                    </a:lnTo>
                    <a:lnTo>
                      <a:pt x="634213" y="23567"/>
                    </a:lnTo>
                    <a:lnTo>
                      <a:pt x="637233" y="22728"/>
                    </a:lnTo>
                    <a:lnTo>
                      <a:pt x="640253" y="21916"/>
                    </a:lnTo>
                    <a:lnTo>
                      <a:pt x="643273" y="21130"/>
                    </a:lnTo>
                    <a:lnTo>
                      <a:pt x="646293" y="20371"/>
                    </a:lnTo>
                    <a:lnTo>
                      <a:pt x="649313" y="19531"/>
                    </a:lnTo>
                    <a:lnTo>
                      <a:pt x="652333" y="18612"/>
                    </a:lnTo>
                    <a:lnTo>
                      <a:pt x="655353" y="17720"/>
                    </a:lnTo>
                    <a:lnTo>
                      <a:pt x="658373" y="16855"/>
                    </a:lnTo>
                    <a:lnTo>
                      <a:pt x="661393" y="16019"/>
                    </a:lnTo>
                    <a:lnTo>
                      <a:pt x="664413" y="15208"/>
                    </a:lnTo>
                    <a:lnTo>
                      <a:pt x="667433" y="14427"/>
                    </a:lnTo>
                    <a:lnTo>
                      <a:pt x="670453" y="13674"/>
                    </a:lnTo>
                    <a:lnTo>
                      <a:pt x="673473" y="12950"/>
                    </a:lnTo>
                    <a:lnTo>
                      <a:pt x="676493" y="12254"/>
                    </a:lnTo>
                    <a:lnTo>
                      <a:pt x="679513" y="11549"/>
                    </a:lnTo>
                    <a:lnTo>
                      <a:pt x="682534" y="10834"/>
                    </a:lnTo>
                    <a:lnTo>
                      <a:pt x="685554" y="10149"/>
                    </a:lnTo>
                    <a:lnTo>
                      <a:pt x="688574" y="9493"/>
                    </a:lnTo>
                    <a:lnTo>
                      <a:pt x="691594" y="8866"/>
                    </a:lnTo>
                    <a:lnTo>
                      <a:pt x="694614" y="8269"/>
                    </a:lnTo>
                    <a:lnTo>
                      <a:pt x="697634" y="7703"/>
                    </a:lnTo>
                    <a:lnTo>
                      <a:pt x="700654" y="7165"/>
                    </a:lnTo>
                    <a:lnTo>
                      <a:pt x="703674" y="6657"/>
                    </a:lnTo>
                    <a:lnTo>
                      <a:pt x="706694" y="6181"/>
                    </a:lnTo>
                    <a:lnTo>
                      <a:pt x="709714" y="5673"/>
                    </a:lnTo>
                    <a:lnTo>
                      <a:pt x="712734" y="5133"/>
                    </a:lnTo>
                    <a:lnTo>
                      <a:pt x="715754" y="4625"/>
                    </a:lnTo>
                    <a:lnTo>
                      <a:pt x="718774" y="4148"/>
                    </a:lnTo>
                    <a:lnTo>
                      <a:pt x="721794" y="3701"/>
                    </a:lnTo>
                    <a:lnTo>
                      <a:pt x="724814" y="3285"/>
                    </a:lnTo>
                    <a:lnTo>
                      <a:pt x="727834" y="2899"/>
                    </a:lnTo>
                    <a:lnTo>
                      <a:pt x="730855" y="2546"/>
                    </a:lnTo>
                    <a:lnTo>
                      <a:pt x="733875" y="2224"/>
                    </a:lnTo>
                    <a:lnTo>
                      <a:pt x="736895" y="1933"/>
                    </a:lnTo>
                    <a:lnTo>
                      <a:pt x="739915" y="1646"/>
                    </a:lnTo>
                    <a:lnTo>
                      <a:pt x="742935" y="1364"/>
                    </a:lnTo>
                    <a:lnTo>
                      <a:pt x="745955" y="1113"/>
                    </a:lnTo>
                    <a:lnTo>
                      <a:pt x="748975" y="894"/>
                    </a:lnTo>
                    <a:lnTo>
                      <a:pt x="751995" y="706"/>
                    </a:lnTo>
                    <a:lnTo>
                      <a:pt x="755015" y="550"/>
                    </a:lnTo>
                    <a:lnTo>
                      <a:pt x="758035" y="427"/>
                    </a:lnTo>
                    <a:lnTo>
                      <a:pt x="761055" y="334"/>
                    </a:lnTo>
                    <a:lnTo>
                      <a:pt x="764075" y="274"/>
                    </a:lnTo>
                    <a:lnTo>
                      <a:pt x="767095" y="245"/>
                    </a:lnTo>
                    <a:lnTo>
                      <a:pt x="770115" y="184"/>
                    </a:lnTo>
                    <a:lnTo>
                      <a:pt x="773135" y="91"/>
                    </a:lnTo>
                    <a:lnTo>
                      <a:pt x="776155" y="29"/>
                    </a:lnTo>
                    <a:lnTo>
                      <a:pt x="779176" y="0"/>
                    </a:lnTo>
                    <a:lnTo>
                      <a:pt x="782196" y="3"/>
                    </a:lnTo>
                    <a:lnTo>
                      <a:pt x="785216" y="37"/>
                    </a:lnTo>
                    <a:lnTo>
                      <a:pt x="788236" y="103"/>
                    </a:lnTo>
                    <a:lnTo>
                      <a:pt x="791256" y="201"/>
                    </a:lnTo>
                    <a:lnTo>
                      <a:pt x="794276" y="330"/>
                    </a:lnTo>
                    <a:lnTo>
                      <a:pt x="797296" y="493"/>
                    </a:lnTo>
                    <a:lnTo>
                      <a:pt x="800316" y="649"/>
                    </a:lnTo>
                    <a:lnTo>
                      <a:pt x="803336" y="800"/>
                    </a:lnTo>
                    <a:lnTo>
                      <a:pt x="806356" y="984"/>
                    </a:lnTo>
                    <a:lnTo>
                      <a:pt x="809376" y="1199"/>
                    </a:lnTo>
                    <a:lnTo>
                      <a:pt x="812396" y="1445"/>
                    </a:lnTo>
                    <a:lnTo>
                      <a:pt x="815416" y="1723"/>
                    </a:lnTo>
                    <a:lnTo>
                      <a:pt x="818436" y="2033"/>
                    </a:lnTo>
                    <a:lnTo>
                      <a:pt x="821456" y="2375"/>
                    </a:lnTo>
                    <a:lnTo>
                      <a:pt x="824476" y="2747"/>
                    </a:lnTo>
                    <a:lnTo>
                      <a:pt x="827497" y="3151"/>
                    </a:lnTo>
                    <a:lnTo>
                      <a:pt x="830517" y="3561"/>
                    </a:lnTo>
                    <a:lnTo>
                      <a:pt x="833537" y="3978"/>
                    </a:lnTo>
                    <a:lnTo>
                      <a:pt x="836557" y="4426"/>
                    </a:lnTo>
                    <a:lnTo>
                      <a:pt x="839577" y="4903"/>
                    </a:lnTo>
                    <a:lnTo>
                      <a:pt x="842597" y="5413"/>
                    </a:lnTo>
                    <a:lnTo>
                      <a:pt x="845617" y="5952"/>
                    </a:lnTo>
                    <a:lnTo>
                      <a:pt x="848637" y="6523"/>
                    </a:lnTo>
                    <a:lnTo>
                      <a:pt x="851657" y="7123"/>
                    </a:lnTo>
                    <a:lnTo>
                      <a:pt x="854677" y="7755"/>
                    </a:lnTo>
                    <a:lnTo>
                      <a:pt x="857697" y="8415"/>
                    </a:lnTo>
                    <a:lnTo>
                      <a:pt x="860717" y="9078"/>
                    </a:lnTo>
                    <a:lnTo>
                      <a:pt x="863737" y="9743"/>
                    </a:lnTo>
                    <a:lnTo>
                      <a:pt x="866757" y="10437"/>
                    </a:lnTo>
                    <a:lnTo>
                      <a:pt x="869777" y="11161"/>
                    </a:lnTo>
                    <a:lnTo>
                      <a:pt x="872797" y="11914"/>
                    </a:lnTo>
                    <a:lnTo>
                      <a:pt x="875817" y="12696"/>
                    </a:lnTo>
                    <a:lnTo>
                      <a:pt x="878837" y="13506"/>
                    </a:lnTo>
                    <a:lnTo>
                      <a:pt x="881858" y="14346"/>
                    </a:lnTo>
                    <a:lnTo>
                      <a:pt x="884878" y="15215"/>
                    </a:lnTo>
                    <a:lnTo>
                      <a:pt x="887898" y="16110"/>
                    </a:lnTo>
                    <a:lnTo>
                      <a:pt x="890918" y="16944"/>
                    </a:lnTo>
                    <a:lnTo>
                      <a:pt x="893938" y="17717"/>
                    </a:lnTo>
                    <a:lnTo>
                      <a:pt x="896958" y="18517"/>
                    </a:lnTo>
                    <a:lnTo>
                      <a:pt x="899978" y="19345"/>
                    </a:lnTo>
                    <a:lnTo>
                      <a:pt x="902998" y="20199"/>
                    </a:lnTo>
                    <a:lnTo>
                      <a:pt x="906018" y="21081"/>
                    </a:lnTo>
                    <a:lnTo>
                      <a:pt x="909038" y="21989"/>
                    </a:lnTo>
                    <a:lnTo>
                      <a:pt x="912058" y="22924"/>
                    </a:lnTo>
                    <a:lnTo>
                      <a:pt x="915078" y="23885"/>
                    </a:lnTo>
                    <a:lnTo>
                      <a:pt x="918098" y="24872"/>
                    </a:lnTo>
                    <a:lnTo>
                      <a:pt x="921118" y="25832"/>
                    </a:lnTo>
                    <a:lnTo>
                      <a:pt x="924138" y="26764"/>
                    </a:lnTo>
                    <a:lnTo>
                      <a:pt x="927158" y="27722"/>
                    </a:lnTo>
                    <a:lnTo>
                      <a:pt x="930179" y="28705"/>
                    </a:lnTo>
                    <a:lnTo>
                      <a:pt x="933199" y="29713"/>
                    </a:lnTo>
                    <a:lnTo>
                      <a:pt x="936219" y="30745"/>
                    </a:lnTo>
                    <a:lnTo>
                      <a:pt x="939239" y="31801"/>
                    </a:lnTo>
                    <a:lnTo>
                      <a:pt x="942259" y="32882"/>
                    </a:lnTo>
                    <a:lnTo>
                      <a:pt x="945279" y="33986"/>
                    </a:lnTo>
                    <a:lnTo>
                      <a:pt x="948299" y="35114"/>
                    </a:lnTo>
                    <a:lnTo>
                      <a:pt x="951319" y="36198"/>
                    </a:lnTo>
                    <a:lnTo>
                      <a:pt x="954339" y="37238"/>
                    </a:lnTo>
                    <a:lnTo>
                      <a:pt x="957359" y="38299"/>
                    </a:lnTo>
                    <a:lnTo>
                      <a:pt x="960379" y="39384"/>
                    </a:lnTo>
                    <a:lnTo>
                      <a:pt x="963399" y="40491"/>
                    </a:lnTo>
                    <a:lnTo>
                      <a:pt x="966419" y="41619"/>
                    </a:lnTo>
                    <a:lnTo>
                      <a:pt x="969439" y="42770"/>
                    </a:lnTo>
                    <a:lnTo>
                      <a:pt x="972459" y="43941"/>
                    </a:lnTo>
                    <a:lnTo>
                      <a:pt x="975479" y="45133"/>
                    </a:lnTo>
                    <a:lnTo>
                      <a:pt x="978500" y="46346"/>
                    </a:lnTo>
                    <a:lnTo>
                      <a:pt x="981520" y="47457"/>
                    </a:lnTo>
                    <a:lnTo>
                      <a:pt x="984540" y="48466"/>
                    </a:lnTo>
                    <a:lnTo>
                      <a:pt x="987560" y="49494"/>
                    </a:lnTo>
                    <a:lnTo>
                      <a:pt x="990580" y="50542"/>
                    </a:lnTo>
                    <a:lnTo>
                      <a:pt x="993600" y="51609"/>
                    </a:lnTo>
                    <a:lnTo>
                      <a:pt x="996620" y="52696"/>
                    </a:lnTo>
                    <a:lnTo>
                      <a:pt x="999640" y="53801"/>
                    </a:lnTo>
                    <a:lnTo>
                      <a:pt x="1002660" y="54924"/>
                    </a:lnTo>
                    <a:lnTo>
                      <a:pt x="1005680" y="56065"/>
                    </a:lnTo>
                    <a:lnTo>
                      <a:pt x="1008700" y="57225"/>
                    </a:lnTo>
                    <a:lnTo>
                      <a:pt x="1011720" y="58354"/>
                    </a:lnTo>
                    <a:lnTo>
                      <a:pt x="1014740" y="59454"/>
                    </a:lnTo>
                    <a:lnTo>
                      <a:pt x="1017760" y="60570"/>
                    </a:lnTo>
                    <a:lnTo>
                      <a:pt x="1020780" y="61703"/>
                    </a:lnTo>
                    <a:lnTo>
                      <a:pt x="1023800" y="62852"/>
                    </a:lnTo>
                    <a:lnTo>
                      <a:pt x="1026820" y="64018"/>
                    </a:lnTo>
                    <a:lnTo>
                      <a:pt x="1029840" y="65201"/>
                    </a:lnTo>
                    <a:lnTo>
                      <a:pt x="1032861" y="66397"/>
                    </a:lnTo>
                    <a:lnTo>
                      <a:pt x="1035881" y="67610"/>
                    </a:lnTo>
                    <a:lnTo>
                      <a:pt x="1038901" y="68838"/>
                    </a:lnTo>
                    <a:lnTo>
                      <a:pt x="1041921" y="69981"/>
                    </a:lnTo>
                    <a:lnTo>
                      <a:pt x="1044941" y="71039"/>
                    </a:lnTo>
                    <a:lnTo>
                      <a:pt x="1047961" y="72112"/>
                    </a:lnTo>
                    <a:lnTo>
                      <a:pt x="1050981" y="73199"/>
                    </a:lnTo>
                    <a:lnTo>
                      <a:pt x="1054001" y="74299"/>
                    </a:lnTo>
                    <a:lnTo>
                      <a:pt x="1057021" y="75413"/>
                    </a:lnTo>
                    <a:lnTo>
                      <a:pt x="1060041" y="76540"/>
                    </a:lnTo>
                    <a:lnTo>
                      <a:pt x="1063061" y="77680"/>
                    </a:lnTo>
                    <a:lnTo>
                      <a:pt x="1066081" y="78831"/>
                    </a:lnTo>
                    <a:lnTo>
                      <a:pt x="1069101" y="79996"/>
                    </a:lnTo>
                    <a:lnTo>
                      <a:pt x="1072121" y="81072"/>
                    </a:lnTo>
                    <a:lnTo>
                      <a:pt x="1075141" y="82060"/>
                    </a:lnTo>
                    <a:lnTo>
                      <a:pt x="1078161" y="83059"/>
                    </a:lnTo>
                    <a:lnTo>
                      <a:pt x="1081182" y="84070"/>
                    </a:lnTo>
                    <a:lnTo>
                      <a:pt x="1084202" y="85091"/>
                    </a:lnTo>
                    <a:lnTo>
                      <a:pt x="1087223" y="86124"/>
                    </a:lnTo>
                    <a:lnTo>
                      <a:pt x="1090246" y="87166"/>
                    </a:lnTo>
                    <a:lnTo>
                      <a:pt x="1093268" y="88219"/>
                    </a:lnTo>
                    <a:lnTo>
                      <a:pt x="1096278" y="89281"/>
                    </a:lnTo>
                    <a:lnTo>
                      <a:pt x="1099301" y="90354"/>
                    </a:lnTo>
                    <a:lnTo>
                      <a:pt x="1102323" y="91331"/>
                    </a:lnTo>
                    <a:lnTo>
                      <a:pt x="1105346" y="92212"/>
                    </a:lnTo>
                    <a:lnTo>
                      <a:pt x="1108356" y="93102"/>
                    </a:lnTo>
                    <a:lnTo>
                      <a:pt x="1111378" y="94000"/>
                    </a:lnTo>
                    <a:lnTo>
                      <a:pt x="1114401" y="94908"/>
                    </a:lnTo>
                    <a:lnTo>
                      <a:pt x="1117424" y="95824"/>
                    </a:lnTo>
                    <a:lnTo>
                      <a:pt x="1120446" y="96747"/>
                    </a:lnTo>
                    <a:lnTo>
                      <a:pt x="1123469" y="97678"/>
                    </a:lnTo>
                    <a:lnTo>
                      <a:pt x="1126479" y="98617"/>
                    </a:lnTo>
                    <a:lnTo>
                      <a:pt x="1129501" y="99563"/>
                    </a:lnTo>
                    <a:lnTo>
                      <a:pt x="1132524" y="100416"/>
                    </a:lnTo>
                    <a:lnTo>
                      <a:pt x="1135546" y="101178"/>
                    </a:lnTo>
                    <a:lnTo>
                      <a:pt x="1138569" y="101945"/>
                    </a:lnTo>
                    <a:lnTo>
                      <a:pt x="1141579" y="102720"/>
                    </a:lnTo>
                    <a:lnTo>
                      <a:pt x="1144602" y="103500"/>
                    </a:lnTo>
                    <a:lnTo>
                      <a:pt x="1147624" y="104287"/>
                    </a:lnTo>
                    <a:lnTo>
                      <a:pt x="1150647" y="105080"/>
                    </a:lnTo>
                    <a:lnTo>
                      <a:pt x="1153657" y="105877"/>
                    </a:lnTo>
                    <a:lnTo>
                      <a:pt x="1156679" y="106681"/>
                    </a:lnTo>
                    <a:lnTo>
                      <a:pt x="1159702" y="107492"/>
                    </a:lnTo>
                    <a:lnTo>
                      <a:pt x="1162724" y="108214"/>
                    </a:lnTo>
                    <a:lnTo>
                      <a:pt x="1165747" y="108852"/>
                    </a:lnTo>
                    <a:lnTo>
                      <a:pt x="1168770" y="109494"/>
                    </a:lnTo>
                    <a:lnTo>
                      <a:pt x="1171780" y="110142"/>
                    </a:lnTo>
                    <a:lnTo>
                      <a:pt x="1174802" y="110794"/>
                    </a:lnTo>
                    <a:lnTo>
                      <a:pt x="1177825" y="111450"/>
                    </a:lnTo>
                    <a:lnTo>
                      <a:pt x="1180847" y="112111"/>
                    </a:lnTo>
                    <a:lnTo>
                      <a:pt x="1183857" y="112775"/>
                    </a:lnTo>
                    <a:lnTo>
                      <a:pt x="1186880" y="113444"/>
                    </a:lnTo>
                    <a:lnTo>
                      <a:pt x="1189902" y="114116"/>
                    </a:lnTo>
                    <a:lnTo>
                      <a:pt x="1192925" y="114700"/>
                    </a:lnTo>
                    <a:lnTo>
                      <a:pt x="1195948" y="115195"/>
                    </a:lnTo>
                    <a:lnTo>
                      <a:pt x="1198970" y="115693"/>
                    </a:lnTo>
                    <a:lnTo>
                      <a:pt x="1201980" y="116196"/>
                    </a:lnTo>
                    <a:lnTo>
                      <a:pt x="1205003" y="116700"/>
                    </a:lnTo>
                    <a:lnTo>
                      <a:pt x="1208025" y="117208"/>
                    </a:lnTo>
                    <a:lnTo>
                      <a:pt x="1211048" y="117720"/>
                    </a:lnTo>
                    <a:lnTo>
                      <a:pt x="1214071" y="118233"/>
                    </a:lnTo>
                    <a:lnTo>
                      <a:pt x="1217080" y="118749"/>
                    </a:lnTo>
                    <a:lnTo>
                      <a:pt x="1220103" y="119268"/>
                    </a:lnTo>
                    <a:lnTo>
                      <a:pt x="1223126" y="119738"/>
                    </a:lnTo>
                    <a:lnTo>
                      <a:pt x="1226148" y="120159"/>
                    </a:lnTo>
                    <a:lnTo>
                      <a:pt x="1229158" y="120581"/>
                    </a:lnTo>
                    <a:lnTo>
                      <a:pt x="1232181" y="121007"/>
                    </a:lnTo>
                    <a:lnTo>
                      <a:pt x="1235203" y="121435"/>
                    </a:lnTo>
                    <a:lnTo>
                      <a:pt x="1238226" y="121863"/>
                    </a:lnTo>
                    <a:lnTo>
                      <a:pt x="1241249" y="122295"/>
                    </a:lnTo>
                    <a:lnTo>
                      <a:pt x="1244271" y="122726"/>
                    </a:lnTo>
                    <a:lnTo>
                      <a:pt x="1247281" y="123161"/>
                    </a:lnTo>
                    <a:lnTo>
                      <a:pt x="1250304" y="123596"/>
                    </a:lnTo>
                    <a:lnTo>
                      <a:pt x="1253326" y="123932"/>
                    </a:lnTo>
                    <a:lnTo>
                      <a:pt x="1256349" y="124168"/>
                    </a:lnTo>
                    <a:lnTo>
                      <a:pt x="1259359" y="124405"/>
                    </a:lnTo>
                    <a:lnTo>
                      <a:pt x="1262381" y="124644"/>
                    </a:lnTo>
                    <a:lnTo>
                      <a:pt x="1265404" y="124883"/>
                    </a:lnTo>
                    <a:lnTo>
                      <a:pt x="1268427" y="125124"/>
                    </a:lnTo>
                    <a:lnTo>
                      <a:pt x="1271449" y="125366"/>
                    </a:lnTo>
                    <a:lnTo>
                      <a:pt x="1274472" y="125609"/>
                    </a:lnTo>
                    <a:lnTo>
                      <a:pt x="1277482" y="125853"/>
                    </a:lnTo>
                    <a:lnTo>
                      <a:pt x="1280504" y="126097"/>
                    </a:lnTo>
                    <a:lnTo>
                      <a:pt x="1283527" y="126302"/>
                    </a:lnTo>
                    <a:lnTo>
                      <a:pt x="1286549" y="126468"/>
                    </a:lnTo>
                    <a:lnTo>
                      <a:pt x="1289572" y="126633"/>
                    </a:lnTo>
                    <a:lnTo>
                      <a:pt x="1292582" y="126801"/>
                    </a:lnTo>
                    <a:lnTo>
                      <a:pt x="1295605" y="126967"/>
                    </a:lnTo>
                    <a:lnTo>
                      <a:pt x="1298627" y="127136"/>
                    </a:lnTo>
                    <a:lnTo>
                      <a:pt x="1301650" y="127305"/>
                    </a:lnTo>
                    <a:lnTo>
                      <a:pt x="1304660" y="127474"/>
                    </a:lnTo>
                    <a:lnTo>
                      <a:pt x="1307682" y="127643"/>
                    </a:lnTo>
                    <a:lnTo>
                      <a:pt x="1310705" y="127813"/>
                    </a:lnTo>
                    <a:lnTo>
                      <a:pt x="1313727" y="127936"/>
                    </a:lnTo>
                    <a:lnTo>
                      <a:pt x="1316750" y="128010"/>
                    </a:lnTo>
                    <a:lnTo>
                      <a:pt x="1319773" y="128085"/>
                    </a:lnTo>
                    <a:lnTo>
                      <a:pt x="1322782" y="128160"/>
                    </a:lnTo>
                    <a:lnTo>
                      <a:pt x="1325805" y="128236"/>
                    </a:lnTo>
                    <a:lnTo>
                      <a:pt x="1328828" y="128312"/>
                    </a:lnTo>
                    <a:lnTo>
                      <a:pt x="1331850" y="128388"/>
                    </a:lnTo>
                    <a:lnTo>
                      <a:pt x="1334860" y="128464"/>
                    </a:lnTo>
                    <a:lnTo>
                      <a:pt x="1337883" y="128542"/>
                    </a:lnTo>
                    <a:lnTo>
                      <a:pt x="1340905" y="128618"/>
                    </a:lnTo>
                    <a:lnTo>
                      <a:pt x="1343928" y="128687"/>
                    </a:lnTo>
                    <a:lnTo>
                      <a:pt x="1346951" y="128745"/>
                    </a:lnTo>
                    <a:lnTo>
                      <a:pt x="1349960" y="128803"/>
                    </a:lnTo>
                    <a:lnTo>
                      <a:pt x="1352983" y="128862"/>
                    </a:lnTo>
                    <a:lnTo>
                      <a:pt x="1356006" y="128922"/>
                    </a:lnTo>
                    <a:lnTo>
                      <a:pt x="1359028" y="128980"/>
                    </a:lnTo>
                    <a:lnTo>
                      <a:pt x="1362051" y="129040"/>
                    </a:lnTo>
                    <a:lnTo>
                      <a:pt x="1365074" y="129099"/>
                    </a:lnTo>
                    <a:lnTo>
                      <a:pt x="1368083" y="129159"/>
                    </a:lnTo>
                    <a:lnTo>
                      <a:pt x="1371106" y="129219"/>
                    </a:lnTo>
                    <a:lnTo>
                      <a:pt x="1374129" y="129243"/>
                    </a:lnTo>
                    <a:lnTo>
                      <a:pt x="1377151" y="129234"/>
                    </a:lnTo>
                    <a:lnTo>
                      <a:pt x="1380161" y="129225"/>
                    </a:lnTo>
                    <a:lnTo>
                      <a:pt x="1383184" y="129216"/>
                    </a:lnTo>
                    <a:lnTo>
                      <a:pt x="1386206" y="129207"/>
                    </a:lnTo>
                    <a:lnTo>
                      <a:pt x="1389229" y="129198"/>
                    </a:lnTo>
                    <a:lnTo>
                      <a:pt x="1392252" y="129189"/>
                    </a:lnTo>
                    <a:lnTo>
                      <a:pt x="1395274" y="129181"/>
                    </a:lnTo>
                    <a:lnTo>
                      <a:pt x="1398284" y="129173"/>
                    </a:lnTo>
                    <a:lnTo>
                      <a:pt x="1401307" y="129164"/>
                    </a:lnTo>
                    <a:lnTo>
                      <a:pt x="1404329" y="129173"/>
                    </a:lnTo>
                    <a:lnTo>
                      <a:pt x="1407352" y="129200"/>
                    </a:lnTo>
                    <a:lnTo>
                      <a:pt x="1410362" y="129226"/>
                    </a:lnTo>
                    <a:lnTo>
                      <a:pt x="1413384" y="129253"/>
                    </a:lnTo>
                    <a:lnTo>
                      <a:pt x="1416407" y="129280"/>
                    </a:lnTo>
                    <a:lnTo>
                      <a:pt x="1419430" y="129306"/>
                    </a:lnTo>
                    <a:lnTo>
                      <a:pt x="1422452" y="129333"/>
                    </a:lnTo>
                    <a:lnTo>
                      <a:pt x="1425462" y="129360"/>
                    </a:lnTo>
                    <a:lnTo>
                      <a:pt x="1428485" y="129386"/>
                    </a:lnTo>
                    <a:lnTo>
                      <a:pt x="1431507" y="129413"/>
                    </a:lnTo>
                    <a:lnTo>
                      <a:pt x="1434530" y="129428"/>
                    </a:lnTo>
                    <a:lnTo>
                      <a:pt x="1437552" y="129431"/>
                    </a:lnTo>
                    <a:lnTo>
                      <a:pt x="1440575" y="129435"/>
                    </a:lnTo>
                    <a:lnTo>
                      <a:pt x="1443585" y="129437"/>
                    </a:lnTo>
                    <a:lnTo>
                      <a:pt x="1446607" y="129441"/>
                    </a:lnTo>
                    <a:lnTo>
                      <a:pt x="1449630" y="129445"/>
                    </a:lnTo>
                    <a:lnTo>
                      <a:pt x="1452653" y="129447"/>
                    </a:lnTo>
                    <a:lnTo>
                      <a:pt x="1455663" y="129451"/>
                    </a:lnTo>
                    <a:lnTo>
                      <a:pt x="1458685" y="129455"/>
                    </a:lnTo>
                    <a:lnTo>
                      <a:pt x="1461708" y="129457"/>
                    </a:lnTo>
                    <a:lnTo>
                      <a:pt x="1464730" y="129470"/>
                    </a:lnTo>
                    <a:lnTo>
                      <a:pt x="1467753" y="129489"/>
                    </a:lnTo>
                    <a:lnTo>
                      <a:pt x="1470763" y="129510"/>
                    </a:lnTo>
                    <a:lnTo>
                      <a:pt x="1473785" y="129530"/>
                    </a:lnTo>
                    <a:lnTo>
                      <a:pt x="1476808" y="129550"/>
                    </a:lnTo>
                    <a:lnTo>
                      <a:pt x="1479831" y="129569"/>
                    </a:lnTo>
                    <a:lnTo>
                      <a:pt x="1482853" y="129590"/>
                    </a:lnTo>
                    <a:lnTo>
                      <a:pt x="1485876" y="129610"/>
                    </a:lnTo>
                    <a:lnTo>
                      <a:pt x="1488886" y="129630"/>
                    </a:lnTo>
                    <a:lnTo>
                      <a:pt x="1491908" y="129651"/>
                    </a:lnTo>
                    <a:lnTo>
                      <a:pt x="1494931" y="129662"/>
                    </a:lnTo>
                    <a:lnTo>
                      <a:pt x="1497954" y="129666"/>
                    </a:lnTo>
                    <a:lnTo>
                      <a:pt x="1500963" y="129668"/>
                    </a:lnTo>
                    <a:lnTo>
                      <a:pt x="1503986" y="129672"/>
                    </a:lnTo>
                    <a:lnTo>
                      <a:pt x="1507009" y="129676"/>
                    </a:lnTo>
                    <a:lnTo>
                      <a:pt x="1507009" y="129713"/>
                    </a:lnTo>
                    <a:lnTo>
                      <a:pt x="1507009" y="129713"/>
                    </a:lnTo>
                    <a:lnTo>
                      <a:pt x="1503986" y="129713"/>
                    </a:lnTo>
                    <a:lnTo>
                      <a:pt x="1500963" y="129713"/>
                    </a:lnTo>
                    <a:lnTo>
                      <a:pt x="1497954" y="129713"/>
                    </a:lnTo>
                    <a:lnTo>
                      <a:pt x="1494931" y="129713"/>
                    </a:lnTo>
                    <a:lnTo>
                      <a:pt x="1491908" y="129713"/>
                    </a:lnTo>
                    <a:lnTo>
                      <a:pt x="1488886" y="129713"/>
                    </a:lnTo>
                    <a:lnTo>
                      <a:pt x="1485876" y="129713"/>
                    </a:lnTo>
                    <a:lnTo>
                      <a:pt x="1482853" y="129713"/>
                    </a:lnTo>
                    <a:lnTo>
                      <a:pt x="1479831" y="129713"/>
                    </a:lnTo>
                    <a:lnTo>
                      <a:pt x="1476808" y="129713"/>
                    </a:lnTo>
                    <a:lnTo>
                      <a:pt x="1473785" y="129713"/>
                    </a:lnTo>
                    <a:lnTo>
                      <a:pt x="1470763" y="129713"/>
                    </a:lnTo>
                    <a:lnTo>
                      <a:pt x="1467753" y="129713"/>
                    </a:lnTo>
                    <a:lnTo>
                      <a:pt x="1464730" y="129713"/>
                    </a:lnTo>
                    <a:lnTo>
                      <a:pt x="1461708" y="129713"/>
                    </a:lnTo>
                    <a:lnTo>
                      <a:pt x="1458685" y="129713"/>
                    </a:lnTo>
                    <a:lnTo>
                      <a:pt x="1455663" y="129713"/>
                    </a:lnTo>
                    <a:lnTo>
                      <a:pt x="1452653" y="129713"/>
                    </a:lnTo>
                    <a:lnTo>
                      <a:pt x="1449630" y="129713"/>
                    </a:lnTo>
                    <a:lnTo>
                      <a:pt x="1446607" y="129713"/>
                    </a:lnTo>
                    <a:lnTo>
                      <a:pt x="1443585" y="129713"/>
                    </a:lnTo>
                    <a:lnTo>
                      <a:pt x="1440575" y="129713"/>
                    </a:lnTo>
                    <a:lnTo>
                      <a:pt x="1437552" y="129713"/>
                    </a:lnTo>
                    <a:lnTo>
                      <a:pt x="1434530" y="129713"/>
                    </a:lnTo>
                    <a:lnTo>
                      <a:pt x="1431507" y="129713"/>
                    </a:lnTo>
                    <a:lnTo>
                      <a:pt x="1428485" y="129713"/>
                    </a:lnTo>
                    <a:lnTo>
                      <a:pt x="1425462" y="129713"/>
                    </a:lnTo>
                    <a:lnTo>
                      <a:pt x="1422452" y="129713"/>
                    </a:lnTo>
                    <a:lnTo>
                      <a:pt x="1419430" y="129713"/>
                    </a:lnTo>
                    <a:lnTo>
                      <a:pt x="1416407" y="129713"/>
                    </a:lnTo>
                    <a:lnTo>
                      <a:pt x="1413384" y="129713"/>
                    </a:lnTo>
                    <a:lnTo>
                      <a:pt x="1410362" y="129713"/>
                    </a:lnTo>
                    <a:lnTo>
                      <a:pt x="1407352" y="129713"/>
                    </a:lnTo>
                    <a:lnTo>
                      <a:pt x="1404329" y="129713"/>
                    </a:lnTo>
                    <a:lnTo>
                      <a:pt x="1401307" y="129713"/>
                    </a:lnTo>
                    <a:lnTo>
                      <a:pt x="1398284" y="129713"/>
                    </a:lnTo>
                    <a:lnTo>
                      <a:pt x="1395274" y="129713"/>
                    </a:lnTo>
                    <a:lnTo>
                      <a:pt x="1392252" y="129713"/>
                    </a:lnTo>
                    <a:lnTo>
                      <a:pt x="1389229" y="129713"/>
                    </a:lnTo>
                    <a:lnTo>
                      <a:pt x="1386206" y="129713"/>
                    </a:lnTo>
                    <a:lnTo>
                      <a:pt x="1383184" y="129713"/>
                    </a:lnTo>
                    <a:lnTo>
                      <a:pt x="1380161" y="129713"/>
                    </a:lnTo>
                    <a:lnTo>
                      <a:pt x="1377151" y="129713"/>
                    </a:lnTo>
                    <a:lnTo>
                      <a:pt x="1374129" y="129713"/>
                    </a:lnTo>
                    <a:lnTo>
                      <a:pt x="1371106" y="129713"/>
                    </a:lnTo>
                    <a:lnTo>
                      <a:pt x="1368083" y="129713"/>
                    </a:lnTo>
                    <a:lnTo>
                      <a:pt x="1365074" y="129713"/>
                    </a:lnTo>
                    <a:lnTo>
                      <a:pt x="1362051" y="129713"/>
                    </a:lnTo>
                    <a:lnTo>
                      <a:pt x="1359028" y="129713"/>
                    </a:lnTo>
                    <a:lnTo>
                      <a:pt x="1356006" y="129713"/>
                    </a:lnTo>
                    <a:lnTo>
                      <a:pt x="1352983" y="129713"/>
                    </a:lnTo>
                    <a:lnTo>
                      <a:pt x="1349960" y="129713"/>
                    </a:lnTo>
                    <a:lnTo>
                      <a:pt x="1346951" y="129713"/>
                    </a:lnTo>
                    <a:lnTo>
                      <a:pt x="1343928" y="129713"/>
                    </a:lnTo>
                    <a:lnTo>
                      <a:pt x="1340905" y="129713"/>
                    </a:lnTo>
                    <a:lnTo>
                      <a:pt x="1337883" y="129713"/>
                    </a:lnTo>
                    <a:lnTo>
                      <a:pt x="1334860" y="129713"/>
                    </a:lnTo>
                    <a:lnTo>
                      <a:pt x="1331850" y="129713"/>
                    </a:lnTo>
                    <a:lnTo>
                      <a:pt x="1328828" y="129713"/>
                    </a:lnTo>
                    <a:lnTo>
                      <a:pt x="1325805" y="129713"/>
                    </a:lnTo>
                    <a:lnTo>
                      <a:pt x="1322782" y="129713"/>
                    </a:lnTo>
                    <a:lnTo>
                      <a:pt x="1319773" y="129713"/>
                    </a:lnTo>
                    <a:lnTo>
                      <a:pt x="1316750" y="129713"/>
                    </a:lnTo>
                    <a:lnTo>
                      <a:pt x="1313727" y="129713"/>
                    </a:lnTo>
                    <a:lnTo>
                      <a:pt x="1310705" y="129713"/>
                    </a:lnTo>
                    <a:lnTo>
                      <a:pt x="1307682" y="129713"/>
                    </a:lnTo>
                    <a:lnTo>
                      <a:pt x="1304660" y="129713"/>
                    </a:lnTo>
                    <a:lnTo>
                      <a:pt x="1301650" y="129713"/>
                    </a:lnTo>
                    <a:lnTo>
                      <a:pt x="1298627" y="129713"/>
                    </a:lnTo>
                    <a:lnTo>
                      <a:pt x="1295605" y="129713"/>
                    </a:lnTo>
                    <a:lnTo>
                      <a:pt x="1292582" y="129713"/>
                    </a:lnTo>
                    <a:lnTo>
                      <a:pt x="1289572" y="129713"/>
                    </a:lnTo>
                    <a:lnTo>
                      <a:pt x="1286549" y="129713"/>
                    </a:lnTo>
                    <a:lnTo>
                      <a:pt x="1283527" y="129713"/>
                    </a:lnTo>
                    <a:lnTo>
                      <a:pt x="1280504" y="129713"/>
                    </a:lnTo>
                    <a:lnTo>
                      <a:pt x="1277482" y="129713"/>
                    </a:lnTo>
                    <a:lnTo>
                      <a:pt x="1274472" y="129713"/>
                    </a:lnTo>
                    <a:lnTo>
                      <a:pt x="1271449" y="129713"/>
                    </a:lnTo>
                    <a:lnTo>
                      <a:pt x="1268427" y="129713"/>
                    </a:lnTo>
                    <a:lnTo>
                      <a:pt x="1265404" y="129713"/>
                    </a:lnTo>
                    <a:lnTo>
                      <a:pt x="1262381" y="129713"/>
                    </a:lnTo>
                    <a:lnTo>
                      <a:pt x="1259359" y="129713"/>
                    </a:lnTo>
                    <a:lnTo>
                      <a:pt x="1256349" y="129713"/>
                    </a:lnTo>
                    <a:lnTo>
                      <a:pt x="1253326" y="129713"/>
                    </a:lnTo>
                    <a:lnTo>
                      <a:pt x="1250304" y="129713"/>
                    </a:lnTo>
                    <a:lnTo>
                      <a:pt x="1247281" y="129713"/>
                    </a:lnTo>
                    <a:lnTo>
                      <a:pt x="1244271" y="129713"/>
                    </a:lnTo>
                    <a:lnTo>
                      <a:pt x="1241249" y="129713"/>
                    </a:lnTo>
                    <a:lnTo>
                      <a:pt x="1238226" y="129713"/>
                    </a:lnTo>
                    <a:lnTo>
                      <a:pt x="1235203" y="129713"/>
                    </a:lnTo>
                    <a:lnTo>
                      <a:pt x="1232181" y="129713"/>
                    </a:lnTo>
                    <a:lnTo>
                      <a:pt x="1229158" y="129713"/>
                    </a:lnTo>
                    <a:lnTo>
                      <a:pt x="1226148" y="129713"/>
                    </a:lnTo>
                    <a:lnTo>
                      <a:pt x="1223126" y="129713"/>
                    </a:lnTo>
                    <a:lnTo>
                      <a:pt x="1220103" y="129713"/>
                    </a:lnTo>
                    <a:lnTo>
                      <a:pt x="1217080" y="129713"/>
                    </a:lnTo>
                    <a:lnTo>
                      <a:pt x="1214071" y="129713"/>
                    </a:lnTo>
                    <a:lnTo>
                      <a:pt x="1211048" y="129713"/>
                    </a:lnTo>
                    <a:lnTo>
                      <a:pt x="1208025" y="129713"/>
                    </a:lnTo>
                    <a:lnTo>
                      <a:pt x="1205003" y="129713"/>
                    </a:lnTo>
                    <a:lnTo>
                      <a:pt x="1201980" y="129713"/>
                    </a:lnTo>
                    <a:lnTo>
                      <a:pt x="1198970" y="129713"/>
                    </a:lnTo>
                    <a:lnTo>
                      <a:pt x="1195948" y="129713"/>
                    </a:lnTo>
                    <a:lnTo>
                      <a:pt x="1192925" y="129713"/>
                    </a:lnTo>
                    <a:lnTo>
                      <a:pt x="1189902" y="129713"/>
                    </a:lnTo>
                    <a:lnTo>
                      <a:pt x="1186880" y="129713"/>
                    </a:lnTo>
                    <a:lnTo>
                      <a:pt x="1183857" y="129713"/>
                    </a:lnTo>
                    <a:lnTo>
                      <a:pt x="1180847" y="129713"/>
                    </a:lnTo>
                    <a:lnTo>
                      <a:pt x="1177825" y="129713"/>
                    </a:lnTo>
                    <a:lnTo>
                      <a:pt x="1174802" y="129713"/>
                    </a:lnTo>
                    <a:lnTo>
                      <a:pt x="1171780" y="129713"/>
                    </a:lnTo>
                    <a:lnTo>
                      <a:pt x="1168770" y="129713"/>
                    </a:lnTo>
                    <a:lnTo>
                      <a:pt x="1165747" y="129713"/>
                    </a:lnTo>
                    <a:lnTo>
                      <a:pt x="1162724" y="129713"/>
                    </a:lnTo>
                    <a:lnTo>
                      <a:pt x="1159702" y="129713"/>
                    </a:lnTo>
                    <a:lnTo>
                      <a:pt x="1156679" y="129713"/>
                    </a:lnTo>
                    <a:lnTo>
                      <a:pt x="1153657" y="129713"/>
                    </a:lnTo>
                    <a:lnTo>
                      <a:pt x="1150647" y="129713"/>
                    </a:lnTo>
                    <a:lnTo>
                      <a:pt x="1147624" y="129713"/>
                    </a:lnTo>
                    <a:lnTo>
                      <a:pt x="1144602" y="129713"/>
                    </a:lnTo>
                    <a:lnTo>
                      <a:pt x="1141579" y="129713"/>
                    </a:lnTo>
                    <a:lnTo>
                      <a:pt x="1138569" y="129713"/>
                    </a:lnTo>
                    <a:lnTo>
                      <a:pt x="1135546" y="129713"/>
                    </a:lnTo>
                    <a:lnTo>
                      <a:pt x="1132524" y="129713"/>
                    </a:lnTo>
                    <a:lnTo>
                      <a:pt x="1129501" y="129713"/>
                    </a:lnTo>
                    <a:lnTo>
                      <a:pt x="1126479" y="129713"/>
                    </a:lnTo>
                    <a:lnTo>
                      <a:pt x="1123469" y="129713"/>
                    </a:lnTo>
                    <a:lnTo>
                      <a:pt x="1120446" y="129713"/>
                    </a:lnTo>
                    <a:lnTo>
                      <a:pt x="1117424" y="129713"/>
                    </a:lnTo>
                    <a:lnTo>
                      <a:pt x="1114401" y="129713"/>
                    </a:lnTo>
                    <a:lnTo>
                      <a:pt x="1111378" y="129713"/>
                    </a:lnTo>
                    <a:lnTo>
                      <a:pt x="1108356" y="129713"/>
                    </a:lnTo>
                    <a:lnTo>
                      <a:pt x="1105346" y="129713"/>
                    </a:lnTo>
                    <a:lnTo>
                      <a:pt x="1102323" y="129713"/>
                    </a:lnTo>
                    <a:lnTo>
                      <a:pt x="1099301" y="129713"/>
                    </a:lnTo>
                    <a:lnTo>
                      <a:pt x="1096278" y="129713"/>
                    </a:lnTo>
                    <a:lnTo>
                      <a:pt x="1093268" y="129713"/>
                    </a:lnTo>
                    <a:lnTo>
                      <a:pt x="1090246" y="129713"/>
                    </a:lnTo>
                    <a:lnTo>
                      <a:pt x="1087223" y="129713"/>
                    </a:lnTo>
                    <a:lnTo>
                      <a:pt x="1084202" y="129713"/>
                    </a:lnTo>
                    <a:lnTo>
                      <a:pt x="1081182" y="129713"/>
                    </a:lnTo>
                    <a:lnTo>
                      <a:pt x="1078161" y="129713"/>
                    </a:lnTo>
                    <a:lnTo>
                      <a:pt x="1075141" y="129713"/>
                    </a:lnTo>
                    <a:lnTo>
                      <a:pt x="1072121" y="129713"/>
                    </a:lnTo>
                    <a:lnTo>
                      <a:pt x="1069101" y="129713"/>
                    </a:lnTo>
                    <a:lnTo>
                      <a:pt x="1066081" y="129713"/>
                    </a:lnTo>
                    <a:lnTo>
                      <a:pt x="1063061" y="129713"/>
                    </a:lnTo>
                    <a:lnTo>
                      <a:pt x="1060041" y="129713"/>
                    </a:lnTo>
                    <a:lnTo>
                      <a:pt x="1057021" y="129713"/>
                    </a:lnTo>
                    <a:lnTo>
                      <a:pt x="1054001" y="129713"/>
                    </a:lnTo>
                    <a:lnTo>
                      <a:pt x="1050981" y="129713"/>
                    </a:lnTo>
                    <a:lnTo>
                      <a:pt x="1047961" y="129713"/>
                    </a:lnTo>
                    <a:lnTo>
                      <a:pt x="1044941" y="129713"/>
                    </a:lnTo>
                    <a:lnTo>
                      <a:pt x="1041921" y="129713"/>
                    </a:lnTo>
                    <a:lnTo>
                      <a:pt x="1038901" y="129713"/>
                    </a:lnTo>
                    <a:lnTo>
                      <a:pt x="1035881" y="129713"/>
                    </a:lnTo>
                    <a:lnTo>
                      <a:pt x="1032861" y="129713"/>
                    </a:lnTo>
                    <a:lnTo>
                      <a:pt x="1029840" y="129713"/>
                    </a:lnTo>
                    <a:lnTo>
                      <a:pt x="1026820" y="129713"/>
                    </a:lnTo>
                    <a:lnTo>
                      <a:pt x="1023800" y="129713"/>
                    </a:lnTo>
                    <a:lnTo>
                      <a:pt x="1020780" y="129713"/>
                    </a:lnTo>
                    <a:lnTo>
                      <a:pt x="1017760" y="129713"/>
                    </a:lnTo>
                    <a:lnTo>
                      <a:pt x="1014740" y="129713"/>
                    </a:lnTo>
                    <a:lnTo>
                      <a:pt x="1011720" y="129713"/>
                    </a:lnTo>
                    <a:lnTo>
                      <a:pt x="1008700" y="129713"/>
                    </a:lnTo>
                    <a:lnTo>
                      <a:pt x="1005680" y="129713"/>
                    </a:lnTo>
                    <a:lnTo>
                      <a:pt x="1002660" y="129713"/>
                    </a:lnTo>
                    <a:lnTo>
                      <a:pt x="999640" y="129713"/>
                    </a:lnTo>
                    <a:lnTo>
                      <a:pt x="996620" y="129713"/>
                    </a:lnTo>
                    <a:lnTo>
                      <a:pt x="993600" y="129713"/>
                    </a:lnTo>
                    <a:lnTo>
                      <a:pt x="990580" y="129713"/>
                    </a:lnTo>
                    <a:lnTo>
                      <a:pt x="987560" y="129713"/>
                    </a:lnTo>
                    <a:lnTo>
                      <a:pt x="984540" y="129713"/>
                    </a:lnTo>
                    <a:lnTo>
                      <a:pt x="981520" y="129713"/>
                    </a:lnTo>
                    <a:lnTo>
                      <a:pt x="978500" y="129713"/>
                    </a:lnTo>
                    <a:lnTo>
                      <a:pt x="975479" y="129713"/>
                    </a:lnTo>
                    <a:lnTo>
                      <a:pt x="972459" y="129713"/>
                    </a:lnTo>
                    <a:lnTo>
                      <a:pt x="969439" y="129713"/>
                    </a:lnTo>
                    <a:lnTo>
                      <a:pt x="966419" y="129713"/>
                    </a:lnTo>
                    <a:lnTo>
                      <a:pt x="963399" y="129713"/>
                    </a:lnTo>
                    <a:lnTo>
                      <a:pt x="960379" y="129713"/>
                    </a:lnTo>
                    <a:lnTo>
                      <a:pt x="957359" y="129713"/>
                    </a:lnTo>
                    <a:lnTo>
                      <a:pt x="954339" y="129713"/>
                    </a:lnTo>
                    <a:lnTo>
                      <a:pt x="951319" y="129713"/>
                    </a:lnTo>
                    <a:lnTo>
                      <a:pt x="948299" y="129713"/>
                    </a:lnTo>
                    <a:lnTo>
                      <a:pt x="945279" y="129713"/>
                    </a:lnTo>
                    <a:lnTo>
                      <a:pt x="942259" y="129713"/>
                    </a:lnTo>
                    <a:lnTo>
                      <a:pt x="939239" y="129713"/>
                    </a:lnTo>
                    <a:lnTo>
                      <a:pt x="936219" y="129713"/>
                    </a:lnTo>
                    <a:lnTo>
                      <a:pt x="933199" y="129713"/>
                    </a:lnTo>
                    <a:lnTo>
                      <a:pt x="930179" y="129713"/>
                    </a:lnTo>
                    <a:lnTo>
                      <a:pt x="927158" y="129713"/>
                    </a:lnTo>
                    <a:lnTo>
                      <a:pt x="924138" y="129713"/>
                    </a:lnTo>
                    <a:lnTo>
                      <a:pt x="921118" y="129713"/>
                    </a:lnTo>
                    <a:lnTo>
                      <a:pt x="918098" y="129713"/>
                    </a:lnTo>
                    <a:lnTo>
                      <a:pt x="915078" y="129713"/>
                    </a:lnTo>
                    <a:lnTo>
                      <a:pt x="912058" y="129713"/>
                    </a:lnTo>
                    <a:lnTo>
                      <a:pt x="909038" y="129713"/>
                    </a:lnTo>
                    <a:lnTo>
                      <a:pt x="906018" y="129713"/>
                    </a:lnTo>
                    <a:lnTo>
                      <a:pt x="902998" y="129713"/>
                    </a:lnTo>
                    <a:lnTo>
                      <a:pt x="899978" y="129713"/>
                    </a:lnTo>
                    <a:lnTo>
                      <a:pt x="896958" y="129713"/>
                    </a:lnTo>
                    <a:lnTo>
                      <a:pt x="893938" y="129713"/>
                    </a:lnTo>
                    <a:lnTo>
                      <a:pt x="890918" y="129713"/>
                    </a:lnTo>
                    <a:lnTo>
                      <a:pt x="887898" y="129713"/>
                    </a:lnTo>
                    <a:lnTo>
                      <a:pt x="884878" y="129713"/>
                    </a:lnTo>
                    <a:lnTo>
                      <a:pt x="881858" y="129713"/>
                    </a:lnTo>
                    <a:lnTo>
                      <a:pt x="878837" y="129713"/>
                    </a:lnTo>
                    <a:lnTo>
                      <a:pt x="875817" y="129713"/>
                    </a:lnTo>
                    <a:lnTo>
                      <a:pt x="872797" y="129713"/>
                    </a:lnTo>
                    <a:lnTo>
                      <a:pt x="869777" y="129713"/>
                    </a:lnTo>
                    <a:lnTo>
                      <a:pt x="866757" y="129713"/>
                    </a:lnTo>
                    <a:lnTo>
                      <a:pt x="863737" y="129713"/>
                    </a:lnTo>
                    <a:lnTo>
                      <a:pt x="860717" y="129713"/>
                    </a:lnTo>
                    <a:lnTo>
                      <a:pt x="857697" y="129713"/>
                    </a:lnTo>
                    <a:lnTo>
                      <a:pt x="854677" y="129713"/>
                    </a:lnTo>
                    <a:lnTo>
                      <a:pt x="851657" y="129713"/>
                    </a:lnTo>
                    <a:lnTo>
                      <a:pt x="848637" y="129713"/>
                    </a:lnTo>
                    <a:lnTo>
                      <a:pt x="845617" y="129713"/>
                    </a:lnTo>
                    <a:lnTo>
                      <a:pt x="842597" y="129713"/>
                    </a:lnTo>
                    <a:lnTo>
                      <a:pt x="839577" y="129713"/>
                    </a:lnTo>
                    <a:lnTo>
                      <a:pt x="836557" y="129713"/>
                    </a:lnTo>
                    <a:lnTo>
                      <a:pt x="833537" y="129713"/>
                    </a:lnTo>
                    <a:lnTo>
                      <a:pt x="830517" y="129713"/>
                    </a:lnTo>
                    <a:lnTo>
                      <a:pt x="827497" y="129713"/>
                    </a:lnTo>
                    <a:lnTo>
                      <a:pt x="824476" y="129713"/>
                    </a:lnTo>
                    <a:lnTo>
                      <a:pt x="821456" y="129713"/>
                    </a:lnTo>
                    <a:lnTo>
                      <a:pt x="818436" y="129713"/>
                    </a:lnTo>
                    <a:lnTo>
                      <a:pt x="815416" y="129713"/>
                    </a:lnTo>
                    <a:lnTo>
                      <a:pt x="812396" y="129713"/>
                    </a:lnTo>
                    <a:lnTo>
                      <a:pt x="809376" y="129713"/>
                    </a:lnTo>
                    <a:lnTo>
                      <a:pt x="806356" y="129713"/>
                    </a:lnTo>
                    <a:lnTo>
                      <a:pt x="803336" y="129713"/>
                    </a:lnTo>
                    <a:lnTo>
                      <a:pt x="800316" y="129713"/>
                    </a:lnTo>
                    <a:lnTo>
                      <a:pt x="797296" y="129713"/>
                    </a:lnTo>
                    <a:lnTo>
                      <a:pt x="794276" y="129713"/>
                    </a:lnTo>
                    <a:lnTo>
                      <a:pt x="791256" y="129713"/>
                    </a:lnTo>
                    <a:lnTo>
                      <a:pt x="788236" y="129713"/>
                    </a:lnTo>
                    <a:lnTo>
                      <a:pt x="785216" y="129713"/>
                    </a:lnTo>
                    <a:lnTo>
                      <a:pt x="782196" y="129713"/>
                    </a:lnTo>
                    <a:lnTo>
                      <a:pt x="779176" y="129713"/>
                    </a:lnTo>
                    <a:lnTo>
                      <a:pt x="776155" y="129713"/>
                    </a:lnTo>
                    <a:lnTo>
                      <a:pt x="773135" y="129713"/>
                    </a:lnTo>
                    <a:lnTo>
                      <a:pt x="770115" y="129713"/>
                    </a:lnTo>
                    <a:lnTo>
                      <a:pt x="767095" y="129713"/>
                    </a:lnTo>
                    <a:lnTo>
                      <a:pt x="764075" y="129713"/>
                    </a:lnTo>
                    <a:lnTo>
                      <a:pt x="761055" y="129713"/>
                    </a:lnTo>
                    <a:lnTo>
                      <a:pt x="758035" y="129713"/>
                    </a:lnTo>
                    <a:lnTo>
                      <a:pt x="755015" y="129713"/>
                    </a:lnTo>
                    <a:lnTo>
                      <a:pt x="751995" y="129713"/>
                    </a:lnTo>
                    <a:lnTo>
                      <a:pt x="748975" y="129713"/>
                    </a:lnTo>
                    <a:lnTo>
                      <a:pt x="745955" y="129713"/>
                    </a:lnTo>
                    <a:lnTo>
                      <a:pt x="742935" y="129713"/>
                    </a:lnTo>
                    <a:lnTo>
                      <a:pt x="739915" y="129713"/>
                    </a:lnTo>
                    <a:lnTo>
                      <a:pt x="736895" y="129713"/>
                    </a:lnTo>
                    <a:lnTo>
                      <a:pt x="733875" y="129713"/>
                    </a:lnTo>
                    <a:lnTo>
                      <a:pt x="730855" y="129713"/>
                    </a:lnTo>
                    <a:lnTo>
                      <a:pt x="727834" y="129713"/>
                    </a:lnTo>
                    <a:lnTo>
                      <a:pt x="724814" y="129713"/>
                    </a:lnTo>
                    <a:lnTo>
                      <a:pt x="721794" y="129713"/>
                    </a:lnTo>
                    <a:lnTo>
                      <a:pt x="718774" y="129713"/>
                    </a:lnTo>
                    <a:lnTo>
                      <a:pt x="715754" y="129713"/>
                    </a:lnTo>
                    <a:lnTo>
                      <a:pt x="712734" y="129713"/>
                    </a:lnTo>
                    <a:lnTo>
                      <a:pt x="709714" y="129713"/>
                    </a:lnTo>
                    <a:lnTo>
                      <a:pt x="706694" y="129713"/>
                    </a:lnTo>
                    <a:lnTo>
                      <a:pt x="703674" y="129713"/>
                    </a:lnTo>
                    <a:lnTo>
                      <a:pt x="700654" y="129713"/>
                    </a:lnTo>
                    <a:lnTo>
                      <a:pt x="697634" y="129713"/>
                    </a:lnTo>
                    <a:lnTo>
                      <a:pt x="694614" y="129713"/>
                    </a:lnTo>
                    <a:lnTo>
                      <a:pt x="691594" y="129713"/>
                    </a:lnTo>
                    <a:lnTo>
                      <a:pt x="688574" y="129713"/>
                    </a:lnTo>
                    <a:lnTo>
                      <a:pt x="685554" y="129713"/>
                    </a:lnTo>
                    <a:lnTo>
                      <a:pt x="682534" y="129713"/>
                    </a:lnTo>
                    <a:lnTo>
                      <a:pt x="679513" y="129713"/>
                    </a:lnTo>
                    <a:lnTo>
                      <a:pt x="676493" y="129713"/>
                    </a:lnTo>
                    <a:lnTo>
                      <a:pt x="673473" y="129713"/>
                    </a:lnTo>
                    <a:lnTo>
                      <a:pt x="670453" y="129713"/>
                    </a:lnTo>
                    <a:lnTo>
                      <a:pt x="667433" y="129713"/>
                    </a:lnTo>
                    <a:lnTo>
                      <a:pt x="664413" y="129713"/>
                    </a:lnTo>
                    <a:lnTo>
                      <a:pt x="661393" y="129713"/>
                    </a:lnTo>
                    <a:lnTo>
                      <a:pt x="658373" y="129713"/>
                    </a:lnTo>
                    <a:lnTo>
                      <a:pt x="655353" y="129713"/>
                    </a:lnTo>
                    <a:lnTo>
                      <a:pt x="652333" y="129713"/>
                    </a:lnTo>
                    <a:lnTo>
                      <a:pt x="649313" y="129713"/>
                    </a:lnTo>
                    <a:lnTo>
                      <a:pt x="646293" y="129713"/>
                    </a:lnTo>
                    <a:lnTo>
                      <a:pt x="643273" y="129713"/>
                    </a:lnTo>
                    <a:lnTo>
                      <a:pt x="640253" y="129713"/>
                    </a:lnTo>
                    <a:lnTo>
                      <a:pt x="637233" y="129713"/>
                    </a:lnTo>
                    <a:lnTo>
                      <a:pt x="634213" y="129713"/>
                    </a:lnTo>
                    <a:lnTo>
                      <a:pt x="631193" y="129713"/>
                    </a:lnTo>
                    <a:lnTo>
                      <a:pt x="628173" y="129713"/>
                    </a:lnTo>
                    <a:lnTo>
                      <a:pt x="625152" y="129713"/>
                    </a:lnTo>
                    <a:lnTo>
                      <a:pt x="622132" y="129713"/>
                    </a:lnTo>
                    <a:lnTo>
                      <a:pt x="619112" y="129713"/>
                    </a:lnTo>
                    <a:lnTo>
                      <a:pt x="616092" y="129713"/>
                    </a:lnTo>
                    <a:lnTo>
                      <a:pt x="613072" y="129713"/>
                    </a:lnTo>
                    <a:lnTo>
                      <a:pt x="610052" y="129713"/>
                    </a:lnTo>
                    <a:lnTo>
                      <a:pt x="607032" y="129713"/>
                    </a:lnTo>
                    <a:lnTo>
                      <a:pt x="604012" y="129713"/>
                    </a:lnTo>
                    <a:lnTo>
                      <a:pt x="600992" y="129713"/>
                    </a:lnTo>
                    <a:lnTo>
                      <a:pt x="597972" y="129713"/>
                    </a:lnTo>
                    <a:lnTo>
                      <a:pt x="594952" y="129713"/>
                    </a:lnTo>
                    <a:lnTo>
                      <a:pt x="591932" y="129713"/>
                    </a:lnTo>
                    <a:lnTo>
                      <a:pt x="588912" y="129713"/>
                    </a:lnTo>
                    <a:lnTo>
                      <a:pt x="585892" y="129713"/>
                    </a:lnTo>
                    <a:lnTo>
                      <a:pt x="582872" y="129713"/>
                    </a:lnTo>
                    <a:lnTo>
                      <a:pt x="579852" y="129713"/>
                    </a:lnTo>
                    <a:lnTo>
                      <a:pt x="576831" y="129713"/>
                    </a:lnTo>
                    <a:lnTo>
                      <a:pt x="573811" y="129713"/>
                    </a:lnTo>
                    <a:lnTo>
                      <a:pt x="570791" y="129713"/>
                    </a:lnTo>
                    <a:lnTo>
                      <a:pt x="567771" y="129713"/>
                    </a:lnTo>
                    <a:lnTo>
                      <a:pt x="564751" y="129713"/>
                    </a:lnTo>
                    <a:lnTo>
                      <a:pt x="561731" y="129713"/>
                    </a:lnTo>
                    <a:lnTo>
                      <a:pt x="558711" y="129713"/>
                    </a:lnTo>
                    <a:lnTo>
                      <a:pt x="555691" y="129713"/>
                    </a:lnTo>
                    <a:lnTo>
                      <a:pt x="552671" y="129713"/>
                    </a:lnTo>
                    <a:lnTo>
                      <a:pt x="549651" y="129713"/>
                    </a:lnTo>
                    <a:lnTo>
                      <a:pt x="546631" y="129713"/>
                    </a:lnTo>
                    <a:lnTo>
                      <a:pt x="543611" y="129713"/>
                    </a:lnTo>
                    <a:lnTo>
                      <a:pt x="540591" y="129713"/>
                    </a:lnTo>
                    <a:lnTo>
                      <a:pt x="537571" y="129713"/>
                    </a:lnTo>
                    <a:lnTo>
                      <a:pt x="534551" y="129713"/>
                    </a:lnTo>
                    <a:lnTo>
                      <a:pt x="531531" y="129713"/>
                    </a:lnTo>
                    <a:lnTo>
                      <a:pt x="528511" y="129713"/>
                    </a:lnTo>
                    <a:lnTo>
                      <a:pt x="525490" y="129713"/>
                    </a:lnTo>
                    <a:lnTo>
                      <a:pt x="522470" y="129713"/>
                    </a:lnTo>
                    <a:lnTo>
                      <a:pt x="519450" y="129713"/>
                    </a:lnTo>
                    <a:lnTo>
                      <a:pt x="516430" y="129713"/>
                    </a:lnTo>
                    <a:lnTo>
                      <a:pt x="513410" y="129713"/>
                    </a:lnTo>
                    <a:lnTo>
                      <a:pt x="510390" y="129713"/>
                    </a:lnTo>
                    <a:lnTo>
                      <a:pt x="507370" y="129713"/>
                    </a:lnTo>
                    <a:lnTo>
                      <a:pt x="504350" y="129713"/>
                    </a:lnTo>
                    <a:lnTo>
                      <a:pt x="501330" y="129713"/>
                    </a:lnTo>
                    <a:lnTo>
                      <a:pt x="498310" y="129713"/>
                    </a:lnTo>
                    <a:lnTo>
                      <a:pt x="495290" y="129713"/>
                    </a:lnTo>
                    <a:lnTo>
                      <a:pt x="492270" y="129713"/>
                    </a:lnTo>
                    <a:lnTo>
                      <a:pt x="489250" y="129713"/>
                    </a:lnTo>
                    <a:lnTo>
                      <a:pt x="486230" y="129713"/>
                    </a:lnTo>
                    <a:lnTo>
                      <a:pt x="483210" y="129713"/>
                    </a:lnTo>
                    <a:lnTo>
                      <a:pt x="480190" y="129713"/>
                    </a:lnTo>
                    <a:lnTo>
                      <a:pt x="477169" y="129713"/>
                    </a:lnTo>
                    <a:lnTo>
                      <a:pt x="474149" y="129713"/>
                    </a:lnTo>
                    <a:lnTo>
                      <a:pt x="471129" y="129713"/>
                    </a:lnTo>
                    <a:lnTo>
                      <a:pt x="468109" y="129713"/>
                    </a:lnTo>
                    <a:lnTo>
                      <a:pt x="465089" y="129713"/>
                    </a:lnTo>
                    <a:lnTo>
                      <a:pt x="462069" y="129713"/>
                    </a:lnTo>
                    <a:lnTo>
                      <a:pt x="459049" y="129713"/>
                    </a:lnTo>
                    <a:lnTo>
                      <a:pt x="456029" y="129713"/>
                    </a:lnTo>
                    <a:lnTo>
                      <a:pt x="453009" y="129713"/>
                    </a:lnTo>
                    <a:lnTo>
                      <a:pt x="449989" y="129713"/>
                    </a:lnTo>
                    <a:lnTo>
                      <a:pt x="446969" y="129713"/>
                    </a:lnTo>
                    <a:lnTo>
                      <a:pt x="443949" y="129713"/>
                    </a:lnTo>
                    <a:lnTo>
                      <a:pt x="440929" y="129713"/>
                    </a:lnTo>
                    <a:lnTo>
                      <a:pt x="437909" y="129713"/>
                    </a:lnTo>
                    <a:lnTo>
                      <a:pt x="434889" y="129713"/>
                    </a:lnTo>
                    <a:lnTo>
                      <a:pt x="431869" y="129713"/>
                    </a:lnTo>
                    <a:lnTo>
                      <a:pt x="428849" y="129713"/>
                    </a:lnTo>
                    <a:lnTo>
                      <a:pt x="425828" y="129713"/>
                    </a:lnTo>
                    <a:lnTo>
                      <a:pt x="422808" y="129713"/>
                    </a:lnTo>
                    <a:lnTo>
                      <a:pt x="419788" y="129713"/>
                    </a:lnTo>
                    <a:lnTo>
                      <a:pt x="416768" y="129713"/>
                    </a:lnTo>
                    <a:lnTo>
                      <a:pt x="413748" y="129713"/>
                    </a:lnTo>
                    <a:lnTo>
                      <a:pt x="410728" y="129713"/>
                    </a:lnTo>
                    <a:lnTo>
                      <a:pt x="407708" y="129713"/>
                    </a:lnTo>
                    <a:lnTo>
                      <a:pt x="404688" y="129713"/>
                    </a:lnTo>
                    <a:lnTo>
                      <a:pt x="401668" y="129713"/>
                    </a:lnTo>
                    <a:lnTo>
                      <a:pt x="398648" y="129713"/>
                    </a:lnTo>
                    <a:lnTo>
                      <a:pt x="395628" y="129713"/>
                    </a:lnTo>
                    <a:lnTo>
                      <a:pt x="392608" y="129713"/>
                    </a:lnTo>
                    <a:lnTo>
                      <a:pt x="389588" y="129713"/>
                    </a:lnTo>
                    <a:lnTo>
                      <a:pt x="386568" y="129713"/>
                    </a:lnTo>
                    <a:lnTo>
                      <a:pt x="383548" y="129713"/>
                    </a:lnTo>
                    <a:lnTo>
                      <a:pt x="380528" y="129713"/>
                    </a:lnTo>
                    <a:lnTo>
                      <a:pt x="377508" y="129713"/>
                    </a:lnTo>
                    <a:lnTo>
                      <a:pt x="374487" y="129713"/>
                    </a:lnTo>
                    <a:lnTo>
                      <a:pt x="371467" y="129713"/>
                    </a:lnTo>
                    <a:lnTo>
                      <a:pt x="368447" y="129713"/>
                    </a:lnTo>
                    <a:lnTo>
                      <a:pt x="365427" y="129713"/>
                    </a:lnTo>
                    <a:lnTo>
                      <a:pt x="362407" y="129713"/>
                    </a:lnTo>
                    <a:lnTo>
                      <a:pt x="359387" y="129713"/>
                    </a:lnTo>
                    <a:lnTo>
                      <a:pt x="356367" y="129713"/>
                    </a:lnTo>
                    <a:lnTo>
                      <a:pt x="353347" y="129713"/>
                    </a:lnTo>
                    <a:lnTo>
                      <a:pt x="350327" y="129713"/>
                    </a:lnTo>
                    <a:lnTo>
                      <a:pt x="347307" y="129713"/>
                    </a:lnTo>
                    <a:lnTo>
                      <a:pt x="344287" y="129713"/>
                    </a:lnTo>
                    <a:lnTo>
                      <a:pt x="341267" y="129713"/>
                    </a:lnTo>
                    <a:lnTo>
                      <a:pt x="338247" y="129713"/>
                    </a:lnTo>
                    <a:lnTo>
                      <a:pt x="335227" y="129713"/>
                    </a:lnTo>
                    <a:lnTo>
                      <a:pt x="332207" y="129713"/>
                    </a:lnTo>
                    <a:lnTo>
                      <a:pt x="329187" y="129713"/>
                    </a:lnTo>
                    <a:lnTo>
                      <a:pt x="326166" y="129713"/>
                    </a:lnTo>
                    <a:lnTo>
                      <a:pt x="323146" y="129713"/>
                    </a:lnTo>
                    <a:lnTo>
                      <a:pt x="320126" y="129713"/>
                    </a:lnTo>
                    <a:lnTo>
                      <a:pt x="317106" y="129713"/>
                    </a:lnTo>
                    <a:lnTo>
                      <a:pt x="314086" y="129713"/>
                    </a:lnTo>
                    <a:lnTo>
                      <a:pt x="311066" y="129713"/>
                    </a:lnTo>
                    <a:lnTo>
                      <a:pt x="308046" y="129713"/>
                    </a:lnTo>
                    <a:lnTo>
                      <a:pt x="305026" y="129713"/>
                    </a:lnTo>
                    <a:lnTo>
                      <a:pt x="302006" y="129713"/>
                    </a:lnTo>
                    <a:lnTo>
                      <a:pt x="298986" y="129713"/>
                    </a:lnTo>
                    <a:lnTo>
                      <a:pt x="295966" y="129713"/>
                    </a:lnTo>
                    <a:lnTo>
                      <a:pt x="292946" y="129713"/>
                    </a:lnTo>
                    <a:lnTo>
                      <a:pt x="289926" y="129713"/>
                    </a:lnTo>
                    <a:lnTo>
                      <a:pt x="286906" y="129713"/>
                    </a:lnTo>
                    <a:lnTo>
                      <a:pt x="283886" y="129713"/>
                    </a:lnTo>
                    <a:lnTo>
                      <a:pt x="280866" y="129713"/>
                    </a:lnTo>
                    <a:lnTo>
                      <a:pt x="277846" y="129713"/>
                    </a:lnTo>
                    <a:lnTo>
                      <a:pt x="274825" y="129713"/>
                    </a:lnTo>
                    <a:lnTo>
                      <a:pt x="271805" y="129713"/>
                    </a:lnTo>
                    <a:lnTo>
                      <a:pt x="268785" y="129713"/>
                    </a:lnTo>
                    <a:lnTo>
                      <a:pt x="265765" y="129713"/>
                    </a:lnTo>
                    <a:lnTo>
                      <a:pt x="262745" y="129713"/>
                    </a:lnTo>
                    <a:lnTo>
                      <a:pt x="259725" y="129713"/>
                    </a:lnTo>
                    <a:lnTo>
                      <a:pt x="256705" y="129713"/>
                    </a:lnTo>
                    <a:lnTo>
                      <a:pt x="253685" y="129713"/>
                    </a:lnTo>
                    <a:lnTo>
                      <a:pt x="250665" y="129713"/>
                    </a:lnTo>
                    <a:lnTo>
                      <a:pt x="247645" y="129713"/>
                    </a:lnTo>
                    <a:lnTo>
                      <a:pt x="244625" y="129713"/>
                    </a:lnTo>
                    <a:lnTo>
                      <a:pt x="241605" y="129713"/>
                    </a:lnTo>
                    <a:lnTo>
                      <a:pt x="238585" y="129713"/>
                    </a:lnTo>
                    <a:lnTo>
                      <a:pt x="235565" y="129713"/>
                    </a:lnTo>
                    <a:lnTo>
                      <a:pt x="232545" y="129713"/>
                    </a:lnTo>
                    <a:lnTo>
                      <a:pt x="229525" y="129713"/>
                    </a:lnTo>
                    <a:lnTo>
                      <a:pt x="226504" y="129713"/>
                    </a:lnTo>
                    <a:lnTo>
                      <a:pt x="223484" y="129713"/>
                    </a:lnTo>
                    <a:lnTo>
                      <a:pt x="220464" y="129713"/>
                    </a:lnTo>
                    <a:lnTo>
                      <a:pt x="217444" y="129713"/>
                    </a:lnTo>
                    <a:lnTo>
                      <a:pt x="214424" y="129713"/>
                    </a:lnTo>
                    <a:lnTo>
                      <a:pt x="211404" y="129713"/>
                    </a:lnTo>
                    <a:lnTo>
                      <a:pt x="208384" y="129713"/>
                    </a:lnTo>
                    <a:lnTo>
                      <a:pt x="205364" y="129713"/>
                    </a:lnTo>
                    <a:lnTo>
                      <a:pt x="202344" y="129713"/>
                    </a:lnTo>
                    <a:lnTo>
                      <a:pt x="199324" y="129713"/>
                    </a:lnTo>
                    <a:lnTo>
                      <a:pt x="196304" y="129713"/>
                    </a:lnTo>
                    <a:lnTo>
                      <a:pt x="193284" y="129713"/>
                    </a:lnTo>
                    <a:lnTo>
                      <a:pt x="190264" y="129713"/>
                    </a:lnTo>
                    <a:lnTo>
                      <a:pt x="187244" y="129713"/>
                    </a:lnTo>
                    <a:lnTo>
                      <a:pt x="184224" y="129713"/>
                    </a:lnTo>
                    <a:lnTo>
                      <a:pt x="181204" y="129713"/>
                    </a:lnTo>
                    <a:lnTo>
                      <a:pt x="178184" y="129713"/>
                    </a:lnTo>
                    <a:lnTo>
                      <a:pt x="175163" y="129713"/>
                    </a:lnTo>
                    <a:lnTo>
                      <a:pt x="172143" y="129713"/>
                    </a:lnTo>
                    <a:lnTo>
                      <a:pt x="169123" y="129713"/>
                    </a:lnTo>
                    <a:lnTo>
                      <a:pt x="166103" y="129713"/>
                    </a:lnTo>
                    <a:lnTo>
                      <a:pt x="163083" y="129713"/>
                    </a:lnTo>
                    <a:lnTo>
                      <a:pt x="160063" y="129713"/>
                    </a:lnTo>
                    <a:lnTo>
                      <a:pt x="157043" y="129713"/>
                    </a:lnTo>
                    <a:lnTo>
                      <a:pt x="154023" y="129713"/>
                    </a:lnTo>
                    <a:lnTo>
                      <a:pt x="151003" y="129713"/>
                    </a:lnTo>
                    <a:lnTo>
                      <a:pt x="147983" y="129713"/>
                    </a:lnTo>
                    <a:lnTo>
                      <a:pt x="144963" y="129713"/>
                    </a:lnTo>
                    <a:lnTo>
                      <a:pt x="141943" y="129713"/>
                    </a:lnTo>
                    <a:lnTo>
                      <a:pt x="138923" y="129713"/>
                    </a:lnTo>
                    <a:lnTo>
                      <a:pt x="135903" y="129713"/>
                    </a:lnTo>
                    <a:lnTo>
                      <a:pt x="132883" y="129713"/>
                    </a:lnTo>
                    <a:lnTo>
                      <a:pt x="129863" y="129713"/>
                    </a:lnTo>
                    <a:lnTo>
                      <a:pt x="126843" y="129713"/>
                    </a:lnTo>
                    <a:lnTo>
                      <a:pt x="123822" y="129713"/>
                    </a:lnTo>
                    <a:lnTo>
                      <a:pt x="120802" y="129713"/>
                    </a:lnTo>
                    <a:lnTo>
                      <a:pt x="117782" y="129713"/>
                    </a:lnTo>
                    <a:lnTo>
                      <a:pt x="114762" y="129713"/>
                    </a:lnTo>
                    <a:lnTo>
                      <a:pt x="111742" y="129713"/>
                    </a:lnTo>
                    <a:lnTo>
                      <a:pt x="108722" y="129713"/>
                    </a:lnTo>
                    <a:lnTo>
                      <a:pt x="105702" y="129713"/>
                    </a:lnTo>
                    <a:lnTo>
                      <a:pt x="102682" y="129713"/>
                    </a:lnTo>
                    <a:lnTo>
                      <a:pt x="99662" y="129713"/>
                    </a:lnTo>
                    <a:lnTo>
                      <a:pt x="96642" y="129713"/>
                    </a:lnTo>
                    <a:lnTo>
                      <a:pt x="93622" y="129713"/>
                    </a:lnTo>
                    <a:lnTo>
                      <a:pt x="90602" y="129713"/>
                    </a:lnTo>
                    <a:lnTo>
                      <a:pt x="87582" y="129713"/>
                    </a:lnTo>
                    <a:lnTo>
                      <a:pt x="84562" y="129713"/>
                    </a:lnTo>
                    <a:lnTo>
                      <a:pt x="81542" y="129713"/>
                    </a:lnTo>
                    <a:lnTo>
                      <a:pt x="78522" y="129713"/>
                    </a:lnTo>
                    <a:lnTo>
                      <a:pt x="75502" y="129713"/>
                    </a:lnTo>
                    <a:lnTo>
                      <a:pt x="72481" y="129713"/>
                    </a:lnTo>
                    <a:lnTo>
                      <a:pt x="69461" y="129713"/>
                    </a:lnTo>
                    <a:lnTo>
                      <a:pt x="66441" y="129713"/>
                    </a:lnTo>
                    <a:lnTo>
                      <a:pt x="63421" y="129713"/>
                    </a:lnTo>
                    <a:lnTo>
                      <a:pt x="60401" y="129713"/>
                    </a:lnTo>
                    <a:lnTo>
                      <a:pt x="57381" y="129713"/>
                    </a:lnTo>
                    <a:lnTo>
                      <a:pt x="54361" y="129713"/>
                    </a:lnTo>
                    <a:lnTo>
                      <a:pt x="51341" y="129713"/>
                    </a:lnTo>
                    <a:lnTo>
                      <a:pt x="48321" y="129713"/>
                    </a:lnTo>
                    <a:lnTo>
                      <a:pt x="45301" y="129713"/>
                    </a:lnTo>
                    <a:lnTo>
                      <a:pt x="42281" y="129713"/>
                    </a:lnTo>
                    <a:lnTo>
                      <a:pt x="39261" y="129713"/>
                    </a:lnTo>
                    <a:lnTo>
                      <a:pt x="36241" y="129713"/>
                    </a:lnTo>
                    <a:lnTo>
                      <a:pt x="33221" y="129713"/>
                    </a:lnTo>
                    <a:lnTo>
                      <a:pt x="30201" y="129713"/>
                    </a:lnTo>
                    <a:lnTo>
                      <a:pt x="27181" y="129713"/>
                    </a:lnTo>
                    <a:lnTo>
                      <a:pt x="24160" y="129713"/>
                    </a:lnTo>
                    <a:lnTo>
                      <a:pt x="21140" y="129713"/>
                    </a:lnTo>
                    <a:lnTo>
                      <a:pt x="18120" y="129713"/>
                    </a:lnTo>
                    <a:lnTo>
                      <a:pt x="15100" y="129713"/>
                    </a:lnTo>
                    <a:lnTo>
                      <a:pt x="12080" y="129713"/>
                    </a:lnTo>
                    <a:lnTo>
                      <a:pt x="9060" y="129713"/>
                    </a:lnTo>
                    <a:lnTo>
                      <a:pt x="6040" y="129713"/>
                    </a:lnTo>
                    <a:lnTo>
                      <a:pt x="3020" y="129713"/>
                    </a:lnTo>
                    <a:lnTo>
                      <a:pt x="0" y="129713"/>
                    </a:lnTo>
                    <a:close/>
                  </a:path>
                </a:pathLst>
              </a:custGeom>
              <a:solidFill>
                <a:srgbClr val="FD8D62">
                  <a:alpha val="5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2A16A95C-C7BB-794C-91D0-2EDC93E850C6}"/>
                  </a:ext>
                </a:extLst>
              </p:cNvPr>
              <p:cNvSpPr/>
              <p:nvPr/>
            </p:nvSpPr>
            <p:spPr>
              <a:xfrm>
                <a:off x="5299452" y="3808320"/>
                <a:ext cx="12700" cy="44450"/>
              </a:xfrm>
              <a:custGeom>
                <a:avLst/>
                <a:gdLst>
                  <a:gd name="connsiteX0" fmla="*/ 14 w 12700"/>
                  <a:gd name="connsiteY0" fmla="*/ 22 h 44450"/>
                  <a:gd name="connsiteX1" fmla="*/ 14 w 12700"/>
                  <a:gd name="connsiteY1" fmla="*/ 44472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14" y="22"/>
                    </a:moveTo>
                    <a:lnTo>
                      <a:pt x="14" y="44472"/>
                    </a:lnTo>
                  </a:path>
                </a:pathLst>
              </a:custGeom>
              <a:solidFill>
                <a:srgbClr val="A9A9A9"/>
              </a:solidFill>
              <a:ln w="25400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DEDD4674-0495-A14B-AB18-8BA12F54CA95}"/>
                  </a:ext>
                </a:extLst>
              </p:cNvPr>
              <p:cNvSpPr/>
              <p:nvPr/>
            </p:nvSpPr>
            <p:spPr>
              <a:xfrm>
                <a:off x="6054467" y="3808320"/>
                <a:ext cx="12700" cy="44450"/>
              </a:xfrm>
              <a:custGeom>
                <a:avLst/>
                <a:gdLst>
                  <a:gd name="connsiteX0" fmla="*/ 74 w 12700"/>
                  <a:gd name="connsiteY0" fmla="*/ 22 h 44450"/>
                  <a:gd name="connsiteX1" fmla="*/ 74 w 12700"/>
                  <a:gd name="connsiteY1" fmla="*/ 44472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74" y="22"/>
                    </a:moveTo>
                    <a:lnTo>
                      <a:pt x="74" y="44472"/>
                    </a:lnTo>
                  </a:path>
                </a:pathLst>
              </a:custGeom>
              <a:solidFill>
                <a:srgbClr val="A9A9A9"/>
              </a:solidFill>
              <a:ln w="25400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7C6B6F5E-06BA-7F41-8ABF-E395291BC9CE}"/>
                  </a:ext>
                </a:extLst>
              </p:cNvPr>
              <p:cNvSpPr/>
              <p:nvPr/>
            </p:nvSpPr>
            <p:spPr>
              <a:xfrm>
                <a:off x="6809482" y="3808320"/>
                <a:ext cx="12700" cy="44450"/>
              </a:xfrm>
              <a:custGeom>
                <a:avLst/>
                <a:gdLst>
                  <a:gd name="connsiteX0" fmla="*/ 133 w 12700"/>
                  <a:gd name="connsiteY0" fmla="*/ 22 h 44450"/>
                  <a:gd name="connsiteX1" fmla="*/ 133 w 12700"/>
                  <a:gd name="connsiteY1" fmla="*/ 44472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133" y="22"/>
                    </a:moveTo>
                    <a:lnTo>
                      <a:pt x="133" y="44472"/>
                    </a:lnTo>
                  </a:path>
                </a:pathLst>
              </a:custGeom>
              <a:solidFill>
                <a:srgbClr val="A9A9A9"/>
              </a:solidFill>
              <a:ln w="25400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928276ED-5A15-024A-AC1A-344DBF25050A}"/>
                  </a:ext>
                </a:extLst>
              </p:cNvPr>
              <p:cNvSpPr/>
              <p:nvPr/>
            </p:nvSpPr>
            <p:spPr>
              <a:xfrm>
                <a:off x="5299452" y="3669890"/>
                <a:ext cx="12700" cy="138430"/>
              </a:xfrm>
              <a:custGeom>
                <a:avLst/>
                <a:gdLst>
                  <a:gd name="connsiteX0" fmla="*/ 0 w 12700"/>
                  <a:gd name="connsiteY0" fmla="*/ 138430 h 138430"/>
                  <a:gd name="connsiteX1" fmla="*/ 0 w 12700"/>
                  <a:gd name="connsiteY1" fmla="*/ 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138430">
                    <a:moveTo>
                      <a:pt x="0" y="138430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316DCA75-C28F-C842-A6E1-02C638C915BB}"/>
                  </a:ext>
                </a:extLst>
              </p:cNvPr>
              <p:cNvSpPr/>
              <p:nvPr/>
            </p:nvSpPr>
            <p:spPr>
              <a:xfrm>
                <a:off x="5299452" y="3817188"/>
                <a:ext cx="1510029" cy="12700"/>
              </a:xfrm>
              <a:custGeom>
                <a:avLst/>
                <a:gdLst>
                  <a:gd name="connsiteX0" fmla="*/ 0 w 1510029"/>
                  <a:gd name="connsiteY0" fmla="*/ 0 h 12700"/>
                  <a:gd name="connsiteX1" fmla="*/ 1510030 w 1510029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0029" h="12700">
                    <a:moveTo>
                      <a:pt x="0" y="0"/>
                    </a:moveTo>
                    <a:lnTo>
                      <a:pt x="1510030" y="0"/>
                    </a:lnTo>
                  </a:path>
                </a:pathLst>
              </a:custGeom>
              <a:noFill/>
              <a:ln w="25400" cap="sq">
                <a:solidFill>
                  <a:srgbClr val="4D4D4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0868DE7F-0EDC-3F4D-AD15-56D2D56B9FEB}"/>
                  </a:ext>
                </a:extLst>
              </p:cNvPr>
              <p:cNvSpPr/>
              <p:nvPr/>
            </p:nvSpPr>
            <p:spPr>
              <a:xfrm>
                <a:off x="5299452" y="3669890"/>
                <a:ext cx="1510029" cy="12700"/>
              </a:xfrm>
              <a:custGeom>
                <a:avLst/>
                <a:gdLst>
                  <a:gd name="connsiteX0" fmla="*/ 0 w 1510029"/>
                  <a:gd name="connsiteY0" fmla="*/ 0 h 12700"/>
                  <a:gd name="connsiteX1" fmla="*/ 1510030 w 1510029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0029" h="12700">
                    <a:moveTo>
                      <a:pt x="0" y="0"/>
                    </a:moveTo>
                    <a:lnTo>
                      <a:pt x="151003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5D3C4F7F-284F-AE4A-9365-7E0EFED6CF2D}"/>
                  </a:ext>
                </a:extLst>
              </p:cNvPr>
              <p:cNvSpPr/>
              <p:nvPr/>
            </p:nvSpPr>
            <p:spPr>
              <a:xfrm>
                <a:off x="6809481" y="3669890"/>
                <a:ext cx="12700" cy="138430"/>
              </a:xfrm>
              <a:custGeom>
                <a:avLst/>
                <a:gdLst>
                  <a:gd name="connsiteX0" fmla="*/ 0 w 12700"/>
                  <a:gd name="connsiteY0" fmla="*/ 138430 h 138430"/>
                  <a:gd name="connsiteX1" fmla="*/ 0 w 12700"/>
                  <a:gd name="connsiteY1" fmla="*/ 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138430">
                    <a:moveTo>
                      <a:pt x="0" y="138430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17016DB0-8871-2A4A-A02F-5658B4CDF76B}"/>
                  </a:ext>
                </a:extLst>
              </p:cNvPr>
              <p:cNvSpPr txBox="1"/>
              <p:nvPr/>
            </p:nvSpPr>
            <p:spPr>
              <a:xfrm>
                <a:off x="6611096" y="3617380"/>
                <a:ext cx="3032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FD8D62"/>
                    </a:solidFill>
                    <a:latin typeface="Helvetica" pitchFamily="2" charset="0"/>
                  </a:rPr>
                  <a:t>(x)</a:t>
                </a:r>
                <a:endParaRPr lang="en-GB" sz="800" baseline="-25000" dirty="0">
                  <a:solidFill>
                    <a:srgbClr val="FD8D62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570" name="Group 569">
                <a:extLst>
                  <a:ext uri="{FF2B5EF4-FFF2-40B4-BE49-F238E27FC236}">
                    <a16:creationId xmlns:a16="http://schemas.microsoft.com/office/drawing/2014/main" id="{7F8920CD-6DA6-344D-842F-FE8EF5EEA460}"/>
                  </a:ext>
                </a:extLst>
              </p:cNvPr>
              <p:cNvGrpSpPr/>
              <p:nvPr/>
            </p:nvGrpSpPr>
            <p:grpSpPr>
              <a:xfrm>
                <a:off x="6606903" y="3647257"/>
                <a:ext cx="84259" cy="141655"/>
                <a:chOff x="7106391" y="2086917"/>
                <a:chExt cx="302849" cy="509149"/>
              </a:xfrm>
            </p:grpSpPr>
            <p:pic>
              <p:nvPicPr>
                <p:cNvPr id="571" name="Picture 570">
                  <a:extLst>
                    <a:ext uri="{FF2B5EF4-FFF2-40B4-BE49-F238E27FC236}">
                      <a16:creationId xmlns:a16="http://schemas.microsoft.com/office/drawing/2014/main" id="{CF915D95-941A-F146-9489-0110FAAFD1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90082"/>
                <a:stretch/>
              </p:blipFill>
              <p:spPr>
                <a:xfrm>
                  <a:off x="7106391" y="2086917"/>
                  <a:ext cx="292098" cy="51643"/>
                </a:xfrm>
                <a:prstGeom prst="rect">
                  <a:avLst/>
                </a:prstGeom>
              </p:spPr>
            </p:pic>
            <p:pic>
              <p:nvPicPr>
                <p:cNvPr id="572" name="Picture 571">
                  <a:extLst>
                    <a:ext uri="{FF2B5EF4-FFF2-40B4-BE49-F238E27FC236}">
                      <a16:creationId xmlns:a16="http://schemas.microsoft.com/office/drawing/2014/main" id="{D66D1D99-F3FE-5D4E-B7F8-7CE2EA9247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19367"/>
                <a:stretch/>
              </p:blipFill>
              <p:spPr>
                <a:xfrm>
                  <a:off x="7117141" y="2176210"/>
                  <a:ext cx="292099" cy="419856"/>
                </a:xfrm>
                <a:prstGeom prst="rect">
                  <a:avLst/>
                </a:prstGeom>
              </p:spPr>
            </p:pic>
          </p:grpSp>
          <p:sp>
            <p:nvSpPr>
              <p:cNvPr id="704" name="TextBox 703">
                <a:extLst>
                  <a:ext uri="{FF2B5EF4-FFF2-40B4-BE49-F238E27FC236}">
                    <a16:creationId xmlns:a16="http://schemas.microsoft.com/office/drawing/2014/main" id="{F14324CF-A406-BD4F-AA41-16E51DD68A36}"/>
                  </a:ext>
                </a:extLst>
              </p:cNvPr>
              <p:cNvSpPr txBox="1"/>
              <p:nvPr/>
            </p:nvSpPr>
            <p:spPr>
              <a:xfrm>
                <a:off x="619787" y="3443171"/>
                <a:ext cx="19325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>
                    <a:solidFill>
                      <a:srgbClr val="FD8D62"/>
                    </a:solidFill>
                    <a:latin typeface="Helvetica" pitchFamily="2" charset="0"/>
                  </a:rPr>
                  <a:t>STDP successor feature, </a:t>
                </a:r>
                <a:endParaRPr lang="en-GB" sz="800" baseline="-25000" dirty="0">
                  <a:solidFill>
                    <a:srgbClr val="FD8D62"/>
                  </a:solidFill>
                  <a:latin typeface="Helvetica" pitchFamily="2" charset="0"/>
                </a:endParaRPr>
              </a:p>
            </p:txBody>
          </p:sp>
          <p:sp>
            <p:nvSpPr>
              <p:cNvPr id="706" name="TextBox 705">
                <a:extLst>
                  <a:ext uri="{FF2B5EF4-FFF2-40B4-BE49-F238E27FC236}">
                    <a16:creationId xmlns:a16="http://schemas.microsoft.com/office/drawing/2014/main" id="{EE78B2A3-214E-5C47-B4B6-A6A375FEC8AA}"/>
                  </a:ext>
                </a:extLst>
              </p:cNvPr>
              <p:cNvSpPr txBox="1"/>
              <p:nvPr/>
            </p:nvSpPr>
            <p:spPr>
              <a:xfrm>
                <a:off x="1832078" y="3432150"/>
                <a:ext cx="3032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FD8D62"/>
                    </a:solidFill>
                    <a:latin typeface="Helvetica" pitchFamily="2" charset="0"/>
                  </a:rPr>
                  <a:t>(x)</a:t>
                </a:r>
                <a:endParaRPr lang="en-GB" sz="800" baseline="-25000" dirty="0">
                  <a:solidFill>
                    <a:srgbClr val="FD8D62"/>
                  </a:solidFill>
                  <a:latin typeface="Helvetica" pitchFamily="2" charset="0"/>
                </a:endParaRPr>
              </a:p>
            </p:txBody>
          </p:sp>
          <p:pic>
            <p:nvPicPr>
              <p:cNvPr id="707" name="Picture 706">
                <a:extLst>
                  <a:ext uri="{FF2B5EF4-FFF2-40B4-BE49-F238E27FC236}">
                    <a16:creationId xmlns:a16="http://schemas.microsoft.com/office/drawing/2014/main" id="{5A85A2DF-8B6C-4842-BAB9-5ED7527A69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9367"/>
              <a:stretch/>
            </p:blipFill>
            <p:spPr>
              <a:xfrm>
                <a:off x="1847244" y="3471882"/>
                <a:ext cx="81268" cy="116812"/>
              </a:xfrm>
              <a:prstGeom prst="rect">
                <a:avLst/>
              </a:prstGeom>
            </p:spPr>
          </p:pic>
          <p:pic>
            <p:nvPicPr>
              <p:cNvPr id="708" name="Picture 707">
                <a:extLst>
                  <a:ext uri="{FF2B5EF4-FFF2-40B4-BE49-F238E27FC236}">
                    <a16:creationId xmlns:a16="http://schemas.microsoft.com/office/drawing/2014/main" id="{FA5276C0-BFBF-1945-959C-61AB0F5F5F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90082"/>
              <a:stretch/>
            </p:blipFill>
            <p:spPr>
              <a:xfrm>
                <a:off x="1836294" y="3459447"/>
                <a:ext cx="81268" cy="14368"/>
              </a:xfrm>
              <a:prstGeom prst="rect">
                <a:avLst/>
              </a:prstGeom>
            </p:spPr>
          </p:pic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156DBB03-2480-1740-9E4B-5BA39D118941}"/>
                  </a:ext>
                </a:extLst>
              </p:cNvPr>
              <p:cNvSpPr/>
              <p:nvPr/>
            </p:nvSpPr>
            <p:spPr>
              <a:xfrm>
                <a:off x="5299452" y="3264724"/>
                <a:ext cx="1510029" cy="138430"/>
              </a:xfrm>
              <a:custGeom>
                <a:avLst/>
                <a:gdLst>
                  <a:gd name="connsiteX0" fmla="*/ 0 w 1510029"/>
                  <a:gd name="connsiteY0" fmla="*/ 138430 h 138430"/>
                  <a:gd name="connsiteX1" fmla="*/ 1510030 w 1510029"/>
                  <a:gd name="connsiteY1" fmla="*/ 138430 h 138430"/>
                  <a:gd name="connsiteX2" fmla="*/ 1510030 w 1510029"/>
                  <a:gd name="connsiteY2" fmla="*/ 0 h 138430"/>
                  <a:gd name="connsiteX3" fmla="*/ 0 w 1510029"/>
                  <a:gd name="connsiteY3" fmla="*/ 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0029" h="138430">
                    <a:moveTo>
                      <a:pt x="0" y="138430"/>
                    </a:moveTo>
                    <a:lnTo>
                      <a:pt x="1510030" y="138430"/>
                    </a:lnTo>
                    <a:lnTo>
                      <a:pt x="151003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A799E3D5-64E2-644A-9C6C-B159E62B200C}"/>
                  </a:ext>
                </a:extLst>
              </p:cNvPr>
              <p:cNvSpPr/>
              <p:nvPr/>
            </p:nvSpPr>
            <p:spPr>
              <a:xfrm>
                <a:off x="5300962" y="3264724"/>
                <a:ext cx="1507008" cy="138430"/>
              </a:xfrm>
              <a:custGeom>
                <a:avLst/>
                <a:gdLst>
                  <a:gd name="connsiteX0" fmla="*/ 0 w 1507008"/>
                  <a:gd name="connsiteY0" fmla="*/ 138430 h 138430"/>
                  <a:gd name="connsiteX1" fmla="*/ 0 w 1507008"/>
                  <a:gd name="connsiteY1" fmla="*/ 137671 h 138430"/>
                  <a:gd name="connsiteX2" fmla="*/ 3020 w 1507008"/>
                  <a:gd name="connsiteY2" fmla="*/ 137687 h 138430"/>
                  <a:gd name="connsiteX3" fmla="*/ 6040 w 1507008"/>
                  <a:gd name="connsiteY3" fmla="*/ 137704 h 138430"/>
                  <a:gd name="connsiteX4" fmla="*/ 9060 w 1507008"/>
                  <a:gd name="connsiteY4" fmla="*/ 137719 h 138430"/>
                  <a:gd name="connsiteX5" fmla="*/ 12080 w 1507008"/>
                  <a:gd name="connsiteY5" fmla="*/ 137735 h 138430"/>
                  <a:gd name="connsiteX6" fmla="*/ 15100 w 1507008"/>
                  <a:gd name="connsiteY6" fmla="*/ 137757 h 138430"/>
                  <a:gd name="connsiteX7" fmla="*/ 18120 w 1507008"/>
                  <a:gd name="connsiteY7" fmla="*/ 137785 h 138430"/>
                  <a:gd name="connsiteX8" fmla="*/ 21140 w 1507008"/>
                  <a:gd name="connsiteY8" fmla="*/ 137812 h 138430"/>
                  <a:gd name="connsiteX9" fmla="*/ 24160 w 1507008"/>
                  <a:gd name="connsiteY9" fmla="*/ 137838 h 138430"/>
                  <a:gd name="connsiteX10" fmla="*/ 27181 w 1507008"/>
                  <a:gd name="connsiteY10" fmla="*/ 137866 h 138430"/>
                  <a:gd name="connsiteX11" fmla="*/ 30201 w 1507008"/>
                  <a:gd name="connsiteY11" fmla="*/ 137894 h 138430"/>
                  <a:gd name="connsiteX12" fmla="*/ 33221 w 1507008"/>
                  <a:gd name="connsiteY12" fmla="*/ 137921 h 138430"/>
                  <a:gd name="connsiteX13" fmla="*/ 36241 w 1507008"/>
                  <a:gd name="connsiteY13" fmla="*/ 137949 h 138430"/>
                  <a:gd name="connsiteX14" fmla="*/ 39261 w 1507008"/>
                  <a:gd name="connsiteY14" fmla="*/ 137977 h 138430"/>
                  <a:gd name="connsiteX15" fmla="*/ 42281 w 1507008"/>
                  <a:gd name="connsiteY15" fmla="*/ 138005 h 138430"/>
                  <a:gd name="connsiteX16" fmla="*/ 45301 w 1507008"/>
                  <a:gd name="connsiteY16" fmla="*/ 138038 h 138430"/>
                  <a:gd name="connsiteX17" fmla="*/ 48321 w 1507008"/>
                  <a:gd name="connsiteY17" fmla="*/ 138073 h 138430"/>
                  <a:gd name="connsiteX18" fmla="*/ 51341 w 1507008"/>
                  <a:gd name="connsiteY18" fmla="*/ 138110 h 138430"/>
                  <a:gd name="connsiteX19" fmla="*/ 54361 w 1507008"/>
                  <a:gd name="connsiteY19" fmla="*/ 138146 h 138430"/>
                  <a:gd name="connsiteX20" fmla="*/ 57381 w 1507008"/>
                  <a:gd name="connsiteY20" fmla="*/ 138182 h 138430"/>
                  <a:gd name="connsiteX21" fmla="*/ 60401 w 1507008"/>
                  <a:gd name="connsiteY21" fmla="*/ 138219 h 138430"/>
                  <a:gd name="connsiteX22" fmla="*/ 63421 w 1507008"/>
                  <a:gd name="connsiteY22" fmla="*/ 138256 h 138430"/>
                  <a:gd name="connsiteX23" fmla="*/ 66441 w 1507008"/>
                  <a:gd name="connsiteY23" fmla="*/ 138293 h 138430"/>
                  <a:gd name="connsiteX24" fmla="*/ 69461 w 1507008"/>
                  <a:gd name="connsiteY24" fmla="*/ 138330 h 138430"/>
                  <a:gd name="connsiteX25" fmla="*/ 72481 w 1507008"/>
                  <a:gd name="connsiteY25" fmla="*/ 138367 h 138430"/>
                  <a:gd name="connsiteX26" fmla="*/ 75502 w 1507008"/>
                  <a:gd name="connsiteY26" fmla="*/ 138405 h 138430"/>
                  <a:gd name="connsiteX27" fmla="*/ 78522 w 1507008"/>
                  <a:gd name="connsiteY27" fmla="*/ 138430 h 138430"/>
                  <a:gd name="connsiteX28" fmla="*/ 81542 w 1507008"/>
                  <a:gd name="connsiteY28" fmla="*/ 138430 h 138430"/>
                  <a:gd name="connsiteX29" fmla="*/ 84562 w 1507008"/>
                  <a:gd name="connsiteY29" fmla="*/ 138430 h 138430"/>
                  <a:gd name="connsiteX30" fmla="*/ 87582 w 1507008"/>
                  <a:gd name="connsiteY30" fmla="*/ 138430 h 138430"/>
                  <a:gd name="connsiteX31" fmla="*/ 90602 w 1507008"/>
                  <a:gd name="connsiteY31" fmla="*/ 138430 h 138430"/>
                  <a:gd name="connsiteX32" fmla="*/ 93622 w 1507008"/>
                  <a:gd name="connsiteY32" fmla="*/ 138430 h 138430"/>
                  <a:gd name="connsiteX33" fmla="*/ 96642 w 1507008"/>
                  <a:gd name="connsiteY33" fmla="*/ 138430 h 138430"/>
                  <a:gd name="connsiteX34" fmla="*/ 99662 w 1507008"/>
                  <a:gd name="connsiteY34" fmla="*/ 138430 h 138430"/>
                  <a:gd name="connsiteX35" fmla="*/ 102682 w 1507008"/>
                  <a:gd name="connsiteY35" fmla="*/ 138430 h 138430"/>
                  <a:gd name="connsiteX36" fmla="*/ 105702 w 1507008"/>
                  <a:gd name="connsiteY36" fmla="*/ 138430 h 138430"/>
                  <a:gd name="connsiteX37" fmla="*/ 108722 w 1507008"/>
                  <a:gd name="connsiteY37" fmla="*/ 138430 h 138430"/>
                  <a:gd name="connsiteX38" fmla="*/ 111742 w 1507008"/>
                  <a:gd name="connsiteY38" fmla="*/ 138430 h 138430"/>
                  <a:gd name="connsiteX39" fmla="*/ 114762 w 1507008"/>
                  <a:gd name="connsiteY39" fmla="*/ 138430 h 138430"/>
                  <a:gd name="connsiteX40" fmla="*/ 117782 w 1507008"/>
                  <a:gd name="connsiteY40" fmla="*/ 138430 h 138430"/>
                  <a:gd name="connsiteX41" fmla="*/ 120802 w 1507008"/>
                  <a:gd name="connsiteY41" fmla="*/ 138430 h 138430"/>
                  <a:gd name="connsiteX42" fmla="*/ 123822 w 1507008"/>
                  <a:gd name="connsiteY42" fmla="*/ 138430 h 138430"/>
                  <a:gd name="connsiteX43" fmla="*/ 126843 w 1507008"/>
                  <a:gd name="connsiteY43" fmla="*/ 138430 h 138430"/>
                  <a:gd name="connsiteX44" fmla="*/ 129863 w 1507008"/>
                  <a:gd name="connsiteY44" fmla="*/ 138430 h 138430"/>
                  <a:gd name="connsiteX45" fmla="*/ 132883 w 1507008"/>
                  <a:gd name="connsiteY45" fmla="*/ 138430 h 138430"/>
                  <a:gd name="connsiteX46" fmla="*/ 135903 w 1507008"/>
                  <a:gd name="connsiteY46" fmla="*/ 138430 h 138430"/>
                  <a:gd name="connsiteX47" fmla="*/ 138923 w 1507008"/>
                  <a:gd name="connsiteY47" fmla="*/ 138430 h 138430"/>
                  <a:gd name="connsiteX48" fmla="*/ 141943 w 1507008"/>
                  <a:gd name="connsiteY48" fmla="*/ 138430 h 138430"/>
                  <a:gd name="connsiteX49" fmla="*/ 144963 w 1507008"/>
                  <a:gd name="connsiteY49" fmla="*/ 138430 h 138430"/>
                  <a:gd name="connsiteX50" fmla="*/ 147983 w 1507008"/>
                  <a:gd name="connsiteY50" fmla="*/ 138430 h 138430"/>
                  <a:gd name="connsiteX51" fmla="*/ 151003 w 1507008"/>
                  <a:gd name="connsiteY51" fmla="*/ 138430 h 138430"/>
                  <a:gd name="connsiteX52" fmla="*/ 154023 w 1507008"/>
                  <a:gd name="connsiteY52" fmla="*/ 138430 h 138430"/>
                  <a:gd name="connsiteX53" fmla="*/ 157043 w 1507008"/>
                  <a:gd name="connsiteY53" fmla="*/ 138430 h 138430"/>
                  <a:gd name="connsiteX54" fmla="*/ 160063 w 1507008"/>
                  <a:gd name="connsiteY54" fmla="*/ 138430 h 138430"/>
                  <a:gd name="connsiteX55" fmla="*/ 163083 w 1507008"/>
                  <a:gd name="connsiteY55" fmla="*/ 138430 h 138430"/>
                  <a:gd name="connsiteX56" fmla="*/ 166103 w 1507008"/>
                  <a:gd name="connsiteY56" fmla="*/ 138430 h 138430"/>
                  <a:gd name="connsiteX57" fmla="*/ 169123 w 1507008"/>
                  <a:gd name="connsiteY57" fmla="*/ 138430 h 138430"/>
                  <a:gd name="connsiteX58" fmla="*/ 172143 w 1507008"/>
                  <a:gd name="connsiteY58" fmla="*/ 138430 h 138430"/>
                  <a:gd name="connsiteX59" fmla="*/ 175163 w 1507008"/>
                  <a:gd name="connsiteY59" fmla="*/ 138430 h 138430"/>
                  <a:gd name="connsiteX60" fmla="*/ 178184 w 1507008"/>
                  <a:gd name="connsiteY60" fmla="*/ 138430 h 138430"/>
                  <a:gd name="connsiteX61" fmla="*/ 181204 w 1507008"/>
                  <a:gd name="connsiteY61" fmla="*/ 138430 h 138430"/>
                  <a:gd name="connsiteX62" fmla="*/ 184224 w 1507008"/>
                  <a:gd name="connsiteY62" fmla="*/ 138430 h 138430"/>
                  <a:gd name="connsiteX63" fmla="*/ 187244 w 1507008"/>
                  <a:gd name="connsiteY63" fmla="*/ 138430 h 138430"/>
                  <a:gd name="connsiteX64" fmla="*/ 190264 w 1507008"/>
                  <a:gd name="connsiteY64" fmla="*/ 138430 h 138430"/>
                  <a:gd name="connsiteX65" fmla="*/ 193284 w 1507008"/>
                  <a:gd name="connsiteY65" fmla="*/ 138430 h 138430"/>
                  <a:gd name="connsiteX66" fmla="*/ 196304 w 1507008"/>
                  <a:gd name="connsiteY66" fmla="*/ 138430 h 138430"/>
                  <a:gd name="connsiteX67" fmla="*/ 199324 w 1507008"/>
                  <a:gd name="connsiteY67" fmla="*/ 138430 h 138430"/>
                  <a:gd name="connsiteX68" fmla="*/ 202344 w 1507008"/>
                  <a:gd name="connsiteY68" fmla="*/ 138430 h 138430"/>
                  <a:gd name="connsiteX69" fmla="*/ 205364 w 1507008"/>
                  <a:gd name="connsiteY69" fmla="*/ 138430 h 138430"/>
                  <a:gd name="connsiteX70" fmla="*/ 208384 w 1507008"/>
                  <a:gd name="connsiteY70" fmla="*/ 138430 h 138430"/>
                  <a:gd name="connsiteX71" fmla="*/ 211404 w 1507008"/>
                  <a:gd name="connsiteY71" fmla="*/ 138430 h 138430"/>
                  <a:gd name="connsiteX72" fmla="*/ 214424 w 1507008"/>
                  <a:gd name="connsiteY72" fmla="*/ 138430 h 138430"/>
                  <a:gd name="connsiteX73" fmla="*/ 217444 w 1507008"/>
                  <a:gd name="connsiteY73" fmla="*/ 138430 h 138430"/>
                  <a:gd name="connsiteX74" fmla="*/ 220464 w 1507008"/>
                  <a:gd name="connsiteY74" fmla="*/ 138405 h 138430"/>
                  <a:gd name="connsiteX75" fmla="*/ 223484 w 1507008"/>
                  <a:gd name="connsiteY75" fmla="*/ 138331 h 138430"/>
                  <a:gd name="connsiteX76" fmla="*/ 226504 w 1507008"/>
                  <a:gd name="connsiteY76" fmla="*/ 138220 h 138430"/>
                  <a:gd name="connsiteX77" fmla="*/ 229525 w 1507008"/>
                  <a:gd name="connsiteY77" fmla="*/ 138073 h 138430"/>
                  <a:gd name="connsiteX78" fmla="*/ 232545 w 1507008"/>
                  <a:gd name="connsiteY78" fmla="*/ 137927 h 138430"/>
                  <a:gd name="connsiteX79" fmla="*/ 235565 w 1507008"/>
                  <a:gd name="connsiteY79" fmla="*/ 137781 h 138430"/>
                  <a:gd name="connsiteX80" fmla="*/ 238585 w 1507008"/>
                  <a:gd name="connsiteY80" fmla="*/ 137634 h 138430"/>
                  <a:gd name="connsiteX81" fmla="*/ 241605 w 1507008"/>
                  <a:gd name="connsiteY81" fmla="*/ 137488 h 138430"/>
                  <a:gd name="connsiteX82" fmla="*/ 244625 w 1507008"/>
                  <a:gd name="connsiteY82" fmla="*/ 137342 h 138430"/>
                  <a:gd name="connsiteX83" fmla="*/ 247645 w 1507008"/>
                  <a:gd name="connsiteY83" fmla="*/ 137196 h 138430"/>
                  <a:gd name="connsiteX84" fmla="*/ 250665 w 1507008"/>
                  <a:gd name="connsiteY84" fmla="*/ 137051 h 138430"/>
                  <a:gd name="connsiteX85" fmla="*/ 253685 w 1507008"/>
                  <a:gd name="connsiteY85" fmla="*/ 136905 h 138430"/>
                  <a:gd name="connsiteX86" fmla="*/ 256705 w 1507008"/>
                  <a:gd name="connsiteY86" fmla="*/ 136713 h 138430"/>
                  <a:gd name="connsiteX87" fmla="*/ 259725 w 1507008"/>
                  <a:gd name="connsiteY87" fmla="*/ 136473 h 138430"/>
                  <a:gd name="connsiteX88" fmla="*/ 262745 w 1507008"/>
                  <a:gd name="connsiteY88" fmla="*/ 136233 h 138430"/>
                  <a:gd name="connsiteX89" fmla="*/ 265765 w 1507008"/>
                  <a:gd name="connsiteY89" fmla="*/ 135994 h 138430"/>
                  <a:gd name="connsiteX90" fmla="*/ 268785 w 1507008"/>
                  <a:gd name="connsiteY90" fmla="*/ 135755 h 138430"/>
                  <a:gd name="connsiteX91" fmla="*/ 271805 w 1507008"/>
                  <a:gd name="connsiteY91" fmla="*/ 135518 h 138430"/>
                  <a:gd name="connsiteX92" fmla="*/ 274825 w 1507008"/>
                  <a:gd name="connsiteY92" fmla="*/ 135280 h 138430"/>
                  <a:gd name="connsiteX93" fmla="*/ 277846 w 1507008"/>
                  <a:gd name="connsiteY93" fmla="*/ 135043 h 138430"/>
                  <a:gd name="connsiteX94" fmla="*/ 280866 w 1507008"/>
                  <a:gd name="connsiteY94" fmla="*/ 134807 h 138430"/>
                  <a:gd name="connsiteX95" fmla="*/ 283886 w 1507008"/>
                  <a:gd name="connsiteY95" fmla="*/ 134572 h 138430"/>
                  <a:gd name="connsiteX96" fmla="*/ 286906 w 1507008"/>
                  <a:gd name="connsiteY96" fmla="*/ 134278 h 138430"/>
                  <a:gd name="connsiteX97" fmla="*/ 289926 w 1507008"/>
                  <a:gd name="connsiteY97" fmla="*/ 133925 h 138430"/>
                  <a:gd name="connsiteX98" fmla="*/ 292946 w 1507008"/>
                  <a:gd name="connsiteY98" fmla="*/ 133574 h 138430"/>
                  <a:gd name="connsiteX99" fmla="*/ 295966 w 1507008"/>
                  <a:gd name="connsiteY99" fmla="*/ 133223 h 138430"/>
                  <a:gd name="connsiteX100" fmla="*/ 298986 w 1507008"/>
                  <a:gd name="connsiteY100" fmla="*/ 132874 h 138430"/>
                  <a:gd name="connsiteX101" fmla="*/ 302006 w 1507008"/>
                  <a:gd name="connsiteY101" fmla="*/ 132525 h 138430"/>
                  <a:gd name="connsiteX102" fmla="*/ 305026 w 1507008"/>
                  <a:gd name="connsiteY102" fmla="*/ 132178 h 138430"/>
                  <a:gd name="connsiteX103" fmla="*/ 308046 w 1507008"/>
                  <a:gd name="connsiteY103" fmla="*/ 131832 h 138430"/>
                  <a:gd name="connsiteX104" fmla="*/ 311066 w 1507008"/>
                  <a:gd name="connsiteY104" fmla="*/ 131488 h 138430"/>
                  <a:gd name="connsiteX105" fmla="*/ 314086 w 1507008"/>
                  <a:gd name="connsiteY105" fmla="*/ 131145 h 138430"/>
                  <a:gd name="connsiteX106" fmla="*/ 317106 w 1507008"/>
                  <a:gd name="connsiteY106" fmla="*/ 130731 h 138430"/>
                  <a:gd name="connsiteX107" fmla="*/ 320126 w 1507008"/>
                  <a:gd name="connsiteY107" fmla="*/ 130245 h 138430"/>
                  <a:gd name="connsiteX108" fmla="*/ 323146 w 1507008"/>
                  <a:gd name="connsiteY108" fmla="*/ 129761 h 138430"/>
                  <a:gd name="connsiteX109" fmla="*/ 326166 w 1507008"/>
                  <a:gd name="connsiteY109" fmla="*/ 129280 h 138430"/>
                  <a:gd name="connsiteX110" fmla="*/ 329187 w 1507008"/>
                  <a:gd name="connsiteY110" fmla="*/ 128800 h 138430"/>
                  <a:gd name="connsiteX111" fmla="*/ 332207 w 1507008"/>
                  <a:gd name="connsiteY111" fmla="*/ 128322 h 138430"/>
                  <a:gd name="connsiteX112" fmla="*/ 335227 w 1507008"/>
                  <a:gd name="connsiteY112" fmla="*/ 127847 h 138430"/>
                  <a:gd name="connsiteX113" fmla="*/ 338247 w 1507008"/>
                  <a:gd name="connsiteY113" fmla="*/ 127373 h 138430"/>
                  <a:gd name="connsiteX114" fmla="*/ 341267 w 1507008"/>
                  <a:gd name="connsiteY114" fmla="*/ 126902 h 138430"/>
                  <a:gd name="connsiteX115" fmla="*/ 344287 w 1507008"/>
                  <a:gd name="connsiteY115" fmla="*/ 126435 h 138430"/>
                  <a:gd name="connsiteX116" fmla="*/ 347307 w 1507008"/>
                  <a:gd name="connsiteY116" fmla="*/ 125885 h 138430"/>
                  <a:gd name="connsiteX117" fmla="*/ 350327 w 1507008"/>
                  <a:gd name="connsiteY117" fmla="*/ 125252 h 138430"/>
                  <a:gd name="connsiteX118" fmla="*/ 353347 w 1507008"/>
                  <a:gd name="connsiteY118" fmla="*/ 124624 h 138430"/>
                  <a:gd name="connsiteX119" fmla="*/ 356367 w 1507008"/>
                  <a:gd name="connsiteY119" fmla="*/ 123998 h 138430"/>
                  <a:gd name="connsiteX120" fmla="*/ 359387 w 1507008"/>
                  <a:gd name="connsiteY120" fmla="*/ 123375 h 138430"/>
                  <a:gd name="connsiteX121" fmla="*/ 362407 w 1507008"/>
                  <a:gd name="connsiteY121" fmla="*/ 122756 h 138430"/>
                  <a:gd name="connsiteX122" fmla="*/ 365427 w 1507008"/>
                  <a:gd name="connsiteY122" fmla="*/ 122140 h 138430"/>
                  <a:gd name="connsiteX123" fmla="*/ 368447 w 1507008"/>
                  <a:gd name="connsiteY123" fmla="*/ 121528 h 138430"/>
                  <a:gd name="connsiteX124" fmla="*/ 371467 w 1507008"/>
                  <a:gd name="connsiteY124" fmla="*/ 120921 h 138430"/>
                  <a:gd name="connsiteX125" fmla="*/ 374487 w 1507008"/>
                  <a:gd name="connsiteY125" fmla="*/ 120316 h 138430"/>
                  <a:gd name="connsiteX126" fmla="*/ 377508 w 1507008"/>
                  <a:gd name="connsiteY126" fmla="*/ 119621 h 138430"/>
                  <a:gd name="connsiteX127" fmla="*/ 380528 w 1507008"/>
                  <a:gd name="connsiteY127" fmla="*/ 118835 h 138430"/>
                  <a:gd name="connsiteX128" fmla="*/ 383548 w 1507008"/>
                  <a:gd name="connsiteY128" fmla="*/ 118054 h 138430"/>
                  <a:gd name="connsiteX129" fmla="*/ 386568 w 1507008"/>
                  <a:gd name="connsiteY129" fmla="*/ 117277 h 138430"/>
                  <a:gd name="connsiteX130" fmla="*/ 389588 w 1507008"/>
                  <a:gd name="connsiteY130" fmla="*/ 116505 h 138430"/>
                  <a:gd name="connsiteX131" fmla="*/ 392608 w 1507008"/>
                  <a:gd name="connsiteY131" fmla="*/ 115739 h 138430"/>
                  <a:gd name="connsiteX132" fmla="*/ 395628 w 1507008"/>
                  <a:gd name="connsiteY132" fmla="*/ 114977 h 138430"/>
                  <a:gd name="connsiteX133" fmla="*/ 398648 w 1507008"/>
                  <a:gd name="connsiteY133" fmla="*/ 114221 h 138430"/>
                  <a:gd name="connsiteX134" fmla="*/ 401668 w 1507008"/>
                  <a:gd name="connsiteY134" fmla="*/ 113471 h 138430"/>
                  <a:gd name="connsiteX135" fmla="*/ 404688 w 1507008"/>
                  <a:gd name="connsiteY135" fmla="*/ 112726 h 138430"/>
                  <a:gd name="connsiteX136" fmla="*/ 407708 w 1507008"/>
                  <a:gd name="connsiteY136" fmla="*/ 111884 h 138430"/>
                  <a:gd name="connsiteX137" fmla="*/ 410728 w 1507008"/>
                  <a:gd name="connsiteY137" fmla="*/ 110945 h 138430"/>
                  <a:gd name="connsiteX138" fmla="*/ 413748 w 1507008"/>
                  <a:gd name="connsiteY138" fmla="*/ 110012 h 138430"/>
                  <a:gd name="connsiteX139" fmla="*/ 416768 w 1507008"/>
                  <a:gd name="connsiteY139" fmla="*/ 109085 h 138430"/>
                  <a:gd name="connsiteX140" fmla="*/ 419788 w 1507008"/>
                  <a:gd name="connsiteY140" fmla="*/ 108166 h 138430"/>
                  <a:gd name="connsiteX141" fmla="*/ 422808 w 1507008"/>
                  <a:gd name="connsiteY141" fmla="*/ 107254 h 138430"/>
                  <a:gd name="connsiteX142" fmla="*/ 425828 w 1507008"/>
                  <a:gd name="connsiteY142" fmla="*/ 106350 h 138430"/>
                  <a:gd name="connsiteX143" fmla="*/ 428849 w 1507008"/>
                  <a:gd name="connsiteY143" fmla="*/ 105452 h 138430"/>
                  <a:gd name="connsiteX144" fmla="*/ 431869 w 1507008"/>
                  <a:gd name="connsiteY144" fmla="*/ 104563 h 138430"/>
                  <a:gd name="connsiteX145" fmla="*/ 434889 w 1507008"/>
                  <a:gd name="connsiteY145" fmla="*/ 103682 h 138430"/>
                  <a:gd name="connsiteX146" fmla="*/ 437909 w 1507008"/>
                  <a:gd name="connsiteY146" fmla="*/ 102699 h 138430"/>
                  <a:gd name="connsiteX147" fmla="*/ 440929 w 1507008"/>
                  <a:gd name="connsiteY147" fmla="*/ 101617 h 138430"/>
                  <a:gd name="connsiteX148" fmla="*/ 443949 w 1507008"/>
                  <a:gd name="connsiteY148" fmla="*/ 100543 h 138430"/>
                  <a:gd name="connsiteX149" fmla="*/ 446969 w 1507008"/>
                  <a:gd name="connsiteY149" fmla="*/ 99478 h 138430"/>
                  <a:gd name="connsiteX150" fmla="*/ 449989 w 1507008"/>
                  <a:gd name="connsiteY150" fmla="*/ 98422 h 138430"/>
                  <a:gd name="connsiteX151" fmla="*/ 453009 w 1507008"/>
                  <a:gd name="connsiteY151" fmla="*/ 97376 h 138430"/>
                  <a:gd name="connsiteX152" fmla="*/ 456029 w 1507008"/>
                  <a:gd name="connsiteY152" fmla="*/ 96341 h 138430"/>
                  <a:gd name="connsiteX153" fmla="*/ 459049 w 1507008"/>
                  <a:gd name="connsiteY153" fmla="*/ 95315 h 138430"/>
                  <a:gd name="connsiteX154" fmla="*/ 462069 w 1507008"/>
                  <a:gd name="connsiteY154" fmla="*/ 94299 h 138430"/>
                  <a:gd name="connsiteX155" fmla="*/ 465089 w 1507008"/>
                  <a:gd name="connsiteY155" fmla="*/ 93293 h 138430"/>
                  <a:gd name="connsiteX156" fmla="*/ 468109 w 1507008"/>
                  <a:gd name="connsiteY156" fmla="*/ 92188 h 138430"/>
                  <a:gd name="connsiteX157" fmla="*/ 471129 w 1507008"/>
                  <a:gd name="connsiteY157" fmla="*/ 90984 h 138430"/>
                  <a:gd name="connsiteX158" fmla="*/ 474149 w 1507008"/>
                  <a:gd name="connsiteY158" fmla="*/ 89792 h 138430"/>
                  <a:gd name="connsiteX159" fmla="*/ 477169 w 1507008"/>
                  <a:gd name="connsiteY159" fmla="*/ 88610 h 138430"/>
                  <a:gd name="connsiteX160" fmla="*/ 480190 w 1507008"/>
                  <a:gd name="connsiteY160" fmla="*/ 87441 h 138430"/>
                  <a:gd name="connsiteX161" fmla="*/ 483210 w 1507008"/>
                  <a:gd name="connsiteY161" fmla="*/ 86285 h 138430"/>
                  <a:gd name="connsiteX162" fmla="*/ 486230 w 1507008"/>
                  <a:gd name="connsiteY162" fmla="*/ 85140 h 138430"/>
                  <a:gd name="connsiteX163" fmla="*/ 489250 w 1507008"/>
                  <a:gd name="connsiteY163" fmla="*/ 84008 h 138430"/>
                  <a:gd name="connsiteX164" fmla="*/ 492270 w 1507008"/>
                  <a:gd name="connsiteY164" fmla="*/ 82890 h 138430"/>
                  <a:gd name="connsiteX165" fmla="*/ 495290 w 1507008"/>
                  <a:gd name="connsiteY165" fmla="*/ 81784 h 138430"/>
                  <a:gd name="connsiteX166" fmla="*/ 498310 w 1507008"/>
                  <a:gd name="connsiteY166" fmla="*/ 80587 h 138430"/>
                  <a:gd name="connsiteX167" fmla="*/ 501330 w 1507008"/>
                  <a:gd name="connsiteY167" fmla="*/ 79294 h 138430"/>
                  <a:gd name="connsiteX168" fmla="*/ 504350 w 1507008"/>
                  <a:gd name="connsiteY168" fmla="*/ 78016 h 138430"/>
                  <a:gd name="connsiteX169" fmla="*/ 507370 w 1507008"/>
                  <a:gd name="connsiteY169" fmla="*/ 76754 h 138430"/>
                  <a:gd name="connsiteX170" fmla="*/ 510390 w 1507008"/>
                  <a:gd name="connsiteY170" fmla="*/ 75505 h 138430"/>
                  <a:gd name="connsiteX171" fmla="*/ 513410 w 1507008"/>
                  <a:gd name="connsiteY171" fmla="*/ 74272 h 138430"/>
                  <a:gd name="connsiteX172" fmla="*/ 516430 w 1507008"/>
                  <a:gd name="connsiteY172" fmla="*/ 73054 h 138430"/>
                  <a:gd name="connsiteX173" fmla="*/ 519450 w 1507008"/>
                  <a:gd name="connsiteY173" fmla="*/ 71853 h 138430"/>
                  <a:gd name="connsiteX174" fmla="*/ 522470 w 1507008"/>
                  <a:gd name="connsiteY174" fmla="*/ 70667 h 138430"/>
                  <a:gd name="connsiteX175" fmla="*/ 525490 w 1507008"/>
                  <a:gd name="connsiteY175" fmla="*/ 69497 h 138430"/>
                  <a:gd name="connsiteX176" fmla="*/ 528511 w 1507008"/>
                  <a:gd name="connsiteY176" fmla="*/ 68245 h 138430"/>
                  <a:gd name="connsiteX177" fmla="*/ 531531 w 1507008"/>
                  <a:gd name="connsiteY177" fmla="*/ 66907 h 138430"/>
                  <a:gd name="connsiteX178" fmla="*/ 534551 w 1507008"/>
                  <a:gd name="connsiteY178" fmla="*/ 65588 h 138430"/>
                  <a:gd name="connsiteX179" fmla="*/ 537571 w 1507008"/>
                  <a:gd name="connsiteY179" fmla="*/ 64287 h 138430"/>
                  <a:gd name="connsiteX180" fmla="*/ 540591 w 1507008"/>
                  <a:gd name="connsiteY180" fmla="*/ 63003 h 138430"/>
                  <a:gd name="connsiteX181" fmla="*/ 543611 w 1507008"/>
                  <a:gd name="connsiteY181" fmla="*/ 61737 h 138430"/>
                  <a:gd name="connsiteX182" fmla="*/ 546631 w 1507008"/>
                  <a:gd name="connsiteY182" fmla="*/ 60491 h 138430"/>
                  <a:gd name="connsiteX183" fmla="*/ 549651 w 1507008"/>
                  <a:gd name="connsiteY183" fmla="*/ 59263 h 138430"/>
                  <a:gd name="connsiteX184" fmla="*/ 552671 w 1507008"/>
                  <a:gd name="connsiteY184" fmla="*/ 58054 h 138430"/>
                  <a:gd name="connsiteX185" fmla="*/ 555691 w 1507008"/>
                  <a:gd name="connsiteY185" fmla="*/ 56866 h 138430"/>
                  <a:gd name="connsiteX186" fmla="*/ 558711 w 1507008"/>
                  <a:gd name="connsiteY186" fmla="*/ 55606 h 138430"/>
                  <a:gd name="connsiteX187" fmla="*/ 561731 w 1507008"/>
                  <a:gd name="connsiteY187" fmla="*/ 54273 h 138430"/>
                  <a:gd name="connsiteX188" fmla="*/ 564751 w 1507008"/>
                  <a:gd name="connsiteY188" fmla="*/ 52963 h 138430"/>
                  <a:gd name="connsiteX189" fmla="*/ 567771 w 1507008"/>
                  <a:gd name="connsiteY189" fmla="*/ 51672 h 138430"/>
                  <a:gd name="connsiteX190" fmla="*/ 570791 w 1507008"/>
                  <a:gd name="connsiteY190" fmla="*/ 50404 h 138430"/>
                  <a:gd name="connsiteX191" fmla="*/ 573811 w 1507008"/>
                  <a:gd name="connsiteY191" fmla="*/ 49157 h 138430"/>
                  <a:gd name="connsiteX192" fmla="*/ 576831 w 1507008"/>
                  <a:gd name="connsiteY192" fmla="*/ 47930 h 138430"/>
                  <a:gd name="connsiteX193" fmla="*/ 579852 w 1507008"/>
                  <a:gd name="connsiteY193" fmla="*/ 46726 h 138430"/>
                  <a:gd name="connsiteX194" fmla="*/ 582872 w 1507008"/>
                  <a:gd name="connsiteY194" fmla="*/ 45545 h 138430"/>
                  <a:gd name="connsiteX195" fmla="*/ 585892 w 1507008"/>
                  <a:gd name="connsiteY195" fmla="*/ 44387 h 138430"/>
                  <a:gd name="connsiteX196" fmla="*/ 588912 w 1507008"/>
                  <a:gd name="connsiteY196" fmla="*/ 43170 h 138430"/>
                  <a:gd name="connsiteX197" fmla="*/ 591932 w 1507008"/>
                  <a:gd name="connsiteY197" fmla="*/ 41897 h 138430"/>
                  <a:gd name="connsiteX198" fmla="*/ 594952 w 1507008"/>
                  <a:gd name="connsiteY198" fmla="*/ 40648 h 138430"/>
                  <a:gd name="connsiteX199" fmla="*/ 597972 w 1507008"/>
                  <a:gd name="connsiteY199" fmla="*/ 39421 h 138430"/>
                  <a:gd name="connsiteX200" fmla="*/ 600992 w 1507008"/>
                  <a:gd name="connsiteY200" fmla="*/ 38219 h 138430"/>
                  <a:gd name="connsiteX201" fmla="*/ 604012 w 1507008"/>
                  <a:gd name="connsiteY201" fmla="*/ 37042 h 138430"/>
                  <a:gd name="connsiteX202" fmla="*/ 607032 w 1507008"/>
                  <a:gd name="connsiteY202" fmla="*/ 35890 h 138430"/>
                  <a:gd name="connsiteX203" fmla="*/ 610052 w 1507008"/>
                  <a:gd name="connsiteY203" fmla="*/ 34762 h 138430"/>
                  <a:gd name="connsiteX204" fmla="*/ 613072 w 1507008"/>
                  <a:gd name="connsiteY204" fmla="*/ 33660 h 138430"/>
                  <a:gd name="connsiteX205" fmla="*/ 616092 w 1507008"/>
                  <a:gd name="connsiteY205" fmla="*/ 32584 h 138430"/>
                  <a:gd name="connsiteX206" fmla="*/ 619112 w 1507008"/>
                  <a:gd name="connsiteY206" fmla="*/ 31464 h 138430"/>
                  <a:gd name="connsiteX207" fmla="*/ 622132 w 1507008"/>
                  <a:gd name="connsiteY207" fmla="*/ 30302 h 138430"/>
                  <a:gd name="connsiteX208" fmla="*/ 625152 w 1507008"/>
                  <a:gd name="connsiteY208" fmla="*/ 29167 h 138430"/>
                  <a:gd name="connsiteX209" fmla="*/ 628173 w 1507008"/>
                  <a:gd name="connsiteY209" fmla="*/ 28057 h 138430"/>
                  <a:gd name="connsiteX210" fmla="*/ 631193 w 1507008"/>
                  <a:gd name="connsiteY210" fmla="*/ 26975 h 138430"/>
                  <a:gd name="connsiteX211" fmla="*/ 634213 w 1507008"/>
                  <a:gd name="connsiteY211" fmla="*/ 25921 h 138430"/>
                  <a:gd name="connsiteX212" fmla="*/ 637233 w 1507008"/>
                  <a:gd name="connsiteY212" fmla="*/ 24893 h 138430"/>
                  <a:gd name="connsiteX213" fmla="*/ 640253 w 1507008"/>
                  <a:gd name="connsiteY213" fmla="*/ 23894 h 138430"/>
                  <a:gd name="connsiteX214" fmla="*/ 643273 w 1507008"/>
                  <a:gd name="connsiteY214" fmla="*/ 22923 h 138430"/>
                  <a:gd name="connsiteX215" fmla="*/ 646293 w 1507008"/>
                  <a:gd name="connsiteY215" fmla="*/ 21980 h 138430"/>
                  <a:gd name="connsiteX216" fmla="*/ 649313 w 1507008"/>
                  <a:gd name="connsiteY216" fmla="*/ 21008 h 138430"/>
                  <a:gd name="connsiteX217" fmla="*/ 652333 w 1507008"/>
                  <a:gd name="connsiteY217" fmla="*/ 20006 h 138430"/>
                  <a:gd name="connsiteX218" fmla="*/ 655353 w 1507008"/>
                  <a:gd name="connsiteY218" fmla="*/ 19033 h 138430"/>
                  <a:gd name="connsiteX219" fmla="*/ 658373 w 1507008"/>
                  <a:gd name="connsiteY219" fmla="*/ 18090 h 138430"/>
                  <a:gd name="connsiteX220" fmla="*/ 661393 w 1507008"/>
                  <a:gd name="connsiteY220" fmla="*/ 17175 h 138430"/>
                  <a:gd name="connsiteX221" fmla="*/ 664413 w 1507008"/>
                  <a:gd name="connsiteY221" fmla="*/ 16292 h 138430"/>
                  <a:gd name="connsiteX222" fmla="*/ 667433 w 1507008"/>
                  <a:gd name="connsiteY222" fmla="*/ 15438 h 138430"/>
                  <a:gd name="connsiteX223" fmla="*/ 670453 w 1507008"/>
                  <a:gd name="connsiteY223" fmla="*/ 14614 h 138430"/>
                  <a:gd name="connsiteX224" fmla="*/ 673473 w 1507008"/>
                  <a:gd name="connsiteY224" fmla="*/ 13820 h 138430"/>
                  <a:gd name="connsiteX225" fmla="*/ 676493 w 1507008"/>
                  <a:gd name="connsiteY225" fmla="*/ 13058 h 138430"/>
                  <a:gd name="connsiteX226" fmla="*/ 679513 w 1507008"/>
                  <a:gd name="connsiteY226" fmla="*/ 12277 h 138430"/>
                  <a:gd name="connsiteX227" fmla="*/ 682534 w 1507008"/>
                  <a:gd name="connsiteY227" fmla="*/ 11480 h 138430"/>
                  <a:gd name="connsiteX228" fmla="*/ 685554 w 1507008"/>
                  <a:gd name="connsiteY228" fmla="*/ 10712 h 138430"/>
                  <a:gd name="connsiteX229" fmla="*/ 688574 w 1507008"/>
                  <a:gd name="connsiteY229" fmla="*/ 9976 h 138430"/>
                  <a:gd name="connsiteX230" fmla="*/ 691594 w 1507008"/>
                  <a:gd name="connsiteY230" fmla="*/ 9272 h 138430"/>
                  <a:gd name="connsiteX231" fmla="*/ 694614 w 1507008"/>
                  <a:gd name="connsiteY231" fmla="*/ 8600 h 138430"/>
                  <a:gd name="connsiteX232" fmla="*/ 697634 w 1507008"/>
                  <a:gd name="connsiteY232" fmla="*/ 7960 h 138430"/>
                  <a:gd name="connsiteX233" fmla="*/ 700654 w 1507008"/>
                  <a:gd name="connsiteY233" fmla="*/ 7352 h 138430"/>
                  <a:gd name="connsiteX234" fmla="*/ 703674 w 1507008"/>
                  <a:gd name="connsiteY234" fmla="*/ 6775 h 138430"/>
                  <a:gd name="connsiteX235" fmla="*/ 706694 w 1507008"/>
                  <a:gd name="connsiteY235" fmla="*/ 6232 h 138430"/>
                  <a:gd name="connsiteX236" fmla="*/ 709714 w 1507008"/>
                  <a:gd name="connsiteY236" fmla="*/ 5681 h 138430"/>
                  <a:gd name="connsiteX237" fmla="*/ 712734 w 1507008"/>
                  <a:gd name="connsiteY237" fmla="*/ 5119 h 138430"/>
                  <a:gd name="connsiteX238" fmla="*/ 715754 w 1507008"/>
                  <a:gd name="connsiteY238" fmla="*/ 4592 h 138430"/>
                  <a:gd name="connsiteX239" fmla="*/ 718774 w 1507008"/>
                  <a:gd name="connsiteY239" fmla="*/ 4097 h 138430"/>
                  <a:gd name="connsiteX240" fmla="*/ 721794 w 1507008"/>
                  <a:gd name="connsiteY240" fmla="*/ 3636 h 138430"/>
                  <a:gd name="connsiteX241" fmla="*/ 724814 w 1507008"/>
                  <a:gd name="connsiteY241" fmla="*/ 3207 h 138430"/>
                  <a:gd name="connsiteX242" fmla="*/ 727834 w 1507008"/>
                  <a:gd name="connsiteY242" fmla="*/ 2812 h 138430"/>
                  <a:gd name="connsiteX243" fmla="*/ 730855 w 1507008"/>
                  <a:gd name="connsiteY243" fmla="*/ 2450 h 138430"/>
                  <a:gd name="connsiteX244" fmla="*/ 733875 w 1507008"/>
                  <a:gd name="connsiteY244" fmla="*/ 2122 h 138430"/>
                  <a:gd name="connsiteX245" fmla="*/ 736895 w 1507008"/>
                  <a:gd name="connsiteY245" fmla="*/ 1828 h 138430"/>
                  <a:gd name="connsiteX246" fmla="*/ 739915 w 1507008"/>
                  <a:gd name="connsiteY246" fmla="*/ 1530 h 138430"/>
                  <a:gd name="connsiteX247" fmla="*/ 742935 w 1507008"/>
                  <a:gd name="connsiteY247" fmla="*/ 1231 h 138430"/>
                  <a:gd name="connsiteX248" fmla="*/ 745955 w 1507008"/>
                  <a:gd name="connsiteY248" fmla="*/ 965 h 138430"/>
                  <a:gd name="connsiteX249" fmla="*/ 748975 w 1507008"/>
                  <a:gd name="connsiteY249" fmla="*/ 733 h 138430"/>
                  <a:gd name="connsiteX250" fmla="*/ 751995 w 1507008"/>
                  <a:gd name="connsiteY250" fmla="*/ 535 h 138430"/>
                  <a:gd name="connsiteX251" fmla="*/ 755015 w 1507008"/>
                  <a:gd name="connsiteY251" fmla="*/ 371 h 138430"/>
                  <a:gd name="connsiteX252" fmla="*/ 758035 w 1507008"/>
                  <a:gd name="connsiteY252" fmla="*/ 241 h 138430"/>
                  <a:gd name="connsiteX253" fmla="*/ 761055 w 1507008"/>
                  <a:gd name="connsiteY253" fmla="*/ 145 h 138430"/>
                  <a:gd name="connsiteX254" fmla="*/ 764075 w 1507008"/>
                  <a:gd name="connsiteY254" fmla="*/ 84 h 138430"/>
                  <a:gd name="connsiteX255" fmla="*/ 767095 w 1507008"/>
                  <a:gd name="connsiteY255" fmla="*/ 56 h 138430"/>
                  <a:gd name="connsiteX256" fmla="*/ 770115 w 1507008"/>
                  <a:gd name="connsiteY256" fmla="*/ 28 h 138430"/>
                  <a:gd name="connsiteX257" fmla="*/ 773135 w 1507008"/>
                  <a:gd name="connsiteY257" fmla="*/ 0 h 138430"/>
                  <a:gd name="connsiteX258" fmla="*/ 776155 w 1507008"/>
                  <a:gd name="connsiteY258" fmla="*/ 6 h 138430"/>
                  <a:gd name="connsiteX259" fmla="*/ 779176 w 1507008"/>
                  <a:gd name="connsiteY259" fmla="*/ 47 h 138430"/>
                  <a:gd name="connsiteX260" fmla="*/ 782196 w 1507008"/>
                  <a:gd name="connsiteY260" fmla="*/ 121 h 138430"/>
                  <a:gd name="connsiteX261" fmla="*/ 785216 w 1507008"/>
                  <a:gd name="connsiteY261" fmla="*/ 230 h 138430"/>
                  <a:gd name="connsiteX262" fmla="*/ 788236 w 1507008"/>
                  <a:gd name="connsiteY262" fmla="*/ 372 h 138430"/>
                  <a:gd name="connsiteX263" fmla="*/ 791256 w 1507008"/>
                  <a:gd name="connsiteY263" fmla="*/ 549 h 138430"/>
                  <a:gd name="connsiteX264" fmla="*/ 794276 w 1507008"/>
                  <a:gd name="connsiteY264" fmla="*/ 759 h 138430"/>
                  <a:gd name="connsiteX265" fmla="*/ 797296 w 1507008"/>
                  <a:gd name="connsiteY265" fmla="*/ 1005 h 138430"/>
                  <a:gd name="connsiteX266" fmla="*/ 800316 w 1507008"/>
                  <a:gd name="connsiteY266" fmla="*/ 1247 h 138430"/>
                  <a:gd name="connsiteX267" fmla="*/ 803336 w 1507008"/>
                  <a:gd name="connsiteY267" fmla="*/ 1488 h 138430"/>
                  <a:gd name="connsiteX268" fmla="*/ 806356 w 1507008"/>
                  <a:gd name="connsiteY268" fmla="*/ 1764 h 138430"/>
                  <a:gd name="connsiteX269" fmla="*/ 809376 w 1507008"/>
                  <a:gd name="connsiteY269" fmla="*/ 2073 h 138430"/>
                  <a:gd name="connsiteX270" fmla="*/ 812396 w 1507008"/>
                  <a:gd name="connsiteY270" fmla="*/ 2416 h 138430"/>
                  <a:gd name="connsiteX271" fmla="*/ 815416 w 1507008"/>
                  <a:gd name="connsiteY271" fmla="*/ 2791 h 138430"/>
                  <a:gd name="connsiteX272" fmla="*/ 818436 w 1507008"/>
                  <a:gd name="connsiteY272" fmla="*/ 3202 h 138430"/>
                  <a:gd name="connsiteX273" fmla="*/ 821456 w 1507008"/>
                  <a:gd name="connsiteY273" fmla="*/ 3645 h 138430"/>
                  <a:gd name="connsiteX274" fmla="*/ 824476 w 1507008"/>
                  <a:gd name="connsiteY274" fmla="*/ 4121 h 138430"/>
                  <a:gd name="connsiteX275" fmla="*/ 827497 w 1507008"/>
                  <a:gd name="connsiteY275" fmla="*/ 4630 h 138430"/>
                  <a:gd name="connsiteX276" fmla="*/ 830517 w 1507008"/>
                  <a:gd name="connsiteY276" fmla="*/ 5133 h 138430"/>
                  <a:gd name="connsiteX277" fmla="*/ 833537 w 1507008"/>
                  <a:gd name="connsiteY277" fmla="*/ 5629 h 138430"/>
                  <a:gd name="connsiteX278" fmla="*/ 836557 w 1507008"/>
                  <a:gd name="connsiteY278" fmla="*/ 6158 h 138430"/>
                  <a:gd name="connsiteX279" fmla="*/ 839577 w 1507008"/>
                  <a:gd name="connsiteY279" fmla="*/ 6720 h 138430"/>
                  <a:gd name="connsiteX280" fmla="*/ 842597 w 1507008"/>
                  <a:gd name="connsiteY280" fmla="*/ 7314 h 138430"/>
                  <a:gd name="connsiteX281" fmla="*/ 845617 w 1507008"/>
                  <a:gd name="connsiteY281" fmla="*/ 7940 h 138430"/>
                  <a:gd name="connsiteX282" fmla="*/ 848637 w 1507008"/>
                  <a:gd name="connsiteY282" fmla="*/ 8598 h 138430"/>
                  <a:gd name="connsiteX283" fmla="*/ 851657 w 1507008"/>
                  <a:gd name="connsiteY283" fmla="*/ 9289 h 138430"/>
                  <a:gd name="connsiteX284" fmla="*/ 854677 w 1507008"/>
                  <a:gd name="connsiteY284" fmla="*/ 10011 h 138430"/>
                  <a:gd name="connsiteX285" fmla="*/ 857697 w 1507008"/>
                  <a:gd name="connsiteY285" fmla="*/ 10765 h 138430"/>
                  <a:gd name="connsiteX286" fmla="*/ 860717 w 1507008"/>
                  <a:gd name="connsiteY286" fmla="*/ 11504 h 138430"/>
                  <a:gd name="connsiteX287" fmla="*/ 863737 w 1507008"/>
                  <a:gd name="connsiteY287" fmla="*/ 12228 h 138430"/>
                  <a:gd name="connsiteX288" fmla="*/ 866757 w 1507008"/>
                  <a:gd name="connsiteY288" fmla="*/ 12983 h 138430"/>
                  <a:gd name="connsiteX289" fmla="*/ 869777 w 1507008"/>
                  <a:gd name="connsiteY289" fmla="*/ 13768 h 138430"/>
                  <a:gd name="connsiteX290" fmla="*/ 872797 w 1507008"/>
                  <a:gd name="connsiteY290" fmla="*/ 14585 h 138430"/>
                  <a:gd name="connsiteX291" fmla="*/ 875817 w 1507008"/>
                  <a:gd name="connsiteY291" fmla="*/ 15432 h 138430"/>
                  <a:gd name="connsiteX292" fmla="*/ 878837 w 1507008"/>
                  <a:gd name="connsiteY292" fmla="*/ 16309 h 138430"/>
                  <a:gd name="connsiteX293" fmla="*/ 881858 w 1507008"/>
                  <a:gd name="connsiteY293" fmla="*/ 17217 h 138430"/>
                  <a:gd name="connsiteX294" fmla="*/ 884878 w 1507008"/>
                  <a:gd name="connsiteY294" fmla="*/ 18155 h 138430"/>
                  <a:gd name="connsiteX295" fmla="*/ 887898 w 1507008"/>
                  <a:gd name="connsiteY295" fmla="*/ 19121 h 138430"/>
                  <a:gd name="connsiteX296" fmla="*/ 890918 w 1507008"/>
                  <a:gd name="connsiteY296" fmla="*/ 20061 h 138430"/>
                  <a:gd name="connsiteX297" fmla="*/ 893938 w 1507008"/>
                  <a:gd name="connsiteY297" fmla="*/ 20975 h 138430"/>
                  <a:gd name="connsiteX298" fmla="*/ 896958 w 1507008"/>
                  <a:gd name="connsiteY298" fmla="*/ 21919 h 138430"/>
                  <a:gd name="connsiteX299" fmla="*/ 899978 w 1507008"/>
                  <a:gd name="connsiteY299" fmla="*/ 22890 h 138430"/>
                  <a:gd name="connsiteX300" fmla="*/ 902998 w 1507008"/>
                  <a:gd name="connsiteY300" fmla="*/ 23891 h 138430"/>
                  <a:gd name="connsiteX301" fmla="*/ 906018 w 1507008"/>
                  <a:gd name="connsiteY301" fmla="*/ 24920 h 138430"/>
                  <a:gd name="connsiteX302" fmla="*/ 909038 w 1507008"/>
                  <a:gd name="connsiteY302" fmla="*/ 25975 h 138430"/>
                  <a:gd name="connsiteX303" fmla="*/ 912058 w 1507008"/>
                  <a:gd name="connsiteY303" fmla="*/ 27060 h 138430"/>
                  <a:gd name="connsiteX304" fmla="*/ 915078 w 1507008"/>
                  <a:gd name="connsiteY304" fmla="*/ 28171 h 138430"/>
                  <a:gd name="connsiteX305" fmla="*/ 918098 w 1507008"/>
                  <a:gd name="connsiteY305" fmla="*/ 29309 h 138430"/>
                  <a:gd name="connsiteX306" fmla="*/ 921118 w 1507008"/>
                  <a:gd name="connsiteY306" fmla="*/ 30408 h 138430"/>
                  <a:gd name="connsiteX307" fmla="*/ 924138 w 1507008"/>
                  <a:gd name="connsiteY307" fmla="*/ 31467 h 138430"/>
                  <a:gd name="connsiteX308" fmla="*/ 927158 w 1507008"/>
                  <a:gd name="connsiteY308" fmla="*/ 32553 h 138430"/>
                  <a:gd name="connsiteX309" fmla="*/ 930179 w 1507008"/>
                  <a:gd name="connsiteY309" fmla="*/ 33664 h 138430"/>
                  <a:gd name="connsiteX310" fmla="*/ 933199 w 1507008"/>
                  <a:gd name="connsiteY310" fmla="*/ 34801 h 138430"/>
                  <a:gd name="connsiteX311" fmla="*/ 936219 w 1507008"/>
                  <a:gd name="connsiteY311" fmla="*/ 35963 h 138430"/>
                  <a:gd name="connsiteX312" fmla="*/ 939239 w 1507008"/>
                  <a:gd name="connsiteY312" fmla="*/ 37150 h 138430"/>
                  <a:gd name="connsiteX313" fmla="*/ 942259 w 1507008"/>
                  <a:gd name="connsiteY313" fmla="*/ 38363 h 138430"/>
                  <a:gd name="connsiteX314" fmla="*/ 945279 w 1507008"/>
                  <a:gd name="connsiteY314" fmla="*/ 39600 h 138430"/>
                  <a:gd name="connsiteX315" fmla="*/ 948299 w 1507008"/>
                  <a:gd name="connsiteY315" fmla="*/ 40861 h 138430"/>
                  <a:gd name="connsiteX316" fmla="*/ 951319 w 1507008"/>
                  <a:gd name="connsiteY316" fmla="*/ 42067 h 138430"/>
                  <a:gd name="connsiteX317" fmla="*/ 954339 w 1507008"/>
                  <a:gd name="connsiteY317" fmla="*/ 43221 h 138430"/>
                  <a:gd name="connsiteX318" fmla="*/ 957359 w 1507008"/>
                  <a:gd name="connsiteY318" fmla="*/ 44397 h 138430"/>
                  <a:gd name="connsiteX319" fmla="*/ 960379 w 1507008"/>
                  <a:gd name="connsiteY319" fmla="*/ 45597 h 138430"/>
                  <a:gd name="connsiteX320" fmla="*/ 963399 w 1507008"/>
                  <a:gd name="connsiteY320" fmla="*/ 46819 h 138430"/>
                  <a:gd name="connsiteX321" fmla="*/ 966419 w 1507008"/>
                  <a:gd name="connsiteY321" fmla="*/ 48063 h 138430"/>
                  <a:gd name="connsiteX322" fmla="*/ 969439 w 1507008"/>
                  <a:gd name="connsiteY322" fmla="*/ 49329 h 138430"/>
                  <a:gd name="connsiteX323" fmla="*/ 972459 w 1507008"/>
                  <a:gd name="connsiteY323" fmla="*/ 50618 h 138430"/>
                  <a:gd name="connsiteX324" fmla="*/ 975479 w 1507008"/>
                  <a:gd name="connsiteY324" fmla="*/ 51928 h 138430"/>
                  <a:gd name="connsiteX325" fmla="*/ 978500 w 1507008"/>
                  <a:gd name="connsiteY325" fmla="*/ 53257 h 138430"/>
                  <a:gd name="connsiteX326" fmla="*/ 981520 w 1507008"/>
                  <a:gd name="connsiteY326" fmla="*/ 54520 h 138430"/>
                  <a:gd name="connsiteX327" fmla="*/ 984540 w 1507008"/>
                  <a:gd name="connsiteY327" fmla="*/ 55715 h 138430"/>
                  <a:gd name="connsiteX328" fmla="*/ 987560 w 1507008"/>
                  <a:gd name="connsiteY328" fmla="*/ 56929 h 138430"/>
                  <a:gd name="connsiteX329" fmla="*/ 990580 w 1507008"/>
                  <a:gd name="connsiteY329" fmla="*/ 58163 h 138430"/>
                  <a:gd name="connsiteX330" fmla="*/ 993600 w 1507008"/>
                  <a:gd name="connsiteY330" fmla="*/ 59417 h 138430"/>
                  <a:gd name="connsiteX331" fmla="*/ 996620 w 1507008"/>
                  <a:gd name="connsiteY331" fmla="*/ 60689 h 138430"/>
                  <a:gd name="connsiteX332" fmla="*/ 999640 w 1507008"/>
                  <a:gd name="connsiteY332" fmla="*/ 61981 h 138430"/>
                  <a:gd name="connsiteX333" fmla="*/ 1002660 w 1507008"/>
                  <a:gd name="connsiteY333" fmla="*/ 63292 h 138430"/>
                  <a:gd name="connsiteX334" fmla="*/ 1005680 w 1507008"/>
                  <a:gd name="connsiteY334" fmla="*/ 64620 h 138430"/>
                  <a:gd name="connsiteX335" fmla="*/ 1008700 w 1507008"/>
                  <a:gd name="connsiteY335" fmla="*/ 65966 h 138430"/>
                  <a:gd name="connsiteX336" fmla="*/ 1011720 w 1507008"/>
                  <a:gd name="connsiteY336" fmla="*/ 67231 h 138430"/>
                  <a:gd name="connsiteX337" fmla="*/ 1014740 w 1507008"/>
                  <a:gd name="connsiteY337" fmla="*/ 68415 h 138430"/>
                  <a:gd name="connsiteX338" fmla="*/ 1017760 w 1507008"/>
                  <a:gd name="connsiteY338" fmla="*/ 69615 h 138430"/>
                  <a:gd name="connsiteX339" fmla="*/ 1020780 w 1507008"/>
                  <a:gd name="connsiteY339" fmla="*/ 70833 h 138430"/>
                  <a:gd name="connsiteX340" fmla="*/ 1023800 w 1507008"/>
                  <a:gd name="connsiteY340" fmla="*/ 72066 h 138430"/>
                  <a:gd name="connsiteX341" fmla="*/ 1026820 w 1507008"/>
                  <a:gd name="connsiteY341" fmla="*/ 73316 h 138430"/>
                  <a:gd name="connsiteX342" fmla="*/ 1029840 w 1507008"/>
                  <a:gd name="connsiteY342" fmla="*/ 74581 h 138430"/>
                  <a:gd name="connsiteX343" fmla="*/ 1032861 w 1507008"/>
                  <a:gd name="connsiteY343" fmla="*/ 75862 h 138430"/>
                  <a:gd name="connsiteX344" fmla="*/ 1035881 w 1507008"/>
                  <a:gd name="connsiteY344" fmla="*/ 77158 h 138430"/>
                  <a:gd name="connsiteX345" fmla="*/ 1038901 w 1507008"/>
                  <a:gd name="connsiteY345" fmla="*/ 78468 h 138430"/>
                  <a:gd name="connsiteX346" fmla="*/ 1041921 w 1507008"/>
                  <a:gd name="connsiteY346" fmla="*/ 79686 h 138430"/>
                  <a:gd name="connsiteX347" fmla="*/ 1044941 w 1507008"/>
                  <a:gd name="connsiteY347" fmla="*/ 80813 h 138430"/>
                  <a:gd name="connsiteX348" fmla="*/ 1047961 w 1507008"/>
                  <a:gd name="connsiteY348" fmla="*/ 81953 h 138430"/>
                  <a:gd name="connsiteX349" fmla="*/ 1050981 w 1507008"/>
                  <a:gd name="connsiteY349" fmla="*/ 83106 h 138430"/>
                  <a:gd name="connsiteX350" fmla="*/ 1054001 w 1507008"/>
                  <a:gd name="connsiteY350" fmla="*/ 84273 h 138430"/>
                  <a:gd name="connsiteX351" fmla="*/ 1057021 w 1507008"/>
                  <a:gd name="connsiteY351" fmla="*/ 85454 h 138430"/>
                  <a:gd name="connsiteX352" fmla="*/ 1060041 w 1507008"/>
                  <a:gd name="connsiteY352" fmla="*/ 86647 h 138430"/>
                  <a:gd name="connsiteX353" fmla="*/ 1063061 w 1507008"/>
                  <a:gd name="connsiteY353" fmla="*/ 87852 h 138430"/>
                  <a:gd name="connsiteX354" fmla="*/ 1066081 w 1507008"/>
                  <a:gd name="connsiteY354" fmla="*/ 89069 h 138430"/>
                  <a:gd name="connsiteX355" fmla="*/ 1069101 w 1507008"/>
                  <a:gd name="connsiteY355" fmla="*/ 90298 h 138430"/>
                  <a:gd name="connsiteX356" fmla="*/ 1072121 w 1507008"/>
                  <a:gd name="connsiteY356" fmla="*/ 91429 h 138430"/>
                  <a:gd name="connsiteX357" fmla="*/ 1075141 w 1507008"/>
                  <a:gd name="connsiteY357" fmla="*/ 92460 h 138430"/>
                  <a:gd name="connsiteX358" fmla="*/ 1078161 w 1507008"/>
                  <a:gd name="connsiteY358" fmla="*/ 93501 h 138430"/>
                  <a:gd name="connsiteX359" fmla="*/ 1081182 w 1507008"/>
                  <a:gd name="connsiteY359" fmla="*/ 94554 h 138430"/>
                  <a:gd name="connsiteX360" fmla="*/ 1084202 w 1507008"/>
                  <a:gd name="connsiteY360" fmla="*/ 95617 h 138430"/>
                  <a:gd name="connsiteX361" fmla="*/ 1087223 w 1507008"/>
                  <a:gd name="connsiteY361" fmla="*/ 96691 h 138430"/>
                  <a:gd name="connsiteX362" fmla="*/ 1090246 w 1507008"/>
                  <a:gd name="connsiteY362" fmla="*/ 97775 h 138430"/>
                  <a:gd name="connsiteX363" fmla="*/ 1093268 w 1507008"/>
                  <a:gd name="connsiteY363" fmla="*/ 98867 h 138430"/>
                  <a:gd name="connsiteX364" fmla="*/ 1096278 w 1507008"/>
                  <a:gd name="connsiteY364" fmla="*/ 99969 h 138430"/>
                  <a:gd name="connsiteX365" fmla="*/ 1099301 w 1507008"/>
                  <a:gd name="connsiteY365" fmla="*/ 101082 h 138430"/>
                  <a:gd name="connsiteX366" fmla="*/ 1102323 w 1507008"/>
                  <a:gd name="connsiteY366" fmla="*/ 102091 h 138430"/>
                  <a:gd name="connsiteX367" fmla="*/ 1105346 w 1507008"/>
                  <a:gd name="connsiteY367" fmla="*/ 103001 h 138430"/>
                  <a:gd name="connsiteX368" fmla="*/ 1108356 w 1507008"/>
                  <a:gd name="connsiteY368" fmla="*/ 103919 h 138430"/>
                  <a:gd name="connsiteX369" fmla="*/ 1111378 w 1507008"/>
                  <a:gd name="connsiteY369" fmla="*/ 104845 h 138430"/>
                  <a:gd name="connsiteX370" fmla="*/ 1114401 w 1507008"/>
                  <a:gd name="connsiteY370" fmla="*/ 105778 h 138430"/>
                  <a:gd name="connsiteX371" fmla="*/ 1117424 w 1507008"/>
                  <a:gd name="connsiteY371" fmla="*/ 106721 h 138430"/>
                  <a:gd name="connsiteX372" fmla="*/ 1120446 w 1507008"/>
                  <a:gd name="connsiteY372" fmla="*/ 107669 h 138430"/>
                  <a:gd name="connsiteX373" fmla="*/ 1123469 w 1507008"/>
                  <a:gd name="connsiteY373" fmla="*/ 108626 h 138430"/>
                  <a:gd name="connsiteX374" fmla="*/ 1126479 w 1507008"/>
                  <a:gd name="connsiteY374" fmla="*/ 109590 h 138430"/>
                  <a:gd name="connsiteX375" fmla="*/ 1129501 w 1507008"/>
                  <a:gd name="connsiteY375" fmla="*/ 110559 h 138430"/>
                  <a:gd name="connsiteX376" fmla="*/ 1132524 w 1507008"/>
                  <a:gd name="connsiteY376" fmla="*/ 111430 h 138430"/>
                  <a:gd name="connsiteX377" fmla="*/ 1135546 w 1507008"/>
                  <a:gd name="connsiteY377" fmla="*/ 112203 h 138430"/>
                  <a:gd name="connsiteX378" fmla="*/ 1138569 w 1507008"/>
                  <a:gd name="connsiteY378" fmla="*/ 112982 h 138430"/>
                  <a:gd name="connsiteX379" fmla="*/ 1141579 w 1507008"/>
                  <a:gd name="connsiteY379" fmla="*/ 113765 h 138430"/>
                  <a:gd name="connsiteX380" fmla="*/ 1144602 w 1507008"/>
                  <a:gd name="connsiteY380" fmla="*/ 114555 h 138430"/>
                  <a:gd name="connsiteX381" fmla="*/ 1147624 w 1507008"/>
                  <a:gd name="connsiteY381" fmla="*/ 115352 h 138430"/>
                  <a:gd name="connsiteX382" fmla="*/ 1150647 w 1507008"/>
                  <a:gd name="connsiteY382" fmla="*/ 116153 h 138430"/>
                  <a:gd name="connsiteX383" fmla="*/ 1153657 w 1507008"/>
                  <a:gd name="connsiteY383" fmla="*/ 116959 h 138430"/>
                  <a:gd name="connsiteX384" fmla="*/ 1156679 w 1507008"/>
                  <a:gd name="connsiteY384" fmla="*/ 117771 h 138430"/>
                  <a:gd name="connsiteX385" fmla="*/ 1159702 w 1507008"/>
                  <a:gd name="connsiteY385" fmla="*/ 118586 h 138430"/>
                  <a:gd name="connsiteX386" fmla="*/ 1162724 w 1507008"/>
                  <a:gd name="connsiteY386" fmla="*/ 119310 h 138430"/>
                  <a:gd name="connsiteX387" fmla="*/ 1165747 w 1507008"/>
                  <a:gd name="connsiteY387" fmla="*/ 119940 h 138430"/>
                  <a:gd name="connsiteX388" fmla="*/ 1168770 w 1507008"/>
                  <a:gd name="connsiteY388" fmla="*/ 120574 h 138430"/>
                  <a:gd name="connsiteX389" fmla="*/ 1171780 w 1507008"/>
                  <a:gd name="connsiteY389" fmla="*/ 121213 h 138430"/>
                  <a:gd name="connsiteX390" fmla="*/ 1174802 w 1507008"/>
                  <a:gd name="connsiteY390" fmla="*/ 121854 h 138430"/>
                  <a:gd name="connsiteX391" fmla="*/ 1177825 w 1507008"/>
                  <a:gd name="connsiteY391" fmla="*/ 122500 h 138430"/>
                  <a:gd name="connsiteX392" fmla="*/ 1180847 w 1507008"/>
                  <a:gd name="connsiteY392" fmla="*/ 123151 h 138430"/>
                  <a:gd name="connsiteX393" fmla="*/ 1183857 w 1507008"/>
                  <a:gd name="connsiteY393" fmla="*/ 123803 h 138430"/>
                  <a:gd name="connsiteX394" fmla="*/ 1186880 w 1507008"/>
                  <a:gd name="connsiteY394" fmla="*/ 124460 h 138430"/>
                  <a:gd name="connsiteX395" fmla="*/ 1189902 w 1507008"/>
                  <a:gd name="connsiteY395" fmla="*/ 125119 h 138430"/>
                  <a:gd name="connsiteX396" fmla="*/ 1192925 w 1507008"/>
                  <a:gd name="connsiteY396" fmla="*/ 125694 h 138430"/>
                  <a:gd name="connsiteX397" fmla="*/ 1195948 w 1507008"/>
                  <a:gd name="connsiteY397" fmla="*/ 126185 h 138430"/>
                  <a:gd name="connsiteX398" fmla="*/ 1198970 w 1507008"/>
                  <a:gd name="connsiteY398" fmla="*/ 126679 h 138430"/>
                  <a:gd name="connsiteX399" fmla="*/ 1201980 w 1507008"/>
                  <a:gd name="connsiteY399" fmla="*/ 127174 h 138430"/>
                  <a:gd name="connsiteX400" fmla="*/ 1205003 w 1507008"/>
                  <a:gd name="connsiteY400" fmla="*/ 127673 h 138430"/>
                  <a:gd name="connsiteX401" fmla="*/ 1208025 w 1507008"/>
                  <a:gd name="connsiteY401" fmla="*/ 128173 h 138430"/>
                  <a:gd name="connsiteX402" fmla="*/ 1211048 w 1507008"/>
                  <a:gd name="connsiteY402" fmla="*/ 128676 h 138430"/>
                  <a:gd name="connsiteX403" fmla="*/ 1214071 w 1507008"/>
                  <a:gd name="connsiteY403" fmla="*/ 129182 h 138430"/>
                  <a:gd name="connsiteX404" fmla="*/ 1217080 w 1507008"/>
                  <a:gd name="connsiteY404" fmla="*/ 129690 h 138430"/>
                  <a:gd name="connsiteX405" fmla="*/ 1220103 w 1507008"/>
                  <a:gd name="connsiteY405" fmla="*/ 130199 h 138430"/>
                  <a:gd name="connsiteX406" fmla="*/ 1223126 w 1507008"/>
                  <a:gd name="connsiteY406" fmla="*/ 130636 h 138430"/>
                  <a:gd name="connsiteX407" fmla="*/ 1226148 w 1507008"/>
                  <a:gd name="connsiteY407" fmla="*/ 131000 h 138430"/>
                  <a:gd name="connsiteX408" fmla="*/ 1229158 w 1507008"/>
                  <a:gd name="connsiteY408" fmla="*/ 131366 h 138430"/>
                  <a:gd name="connsiteX409" fmla="*/ 1232181 w 1507008"/>
                  <a:gd name="connsiteY409" fmla="*/ 131735 h 138430"/>
                  <a:gd name="connsiteX410" fmla="*/ 1235203 w 1507008"/>
                  <a:gd name="connsiteY410" fmla="*/ 132103 h 138430"/>
                  <a:gd name="connsiteX411" fmla="*/ 1238226 w 1507008"/>
                  <a:gd name="connsiteY411" fmla="*/ 132474 h 138430"/>
                  <a:gd name="connsiteX412" fmla="*/ 1241249 w 1507008"/>
                  <a:gd name="connsiteY412" fmla="*/ 132846 h 138430"/>
                  <a:gd name="connsiteX413" fmla="*/ 1244271 w 1507008"/>
                  <a:gd name="connsiteY413" fmla="*/ 133218 h 138430"/>
                  <a:gd name="connsiteX414" fmla="*/ 1247281 w 1507008"/>
                  <a:gd name="connsiteY414" fmla="*/ 133593 h 138430"/>
                  <a:gd name="connsiteX415" fmla="*/ 1250304 w 1507008"/>
                  <a:gd name="connsiteY415" fmla="*/ 133967 h 138430"/>
                  <a:gd name="connsiteX416" fmla="*/ 1253326 w 1507008"/>
                  <a:gd name="connsiteY416" fmla="*/ 134282 h 138430"/>
                  <a:gd name="connsiteX417" fmla="*/ 1256349 w 1507008"/>
                  <a:gd name="connsiteY417" fmla="*/ 134535 h 138430"/>
                  <a:gd name="connsiteX418" fmla="*/ 1259359 w 1507008"/>
                  <a:gd name="connsiteY418" fmla="*/ 134788 h 138430"/>
                  <a:gd name="connsiteX419" fmla="*/ 1262381 w 1507008"/>
                  <a:gd name="connsiteY419" fmla="*/ 135042 h 138430"/>
                  <a:gd name="connsiteX420" fmla="*/ 1265404 w 1507008"/>
                  <a:gd name="connsiteY420" fmla="*/ 135297 h 138430"/>
                  <a:gd name="connsiteX421" fmla="*/ 1268427 w 1507008"/>
                  <a:gd name="connsiteY421" fmla="*/ 135552 h 138430"/>
                  <a:gd name="connsiteX422" fmla="*/ 1271449 w 1507008"/>
                  <a:gd name="connsiteY422" fmla="*/ 135809 h 138430"/>
                  <a:gd name="connsiteX423" fmla="*/ 1274472 w 1507008"/>
                  <a:gd name="connsiteY423" fmla="*/ 136065 h 138430"/>
                  <a:gd name="connsiteX424" fmla="*/ 1277482 w 1507008"/>
                  <a:gd name="connsiteY424" fmla="*/ 136323 h 138430"/>
                  <a:gd name="connsiteX425" fmla="*/ 1280504 w 1507008"/>
                  <a:gd name="connsiteY425" fmla="*/ 136580 h 138430"/>
                  <a:gd name="connsiteX426" fmla="*/ 1283527 w 1507008"/>
                  <a:gd name="connsiteY426" fmla="*/ 136788 h 138430"/>
                  <a:gd name="connsiteX427" fmla="*/ 1286549 w 1507008"/>
                  <a:gd name="connsiteY427" fmla="*/ 136945 h 138430"/>
                  <a:gd name="connsiteX428" fmla="*/ 1289572 w 1507008"/>
                  <a:gd name="connsiteY428" fmla="*/ 137104 h 138430"/>
                  <a:gd name="connsiteX429" fmla="*/ 1292582 w 1507008"/>
                  <a:gd name="connsiteY429" fmla="*/ 137263 h 138430"/>
                  <a:gd name="connsiteX430" fmla="*/ 1295605 w 1507008"/>
                  <a:gd name="connsiteY430" fmla="*/ 137422 h 138430"/>
                  <a:gd name="connsiteX431" fmla="*/ 1298627 w 1507008"/>
                  <a:gd name="connsiteY431" fmla="*/ 137580 h 138430"/>
                  <a:gd name="connsiteX432" fmla="*/ 1301650 w 1507008"/>
                  <a:gd name="connsiteY432" fmla="*/ 137740 h 138430"/>
                  <a:gd name="connsiteX433" fmla="*/ 1304660 w 1507008"/>
                  <a:gd name="connsiteY433" fmla="*/ 137899 h 138430"/>
                  <a:gd name="connsiteX434" fmla="*/ 1307682 w 1507008"/>
                  <a:gd name="connsiteY434" fmla="*/ 138058 h 138430"/>
                  <a:gd name="connsiteX435" fmla="*/ 1310705 w 1507008"/>
                  <a:gd name="connsiteY435" fmla="*/ 138218 h 138430"/>
                  <a:gd name="connsiteX436" fmla="*/ 1313727 w 1507008"/>
                  <a:gd name="connsiteY436" fmla="*/ 138339 h 138430"/>
                  <a:gd name="connsiteX437" fmla="*/ 1316750 w 1507008"/>
                  <a:gd name="connsiteY437" fmla="*/ 138421 h 138430"/>
                  <a:gd name="connsiteX438" fmla="*/ 1319773 w 1507008"/>
                  <a:gd name="connsiteY438" fmla="*/ 138430 h 138430"/>
                  <a:gd name="connsiteX439" fmla="*/ 1322782 w 1507008"/>
                  <a:gd name="connsiteY439" fmla="*/ 138430 h 138430"/>
                  <a:gd name="connsiteX440" fmla="*/ 1325805 w 1507008"/>
                  <a:gd name="connsiteY440" fmla="*/ 138430 h 138430"/>
                  <a:gd name="connsiteX441" fmla="*/ 1328828 w 1507008"/>
                  <a:gd name="connsiteY441" fmla="*/ 138430 h 138430"/>
                  <a:gd name="connsiteX442" fmla="*/ 1331850 w 1507008"/>
                  <a:gd name="connsiteY442" fmla="*/ 138430 h 138430"/>
                  <a:gd name="connsiteX443" fmla="*/ 1334860 w 1507008"/>
                  <a:gd name="connsiteY443" fmla="*/ 138430 h 138430"/>
                  <a:gd name="connsiteX444" fmla="*/ 1337883 w 1507008"/>
                  <a:gd name="connsiteY444" fmla="*/ 138430 h 138430"/>
                  <a:gd name="connsiteX445" fmla="*/ 1340905 w 1507008"/>
                  <a:gd name="connsiteY445" fmla="*/ 138430 h 138430"/>
                  <a:gd name="connsiteX446" fmla="*/ 1343928 w 1507008"/>
                  <a:gd name="connsiteY446" fmla="*/ 138430 h 138430"/>
                  <a:gd name="connsiteX447" fmla="*/ 1346951 w 1507008"/>
                  <a:gd name="connsiteY447" fmla="*/ 138430 h 138430"/>
                  <a:gd name="connsiteX448" fmla="*/ 1349960 w 1507008"/>
                  <a:gd name="connsiteY448" fmla="*/ 138430 h 138430"/>
                  <a:gd name="connsiteX449" fmla="*/ 1352983 w 1507008"/>
                  <a:gd name="connsiteY449" fmla="*/ 138430 h 138430"/>
                  <a:gd name="connsiteX450" fmla="*/ 1356006 w 1507008"/>
                  <a:gd name="connsiteY450" fmla="*/ 138430 h 138430"/>
                  <a:gd name="connsiteX451" fmla="*/ 1359028 w 1507008"/>
                  <a:gd name="connsiteY451" fmla="*/ 138430 h 138430"/>
                  <a:gd name="connsiteX452" fmla="*/ 1362051 w 1507008"/>
                  <a:gd name="connsiteY452" fmla="*/ 138430 h 138430"/>
                  <a:gd name="connsiteX453" fmla="*/ 1365074 w 1507008"/>
                  <a:gd name="connsiteY453" fmla="*/ 138430 h 138430"/>
                  <a:gd name="connsiteX454" fmla="*/ 1368083 w 1507008"/>
                  <a:gd name="connsiteY454" fmla="*/ 138430 h 138430"/>
                  <a:gd name="connsiteX455" fmla="*/ 1371106 w 1507008"/>
                  <a:gd name="connsiteY455" fmla="*/ 138430 h 138430"/>
                  <a:gd name="connsiteX456" fmla="*/ 1374129 w 1507008"/>
                  <a:gd name="connsiteY456" fmla="*/ 138430 h 138430"/>
                  <a:gd name="connsiteX457" fmla="*/ 1377151 w 1507008"/>
                  <a:gd name="connsiteY457" fmla="*/ 138430 h 138430"/>
                  <a:gd name="connsiteX458" fmla="*/ 1380161 w 1507008"/>
                  <a:gd name="connsiteY458" fmla="*/ 138430 h 138430"/>
                  <a:gd name="connsiteX459" fmla="*/ 1383184 w 1507008"/>
                  <a:gd name="connsiteY459" fmla="*/ 138430 h 138430"/>
                  <a:gd name="connsiteX460" fmla="*/ 1386206 w 1507008"/>
                  <a:gd name="connsiteY460" fmla="*/ 138430 h 138430"/>
                  <a:gd name="connsiteX461" fmla="*/ 1389229 w 1507008"/>
                  <a:gd name="connsiteY461" fmla="*/ 138430 h 138430"/>
                  <a:gd name="connsiteX462" fmla="*/ 1392252 w 1507008"/>
                  <a:gd name="connsiteY462" fmla="*/ 138430 h 138430"/>
                  <a:gd name="connsiteX463" fmla="*/ 1395274 w 1507008"/>
                  <a:gd name="connsiteY463" fmla="*/ 138430 h 138430"/>
                  <a:gd name="connsiteX464" fmla="*/ 1398284 w 1507008"/>
                  <a:gd name="connsiteY464" fmla="*/ 138430 h 138430"/>
                  <a:gd name="connsiteX465" fmla="*/ 1401307 w 1507008"/>
                  <a:gd name="connsiteY465" fmla="*/ 138430 h 138430"/>
                  <a:gd name="connsiteX466" fmla="*/ 1404329 w 1507008"/>
                  <a:gd name="connsiteY466" fmla="*/ 138430 h 138430"/>
                  <a:gd name="connsiteX467" fmla="*/ 1407352 w 1507008"/>
                  <a:gd name="connsiteY467" fmla="*/ 138430 h 138430"/>
                  <a:gd name="connsiteX468" fmla="*/ 1410362 w 1507008"/>
                  <a:gd name="connsiteY468" fmla="*/ 138430 h 138430"/>
                  <a:gd name="connsiteX469" fmla="*/ 1413384 w 1507008"/>
                  <a:gd name="connsiteY469" fmla="*/ 138430 h 138430"/>
                  <a:gd name="connsiteX470" fmla="*/ 1416407 w 1507008"/>
                  <a:gd name="connsiteY470" fmla="*/ 138430 h 138430"/>
                  <a:gd name="connsiteX471" fmla="*/ 1419430 w 1507008"/>
                  <a:gd name="connsiteY471" fmla="*/ 138430 h 138430"/>
                  <a:gd name="connsiteX472" fmla="*/ 1422452 w 1507008"/>
                  <a:gd name="connsiteY472" fmla="*/ 138430 h 138430"/>
                  <a:gd name="connsiteX473" fmla="*/ 1425462 w 1507008"/>
                  <a:gd name="connsiteY473" fmla="*/ 138430 h 138430"/>
                  <a:gd name="connsiteX474" fmla="*/ 1428485 w 1507008"/>
                  <a:gd name="connsiteY474" fmla="*/ 138430 h 138430"/>
                  <a:gd name="connsiteX475" fmla="*/ 1431507 w 1507008"/>
                  <a:gd name="connsiteY475" fmla="*/ 138430 h 138430"/>
                  <a:gd name="connsiteX476" fmla="*/ 1434530 w 1507008"/>
                  <a:gd name="connsiteY476" fmla="*/ 138430 h 138430"/>
                  <a:gd name="connsiteX477" fmla="*/ 1437552 w 1507008"/>
                  <a:gd name="connsiteY477" fmla="*/ 138430 h 138430"/>
                  <a:gd name="connsiteX478" fmla="*/ 1440575 w 1507008"/>
                  <a:gd name="connsiteY478" fmla="*/ 138430 h 138430"/>
                  <a:gd name="connsiteX479" fmla="*/ 1443585 w 1507008"/>
                  <a:gd name="connsiteY479" fmla="*/ 138430 h 138430"/>
                  <a:gd name="connsiteX480" fmla="*/ 1446607 w 1507008"/>
                  <a:gd name="connsiteY480" fmla="*/ 138430 h 138430"/>
                  <a:gd name="connsiteX481" fmla="*/ 1449630 w 1507008"/>
                  <a:gd name="connsiteY481" fmla="*/ 138430 h 138430"/>
                  <a:gd name="connsiteX482" fmla="*/ 1452653 w 1507008"/>
                  <a:gd name="connsiteY482" fmla="*/ 138430 h 138430"/>
                  <a:gd name="connsiteX483" fmla="*/ 1455663 w 1507008"/>
                  <a:gd name="connsiteY483" fmla="*/ 138430 h 138430"/>
                  <a:gd name="connsiteX484" fmla="*/ 1458685 w 1507008"/>
                  <a:gd name="connsiteY484" fmla="*/ 138430 h 138430"/>
                  <a:gd name="connsiteX485" fmla="*/ 1461708 w 1507008"/>
                  <a:gd name="connsiteY485" fmla="*/ 138430 h 138430"/>
                  <a:gd name="connsiteX486" fmla="*/ 1464730 w 1507008"/>
                  <a:gd name="connsiteY486" fmla="*/ 138430 h 138430"/>
                  <a:gd name="connsiteX487" fmla="*/ 1467753 w 1507008"/>
                  <a:gd name="connsiteY487" fmla="*/ 138430 h 138430"/>
                  <a:gd name="connsiteX488" fmla="*/ 1470763 w 1507008"/>
                  <a:gd name="connsiteY488" fmla="*/ 138406 h 138430"/>
                  <a:gd name="connsiteX489" fmla="*/ 1473785 w 1507008"/>
                  <a:gd name="connsiteY489" fmla="*/ 138368 h 138430"/>
                  <a:gd name="connsiteX490" fmla="*/ 1476808 w 1507008"/>
                  <a:gd name="connsiteY490" fmla="*/ 138328 h 138430"/>
                  <a:gd name="connsiteX491" fmla="*/ 1479831 w 1507008"/>
                  <a:gd name="connsiteY491" fmla="*/ 138290 h 138430"/>
                  <a:gd name="connsiteX492" fmla="*/ 1482853 w 1507008"/>
                  <a:gd name="connsiteY492" fmla="*/ 138251 h 138430"/>
                  <a:gd name="connsiteX493" fmla="*/ 1485876 w 1507008"/>
                  <a:gd name="connsiteY493" fmla="*/ 138213 h 138430"/>
                  <a:gd name="connsiteX494" fmla="*/ 1488886 w 1507008"/>
                  <a:gd name="connsiteY494" fmla="*/ 138175 h 138430"/>
                  <a:gd name="connsiteX495" fmla="*/ 1491908 w 1507008"/>
                  <a:gd name="connsiteY495" fmla="*/ 138135 h 138430"/>
                  <a:gd name="connsiteX496" fmla="*/ 1494931 w 1507008"/>
                  <a:gd name="connsiteY496" fmla="*/ 138101 h 138430"/>
                  <a:gd name="connsiteX497" fmla="*/ 1497954 w 1507008"/>
                  <a:gd name="connsiteY497" fmla="*/ 138072 h 138430"/>
                  <a:gd name="connsiteX498" fmla="*/ 1500963 w 1507008"/>
                  <a:gd name="connsiteY498" fmla="*/ 138041 h 138430"/>
                  <a:gd name="connsiteX499" fmla="*/ 1503986 w 1507008"/>
                  <a:gd name="connsiteY499" fmla="*/ 138012 h 138430"/>
                  <a:gd name="connsiteX500" fmla="*/ 1507009 w 1507008"/>
                  <a:gd name="connsiteY500" fmla="*/ 137983 h 138430"/>
                  <a:gd name="connsiteX501" fmla="*/ 1507009 w 1507008"/>
                  <a:gd name="connsiteY501" fmla="*/ 138430 h 138430"/>
                  <a:gd name="connsiteX502" fmla="*/ 1507009 w 1507008"/>
                  <a:gd name="connsiteY502" fmla="*/ 138430 h 138430"/>
                  <a:gd name="connsiteX503" fmla="*/ 1503986 w 1507008"/>
                  <a:gd name="connsiteY503" fmla="*/ 138430 h 138430"/>
                  <a:gd name="connsiteX504" fmla="*/ 1500963 w 1507008"/>
                  <a:gd name="connsiteY504" fmla="*/ 138430 h 138430"/>
                  <a:gd name="connsiteX505" fmla="*/ 1497954 w 1507008"/>
                  <a:gd name="connsiteY505" fmla="*/ 138430 h 138430"/>
                  <a:gd name="connsiteX506" fmla="*/ 1494931 w 1507008"/>
                  <a:gd name="connsiteY506" fmla="*/ 138430 h 138430"/>
                  <a:gd name="connsiteX507" fmla="*/ 1491908 w 1507008"/>
                  <a:gd name="connsiteY507" fmla="*/ 138430 h 138430"/>
                  <a:gd name="connsiteX508" fmla="*/ 1488886 w 1507008"/>
                  <a:gd name="connsiteY508" fmla="*/ 138430 h 138430"/>
                  <a:gd name="connsiteX509" fmla="*/ 1485876 w 1507008"/>
                  <a:gd name="connsiteY509" fmla="*/ 138430 h 138430"/>
                  <a:gd name="connsiteX510" fmla="*/ 1482853 w 1507008"/>
                  <a:gd name="connsiteY510" fmla="*/ 138430 h 138430"/>
                  <a:gd name="connsiteX511" fmla="*/ 1479831 w 1507008"/>
                  <a:gd name="connsiteY511" fmla="*/ 138430 h 138430"/>
                  <a:gd name="connsiteX512" fmla="*/ 1476808 w 1507008"/>
                  <a:gd name="connsiteY512" fmla="*/ 138430 h 138430"/>
                  <a:gd name="connsiteX513" fmla="*/ 1473785 w 1507008"/>
                  <a:gd name="connsiteY513" fmla="*/ 138430 h 138430"/>
                  <a:gd name="connsiteX514" fmla="*/ 1470763 w 1507008"/>
                  <a:gd name="connsiteY514" fmla="*/ 138430 h 138430"/>
                  <a:gd name="connsiteX515" fmla="*/ 1467753 w 1507008"/>
                  <a:gd name="connsiteY515" fmla="*/ 138430 h 138430"/>
                  <a:gd name="connsiteX516" fmla="*/ 1464730 w 1507008"/>
                  <a:gd name="connsiteY516" fmla="*/ 138430 h 138430"/>
                  <a:gd name="connsiteX517" fmla="*/ 1461708 w 1507008"/>
                  <a:gd name="connsiteY517" fmla="*/ 138430 h 138430"/>
                  <a:gd name="connsiteX518" fmla="*/ 1458685 w 1507008"/>
                  <a:gd name="connsiteY518" fmla="*/ 138430 h 138430"/>
                  <a:gd name="connsiteX519" fmla="*/ 1455663 w 1507008"/>
                  <a:gd name="connsiteY519" fmla="*/ 138430 h 138430"/>
                  <a:gd name="connsiteX520" fmla="*/ 1452653 w 1507008"/>
                  <a:gd name="connsiteY520" fmla="*/ 138430 h 138430"/>
                  <a:gd name="connsiteX521" fmla="*/ 1449630 w 1507008"/>
                  <a:gd name="connsiteY521" fmla="*/ 138430 h 138430"/>
                  <a:gd name="connsiteX522" fmla="*/ 1446607 w 1507008"/>
                  <a:gd name="connsiteY522" fmla="*/ 138430 h 138430"/>
                  <a:gd name="connsiteX523" fmla="*/ 1443585 w 1507008"/>
                  <a:gd name="connsiteY523" fmla="*/ 138430 h 138430"/>
                  <a:gd name="connsiteX524" fmla="*/ 1440575 w 1507008"/>
                  <a:gd name="connsiteY524" fmla="*/ 138430 h 138430"/>
                  <a:gd name="connsiteX525" fmla="*/ 1437552 w 1507008"/>
                  <a:gd name="connsiteY525" fmla="*/ 138430 h 138430"/>
                  <a:gd name="connsiteX526" fmla="*/ 1434530 w 1507008"/>
                  <a:gd name="connsiteY526" fmla="*/ 138430 h 138430"/>
                  <a:gd name="connsiteX527" fmla="*/ 1431507 w 1507008"/>
                  <a:gd name="connsiteY527" fmla="*/ 138430 h 138430"/>
                  <a:gd name="connsiteX528" fmla="*/ 1428485 w 1507008"/>
                  <a:gd name="connsiteY528" fmla="*/ 138430 h 138430"/>
                  <a:gd name="connsiteX529" fmla="*/ 1425462 w 1507008"/>
                  <a:gd name="connsiteY529" fmla="*/ 138430 h 138430"/>
                  <a:gd name="connsiteX530" fmla="*/ 1422452 w 1507008"/>
                  <a:gd name="connsiteY530" fmla="*/ 138430 h 138430"/>
                  <a:gd name="connsiteX531" fmla="*/ 1419430 w 1507008"/>
                  <a:gd name="connsiteY531" fmla="*/ 138430 h 138430"/>
                  <a:gd name="connsiteX532" fmla="*/ 1416407 w 1507008"/>
                  <a:gd name="connsiteY532" fmla="*/ 138430 h 138430"/>
                  <a:gd name="connsiteX533" fmla="*/ 1413384 w 1507008"/>
                  <a:gd name="connsiteY533" fmla="*/ 138430 h 138430"/>
                  <a:gd name="connsiteX534" fmla="*/ 1410362 w 1507008"/>
                  <a:gd name="connsiteY534" fmla="*/ 138430 h 138430"/>
                  <a:gd name="connsiteX535" fmla="*/ 1407352 w 1507008"/>
                  <a:gd name="connsiteY535" fmla="*/ 138430 h 138430"/>
                  <a:gd name="connsiteX536" fmla="*/ 1404329 w 1507008"/>
                  <a:gd name="connsiteY536" fmla="*/ 138430 h 138430"/>
                  <a:gd name="connsiteX537" fmla="*/ 1401307 w 1507008"/>
                  <a:gd name="connsiteY537" fmla="*/ 138430 h 138430"/>
                  <a:gd name="connsiteX538" fmla="*/ 1398284 w 1507008"/>
                  <a:gd name="connsiteY538" fmla="*/ 138430 h 138430"/>
                  <a:gd name="connsiteX539" fmla="*/ 1395274 w 1507008"/>
                  <a:gd name="connsiteY539" fmla="*/ 138430 h 138430"/>
                  <a:gd name="connsiteX540" fmla="*/ 1392252 w 1507008"/>
                  <a:gd name="connsiteY540" fmla="*/ 138430 h 138430"/>
                  <a:gd name="connsiteX541" fmla="*/ 1389229 w 1507008"/>
                  <a:gd name="connsiteY541" fmla="*/ 138430 h 138430"/>
                  <a:gd name="connsiteX542" fmla="*/ 1386206 w 1507008"/>
                  <a:gd name="connsiteY542" fmla="*/ 138430 h 138430"/>
                  <a:gd name="connsiteX543" fmla="*/ 1383184 w 1507008"/>
                  <a:gd name="connsiteY543" fmla="*/ 138430 h 138430"/>
                  <a:gd name="connsiteX544" fmla="*/ 1380161 w 1507008"/>
                  <a:gd name="connsiteY544" fmla="*/ 138430 h 138430"/>
                  <a:gd name="connsiteX545" fmla="*/ 1377151 w 1507008"/>
                  <a:gd name="connsiteY545" fmla="*/ 138430 h 138430"/>
                  <a:gd name="connsiteX546" fmla="*/ 1374129 w 1507008"/>
                  <a:gd name="connsiteY546" fmla="*/ 138430 h 138430"/>
                  <a:gd name="connsiteX547" fmla="*/ 1371106 w 1507008"/>
                  <a:gd name="connsiteY547" fmla="*/ 138430 h 138430"/>
                  <a:gd name="connsiteX548" fmla="*/ 1368083 w 1507008"/>
                  <a:gd name="connsiteY548" fmla="*/ 138430 h 138430"/>
                  <a:gd name="connsiteX549" fmla="*/ 1365074 w 1507008"/>
                  <a:gd name="connsiteY549" fmla="*/ 138430 h 138430"/>
                  <a:gd name="connsiteX550" fmla="*/ 1362051 w 1507008"/>
                  <a:gd name="connsiteY550" fmla="*/ 138430 h 138430"/>
                  <a:gd name="connsiteX551" fmla="*/ 1359028 w 1507008"/>
                  <a:gd name="connsiteY551" fmla="*/ 138430 h 138430"/>
                  <a:gd name="connsiteX552" fmla="*/ 1356006 w 1507008"/>
                  <a:gd name="connsiteY552" fmla="*/ 138430 h 138430"/>
                  <a:gd name="connsiteX553" fmla="*/ 1352983 w 1507008"/>
                  <a:gd name="connsiteY553" fmla="*/ 138430 h 138430"/>
                  <a:gd name="connsiteX554" fmla="*/ 1349960 w 1507008"/>
                  <a:gd name="connsiteY554" fmla="*/ 138430 h 138430"/>
                  <a:gd name="connsiteX555" fmla="*/ 1346951 w 1507008"/>
                  <a:gd name="connsiteY555" fmla="*/ 138430 h 138430"/>
                  <a:gd name="connsiteX556" fmla="*/ 1343928 w 1507008"/>
                  <a:gd name="connsiteY556" fmla="*/ 138430 h 138430"/>
                  <a:gd name="connsiteX557" fmla="*/ 1340905 w 1507008"/>
                  <a:gd name="connsiteY557" fmla="*/ 138430 h 138430"/>
                  <a:gd name="connsiteX558" fmla="*/ 1337883 w 1507008"/>
                  <a:gd name="connsiteY558" fmla="*/ 138430 h 138430"/>
                  <a:gd name="connsiteX559" fmla="*/ 1334860 w 1507008"/>
                  <a:gd name="connsiteY559" fmla="*/ 138430 h 138430"/>
                  <a:gd name="connsiteX560" fmla="*/ 1331850 w 1507008"/>
                  <a:gd name="connsiteY560" fmla="*/ 138430 h 138430"/>
                  <a:gd name="connsiteX561" fmla="*/ 1328828 w 1507008"/>
                  <a:gd name="connsiteY561" fmla="*/ 138430 h 138430"/>
                  <a:gd name="connsiteX562" fmla="*/ 1325805 w 1507008"/>
                  <a:gd name="connsiteY562" fmla="*/ 138430 h 138430"/>
                  <a:gd name="connsiteX563" fmla="*/ 1322782 w 1507008"/>
                  <a:gd name="connsiteY563" fmla="*/ 138430 h 138430"/>
                  <a:gd name="connsiteX564" fmla="*/ 1319773 w 1507008"/>
                  <a:gd name="connsiteY564" fmla="*/ 138430 h 138430"/>
                  <a:gd name="connsiteX565" fmla="*/ 1316750 w 1507008"/>
                  <a:gd name="connsiteY565" fmla="*/ 138430 h 138430"/>
                  <a:gd name="connsiteX566" fmla="*/ 1313727 w 1507008"/>
                  <a:gd name="connsiteY566" fmla="*/ 138430 h 138430"/>
                  <a:gd name="connsiteX567" fmla="*/ 1310705 w 1507008"/>
                  <a:gd name="connsiteY567" fmla="*/ 138430 h 138430"/>
                  <a:gd name="connsiteX568" fmla="*/ 1307682 w 1507008"/>
                  <a:gd name="connsiteY568" fmla="*/ 138430 h 138430"/>
                  <a:gd name="connsiteX569" fmla="*/ 1304660 w 1507008"/>
                  <a:gd name="connsiteY569" fmla="*/ 138430 h 138430"/>
                  <a:gd name="connsiteX570" fmla="*/ 1301650 w 1507008"/>
                  <a:gd name="connsiteY570" fmla="*/ 138430 h 138430"/>
                  <a:gd name="connsiteX571" fmla="*/ 1298627 w 1507008"/>
                  <a:gd name="connsiteY571" fmla="*/ 138430 h 138430"/>
                  <a:gd name="connsiteX572" fmla="*/ 1295605 w 1507008"/>
                  <a:gd name="connsiteY572" fmla="*/ 138430 h 138430"/>
                  <a:gd name="connsiteX573" fmla="*/ 1292582 w 1507008"/>
                  <a:gd name="connsiteY573" fmla="*/ 138430 h 138430"/>
                  <a:gd name="connsiteX574" fmla="*/ 1289572 w 1507008"/>
                  <a:gd name="connsiteY574" fmla="*/ 138430 h 138430"/>
                  <a:gd name="connsiteX575" fmla="*/ 1286549 w 1507008"/>
                  <a:gd name="connsiteY575" fmla="*/ 138430 h 138430"/>
                  <a:gd name="connsiteX576" fmla="*/ 1283527 w 1507008"/>
                  <a:gd name="connsiteY576" fmla="*/ 138430 h 138430"/>
                  <a:gd name="connsiteX577" fmla="*/ 1280504 w 1507008"/>
                  <a:gd name="connsiteY577" fmla="*/ 138430 h 138430"/>
                  <a:gd name="connsiteX578" fmla="*/ 1277482 w 1507008"/>
                  <a:gd name="connsiteY578" fmla="*/ 138430 h 138430"/>
                  <a:gd name="connsiteX579" fmla="*/ 1274472 w 1507008"/>
                  <a:gd name="connsiteY579" fmla="*/ 138430 h 138430"/>
                  <a:gd name="connsiteX580" fmla="*/ 1271449 w 1507008"/>
                  <a:gd name="connsiteY580" fmla="*/ 138430 h 138430"/>
                  <a:gd name="connsiteX581" fmla="*/ 1268427 w 1507008"/>
                  <a:gd name="connsiteY581" fmla="*/ 138430 h 138430"/>
                  <a:gd name="connsiteX582" fmla="*/ 1265404 w 1507008"/>
                  <a:gd name="connsiteY582" fmla="*/ 138430 h 138430"/>
                  <a:gd name="connsiteX583" fmla="*/ 1262381 w 1507008"/>
                  <a:gd name="connsiteY583" fmla="*/ 138430 h 138430"/>
                  <a:gd name="connsiteX584" fmla="*/ 1259359 w 1507008"/>
                  <a:gd name="connsiteY584" fmla="*/ 138430 h 138430"/>
                  <a:gd name="connsiteX585" fmla="*/ 1256349 w 1507008"/>
                  <a:gd name="connsiteY585" fmla="*/ 138430 h 138430"/>
                  <a:gd name="connsiteX586" fmla="*/ 1253326 w 1507008"/>
                  <a:gd name="connsiteY586" fmla="*/ 138430 h 138430"/>
                  <a:gd name="connsiteX587" fmla="*/ 1250304 w 1507008"/>
                  <a:gd name="connsiteY587" fmla="*/ 138430 h 138430"/>
                  <a:gd name="connsiteX588" fmla="*/ 1247281 w 1507008"/>
                  <a:gd name="connsiteY588" fmla="*/ 138430 h 138430"/>
                  <a:gd name="connsiteX589" fmla="*/ 1244271 w 1507008"/>
                  <a:gd name="connsiteY589" fmla="*/ 138430 h 138430"/>
                  <a:gd name="connsiteX590" fmla="*/ 1241249 w 1507008"/>
                  <a:gd name="connsiteY590" fmla="*/ 138430 h 138430"/>
                  <a:gd name="connsiteX591" fmla="*/ 1238226 w 1507008"/>
                  <a:gd name="connsiteY591" fmla="*/ 138430 h 138430"/>
                  <a:gd name="connsiteX592" fmla="*/ 1235203 w 1507008"/>
                  <a:gd name="connsiteY592" fmla="*/ 138430 h 138430"/>
                  <a:gd name="connsiteX593" fmla="*/ 1232181 w 1507008"/>
                  <a:gd name="connsiteY593" fmla="*/ 138430 h 138430"/>
                  <a:gd name="connsiteX594" fmla="*/ 1229158 w 1507008"/>
                  <a:gd name="connsiteY594" fmla="*/ 138430 h 138430"/>
                  <a:gd name="connsiteX595" fmla="*/ 1226148 w 1507008"/>
                  <a:gd name="connsiteY595" fmla="*/ 138430 h 138430"/>
                  <a:gd name="connsiteX596" fmla="*/ 1223126 w 1507008"/>
                  <a:gd name="connsiteY596" fmla="*/ 138430 h 138430"/>
                  <a:gd name="connsiteX597" fmla="*/ 1220103 w 1507008"/>
                  <a:gd name="connsiteY597" fmla="*/ 138430 h 138430"/>
                  <a:gd name="connsiteX598" fmla="*/ 1217080 w 1507008"/>
                  <a:gd name="connsiteY598" fmla="*/ 138430 h 138430"/>
                  <a:gd name="connsiteX599" fmla="*/ 1214071 w 1507008"/>
                  <a:gd name="connsiteY599" fmla="*/ 138430 h 138430"/>
                  <a:gd name="connsiteX600" fmla="*/ 1211048 w 1507008"/>
                  <a:gd name="connsiteY600" fmla="*/ 138430 h 138430"/>
                  <a:gd name="connsiteX601" fmla="*/ 1208025 w 1507008"/>
                  <a:gd name="connsiteY601" fmla="*/ 138430 h 138430"/>
                  <a:gd name="connsiteX602" fmla="*/ 1205003 w 1507008"/>
                  <a:gd name="connsiteY602" fmla="*/ 138430 h 138430"/>
                  <a:gd name="connsiteX603" fmla="*/ 1201980 w 1507008"/>
                  <a:gd name="connsiteY603" fmla="*/ 138430 h 138430"/>
                  <a:gd name="connsiteX604" fmla="*/ 1198970 w 1507008"/>
                  <a:gd name="connsiteY604" fmla="*/ 138430 h 138430"/>
                  <a:gd name="connsiteX605" fmla="*/ 1195948 w 1507008"/>
                  <a:gd name="connsiteY605" fmla="*/ 138430 h 138430"/>
                  <a:gd name="connsiteX606" fmla="*/ 1192925 w 1507008"/>
                  <a:gd name="connsiteY606" fmla="*/ 138430 h 138430"/>
                  <a:gd name="connsiteX607" fmla="*/ 1189902 w 1507008"/>
                  <a:gd name="connsiteY607" fmla="*/ 138430 h 138430"/>
                  <a:gd name="connsiteX608" fmla="*/ 1186880 w 1507008"/>
                  <a:gd name="connsiteY608" fmla="*/ 138430 h 138430"/>
                  <a:gd name="connsiteX609" fmla="*/ 1183857 w 1507008"/>
                  <a:gd name="connsiteY609" fmla="*/ 138430 h 138430"/>
                  <a:gd name="connsiteX610" fmla="*/ 1180847 w 1507008"/>
                  <a:gd name="connsiteY610" fmla="*/ 138430 h 138430"/>
                  <a:gd name="connsiteX611" fmla="*/ 1177825 w 1507008"/>
                  <a:gd name="connsiteY611" fmla="*/ 138430 h 138430"/>
                  <a:gd name="connsiteX612" fmla="*/ 1174802 w 1507008"/>
                  <a:gd name="connsiteY612" fmla="*/ 138430 h 138430"/>
                  <a:gd name="connsiteX613" fmla="*/ 1171780 w 1507008"/>
                  <a:gd name="connsiteY613" fmla="*/ 138430 h 138430"/>
                  <a:gd name="connsiteX614" fmla="*/ 1168770 w 1507008"/>
                  <a:gd name="connsiteY614" fmla="*/ 138430 h 138430"/>
                  <a:gd name="connsiteX615" fmla="*/ 1165747 w 1507008"/>
                  <a:gd name="connsiteY615" fmla="*/ 138430 h 138430"/>
                  <a:gd name="connsiteX616" fmla="*/ 1162724 w 1507008"/>
                  <a:gd name="connsiteY616" fmla="*/ 138430 h 138430"/>
                  <a:gd name="connsiteX617" fmla="*/ 1159702 w 1507008"/>
                  <a:gd name="connsiteY617" fmla="*/ 138430 h 138430"/>
                  <a:gd name="connsiteX618" fmla="*/ 1156679 w 1507008"/>
                  <a:gd name="connsiteY618" fmla="*/ 138430 h 138430"/>
                  <a:gd name="connsiteX619" fmla="*/ 1153657 w 1507008"/>
                  <a:gd name="connsiteY619" fmla="*/ 138430 h 138430"/>
                  <a:gd name="connsiteX620" fmla="*/ 1150647 w 1507008"/>
                  <a:gd name="connsiteY620" fmla="*/ 138430 h 138430"/>
                  <a:gd name="connsiteX621" fmla="*/ 1147624 w 1507008"/>
                  <a:gd name="connsiteY621" fmla="*/ 138430 h 138430"/>
                  <a:gd name="connsiteX622" fmla="*/ 1144602 w 1507008"/>
                  <a:gd name="connsiteY622" fmla="*/ 138430 h 138430"/>
                  <a:gd name="connsiteX623" fmla="*/ 1141579 w 1507008"/>
                  <a:gd name="connsiteY623" fmla="*/ 138430 h 138430"/>
                  <a:gd name="connsiteX624" fmla="*/ 1138569 w 1507008"/>
                  <a:gd name="connsiteY624" fmla="*/ 138430 h 138430"/>
                  <a:gd name="connsiteX625" fmla="*/ 1135546 w 1507008"/>
                  <a:gd name="connsiteY625" fmla="*/ 138430 h 138430"/>
                  <a:gd name="connsiteX626" fmla="*/ 1132524 w 1507008"/>
                  <a:gd name="connsiteY626" fmla="*/ 138430 h 138430"/>
                  <a:gd name="connsiteX627" fmla="*/ 1129501 w 1507008"/>
                  <a:gd name="connsiteY627" fmla="*/ 138430 h 138430"/>
                  <a:gd name="connsiteX628" fmla="*/ 1126479 w 1507008"/>
                  <a:gd name="connsiteY628" fmla="*/ 138430 h 138430"/>
                  <a:gd name="connsiteX629" fmla="*/ 1123469 w 1507008"/>
                  <a:gd name="connsiteY629" fmla="*/ 138430 h 138430"/>
                  <a:gd name="connsiteX630" fmla="*/ 1120446 w 1507008"/>
                  <a:gd name="connsiteY630" fmla="*/ 138430 h 138430"/>
                  <a:gd name="connsiteX631" fmla="*/ 1117424 w 1507008"/>
                  <a:gd name="connsiteY631" fmla="*/ 138430 h 138430"/>
                  <a:gd name="connsiteX632" fmla="*/ 1114401 w 1507008"/>
                  <a:gd name="connsiteY632" fmla="*/ 138430 h 138430"/>
                  <a:gd name="connsiteX633" fmla="*/ 1111378 w 1507008"/>
                  <a:gd name="connsiteY633" fmla="*/ 138430 h 138430"/>
                  <a:gd name="connsiteX634" fmla="*/ 1108356 w 1507008"/>
                  <a:gd name="connsiteY634" fmla="*/ 138430 h 138430"/>
                  <a:gd name="connsiteX635" fmla="*/ 1105346 w 1507008"/>
                  <a:gd name="connsiteY635" fmla="*/ 138430 h 138430"/>
                  <a:gd name="connsiteX636" fmla="*/ 1102323 w 1507008"/>
                  <a:gd name="connsiteY636" fmla="*/ 138430 h 138430"/>
                  <a:gd name="connsiteX637" fmla="*/ 1099301 w 1507008"/>
                  <a:gd name="connsiteY637" fmla="*/ 138430 h 138430"/>
                  <a:gd name="connsiteX638" fmla="*/ 1096278 w 1507008"/>
                  <a:gd name="connsiteY638" fmla="*/ 138430 h 138430"/>
                  <a:gd name="connsiteX639" fmla="*/ 1093268 w 1507008"/>
                  <a:gd name="connsiteY639" fmla="*/ 138430 h 138430"/>
                  <a:gd name="connsiteX640" fmla="*/ 1090246 w 1507008"/>
                  <a:gd name="connsiteY640" fmla="*/ 138430 h 138430"/>
                  <a:gd name="connsiteX641" fmla="*/ 1087223 w 1507008"/>
                  <a:gd name="connsiteY641" fmla="*/ 138430 h 138430"/>
                  <a:gd name="connsiteX642" fmla="*/ 1084202 w 1507008"/>
                  <a:gd name="connsiteY642" fmla="*/ 138430 h 138430"/>
                  <a:gd name="connsiteX643" fmla="*/ 1081182 w 1507008"/>
                  <a:gd name="connsiteY643" fmla="*/ 138430 h 138430"/>
                  <a:gd name="connsiteX644" fmla="*/ 1078161 w 1507008"/>
                  <a:gd name="connsiteY644" fmla="*/ 138430 h 138430"/>
                  <a:gd name="connsiteX645" fmla="*/ 1075141 w 1507008"/>
                  <a:gd name="connsiteY645" fmla="*/ 138430 h 138430"/>
                  <a:gd name="connsiteX646" fmla="*/ 1072121 w 1507008"/>
                  <a:gd name="connsiteY646" fmla="*/ 138430 h 138430"/>
                  <a:gd name="connsiteX647" fmla="*/ 1069101 w 1507008"/>
                  <a:gd name="connsiteY647" fmla="*/ 138430 h 138430"/>
                  <a:gd name="connsiteX648" fmla="*/ 1066081 w 1507008"/>
                  <a:gd name="connsiteY648" fmla="*/ 138430 h 138430"/>
                  <a:gd name="connsiteX649" fmla="*/ 1063061 w 1507008"/>
                  <a:gd name="connsiteY649" fmla="*/ 138430 h 138430"/>
                  <a:gd name="connsiteX650" fmla="*/ 1060041 w 1507008"/>
                  <a:gd name="connsiteY650" fmla="*/ 138430 h 138430"/>
                  <a:gd name="connsiteX651" fmla="*/ 1057021 w 1507008"/>
                  <a:gd name="connsiteY651" fmla="*/ 138430 h 138430"/>
                  <a:gd name="connsiteX652" fmla="*/ 1054001 w 1507008"/>
                  <a:gd name="connsiteY652" fmla="*/ 138430 h 138430"/>
                  <a:gd name="connsiteX653" fmla="*/ 1050981 w 1507008"/>
                  <a:gd name="connsiteY653" fmla="*/ 138430 h 138430"/>
                  <a:gd name="connsiteX654" fmla="*/ 1047961 w 1507008"/>
                  <a:gd name="connsiteY654" fmla="*/ 138430 h 138430"/>
                  <a:gd name="connsiteX655" fmla="*/ 1044941 w 1507008"/>
                  <a:gd name="connsiteY655" fmla="*/ 138430 h 138430"/>
                  <a:gd name="connsiteX656" fmla="*/ 1041921 w 1507008"/>
                  <a:gd name="connsiteY656" fmla="*/ 138430 h 138430"/>
                  <a:gd name="connsiteX657" fmla="*/ 1038901 w 1507008"/>
                  <a:gd name="connsiteY657" fmla="*/ 138430 h 138430"/>
                  <a:gd name="connsiteX658" fmla="*/ 1035881 w 1507008"/>
                  <a:gd name="connsiteY658" fmla="*/ 138430 h 138430"/>
                  <a:gd name="connsiteX659" fmla="*/ 1032861 w 1507008"/>
                  <a:gd name="connsiteY659" fmla="*/ 138430 h 138430"/>
                  <a:gd name="connsiteX660" fmla="*/ 1029840 w 1507008"/>
                  <a:gd name="connsiteY660" fmla="*/ 138430 h 138430"/>
                  <a:gd name="connsiteX661" fmla="*/ 1026820 w 1507008"/>
                  <a:gd name="connsiteY661" fmla="*/ 138430 h 138430"/>
                  <a:gd name="connsiteX662" fmla="*/ 1023800 w 1507008"/>
                  <a:gd name="connsiteY662" fmla="*/ 138430 h 138430"/>
                  <a:gd name="connsiteX663" fmla="*/ 1020780 w 1507008"/>
                  <a:gd name="connsiteY663" fmla="*/ 138430 h 138430"/>
                  <a:gd name="connsiteX664" fmla="*/ 1017760 w 1507008"/>
                  <a:gd name="connsiteY664" fmla="*/ 138430 h 138430"/>
                  <a:gd name="connsiteX665" fmla="*/ 1014740 w 1507008"/>
                  <a:gd name="connsiteY665" fmla="*/ 138430 h 138430"/>
                  <a:gd name="connsiteX666" fmla="*/ 1011720 w 1507008"/>
                  <a:gd name="connsiteY666" fmla="*/ 138430 h 138430"/>
                  <a:gd name="connsiteX667" fmla="*/ 1008700 w 1507008"/>
                  <a:gd name="connsiteY667" fmla="*/ 138430 h 138430"/>
                  <a:gd name="connsiteX668" fmla="*/ 1005680 w 1507008"/>
                  <a:gd name="connsiteY668" fmla="*/ 138430 h 138430"/>
                  <a:gd name="connsiteX669" fmla="*/ 1002660 w 1507008"/>
                  <a:gd name="connsiteY669" fmla="*/ 138430 h 138430"/>
                  <a:gd name="connsiteX670" fmla="*/ 999640 w 1507008"/>
                  <a:gd name="connsiteY670" fmla="*/ 138430 h 138430"/>
                  <a:gd name="connsiteX671" fmla="*/ 996620 w 1507008"/>
                  <a:gd name="connsiteY671" fmla="*/ 138430 h 138430"/>
                  <a:gd name="connsiteX672" fmla="*/ 993600 w 1507008"/>
                  <a:gd name="connsiteY672" fmla="*/ 138430 h 138430"/>
                  <a:gd name="connsiteX673" fmla="*/ 990580 w 1507008"/>
                  <a:gd name="connsiteY673" fmla="*/ 138430 h 138430"/>
                  <a:gd name="connsiteX674" fmla="*/ 987560 w 1507008"/>
                  <a:gd name="connsiteY674" fmla="*/ 138430 h 138430"/>
                  <a:gd name="connsiteX675" fmla="*/ 984540 w 1507008"/>
                  <a:gd name="connsiteY675" fmla="*/ 138430 h 138430"/>
                  <a:gd name="connsiteX676" fmla="*/ 981520 w 1507008"/>
                  <a:gd name="connsiteY676" fmla="*/ 138430 h 138430"/>
                  <a:gd name="connsiteX677" fmla="*/ 978500 w 1507008"/>
                  <a:gd name="connsiteY677" fmla="*/ 138430 h 138430"/>
                  <a:gd name="connsiteX678" fmla="*/ 975479 w 1507008"/>
                  <a:gd name="connsiteY678" fmla="*/ 138430 h 138430"/>
                  <a:gd name="connsiteX679" fmla="*/ 972459 w 1507008"/>
                  <a:gd name="connsiteY679" fmla="*/ 138430 h 138430"/>
                  <a:gd name="connsiteX680" fmla="*/ 969439 w 1507008"/>
                  <a:gd name="connsiteY680" fmla="*/ 138430 h 138430"/>
                  <a:gd name="connsiteX681" fmla="*/ 966419 w 1507008"/>
                  <a:gd name="connsiteY681" fmla="*/ 138430 h 138430"/>
                  <a:gd name="connsiteX682" fmla="*/ 963399 w 1507008"/>
                  <a:gd name="connsiteY682" fmla="*/ 138430 h 138430"/>
                  <a:gd name="connsiteX683" fmla="*/ 960379 w 1507008"/>
                  <a:gd name="connsiteY683" fmla="*/ 138430 h 138430"/>
                  <a:gd name="connsiteX684" fmla="*/ 957359 w 1507008"/>
                  <a:gd name="connsiteY684" fmla="*/ 138430 h 138430"/>
                  <a:gd name="connsiteX685" fmla="*/ 954339 w 1507008"/>
                  <a:gd name="connsiteY685" fmla="*/ 138430 h 138430"/>
                  <a:gd name="connsiteX686" fmla="*/ 951319 w 1507008"/>
                  <a:gd name="connsiteY686" fmla="*/ 138430 h 138430"/>
                  <a:gd name="connsiteX687" fmla="*/ 948299 w 1507008"/>
                  <a:gd name="connsiteY687" fmla="*/ 138430 h 138430"/>
                  <a:gd name="connsiteX688" fmla="*/ 945279 w 1507008"/>
                  <a:gd name="connsiteY688" fmla="*/ 138430 h 138430"/>
                  <a:gd name="connsiteX689" fmla="*/ 942259 w 1507008"/>
                  <a:gd name="connsiteY689" fmla="*/ 138430 h 138430"/>
                  <a:gd name="connsiteX690" fmla="*/ 939239 w 1507008"/>
                  <a:gd name="connsiteY690" fmla="*/ 138430 h 138430"/>
                  <a:gd name="connsiteX691" fmla="*/ 936219 w 1507008"/>
                  <a:gd name="connsiteY691" fmla="*/ 138430 h 138430"/>
                  <a:gd name="connsiteX692" fmla="*/ 933199 w 1507008"/>
                  <a:gd name="connsiteY692" fmla="*/ 138430 h 138430"/>
                  <a:gd name="connsiteX693" fmla="*/ 930179 w 1507008"/>
                  <a:gd name="connsiteY693" fmla="*/ 138430 h 138430"/>
                  <a:gd name="connsiteX694" fmla="*/ 927158 w 1507008"/>
                  <a:gd name="connsiteY694" fmla="*/ 138430 h 138430"/>
                  <a:gd name="connsiteX695" fmla="*/ 924138 w 1507008"/>
                  <a:gd name="connsiteY695" fmla="*/ 138430 h 138430"/>
                  <a:gd name="connsiteX696" fmla="*/ 921118 w 1507008"/>
                  <a:gd name="connsiteY696" fmla="*/ 138430 h 138430"/>
                  <a:gd name="connsiteX697" fmla="*/ 918098 w 1507008"/>
                  <a:gd name="connsiteY697" fmla="*/ 138430 h 138430"/>
                  <a:gd name="connsiteX698" fmla="*/ 915078 w 1507008"/>
                  <a:gd name="connsiteY698" fmla="*/ 138430 h 138430"/>
                  <a:gd name="connsiteX699" fmla="*/ 912058 w 1507008"/>
                  <a:gd name="connsiteY699" fmla="*/ 138430 h 138430"/>
                  <a:gd name="connsiteX700" fmla="*/ 909038 w 1507008"/>
                  <a:gd name="connsiteY700" fmla="*/ 138430 h 138430"/>
                  <a:gd name="connsiteX701" fmla="*/ 906018 w 1507008"/>
                  <a:gd name="connsiteY701" fmla="*/ 138430 h 138430"/>
                  <a:gd name="connsiteX702" fmla="*/ 902998 w 1507008"/>
                  <a:gd name="connsiteY702" fmla="*/ 138430 h 138430"/>
                  <a:gd name="connsiteX703" fmla="*/ 899978 w 1507008"/>
                  <a:gd name="connsiteY703" fmla="*/ 138430 h 138430"/>
                  <a:gd name="connsiteX704" fmla="*/ 896958 w 1507008"/>
                  <a:gd name="connsiteY704" fmla="*/ 138430 h 138430"/>
                  <a:gd name="connsiteX705" fmla="*/ 893938 w 1507008"/>
                  <a:gd name="connsiteY705" fmla="*/ 138430 h 138430"/>
                  <a:gd name="connsiteX706" fmla="*/ 890918 w 1507008"/>
                  <a:gd name="connsiteY706" fmla="*/ 138430 h 138430"/>
                  <a:gd name="connsiteX707" fmla="*/ 887898 w 1507008"/>
                  <a:gd name="connsiteY707" fmla="*/ 138430 h 138430"/>
                  <a:gd name="connsiteX708" fmla="*/ 884878 w 1507008"/>
                  <a:gd name="connsiteY708" fmla="*/ 138430 h 138430"/>
                  <a:gd name="connsiteX709" fmla="*/ 881858 w 1507008"/>
                  <a:gd name="connsiteY709" fmla="*/ 138430 h 138430"/>
                  <a:gd name="connsiteX710" fmla="*/ 878837 w 1507008"/>
                  <a:gd name="connsiteY710" fmla="*/ 138430 h 138430"/>
                  <a:gd name="connsiteX711" fmla="*/ 875817 w 1507008"/>
                  <a:gd name="connsiteY711" fmla="*/ 138430 h 138430"/>
                  <a:gd name="connsiteX712" fmla="*/ 872797 w 1507008"/>
                  <a:gd name="connsiteY712" fmla="*/ 138430 h 138430"/>
                  <a:gd name="connsiteX713" fmla="*/ 869777 w 1507008"/>
                  <a:gd name="connsiteY713" fmla="*/ 138430 h 138430"/>
                  <a:gd name="connsiteX714" fmla="*/ 866757 w 1507008"/>
                  <a:gd name="connsiteY714" fmla="*/ 138430 h 138430"/>
                  <a:gd name="connsiteX715" fmla="*/ 863737 w 1507008"/>
                  <a:gd name="connsiteY715" fmla="*/ 138430 h 138430"/>
                  <a:gd name="connsiteX716" fmla="*/ 860717 w 1507008"/>
                  <a:gd name="connsiteY716" fmla="*/ 138430 h 138430"/>
                  <a:gd name="connsiteX717" fmla="*/ 857697 w 1507008"/>
                  <a:gd name="connsiteY717" fmla="*/ 138430 h 138430"/>
                  <a:gd name="connsiteX718" fmla="*/ 854677 w 1507008"/>
                  <a:gd name="connsiteY718" fmla="*/ 138430 h 138430"/>
                  <a:gd name="connsiteX719" fmla="*/ 851657 w 1507008"/>
                  <a:gd name="connsiteY719" fmla="*/ 138430 h 138430"/>
                  <a:gd name="connsiteX720" fmla="*/ 848637 w 1507008"/>
                  <a:gd name="connsiteY720" fmla="*/ 138430 h 138430"/>
                  <a:gd name="connsiteX721" fmla="*/ 845617 w 1507008"/>
                  <a:gd name="connsiteY721" fmla="*/ 138430 h 138430"/>
                  <a:gd name="connsiteX722" fmla="*/ 842597 w 1507008"/>
                  <a:gd name="connsiteY722" fmla="*/ 138430 h 138430"/>
                  <a:gd name="connsiteX723" fmla="*/ 839577 w 1507008"/>
                  <a:gd name="connsiteY723" fmla="*/ 138430 h 138430"/>
                  <a:gd name="connsiteX724" fmla="*/ 836557 w 1507008"/>
                  <a:gd name="connsiteY724" fmla="*/ 138430 h 138430"/>
                  <a:gd name="connsiteX725" fmla="*/ 833537 w 1507008"/>
                  <a:gd name="connsiteY725" fmla="*/ 138430 h 138430"/>
                  <a:gd name="connsiteX726" fmla="*/ 830517 w 1507008"/>
                  <a:gd name="connsiteY726" fmla="*/ 138430 h 138430"/>
                  <a:gd name="connsiteX727" fmla="*/ 827497 w 1507008"/>
                  <a:gd name="connsiteY727" fmla="*/ 138430 h 138430"/>
                  <a:gd name="connsiteX728" fmla="*/ 824476 w 1507008"/>
                  <a:gd name="connsiteY728" fmla="*/ 138430 h 138430"/>
                  <a:gd name="connsiteX729" fmla="*/ 821456 w 1507008"/>
                  <a:gd name="connsiteY729" fmla="*/ 138430 h 138430"/>
                  <a:gd name="connsiteX730" fmla="*/ 818436 w 1507008"/>
                  <a:gd name="connsiteY730" fmla="*/ 138430 h 138430"/>
                  <a:gd name="connsiteX731" fmla="*/ 815416 w 1507008"/>
                  <a:gd name="connsiteY731" fmla="*/ 138430 h 138430"/>
                  <a:gd name="connsiteX732" fmla="*/ 812396 w 1507008"/>
                  <a:gd name="connsiteY732" fmla="*/ 138430 h 138430"/>
                  <a:gd name="connsiteX733" fmla="*/ 809376 w 1507008"/>
                  <a:gd name="connsiteY733" fmla="*/ 138430 h 138430"/>
                  <a:gd name="connsiteX734" fmla="*/ 806356 w 1507008"/>
                  <a:gd name="connsiteY734" fmla="*/ 138430 h 138430"/>
                  <a:gd name="connsiteX735" fmla="*/ 803336 w 1507008"/>
                  <a:gd name="connsiteY735" fmla="*/ 138430 h 138430"/>
                  <a:gd name="connsiteX736" fmla="*/ 800316 w 1507008"/>
                  <a:gd name="connsiteY736" fmla="*/ 138430 h 138430"/>
                  <a:gd name="connsiteX737" fmla="*/ 797296 w 1507008"/>
                  <a:gd name="connsiteY737" fmla="*/ 138430 h 138430"/>
                  <a:gd name="connsiteX738" fmla="*/ 794276 w 1507008"/>
                  <a:gd name="connsiteY738" fmla="*/ 138430 h 138430"/>
                  <a:gd name="connsiteX739" fmla="*/ 791256 w 1507008"/>
                  <a:gd name="connsiteY739" fmla="*/ 138430 h 138430"/>
                  <a:gd name="connsiteX740" fmla="*/ 788236 w 1507008"/>
                  <a:gd name="connsiteY740" fmla="*/ 138430 h 138430"/>
                  <a:gd name="connsiteX741" fmla="*/ 785216 w 1507008"/>
                  <a:gd name="connsiteY741" fmla="*/ 138430 h 138430"/>
                  <a:gd name="connsiteX742" fmla="*/ 782196 w 1507008"/>
                  <a:gd name="connsiteY742" fmla="*/ 138430 h 138430"/>
                  <a:gd name="connsiteX743" fmla="*/ 779176 w 1507008"/>
                  <a:gd name="connsiteY743" fmla="*/ 138430 h 138430"/>
                  <a:gd name="connsiteX744" fmla="*/ 776155 w 1507008"/>
                  <a:gd name="connsiteY744" fmla="*/ 138430 h 138430"/>
                  <a:gd name="connsiteX745" fmla="*/ 773135 w 1507008"/>
                  <a:gd name="connsiteY745" fmla="*/ 138430 h 138430"/>
                  <a:gd name="connsiteX746" fmla="*/ 770115 w 1507008"/>
                  <a:gd name="connsiteY746" fmla="*/ 138430 h 138430"/>
                  <a:gd name="connsiteX747" fmla="*/ 767095 w 1507008"/>
                  <a:gd name="connsiteY747" fmla="*/ 138430 h 138430"/>
                  <a:gd name="connsiteX748" fmla="*/ 764075 w 1507008"/>
                  <a:gd name="connsiteY748" fmla="*/ 138430 h 138430"/>
                  <a:gd name="connsiteX749" fmla="*/ 761055 w 1507008"/>
                  <a:gd name="connsiteY749" fmla="*/ 138430 h 138430"/>
                  <a:gd name="connsiteX750" fmla="*/ 758035 w 1507008"/>
                  <a:gd name="connsiteY750" fmla="*/ 138430 h 138430"/>
                  <a:gd name="connsiteX751" fmla="*/ 755015 w 1507008"/>
                  <a:gd name="connsiteY751" fmla="*/ 138430 h 138430"/>
                  <a:gd name="connsiteX752" fmla="*/ 751995 w 1507008"/>
                  <a:gd name="connsiteY752" fmla="*/ 138430 h 138430"/>
                  <a:gd name="connsiteX753" fmla="*/ 748975 w 1507008"/>
                  <a:gd name="connsiteY753" fmla="*/ 138430 h 138430"/>
                  <a:gd name="connsiteX754" fmla="*/ 745955 w 1507008"/>
                  <a:gd name="connsiteY754" fmla="*/ 138430 h 138430"/>
                  <a:gd name="connsiteX755" fmla="*/ 742935 w 1507008"/>
                  <a:gd name="connsiteY755" fmla="*/ 138430 h 138430"/>
                  <a:gd name="connsiteX756" fmla="*/ 739915 w 1507008"/>
                  <a:gd name="connsiteY756" fmla="*/ 138430 h 138430"/>
                  <a:gd name="connsiteX757" fmla="*/ 736895 w 1507008"/>
                  <a:gd name="connsiteY757" fmla="*/ 138430 h 138430"/>
                  <a:gd name="connsiteX758" fmla="*/ 733875 w 1507008"/>
                  <a:gd name="connsiteY758" fmla="*/ 138430 h 138430"/>
                  <a:gd name="connsiteX759" fmla="*/ 730855 w 1507008"/>
                  <a:gd name="connsiteY759" fmla="*/ 138430 h 138430"/>
                  <a:gd name="connsiteX760" fmla="*/ 727834 w 1507008"/>
                  <a:gd name="connsiteY760" fmla="*/ 138430 h 138430"/>
                  <a:gd name="connsiteX761" fmla="*/ 724814 w 1507008"/>
                  <a:gd name="connsiteY761" fmla="*/ 138430 h 138430"/>
                  <a:gd name="connsiteX762" fmla="*/ 721794 w 1507008"/>
                  <a:gd name="connsiteY762" fmla="*/ 138430 h 138430"/>
                  <a:gd name="connsiteX763" fmla="*/ 718774 w 1507008"/>
                  <a:gd name="connsiteY763" fmla="*/ 138430 h 138430"/>
                  <a:gd name="connsiteX764" fmla="*/ 715754 w 1507008"/>
                  <a:gd name="connsiteY764" fmla="*/ 138430 h 138430"/>
                  <a:gd name="connsiteX765" fmla="*/ 712734 w 1507008"/>
                  <a:gd name="connsiteY765" fmla="*/ 138430 h 138430"/>
                  <a:gd name="connsiteX766" fmla="*/ 709714 w 1507008"/>
                  <a:gd name="connsiteY766" fmla="*/ 138430 h 138430"/>
                  <a:gd name="connsiteX767" fmla="*/ 706694 w 1507008"/>
                  <a:gd name="connsiteY767" fmla="*/ 138430 h 138430"/>
                  <a:gd name="connsiteX768" fmla="*/ 703674 w 1507008"/>
                  <a:gd name="connsiteY768" fmla="*/ 138430 h 138430"/>
                  <a:gd name="connsiteX769" fmla="*/ 700654 w 1507008"/>
                  <a:gd name="connsiteY769" fmla="*/ 138430 h 138430"/>
                  <a:gd name="connsiteX770" fmla="*/ 697634 w 1507008"/>
                  <a:gd name="connsiteY770" fmla="*/ 138430 h 138430"/>
                  <a:gd name="connsiteX771" fmla="*/ 694614 w 1507008"/>
                  <a:gd name="connsiteY771" fmla="*/ 138430 h 138430"/>
                  <a:gd name="connsiteX772" fmla="*/ 691594 w 1507008"/>
                  <a:gd name="connsiteY772" fmla="*/ 138430 h 138430"/>
                  <a:gd name="connsiteX773" fmla="*/ 688574 w 1507008"/>
                  <a:gd name="connsiteY773" fmla="*/ 138430 h 138430"/>
                  <a:gd name="connsiteX774" fmla="*/ 685554 w 1507008"/>
                  <a:gd name="connsiteY774" fmla="*/ 138430 h 138430"/>
                  <a:gd name="connsiteX775" fmla="*/ 682534 w 1507008"/>
                  <a:gd name="connsiteY775" fmla="*/ 138430 h 138430"/>
                  <a:gd name="connsiteX776" fmla="*/ 679513 w 1507008"/>
                  <a:gd name="connsiteY776" fmla="*/ 138430 h 138430"/>
                  <a:gd name="connsiteX777" fmla="*/ 676493 w 1507008"/>
                  <a:gd name="connsiteY777" fmla="*/ 138430 h 138430"/>
                  <a:gd name="connsiteX778" fmla="*/ 673473 w 1507008"/>
                  <a:gd name="connsiteY778" fmla="*/ 138430 h 138430"/>
                  <a:gd name="connsiteX779" fmla="*/ 670453 w 1507008"/>
                  <a:gd name="connsiteY779" fmla="*/ 138430 h 138430"/>
                  <a:gd name="connsiteX780" fmla="*/ 667433 w 1507008"/>
                  <a:gd name="connsiteY780" fmla="*/ 138430 h 138430"/>
                  <a:gd name="connsiteX781" fmla="*/ 664413 w 1507008"/>
                  <a:gd name="connsiteY781" fmla="*/ 138430 h 138430"/>
                  <a:gd name="connsiteX782" fmla="*/ 661393 w 1507008"/>
                  <a:gd name="connsiteY782" fmla="*/ 138430 h 138430"/>
                  <a:gd name="connsiteX783" fmla="*/ 658373 w 1507008"/>
                  <a:gd name="connsiteY783" fmla="*/ 138430 h 138430"/>
                  <a:gd name="connsiteX784" fmla="*/ 655353 w 1507008"/>
                  <a:gd name="connsiteY784" fmla="*/ 138430 h 138430"/>
                  <a:gd name="connsiteX785" fmla="*/ 652333 w 1507008"/>
                  <a:gd name="connsiteY785" fmla="*/ 138430 h 138430"/>
                  <a:gd name="connsiteX786" fmla="*/ 649313 w 1507008"/>
                  <a:gd name="connsiteY786" fmla="*/ 138430 h 138430"/>
                  <a:gd name="connsiteX787" fmla="*/ 646293 w 1507008"/>
                  <a:gd name="connsiteY787" fmla="*/ 138430 h 138430"/>
                  <a:gd name="connsiteX788" fmla="*/ 643273 w 1507008"/>
                  <a:gd name="connsiteY788" fmla="*/ 138430 h 138430"/>
                  <a:gd name="connsiteX789" fmla="*/ 640253 w 1507008"/>
                  <a:gd name="connsiteY789" fmla="*/ 138430 h 138430"/>
                  <a:gd name="connsiteX790" fmla="*/ 637233 w 1507008"/>
                  <a:gd name="connsiteY790" fmla="*/ 138430 h 138430"/>
                  <a:gd name="connsiteX791" fmla="*/ 634213 w 1507008"/>
                  <a:gd name="connsiteY791" fmla="*/ 138430 h 138430"/>
                  <a:gd name="connsiteX792" fmla="*/ 631193 w 1507008"/>
                  <a:gd name="connsiteY792" fmla="*/ 138430 h 138430"/>
                  <a:gd name="connsiteX793" fmla="*/ 628173 w 1507008"/>
                  <a:gd name="connsiteY793" fmla="*/ 138430 h 138430"/>
                  <a:gd name="connsiteX794" fmla="*/ 625152 w 1507008"/>
                  <a:gd name="connsiteY794" fmla="*/ 138430 h 138430"/>
                  <a:gd name="connsiteX795" fmla="*/ 622132 w 1507008"/>
                  <a:gd name="connsiteY795" fmla="*/ 138430 h 138430"/>
                  <a:gd name="connsiteX796" fmla="*/ 619112 w 1507008"/>
                  <a:gd name="connsiteY796" fmla="*/ 138430 h 138430"/>
                  <a:gd name="connsiteX797" fmla="*/ 616092 w 1507008"/>
                  <a:gd name="connsiteY797" fmla="*/ 138430 h 138430"/>
                  <a:gd name="connsiteX798" fmla="*/ 613072 w 1507008"/>
                  <a:gd name="connsiteY798" fmla="*/ 138430 h 138430"/>
                  <a:gd name="connsiteX799" fmla="*/ 610052 w 1507008"/>
                  <a:gd name="connsiteY799" fmla="*/ 138430 h 138430"/>
                  <a:gd name="connsiteX800" fmla="*/ 607032 w 1507008"/>
                  <a:gd name="connsiteY800" fmla="*/ 138430 h 138430"/>
                  <a:gd name="connsiteX801" fmla="*/ 604012 w 1507008"/>
                  <a:gd name="connsiteY801" fmla="*/ 138430 h 138430"/>
                  <a:gd name="connsiteX802" fmla="*/ 600992 w 1507008"/>
                  <a:gd name="connsiteY802" fmla="*/ 138430 h 138430"/>
                  <a:gd name="connsiteX803" fmla="*/ 597972 w 1507008"/>
                  <a:gd name="connsiteY803" fmla="*/ 138430 h 138430"/>
                  <a:gd name="connsiteX804" fmla="*/ 594952 w 1507008"/>
                  <a:gd name="connsiteY804" fmla="*/ 138430 h 138430"/>
                  <a:gd name="connsiteX805" fmla="*/ 591932 w 1507008"/>
                  <a:gd name="connsiteY805" fmla="*/ 138430 h 138430"/>
                  <a:gd name="connsiteX806" fmla="*/ 588912 w 1507008"/>
                  <a:gd name="connsiteY806" fmla="*/ 138430 h 138430"/>
                  <a:gd name="connsiteX807" fmla="*/ 585892 w 1507008"/>
                  <a:gd name="connsiteY807" fmla="*/ 138430 h 138430"/>
                  <a:gd name="connsiteX808" fmla="*/ 582872 w 1507008"/>
                  <a:gd name="connsiteY808" fmla="*/ 138430 h 138430"/>
                  <a:gd name="connsiteX809" fmla="*/ 579852 w 1507008"/>
                  <a:gd name="connsiteY809" fmla="*/ 138430 h 138430"/>
                  <a:gd name="connsiteX810" fmla="*/ 576831 w 1507008"/>
                  <a:gd name="connsiteY810" fmla="*/ 138430 h 138430"/>
                  <a:gd name="connsiteX811" fmla="*/ 573811 w 1507008"/>
                  <a:gd name="connsiteY811" fmla="*/ 138430 h 138430"/>
                  <a:gd name="connsiteX812" fmla="*/ 570791 w 1507008"/>
                  <a:gd name="connsiteY812" fmla="*/ 138430 h 138430"/>
                  <a:gd name="connsiteX813" fmla="*/ 567771 w 1507008"/>
                  <a:gd name="connsiteY813" fmla="*/ 138430 h 138430"/>
                  <a:gd name="connsiteX814" fmla="*/ 564751 w 1507008"/>
                  <a:gd name="connsiteY814" fmla="*/ 138430 h 138430"/>
                  <a:gd name="connsiteX815" fmla="*/ 561731 w 1507008"/>
                  <a:gd name="connsiteY815" fmla="*/ 138430 h 138430"/>
                  <a:gd name="connsiteX816" fmla="*/ 558711 w 1507008"/>
                  <a:gd name="connsiteY816" fmla="*/ 138430 h 138430"/>
                  <a:gd name="connsiteX817" fmla="*/ 555691 w 1507008"/>
                  <a:gd name="connsiteY817" fmla="*/ 138430 h 138430"/>
                  <a:gd name="connsiteX818" fmla="*/ 552671 w 1507008"/>
                  <a:gd name="connsiteY818" fmla="*/ 138430 h 138430"/>
                  <a:gd name="connsiteX819" fmla="*/ 549651 w 1507008"/>
                  <a:gd name="connsiteY819" fmla="*/ 138430 h 138430"/>
                  <a:gd name="connsiteX820" fmla="*/ 546631 w 1507008"/>
                  <a:gd name="connsiteY820" fmla="*/ 138430 h 138430"/>
                  <a:gd name="connsiteX821" fmla="*/ 543611 w 1507008"/>
                  <a:gd name="connsiteY821" fmla="*/ 138430 h 138430"/>
                  <a:gd name="connsiteX822" fmla="*/ 540591 w 1507008"/>
                  <a:gd name="connsiteY822" fmla="*/ 138430 h 138430"/>
                  <a:gd name="connsiteX823" fmla="*/ 537571 w 1507008"/>
                  <a:gd name="connsiteY823" fmla="*/ 138430 h 138430"/>
                  <a:gd name="connsiteX824" fmla="*/ 534551 w 1507008"/>
                  <a:gd name="connsiteY824" fmla="*/ 138430 h 138430"/>
                  <a:gd name="connsiteX825" fmla="*/ 531531 w 1507008"/>
                  <a:gd name="connsiteY825" fmla="*/ 138430 h 138430"/>
                  <a:gd name="connsiteX826" fmla="*/ 528511 w 1507008"/>
                  <a:gd name="connsiteY826" fmla="*/ 138430 h 138430"/>
                  <a:gd name="connsiteX827" fmla="*/ 525490 w 1507008"/>
                  <a:gd name="connsiteY827" fmla="*/ 138430 h 138430"/>
                  <a:gd name="connsiteX828" fmla="*/ 522470 w 1507008"/>
                  <a:gd name="connsiteY828" fmla="*/ 138430 h 138430"/>
                  <a:gd name="connsiteX829" fmla="*/ 519450 w 1507008"/>
                  <a:gd name="connsiteY829" fmla="*/ 138430 h 138430"/>
                  <a:gd name="connsiteX830" fmla="*/ 516430 w 1507008"/>
                  <a:gd name="connsiteY830" fmla="*/ 138430 h 138430"/>
                  <a:gd name="connsiteX831" fmla="*/ 513410 w 1507008"/>
                  <a:gd name="connsiteY831" fmla="*/ 138430 h 138430"/>
                  <a:gd name="connsiteX832" fmla="*/ 510390 w 1507008"/>
                  <a:gd name="connsiteY832" fmla="*/ 138430 h 138430"/>
                  <a:gd name="connsiteX833" fmla="*/ 507370 w 1507008"/>
                  <a:gd name="connsiteY833" fmla="*/ 138430 h 138430"/>
                  <a:gd name="connsiteX834" fmla="*/ 504350 w 1507008"/>
                  <a:gd name="connsiteY834" fmla="*/ 138430 h 138430"/>
                  <a:gd name="connsiteX835" fmla="*/ 501330 w 1507008"/>
                  <a:gd name="connsiteY835" fmla="*/ 138430 h 138430"/>
                  <a:gd name="connsiteX836" fmla="*/ 498310 w 1507008"/>
                  <a:gd name="connsiteY836" fmla="*/ 138430 h 138430"/>
                  <a:gd name="connsiteX837" fmla="*/ 495290 w 1507008"/>
                  <a:gd name="connsiteY837" fmla="*/ 138430 h 138430"/>
                  <a:gd name="connsiteX838" fmla="*/ 492270 w 1507008"/>
                  <a:gd name="connsiteY838" fmla="*/ 138430 h 138430"/>
                  <a:gd name="connsiteX839" fmla="*/ 489250 w 1507008"/>
                  <a:gd name="connsiteY839" fmla="*/ 138430 h 138430"/>
                  <a:gd name="connsiteX840" fmla="*/ 486230 w 1507008"/>
                  <a:gd name="connsiteY840" fmla="*/ 138430 h 138430"/>
                  <a:gd name="connsiteX841" fmla="*/ 483210 w 1507008"/>
                  <a:gd name="connsiteY841" fmla="*/ 138430 h 138430"/>
                  <a:gd name="connsiteX842" fmla="*/ 480190 w 1507008"/>
                  <a:gd name="connsiteY842" fmla="*/ 138430 h 138430"/>
                  <a:gd name="connsiteX843" fmla="*/ 477169 w 1507008"/>
                  <a:gd name="connsiteY843" fmla="*/ 138430 h 138430"/>
                  <a:gd name="connsiteX844" fmla="*/ 474149 w 1507008"/>
                  <a:gd name="connsiteY844" fmla="*/ 138430 h 138430"/>
                  <a:gd name="connsiteX845" fmla="*/ 471129 w 1507008"/>
                  <a:gd name="connsiteY845" fmla="*/ 138430 h 138430"/>
                  <a:gd name="connsiteX846" fmla="*/ 468109 w 1507008"/>
                  <a:gd name="connsiteY846" fmla="*/ 138430 h 138430"/>
                  <a:gd name="connsiteX847" fmla="*/ 465089 w 1507008"/>
                  <a:gd name="connsiteY847" fmla="*/ 138430 h 138430"/>
                  <a:gd name="connsiteX848" fmla="*/ 462069 w 1507008"/>
                  <a:gd name="connsiteY848" fmla="*/ 138430 h 138430"/>
                  <a:gd name="connsiteX849" fmla="*/ 459049 w 1507008"/>
                  <a:gd name="connsiteY849" fmla="*/ 138430 h 138430"/>
                  <a:gd name="connsiteX850" fmla="*/ 456029 w 1507008"/>
                  <a:gd name="connsiteY850" fmla="*/ 138430 h 138430"/>
                  <a:gd name="connsiteX851" fmla="*/ 453009 w 1507008"/>
                  <a:gd name="connsiteY851" fmla="*/ 138430 h 138430"/>
                  <a:gd name="connsiteX852" fmla="*/ 449989 w 1507008"/>
                  <a:gd name="connsiteY852" fmla="*/ 138430 h 138430"/>
                  <a:gd name="connsiteX853" fmla="*/ 446969 w 1507008"/>
                  <a:gd name="connsiteY853" fmla="*/ 138430 h 138430"/>
                  <a:gd name="connsiteX854" fmla="*/ 443949 w 1507008"/>
                  <a:gd name="connsiteY854" fmla="*/ 138430 h 138430"/>
                  <a:gd name="connsiteX855" fmla="*/ 440929 w 1507008"/>
                  <a:gd name="connsiteY855" fmla="*/ 138430 h 138430"/>
                  <a:gd name="connsiteX856" fmla="*/ 437909 w 1507008"/>
                  <a:gd name="connsiteY856" fmla="*/ 138430 h 138430"/>
                  <a:gd name="connsiteX857" fmla="*/ 434889 w 1507008"/>
                  <a:gd name="connsiteY857" fmla="*/ 138430 h 138430"/>
                  <a:gd name="connsiteX858" fmla="*/ 431869 w 1507008"/>
                  <a:gd name="connsiteY858" fmla="*/ 138430 h 138430"/>
                  <a:gd name="connsiteX859" fmla="*/ 428849 w 1507008"/>
                  <a:gd name="connsiteY859" fmla="*/ 138430 h 138430"/>
                  <a:gd name="connsiteX860" fmla="*/ 425828 w 1507008"/>
                  <a:gd name="connsiteY860" fmla="*/ 138430 h 138430"/>
                  <a:gd name="connsiteX861" fmla="*/ 422808 w 1507008"/>
                  <a:gd name="connsiteY861" fmla="*/ 138430 h 138430"/>
                  <a:gd name="connsiteX862" fmla="*/ 419788 w 1507008"/>
                  <a:gd name="connsiteY862" fmla="*/ 138430 h 138430"/>
                  <a:gd name="connsiteX863" fmla="*/ 416768 w 1507008"/>
                  <a:gd name="connsiteY863" fmla="*/ 138430 h 138430"/>
                  <a:gd name="connsiteX864" fmla="*/ 413748 w 1507008"/>
                  <a:gd name="connsiteY864" fmla="*/ 138430 h 138430"/>
                  <a:gd name="connsiteX865" fmla="*/ 410728 w 1507008"/>
                  <a:gd name="connsiteY865" fmla="*/ 138430 h 138430"/>
                  <a:gd name="connsiteX866" fmla="*/ 407708 w 1507008"/>
                  <a:gd name="connsiteY866" fmla="*/ 138430 h 138430"/>
                  <a:gd name="connsiteX867" fmla="*/ 404688 w 1507008"/>
                  <a:gd name="connsiteY867" fmla="*/ 138430 h 138430"/>
                  <a:gd name="connsiteX868" fmla="*/ 401668 w 1507008"/>
                  <a:gd name="connsiteY868" fmla="*/ 138430 h 138430"/>
                  <a:gd name="connsiteX869" fmla="*/ 398648 w 1507008"/>
                  <a:gd name="connsiteY869" fmla="*/ 138430 h 138430"/>
                  <a:gd name="connsiteX870" fmla="*/ 395628 w 1507008"/>
                  <a:gd name="connsiteY870" fmla="*/ 138430 h 138430"/>
                  <a:gd name="connsiteX871" fmla="*/ 392608 w 1507008"/>
                  <a:gd name="connsiteY871" fmla="*/ 138430 h 138430"/>
                  <a:gd name="connsiteX872" fmla="*/ 389588 w 1507008"/>
                  <a:gd name="connsiteY872" fmla="*/ 138430 h 138430"/>
                  <a:gd name="connsiteX873" fmla="*/ 386568 w 1507008"/>
                  <a:gd name="connsiteY873" fmla="*/ 138430 h 138430"/>
                  <a:gd name="connsiteX874" fmla="*/ 383548 w 1507008"/>
                  <a:gd name="connsiteY874" fmla="*/ 138430 h 138430"/>
                  <a:gd name="connsiteX875" fmla="*/ 380528 w 1507008"/>
                  <a:gd name="connsiteY875" fmla="*/ 138430 h 138430"/>
                  <a:gd name="connsiteX876" fmla="*/ 377508 w 1507008"/>
                  <a:gd name="connsiteY876" fmla="*/ 138430 h 138430"/>
                  <a:gd name="connsiteX877" fmla="*/ 374487 w 1507008"/>
                  <a:gd name="connsiteY877" fmla="*/ 138430 h 138430"/>
                  <a:gd name="connsiteX878" fmla="*/ 371467 w 1507008"/>
                  <a:gd name="connsiteY878" fmla="*/ 138430 h 138430"/>
                  <a:gd name="connsiteX879" fmla="*/ 368447 w 1507008"/>
                  <a:gd name="connsiteY879" fmla="*/ 138430 h 138430"/>
                  <a:gd name="connsiteX880" fmla="*/ 365427 w 1507008"/>
                  <a:gd name="connsiteY880" fmla="*/ 138430 h 138430"/>
                  <a:gd name="connsiteX881" fmla="*/ 362407 w 1507008"/>
                  <a:gd name="connsiteY881" fmla="*/ 138430 h 138430"/>
                  <a:gd name="connsiteX882" fmla="*/ 359387 w 1507008"/>
                  <a:gd name="connsiteY882" fmla="*/ 138430 h 138430"/>
                  <a:gd name="connsiteX883" fmla="*/ 356367 w 1507008"/>
                  <a:gd name="connsiteY883" fmla="*/ 138430 h 138430"/>
                  <a:gd name="connsiteX884" fmla="*/ 353347 w 1507008"/>
                  <a:gd name="connsiteY884" fmla="*/ 138430 h 138430"/>
                  <a:gd name="connsiteX885" fmla="*/ 350327 w 1507008"/>
                  <a:gd name="connsiteY885" fmla="*/ 138430 h 138430"/>
                  <a:gd name="connsiteX886" fmla="*/ 347307 w 1507008"/>
                  <a:gd name="connsiteY886" fmla="*/ 138430 h 138430"/>
                  <a:gd name="connsiteX887" fmla="*/ 344287 w 1507008"/>
                  <a:gd name="connsiteY887" fmla="*/ 138430 h 138430"/>
                  <a:gd name="connsiteX888" fmla="*/ 341267 w 1507008"/>
                  <a:gd name="connsiteY888" fmla="*/ 138430 h 138430"/>
                  <a:gd name="connsiteX889" fmla="*/ 338247 w 1507008"/>
                  <a:gd name="connsiteY889" fmla="*/ 138430 h 138430"/>
                  <a:gd name="connsiteX890" fmla="*/ 335227 w 1507008"/>
                  <a:gd name="connsiteY890" fmla="*/ 138430 h 138430"/>
                  <a:gd name="connsiteX891" fmla="*/ 332207 w 1507008"/>
                  <a:gd name="connsiteY891" fmla="*/ 138430 h 138430"/>
                  <a:gd name="connsiteX892" fmla="*/ 329187 w 1507008"/>
                  <a:gd name="connsiteY892" fmla="*/ 138430 h 138430"/>
                  <a:gd name="connsiteX893" fmla="*/ 326166 w 1507008"/>
                  <a:gd name="connsiteY893" fmla="*/ 138430 h 138430"/>
                  <a:gd name="connsiteX894" fmla="*/ 323146 w 1507008"/>
                  <a:gd name="connsiteY894" fmla="*/ 138430 h 138430"/>
                  <a:gd name="connsiteX895" fmla="*/ 320126 w 1507008"/>
                  <a:gd name="connsiteY895" fmla="*/ 138430 h 138430"/>
                  <a:gd name="connsiteX896" fmla="*/ 317106 w 1507008"/>
                  <a:gd name="connsiteY896" fmla="*/ 138430 h 138430"/>
                  <a:gd name="connsiteX897" fmla="*/ 314086 w 1507008"/>
                  <a:gd name="connsiteY897" fmla="*/ 138430 h 138430"/>
                  <a:gd name="connsiteX898" fmla="*/ 311066 w 1507008"/>
                  <a:gd name="connsiteY898" fmla="*/ 138430 h 138430"/>
                  <a:gd name="connsiteX899" fmla="*/ 308046 w 1507008"/>
                  <a:gd name="connsiteY899" fmla="*/ 138430 h 138430"/>
                  <a:gd name="connsiteX900" fmla="*/ 305026 w 1507008"/>
                  <a:gd name="connsiteY900" fmla="*/ 138430 h 138430"/>
                  <a:gd name="connsiteX901" fmla="*/ 302006 w 1507008"/>
                  <a:gd name="connsiteY901" fmla="*/ 138430 h 138430"/>
                  <a:gd name="connsiteX902" fmla="*/ 298986 w 1507008"/>
                  <a:gd name="connsiteY902" fmla="*/ 138430 h 138430"/>
                  <a:gd name="connsiteX903" fmla="*/ 295966 w 1507008"/>
                  <a:gd name="connsiteY903" fmla="*/ 138430 h 138430"/>
                  <a:gd name="connsiteX904" fmla="*/ 292946 w 1507008"/>
                  <a:gd name="connsiteY904" fmla="*/ 138430 h 138430"/>
                  <a:gd name="connsiteX905" fmla="*/ 289926 w 1507008"/>
                  <a:gd name="connsiteY905" fmla="*/ 138430 h 138430"/>
                  <a:gd name="connsiteX906" fmla="*/ 286906 w 1507008"/>
                  <a:gd name="connsiteY906" fmla="*/ 138430 h 138430"/>
                  <a:gd name="connsiteX907" fmla="*/ 283886 w 1507008"/>
                  <a:gd name="connsiteY907" fmla="*/ 138430 h 138430"/>
                  <a:gd name="connsiteX908" fmla="*/ 280866 w 1507008"/>
                  <a:gd name="connsiteY908" fmla="*/ 138430 h 138430"/>
                  <a:gd name="connsiteX909" fmla="*/ 277846 w 1507008"/>
                  <a:gd name="connsiteY909" fmla="*/ 138430 h 138430"/>
                  <a:gd name="connsiteX910" fmla="*/ 274825 w 1507008"/>
                  <a:gd name="connsiteY910" fmla="*/ 138430 h 138430"/>
                  <a:gd name="connsiteX911" fmla="*/ 271805 w 1507008"/>
                  <a:gd name="connsiteY911" fmla="*/ 138430 h 138430"/>
                  <a:gd name="connsiteX912" fmla="*/ 268785 w 1507008"/>
                  <a:gd name="connsiteY912" fmla="*/ 138430 h 138430"/>
                  <a:gd name="connsiteX913" fmla="*/ 265765 w 1507008"/>
                  <a:gd name="connsiteY913" fmla="*/ 138430 h 138430"/>
                  <a:gd name="connsiteX914" fmla="*/ 262745 w 1507008"/>
                  <a:gd name="connsiteY914" fmla="*/ 138430 h 138430"/>
                  <a:gd name="connsiteX915" fmla="*/ 259725 w 1507008"/>
                  <a:gd name="connsiteY915" fmla="*/ 138430 h 138430"/>
                  <a:gd name="connsiteX916" fmla="*/ 256705 w 1507008"/>
                  <a:gd name="connsiteY916" fmla="*/ 138430 h 138430"/>
                  <a:gd name="connsiteX917" fmla="*/ 253685 w 1507008"/>
                  <a:gd name="connsiteY917" fmla="*/ 138430 h 138430"/>
                  <a:gd name="connsiteX918" fmla="*/ 250665 w 1507008"/>
                  <a:gd name="connsiteY918" fmla="*/ 138430 h 138430"/>
                  <a:gd name="connsiteX919" fmla="*/ 247645 w 1507008"/>
                  <a:gd name="connsiteY919" fmla="*/ 138430 h 138430"/>
                  <a:gd name="connsiteX920" fmla="*/ 244625 w 1507008"/>
                  <a:gd name="connsiteY920" fmla="*/ 138430 h 138430"/>
                  <a:gd name="connsiteX921" fmla="*/ 241605 w 1507008"/>
                  <a:gd name="connsiteY921" fmla="*/ 138430 h 138430"/>
                  <a:gd name="connsiteX922" fmla="*/ 238585 w 1507008"/>
                  <a:gd name="connsiteY922" fmla="*/ 138430 h 138430"/>
                  <a:gd name="connsiteX923" fmla="*/ 235565 w 1507008"/>
                  <a:gd name="connsiteY923" fmla="*/ 138430 h 138430"/>
                  <a:gd name="connsiteX924" fmla="*/ 232545 w 1507008"/>
                  <a:gd name="connsiteY924" fmla="*/ 138430 h 138430"/>
                  <a:gd name="connsiteX925" fmla="*/ 229525 w 1507008"/>
                  <a:gd name="connsiteY925" fmla="*/ 138430 h 138430"/>
                  <a:gd name="connsiteX926" fmla="*/ 226504 w 1507008"/>
                  <a:gd name="connsiteY926" fmla="*/ 138430 h 138430"/>
                  <a:gd name="connsiteX927" fmla="*/ 223484 w 1507008"/>
                  <a:gd name="connsiteY927" fmla="*/ 138430 h 138430"/>
                  <a:gd name="connsiteX928" fmla="*/ 220464 w 1507008"/>
                  <a:gd name="connsiteY928" fmla="*/ 138430 h 138430"/>
                  <a:gd name="connsiteX929" fmla="*/ 217444 w 1507008"/>
                  <a:gd name="connsiteY929" fmla="*/ 138430 h 138430"/>
                  <a:gd name="connsiteX930" fmla="*/ 214424 w 1507008"/>
                  <a:gd name="connsiteY930" fmla="*/ 138430 h 138430"/>
                  <a:gd name="connsiteX931" fmla="*/ 211404 w 1507008"/>
                  <a:gd name="connsiteY931" fmla="*/ 138430 h 138430"/>
                  <a:gd name="connsiteX932" fmla="*/ 208384 w 1507008"/>
                  <a:gd name="connsiteY932" fmla="*/ 138430 h 138430"/>
                  <a:gd name="connsiteX933" fmla="*/ 205364 w 1507008"/>
                  <a:gd name="connsiteY933" fmla="*/ 138430 h 138430"/>
                  <a:gd name="connsiteX934" fmla="*/ 202344 w 1507008"/>
                  <a:gd name="connsiteY934" fmla="*/ 138430 h 138430"/>
                  <a:gd name="connsiteX935" fmla="*/ 199324 w 1507008"/>
                  <a:gd name="connsiteY935" fmla="*/ 138430 h 138430"/>
                  <a:gd name="connsiteX936" fmla="*/ 196304 w 1507008"/>
                  <a:gd name="connsiteY936" fmla="*/ 138430 h 138430"/>
                  <a:gd name="connsiteX937" fmla="*/ 193284 w 1507008"/>
                  <a:gd name="connsiteY937" fmla="*/ 138430 h 138430"/>
                  <a:gd name="connsiteX938" fmla="*/ 190264 w 1507008"/>
                  <a:gd name="connsiteY938" fmla="*/ 138430 h 138430"/>
                  <a:gd name="connsiteX939" fmla="*/ 187244 w 1507008"/>
                  <a:gd name="connsiteY939" fmla="*/ 138430 h 138430"/>
                  <a:gd name="connsiteX940" fmla="*/ 184224 w 1507008"/>
                  <a:gd name="connsiteY940" fmla="*/ 138430 h 138430"/>
                  <a:gd name="connsiteX941" fmla="*/ 181204 w 1507008"/>
                  <a:gd name="connsiteY941" fmla="*/ 138430 h 138430"/>
                  <a:gd name="connsiteX942" fmla="*/ 178184 w 1507008"/>
                  <a:gd name="connsiteY942" fmla="*/ 138430 h 138430"/>
                  <a:gd name="connsiteX943" fmla="*/ 175163 w 1507008"/>
                  <a:gd name="connsiteY943" fmla="*/ 138430 h 138430"/>
                  <a:gd name="connsiteX944" fmla="*/ 172143 w 1507008"/>
                  <a:gd name="connsiteY944" fmla="*/ 138430 h 138430"/>
                  <a:gd name="connsiteX945" fmla="*/ 169123 w 1507008"/>
                  <a:gd name="connsiteY945" fmla="*/ 138430 h 138430"/>
                  <a:gd name="connsiteX946" fmla="*/ 166103 w 1507008"/>
                  <a:gd name="connsiteY946" fmla="*/ 138430 h 138430"/>
                  <a:gd name="connsiteX947" fmla="*/ 163083 w 1507008"/>
                  <a:gd name="connsiteY947" fmla="*/ 138430 h 138430"/>
                  <a:gd name="connsiteX948" fmla="*/ 160063 w 1507008"/>
                  <a:gd name="connsiteY948" fmla="*/ 138430 h 138430"/>
                  <a:gd name="connsiteX949" fmla="*/ 157043 w 1507008"/>
                  <a:gd name="connsiteY949" fmla="*/ 138430 h 138430"/>
                  <a:gd name="connsiteX950" fmla="*/ 154023 w 1507008"/>
                  <a:gd name="connsiteY950" fmla="*/ 138430 h 138430"/>
                  <a:gd name="connsiteX951" fmla="*/ 151003 w 1507008"/>
                  <a:gd name="connsiteY951" fmla="*/ 138430 h 138430"/>
                  <a:gd name="connsiteX952" fmla="*/ 147983 w 1507008"/>
                  <a:gd name="connsiteY952" fmla="*/ 138430 h 138430"/>
                  <a:gd name="connsiteX953" fmla="*/ 144963 w 1507008"/>
                  <a:gd name="connsiteY953" fmla="*/ 138430 h 138430"/>
                  <a:gd name="connsiteX954" fmla="*/ 141943 w 1507008"/>
                  <a:gd name="connsiteY954" fmla="*/ 138430 h 138430"/>
                  <a:gd name="connsiteX955" fmla="*/ 138923 w 1507008"/>
                  <a:gd name="connsiteY955" fmla="*/ 138430 h 138430"/>
                  <a:gd name="connsiteX956" fmla="*/ 135903 w 1507008"/>
                  <a:gd name="connsiteY956" fmla="*/ 138430 h 138430"/>
                  <a:gd name="connsiteX957" fmla="*/ 132883 w 1507008"/>
                  <a:gd name="connsiteY957" fmla="*/ 138430 h 138430"/>
                  <a:gd name="connsiteX958" fmla="*/ 129863 w 1507008"/>
                  <a:gd name="connsiteY958" fmla="*/ 138430 h 138430"/>
                  <a:gd name="connsiteX959" fmla="*/ 126843 w 1507008"/>
                  <a:gd name="connsiteY959" fmla="*/ 138430 h 138430"/>
                  <a:gd name="connsiteX960" fmla="*/ 123822 w 1507008"/>
                  <a:gd name="connsiteY960" fmla="*/ 138430 h 138430"/>
                  <a:gd name="connsiteX961" fmla="*/ 120802 w 1507008"/>
                  <a:gd name="connsiteY961" fmla="*/ 138430 h 138430"/>
                  <a:gd name="connsiteX962" fmla="*/ 117782 w 1507008"/>
                  <a:gd name="connsiteY962" fmla="*/ 138430 h 138430"/>
                  <a:gd name="connsiteX963" fmla="*/ 114762 w 1507008"/>
                  <a:gd name="connsiteY963" fmla="*/ 138430 h 138430"/>
                  <a:gd name="connsiteX964" fmla="*/ 111742 w 1507008"/>
                  <a:gd name="connsiteY964" fmla="*/ 138430 h 138430"/>
                  <a:gd name="connsiteX965" fmla="*/ 108722 w 1507008"/>
                  <a:gd name="connsiteY965" fmla="*/ 138430 h 138430"/>
                  <a:gd name="connsiteX966" fmla="*/ 105702 w 1507008"/>
                  <a:gd name="connsiteY966" fmla="*/ 138430 h 138430"/>
                  <a:gd name="connsiteX967" fmla="*/ 102682 w 1507008"/>
                  <a:gd name="connsiteY967" fmla="*/ 138430 h 138430"/>
                  <a:gd name="connsiteX968" fmla="*/ 99662 w 1507008"/>
                  <a:gd name="connsiteY968" fmla="*/ 138430 h 138430"/>
                  <a:gd name="connsiteX969" fmla="*/ 96642 w 1507008"/>
                  <a:gd name="connsiteY969" fmla="*/ 138430 h 138430"/>
                  <a:gd name="connsiteX970" fmla="*/ 93622 w 1507008"/>
                  <a:gd name="connsiteY970" fmla="*/ 138430 h 138430"/>
                  <a:gd name="connsiteX971" fmla="*/ 90602 w 1507008"/>
                  <a:gd name="connsiteY971" fmla="*/ 138430 h 138430"/>
                  <a:gd name="connsiteX972" fmla="*/ 87582 w 1507008"/>
                  <a:gd name="connsiteY972" fmla="*/ 138430 h 138430"/>
                  <a:gd name="connsiteX973" fmla="*/ 84562 w 1507008"/>
                  <a:gd name="connsiteY973" fmla="*/ 138430 h 138430"/>
                  <a:gd name="connsiteX974" fmla="*/ 81542 w 1507008"/>
                  <a:gd name="connsiteY974" fmla="*/ 138430 h 138430"/>
                  <a:gd name="connsiteX975" fmla="*/ 78522 w 1507008"/>
                  <a:gd name="connsiteY975" fmla="*/ 138430 h 138430"/>
                  <a:gd name="connsiteX976" fmla="*/ 75502 w 1507008"/>
                  <a:gd name="connsiteY976" fmla="*/ 138430 h 138430"/>
                  <a:gd name="connsiteX977" fmla="*/ 72481 w 1507008"/>
                  <a:gd name="connsiteY977" fmla="*/ 138430 h 138430"/>
                  <a:gd name="connsiteX978" fmla="*/ 69461 w 1507008"/>
                  <a:gd name="connsiteY978" fmla="*/ 138430 h 138430"/>
                  <a:gd name="connsiteX979" fmla="*/ 66441 w 1507008"/>
                  <a:gd name="connsiteY979" fmla="*/ 138430 h 138430"/>
                  <a:gd name="connsiteX980" fmla="*/ 63421 w 1507008"/>
                  <a:gd name="connsiteY980" fmla="*/ 138430 h 138430"/>
                  <a:gd name="connsiteX981" fmla="*/ 60401 w 1507008"/>
                  <a:gd name="connsiteY981" fmla="*/ 138430 h 138430"/>
                  <a:gd name="connsiteX982" fmla="*/ 57381 w 1507008"/>
                  <a:gd name="connsiteY982" fmla="*/ 138430 h 138430"/>
                  <a:gd name="connsiteX983" fmla="*/ 54361 w 1507008"/>
                  <a:gd name="connsiteY983" fmla="*/ 138430 h 138430"/>
                  <a:gd name="connsiteX984" fmla="*/ 51341 w 1507008"/>
                  <a:gd name="connsiteY984" fmla="*/ 138430 h 138430"/>
                  <a:gd name="connsiteX985" fmla="*/ 48321 w 1507008"/>
                  <a:gd name="connsiteY985" fmla="*/ 138430 h 138430"/>
                  <a:gd name="connsiteX986" fmla="*/ 45301 w 1507008"/>
                  <a:gd name="connsiteY986" fmla="*/ 138430 h 138430"/>
                  <a:gd name="connsiteX987" fmla="*/ 42281 w 1507008"/>
                  <a:gd name="connsiteY987" fmla="*/ 138430 h 138430"/>
                  <a:gd name="connsiteX988" fmla="*/ 39261 w 1507008"/>
                  <a:gd name="connsiteY988" fmla="*/ 138430 h 138430"/>
                  <a:gd name="connsiteX989" fmla="*/ 36241 w 1507008"/>
                  <a:gd name="connsiteY989" fmla="*/ 138430 h 138430"/>
                  <a:gd name="connsiteX990" fmla="*/ 33221 w 1507008"/>
                  <a:gd name="connsiteY990" fmla="*/ 138430 h 138430"/>
                  <a:gd name="connsiteX991" fmla="*/ 30201 w 1507008"/>
                  <a:gd name="connsiteY991" fmla="*/ 138430 h 138430"/>
                  <a:gd name="connsiteX992" fmla="*/ 27181 w 1507008"/>
                  <a:gd name="connsiteY992" fmla="*/ 138430 h 138430"/>
                  <a:gd name="connsiteX993" fmla="*/ 24160 w 1507008"/>
                  <a:gd name="connsiteY993" fmla="*/ 138430 h 138430"/>
                  <a:gd name="connsiteX994" fmla="*/ 21140 w 1507008"/>
                  <a:gd name="connsiteY994" fmla="*/ 138430 h 138430"/>
                  <a:gd name="connsiteX995" fmla="*/ 18120 w 1507008"/>
                  <a:gd name="connsiteY995" fmla="*/ 138430 h 138430"/>
                  <a:gd name="connsiteX996" fmla="*/ 15100 w 1507008"/>
                  <a:gd name="connsiteY996" fmla="*/ 138430 h 138430"/>
                  <a:gd name="connsiteX997" fmla="*/ 12080 w 1507008"/>
                  <a:gd name="connsiteY997" fmla="*/ 138430 h 138430"/>
                  <a:gd name="connsiteX998" fmla="*/ 9060 w 1507008"/>
                  <a:gd name="connsiteY998" fmla="*/ 138430 h 138430"/>
                  <a:gd name="connsiteX999" fmla="*/ 6040 w 1507008"/>
                  <a:gd name="connsiteY999" fmla="*/ 138430 h 138430"/>
                  <a:gd name="connsiteX1000" fmla="*/ 3020 w 1507008"/>
                  <a:gd name="connsiteY1000" fmla="*/ 138430 h 138430"/>
                  <a:gd name="connsiteX1001" fmla="*/ 0 w 1507008"/>
                  <a:gd name="connsiteY1001" fmla="*/ 13843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</a:cxnLst>
                <a:rect l="l" t="t" r="r" b="b"/>
                <a:pathLst>
                  <a:path w="1507008" h="138430">
                    <a:moveTo>
                      <a:pt x="0" y="138430"/>
                    </a:moveTo>
                    <a:lnTo>
                      <a:pt x="0" y="137671"/>
                    </a:lnTo>
                    <a:lnTo>
                      <a:pt x="3020" y="137687"/>
                    </a:lnTo>
                    <a:lnTo>
                      <a:pt x="6040" y="137704"/>
                    </a:lnTo>
                    <a:lnTo>
                      <a:pt x="9060" y="137719"/>
                    </a:lnTo>
                    <a:lnTo>
                      <a:pt x="12080" y="137735"/>
                    </a:lnTo>
                    <a:lnTo>
                      <a:pt x="15100" y="137757"/>
                    </a:lnTo>
                    <a:lnTo>
                      <a:pt x="18120" y="137785"/>
                    </a:lnTo>
                    <a:lnTo>
                      <a:pt x="21140" y="137812"/>
                    </a:lnTo>
                    <a:lnTo>
                      <a:pt x="24160" y="137838"/>
                    </a:lnTo>
                    <a:lnTo>
                      <a:pt x="27181" y="137866"/>
                    </a:lnTo>
                    <a:lnTo>
                      <a:pt x="30201" y="137894"/>
                    </a:lnTo>
                    <a:lnTo>
                      <a:pt x="33221" y="137921"/>
                    </a:lnTo>
                    <a:lnTo>
                      <a:pt x="36241" y="137949"/>
                    </a:lnTo>
                    <a:lnTo>
                      <a:pt x="39261" y="137977"/>
                    </a:lnTo>
                    <a:lnTo>
                      <a:pt x="42281" y="138005"/>
                    </a:lnTo>
                    <a:lnTo>
                      <a:pt x="45301" y="138038"/>
                    </a:lnTo>
                    <a:lnTo>
                      <a:pt x="48321" y="138073"/>
                    </a:lnTo>
                    <a:lnTo>
                      <a:pt x="51341" y="138110"/>
                    </a:lnTo>
                    <a:lnTo>
                      <a:pt x="54361" y="138146"/>
                    </a:lnTo>
                    <a:lnTo>
                      <a:pt x="57381" y="138182"/>
                    </a:lnTo>
                    <a:lnTo>
                      <a:pt x="60401" y="138219"/>
                    </a:lnTo>
                    <a:lnTo>
                      <a:pt x="63421" y="138256"/>
                    </a:lnTo>
                    <a:lnTo>
                      <a:pt x="66441" y="138293"/>
                    </a:lnTo>
                    <a:lnTo>
                      <a:pt x="69461" y="138330"/>
                    </a:lnTo>
                    <a:lnTo>
                      <a:pt x="72481" y="138367"/>
                    </a:lnTo>
                    <a:lnTo>
                      <a:pt x="75502" y="138405"/>
                    </a:lnTo>
                    <a:lnTo>
                      <a:pt x="78522" y="138430"/>
                    </a:lnTo>
                    <a:lnTo>
                      <a:pt x="81542" y="138430"/>
                    </a:lnTo>
                    <a:lnTo>
                      <a:pt x="84562" y="138430"/>
                    </a:lnTo>
                    <a:lnTo>
                      <a:pt x="87582" y="138430"/>
                    </a:lnTo>
                    <a:lnTo>
                      <a:pt x="90602" y="138430"/>
                    </a:lnTo>
                    <a:lnTo>
                      <a:pt x="93622" y="138430"/>
                    </a:lnTo>
                    <a:lnTo>
                      <a:pt x="96642" y="138430"/>
                    </a:lnTo>
                    <a:lnTo>
                      <a:pt x="99662" y="138430"/>
                    </a:lnTo>
                    <a:lnTo>
                      <a:pt x="102682" y="138430"/>
                    </a:lnTo>
                    <a:lnTo>
                      <a:pt x="105702" y="138430"/>
                    </a:lnTo>
                    <a:lnTo>
                      <a:pt x="108722" y="138430"/>
                    </a:lnTo>
                    <a:lnTo>
                      <a:pt x="111742" y="138430"/>
                    </a:lnTo>
                    <a:lnTo>
                      <a:pt x="114762" y="138430"/>
                    </a:lnTo>
                    <a:lnTo>
                      <a:pt x="117782" y="138430"/>
                    </a:lnTo>
                    <a:lnTo>
                      <a:pt x="120802" y="138430"/>
                    </a:lnTo>
                    <a:lnTo>
                      <a:pt x="123822" y="138430"/>
                    </a:lnTo>
                    <a:lnTo>
                      <a:pt x="126843" y="138430"/>
                    </a:lnTo>
                    <a:lnTo>
                      <a:pt x="129863" y="138430"/>
                    </a:lnTo>
                    <a:lnTo>
                      <a:pt x="132883" y="138430"/>
                    </a:lnTo>
                    <a:lnTo>
                      <a:pt x="135903" y="138430"/>
                    </a:lnTo>
                    <a:lnTo>
                      <a:pt x="138923" y="138430"/>
                    </a:lnTo>
                    <a:lnTo>
                      <a:pt x="141943" y="138430"/>
                    </a:lnTo>
                    <a:lnTo>
                      <a:pt x="144963" y="138430"/>
                    </a:lnTo>
                    <a:lnTo>
                      <a:pt x="147983" y="138430"/>
                    </a:lnTo>
                    <a:lnTo>
                      <a:pt x="151003" y="138430"/>
                    </a:lnTo>
                    <a:lnTo>
                      <a:pt x="154023" y="138430"/>
                    </a:lnTo>
                    <a:lnTo>
                      <a:pt x="157043" y="138430"/>
                    </a:lnTo>
                    <a:lnTo>
                      <a:pt x="160063" y="138430"/>
                    </a:lnTo>
                    <a:lnTo>
                      <a:pt x="163083" y="138430"/>
                    </a:lnTo>
                    <a:lnTo>
                      <a:pt x="166103" y="138430"/>
                    </a:lnTo>
                    <a:lnTo>
                      <a:pt x="169123" y="138430"/>
                    </a:lnTo>
                    <a:lnTo>
                      <a:pt x="172143" y="138430"/>
                    </a:lnTo>
                    <a:lnTo>
                      <a:pt x="175163" y="138430"/>
                    </a:lnTo>
                    <a:lnTo>
                      <a:pt x="178184" y="138430"/>
                    </a:lnTo>
                    <a:lnTo>
                      <a:pt x="181204" y="138430"/>
                    </a:lnTo>
                    <a:lnTo>
                      <a:pt x="184224" y="138430"/>
                    </a:lnTo>
                    <a:lnTo>
                      <a:pt x="187244" y="138430"/>
                    </a:lnTo>
                    <a:lnTo>
                      <a:pt x="190264" y="138430"/>
                    </a:lnTo>
                    <a:lnTo>
                      <a:pt x="193284" y="138430"/>
                    </a:lnTo>
                    <a:lnTo>
                      <a:pt x="196304" y="138430"/>
                    </a:lnTo>
                    <a:lnTo>
                      <a:pt x="199324" y="138430"/>
                    </a:lnTo>
                    <a:lnTo>
                      <a:pt x="202344" y="138430"/>
                    </a:lnTo>
                    <a:lnTo>
                      <a:pt x="205364" y="138430"/>
                    </a:lnTo>
                    <a:lnTo>
                      <a:pt x="208384" y="138430"/>
                    </a:lnTo>
                    <a:lnTo>
                      <a:pt x="211404" y="138430"/>
                    </a:lnTo>
                    <a:lnTo>
                      <a:pt x="214424" y="138430"/>
                    </a:lnTo>
                    <a:lnTo>
                      <a:pt x="217444" y="138430"/>
                    </a:lnTo>
                    <a:lnTo>
                      <a:pt x="220464" y="138405"/>
                    </a:lnTo>
                    <a:lnTo>
                      <a:pt x="223484" y="138331"/>
                    </a:lnTo>
                    <a:lnTo>
                      <a:pt x="226504" y="138220"/>
                    </a:lnTo>
                    <a:lnTo>
                      <a:pt x="229525" y="138073"/>
                    </a:lnTo>
                    <a:lnTo>
                      <a:pt x="232545" y="137927"/>
                    </a:lnTo>
                    <a:lnTo>
                      <a:pt x="235565" y="137781"/>
                    </a:lnTo>
                    <a:lnTo>
                      <a:pt x="238585" y="137634"/>
                    </a:lnTo>
                    <a:lnTo>
                      <a:pt x="241605" y="137488"/>
                    </a:lnTo>
                    <a:lnTo>
                      <a:pt x="244625" y="137342"/>
                    </a:lnTo>
                    <a:lnTo>
                      <a:pt x="247645" y="137196"/>
                    </a:lnTo>
                    <a:lnTo>
                      <a:pt x="250665" y="137051"/>
                    </a:lnTo>
                    <a:lnTo>
                      <a:pt x="253685" y="136905"/>
                    </a:lnTo>
                    <a:lnTo>
                      <a:pt x="256705" y="136713"/>
                    </a:lnTo>
                    <a:lnTo>
                      <a:pt x="259725" y="136473"/>
                    </a:lnTo>
                    <a:lnTo>
                      <a:pt x="262745" y="136233"/>
                    </a:lnTo>
                    <a:lnTo>
                      <a:pt x="265765" y="135994"/>
                    </a:lnTo>
                    <a:lnTo>
                      <a:pt x="268785" y="135755"/>
                    </a:lnTo>
                    <a:lnTo>
                      <a:pt x="271805" y="135518"/>
                    </a:lnTo>
                    <a:lnTo>
                      <a:pt x="274825" y="135280"/>
                    </a:lnTo>
                    <a:lnTo>
                      <a:pt x="277846" y="135043"/>
                    </a:lnTo>
                    <a:lnTo>
                      <a:pt x="280866" y="134807"/>
                    </a:lnTo>
                    <a:lnTo>
                      <a:pt x="283886" y="134572"/>
                    </a:lnTo>
                    <a:lnTo>
                      <a:pt x="286906" y="134278"/>
                    </a:lnTo>
                    <a:lnTo>
                      <a:pt x="289926" y="133925"/>
                    </a:lnTo>
                    <a:lnTo>
                      <a:pt x="292946" y="133574"/>
                    </a:lnTo>
                    <a:lnTo>
                      <a:pt x="295966" y="133223"/>
                    </a:lnTo>
                    <a:lnTo>
                      <a:pt x="298986" y="132874"/>
                    </a:lnTo>
                    <a:lnTo>
                      <a:pt x="302006" y="132525"/>
                    </a:lnTo>
                    <a:lnTo>
                      <a:pt x="305026" y="132178"/>
                    </a:lnTo>
                    <a:lnTo>
                      <a:pt x="308046" y="131832"/>
                    </a:lnTo>
                    <a:lnTo>
                      <a:pt x="311066" y="131488"/>
                    </a:lnTo>
                    <a:lnTo>
                      <a:pt x="314086" y="131145"/>
                    </a:lnTo>
                    <a:lnTo>
                      <a:pt x="317106" y="130731"/>
                    </a:lnTo>
                    <a:lnTo>
                      <a:pt x="320126" y="130245"/>
                    </a:lnTo>
                    <a:lnTo>
                      <a:pt x="323146" y="129761"/>
                    </a:lnTo>
                    <a:lnTo>
                      <a:pt x="326166" y="129280"/>
                    </a:lnTo>
                    <a:lnTo>
                      <a:pt x="329187" y="128800"/>
                    </a:lnTo>
                    <a:lnTo>
                      <a:pt x="332207" y="128322"/>
                    </a:lnTo>
                    <a:lnTo>
                      <a:pt x="335227" y="127847"/>
                    </a:lnTo>
                    <a:lnTo>
                      <a:pt x="338247" y="127373"/>
                    </a:lnTo>
                    <a:lnTo>
                      <a:pt x="341267" y="126902"/>
                    </a:lnTo>
                    <a:lnTo>
                      <a:pt x="344287" y="126435"/>
                    </a:lnTo>
                    <a:lnTo>
                      <a:pt x="347307" y="125885"/>
                    </a:lnTo>
                    <a:lnTo>
                      <a:pt x="350327" y="125252"/>
                    </a:lnTo>
                    <a:lnTo>
                      <a:pt x="353347" y="124624"/>
                    </a:lnTo>
                    <a:lnTo>
                      <a:pt x="356367" y="123998"/>
                    </a:lnTo>
                    <a:lnTo>
                      <a:pt x="359387" y="123375"/>
                    </a:lnTo>
                    <a:lnTo>
                      <a:pt x="362407" y="122756"/>
                    </a:lnTo>
                    <a:lnTo>
                      <a:pt x="365427" y="122140"/>
                    </a:lnTo>
                    <a:lnTo>
                      <a:pt x="368447" y="121528"/>
                    </a:lnTo>
                    <a:lnTo>
                      <a:pt x="371467" y="120921"/>
                    </a:lnTo>
                    <a:lnTo>
                      <a:pt x="374487" y="120316"/>
                    </a:lnTo>
                    <a:lnTo>
                      <a:pt x="377508" y="119621"/>
                    </a:lnTo>
                    <a:lnTo>
                      <a:pt x="380528" y="118835"/>
                    </a:lnTo>
                    <a:lnTo>
                      <a:pt x="383548" y="118054"/>
                    </a:lnTo>
                    <a:lnTo>
                      <a:pt x="386568" y="117277"/>
                    </a:lnTo>
                    <a:lnTo>
                      <a:pt x="389588" y="116505"/>
                    </a:lnTo>
                    <a:lnTo>
                      <a:pt x="392608" y="115739"/>
                    </a:lnTo>
                    <a:lnTo>
                      <a:pt x="395628" y="114977"/>
                    </a:lnTo>
                    <a:lnTo>
                      <a:pt x="398648" y="114221"/>
                    </a:lnTo>
                    <a:lnTo>
                      <a:pt x="401668" y="113471"/>
                    </a:lnTo>
                    <a:lnTo>
                      <a:pt x="404688" y="112726"/>
                    </a:lnTo>
                    <a:lnTo>
                      <a:pt x="407708" y="111884"/>
                    </a:lnTo>
                    <a:lnTo>
                      <a:pt x="410728" y="110945"/>
                    </a:lnTo>
                    <a:lnTo>
                      <a:pt x="413748" y="110012"/>
                    </a:lnTo>
                    <a:lnTo>
                      <a:pt x="416768" y="109085"/>
                    </a:lnTo>
                    <a:lnTo>
                      <a:pt x="419788" y="108166"/>
                    </a:lnTo>
                    <a:lnTo>
                      <a:pt x="422808" y="107254"/>
                    </a:lnTo>
                    <a:lnTo>
                      <a:pt x="425828" y="106350"/>
                    </a:lnTo>
                    <a:lnTo>
                      <a:pt x="428849" y="105452"/>
                    </a:lnTo>
                    <a:lnTo>
                      <a:pt x="431869" y="104563"/>
                    </a:lnTo>
                    <a:lnTo>
                      <a:pt x="434889" y="103682"/>
                    </a:lnTo>
                    <a:lnTo>
                      <a:pt x="437909" y="102699"/>
                    </a:lnTo>
                    <a:lnTo>
                      <a:pt x="440929" y="101617"/>
                    </a:lnTo>
                    <a:lnTo>
                      <a:pt x="443949" y="100543"/>
                    </a:lnTo>
                    <a:lnTo>
                      <a:pt x="446969" y="99478"/>
                    </a:lnTo>
                    <a:lnTo>
                      <a:pt x="449989" y="98422"/>
                    </a:lnTo>
                    <a:lnTo>
                      <a:pt x="453009" y="97376"/>
                    </a:lnTo>
                    <a:lnTo>
                      <a:pt x="456029" y="96341"/>
                    </a:lnTo>
                    <a:lnTo>
                      <a:pt x="459049" y="95315"/>
                    </a:lnTo>
                    <a:lnTo>
                      <a:pt x="462069" y="94299"/>
                    </a:lnTo>
                    <a:lnTo>
                      <a:pt x="465089" y="93293"/>
                    </a:lnTo>
                    <a:lnTo>
                      <a:pt x="468109" y="92188"/>
                    </a:lnTo>
                    <a:lnTo>
                      <a:pt x="471129" y="90984"/>
                    </a:lnTo>
                    <a:lnTo>
                      <a:pt x="474149" y="89792"/>
                    </a:lnTo>
                    <a:lnTo>
                      <a:pt x="477169" y="88610"/>
                    </a:lnTo>
                    <a:lnTo>
                      <a:pt x="480190" y="87441"/>
                    </a:lnTo>
                    <a:lnTo>
                      <a:pt x="483210" y="86285"/>
                    </a:lnTo>
                    <a:lnTo>
                      <a:pt x="486230" y="85140"/>
                    </a:lnTo>
                    <a:lnTo>
                      <a:pt x="489250" y="84008"/>
                    </a:lnTo>
                    <a:lnTo>
                      <a:pt x="492270" y="82890"/>
                    </a:lnTo>
                    <a:lnTo>
                      <a:pt x="495290" y="81784"/>
                    </a:lnTo>
                    <a:lnTo>
                      <a:pt x="498310" y="80587"/>
                    </a:lnTo>
                    <a:lnTo>
                      <a:pt x="501330" y="79294"/>
                    </a:lnTo>
                    <a:lnTo>
                      <a:pt x="504350" y="78016"/>
                    </a:lnTo>
                    <a:lnTo>
                      <a:pt x="507370" y="76754"/>
                    </a:lnTo>
                    <a:lnTo>
                      <a:pt x="510390" y="75505"/>
                    </a:lnTo>
                    <a:lnTo>
                      <a:pt x="513410" y="74272"/>
                    </a:lnTo>
                    <a:lnTo>
                      <a:pt x="516430" y="73054"/>
                    </a:lnTo>
                    <a:lnTo>
                      <a:pt x="519450" y="71853"/>
                    </a:lnTo>
                    <a:lnTo>
                      <a:pt x="522470" y="70667"/>
                    </a:lnTo>
                    <a:lnTo>
                      <a:pt x="525490" y="69497"/>
                    </a:lnTo>
                    <a:lnTo>
                      <a:pt x="528511" y="68245"/>
                    </a:lnTo>
                    <a:lnTo>
                      <a:pt x="531531" y="66907"/>
                    </a:lnTo>
                    <a:lnTo>
                      <a:pt x="534551" y="65588"/>
                    </a:lnTo>
                    <a:lnTo>
                      <a:pt x="537571" y="64287"/>
                    </a:lnTo>
                    <a:lnTo>
                      <a:pt x="540591" y="63003"/>
                    </a:lnTo>
                    <a:lnTo>
                      <a:pt x="543611" y="61737"/>
                    </a:lnTo>
                    <a:lnTo>
                      <a:pt x="546631" y="60491"/>
                    </a:lnTo>
                    <a:lnTo>
                      <a:pt x="549651" y="59263"/>
                    </a:lnTo>
                    <a:lnTo>
                      <a:pt x="552671" y="58054"/>
                    </a:lnTo>
                    <a:lnTo>
                      <a:pt x="555691" y="56866"/>
                    </a:lnTo>
                    <a:lnTo>
                      <a:pt x="558711" y="55606"/>
                    </a:lnTo>
                    <a:lnTo>
                      <a:pt x="561731" y="54273"/>
                    </a:lnTo>
                    <a:lnTo>
                      <a:pt x="564751" y="52963"/>
                    </a:lnTo>
                    <a:lnTo>
                      <a:pt x="567771" y="51672"/>
                    </a:lnTo>
                    <a:lnTo>
                      <a:pt x="570791" y="50404"/>
                    </a:lnTo>
                    <a:lnTo>
                      <a:pt x="573811" y="49157"/>
                    </a:lnTo>
                    <a:lnTo>
                      <a:pt x="576831" y="47930"/>
                    </a:lnTo>
                    <a:lnTo>
                      <a:pt x="579852" y="46726"/>
                    </a:lnTo>
                    <a:lnTo>
                      <a:pt x="582872" y="45545"/>
                    </a:lnTo>
                    <a:lnTo>
                      <a:pt x="585892" y="44387"/>
                    </a:lnTo>
                    <a:lnTo>
                      <a:pt x="588912" y="43170"/>
                    </a:lnTo>
                    <a:lnTo>
                      <a:pt x="591932" y="41897"/>
                    </a:lnTo>
                    <a:lnTo>
                      <a:pt x="594952" y="40648"/>
                    </a:lnTo>
                    <a:lnTo>
                      <a:pt x="597972" y="39421"/>
                    </a:lnTo>
                    <a:lnTo>
                      <a:pt x="600992" y="38219"/>
                    </a:lnTo>
                    <a:lnTo>
                      <a:pt x="604012" y="37042"/>
                    </a:lnTo>
                    <a:lnTo>
                      <a:pt x="607032" y="35890"/>
                    </a:lnTo>
                    <a:lnTo>
                      <a:pt x="610052" y="34762"/>
                    </a:lnTo>
                    <a:lnTo>
                      <a:pt x="613072" y="33660"/>
                    </a:lnTo>
                    <a:lnTo>
                      <a:pt x="616092" y="32584"/>
                    </a:lnTo>
                    <a:lnTo>
                      <a:pt x="619112" y="31464"/>
                    </a:lnTo>
                    <a:lnTo>
                      <a:pt x="622132" y="30302"/>
                    </a:lnTo>
                    <a:lnTo>
                      <a:pt x="625152" y="29167"/>
                    </a:lnTo>
                    <a:lnTo>
                      <a:pt x="628173" y="28057"/>
                    </a:lnTo>
                    <a:lnTo>
                      <a:pt x="631193" y="26975"/>
                    </a:lnTo>
                    <a:lnTo>
                      <a:pt x="634213" y="25921"/>
                    </a:lnTo>
                    <a:lnTo>
                      <a:pt x="637233" y="24893"/>
                    </a:lnTo>
                    <a:lnTo>
                      <a:pt x="640253" y="23894"/>
                    </a:lnTo>
                    <a:lnTo>
                      <a:pt x="643273" y="22923"/>
                    </a:lnTo>
                    <a:lnTo>
                      <a:pt x="646293" y="21980"/>
                    </a:lnTo>
                    <a:lnTo>
                      <a:pt x="649313" y="21008"/>
                    </a:lnTo>
                    <a:lnTo>
                      <a:pt x="652333" y="20006"/>
                    </a:lnTo>
                    <a:lnTo>
                      <a:pt x="655353" y="19033"/>
                    </a:lnTo>
                    <a:lnTo>
                      <a:pt x="658373" y="18090"/>
                    </a:lnTo>
                    <a:lnTo>
                      <a:pt x="661393" y="17175"/>
                    </a:lnTo>
                    <a:lnTo>
                      <a:pt x="664413" y="16292"/>
                    </a:lnTo>
                    <a:lnTo>
                      <a:pt x="667433" y="15438"/>
                    </a:lnTo>
                    <a:lnTo>
                      <a:pt x="670453" y="14614"/>
                    </a:lnTo>
                    <a:lnTo>
                      <a:pt x="673473" y="13820"/>
                    </a:lnTo>
                    <a:lnTo>
                      <a:pt x="676493" y="13058"/>
                    </a:lnTo>
                    <a:lnTo>
                      <a:pt x="679513" y="12277"/>
                    </a:lnTo>
                    <a:lnTo>
                      <a:pt x="682534" y="11480"/>
                    </a:lnTo>
                    <a:lnTo>
                      <a:pt x="685554" y="10712"/>
                    </a:lnTo>
                    <a:lnTo>
                      <a:pt x="688574" y="9976"/>
                    </a:lnTo>
                    <a:lnTo>
                      <a:pt x="691594" y="9272"/>
                    </a:lnTo>
                    <a:lnTo>
                      <a:pt x="694614" y="8600"/>
                    </a:lnTo>
                    <a:lnTo>
                      <a:pt x="697634" y="7960"/>
                    </a:lnTo>
                    <a:lnTo>
                      <a:pt x="700654" y="7352"/>
                    </a:lnTo>
                    <a:lnTo>
                      <a:pt x="703674" y="6775"/>
                    </a:lnTo>
                    <a:lnTo>
                      <a:pt x="706694" y="6232"/>
                    </a:lnTo>
                    <a:lnTo>
                      <a:pt x="709714" y="5681"/>
                    </a:lnTo>
                    <a:lnTo>
                      <a:pt x="712734" y="5119"/>
                    </a:lnTo>
                    <a:lnTo>
                      <a:pt x="715754" y="4592"/>
                    </a:lnTo>
                    <a:lnTo>
                      <a:pt x="718774" y="4097"/>
                    </a:lnTo>
                    <a:lnTo>
                      <a:pt x="721794" y="3636"/>
                    </a:lnTo>
                    <a:lnTo>
                      <a:pt x="724814" y="3207"/>
                    </a:lnTo>
                    <a:lnTo>
                      <a:pt x="727834" y="2812"/>
                    </a:lnTo>
                    <a:lnTo>
                      <a:pt x="730855" y="2450"/>
                    </a:lnTo>
                    <a:lnTo>
                      <a:pt x="733875" y="2122"/>
                    </a:lnTo>
                    <a:lnTo>
                      <a:pt x="736895" y="1828"/>
                    </a:lnTo>
                    <a:lnTo>
                      <a:pt x="739915" y="1530"/>
                    </a:lnTo>
                    <a:lnTo>
                      <a:pt x="742935" y="1231"/>
                    </a:lnTo>
                    <a:lnTo>
                      <a:pt x="745955" y="965"/>
                    </a:lnTo>
                    <a:lnTo>
                      <a:pt x="748975" y="733"/>
                    </a:lnTo>
                    <a:lnTo>
                      <a:pt x="751995" y="535"/>
                    </a:lnTo>
                    <a:lnTo>
                      <a:pt x="755015" y="371"/>
                    </a:lnTo>
                    <a:lnTo>
                      <a:pt x="758035" y="241"/>
                    </a:lnTo>
                    <a:lnTo>
                      <a:pt x="761055" y="145"/>
                    </a:lnTo>
                    <a:lnTo>
                      <a:pt x="764075" y="84"/>
                    </a:lnTo>
                    <a:lnTo>
                      <a:pt x="767095" y="56"/>
                    </a:lnTo>
                    <a:lnTo>
                      <a:pt x="770115" y="28"/>
                    </a:lnTo>
                    <a:lnTo>
                      <a:pt x="773135" y="0"/>
                    </a:lnTo>
                    <a:lnTo>
                      <a:pt x="776155" y="6"/>
                    </a:lnTo>
                    <a:lnTo>
                      <a:pt x="779176" y="47"/>
                    </a:lnTo>
                    <a:lnTo>
                      <a:pt x="782196" y="121"/>
                    </a:lnTo>
                    <a:lnTo>
                      <a:pt x="785216" y="230"/>
                    </a:lnTo>
                    <a:lnTo>
                      <a:pt x="788236" y="372"/>
                    </a:lnTo>
                    <a:lnTo>
                      <a:pt x="791256" y="549"/>
                    </a:lnTo>
                    <a:lnTo>
                      <a:pt x="794276" y="759"/>
                    </a:lnTo>
                    <a:lnTo>
                      <a:pt x="797296" y="1005"/>
                    </a:lnTo>
                    <a:lnTo>
                      <a:pt x="800316" y="1247"/>
                    </a:lnTo>
                    <a:lnTo>
                      <a:pt x="803336" y="1488"/>
                    </a:lnTo>
                    <a:lnTo>
                      <a:pt x="806356" y="1764"/>
                    </a:lnTo>
                    <a:lnTo>
                      <a:pt x="809376" y="2073"/>
                    </a:lnTo>
                    <a:lnTo>
                      <a:pt x="812396" y="2416"/>
                    </a:lnTo>
                    <a:lnTo>
                      <a:pt x="815416" y="2791"/>
                    </a:lnTo>
                    <a:lnTo>
                      <a:pt x="818436" y="3202"/>
                    </a:lnTo>
                    <a:lnTo>
                      <a:pt x="821456" y="3645"/>
                    </a:lnTo>
                    <a:lnTo>
                      <a:pt x="824476" y="4121"/>
                    </a:lnTo>
                    <a:lnTo>
                      <a:pt x="827497" y="4630"/>
                    </a:lnTo>
                    <a:lnTo>
                      <a:pt x="830517" y="5133"/>
                    </a:lnTo>
                    <a:lnTo>
                      <a:pt x="833537" y="5629"/>
                    </a:lnTo>
                    <a:lnTo>
                      <a:pt x="836557" y="6158"/>
                    </a:lnTo>
                    <a:lnTo>
                      <a:pt x="839577" y="6720"/>
                    </a:lnTo>
                    <a:lnTo>
                      <a:pt x="842597" y="7314"/>
                    </a:lnTo>
                    <a:lnTo>
                      <a:pt x="845617" y="7940"/>
                    </a:lnTo>
                    <a:lnTo>
                      <a:pt x="848637" y="8598"/>
                    </a:lnTo>
                    <a:lnTo>
                      <a:pt x="851657" y="9289"/>
                    </a:lnTo>
                    <a:lnTo>
                      <a:pt x="854677" y="10011"/>
                    </a:lnTo>
                    <a:lnTo>
                      <a:pt x="857697" y="10765"/>
                    </a:lnTo>
                    <a:lnTo>
                      <a:pt x="860717" y="11504"/>
                    </a:lnTo>
                    <a:lnTo>
                      <a:pt x="863737" y="12228"/>
                    </a:lnTo>
                    <a:lnTo>
                      <a:pt x="866757" y="12983"/>
                    </a:lnTo>
                    <a:lnTo>
                      <a:pt x="869777" y="13768"/>
                    </a:lnTo>
                    <a:lnTo>
                      <a:pt x="872797" y="14585"/>
                    </a:lnTo>
                    <a:lnTo>
                      <a:pt x="875817" y="15432"/>
                    </a:lnTo>
                    <a:lnTo>
                      <a:pt x="878837" y="16309"/>
                    </a:lnTo>
                    <a:lnTo>
                      <a:pt x="881858" y="17217"/>
                    </a:lnTo>
                    <a:lnTo>
                      <a:pt x="884878" y="18155"/>
                    </a:lnTo>
                    <a:lnTo>
                      <a:pt x="887898" y="19121"/>
                    </a:lnTo>
                    <a:lnTo>
                      <a:pt x="890918" y="20061"/>
                    </a:lnTo>
                    <a:lnTo>
                      <a:pt x="893938" y="20975"/>
                    </a:lnTo>
                    <a:lnTo>
                      <a:pt x="896958" y="21919"/>
                    </a:lnTo>
                    <a:lnTo>
                      <a:pt x="899978" y="22890"/>
                    </a:lnTo>
                    <a:lnTo>
                      <a:pt x="902998" y="23891"/>
                    </a:lnTo>
                    <a:lnTo>
                      <a:pt x="906018" y="24920"/>
                    </a:lnTo>
                    <a:lnTo>
                      <a:pt x="909038" y="25975"/>
                    </a:lnTo>
                    <a:lnTo>
                      <a:pt x="912058" y="27060"/>
                    </a:lnTo>
                    <a:lnTo>
                      <a:pt x="915078" y="28171"/>
                    </a:lnTo>
                    <a:lnTo>
                      <a:pt x="918098" y="29309"/>
                    </a:lnTo>
                    <a:lnTo>
                      <a:pt x="921118" y="30408"/>
                    </a:lnTo>
                    <a:lnTo>
                      <a:pt x="924138" y="31467"/>
                    </a:lnTo>
                    <a:lnTo>
                      <a:pt x="927158" y="32553"/>
                    </a:lnTo>
                    <a:lnTo>
                      <a:pt x="930179" y="33664"/>
                    </a:lnTo>
                    <a:lnTo>
                      <a:pt x="933199" y="34801"/>
                    </a:lnTo>
                    <a:lnTo>
                      <a:pt x="936219" y="35963"/>
                    </a:lnTo>
                    <a:lnTo>
                      <a:pt x="939239" y="37150"/>
                    </a:lnTo>
                    <a:lnTo>
                      <a:pt x="942259" y="38363"/>
                    </a:lnTo>
                    <a:lnTo>
                      <a:pt x="945279" y="39600"/>
                    </a:lnTo>
                    <a:lnTo>
                      <a:pt x="948299" y="40861"/>
                    </a:lnTo>
                    <a:lnTo>
                      <a:pt x="951319" y="42067"/>
                    </a:lnTo>
                    <a:lnTo>
                      <a:pt x="954339" y="43221"/>
                    </a:lnTo>
                    <a:lnTo>
                      <a:pt x="957359" y="44397"/>
                    </a:lnTo>
                    <a:lnTo>
                      <a:pt x="960379" y="45597"/>
                    </a:lnTo>
                    <a:lnTo>
                      <a:pt x="963399" y="46819"/>
                    </a:lnTo>
                    <a:lnTo>
                      <a:pt x="966419" y="48063"/>
                    </a:lnTo>
                    <a:lnTo>
                      <a:pt x="969439" y="49329"/>
                    </a:lnTo>
                    <a:lnTo>
                      <a:pt x="972459" y="50618"/>
                    </a:lnTo>
                    <a:lnTo>
                      <a:pt x="975479" y="51928"/>
                    </a:lnTo>
                    <a:lnTo>
                      <a:pt x="978500" y="53257"/>
                    </a:lnTo>
                    <a:lnTo>
                      <a:pt x="981520" y="54520"/>
                    </a:lnTo>
                    <a:lnTo>
                      <a:pt x="984540" y="55715"/>
                    </a:lnTo>
                    <a:lnTo>
                      <a:pt x="987560" y="56929"/>
                    </a:lnTo>
                    <a:lnTo>
                      <a:pt x="990580" y="58163"/>
                    </a:lnTo>
                    <a:lnTo>
                      <a:pt x="993600" y="59417"/>
                    </a:lnTo>
                    <a:lnTo>
                      <a:pt x="996620" y="60689"/>
                    </a:lnTo>
                    <a:lnTo>
                      <a:pt x="999640" y="61981"/>
                    </a:lnTo>
                    <a:lnTo>
                      <a:pt x="1002660" y="63292"/>
                    </a:lnTo>
                    <a:lnTo>
                      <a:pt x="1005680" y="64620"/>
                    </a:lnTo>
                    <a:lnTo>
                      <a:pt x="1008700" y="65966"/>
                    </a:lnTo>
                    <a:lnTo>
                      <a:pt x="1011720" y="67231"/>
                    </a:lnTo>
                    <a:lnTo>
                      <a:pt x="1014740" y="68415"/>
                    </a:lnTo>
                    <a:lnTo>
                      <a:pt x="1017760" y="69615"/>
                    </a:lnTo>
                    <a:lnTo>
                      <a:pt x="1020780" y="70833"/>
                    </a:lnTo>
                    <a:lnTo>
                      <a:pt x="1023800" y="72066"/>
                    </a:lnTo>
                    <a:lnTo>
                      <a:pt x="1026820" y="73316"/>
                    </a:lnTo>
                    <a:lnTo>
                      <a:pt x="1029840" y="74581"/>
                    </a:lnTo>
                    <a:lnTo>
                      <a:pt x="1032861" y="75862"/>
                    </a:lnTo>
                    <a:lnTo>
                      <a:pt x="1035881" y="77158"/>
                    </a:lnTo>
                    <a:lnTo>
                      <a:pt x="1038901" y="78468"/>
                    </a:lnTo>
                    <a:lnTo>
                      <a:pt x="1041921" y="79686"/>
                    </a:lnTo>
                    <a:lnTo>
                      <a:pt x="1044941" y="80813"/>
                    </a:lnTo>
                    <a:lnTo>
                      <a:pt x="1047961" y="81953"/>
                    </a:lnTo>
                    <a:lnTo>
                      <a:pt x="1050981" y="83106"/>
                    </a:lnTo>
                    <a:lnTo>
                      <a:pt x="1054001" y="84273"/>
                    </a:lnTo>
                    <a:lnTo>
                      <a:pt x="1057021" y="85454"/>
                    </a:lnTo>
                    <a:lnTo>
                      <a:pt x="1060041" y="86647"/>
                    </a:lnTo>
                    <a:lnTo>
                      <a:pt x="1063061" y="87852"/>
                    </a:lnTo>
                    <a:lnTo>
                      <a:pt x="1066081" y="89069"/>
                    </a:lnTo>
                    <a:lnTo>
                      <a:pt x="1069101" y="90298"/>
                    </a:lnTo>
                    <a:lnTo>
                      <a:pt x="1072121" y="91429"/>
                    </a:lnTo>
                    <a:lnTo>
                      <a:pt x="1075141" y="92460"/>
                    </a:lnTo>
                    <a:lnTo>
                      <a:pt x="1078161" y="93501"/>
                    </a:lnTo>
                    <a:lnTo>
                      <a:pt x="1081182" y="94554"/>
                    </a:lnTo>
                    <a:lnTo>
                      <a:pt x="1084202" y="95617"/>
                    </a:lnTo>
                    <a:lnTo>
                      <a:pt x="1087223" y="96691"/>
                    </a:lnTo>
                    <a:lnTo>
                      <a:pt x="1090246" y="97775"/>
                    </a:lnTo>
                    <a:lnTo>
                      <a:pt x="1093268" y="98867"/>
                    </a:lnTo>
                    <a:lnTo>
                      <a:pt x="1096278" y="99969"/>
                    </a:lnTo>
                    <a:lnTo>
                      <a:pt x="1099301" y="101082"/>
                    </a:lnTo>
                    <a:lnTo>
                      <a:pt x="1102323" y="102091"/>
                    </a:lnTo>
                    <a:lnTo>
                      <a:pt x="1105346" y="103001"/>
                    </a:lnTo>
                    <a:lnTo>
                      <a:pt x="1108356" y="103919"/>
                    </a:lnTo>
                    <a:lnTo>
                      <a:pt x="1111378" y="104845"/>
                    </a:lnTo>
                    <a:lnTo>
                      <a:pt x="1114401" y="105778"/>
                    </a:lnTo>
                    <a:lnTo>
                      <a:pt x="1117424" y="106721"/>
                    </a:lnTo>
                    <a:lnTo>
                      <a:pt x="1120446" y="107669"/>
                    </a:lnTo>
                    <a:lnTo>
                      <a:pt x="1123469" y="108626"/>
                    </a:lnTo>
                    <a:lnTo>
                      <a:pt x="1126479" y="109590"/>
                    </a:lnTo>
                    <a:lnTo>
                      <a:pt x="1129501" y="110559"/>
                    </a:lnTo>
                    <a:lnTo>
                      <a:pt x="1132524" y="111430"/>
                    </a:lnTo>
                    <a:lnTo>
                      <a:pt x="1135546" y="112203"/>
                    </a:lnTo>
                    <a:lnTo>
                      <a:pt x="1138569" y="112982"/>
                    </a:lnTo>
                    <a:lnTo>
                      <a:pt x="1141579" y="113765"/>
                    </a:lnTo>
                    <a:lnTo>
                      <a:pt x="1144602" y="114555"/>
                    </a:lnTo>
                    <a:lnTo>
                      <a:pt x="1147624" y="115352"/>
                    </a:lnTo>
                    <a:lnTo>
                      <a:pt x="1150647" y="116153"/>
                    </a:lnTo>
                    <a:lnTo>
                      <a:pt x="1153657" y="116959"/>
                    </a:lnTo>
                    <a:lnTo>
                      <a:pt x="1156679" y="117771"/>
                    </a:lnTo>
                    <a:lnTo>
                      <a:pt x="1159702" y="118586"/>
                    </a:lnTo>
                    <a:lnTo>
                      <a:pt x="1162724" y="119310"/>
                    </a:lnTo>
                    <a:lnTo>
                      <a:pt x="1165747" y="119940"/>
                    </a:lnTo>
                    <a:lnTo>
                      <a:pt x="1168770" y="120574"/>
                    </a:lnTo>
                    <a:lnTo>
                      <a:pt x="1171780" y="121213"/>
                    </a:lnTo>
                    <a:lnTo>
                      <a:pt x="1174802" y="121854"/>
                    </a:lnTo>
                    <a:lnTo>
                      <a:pt x="1177825" y="122500"/>
                    </a:lnTo>
                    <a:lnTo>
                      <a:pt x="1180847" y="123151"/>
                    </a:lnTo>
                    <a:lnTo>
                      <a:pt x="1183857" y="123803"/>
                    </a:lnTo>
                    <a:lnTo>
                      <a:pt x="1186880" y="124460"/>
                    </a:lnTo>
                    <a:lnTo>
                      <a:pt x="1189902" y="125119"/>
                    </a:lnTo>
                    <a:lnTo>
                      <a:pt x="1192925" y="125694"/>
                    </a:lnTo>
                    <a:lnTo>
                      <a:pt x="1195948" y="126185"/>
                    </a:lnTo>
                    <a:lnTo>
                      <a:pt x="1198970" y="126679"/>
                    </a:lnTo>
                    <a:lnTo>
                      <a:pt x="1201980" y="127174"/>
                    </a:lnTo>
                    <a:lnTo>
                      <a:pt x="1205003" y="127673"/>
                    </a:lnTo>
                    <a:lnTo>
                      <a:pt x="1208025" y="128173"/>
                    </a:lnTo>
                    <a:lnTo>
                      <a:pt x="1211048" y="128676"/>
                    </a:lnTo>
                    <a:lnTo>
                      <a:pt x="1214071" y="129182"/>
                    </a:lnTo>
                    <a:lnTo>
                      <a:pt x="1217080" y="129690"/>
                    </a:lnTo>
                    <a:lnTo>
                      <a:pt x="1220103" y="130199"/>
                    </a:lnTo>
                    <a:lnTo>
                      <a:pt x="1223126" y="130636"/>
                    </a:lnTo>
                    <a:lnTo>
                      <a:pt x="1226148" y="131000"/>
                    </a:lnTo>
                    <a:lnTo>
                      <a:pt x="1229158" y="131366"/>
                    </a:lnTo>
                    <a:lnTo>
                      <a:pt x="1232181" y="131735"/>
                    </a:lnTo>
                    <a:lnTo>
                      <a:pt x="1235203" y="132103"/>
                    </a:lnTo>
                    <a:lnTo>
                      <a:pt x="1238226" y="132474"/>
                    </a:lnTo>
                    <a:lnTo>
                      <a:pt x="1241249" y="132846"/>
                    </a:lnTo>
                    <a:lnTo>
                      <a:pt x="1244271" y="133218"/>
                    </a:lnTo>
                    <a:lnTo>
                      <a:pt x="1247281" y="133593"/>
                    </a:lnTo>
                    <a:lnTo>
                      <a:pt x="1250304" y="133967"/>
                    </a:lnTo>
                    <a:lnTo>
                      <a:pt x="1253326" y="134282"/>
                    </a:lnTo>
                    <a:lnTo>
                      <a:pt x="1256349" y="134535"/>
                    </a:lnTo>
                    <a:lnTo>
                      <a:pt x="1259359" y="134788"/>
                    </a:lnTo>
                    <a:lnTo>
                      <a:pt x="1262381" y="135042"/>
                    </a:lnTo>
                    <a:lnTo>
                      <a:pt x="1265404" y="135297"/>
                    </a:lnTo>
                    <a:lnTo>
                      <a:pt x="1268427" y="135552"/>
                    </a:lnTo>
                    <a:lnTo>
                      <a:pt x="1271449" y="135809"/>
                    </a:lnTo>
                    <a:lnTo>
                      <a:pt x="1274472" y="136065"/>
                    </a:lnTo>
                    <a:lnTo>
                      <a:pt x="1277482" y="136323"/>
                    </a:lnTo>
                    <a:lnTo>
                      <a:pt x="1280504" y="136580"/>
                    </a:lnTo>
                    <a:lnTo>
                      <a:pt x="1283527" y="136788"/>
                    </a:lnTo>
                    <a:lnTo>
                      <a:pt x="1286549" y="136945"/>
                    </a:lnTo>
                    <a:lnTo>
                      <a:pt x="1289572" y="137104"/>
                    </a:lnTo>
                    <a:lnTo>
                      <a:pt x="1292582" y="137263"/>
                    </a:lnTo>
                    <a:lnTo>
                      <a:pt x="1295605" y="137422"/>
                    </a:lnTo>
                    <a:lnTo>
                      <a:pt x="1298627" y="137580"/>
                    </a:lnTo>
                    <a:lnTo>
                      <a:pt x="1301650" y="137740"/>
                    </a:lnTo>
                    <a:lnTo>
                      <a:pt x="1304660" y="137899"/>
                    </a:lnTo>
                    <a:lnTo>
                      <a:pt x="1307682" y="138058"/>
                    </a:lnTo>
                    <a:lnTo>
                      <a:pt x="1310705" y="138218"/>
                    </a:lnTo>
                    <a:lnTo>
                      <a:pt x="1313727" y="138339"/>
                    </a:lnTo>
                    <a:lnTo>
                      <a:pt x="1316750" y="138421"/>
                    </a:lnTo>
                    <a:lnTo>
                      <a:pt x="1319773" y="138430"/>
                    </a:lnTo>
                    <a:lnTo>
                      <a:pt x="1322782" y="138430"/>
                    </a:lnTo>
                    <a:lnTo>
                      <a:pt x="1325805" y="138430"/>
                    </a:lnTo>
                    <a:lnTo>
                      <a:pt x="1328828" y="138430"/>
                    </a:lnTo>
                    <a:lnTo>
                      <a:pt x="1331850" y="138430"/>
                    </a:lnTo>
                    <a:lnTo>
                      <a:pt x="1334860" y="138430"/>
                    </a:lnTo>
                    <a:lnTo>
                      <a:pt x="1337883" y="138430"/>
                    </a:lnTo>
                    <a:lnTo>
                      <a:pt x="1340905" y="138430"/>
                    </a:lnTo>
                    <a:lnTo>
                      <a:pt x="1343928" y="138430"/>
                    </a:lnTo>
                    <a:lnTo>
                      <a:pt x="1346951" y="138430"/>
                    </a:lnTo>
                    <a:lnTo>
                      <a:pt x="1349960" y="138430"/>
                    </a:lnTo>
                    <a:lnTo>
                      <a:pt x="1352983" y="138430"/>
                    </a:lnTo>
                    <a:lnTo>
                      <a:pt x="1356006" y="138430"/>
                    </a:lnTo>
                    <a:lnTo>
                      <a:pt x="1359028" y="138430"/>
                    </a:lnTo>
                    <a:lnTo>
                      <a:pt x="1362051" y="138430"/>
                    </a:lnTo>
                    <a:lnTo>
                      <a:pt x="1365074" y="138430"/>
                    </a:lnTo>
                    <a:lnTo>
                      <a:pt x="1368083" y="138430"/>
                    </a:lnTo>
                    <a:lnTo>
                      <a:pt x="1371106" y="138430"/>
                    </a:lnTo>
                    <a:lnTo>
                      <a:pt x="1374129" y="138430"/>
                    </a:lnTo>
                    <a:lnTo>
                      <a:pt x="1377151" y="138430"/>
                    </a:lnTo>
                    <a:lnTo>
                      <a:pt x="1380161" y="138430"/>
                    </a:lnTo>
                    <a:lnTo>
                      <a:pt x="1383184" y="138430"/>
                    </a:lnTo>
                    <a:lnTo>
                      <a:pt x="1386206" y="138430"/>
                    </a:lnTo>
                    <a:lnTo>
                      <a:pt x="1389229" y="138430"/>
                    </a:lnTo>
                    <a:lnTo>
                      <a:pt x="1392252" y="138430"/>
                    </a:lnTo>
                    <a:lnTo>
                      <a:pt x="1395274" y="138430"/>
                    </a:lnTo>
                    <a:lnTo>
                      <a:pt x="1398284" y="138430"/>
                    </a:lnTo>
                    <a:lnTo>
                      <a:pt x="1401307" y="138430"/>
                    </a:lnTo>
                    <a:lnTo>
                      <a:pt x="1404329" y="138430"/>
                    </a:lnTo>
                    <a:lnTo>
                      <a:pt x="1407352" y="138430"/>
                    </a:lnTo>
                    <a:lnTo>
                      <a:pt x="1410362" y="138430"/>
                    </a:lnTo>
                    <a:lnTo>
                      <a:pt x="1413384" y="138430"/>
                    </a:lnTo>
                    <a:lnTo>
                      <a:pt x="1416407" y="138430"/>
                    </a:lnTo>
                    <a:lnTo>
                      <a:pt x="1419430" y="138430"/>
                    </a:lnTo>
                    <a:lnTo>
                      <a:pt x="1422452" y="138430"/>
                    </a:lnTo>
                    <a:lnTo>
                      <a:pt x="1425462" y="138430"/>
                    </a:lnTo>
                    <a:lnTo>
                      <a:pt x="1428485" y="138430"/>
                    </a:lnTo>
                    <a:lnTo>
                      <a:pt x="1431507" y="138430"/>
                    </a:lnTo>
                    <a:lnTo>
                      <a:pt x="1434530" y="138430"/>
                    </a:lnTo>
                    <a:lnTo>
                      <a:pt x="1437552" y="138430"/>
                    </a:lnTo>
                    <a:lnTo>
                      <a:pt x="1440575" y="138430"/>
                    </a:lnTo>
                    <a:lnTo>
                      <a:pt x="1443585" y="138430"/>
                    </a:lnTo>
                    <a:lnTo>
                      <a:pt x="1446607" y="138430"/>
                    </a:lnTo>
                    <a:lnTo>
                      <a:pt x="1449630" y="138430"/>
                    </a:lnTo>
                    <a:lnTo>
                      <a:pt x="1452653" y="138430"/>
                    </a:lnTo>
                    <a:lnTo>
                      <a:pt x="1455663" y="138430"/>
                    </a:lnTo>
                    <a:lnTo>
                      <a:pt x="1458685" y="138430"/>
                    </a:lnTo>
                    <a:lnTo>
                      <a:pt x="1461708" y="138430"/>
                    </a:lnTo>
                    <a:lnTo>
                      <a:pt x="1464730" y="138430"/>
                    </a:lnTo>
                    <a:lnTo>
                      <a:pt x="1467753" y="138430"/>
                    </a:lnTo>
                    <a:lnTo>
                      <a:pt x="1470763" y="138406"/>
                    </a:lnTo>
                    <a:lnTo>
                      <a:pt x="1473785" y="138368"/>
                    </a:lnTo>
                    <a:lnTo>
                      <a:pt x="1476808" y="138328"/>
                    </a:lnTo>
                    <a:lnTo>
                      <a:pt x="1479831" y="138290"/>
                    </a:lnTo>
                    <a:lnTo>
                      <a:pt x="1482853" y="138251"/>
                    </a:lnTo>
                    <a:lnTo>
                      <a:pt x="1485876" y="138213"/>
                    </a:lnTo>
                    <a:lnTo>
                      <a:pt x="1488886" y="138175"/>
                    </a:lnTo>
                    <a:lnTo>
                      <a:pt x="1491908" y="138135"/>
                    </a:lnTo>
                    <a:lnTo>
                      <a:pt x="1494931" y="138101"/>
                    </a:lnTo>
                    <a:lnTo>
                      <a:pt x="1497954" y="138072"/>
                    </a:lnTo>
                    <a:lnTo>
                      <a:pt x="1500963" y="138041"/>
                    </a:lnTo>
                    <a:lnTo>
                      <a:pt x="1503986" y="138012"/>
                    </a:lnTo>
                    <a:lnTo>
                      <a:pt x="1507009" y="137983"/>
                    </a:lnTo>
                    <a:lnTo>
                      <a:pt x="1507009" y="138430"/>
                    </a:lnTo>
                    <a:lnTo>
                      <a:pt x="1507009" y="138430"/>
                    </a:lnTo>
                    <a:lnTo>
                      <a:pt x="1503986" y="138430"/>
                    </a:lnTo>
                    <a:lnTo>
                      <a:pt x="1500963" y="138430"/>
                    </a:lnTo>
                    <a:lnTo>
                      <a:pt x="1497954" y="138430"/>
                    </a:lnTo>
                    <a:lnTo>
                      <a:pt x="1494931" y="138430"/>
                    </a:lnTo>
                    <a:lnTo>
                      <a:pt x="1491908" y="138430"/>
                    </a:lnTo>
                    <a:lnTo>
                      <a:pt x="1488886" y="138430"/>
                    </a:lnTo>
                    <a:lnTo>
                      <a:pt x="1485876" y="138430"/>
                    </a:lnTo>
                    <a:lnTo>
                      <a:pt x="1482853" y="138430"/>
                    </a:lnTo>
                    <a:lnTo>
                      <a:pt x="1479831" y="138430"/>
                    </a:lnTo>
                    <a:lnTo>
                      <a:pt x="1476808" y="138430"/>
                    </a:lnTo>
                    <a:lnTo>
                      <a:pt x="1473785" y="138430"/>
                    </a:lnTo>
                    <a:lnTo>
                      <a:pt x="1470763" y="138430"/>
                    </a:lnTo>
                    <a:lnTo>
                      <a:pt x="1467753" y="138430"/>
                    </a:lnTo>
                    <a:lnTo>
                      <a:pt x="1464730" y="138430"/>
                    </a:lnTo>
                    <a:lnTo>
                      <a:pt x="1461708" y="138430"/>
                    </a:lnTo>
                    <a:lnTo>
                      <a:pt x="1458685" y="138430"/>
                    </a:lnTo>
                    <a:lnTo>
                      <a:pt x="1455663" y="138430"/>
                    </a:lnTo>
                    <a:lnTo>
                      <a:pt x="1452653" y="138430"/>
                    </a:lnTo>
                    <a:lnTo>
                      <a:pt x="1449630" y="138430"/>
                    </a:lnTo>
                    <a:lnTo>
                      <a:pt x="1446607" y="138430"/>
                    </a:lnTo>
                    <a:lnTo>
                      <a:pt x="1443585" y="138430"/>
                    </a:lnTo>
                    <a:lnTo>
                      <a:pt x="1440575" y="138430"/>
                    </a:lnTo>
                    <a:lnTo>
                      <a:pt x="1437552" y="138430"/>
                    </a:lnTo>
                    <a:lnTo>
                      <a:pt x="1434530" y="138430"/>
                    </a:lnTo>
                    <a:lnTo>
                      <a:pt x="1431507" y="138430"/>
                    </a:lnTo>
                    <a:lnTo>
                      <a:pt x="1428485" y="138430"/>
                    </a:lnTo>
                    <a:lnTo>
                      <a:pt x="1425462" y="138430"/>
                    </a:lnTo>
                    <a:lnTo>
                      <a:pt x="1422452" y="138430"/>
                    </a:lnTo>
                    <a:lnTo>
                      <a:pt x="1419430" y="138430"/>
                    </a:lnTo>
                    <a:lnTo>
                      <a:pt x="1416407" y="138430"/>
                    </a:lnTo>
                    <a:lnTo>
                      <a:pt x="1413384" y="138430"/>
                    </a:lnTo>
                    <a:lnTo>
                      <a:pt x="1410362" y="138430"/>
                    </a:lnTo>
                    <a:lnTo>
                      <a:pt x="1407352" y="138430"/>
                    </a:lnTo>
                    <a:lnTo>
                      <a:pt x="1404329" y="138430"/>
                    </a:lnTo>
                    <a:lnTo>
                      <a:pt x="1401307" y="138430"/>
                    </a:lnTo>
                    <a:lnTo>
                      <a:pt x="1398284" y="138430"/>
                    </a:lnTo>
                    <a:lnTo>
                      <a:pt x="1395274" y="138430"/>
                    </a:lnTo>
                    <a:lnTo>
                      <a:pt x="1392252" y="138430"/>
                    </a:lnTo>
                    <a:lnTo>
                      <a:pt x="1389229" y="138430"/>
                    </a:lnTo>
                    <a:lnTo>
                      <a:pt x="1386206" y="138430"/>
                    </a:lnTo>
                    <a:lnTo>
                      <a:pt x="1383184" y="138430"/>
                    </a:lnTo>
                    <a:lnTo>
                      <a:pt x="1380161" y="138430"/>
                    </a:lnTo>
                    <a:lnTo>
                      <a:pt x="1377151" y="138430"/>
                    </a:lnTo>
                    <a:lnTo>
                      <a:pt x="1374129" y="138430"/>
                    </a:lnTo>
                    <a:lnTo>
                      <a:pt x="1371106" y="138430"/>
                    </a:lnTo>
                    <a:lnTo>
                      <a:pt x="1368083" y="138430"/>
                    </a:lnTo>
                    <a:lnTo>
                      <a:pt x="1365074" y="138430"/>
                    </a:lnTo>
                    <a:lnTo>
                      <a:pt x="1362051" y="138430"/>
                    </a:lnTo>
                    <a:lnTo>
                      <a:pt x="1359028" y="138430"/>
                    </a:lnTo>
                    <a:lnTo>
                      <a:pt x="1356006" y="138430"/>
                    </a:lnTo>
                    <a:lnTo>
                      <a:pt x="1352983" y="138430"/>
                    </a:lnTo>
                    <a:lnTo>
                      <a:pt x="1349960" y="138430"/>
                    </a:lnTo>
                    <a:lnTo>
                      <a:pt x="1346951" y="138430"/>
                    </a:lnTo>
                    <a:lnTo>
                      <a:pt x="1343928" y="138430"/>
                    </a:lnTo>
                    <a:lnTo>
                      <a:pt x="1340905" y="138430"/>
                    </a:lnTo>
                    <a:lnTo>
                      <a:pt x="1337883" y="138430"/>
                    </a:lnTo>
                    <a:lnTo>
                      <a:pt x="1334860" y="138430"/>
                    </a:lnTo>
                    <a:lnTo>
                      <a:pt x="1331850" y="138430"/>
                    </a:lnTo>
                    <a:lnTo>
                      <a:pt x="1328828" y="138430"/>
                    </a:lnTo>
                    <a:lnTo>
                      <a:pt x="1325805" y="138430"/>
                    </a:lnTo>
                    <a:lnTo>
                      <a:pt x="1322782" y="138430"/>
                    </a:lnTo>
                    <a:lnTo>
                      <a:pt x="1319773" y="138430"/>
                    </a:lnTo>
                    <a:lnTo>
                      <a:pt x="1316750" y="138430"/>
                    </a:lnTo>
                    <a:lnTo>
                      <a:pt x="1313727" y="138430"/>
                    </a:lnTo>
                    <a:lnTo>
                      <a:pt x="1310705" y="138430"/>
                    </a:lnTo>
                    <a:lnTo>
                      <a:pt x="1307682" y="138430"/>
                    </a:lnTo>
                    <a:lnTo>
                      <a:pt x="1304660" y="138430"/>
                    </a:lnTo>
                    <a:lnTo>
                      <a:pt x="1301650" y="138430"/>
                    </a:lnTo>
                    <a:lnTo>
                      <a:pt x="1298627" y="138430"/>
                    </a:lnTo>
                    <a:lnTo>
                      <a:pt x="1295605" y="138430"/>
                    </a:lnTo>
                    <a:lnTo>
                      <a:pt x="1292582" y="138430"/>
                    </a:lnTo>
                    <a:lnTo>
                      <a:pt x="1289572" y="138430"/>
                    </a:lnTo>
                    <a:lnTo>
                      <a:pt x="1286549" y="138430"/>
                    </a:lnTo>
                    <a:lnTo>
                      <a:pt x="1283527" y="138430"/>
                    </a:lnTo>
                    <a:lnTo>
                      <a:pt x="1280504" y="138430"/>
                    </a:lnTo>
                    <a:lnTo>
                      <a:pt x="1277482" y="138430"/>
                    </a:lnTo>
                    <a:lnTo>
                      <a:pt x="1274472" y="138430"/>
                    </a:lnTo>
                    <a:lnTo>
                      <a:pt x="1271449" y="138430"/>
                    </a:lnTo>
                    <a:lnTo>
                      <a:pt x="1268427" y="138430"/>
                    </a:lnTo>
                    <a:lnTo>
                      <a:pt x="1265404" y="138430"/>
                    </a:lnTo>
                    <a:lnTo>
                      <a:pt x="1262381" y="138430"/>
                    </a:lnTo>
                    <a:lnTo>
                      <a:pt x="1259359" y="138430"/>
                    </a:lnTo>
                    <a:lnTo>
                      <a:pt x="1256349" y="138430"/>
                    </a:lnTo>
                    <a:lnTo>
                      <a:pt x="1253326" y="138430"/>
                    </a:lnTo>
                    <a:lnTo>
                      <a:pt x="1250304" y="138430"/>
                    </a:lnTo>
                    <a:lnTo>
                      <a:pt x="1247281" y="138430"/>
                    </a:lnTo>
                    <a:lnTo>
                      <a:pt x="1244271" y="138430"/>
                    </a:lnTo>
                    <a:lnTo>
                      <a:pt x="1241249" y="138430"/>
                    </a:lnTo>
                    <a:lnTo>
                      <a:pt x="1238226" y="138430"/>
                    </a:lnTo>
                    <a:lnTo>
                      <a:pt x="1235203" y="138430"/>
                    </a:lnTo>
                    <a:lnTo>
                      <a:pt x="1232181" y="138430"/>
                    </a:lnTo>
                    <a:lnTo>
                      <a:pt x="1229158" y="138430"/>
                    </a:lnTo>
                    <a:lnTo>
                      <a:pt x="1226148" y="138430"/>
                    </a:lnTo>
                    <a:lnTo>
                      <a:pt x="1223126" y="138430"/>
                    </a:lnTo>
                    <a:lnTo>
                      <a:pt x="1220103" y="138430"/>
                    </a:lnTo>
                    <a:lnTo>
                      <a:pt x="1217080" y="138430"/>
                    </a:lnTo>
                    <a:lnTo>
                      <a:pt x="1214071" y="138430"/>
                    </a:lnTo>
                    <a:lnTo>
                      <a:pt x="1211048" y="138430"/>
                    </a:lnTo>
                    <a:lnTo>
                      <a:pt x="1208025" y="138430"/>
                    </a:lnTo>
                    <a:lnTo>
                      <a:pt x="1205003" y="138430"/>
                    </a:lnTo>
                    <a:lnTo>
                      <a:pt x="1201980" y="138430"/>
                    </a:lnTo>
                    <a:lnTo>
                      <a:pt x="1198970" y="138430"/>
                    </a:lnTo>
                    <a:lnTo>
                      <a:pt x="1195948" y="138430"/>
                    </a:lnTo>
                    <a:lnTo>
                      <a:pt x="1192925" y="138430"/>
                    </a:lnTo>
                    <a:lnTo>
                      <a:pt x="1189902" y="138430"/>
                    </a:lnTo>
                    <a:lnTo>
                      <a:pt x="1186880" y="138430"/>
                    </a:lnTo>
                    <a:lnTo>
                      <a:pt x="1183857" y="138430"/>
                    </a:lnTo>
                    <a:lnTo>
                      <a:pt x="1180847" y="138430"/>
                    </a:lnTo>
                    <a:lnTo>
                      <a:pt x="1177825" y="138430"/>
                    </a:lnTo>
                    <a:lnTo>
                      <a:pt x="1174802" y="138430"/>
                    </a:lnTo>
                    <a:lnTo>
                      <a:pt x="1171780" y="138430"/>
                    </a:lnTo>
                    <a:lnTo>
                      <a:pt x="1168770" y="138430"/>
                    </a:lnTo>
                    <a:lnTo>
                      <a:pt x="1165747" y="138430"/>
                    </a:lnTo>
                    <a:lnTo>
                      <a:pt x="1162724" y="138430"/>
                    </a:lnTo>
                    <a:lnTo>
                      <a:pt x="1159702" y="138430"/>
                    </a:lnTo>
                    <a:lnTo>
                      <a:pt x="1156679" y="138430"/>
                    </a:lnTo>
                    <a:lnTo>
                      <a:pt x="1153657" y="138430"/>
                    </a:lnTo>
                    <a:lnTo>
                      <a:pt x="1150647" y="138430"/>
                    </a:lnTo>
                    <a:lnTo>
                      <a:pt x="1147624" y="138430"/>
                    </a:lnTo>
                    <a:lnTo>
                      <a:pt x="1144602" y="138430"/>
                    </a:lnTo>
                    <a:lnTo>
                      <a:pt x="1141579" y="138430"/>
                    </a:lnTo>
                    <a:lnTo>
                      <a:pt x="1138569" y="138430"/>
                    </a:lnTo>
                    <a:lnTo>
                      <a:pt x="1135546" y="138430"/>
                    </a:lnTo>
                    <a:lnTo>
                      <a:pt x="1132524" y="138430"/>
                    </a:lnTo>
                    <a:lnTo>
                      <a:pt x="1129501" y="138430"/>
                    </a:lnTo>
                    <a:lnTo>
                      <a:pt x="1126479" y="138430"/>
                    </a:lnTo>
                    <a:lnTo>
                      <a:pt x="1123469" y="138430"/>
                    </a:lnTo>
                    <a:lnTo>
                      <a:pt x="1120446" y="138430"/>
                    </a:lnTo>
                    <a:lnTo>
                      <a:pt x="1117424" y="138430"/>
                    </a:lnTo>
                    <a:lnTo>
                      <a:pt x="1114401" y="138430"/>
                    </a:lnTo>
                    <a:lnTo>
                      <a:pt x="1111378" y="138430"/>
                    </a:lnTo>
                    <a:lnTo>
                      <a:pt x="1108356" y="138430"/>
                    </a:lnTo>
                    <a:lnTo>
                      <a:pt x="1105346" y="138430"/>
                    </a:lnTo>
                    <a:lnTo>
                      <a:pt x="1102323" y="138430"/>
                    </a:lnTo>
                    <a:lnTo>
                      <a:pt x="1099301" y="138430"/>
                    </a:lnTo>
                    <a:lnTo>
                      <a:pt x="1096278" y="138430"/>
                    </a:lnTo>
                    <a:lnTo>
                      <a:pt x="1093268" y="138430"/>
                    </a:lnTo>
                    <a:lnTo>
                      <a:pt x="1090246" y="138430"/>
                    </a:lnTo>
                    <a:lnTo>
                      <a:pt x="1087223" y="138430"/>
                    </a:lnTo>
                    <a:lnTo>
                      <a:pt x="1084202" y="138430"/>
                    </a:lnTo>
                    <a:lnTo>
                      <a:pt x="1081182" y="138430"/>
                    </a:lnTo>
                    <a:lnTo>
                      <a:pt x="1078161" y="138430"/>
                    </a:lnTo>
                    <a:lnTo>
                      <a:pt x="1075141" y="138430"/>
                    </a:lnTo>
                    <a:lnTo>
                      <a:pt x="1072121" y="138430"/>
                    </a:lnTo>
                    <a:lnTo>
                      <a:pt x="1069101" y="138430"/>
                    </a:lnTo>
                    <a:lnTo>
                      <a:pt x="1066081" y="138430"/>
                    </a:lnTo>
                    <a:lnTo>
                      <a:pt x="1063061" y="138430"/>
                    </a:lnTo>
                    <a:lnTo>
                      <a:pt x="1060041" y="138430"/>
                    </a:lnTo>
                    <a:lnTo>
                      <a:pt x="1057021" y="138430"/>
                    </a:lnTo>
                    <a:lnTo>
                      <a:pt x="1054001" y="138430"/>
                    </a:lnTo>
                    <a:lnTo>
                      <a:pt x="1050981" y="138430"/>
                    </a:lnTo>
                    <a:lnTo>
                      <a:pt x="1047961" y="138430"/>
                    </a:lnTo>
                    <a:lnTo>
                      <a:pt x="1044941" y="138430"/>
                    </a:lnTo>
                    <a:lnTo>
                      <a:pt x="1041921" y="138430"/>
                    </a:lnTo>
                    <a:lnTo>
                      <a:pt x="1038901" y="138430"/>
                    </a:lnTo>
                    <a:lnTo>
                      <a:pt x="1035881" y="138430"/>
                    </a:lnTo>
                    <a:lnTo>
                      <a:pt x="1032861" y="138430"/>
                    </a:lnTo>
                    <a:lnTo>
                      <a:pt x="1029840" y="138430"/>
                    </a:lnTo>
                    <a:lnTo>
                      <a:pt x="1026820" y="138430"/>
                    </a:lnTo>
                    <a:lnTo>
                      <a:pt x="1023800" y="138430"/>
                    </a:lnTo>
                    <a:lnTo>
                      <a:pt x="1020780" y="138430"/>
                    </a:lnTo>
                    <a:lnTo>
                      <a:pt x="1017760" y="138430"/>
                    </a:lnTo>
                    <a:lnTo>
                      <a:pt x="1014740" y="138430"/>
                    </a:lnTo>
                    <a:lnTo>
                      <a:pt x="1011720" y="138430"/>
                    </a:lnTo>
                    <a:lnTo>
                      <a:pt x="1008700" y="138430"/>
                    </a:lnTo>
                    <a:lnTo>
                      <a:pt x="1005680" y="138430"/>
                    </a:lnTo>
                    <a:lnTo>
                      <a:pt x="1002660" y="138430"/>
                    </a:lnTo>
                    <a:lnTo>
                      <a:pt x="999640" y="138430"/>
                    </a:lnTo>
                    <a:lnTo>
                      <a:pt x="996620" y="138430"/>
                    </a:lnTo>
                    <a:lnTo>
                      <a:pt x="993600" y="138430"/>
                    </a:lnTo>
                    <a:lnTo>
                      <a:pt x="990580" y="138430"/>
                    </a:lnTo>
                    <a:lnTo>
                      <a:pt x="987560" y="138430"/>
                    </a:lnTo>
                    <a:lnTo>
                      <a:pt x="984540" y="138430"/>
                    </a:lnTo>
                    <a:lnTo>
                      <a:pt x="981520" y="138430"/>
                    </a:lnTo>
                    <a:lnTo>
                      <a:pt x="978500" y="138430"/>
                    </a:lnTo>
                    <a:lnTo>
                      <a:pt x="975479" y="138430"/>
                    </a:lnTo>
                    <a:lnTo>
                      <a:pt x="972459" y="138430"/>
                    </a:lnTo>
                    <a:lnTo>
                      <a:pt x="969439" y="138430"/>
                    </a:lnTo>
                    <a:lnTo>
                      <a:pt x="966419" y="138430"/>
                    </a:lnTo>
                    <a:lnTo>
                      <a:pt x="963399" y="138430"/>
                    </a:lnTo>
                    <a:lnTo>
                      <a:pt x="960379" y="138430"/>
                    </a:lnTo>
                    <a:lnTo>
                      <a:pt x="957359" y="138430"/>
                    </a:lnTo>
                    <a:lnTo>
                      <a:pt x="954339" y="138430"/>
                    </a:lnTo>
                    <a:lnTo>
                      <a:pt x="951319" y="138430"/>
                    </a:lnTo>
                    <a:lnTo>
                      <a:pt x="948299" y="138430"/>
                    </a:lnTo>
                    <a:lnTo>
                      <a:pt x="945279" y="138430"/>
                    </a:lnTo>
                    <a:lnTo>
                      <a:pt x="942259" y="138430"/>
                    </a:lnTo>
                    <a:lnTo>
                      <a:pt x="939239" y="138430"/>
                    </a:lnTo>
                    <a:lnTo>
                      <a:pt x="936219" y="138430"/>
                    </a:lnTo>
                    <a:lnTo>
                      <a:pt x="933199" y="138430"/>
                    </a:lnTo>
                    <a:lnTo>
                      <a:pt x="930179" y="138430"/>
                    </a:lnTo>
                    <a:lnTo>
                      <a:pt x="927158" y="138430"/>
                    </a:lnTo>
                    <a:lnTo>
                      <a:pt x="924138" y="138430"/>
                    </a:lnTo>
                    <a:lnTo>
                      <a:pt x="921118" y="138430"/>
                    </a:lnTo>
                    <a:lnTo>
                      <a:pt x="918098" y="138430"/>
                    </a:lnTo>
                    <a:lnTo>
                      <a:pt x="915078" y="138430"/>
                    </a:lnTo>
                    <a:lnTo>
                      <a:pt x="912058" y="138430"/>
                    </a:lnTo>
                    <a:lnTo>
                      <a:pt x="909038" y="138430"/>
                    </a:lnTo>
                    <a:lnTo>
                      <a:pt x="906018" y="138430"/>
                    </a:lnTo>
                    <a:lnTo>
                      <a:pt x="902998" y="138430"/>
                    </a:lnTo>
                    <a:lnTo>
                      <a:pt x="899978" y="138430"/>
                    </a:lnTo>
                    <a:lnTo>
                      <a:pt x="896958" y="138430"/>
                    </a:lnTo>
                    <a:lnTo>
                      <a:pt x="893938" y="138430"/>
                    </a:lnTo>
                    <a:lnTo>
                      <a:pt x="890918" y="138430"/>
                    </a:lnTo>
                    <a:lnTo>
                      <a:pt x="887898" y="138430"/>
                    </a:lnTo>
                    <a:lnTo>
                      <a:pt x="884878" y="138430"/>
                    </a:lnTo>
                    <a:lnTo>
                      <a:pt x="881858" y="138430"/>
                    </a:lnTo>
                    <a:lnTo>
                      <a:pt x="878837" y="138430"/>
                    </a:lnTo>
                    <a:lnTo>
                      <a:pt x="875817" y="138430"/>
                    </a:lnTo>
                    <a:lnTo>
                      <a:pt x="872797" y="138430"/>
                    </a:lnTo>
                    <a:lnTo>
                      <a:pt x="869777" y="138430"/>
                    </a:lnTo>
                    <a:lnTo>
                      <a:pt x="866757" y="138430"/>
                    </a:lnTo>
                    <a:lnTo>
                      <a:pt x="863737" y="138430"/>
                    </a:lnTo>
                    <a:lnTo>
                      <a:pt x="860717" y="138430"/>
                    </a:lnTo>
                    <a:lnTo>
                      <a:pt x="857697" y="138430"/>
                    </a:lnTo>
                    <a:lnTo>
                      <a:pt x="854677" y="138430"/>
                    </a:lnTo>
                    <a:lnTo>
                      <a:pt x="851657" y="138430"/>
                    </a:lnTo>
                    <a:lnTo>
                      <a:pt x="848637" y="138430"/>
                    </a:lnTo>
                    <a:lnTo>
                      <a:pt x="845617" y="138430"/>
                    </a:lnTo>
                    <a:lnTo>
                      <a:pt x="842597" y="138430"/>
                    </a:lnTo>
                    <a:lnTo>
                      <a:pt x="839577" y="138430"/>
                    </a:lnTo>
                    <a:lnTo>
                      <a:pt x="836557" y="138430"/>
                    </a:lnTo>
                    <a:lnTo>
                      <a:pt x="833537" y="138430"/>
                    </a:lnTo>
                    <a:lnTo>
                      <a:pt x="830517" y="138430"/>
                    </a:lnTo>
                    <a:lnTo>
                      <a:pt x="827497" y="138430"/>
                    </a:lnTo>
                    <a:lnTo>
                      <a:pt x="824476" y="138430"/>
                    </a:lnTo>
                    <a:lnTo>
                      <a:pt x="821456" y="138430"/>
                    </a:lnTo>
                    <a:lnTo>
                      <a:pt x="818436" y="138430"/>
                    </a:lnTo>
                    <a:lnTo>
                      <a:pt x="815416" y="138430"/>
                    </a:lnTo>
                    <a:lnTo>
                      <a:pt x="812396" y="138430"/>
                    </a:lnTo>
                    <a:lnTo>
                      <a:pt x="809376" y="138430"/>
                    </a:lnTo>
                    <a:lnTo>
                      <a:pt x="806356" y="138430"/>
                    </a:lnTo>
                    <a:lnTo>
                      <a:pt x="803336" y="138430"/>
                    </a:lnTo>
                    <a:lnTo>
                      <a:pt x="800316" y="138430"/>
                    </a:lnTo>
                    <a:lnTo>
                      <a:pt x="797296" y="138430"/>
                    </a:lnTo>
                    <a:lnTo>
                      <a:pt x="794276" y="138430"/>
                    </a:lnTo>
                    <a:lnTo>
                      <a:pt x="791256" y="138430"/>
                    </a:lnTo>
                    <a:lnTo>
                      <a:pt x="788236" y="138430"/>
                    </a:lnTo>
                    <a:lnTo>
                      <a:pt x="785216" y="138430"/>
                    </a:lnTo>
                    <a:lnTo>
                      <a:pt x="782196" y="138430"/>
                    </a:lnTo>
                    <a:lnTo>
                      <a:pt x="779176" y="138430"/>
                    </a:lnTo>
                    <a:lnTo>
                      <a:pt x="776155" y="138430"/>
                    </a:lnTo>
                    <a:lnTo>
                      <a:pt x="773135" y="138430"/>
                    </a:lnTo>
                    <a:lnTo>
                      <a:pt x="770115" y="138430"/>
                    </a:lnTo>
                    <a:lnTo>
                      <a:pt x="767095" y="138430"/>
                    </a:lnTo>
                    <a:lnTo>
                      <a:pt x="764075" y="138430"/>
                    </a:lnTo>
                    <a:lnTo>
                      <a:pt x="761055" y="138430"/>
                    </a:lnTo>
                    <a:lnTo>
                      <a:pt x="758035" y="138430"/>
                    </a:lnTo>
                    <a:lnTo>
                      <a:pt x="755015" y="138430"/>
                    </a:lnTo>
                    <a:lnTo>
                      <a:pt x="751995" y="138430"/>
                    </a:lnTo>
                    <a:lnTo>
                      <a:pt x="748975" y="138430"/>
                    </a:lnTo>
                    <a:lnTo>
                      <a:pt x="745955" y="138430"/>
                    </a:lnTo>
                    <a:lnTo>
                      <a:pt x="742935" y="138430"/>
                    </a:lnTo>
                    <a:lnTo>
                      <a:pt x="739915" y="138430"/>
                    </a:lnTo>
                    <a:lnTo>
                      <a:pt x="736895" y="138430"/>
                    </a:lnTo>
                    <a:lnTo>
                      <a:pt x="733875" y="138430"/>
                    </a:lnTo>
                    <a:lnTo>
                      <a:pt x="730855" y="138430"/>
                    </a:lnTo>
                    <a:lnTo>
                      <a:pt x="727834" y="138430"/>
                    </a:lnTo>
                    <a:lnTo>
                      <a:pt x="724814" y="138430"/>
                    </a:lnTo>
                    <a:lnTo>
                      <a:pt x="721794" y="138430"/>
                    </a:lnTo>
                    <a:lnTo>
                      <a:pt x="718774" y="138430"/>
                    </a:lnTo>
                    <a:lnTo>
                      <a:pt x="715754" y="138430"/>
                    </a:lnTo>
                    <a:lnTo>
                      <a:pt x="712734" y="138430"/>
                    </a:lnTo>
                    <a:lnTo>
                      <a:pt x="709714" y="138430"/>
                    </a:lnTo>
                    <a:lnTo>
                      <a:pt x="706694" y="138430"/>
                    </a:lnTo>
                    <a:lnTo>
                      <a:pt x="703674" y="138430"/>
                    </a:lnTo>
                    <a:lnTo>
                      <a:pt x="700654" y="138430"/>
                    </a:lnTo>
                    <a:lnTo>
                      <a:pt x="697634" y="138430"/>
                    </a:lnTo>
                    <a:lnTo>
                      <a:pt x="694614" y="138430"/>
                    </a:lnTo>
                    <a:lnTo>
                      <a:pt x="691594" y="138430"/>
                    </a:lnTo>
                    <a:lnTo>
                      <a:pt x="688574" y="138430"/>
                    </a:lnTo>
                    <a:lnTo>
                      <a:pt x="685554" y="138430"/>
                    </a:lnTo>
                    <a:lnTo>
                      <a:pt x="682534" y="138430"/>
                    </a:lnTo>
                    <a:lnTo>
                      <a:pt x="679513" y="138430"/>
                    </a:lnTo>
                    <a:lnTo>
                      <a:pt x="676493" y="138430"/>
                    </a:lnTo>
                    <a:lnTo>
                      <a:pt x="673473" y="138430"/>
                    </a:lnTo>
                    <a:lnTo>
                      <a:pt x="670453" y="138430"/>
                    </a:lnTo>
                    <a:lnTo>
                      <a:pt x="667433" y="138430"/>
                    </a:lnTo>
                    <a:lnTo>
                      <a:pt x="664413" y="138430"/>
                    </a:lnTo>
                    <a:lnTo>
                      <a:pt x="661393" y="138430"/>
                    </a:lnTo>
                    <a:lnTo>
                      <a:pt x="658373" y="138430"/>
                    </a:lnTo>
                    <a:lnTo>
                      <a:pt x="655353" y="138430"/>
                    </a:lnTo>
                    <a:lnTo>
                      <a:pt x="652333" y="138430"/>
                    </a:lnTo>
                    <a:lnTo>
                      <a:pt x="649313" y="138430"/>
                    </a:lnTo>
                    <a:lnTo>
                      <a:pt x="646293" y="138430"/>
                    </a:lnTo>
                    <a:lnTo>
                      <a:pt x="643273" y="138430"/>
                    </a:lnTo>
                    <a:lnTo>
                      <a:pt x="640253" y="138430"/>
                    </a:lnTo>
                    <a:lnTo>
                      <a:pt x="637233" y="138430"/>
                    </a:lnTo>
                    <a:lnTo>
                      <a:pt x="634213" y="138430"/>
                    </a:lnTo>
                    <a:lnTo>
                      <a:pt x="631193" y="138430"/>
                    </a:lnTo>
                    <a:lnTo>
                      <a:pt x="628173" y="138430"/>
                    </a:lnTo>
                    <a:lnTo>
                      <a:pt x="625152" y="138430"/>
                    </a:lnTo>
                    <a:lnTo>
                      <a:pt x="622132" y="138430"/>
                    </a:lnTo>
                    <a:lnTo>
                      <a:pt x="619112" y="138430"/>
                    </a:lnTo>
                    <a:lnTo>
                      <a:pt x="616092" y="138430"/>
                    </a:lnTo>
                    <a:lnTo>
                      <a:pt x="613072" y="138430"/>
                    </a:lnTo>
                    <a:lnTo>
                      <a:pt x="610052" y="138430"/>
                    </a:lnTo>
                    <a:lnTo>
                      <a:pt x="607032" y="138430"/>
                    </a:lnTo>
                    <a:lnTo>
                      <a:pt x="604012" y="138430"/>
                    </a:lnTo>
                    <a:lnTo>
                      <a:pt x="600992" y="138430"/>
                    </a:lnTo>
                    <a:lnTo>
                      <a:pt x="597972" y="138430"/>
                    </a:lnTo>
                    <a:lnTo>
                      <a:pt x="594952" y="138430"/>
                    </a:lnTo>
                    <a:lnTo>
                      <a:pt x="591932" y="138430"/>
                    </a:lnTo>
                    <a:lnTo>
                      <a:pt x="588912" y="138430"/>
                    </a:lnTo>
                    <a:lnTo>
                      <a:pt x="585892" y="138430"/>
                    </a:lnTo>
                    <a:lnTo>
                      <a:pt x="582872" y="138430"/>
                    </a:lnTo>
                    <a:lnTo>
                      <a:pt x="579852" y="138430"/>
                    </a:lnTo>
                    <a:lnTo>
                      <a:pt x="576831" y="138430"/>
                    </a:lnTo>
                    <a:lnTo>
                      <a:pt x="573811" y="138430"/>
                    </a:lnTo>
                    <a:lnTo>
                      <a:pt x="570791" y="138430"/>
                    </a:lnTo>
                    <a:lnTo>
                      <a:pt x="567771" y="138430"/>
                    </a:lnTo>
                    <a:lnTo>
                      <a:pt x="564751" y="138430"/>
                    </a:lnTo>
                    <a:lnTo>
                      <a:pt x="561731" y="138430"/>
                    </a:lnTo>
                    <a:lnTo>
                      <a:pt x="558711" y="138430"/>
                    </a:lnTo>
                    <a:lnTo>
                      <a:pt x="555691" y="138430"/>
                    </a:lnTo>
                    <a:lnTo>
                      <a:pt x="552671" y="138430"/>
                    </a:lnTo>
                    <a:lnTo>
                      <a:pt x="549651" y="138430"/>
                    </a:lnTo>
                    <a:lnTo>
                      <a:pt x="546631" y="138430"/>
                    </a:lnTo>
                    <a:lnTo>
                      <a:pt x="543611" y="138430"/>
                    </a:lnTo>
                    <a:lnTo>
                      <a:pt x="540591" y="138430"/>
                    </a:lnTo>
                    <a:lnTo>
                      <a:pt x="537571" y="138430"/>
                    </a:lnTo>
                    <a:lnTo>
                      <a:pt x="534551" y="138430"/>
                    </a:lnTo>
                    <a:lnTo>
                      <a:pt x="531531" y="138430"/>
                    </a:lnTo>
                    <a:lnTo>
                      <a:pt x="528511" y="138430"/>
                    </a:lnTo>
                    <a:lnTo>
                      <a:pt x="525490" y="138430"/>
                    </a:lnTo>
                    <a:lnTo>
                      <a:pt x="522470" y="138430"/>
                    </a:lnTo>
                    <a:lnTo>
                      <a:pt x="519450" y="138430"/>
                    </a:lnTo>
                    <a:lnTo>
                      <a:pt x="516430" y="138430"/>
                    </a:lnTo>
                    <a:lnTo>
                      <a:pt x="513410" y="138430"/>
                    </a:lnTo>
                    <a:lnTo>
                      <a:pt x="510390" y="138430"/>
                    </a:lnTo>
                    <a:lnTo>
                      <a:pt x="507370" y="138430"/>
                    </a:lnTo>
                    <a:lnTo>
                      <a:pt x="504350" y="138430"/>
                    </a:lnTo>
                    <a:lnTo>
                      <a:pt x="501330" y="138430"/>
                    </a:lnTo>
                    <a:lnTo>
                      <a:pt x="498310" y="138430"/>
                    </a:lnTo>
                    <a:lnTo>
                      <a:pt x="495290" y="138430"/>
                    </a:lnTo>
                    <a:lnTo>
                      <a:pt x="492270" y="138430"/>
                    </a:lnTo>
                    <a:lnTo>
                      <a:pt x="489250" y="138430"/>
                    </a:lnTo>
                    <a:lnTo>
                      <a:pt x="486230" y="138430"/>
                    </a:lnTo>
                    <a:lnTo>
                      <a:pt x="483210" y="138430"/>
                    </a:lnTo>
                    <a:lnTo>
                      <a:pt x="480190" y="138430"/>
                    </a:lnTo>
                    <a:lnTo>
                      <a:pt x="477169" y="138430"/>
                    </a:lnTo>
                    <a:lnTo>
                      <a:pt x="474149" y="138430"/>
                    </a:lnTo>
                    <a:lnTo>
                      <a:pt x="471129" y="138430"/>
                    </a:lnTo>
                    <a:lnTo>
                      <a:pt x="468109" y="138430"/>
                    </a:lnTo>
                    <a:lnTo>
                      <a:pt x="465089" y="138430"/>
                    </a:lnTo>
                    <a:lnTo>
                      <a:pt x="462069" y="138430"/>
                    </a:lnTo>
                    <a:lnTo>
                      <a:pt x="459049" y="138430"/>
                    </a:lnTo>
                    <a:lnTo>
                      <a:pt x="456029" y="138430"/>
                    </a:lnTo>
                    <a:lnTo>
                      <a:pt x="453009" y="138430"/>
                    </a:lnTo>
                    <a:lnTo>
                      <a:pt x="449989" y="138430"/>
                    </a:lnTo>
                    <a:lnTo>
                      <a:pt x="446969" y="138430"/>
                    </a:lnTo>
                    <a:lnTo>
                      <a:pt x="443949" y="138430"/>
                    </a:lnTo>
                    <a:lnTo>
                      <a:pt x="440929" y="138430"/>
                    </a:lnTo>
                    <a:lnTo>
                      <a:pt x="437909" y="138430"/>
                    </a:lnTo>
                    <a:lnTo>
                      <a:pt x="434889" y="138430"/>
                    </a:lnTo>
                    <a:lnTo>
                      <a:pt x="431869" y="138430"/>
                    </a:lnTo>
                    <a:lnTo>
                      <a:pt x="428849" y="138430"/>
                    </a:lnTo>
                    <a:lnTo>
                      <a:pt x="425828" y="138430"/>
                    </a:lnTo>
                    <a:lnTo>
                      <a:pt x="422808" y="138430"/>
                    </a:lnTo>
                    <a:lnTo>
                      <a:pt x="419788" y="138430"/>
                    </a:lnTo>
                    <a:lnTo>
                      <a:pt x="416768" y="138430"/>
                    </a:lnTo>
                    <a:lnTo>
                      <a:pt x="413748" y="138430"/>
                    </a:lnTo>
                    <a:lnTo>
                      <a:pt x="410728" y="138430"/>
                    </a:lnTo>
                    <a:lnTo>
                      <a:pt x="407708" y="138430"/>
                    </a:lnTo>
                    <a:lnTo>
                      <a:pt x="404688" y="138430"/>
                    </a:lnTo>
                    <a:lnTo>
                      <a:pt x="401668" y="138430"/>
                    </a:lnTo>
                    <a:lnTo>
                      <a:pt x="398648" y="138430"/>
                    </a:lnTo>
                    <a:lnTo>
                      <a:pt x="395628" y="138430"/>
                    </a:lnTo>
                    <a:lnTo>
                      <a:pt x="392608" y="138430"/>
                    </a:lnTo>
                    <a:lnTo>
                      <a:pt x="389588" y="138430"/>
                    </a:lnTo>
                    <a:lnTo>
                      <a:pt x="386568" y="138430"/>
                    </a:lnTo>
                    <a:lnTo>
                      <a:pt x="383548" y="138430"/>
                    </a:lnTo>
                    <a:lnTo>
                      <a:pt x="380528" y="138430"/>
                    </a:lnTo>
                    <a:lnTo>
                      <a:pt x="377508" y="138430"/>
                    </a:lnTo>
                    <a:lnTo>
                      <a:pt x="374487" y="138430"/>
                    </a:lnTo>
                    <a:lnTo>
                      <a:pt x="371467" y="138430"/>
                    </a:lnTo>
                    <a:lnTo>
                      <a:pt x="368447" y="138430"/>
                    </a:lnTo>
                    <a:lnTo>
                      <a:pt x="365427" y="138430"/>
                    </a:lnTo>
                    <a:lnTo>
                      <a:pt x="362407" y="138430"/>
                    </a:lnTo>
                    <a:lnTo>
                      <a:pt x="359387" y="138430"/>
                    </a:lnTo>
                    <a:lnTo>
                      <a:pt x="356367" y="138430"/>
                    </a:lnTo>
                    <a:lnTo>
                      <a:pt x="353347" y="138430"/>
                    </a:lnTo>
                    <a:lnTo>
                      <a:pt x="350327" y="138430"/>
                    </a:lnTo>
                    <a:lnTo>
                      <a:pt x="347307" y="138430"/>
                    </a:lnTo>
                    <a:lnTo>
                      <a:pt x="344287" y="138430"/>
                    </a:lnTo>
                    <a:lnTo>
                      <a:pt x="341267" y="138430"/>
                    </a:lnTo>
                    <a:lnTo>
                      <a:pt x="338247" y="138430"/>
                    </a:lnTo>
                    <a:lnTo>
                      <a:pt x="335227" y="138430"/>
                    </a:lnTo>
                    <a:lnTo>
                      <a:pt x="332207" y="138430"/>
                    </a:lnTo>
                    <a:lnTo>
                      <a:pt x="329187" y="138430"/>
                    </a:lnTo>
                    <a:lnTo>
                      <a:pt x="326166" y="138430"/>
                    </a:lnTo>
                    <a:lnTo>
                      <a:pt x="323146" y="138430"/>
                    </a:lnTo>
                    <a:lnTo>
                      <a:pt x="320126" y="138430"/>
                    </a:lnTo>
                    <a:lnTo>
                      <a:pt x="317106" y="138430"/>
                    </a:lnTo>
                    <a:lnTo>
                      <a:pt x="314086" y="138430"/>
                    </a:lnTo>
                    <a:lnTo>
                      <a:pt x="311066" y="138430"/>
                    </a:lnTo>
                    <a:lnTo>
                      <a:pt x="308046" y="138430"/>
                    </a:lnTo>
                    <a:lnTo>
                      <a:pt x="305026" y="138430"/>
                    </a:lnTo>
                    <a:lnTo>
                      <a:pt x="302006" y="138430"/>
                    </a:lnTo>
                    <a:lnTo>
                      <a:pt x="298986" y="138430"/>
                    </a:lnTo>
                    <a:lnTo>
                      <a:pt x="295966" y="138430"/>
                    </a:lnTo>
                    <a:lnTo>
                      <a:pt x="292946" y="138430"/>
                    </a:lnTo>
                    <a:lnTo>
                      <a:pt x="289926" y="138430"/>
                    </a:lnTo>
                    <a:lnTo>
                      <a:pt x="286906" y="138430"/>
                    </a:lnTo>
                    <a:lnTo>
                      <a:pt x="283886" y="138430"/>
                    </a:lnTo>
                    <a:lnTo>
                      <a:pt x="280866" y="138430"/>
                    </a:lnTo>
                    <a:lnTo>
                      <a:pt x="277846" y="138430"/>
                    </a:lnTo>
                    <a:lnTo>
                      <a:pt x="274825" y="138430"/>
                    </a:lnTo>
                    <a:lnTo>
                      <a:pt x="271805" y="138430"/>
                    </a:lnTo>
                    <a:lnTo>
                      <a:pt x="268785" y="138430"/>
                    </a:lnTo>
                    <a:lnTo>
                      <a:pt x="265765" y="138430"/>
                    </a:lnTo>
                    <a:lnTo>
                      <a:pt x="262745" y="138430"/>
                    </a:lnTo>
                    <a:lnTo>
                      <a:pt x="259725" y="138430"/>
                    </a:lnTo>
                    <a:lnTo>
                      <a:pt x="256705" y="138430"/>
                    </a:lnTo>
                    <a:lnTo>
                      <a:pt x="253685" y="138430"/>
                    </a:lnTo>
                    <a:lnTo>
                      <a:pt x="250665" y="138430"/>
                    </a:lnTo>
                    <a:lnTo>
                      <a:pt x="247645" y="138430"/>
                    </a:lnTo>
                    <a:lnTo>
                      <a:pt x="244625" y="138430"/>
                    </a:lnTo>
                    <a:lnTo>
                      <a:pt x="241605" y="138430"/>
                    </a:lnTo>
                    <a:lnTo>
                      <a:pt x="238585" y="138430"/>
                    </a:lnTo>
                    <a:lnTo>
                      <a:pt x="235565" y="138430"/>
                    </a:lnTo>
                    <a:lnTo>
                      <a:pt x="232545" y="138430"/>
                    </a:lnTo>
                    <a:lnTo>
                      <a:pt x="229525" y="138430"/>
                    </a:lnTo>
                    <a:lnTo>
                      <a:pt x="226504" y="138430"/>
                    </a:lnTo>
                    <a:lnTo>
                      <a:pt x="223484" y="138430"/>
                    </a:lnTo>
                    <a:lnTo>
                      <a:pt x="220464" y="138430"/>
                    </a:lnTo>
                    <a:lnTo>
                      <a:pt x="217444" y="138430"/>
                    </a:lnTo>
                    <a:lnTo>
                      <a:pt x="214424" y="138430"/>
                    </a:lnTo>
                    <a:lnTo>
                      <a:pt x="211404" y="138430"/>
                    </a:lnTo>
                    <a:lnTo>
                      <a:pt x="208384" y="138430"/>
                    </a:lnTo>
                    <a:lnTo>
                      <a:pt x="205364" y="138430"/>
                    </a:lnTo>
                    <a:lnTo>
                      <a:pt x="202344" y="138430"/>
                    </a:lnTo>
                    <a:lnTo>
                      <a:pt x="199324" y="138430"/>
                    </a:lnTo>
                    <a:lnTo>
                      <a:pt x="196304" y="138430"/>
                    </a:lnTo>
                    <a:lnTo>
                      <a:pt x="193284" y="138430"/>
                    </a:lnTo>
                    <a:lnTo>
                      <a:pt x="190264" y="138430"/>
                    </a:lnTo>
                    <a:lnTo>
                      <a:pt x="187244" y="138430"/>
                    </a:lnTo>
                    <a:lnTo>
                      <a:pt x="184224" y="138430"/>
                    </a:lnTo>
                    <a:lnTo>
                      <a:pt x="181204" y="138430"/>
                    </a:lnTo>
                    <a:lnTo>
                      <a:pt x="178184" y="138430"/>
                    </a:lnTo>
                    <a:lnTo>
                      <a:pt x="175163" y="138430"/>
                    </a:lnTo>
                    <a:lnTo>
                      <a:pt x="172143" y="138430"/>
                    </a:lnTo>
                    <a:lnTo>
                      <a:pt x="169123" y="138430"/>
                    </a:lnTo>
                    <a:lnTo>
                      <a:pt x="166103" y="138430"/>
                    </a:lnTo>
                    <a:lnTo>
                      <a:pt x="163083" y="138430"/>
                    </a:lnTo>
                    <a:lnTo>
                      <a:pt x="160063" y="138430"/>
                    </a:lnTo>
                    <a:lnTo>
                      <a:pt x="157043" y="138430"/>
                    </a:lnTo>
                    <a:lnTo>
                      <a:pt x="154023" y="138430"/>
                    </a:lnTo>
                    <a:lnTo>
                      <a:pt x="151003" y="138430"/>
                    </a:lnTo>
                    <a:lnTo>
                      <a:pt x="147983" y="138430"/>
                    </a:lnTo>
                    <a:lnTo>
                      <a:pt x="144963" y="138430"/>
                    </a:lnTo>
                    <a:lnTo>
                      <a:pt x="141943" y="138430"/>
                    </a:lnTo>
                    <a:lnTo>
                      <a:pt x="138923" y="138430"/>
                    </a:lnTo>
                    <a:lnTo>
                      <a:pt x="135903" y="138430"/>
                    </a:lnTo>
                    <a:lnTo>
                      <a:pt x="132883" y="138430"/>
                    </a:lnTo>
                    <a:lnTo>
                      <a:pt x="129863" y="138430"/>
                    </a:lnTo>
                    <a:lnTo>
                      <a:pt x="126843" y="138430"/>
                    </a:lnTo>
                    <a:lnTo>
                      <a:pt x="123822" y="138430"/>
                    </a:lnTo>
                    <a:lnTo>
                      <a:pt x="120802" y="138430"/>
                    </a:lnTo>
                    <a:lnTo>
                      <a:pt x="117782" y="138430"/>
                    </a:lnTo>
                    <a:lnTo>
                      <a:pt x="114762" y="138430"/>
                    </a:lnTo>
                    <a:lnTo>
                      <a:pt x="111742" y="138430"/>
                    </a:lnTo>
                    <a:lnTo>
                      <a:pt x="108722" y="138430"/>
                    </a:lnTo>
                    <a:lnTo>
                      <a:pt x="105702" y="138430"/>
                    </a:lnTo>
                    <a:lnTo>
                      <a:pt x="102682" y="138430"/>
                    </a:lnTo>
                    <a:lnTo>
                      <a:pt x="99662" y="138430"/>
                    </a:lnTo>
                    <a:lnTo>
                      <a:pt x="96642" y="138430"/>
                    </a:lnTo>
                    <a:lnTo>
                      <a:pt x="93622" y="138430"/>
                    </a:lnTo>
                    <a:lnTo>
                      <a:pt x="90602" y="138430"/>
                    </a:lnTo>
                    <a:lnTo>
                      <a:pt x="87582" y="138430"/>
                    </a:lnTo>
                    <a:lnTo>
                      <a:pt x="84562" y="138430"/>
                    </a:lnTo>
                    <a:lnTo>
                      <a:pt x="81542" y="138430"/>
                    </a:lnTo>
                    <a:lnTo>
                      <a:pt x="78522" y="138430"/>
                    </a:lnTo>
                    <a:lnTo>
                      <a:pt x="75502" y="138430"/>
                    </a:lnTo>
                    <a:lnTo>
                      <a:pt x="72481" y="138430"/>
                    </a:lnTo>
                    <a:lnTo>
                      <a:pt x="69461" y="138430"/>
                    </a:lnTo>
                    <a:lnTo>
                      <a:pt x="66441" y="138430"/>
                    </a:lnTo>
                    <a:lnTo>
                      <a:pt x="63421" y="138430"/>
                    </a:lnTo>
                    <a:lnTo>
                      <a:pt x="60401" y="138430"/>
                    </a:lnTo>
                    <a:lnTo>
                      <a:pt x="57381" y="138430"/>
                    </a:lnTo>
                    <a:lnTo>
                      <a:pt x="54361" y="138430"/>
                    </a:lnTo>
                    <a:lnTo>
                      <a:pt x="51341" y="138430"/>
                    </a:lnTo>
                    <a:lnTo>
                      <a:pt x="48321" y="138430"/>
                    </a:lnTo>
                    <a:lnTo>
                      <a:pt x="45301" y="138430"/>
                    </a:lnTo>
                    <a:lnTo>
                      <a:pt x="42281" y="138430"/>
                    </a:lnTo>
                    <a:lnTo>
                      <a:pt x="39261" y="138430"/>
                    </a:lnTo>
                    <a:lnTo>
                      <a:pt x="36241" y="138430"/>
                    </a:lnTo>
                    <a:lnTo>
                      <a:pt x="33221" y="138430"/>
                    </a:lnTo>
                    <a:lnTo>
                      <a:pt x="30201" y="138430"/>
                    </a:lnTo>
                    <a:lnTo>
                      <a:pt x="27181" y="138430"/>
                    </a:lnTo>
                    <a:lnTo>
                      <a:pt x="24160" y="138430"/>
                    </a:lnTo>
                    <a:lnTo>
                      <a:pt x="21140" y="138430"/>
                    </a:lnTo>
                    <a:lnTo>
                      <a:pt x="18120" y="138430"/>
                    </a:lnTo>
                    <a:lnTo>
                      <a:pt x="15100" y="138430"/>
                    </a:lnTo>
                    <a:lnTo>
                      <a:pt x="12080" y="138430"/>
                    </a:lnTo>
                    <a:lnTo>
                      <a:pt x="9060" y="138430"/>
                    </a:lnTo>
                    <a:lnTo>
                      <a:pt x="6040" y="138430"/>
                    </a:lnTo>
                    <a:lnTo>
                      <a:pt x="3020" y="138430"/>
                    </a:lnTo>
                    <a:lnTo>
                      <a:pt x="0" y="138430"/>
                    </a:lnTo>
                    <a:close/>
                  </a:path>
                </a:pathLst>
              </a:custGeom>
              <a:solidFill>
                <a:srgbClr val="66C2A5">
                  <a:alpha val="5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F241D93D-F4EA-A149-9FDA-4BF007634CF7}"/>
                  </a:ext>
                </a:extLst>
              </p:cNvPr>
              <p:cNvSpPr/>
              <p:nvPr/>
            </p:nvSpPr>
            <p:spPr>
              <a:xfrm>
                <a:off x="5299452" y="3403154"/>
                <a:ext cx="12700" cy="44450"/>
              </a:xfrm>
              <a:custGeom>
                <a:avLst/>
                <a:gdLst>
                  <a:gd name="connsiteX0" fmla="*/ 14 w 12700"/>
                  <a:gd name="connsiteY0" fmla="*/ 22 h 44450"/>
                  <a:gd name="connsiteX1" fmla="*/ 14 w 12700"/>
                  <a:gd name="connsiteY1" fmla="*/ 44472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14" y="22"/>
                    </a:moveTo>
                    <a:lnTo>
                      <a:pt x="14" y="44472"/>
                    </a:lnTo>
                  </a:path>
                </a:pathLst>
              </a:custGeom>
              <a:solidFill>
                <a:srgbClr val="A9A9A9"/>
              </a:solidFill>
              <a:ln w="25400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687A74B3-F218-184B-92FA-82434ADE55BD}"/>
                  </a:ext>
                </a:extLst>
              </p:cNvPr>
              <p:cNvSpPr/>
              <p:nvPr/>
            </p:nvSpPr>
            <p:spPr>
              <a:xfrm>
                <a:off x="6054467" y="3403154"/>
                <a:ext cx="12700" cy="44450"/>
              </a:xfrm>
              <a:custGeom>
                <a:avLst/>
                <a:gdLst>
                  <a:gd name="connsiteX0" fmla="*/ 74 w 12700"/>
                  <a:gd name="connsiteY0" fmla="*/ 22 h 44450"/>
                  <a:gd name="connsiteX1" fmla="*/ 74 w 12700"/>
                  <a:gd name="connsiteY1" fmla="*/ 44472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74" y="22"/>
                    </a:moveTo>
                    <a:lnTo>
                      <a:pt x="74" y="44472"/>
                    </a:lnTo>
                  </a:path>
                </a:pathLst>
              </a:custGeom>
              <a:solidFill>
                <a:srgbClr val="A9A9A9"/>
              </a:solidFill>
              <a:ln w="25400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C22C5E67-F611-E64E-8072-F753D71683DA}"/>
                  </a:ext>
                </a:extLst>
              </p:cNvPr>
              <p:cNvSpPr/>
              <p:nvPr/>
            </p:nvSpPr>
            <p:spPr>
              <a:xfrm>
                <a:off x="6809482" y="3403154"/>
                <a:ext cx="12700" cy="44450"/>
              </a:xfrm>
              <a:custGeom>
                <a:avLst/>
                <a:gdLst>
                  <a:gd name="connsiteX0" fmla="*/ 133 w 12700"/>
                  <a:gd name="connsiteY0" fmla="*/ 22 h 44450"/>
                  <a:gd name="connsiteX1" fmla="*/ 133 w 12700"/>
                  <a:gd name="connsiteY1" fmla="*/ 44472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133" y="22"/>
                    </a:moveTo>
                    <a:lnTo>
                      <a:pt x="133" y="44472"/>
                    </a:lnTo>
                  </a:path>
                </a:pathLst>
              </a:custGeom>
              <a:solidFill>
                <a:srgbClr val="A9A9A9"/>
              </a:solidFill>
              <a:ln w="25400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4A230448-FC6C-184E-94E3-2E4AAD267D02}"/>
                  </a:ext>
                </a:extLst>
              </p:cNvPr>
              <p:cNvSpPr/>
              <p:nvPr/>
            </p:nvSpPr>
            <p:spPr>
              <a:xfrm>
                <a:off x="5299452" y="3264724"/>
                <a:ext cx="12700" cy="138430"/>
              </a:xfrm>
              <a:custGeom>
                <a:avLst/>
                <a:gdLst>
                  <a:gd name="connsiteX0" fmla="*/ 0 w 12700"/>
                  <a:gd name="connsiteY0" fmla="*/ 138430 h 138430"/>
                  <a:gd name="connsiteX1" fmla="*/ 0 w 12700"/>
                  <a:gd name="connsiteY1" fmla="*/ 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138430">
                    <a:moveTo>
                      <a:pt x="0" y="138430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BE5B9803-37DE-8942-BADA-26BE998F6769}"/>
                  </a:ext>
                </a:extLst>
              </p:cNvPr>
              <p:cNvSpPr/>
              <p:nvPr/>
            </p:nvSpPr>
            <p:spPr>
              <a:xfrm>
                <a:off x="6809481" y="3264724"/>
                <a:ext cx="12700" cy="138430"/>
              </a:xfrm>
              <a:custGeom>
                <a:avLst/>
                <a:gdLst>
                  <a:gd name="connsiteX0" fmla="*/ 0 w 12700"/>
                  <a:gd name="connsiteY0" fmla="*/ 138430 h 138430"/>
                  <a:gd name="connsiteX1" fmla="*/ 0 w 12700"/>
                  <a:gd name="connsiteY1" fmla="*/ 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138430">
                    <a:moveTo>
                      <a:pt x="0" y="138430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8" name="Freeform 317">
                <a:extLst>
                  <a:ext uri="{FF2B5EF4-FFF2-40B4-BE49-F238E27FC236}">
                    <a16:creationId xmlns:a16="http://schemas.microsoft.com/office/drawing/2014/main" id="{CDEF0B33-EC70-4F4D-A462-98E4EE2DDA1E}"/>
                  </a:ext>
                </a:extLst>
              </p:cNvPr>
              <p:cNvSpPr/>
              <p:nvPr/>
            </p:nvSpPr>
            <p:spPr>
              <a:xfrm>
                <a:off x="5299452" y="3412022"/>
                <a:ext cx="1510029" cy="12700"/>
              </a:xfrm>
              <a:custGeom>
                <a:avLst/>
                <a:gdLst>
                  <a:gd name="connsiteX0" fmla="*/ 0 w 1510029"/>
                  <a:gd name="connsiteY0" fmla="*/ 0 h 12700"/>
                  <a:gd name="connsiteX1" fmla="*/ 1510030 w 1510029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0029" h="12700">
                    <a:moveTo>
                      <a:pt x="0" y="0"/>
                    </a:moveTo>
                    <a:lnTo>
                      <a:pt x="1510030" y="0"/>
                    </a:lnTo>
                  </a:path>
                </a:pathLst>
              </a:custGeom>
              <a:noFill/>
              <a:ln w="25400" cap="sq">
                <a:solidFill>
                  <a:srgbClr val="4D4D4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319" name="Freeform 318">
                <a:extLst>
                  <a:ext uri="{FF2B5EF4-FFF2-40B4-BE49-F238E27FC236}">
                    <a16:creationId xmlns:a16="http://schemas.microsoft.com/office/drawing/2014/main" id="{2C4F6A62-D05B-C04D-B757-086451489FC1}"/>
                  </a:ext>
                </a:extLst>
              </p:cNvPr>
              <p:cNvSpPr/>
              <p:nvPr/>
            </p:nvSpPr>
            <p:spPr>
              <a:xfrm>
                <a:off x="5299452" y="3264724"/>
                <a:ext cx="1510029" cy="12700"/>
              </a:xfrm>
              <a:custGeom>
                <a:avLst/>
                <a:gdLst>
                  <a:gd name="connsiteX0" fmla="*/ 0 w 1510029"/>
                  <a:gd name="connsiteY0" fmla="*/ 0 h 12700"/>
                  <a:gd name="connsiteX1" fmla="*/ 1510030 w 1510029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0029" h="12700">
                    <a:moveTo>
                      <a:pt x="0" y="0"/>
                    </a:moveTo>
                    <a:lnTo>
                      <a:pt x="151003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EFE56EE4-07D5-B648-9F10-99A15AE0E6D3}"/>
                  </a:ext>
                </a:extLst>
              </p:cNvPr>
              <p:cNvSpPr txBox="1"/>
              <p:nvPr/>
            </p:nvSpPr>
            <p:spPr>
              <a:xfrm>
                <a:off x="6609961" y="3222027"/>
                <a:ext cx="3032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66C3A4"/>
                    </a:solidFill>
                    <a:latin typeface="Helvetica" pitchFamily="2" charset="0"/>
                  </a:rPr>
                  <a:t>(x</a:t>
                </a:r>
                <a:r>
                  <a:rPr lang="el-GR" sz="800" dirty="0">
                    <a:solidFill>
                      <a:srgbClr val="66C3A4"/>
                    </a:solidFill>
                    <a:latin typeface="Helvetica" pitchFamily="2" charset="0"/>
                  </a:rPr>
                  <a:t>)</a:t>
                </a:r>
                <a:endParaRPr lang="en-GB" sz="800" baseline="-25000" dirty="0">
                  <a:solidFill>
                    <a:srgbClr val="66C3A4"/>
                  </a:solidFill>
                  <a:latin typeface="Helvetica" pitchFamily="2" charset="0"/>
                </a:endParaRPr>
              </a:p>
            </p:txBody>
          </p:sp>
          <p:pic>
            <p:nvPicPr>
              <p:cNvPr id="575" name="Picture 574">
                <a:extLst>
                  <a:ext uri="{FF2B5EF4-FFF2-40B4-BE49-F238E27FC236}">
                    <a16:creationId xmlns:a16="http://schemas.microsoft.com/office/drawing/2014/main" id="{040ED3F0-B23A-3048-BF41-8C5EA6C096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15217" y="3265762"/>
                <a:ext cx="82800" cy="118800"/>
              </a:xfrm>
              <a:prstGeom prst="rect">
                <a:avLst/>
              </a:prstGeom>
            </p:spPr>
          </p:pic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C82E1C97-6055-A64A-AE0A-508038AB6564}"/>
                  </a:ext>
                </a:extLst>
              </p:cNvPr>
              <p:cNvSpPr txBox="1"/>
              <p:nvPr/>
            </p:nvSpPr>
            <p:spPr>
              <a:xfrm>
                <a:off x="5181335" y="3040042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2D3B3134-AAFE-4E48-8193-C12A19A10605}"/>
                  </a:ext>
                </a:extLst>
              </p:cNvPr>
              <p:cNvSpPr txBox="1"/>
              <p:nvPr/>
            </p:nvSpPr>
            <p:spPr>
              <a:xfrm>
                <a:off x="5868112" y="3045504"/>
                <a:ext cx="40748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x / m</a:t>
                </a:r>
              </a:p>
            </p:txBody>
          </p: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108AE8A3-11CA-7D45-BF3C-1E36BB9DD762}"/>
                  </a:ext>
                </a:extLst>
              </p:cNvPr>
              <p:cNvSpPr txBox="1"/>
              <p:nvPr/>
            </p:nvSpPr>
            <p:spPr>
              <a:xfrm>
                <a:off x="6702526" y="3046136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12EF4DA1-05D4-B943-A1D6-8B68E12E89B2}"/>
                  </a:ext>
                </a:extLst>
              </p:cNvPr>
              <p:cNvSpPr/>
              <p:nvPr/>
            </p:nvSpPr>
            <p:spPr>
              <a:xfrm>
                <a:off x="682977" y="3214588"/>
                <a:ext cx="4536000" cy="234078"/>
              </a:xfrm>
              <a:custGeom>
                <a:avLst/>
                <a:gdLst>
                  <a:gd name="connsiteX0" fmla="*/ 0 w 4594270"/>
                  <a:gd name="connsiteY0" fmla="*/ 237478 h 237477"/>
                  <a:gd name="connsiteX1" fmla="*/ 4594271 w 4594270"/>
                  <a:gd name="connsiteY1" fmla="*/ 237478 h 237477"/>
                  <a:gd name="connsiteX2" fmla="*/ 4594271 w 4594270"/>
                  <a:gd name="connsiteY2" fmla="*/ 0 h 237477"/>
                  <a:gd name="connsiteX3" fmla="*/ 0 w 4594270"/>
                  <a:gd name="connsiteY3" fmla="*/ 0 h 23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94270" h="237477">
                    <a:moveTo>
                      <a:pt x="0" y="237478"/>
                    </a:moveTo>
                    <a:lnTo>
                      <a:pt x="4594271" y="237478"/>
                    </a:lnTo>
                    <a:lnTo>
                      <a:pt x="459427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16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6C0CA844-C65A-7E40-88FE-9D56B4A229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 flipV="1">
                <a:off x="712623" y="3243410"/>
                <a:ext cx="4476706" cy="176140"/>
              </a:xfrm>
              <a:custGeom>
                <a:avLst/>
                <a:gdLst>
                  <a:gd name="connsiteX0" fmla="*/ 0 w 4534214"/>
                  <a:gd name="connsiteY0" fmla="*/ 14 h 178698"/>
                  <a:gd name="connsiteX1" fmla="*/ 4534215 w 4534214"/>
                  <a:gd name="connsiteY1" fmla="*/ 14 h 178698"/>
                  <a:gd name="connsiteX2" fmla="*/ 4534215 w 4534214"/>
                  <a:gd name="connsiteY2" fmla="*/ 178713 h 178698"/>
                  <a:gd name="connsiteX3" fmla="*/ 0 w 4534214"/>
                  <a:gd name="connsiteY3" fmla="*/ 178713 h 17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4214" h="178698">
                    <a:moveTo>
                      <a:pt x="0" y="14"/>
                    </a:moveTo>
                    <a:lnTo>
                      <a:pt x="4534215" y="14"/>
                    </a:lnTo>
                    <a:lnTo>
                      <a:pt x="4534215" y="178713"/>
                    </a:lnTo>
                    <a:lnTo>
                      <a:pt x="0" y="178713"/>
                    </a:lnTo>
                    <a:close/>
                  </a:path>
                </a:pathLst>
              </a:custGeom>
            </p:spPr>
          </p:pic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6C4F7E04-329C-B74D-8743-4CCE56851D4E}"/>
                  </a:ext>
                </a:extLst>
              </p:cNvPr>
              <p:cNvSpPr/>
              <p:nvPr/>
            </p:nvSpPr>
            <p:spPr>
              <a:xfrm>
                <a:off x="2940934" y="3304178"/>
                <a:ext cx="46948" cy="46104"/>
              </a:xfrm>
              <a:custGeom>
                <a:avLst/>
                <a:gdLst>
                  <a:gd name="connsiteX0" fmla="*/ 554 w 47551"/>
                  <a:gd name="connsiteY0" fmla="*/ 46802 h 46774"/>
                  <a:gd name="connsiteX1" fmla="*/ 48106 w 47551"/>
                  <a:gd name="connsiteY1" fmla="*/ 28 h 46774"/>
                  <a:gd name="connsiteX2" fmla="*/ 554 w 47551"/>
                  <a:gd name="connsiteY2" fmla="*/ 28 h 46774"/>
                  <a:gd name="connsiteX3" fmla="*/ 48106 w 47551"/>
                  <a:gd name="connsiteY3" fmla="*/ 46802 h 46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551" h="46774">
                    <a:moveTo>
                      <a:pt x="554" y="46802"/>
                    </a:moveTo>
                    <a:lnTo>
                      <a:pt x="48106" y="28"/>
                    </a:lnTo>
                    <a:moveTo>
                      <a:pt x="554" y="28"/>
                    </a:moveTo>
                    <a:lnTo>
                      <a:pt x="48106" y="46802"/>
                    </a:lnTo>
                  </a:path>
                </a:pathLst>
              </a:custGeom>
              <a:solidFill>
                <a:srgbClr val="A9A9A9"/>
              </a:solidFill>
              <a:ln w="16664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E0A88EBC-966F-9340-849B-23C68B9A4E1E}"/>
                  </a:ext>
                </a:extLst>
              </p:cNvPr>
              <p:cNvSpPr/>
              <p:nvPr/>
            </p:nvSpPr>
            <p:spPr>
              <a:xfrm>
                <a:off x="712623" y="3419551"/>
                <a:ext cx="4476707" cy="4043"/>
              </a:xfrm>
              <a:custGeom>
                <a:avLst/>
                <a:gdLst>
                  <a:gd name="connsiteX0" fmla="*/ 0 w 4534215"/>
                  <a:gd name="connsiteY0" fmla="*/ 0 h 4102"/>
                  <a:gd name="connsiteX1" fmla="*/ 4534215 w 4534215"/>
                  <a:gd name="connsiteY1" fmla="*/ 0 h 4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34215" h="4102">
                    <a:moveTo>
                      <a:pt x="0" y="0"/>
                    </a:moveTo>
                    <a:lnTo>
                      <a:pt x="4534215" y="0"/>
                    </a:lnTo>
                  </a:path>
                </a:pathLst>
              </a:custGeom>
              <a:noFill/>
              <a:ln w="33329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D4E4C96D-B306-C143-B28A-4CC2474C9E2D}"/>
                  </a:ext>
                </a:extLst>
              </p:cNvPr>
              <p:cNvSpPr/>
              <p:nvPr/>
            </p:nvSpPr>
            <p:spPr>
              <a:xfrm>
                <a:off x="712623" y="3243702"/>
                <a:ext cx="4476707" cy="4043"/>
              </a:xfrm>
              <a:custGeom>
                <a:avLst/>
                <a:gdLst>
                  <a:gd name="connsiteX0" fmla="*/ 0 w 4534215"/>
                  <a:gd name="connsiteY0" fmla="*/ 0 h 4102"/>
                  <a:gd name="connsiteX1" fmla="*/ 4534215 w 4534215"/>
                  <a:gd name="connsiteY1" fmla="*/ 0 h 4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34215" h="4102">
                    <a:moveTo>
                      <a:pt x="0" y="0"/>
                    </a:moveTo>
                    <a:lnTo>
                      <a:pt x="4534215" y="0"/>
                    </a:lnTo>
                  </a:path>
                </a:pathLst>
              </a:custGeom>
              <a:noFill/>
              <a:ln w="33329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3D9EC7EE-1FE1-8F41-9260-C7EBB0732332}"/>
                  </a:ext>
                </a:extLst>
              </p:cNvPr>
              <p:cNvSpPr/>
              <p:nvPr/>
            </p:nvSpPr>
            <p:spPr>
              <a:xfrm>
                <a:off x="712623" y="3243702"/>
                <a:ext cx="4117" cy="175849"/>
              </a:xfrm>
              <a:custGeom>
                <a:avLst/>
                <a:gdLst>
                  <a:gd name="connsiteX0" fmla="*/ 0 w 4170"/>
                  <a:gd name="connsiteY0" fmla="*/ 178404 h 178403"/>
                  <a:gd name="connsiteX1" fmla="*/ 0 w 4170"/>
                  <a:gd name="connsiteY1" fmla="*/ 0 h 178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70" h="178403">
                    <a:moveTo>
                      <a:pt x="0" y="178404"/>
                    </a:moveTo>
                    <a:lnTo>
                      <a:pt x="0" y="0"/>
                    </a:lnTo>
                  </a:path>
                </a:pathLst>
              </a:custGeom>
              <a:noFill/>
              <a:ln w="33329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935FF0D2-7E34-5044-9608-1465FE063B0B}"/>
                  </a:ext>
                </a:extLst>
              </p:cNvPr>
              <p:cNvSpPr txBox="1"/>
              <p:nvPr/>
            </p:nvSpPr>
            <p:spPr>
              <a:xfrm>
                <a:off x="624612" y="3058546"/>
                <a:ext cx="19325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>
                    <a:solidFill>
                      <a:srgbClr val="66C1A4"/>
                    </a:solidFill>
                    <a:latin typeface="Helvetica" pitchFamily="2" charset="0"/>
                  </a:rPr>
                  <a:t>TD successor feature,</a:t>
                </a:r>
                <a:endParaRPr lang="en-GB" sz="800" baseline="-25000" dirty="0">
                  <a:solidFill>
                    <a:srgbClr val="66C1A4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712" name="Group 711">
                <a:extLst>
                  <a:ext uri="{FF2B5EF4-FFF2-40B4-BE49-F238E27FC236}">
                    <a16:creationId xmlns:a16="http://schemas.microsoft.com/office/drawing/2014/main" id="{A619C891-177F-684E-A810-95654C43397A}"/>
                  </a:ext>
                </a:extLst>
              </p:cNvPr>
              <p:cNvGrpSpPr/>
              <p:nvPr/>
            </p:nvGrpSpPr>
            <p:grpSpPr>
              <a:xfrm>
                <a:off x="1720815" y="3050926"/>
                <a:ext cx="303288" cy="215444"/>
                <a:chOff x="6614824" y="1812445"/>
                <a:chExt cx="303288" cy="215444"/>
              </a:xfrm>
            </p:grpSpPr>
            <p:sp>
              <p:nvSpPr>
                <p:cNvPr id="713" name="TextBox 712">
                  <a:extLst>
                    <a:ext uri="{FF2B5EF4-FFF2-40B4-BE49-F238E27FC236}">
                      <a16:creationId xmlns:a16="http://schemas.microsoft.com/office/drawing/2014/main" id="{9D529533-97FC-1345-8FAA-EFDAC1529838}"/>
                    </a:ext>
                  </a:extLst>
                </p:cNvPr>
                <p:cNvSpPr txBox="1"/>
                <p:nvPr/>
              </p:nvSpPr>
              <p:spPr>
                <a:xfrm>
                  <a:off x="6614824" y="1812445"/>
                  <a:ext cx="3032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66C3A4"/>
                      </a:solidFill>
                      <a:latin typeface="Helvetica" pitchFamily="2" charset="0"/>
                    </a:rPr>
                    <a:t>(x</a:t>
                  </a:r>
                  <a:r>
                    <a:rPr lang="el-GR" sz="800" dirty="0">
                      <a:solidFill>
                        <a:srgbClr val="66C3A4"/>
                      </a:solidFill>
                      <a:latin typeface="Helvetica" pitchFamily="2" charset="0"/>
                    </a:rPr>
                    <a:t>)</a:t>
                  </a:r>
                  <a:endParaRPr lang="en-GB" sz="800" baseline="-25000" dirty="0">
                    <a:solidFill>
                      <a:srgbClr val="66C3A4"/>
                    </a:solidFill>
                    <a:latin typeface="Helvetica" pitchFamily="2" charset="0"/>
                  </a:endParaRPr>
                </a:p>
              </p:txBody>
            </p:sp>
            <p:pic>
              <p:nvPicPr>
                <p:cNvPr id="714" name="Picture 713">
                  <a:extLst>
                    <a:ext uri="{FF2B5EF4-FFF2-40B4-BE49-F238E27FC236}">
                      <a16:creationId xmlns:a16="http://schemas.microsoft.com/office/drawing/2014/main" id="{1951A10B-C872-8A49-B0C4-5491D33601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21085" y="1862365"/>
                  <a:ext cx="82800" cy="118800"/>
                </a:xfrm>
                <a:prstGeom prst="rect">
                  <a:avLst/>
                </a:prstGeom>
              </p:spPr>
            </p:pic>
            <p:sp>
              <p:nvSpPr>
                <p:cNvPr id="715" name="Freeform 714">
                  <a:extLst>
                    <a:ext uri="{FF2B5EF4-FFF2-40B4-BE49-F238E27FC236}">
                      <a16:creationId xmlns:a16="http://schemas.microsoft.com/office/drawing/2014/main" id="{566DC45D-D16B-CC44-9A26-C7F4917B3519}"/>
                    </a:ext>
                  </a:extLst>
                </p:cNvPr>
                <p:cNvSpPr/>
                <p:nvPr/>
              </p:nvSpPr>
              <p:spPr>
                <a:xfrm>
                  <a:off x="6831589" y="1870116"/>
                  <a:ext cx="12845" cy="136183"/>
                </a:xfrm>
                <a:custGeom>
                  <a:avLst/>
                  <a:gdLst>
                    <a:gd name="connsiteX0" fmla="*/ 0 w 12845"/>
                    <a:gd name="connsiteY0" fmla="*/ 136183 h 136183"/>
                    <a:gd name="connsiteX1" fmla="*/ 0 w 12845"/>
                    <a:gd name="connsiteY1" fmla="*/ 0 h 136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845" h="136183">
                      <a:moveTo>
                        <a:pt x="0" y="13618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9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ECB90776-BF32-854B-8525-205CDBF532E5}"/>
                  </a:ext>
                </a:extLst>
              </p:cNvPr>
              <p:cNvSpPr/>
              <p:nvPr/>
            </p:nvSpPr>
            <p:spPr>
              <a:xfrm>
                <a:off x="5189330" y="3243702"/>
                <a:ext cx="4117" cy="175849"/>
              </a:xfrm>
              <a:custGeom>
                <a:avLst/>
                <a:gdLst>
                  <a:gd name="connsiteX0" fmla="*/ 0 w 4170"/>
                  <a:gd name="connsiteY0" fmla="*/ 178404 h 178403"/>
                  <a:gd name="connsiteX1" fmla="*/ 0 w 4170"/>
                  <a:gd name="connsiteY1" fmla="*/ 0 h 178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70" h="178403">
                    <a:moveTo>
                      <a:pt x="0" y="178404"/>
                    </a:moveTo>
                    <a:lnTo>
                      <a:pt x="0" y="0"/>
                    </a:lnTo>
                  </a:path>
                </a:pathLst>
              </a:custGeom>
              <a:noFill/>
              <a:ln w="33329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016DA423-FE88-004E-A489-362263B19C1F}"/>
                  </a:ext>
                </a:extLst>
              </p:cNvPr>
              <p:cNvSpPr/>
              <p:nvPr/>
            </p:nvSpPr>
            <p:spPr>
              <a:xfrm>
                <a:off x="712746" y="4017258"/>
                <a:ext cx="4476545" cy="4046"/>
              </a:xfrm>
              <a:custGeom>
                <a:avLst/>
                <a:gdLst>
                  <a:gd name="connsiteX0" fmla="*/ 0 w 4476545"/>
                  <a:gd name="connsiteY0" fmla="*/ 0 h 4046"/>
                  <a:gd name="connsiteX1" fmla="*/ 4476546 w 4476545"/>
                  <a:gd name="connsiteY1" fmla="*/ 0 h 4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76545" h="4046">
                    <a:moveTo>
                      <a:pt x="0" y="0"/>
                    </a:moveTo>
                    <a:lnTo>
                      <a:pt x="4476546" y="0"/>
                    </a:lnTo>
                  </a:path>
                </a:pathLst>
              </a:custGeom>
              <a:noFill/>
              <a:ln w="3291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6" name="Freeform 545">
                <a:extLst>
                  <a:ext uri="{FF2B5EF4-FFF2-40B4-BE49-F238E27FC236}">
                    <a16:creationId xmlns:a16="http://schemas.microsoft.com/office/drawing/2014/main" id="{5E7A77C3-4B63-7C44-8F1A-E4187D53CA20}"/>
                  </a:ext>
                </a:extLst>
              </p:cNvPr>
              <p:cNvSpPr/>
              <p:nvPr/>
            </p:nvSpPr>
            <p:spPr>
              <a:xfrm>
                <a:off x="2911340" y="4094202"/>
                <a:ext cx="46946" cy="46137"/>
              </a:xfrm>
              <a:custGeom>
                <a:avLst/>
                <a:gdLst>
                  <a:gd name="connsiteX0" fmla="*/ 756 w 46946"/>
                  <a:gd name="connsiteY0" fmla="*/ 46165 h 46137"/>
                  <a:gd name="connsiteX1" fmla="*/ 47703 w 46946"/>
                  <a:gd name="connsiteY1" fmla="*/ 28 h 46137"/>
                  <a:gd name="connsiteX2" fmla="*/ 756 w 46946"/>
                  <a:gd name="connsiteY2" fmla="*/ 28 h 46137"/>
                  <a:gd name="connsiteX3" fmla="*/ 47703 w 46946"/>
                  <a:gd name="connsiteY3" fmla="*/ 46165 h 46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46" h="46137">
                    <a:moveTo>
                      <a:pt x="756" y="46165"/>
                    </a:moveTo>
                    <a:lnTo>
                      <a:pt x="47703" y="28"/>
                    </a:lnTo>
                    <a:moveTo>
                      <a:pt x="756" y="28"/>
                    </a:moveTo>
                    <a:lnTo>
                      <a:pt x="47703" y="46165"/>
                    </a:lnTo>
                  </a:path>
                </a:pathLst>
              </a:custGeom>
              <a:solidFill>
                <a:srgbClr val="A9A9A9"/>
              </a:solidFill>
              <a:ln w="16457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7" name="Freeform 546">
                <a:extLst>
                  <a:ext uri="{FF2B5EF4-FFF2-40B4-BE49-F238E27FC236}">
                    <a16:creationId xmlns:a16="http://schemas.microsoft.com/office/drawing/2014/main" id="{837E9166-2EBC-0D44-A502-988F20D8BE03}"/>
                  </a:ext>
                </a:extLst>
              </p:cNvPr>
              <p:cNvSpPr/>
              <p:nvPr/>
            </p:nvSpPr>
            <p:spPr>
              <a:xfrm>
                <a:off x="712746" y="4209657"/>
                <a:ext cx="4476545" cy="4046"/>
              </a:xfrm>
              <a:custGeom>
                <a:avLst/>
                <a:gdLst>
                  <a:gd name="connsiteX0" fmla="*/ 0 w 4476545"/>
                  <a:gd name="connsiteY0" fmla="*/ 0 h 4046"/>
                  <a:gd name="connsiteX1" fmla="*/ 4476546 w 4476545"/>
                  <a:gd name="connsiteY1" fmla="*/ 0 h 4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76545" h="4046">
                    <a:moveTo>
                      <a:pt x="0" y="0"/>
                    </a:moveTo>
                    <a:lnTo>
                      <a:pt x="4476546" y="0"/>
                    </a:lnTo>
                  </a:path>
                </a:pathLst>
              </a:custGeom>
              <a:noFill/>
              <a:ln w="3291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8" name="Freeform 547">
                <a:extLst>
                  <a:ext uri="{FF2B5EF4-FFF2-40B4-BE49-F238E27FC236}">
                    <a16:creationId xmlns:a16="http://schemas.microsoft.com/office/drawing/2014/main" id="{C8867F28-EE1D-2648-851E-6B45DA48D74E}"/>
                  </a:ext>
                </a:extLst>
              </p:cNvPr>
              <p:cNvSpPr/>
              <p:nvPr/>
            </p:nvSpPr>
            <p:spPr>
              <a:xfrm>
                <a:off x="712746" y="4033683"/>
                <a:ext cx="4117" cy="175974"/>
              </a:xfrm>
              <a:custGeom>
                <a:avLst/>
                <a:gdLst>
                  <a:gd name="connsiteX0" fmla="*/ 0 w 4117"/>
                  <a:gd name="connsiteY0" fmla="*/ 175974 h 175974"/>
                  <a:gd name="connsiteX1" fmla="*/ 0 w 4117"/>
                  <a:gd name="connsiteY1" fmla="*/ 0 h 175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17" h="175974">
                    <a:moveTo>
                      <a:pt x="0" y="175974"/>
                    </a:moveTo>
                    <a:lnTo>
                      <a:pt x="0" y="0"/>
                    </a:lnTo>
                  </a:path>
                </a:pathLst>
              </a:custGeom>
              <a:noFill/>
              <a:ln w="3291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9" name="Freeform 548">
                <a:extLst>
                  <a:ext uri="{FF2B5EF4-FFF2-40B4-BE49-F238E27FC236}">
                    <a16:creationId xmlns:a16="http://schemas.microsoft.com/office/drawing/2014/main" id="{2B501231-8306-834D-8B9D-1C7E399F8BA2}"/>
                  </a:ext>
                </a:extLst>
              </p:cNvPr>
              <p:cNvSpPr/>
              <p:nvPr/>
            </p:nvSpPr>
            <p:spPr>
              <a:xfrm>
                <a:off x="5189292" y="4033683"/>
                <a:ext cx="4117" cy="175974"/>
              </a:xfrm>
              <a:custGeom>
                <a:avLst/>
                <a:gdLst>
                  <a:gd name="connsiteX0" fmla="*/ 0 w 4117"/>
                  <a:gd name="connsiteY0" fmla="*/ 175974 h 175974"/>
                  <a:gd name="connsiteX1" fmla="*/ 0 w 4117"/>
                  <a:gd name="connsiteY1" fmla="*/ 0 h 175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17" h="175974">
                    <a:moveTo>
                      <a:pt x="0" y="175974"/>
                    </a:moveTo>
                    <a:lnTo>
                      <a:pt x="0" y="0"/>
                    </a:lnTo>
                  </a:path>
                </a:pathLst>
              </a:custGeom>
              <a:noFill/>
              <a:ln w="3291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8839ACC5-50F2-F847-B91A-D7AD4D1BD9CB}"/>
                  </a:ext>
                </a:extLst>
              </p:cNvPr>
              <p:cNvSpPr/>
              <p:nvPr/>
            </p:nvSpPr>
            <p:spPr>
              <a:xfrm>
                <a:off x="5299452" y="4060659"/>
                <a:ext cx="1510029" cy="138430"/>
              </a:xfrm>
              <a:custGeom>
                <a:avLst/>
                <a:gdLst>
                  <a:gd name="connsiteX0" fmla="*/ 0 w 1510029"/>
                  <a:gd name="connsiteY0" fmla="*/ 138430 h 138430"/>
                  <a:gd name="connsiteX1" fmla="*/ 1510030 w 1510029"/>
                  <a:gd name="connsiteY1" fmla="*/ 138430 h 138430"/>
                  <a:gd name="connsiteX2" fmla="*/ 1510030 w 1510029"/>
                  <a:gd name="connsiteY2" fmla="*/ 0 h 138430"/>
                  <a:gd name="connsiteX3" fmla="*/ 0 w 1510029"/>
                  <a:gd name="connsiteY3" fmla="*/ 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0029" h="138430">
                    <a:moveTo>
                      <a:pt x="0" y="138430"/>
                    </a:moveTo>
                    <a:lnTo>
                      <a:pt x="1510030" y="138430"/>
                    </a:lnTo>
                    <a:lnTo>
                      <a:pt x="151003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DA9BE157-5034-DC4B-88F4-EFAAC582E597}"/>
                  </a:ext>
                </a:extLst>
              </p:cNvPr>
              <p:cNvSpPr/>
              <p:nvPr/>
            </p:nvSpPr>
            <p:spPr>
              <a:xfrm>
                <a:off x="6054467" y="4199089"/>
                <a:ext cx="12700" cy="44450"/>
              </a:xfrm>
              <a:custGeom>
                <a:avLst/>
                <a:gdLst>
                  <a:gd name="connsiteX0" fmla="*/ 74 w 12700"/>
                  <a:gd name="connsiteY0" fmla="*/ 22 h 44450"/>
                  <a:gd name="connsiteX1" fmla="*/ 74 w 12700"/>
                  <a:gd name="connsiteY1" fmla="*/ 44472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74" y="22"/>
                    </a:moveTo>
                    <a:lnTo>
                      <a:pt x="74" y="44472"/>
                    </a:lnTo>
                  </a:path>
                </a:pathLst>
              </a:custGeom>
              <a:solidFill>
                <a:srgbClr val="A9A9A9"/>
              </a:solidFill>
              <a:ln w="25400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4" name="Freeform 553">
                <a:extLst>
                  <a:ext uri="{FF2B5EF4-FFF2-40B4-BE49-F238E27FC236}">
                    <a16:creationId xmlns:a16="http://schemas.microsoft.com/office/drawing/2014/main" id="{E613D523-8100-7344-9F28-0BE287B358F2}"/>
                  </a:ext>
                </a:extLst>
              </p:cNvPr>
              <p:cNvSpPr/>
              <p:nvPr/>
            </p:nvSpPr>
            <p:spPr>
              <a:xfrm>
                <a:off x="6809482" y="4199089"/>
                <a:ext cx="12700" cy="44450"/>
              </a:xfrm>
              <a:custGeom>
                <a:avLst/>
                <a:gdLst>
                  <a:gd name="connsiteX0" fmla="*/ 133 w 12700"/>
                  <a:gd name="connsiteY0" fmla="*/ 22 h 44450"/>
                  <a:gd name="connsiteX1" fmla="*/ 133 w 12700"/>
                  <a:gd name="connsiteY1" fmla="*/ 44472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133" y="22"/>
                    </a:moveTo>
                    <a:lnTo>
                      <a:pt x="133" y="44472"/>
                    </a:lnTo>
                  </a:path>
                </a:pathLst>
              </a:custGeom>
              <a:solidFill>
                <a:srgbClr val="A9A9A9"/>
              </a:solidFill>
              <a:ln w="25400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5" name="Freeform 554">
                <a:extLst>
                  <a:ext uri="{FF2B5EF4-FFF2-40B4-BE49-F238E27FC236}">
                    <a16:creationId xmlns:a16="http://schemas.microsoft.com/office/drawing/2014/main" id="{8E9AA0B5-667E-ED45-A2BA-E7D49A17B519}"/>
                  </a:ext>
                </a:extLst>
              </p:cNvPr>
              <p:cNvSpPr/>
              <p:nvPr/>
            </p:nvSpPr>
            <p:spPr>
              <a:xfrm>
                <a:off x="5299452" y="4060659"/>
                <a:ext cx="12700" cy="138430"/>
              </a:xfrm>
              <a:custGeom>
                <a:avLst/>
                <a:gdLst>
                  <a:gd name="connsiteX0" fmla="*/ 0 w 12700"/>
                  <a:gd name="connsiteY0" fmla="*/ 138430 h 138430"/>
                  <a:gd name="connsiteX1" fmla="*/ 0 w 12700"/>
                  <a:gd name="connsiteY1" fmla="*/ 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138430">
                    <a:moveTo>
                      <a:pt x="0" y="138430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6" name="Freeform 555">
                <a:extLst>
                  <a:ext uri="{FF2B5EF4-FFF2-40B4-BE49-F238E27FC236}">
                    <a16:creationId xmlns:a16="http://schemas.microsoft.com/office/drawing/2014/main" id="{79708B4B-A08E-B141-ACE5-51614EE1D7F9}"/>
                  </a:ext>
                </a:extLst>
              </p:cNvPr>
              <p:cNvSpPr/>
              <p:nvPr/>
            </p:nvSpPr>
            <p:spPr>
              <a:xfrm>
                <a:off x="5299452" y="4207957"/>
                <a:ext cx="1510029" cy="12700"/>
              </a:xfrm>
              <a:custGeom>
                <a:avLst/>
                <a:gdLst>
                  <a:gd name="connsiteX0" fmla="*/ 0 w 1510029"/>
                  <a:gd name="connsiteY0" fmla="*/ 0 h 12700"/>
                  <a:gd name="connsiteX1" fmla="*/ 1510030 w 1510029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0029" h="12700">
                    <a:moveTo>
                      <a:pt x="0" y="0"/>
                    </a:moveTo>
                    <a:lnTo>
                      <a:pt x="1510030" y="0"/>
                    </a:lnTo>
                  </a:path>
                </a:pathLst>
              </a:custGeom>
              <a:noFill/>
              <a:ln w="25400" cap="sq">
                <a:solidFill>
                  <a:srgbClr val="4D4D4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557" name="Freeform 556">
                <a:extLst>
                  <a:ext uri="{FF2B5EF4-FFF2-40B4-BE49-F238E27FC236}">
                    <a16:creationId xmlns:a16="http://schemas.microsoft.com/office/drawing/2014/main" id="{CA4D58FF-9889-AB49-B9DF-71B0834B2449}"/>
                  </a:ext>
                </a:extLst>
              </p:cNvPr>
              <p:cNvSpPr/>
              <p:nvPr/>
            </p:nvSpPr>
            <p:spPr>
              <a:xfrm>
                <a:off x="5299452" y="4060659"/>
                <a:ext cx="1510029" cy="12700"/>
              </a:xfrm>
              <a:custGeom>
                <a:avLst/>
                <a:gdLst>
                  <a:gd name="connsiteX0" fmla="*/ 0 w 1510029"/>
                  <a:gd name="connsiteY0" fmla="*/ 0 h 12700"/>
                  <a:gd name="connsiteX1" fmla="*/ 1510030 w 1510029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0029" h="12700">
                    <a:moveTo>
                      <a:pt x="0" y="0"/>
                    </a:moveTo>
                    <a:lnTo>
                      <a:pt x="151003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BCC55419-6992-C946-BF33-BD7CDD910793}"/>
                  </a:ext>
                </a:extLst>
              </p:cNvPr>
              <p:cNvSpPr/>
              <p:nvPr/>
            </p:nvSpPr>
            <p:spPr>
              <a:xfrm>
                <a:off x="6696158" y="4060659"/>
                <a:ext cx="12700" cy="138430"/>
              </a:xfrm>
              <a:custGeom>
                <a:avLst/>
                <a:gdLst>
                  <a:gd name="connsiteX0" fmla="*/ 0 w 12700"/>
                  <a:gd name="connsiteY0" fmla="*/ 138430 h 138430"/>
                  <a:gd name="connsiteX1" fmla="*/ 0 w 12700"/>
                  <a:gd name="connsiteY1" fmla="*/ 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138430">
                    <a:moveTo>
                      <a:pt x="0" y="138430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9" name="TextBox 558">
                <a:extLst>
                  <a:ext uri="{FF2B5EF4-FFF2-40B4-BE49-F238E27FC236}">
                    <a16:creationId xmlns:a16="http://schemas.microsoft.com/office/drawing/2014/main" id="{B5FB525C-E562-0D45-AAA1-3BCD10C58D92}"/>
                  </a:ext>
                </a:extLst>
              </p:cNvPr>
              <p:cNvSpPr txBox="1"/>
              <p:nvPr/>
            </p:nvSpPr>
            <p:spPr>
              <a:xfrm>
                <a:off x="6482144" y="4008149"/>
                <a:ext cx="44435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baseline="-25000" dirty="0">
                    <a:solidFill>
                      <a:srgbClr val="FD8D62"/>
                    </a:solidFill>
                    <a:latin typeface="Helvetica" pitchFamily="2" charset="0"/>
                  </a:rPr>
                  <a:t>no-</a:t>
                </a:r>
                <a:r>
                  <a:rPr lang="el-GR" sz="800" baseline="-25000" dirty="0">
                    <a:solidFill>
                      <a:srgbClr val="FD8D62"/>
                    </a:solidFill>
                    <a:latin typeface="Helvetica" pitchFamily="2" charset="0"/>
                  </a:rPr>
                  <a:t>θ</a:t>
                </a:r>
                <a:r>
                  <a:rPr lang="en-GB" sz="800" dirty="0">
                    <a:solidFill>
                      <a:srgbClr val="FD8D62"/>
                    </a:solidFill>
                    <a:latin typeface="Helvetica" pitchFamily="2" charset="0"/>
                  </a:rPr>
                  <a:t>(x)</a:t>
                </a:r>
                <a:endParaRPr lang="en-GB" sz="800" baseline="-25000" dirty="0">
                  <a:solidFill>
                    <a:srgbClr val="FD8D62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560" name="Group 559">
                <a:extLst>
                  <a:ext uri="{FF2B5EF4-FFF2-40B4-BE49-F238E27FC236}">
                    <a16:creationId xmlns:a16="http://schemas.microsoft.com/office/drawing/2014/main" id="{ADFE7FA5-F01F-DF44-8D20-10B5A71EBE17}"/>
                  </a:ext>
                </a:extLst>
              </p:cNvPr>
              <p:cNvGrpSpPr/>
              <p:nvPr/>
            </p:nvGrpSpPr>
            <p:grpSpPr>
              <a:xfrm>
                <a:off x="6493580" y="4038026"/>
                <a:ext cx="84259" cy="141655"/>
                <a:chOff x="7106391" y="2086917"/>
                <a:chExt cx="302849" cy="509149"/>
              </a:xfrm>
            </p:grpSpPr>
            <p:pic>
              <p:nvPicPr>
                <p:cNvPr id="561" name="Picture 560">
                  <a:extLst>
                    <a:ext uri="{FF2B5EF4-FFF2-40B4-BE49-F238E27FC236}">
                      <a16:creationId xmlns:a16="http://schemas.microsoft.com/office/drawing/2014/main" id="{116A6E5C-D326-3647-8862-CC1436C4BA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90082"/>
                <a:stretch/>
              </p:blipFill>
              <p:spPr>
                <a:xfrm>
                  <a:off x="7106391" y="2086917"/>
                  <a:ext cx="292098" cy="51643"/>
                </a:xfrm>
                <a:prstGeom prst="rect">
                  <a:avLst/>
                </a:prstGeom>
              </p:spPr>
            </p:pic>
            <p:pic>
              <p:nvPicPr>
                <p:cNvPr id="562" name="Picture 561">
                  <a:extLst>
                    <a:ext uri="{FF2B5EF4-FFF2-40B4-BE49-F238E27FC236}">
                      <a16:creationId xmlns:a16="http://schemas.microsoft.com/office/drawing/2014/main" id="{59395E59-14B6-8C40-9A41-E5F01159E6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19367"/>
                <a:stretch/>
              </p:blipFill>
              <p:spPr>
                <a:xfrm>
                  <a:off x="7117141" y="2176210"/>
                  <a:ext cx="292099" cy="419856"/>
                </a:xfrm>
                <a:prstGeom prst="rect">
                  <a:avLst/>
                </a:prstGeom>
              </p:spPr>
            </p:pic>
          </p:grpSp>
          <p:sp>
            <p:nvSpPr>
              <p:cNvPr id="563" name="TextBox 562">
                <a:extLst>
                  <a:ext uri="{FF2B5EF4-FFF2-40B4-BE49-F238E27FC236}">
                    <a16:creationId xmlns:a16="http://schemas.microsoft.com/office/drawing/2014/main" id="{E93AD97B-5146-4F44-8540-35A3816FD5F8}"/>
                  </a:ext>
                </a:extLst>
              </p:cNvPr>
              <p:cNvSpPr txBox="1"/>
              <p:nvPr/>
            </p:nvSpPr>
            <p:spPr>
              <a:xfrm>
                <a:off x="619787" y="3833940"/>
                <a:ext cx="19325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>
                    <a:solidFill>
                      <a:srgbClr val="FD8D62"/>
                    </a:solidFill>
                    <a:latin typeface="Helvetica" pitchFamily="2" charset="0"/>
                  </a:rPr>
                  <a:t>STDP successor feature, </a:t>
                </a:r>
                <a:endParaRPr lang="en-GB" sz="800" baseline="-25000" dirty="0">
                  <a:solidFill>
                    <a:srgbClr val="FD8D62"/>
                  </a:solidFill>
                  <a:latin typeface="Helvetica" pitchFamily="2" charset="0"/>
                </a:endParaRPr>
              </a:p>
            </p:txBody>
          </p:sp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A163B1CE-E3AE-8F4B-A4F6-B590D97C7672}"/>
                  </a:ext>
                </a:extLst>
              </p:cNvPr>
              <p:cNvSpPr txBox="1"/>
              <p:nvPr/>
            </p:nvSpPr>
            <p:spPr>
              <a:xfrm>
                <a:off x="1832078" y="3822919"/>
                <a:ext cx="44435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baseline="-25000" dirty="0">
                    <a:solidFill>
                      <a:srgbClr val="FD8D62"/>
                    </a:solidFill>
                    <a:latin typeface="Helvetica" pitchFamily="2" charset="0"/>
                  </a:rPr>
                  <a:t>no-</a:t>
                </a:r>
                <a:r>
                  <a:rPr lang="el-GR" sz="800" baseline="-25000" dirty="0">
                    <a:solidFill>
                      <a:srgbClr val="FD8D62"/>
                    </a:solidFill>
                    <a:latin typeface="Helvetica" pitchFamily="2" charset="0"/>
                  </a:rPr>
                  <a:t>θ</a:t>
                </a:r>
                <a:r>
                  <a:rPr lang="en-GB" sz="800" dirty="0">
                    <a:solidFill>
                      <a:srgbClr val="FD8D62"/>
                    </a:solidFill>
                    <a:latin typeface="Helvetica" pitchFamily="2" charset="0"/>
                  </a:rPr>
                  <a:t>(x)</a:t>
                </a:r>
                <a:endParaRPr lang="en-GB" sz="800" baseline="-25000" dirty="0">
                  <a:solidFill>
                    <a:srgbClr val="FD8D62"/>
                  </a:solidFill>
                  <a:latin typeface="Helvetica" pitchFamily="2" charset="0"/>
                </a:endParaRP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D2E2A726-F63D-C04D-8CFC-D5CCC233AA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9367"/>
              <a:stretch/>
            </p:blipFill>
            <p:spPr>
              <a:xfrm>
                <a:off x="1847244" y="3862651"/>
                <a:ext cx="81268" cy="116812"/>
              </a:xfrm>
              <a:prstGeom prst="rect">
                <a:avLst/>
              </a:prstGeom>
            </p:spPr>
          </p:pic>
          <p:pic>
            <p:nvPicPr>
              <p:cNvPr id="566" name="Picture 565">
                <a:extLst>
                  <a:ext uri="{FF2B5EF4-FFF2-40B4-BE49-F238E27FC236}">
                    <a16:creationId xmlns:a16="http://schemas.microsoft.com/office/drawing/2014/main" id="{0FB19191-8FD0-DF46-BD18-54BC627B01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90082"/>
              <a:stretch/>
            </p:blipFill>
            <p:spPr>
              <a:xfrm>
                <a:off x="1836294" y="3850216"/>
                <a:ext cx="81268" cy="14368"/>
              </a:xfrm>
              <a:prstGeom prst="rect">
                <a:avLst/>
              </a:prstGeom>
            </p:spPr>
          </p:pic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13ACCD9D-549B-8B4E-B1F5-016372136C21}"/>
                  </a:ext>
                </a:extLst>
              </p:cNvPr>
              <p:cNvSpPr/>
              <p:nvPr/>
            </p:nvSpPr>
            <p:spPr>
              <a:xfrm>
                <a:off x="5254090" y="2563352"/>
                <a:ext cx="1724678" cy="353147"/>
              </a:xfrm>
              <a:custGeom>
                <a:avLst/>
                <a:gdLst>
                  <a:gd name="connsiteX0" fmla="*/ 0 w 1724678"/>
                  <a:gd name="connsiteY0" fmla="*/ 353148 h 353147"/>
                  <a:gd name="connsiteX1" fmla="*/ 1724679 w 1724678"/>
                  <a:gd name="connsiteY1" fmla="*/ 353148 h 353147"/>
                  <a:gd name="connsiteX2" fmla="*/ 1724679 w 1724678"/>
                  <a:gd name="connsiteY2" fmla="*/ 0 h 353147"/>
                  <a:gd name="connsiteX3" fmla="*/ 0 w 1724678"/>
                  <a:gd name="connsiteY3" fmla="*/ 0 h 353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4678" h="353147">
                    <a:moveTo>
                      <a:pt x="0" y="353148"/>
                    </a:moveTo>
                    <a:lnTo>
                      <a:pt x="1724679" y="353148"/>
                    </a:lnTo>
                    <a:lnTo>
                      <a:pt x="1724679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584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A85C883E-D3F4-0441-A7DB-BAB5E72341D9}"/>
                  </a:ext>
                </a:extLst>
              </p:cNvPr>
              <p:cNvSpPr/>
              <p:nvPr/>
            </p:nvSpPr>
            <p:spPr>
              <a:xfrm>
                <a:off x="5388988" y="2651638"/>
                <a:ext cx="12607" cy="133656"/>
              </a:xfrm>
              <a:custGeom>
                <a:avLst/>
                <a:gdLst>
                  <a:gd name="connsiteX0" fmla="*/ 0 w 12607"/>
                  <a:gd name="connsiteY0" fmla="*/ 133657 h 133656"/>
                  <a:gd name="connsiteX1" fmla="*/ 0 w 12607"/>
                  <a:gd name="connsiteY1" fmla="*/ 0 h 13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607" h="133656">
                    <a:moveTo>
                      <a:pt x="0" y="133657"/>
                    </a:moveTo>
                    <a:lnTo>
                      <a:pt x="0" y="0"/>
                    </a:lnTo>
                  </a:path>
                </a:pathLst>
              </a:custGeom>
              <a:noFill/>
              <a:ln w="12584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734CDEA1-A17A-A541-9C7C-91DDD30ED289}"/>
                  </a:ext>
                </a:extLst>
              </p:cNvPr>
              <p:cNvSpPr/>
              <p:nvPr/>
            </p:nvSpPr>
            <p:spPr>
              <a:xfrm>
                <a:off x="6887996" y="2651638"/>
                <a:ext cx="12607" cy="133656"/>
              </a:xfrm>
              <a:custGeom>
                <a:avLst/>
                <a:gdLst>
                  <a:gd name="connsiteX0" fmla="*/ 0 w 12607"/>
                  <a:gd name="connsiteY0" fmla="*/ 133657 h 133656"/>
                  <a:gd name="connsiteX1" fmla="*/ 0 w 12607"/>
                  <a:gd name="connsiteY1" fmla="*/ 0 h 13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607" h="133656">
                    <a:moveTo>
                      <a:pt x="0" y="133657"/>
                    </a:moveTo>
                    <a:lnTo>
                      <a:pt x="0" y="0"/>
                    </a:lnTo>
                  </a:path>
                </a:pathLst>
              </a:custGeom>
              <a:noFill/>
              <a:ln w="12584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644" name="Group 643">
                <a:extLst>
                  <a:ext uri="{FF2B5EF4-FFF2-40B4-BE49-F238E27FC236}">
                    <a16:creationId xmlns:a16="http://schemas.microsoft.com/office/drawing/2014/main" id="{A6E1A8E2-D58E-BB43-AF1C-8C37BF6BCC47}"/>
                  </a:ext>
                </a:extLst>
              </p:cNvPr>
              <p:cNvGrpSpPr/>
              <p:nvPr/>
            </p:nvGrpSpPr>
            <p:grpSpPr>
              <a:xfrm>
                <a:off x="5239696" y="3800113"/>
                <a:ext cx="827471" cy="215444"/>
                <a:chOff x="5220510" y="3629786"/>
                <a:chExt cx="827471" cy="215444"/>
              </a:xfrm>
            </p:grpSpPr>
            <p:sp>
              <p:nvSpPr>
                <p:cNvPr id="645" name="TextBox 644">
                  <a:extLst>
                    <a:ext uri="{FF2B5EF4-FFF2-40B4-BE49-F238E27FC236}">
                      <a16:creationId xmlns:a16="http://schemas.microsoft.com/office/drawing/2014/main" id="{C1038404-AC30-934D-8EE7-843290E0300B}"/>
                    </a:ext>
                  </a:extLst>
                </p:cNvPr>
                <p:cNvSpPr txBox="1"/>
                <p:nvPr/>
              </p:nvSpPr>
              <p:spPr>
                <a:xfrm>
                  <a:off x="5220510" y="3629786"/>
                  <a:ext cx="82747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R</a:t>
                  </a:r>
                  <a:r>
                    <a:rPr lang="en-GB" sz="800" baseline="30000" dirty="0">
                      <a:solidFill>
                        <a:srgbClr val="4D4D4D"/>
                      </a:solidFill>
                      <a:latin typeface="Helvetica" pitchFamily="2" charset="0"/>
                    </a:rPr>
                    <a:t>2</a:t>
                  </a:r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(  ,  ) = 0.99</a:t>
                  </a:r>
                  <a:endParaRPr lang="en-GB" sz="800" baseline="30000" dirty="0">
                    <a:solidFill>
                      <a:srgbClr val="4D4D4D"/>
                    </a:solidFill>
                    <a:latin typeface="Helvetica" pitchFamily="2" charset="0"/>
                  </a:endParaRPr>
                </a:p>
              </p:txBody>
            </p:sp>
            <p:pic>
              <p:nvPicPr>
                <p:cNvPr id="646" name="Picture 645">
                  <a:extLst>
                    <a:ext uri="{FF2B5EF4-FFF2-40B4-BE49-F238E27FC236}">
                      <a16:creationId xmlns:a16="http://schemas.microsoft.com/office/drawing/2014/main" id="{BC428857-22FC-AB45-890F-78DF84132F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51198" y="3689352"/>
                  <a:ext cx="64671" cy="92789"/>
                </a:xfrm>
                <a:prstGeom prst="rect">
                  <a:avLst/>
                </a:prstGeom>
              </p:spPr>
            </p:pic>
            <p:grpSp>
              <p:nvGrpSpPr>
                <p:cNvPr id="647" name="Group 646">
                  <a:extLst>
                    <a:ext uri="{FF2B5EF4-FFF2-40B4-BE49-F238E27FC236}">
                      <a16:creationId xmlns:a16="http://schemas.microsoft.com/office/drawing/2014/main" id="{424162B4-78A4-7B45-9FFF-498DDDD652EA}"/>
                    </a:ext>
                  </a:extLst>
                </p:cNvPr>
                <p:cNvGrpSpPr/>
                <p:nvPr/>
              </p:nvGrpSpPr>
              <p:grpSpPr>
                <a:xfrm>
                  <a:off x="5532470" y="3675671"/>
                  <a:ext cx="68536" cy="105696"/>
                  <a:chOff x="7106391" y="2114977"/>
                  <a:chExt cx="302849" cy="467059"/>
                </a:xfrm>
              </p:grpSpPr>
              <p:pic>
                <p:nvPicPr>
                  <p:cNvPr id="648" name="Picture 647">
                    <a:extLst>
                      <a:ext uri="{FF2B5EF4-FFF2-40B4-BE49-F238E27FC236}">
                        <a16:creationId xmlns:a16="http://schemas.microsoft.com/office/drawing/2014/main" id="{9DF70EF9-5BBE-7F4F-BB10-55462800D7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b="90082"/>
                  <a:stretch/>
                </p:blipFill>
                <p:spPr>
                  <a:xfrm>
                    <a:off x="7106391" y="2114977"/>
                    <a:ext cx="292098" cy="51644"/>
                  </a:xfrm>
                  <a:prstGeom prst="rect">
                    <a:avLst/>
                  </a:prstGeom>
                </p:spPr>
              </p:pic>
              <p:pic>
                <p:nvPicPr>
                  <p:cNvPr id="649" name="Picture 648">
                    <a:extLst>
                      <a:ext uri="{FF2B5EF4-FFF2-40B4-BE49-F238E27FC236}">
                        <a16:creationId xmlns:a16="http://schemas.microsoft.com/office/drawing/2014/main" id="{292011E3-4A17-C24F-853B-B24EBE435F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t="19367"/>
                  <a:stretch/>
                </p:blipFill>
                <p:spPr>
                  <a:xfrm>
                    <a:off x="7117142" y="2162180"/>
                    <a:ext cx="292098" cy="41985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650" name="Group 649">
                <a:extLst>
                  <a:ext uri="{FF2B5EF4-FFF2-40B4-BE49-F238E27FC236}">
                    <a16:creationId xmlns:a16="http://schemas.microsoft.com/office/drawing/2014/main" id="{9E6151E7-04DE-FD4B-BFE5-F2A6BB291EF0}"/>
                  </a:ext>
                </a:extLst>
              </p:cNvPr>
              <p:cNvGrpSpPr/>
              <p:nvPr/>
            </p:nvGrpSpPr>
            <p:grpSpPr>
              <a:xfrm>
                <a:off x="5241646" y="4187154"/>
                <a:ext cx="950901" cy="215444"/>
                <a:chOff x="5220510" y="3629786"/>
                <a:chExt cx="950901" cy="215444"/>
              </a:xfrm>
            </p:grpSpPr>
            <p:sp>
              <p:nvSpPr>
                <p:cNvPr id="651" name="TextBox 650">
                  <a:extLst>
                    <a:ext uri="{FF2B5EF4-FFF2-40B4-BE49-F238E27FC236}">
                      <a16:creationId xmlns:a16="http://schemas.microsoft.com/office/drawing/2014/main" id="{F41AA02C-60EB-7E4C-B533-A167B9A7B777}"/>
                    </a:ext>
                  </a:extLst>
                </p:cNvPr>
                <p:cNvSpPr txBox="1"/>
                <p:nvPr/>
              </p:nvSpPr>
              <p:spPr>
                <a:xfrm>
                  <a:off x="5220510" y="3629786"/>
                  <a:ext cx="95090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R</a:t>
                  </a:r>
                  <a:r>
                    <a:rPr lang="en-GB" sz="800" baseline="30000" dirty="0">
                      <a:solidFill>
                        <a:srgbClr val="4D4D4D"/>
                      </a:solidFill>
                      <a:latin typeface="Helvetica" pitchFamily="2" charset="0"/>
                    </a:rPr>
                    <a:t>2</a:t>
                  </a:r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(  ,  </a:t>
                  </a:r>
                  <a:r>
                    <a:rPr lang="en-GB" sz="700" baseline="-25000" dirty="0">
                      <a:solidFill>
                        <a:srgbClr val="FD8D62"/>
                      </a:solidFill>
                      <a:latin typeface="Helvetica" pitchFamily="2" charset="0"/>
                    </a:rPr>
                    <a:t>no-</a:t>
                  </a:r>
                  <a:r>
                    <a:rPr lang="el-GR" sz="700" baseline="-25000" dirty="0">
                      <a:solidFill>
                        <a:srgbClr val="FD8D62"/>
                      </a:solidFill>
                      <a:latin typeface="Helvetica" pitchFamily="2" charset="0"/>
                    </a:rPr>
                    <a:t>θ</a:t>
                  </a:r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</a:rPr>
                    <a:t>) = 0.96</a:t>
                  </a:r>
                  <a:endParaRPr lang="en-GB" sz="800" baseline="30000" dirty="0">
                    <a:solidFill>
                      <a:srgbClr val="4D4D4D"/>
                    </a:solidFill>
                    <a:latin typeface="Helvetica" pitchFamily="2" charset="0"/>
                  </a:endParaRPr>
                </a:p>
              </p:txBody>
            </p:sp>
            <p:pic>
              <p:nvPicPr>
                <p:cNvPr id="652" name="Picture 651">
                  <a:extLst>
                    <a:ext uri="{FF2B5EF4-FFF2-40B4-BE49-F238E27FC236}">
                      <a16:creationId xmlns:a16="http://schemas.microsoft.com/office/drawing/2014/main" id="{3638A3A5-A54C-C044-A7C8-6DE0FD0E24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51198" y="3689352"/>
                  <a:ext cx="64671" cy="92789"/>
                </a:xfrm>
                <a:prstGeom prst="rect">
                  <a:avLst/>
                </a:prstGeom>
              </p:spPr>
            </p:pic>
            <p:grpSp>
              <p:nvGrpSpPr>
                <p:cNvPr id="653" name="Group 652">
                  <a:extLst>
                    <a:ext uri="{FF2B5EF4-FFF2-40B4-BE49-F238E27FC236}">
                      <a16:creationId xmlns:a16="http://schemas.microsoft.com/office/drawing/2014/main" id="{AAFFF1E0-1BB3-A248-8F3C-4FB737FDA661}"/>
                    </a:ext>
                  </a:extLst>
                </p:cNvPr>
                <p:cNvGrpSpPr/>
                <p:nvPr/>
              </p:nvGrpSpPr>
              <p:grpSpPr>
                <a:xfrm>
                  <a:off x="5532470" y="3675671"/>
                  <a:ext cx="68536" cy="105696"/>
                  <a:chOff x="7106391" y="2114977"/>
                  <a:chExt cx="302849" cy="467059"/>
                </a:xfrm>
              </p:grpSpPr>
              <p:pic>
                <p:nvPicPr>
                  <p:cNvPr id="654" name="Picture 653">
                    <a:extLst>
                      <a:ext uri="{FF2B5EF4-FFF2-40B4-BE49-F238E27FC236}">
                        <a16:creationId xmlns:a16="http://schemas.microsoft.com/office/drawing/2014/main" id="{8520012B-D2F0-2149-A1E4-1DCF402221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b="90082"/>
                  <a:stretch/>
                </p:blipFill>
                <p:spPr>
                  <a:xfrm>
                    <a:off x="7106391" y="2114977"/>
                    <a:ext cx="292098" cy="51644"/>
                  </a:xfrm>
                  <a:prstGeom prst="rect">
                    <a:avLst/>
                  </a:prstGeom>
                </p:spPr>
              </p:pic>
              <p:pic>
                <p:nvPicPr>
                  <p:cNvPr id="655" name="Picture 654">
                    <a:extLst>
                      <a:ext uri="{FF2B5EF4-FFF2-40B4-BE49-F238E27FC236}">
                        <a16:creationId xmlns:a16="http://schemas.microsoft.com/office/drawing/2014/main" id="{A2108294-7052-6C44-893F-58DEC5C2BDA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t="19367"/>
                  <a:stretch/>
                </p:blipFill>
                <p:spPr>
                  <a:xfrm>
                    <a:off x="7117142" y="2162180"/>
                    <a:ext cx="292098" cy="419856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45489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roup 480">
            <a:extLst>
              <a:ext uri="{FF2B5EF4-FFF2-40B4-BE49-F238E27FC236}">
                <a16:creationId xmlns:a16="http://schemas.microsoft.com/office/drawing/2014/main" id="{6AA9FF0B-6928-1543-A3B9-D46259BD86AF}"/>
              </a:ext>
            </a:extLst>
          </p:cNvPr>
          <p:cNvGrpSpPr/>
          <p:nvPr/>
        </p:nvGrpSpPr>
        <p:grpSpPr>
          <a:xfrm>
            <a:off x="339242" y="1288943"/>
            <a:ext cx="6948973" cy="3168641"/>
            <a:chOff x="339242" y="1288943"/>
            <a:chExt cx="6948973" cy="3168641"/>
          </a:xfrm>
        </p:grpSpPr>
        <p:pic>
          <p:nvPicPr>
            <p:cNvPr id="300" name="Graphic 299">
              <a:extLst>
                <a:ext uri="{FF2B5EF4-FFF2-40B4-BE49-F238E27FC236}">
                  <a16:creationId xmlns:a16="http://schemas.microsoft.com/office/drawing/2014/main" id="{1708BD2C-14CF-2C44-BC9A-C91475566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2984955" y="1922384"/>
              <a:ext cx="2234000" cy="2233995"/>
            </a:xfrm>
            <a:prstGeom prst="rect">
              <a:avLst/>
            </a:prstGeom>
          </p:spPr>
        </p:pic>
        <p:grpSp>
          <p:nvGrpSpPr>
            <p:cNvPr id="825" name="Group 824">
              <a:extLst>
                <a:ext uri="{FF2B5EF4-FFF2-40B4-BE49-F238E27FC236}">
                  <a16:creationId xmlns:a16="http://schemas.microsoft.com/office/drawing/2014/main" id="{0333BDCC-EEC2-514E-8AF5-8498543E8D46}"/>
                </a:ext>
              </a:extLst>
            </p:cNvPr>
            <p:cNvGrpSpPr/>
            <p:nvPr/>
          </p:nvGrpSpPr>
          <p:grpSpPr>
            <a:xfrm>
              <a:off x="625176" y="1856498"/>
              <a:ext cx="2321266" cy="530321"/>
              <a:chOff x="1374569" y="2636234"/>
              <a:chExt cx="2821072" cy="420321"/>
            </a:xfrm>
          </p:grpSpPr>
          <p:pic>
            <p:nvPicPr>
              <p:cNvPr id="796" name="Picture 795">
                <a:extLst>
                  <a:ext uri="{FF2B5EF4-FFF2-40B4-BE49-F238E27FC236}">
                    <a16:creationId xmlns:a16="http://schemas.microsoft.com/office/drawing/2014/main" id="{78019CD0-9048-6045-8DA9-A880AE10BB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4569" y="2827238"/>
                <a:ext cx="97104" cy="40460"/>
              </a:xfrm>
              <a:prstGeom prst="rect">
                <a:avLst/>
              </a:prstGeom>
            </p:spPr>
          </p:pic>
          <p:sp>
            <p:nvSpPr>
              <p:cNvPr id="803" name="Oval 802">
                <a:extLst>
                  <a:ext uri="{FF2B5EF4-FFF2-40B4-BE49-F238E27FC236}">
                    <a16:creationId xmlns:a16="http://schemas.microsoft.com/office/drawing/2014/main" id="{46B2888E-EDFA-224E-94EB-ECC7060B4940}"/>
                  </a:ext>
                </a:extLst>
              </p:cNvPr>
              <p:cNvSpPr/>
              <p:nvPr/>
            </p:nvSpPr>
            <p:spPr>
              <a:xfrm>
                <a:off x="2476439" y="2668153"/>
                <a:ext cx="713639" cy="122209"/>
              </a:xfrm>
              <a:prstGeom prst="ellipse">
                <a:avLst/>
              </a:prstGeom>
              <a:solidFill>
                <a:srgbClr val="8DA0CC">
                  <a:alpha val="650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4" name="Oval 803">
                <a:extLst>
                  <a:ext uri="{FF2B5EF4-FFF2-40B4-BE49-F238E27FC236}">
                    <a16:creationId xmlns:a16="http://schemas.microsoft.com/office/drawing/2014/main" id="{DB9BDB53-9D34-C14A-87FD-9AD1F5350E27}"/>
                  </a:ext>
                </a:extLst>
              </p:cNvPr>
              <p:cNvSpPr/>
              <p:nvPr/>
            </p:nvSpPr>
            <p:spPr>
              <a:xfrm>
                <a:off x="1958727" y="2800983"/>
                <a:ext cx="1749054" cy="121064"/>
              </a:xfrm>
              <a:prstGeom prst="ellipse">
                <a:avLst/>
              </a:prstGeom>
              <a:solidFill>
                <a:srgbClr val="BD94C8">
                  <a:alpha val="650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9" name="Oval 808">
                <a:extLst>
                  <a:ext uri="{FF2B5EF4-FFF2-40B4-BE49-F238E27FC236}">
                    <a16:creationId xmlns:a16="http://schemas.microsoft.com/office/drawing/2014/main" id="{9BF94D5E-714D-C543-80DD-4B595F271CFE}"/>
                  </a:ext>
                </a:extLst>
              </p:cNvPr>
              <p:cNvSpPr/>
              <p:nvPr/>
            </p:nvSpPr>
            <p:spPr>
              <a:xfrm>
                <a:off x="1600153" y="2935491"/>
                <a:ext cx="2469065" cy="121064"/>
              </a:xfrm>
              <a:prstGeom prst="ellipse">
                <a:avLst/>
              </a:prstGeom>
              <a:solidFill>
                <a:srgbClr val="E78AC3">
                  <a:alpha val="650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12" name="Picture 811">
                <a:extLst>
                  <a:ext uri="{FF2B5EF4-FFF2-40B4-BE49-F238E27FC236}">
                    <a16:creationId xmlns:a16="http://schemas.microsoft.com/office/drawing/2014/main" id="{B2A9D6B5-C8DA-8C4C-AB06-8F05695DE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98537" y="2636234"/>
                <a:ext cx="97104" cy="415847"/>
              </a:xfrm>
              <a:prstGeom prst="rect">
                <a:avLst/>
              </a:prstGeom>
            </p:spPr>
          </p:pic>
        </p:grp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4E2CBA08-1EAC-734B-9C9C-2D986CA802FD}"/>
                </a:ext>
              </a:extLst>
            </p:cNvPr>
            <p:cNvSpPr txBox="1"/>
            <p:nvPr/>
          </p:nvSpPr>
          <p:spPr>
            <a:xfrm>
              <a:off x="1517412" y="2205245"/>
              <a:ext cx="6222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800" dirty="0">
                  <a:solidFill>
                    <a:srgbClr val="4D4D4D"/>
                  </a:solidFill>
                  <a:latin typeface="Helvetica" pitchFamily="2" charset="0"/>
                </a:rPr>
                <a:t>σ = </a:t>
              </a:r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1.5 m</a:t>
              </a:r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F0BDB90B-2D94-E341-A2E7-EA5591E34104}"/>
                </a:ext>
              </a:extLst>
            </p:cNvPr>
            <p:cNvSpPr txBox="1"/>
            <p:nvPr/>
          </p:nvSpPr>
          <p:spPr>
            <a:xfrm>
              <a:off x="1557511" y="2027839"/>
              <a:ext cx="5357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800" dirty="0">
                  <a:solidFill>
                    <a:srgbClr val="4D4D4D"/>
                  </a:solidFill>
                  <a:latin typeface="Helvetica" pitchFamily="2" charset="0"/>
                </a:rPr>
                <a:t>σ = </a:t>
              </a:r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1 m</a:t>
              </a:r>
            </a:p>
          </p:txBody>
        </p:sp>
        <p:sp>
          <p:nvSpPr>
            <p:cNvPr id="569" name="TextBox 568">
              <a:extLst>
                <a:ext uri="{FF2B5EF4-FFF2-40B4-BE49-F238E27FC236}">
                  <a16:creationId xmlns:a16="http://schemas.microsoft.com/office/drawing/2014/main" id="{21FC24AF-39EA-E145-8738-E1174C0F7771}"/>
                </a:ext>
              </a:extLst>
            </p:cNvPr>
            <p:cNvSpPr txBox="1"/>
            <p:nvPr/>
          </p:nvSpPr>
          <p:spPr>
            <a:xfrm>
              <a:off x="1515021" y="1862092"/>
              <a:ext cx="6222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800" dirty="0">
                  <a:solidFill>
                    <a:srgbClr val="4D4D4D"/>
                  </a:solidFill>
                  <a:latin typeface="Helvetica" pitchFamily="2" charset="0"/>
                </a:rPr>
                <a:t>σ = </a:t>
              </a:r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0.5 m</a:t>
              </a:r>
            </a:p>
          </p:txBody>
        </p: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02452DB8-5925-9E46-8CB4-B293C640587C}"/>
                </a:ext>
              </a:extLst>
            </p:cNvPr>
            <p:cNvGrpSpPr/>
            <p:nvPr/>
          </p:nvGrpSpPr>
          <p:grpSpPr>
            <a:xfrm>
              <a:off x="339242" y="2604062"/>
              <a:ext cx="2739225" cy="1678978"/>
              <a:chOff x="339242" y="2671486"/>
              <a:chExt cx="2739225" cy="1678978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090D7DE-A133-FA48-8871-1C3A55EF61D1}"/>
                  </a:ext>
                </a:extLst>
              </p:cNvPr>
              <p:cNvGrpSpPr/>
              <p:nvPr/>
            </p:nvGrpSpPr>
            <p:grpSpPr>
              <a:xfrm>
                <a:off x="448234" y="3117947"/>
                <a:ext cx="2630233" cy="1232517"/>
                <a:chOff x="-917179" y="1952196"/>
                <a:chExt cx="2830684" cy="1232517"/>
              </a:xfrm>
            </p:grpSpPr>
            <p:sp>
              <p:nvSpPr>
                <p:cNvPr id="5" name="Freeform 4">
                  <a:extLst>
                    <a:ext uri="{FF2B5EF4-FFF2-40B4-BE49-F238E27FC236}">
                      <a16:creationId xmlns:a16="http://schemas.microsoft.com/office/drawing/2014/main" id="{BE1D7B48-408B-3749-80DB-EB89E1E19C3E}"/>
                    </a:ext>
                  </a:extLst>
                </p:cNvPr>
                <p:cNvSpPr/>
                <p:nvPr/>
              </p:nvSpPr>
              <p:spPr>
                <a:xfrm>
                  <a:off x="1534764" y="2437932"/>
                  <a:ext cx="378741" cy="277535"/>
                </a:xfrm>
                <a:custGeom>
                  <a:avLst/>
                  <a:gdLst>
                    <a:gd name="connsiteX0" fmla="*/ 87215 w 345583"/>
                    <a:gd name="connsiteY0" fmla="*/ 201 h 253237"/>
                    <a:gd name="connsiteX1" fmla="*/ 115588 w 345583"/>
                    <a:gd name="connsiteY1" fmla="*/ 1805 h 253237"/>
                    <a:gd name="connsiteX2" fmla="*/ 170730 w 345583"/>
                    <a:gd name="connsiteY2" fmla="*/ 17851 h 253237"/>
                    <a:gd name="connsiteX3" fmla="*/ 274052 w 345583"/>
                    <a:gd name="connsiteY3" fmla="*/ 62246 h 253237"/>
                    <a:gd name="connsiteX4" fmla="*/ 332941 w 345583"/>
                    <a:gd name="connsiteY4" fmla="*/ 111989 h 253237"/>
                    <a:gd name="connsiteX5" fmla="*/ 345254 w 345583"/>
                    <a:gd name="connsiteY5" fmla="*/ 172430 h 253237"/>
                    <a:gd name="connsiteX6" fmla="*/ 327587 w 345583"/>
                    <a:gd name="connsiteY6" fmla="*/ 231266 h 253237"/>
                    <a:gd name="connsiteX7" fmla="*/ 281012 w 345583"/>
                    <a:gd name="connsiteY7" fmla="*/ 251057 h 253237"/>
                    <a:gd name="connsiteX8" fmla="*/ 195356 w 345583"/>
                    <a:gd name="connsiteY8" fmla="*/ 241964 h 253237"/>
                    <a:gd name="connsiteX9" fmla="*/ 125760 w 345583"/>
                    <a:gd name="connsiteY9" fmla="*/ 199174 h 253237"/>
                    <a:gd name="connsiteX10" fmla="*/ 9589 w 345583"/>
                    <a:gd name="connsiteY10" fmla="*/ 122687 h 253237"/>
                    <a:gd name="connsiteX11" fmla="*/ 4236 w 345583"/>
                    <a:gd name="connsiteY11" fmla="*/ 56897 h 253237"/>
                    <a:gd name="connsiteX12" fmla="*/ 87215 w 345583"/>
                    <a:gd name="connsiteY12" fmla="*/ 201 h 253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45583" h="253237">
                      <a:moveTo>
                        <a:pt x="87215" y="201"/>
                      </a:moveTo>
                      <a:cubicBezTo>
                        <a:pt x="96851" y="-334"/>
                        <a:pt x="106487" y="201"/>
                        <a:pt x="115588" y="1805"/>
                      </a:cubicBezTo>
                      <a:cubicBezTo>
                        <a:pt x="134861" y="4480"/>
                        <a:pt x="153063" y="9828"/>
                        <a:pt x="170730" y="17851"/>
                      </a:cubicBezTo>
                      <a:cubicBezTo>
                        <a:pt x="260669" y="55828"/>
                        <a:pt x="260133" y="53688"/>
                        <a:pt x="274052" y="62246"/>
                      </a:cubicBezTo>
                      <a:cubicBezTo>
                        <a:pt x="305638" y="80967"/>
                        <a:pt x="321163" y="91129"/>
                        <a:pt x="332941" y="111989"/>
                      </a:cubicBezTo>
                      <a:cubicBezTo>
                        <a:pt x="342577" y="130710"/>
                        <a:pt x="346860" y="151570"/>
                        <a:pt x="345254" y="172430"/>
                      </a:cubicBezTo>
                      <a:cubicBezTo>
                        <a:pt x="344719" y="191151"/>
                        <a:pt x="344183" y="214150"/>
                        <a:pt x="327587" y="231266"/>
                      </a:cubicBezTo>
                      <a:cubicBezTo>
                        <a:pt x="314739" y="244638"/>
                        <a:pt x="298143" y="247847"/>
                        <a:pt x="281012" y="251057"/>
                      </a:cubicBezTo>
                      <a:cubicBezTo>
                        <a:pt x="252103" y="255871"/>
                        <a:pt x="222659" y="252661"/>
                        <a:pt x="195356" y="241964"/>
                      </a:cubicBezTo>
                      <a:cubicBezTo>
                        <a:pt x="168588" y="232336"/>
                        <a:pt x="164841" y="224313"/>
                        <a:pt x="125760" y="199174"/>
                      </a:cubicBezTo>
                      <a:cubicBezTo>
                        <a:pt x="52417" y="152105"/>
                        <a:pt x="26720" y="155849"/>
                        <a:pt x="9589" y="122687"/>
                      </a:cubicBezTo>
                      <a:cubicBezTo>
                        <a:pt x="7447" y="118943"/>
                        <a:pt x="-7007" y="88455"/>
                        <a:pt x="4236" y="56897"/>
                      </a:cubicBezTo>
                      <a:cubicBezTo>
                        <a:pt x="18690" y="20526"/>
                        <a:pt x="58306" y="2340"/>
                        <a:pt x="87215" y="20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05A43C77-7CD1-B24B-A4AE-491942077E0A}"/>
                    </a:ext>
                  </a:extLst>
                </p:cNvPr>
                <p:cNvSpPr/>
                <p:nvPr/>
              </p:nvSpPr>
              <p:spPr>
                <a:xfrm>
                  <a:off x="1373510" y="2559292"/>
                  <a:ext cx="292262" cy="226793"/>
                </a:xfrm>
                <a:custGeom>
                  <a:avLst/>
                  <a:gdLst>
                    <a:gd name="connsiteX0" fmla="*/ 61433 w 266675"/>
                    <a:gd name="connsiteY0" fmla="*/ 7138 h 206937"/>
                    <a:gd name="connsiteX1" fmla="*/ 152443 w 266675"/>
                    <a:gd name="connsiteY1" fmla="*/ 185 h 206937"/>
                    <a:gd name="connsiteX2" fmla="*/ 216685 w 266675"/>
                    <a:gd name="connsiteY2" fmla="*/ 9277 h 206937"/>
                    <a:gd name="connsiteX3" fmla="*/ 243452 w 266675"/>
                    <a:gd name="connsiteY3" fmla="*/ 25324 h 206937"/>
                    <a:gd name="connsiteX4" fmla="*/ 263260 w 266675"/>
                    <a:gd name="connsiteY4" fmla="*/ 84160 h 206937"/>
                    <a:gd name="connsiteX5" fmla="*/ 261654 w 266675"/>
                    <a:gd name="connsiteY5" fmla="*/ 146740 h 206937"/>
                    <a:gd name="connsiteX6" fmla="*/ 224180 w 266675"/>
                    <a:gd name="connsiteY6" fmla="*/ 182577 h 206937"/>
                    <a:gd name="connsiteX7" fmla="*/ 120857 w 266675"/>
                    <a:gd name="connsiteY7" fmla="*/ 205576 h 206937"/>
                    <a:gd name="connsiteX8" fmla="*/ 65716 w 266675"/>
                    <a:gd name="connsiteY8" fmla="*/ 184181 h 206937"/>
                    <a:gd name="connsiteX9" fmla="*/ 35201 w 266675"/>
                    <a:gd name="connsiteY9" fmla="*/ 132299 h 206937"/>
                    <a:gd name="connsiteX10" fmla="*/ 4686 w 266675"/>
                    <a:gd name="connsiteY10" fmla="*/ 114648 h 206937"/>
                    <a:gd name="connsiteX11" fmla="*/ 61433 w 266675"/>
                    <a:gd name="connsiteY11" fmla="*/ 7138 h 206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6675" h="206937">
                      <a:moveTo>
                        <a:pt x="61433" y="7138"/>
                      </a:moveTo>
                      <a:cubicBezTo>
                        <a:pt x="71069" y="2324"/>
                        <a:pt x="98372" y="1789"/>
                        <a:pt x="152443" y="185"/>
                      </a:cubicBezTo>
                      <a:cubicBezTo>
                        <a:pt x="171715" y="-350"/>
                        <a:pt x="193129" y="-350"/>
                        <a:pt x="216685" y="9277"/>
                      </a:cubicBezTo>
                      <a:cubicBezTo>
                        <a:pt x="226856" y="12487"/>
                        <a:pt x="235957" y="18370"/>
                        <a:pt x="243452" y="25324"/>
                      </a:cubicBezTo>
                      <a:cubicBezTo>
                        <a:pt x="256836" y="38696"/>
                        <a:pt x="259513" y="55277"/>
                        <a:pt x="263260" y="84160"/>
                      </a:cubicBezTo>
                      <a:cubicBezTo>
                        <a:pt x="267008" y="115183"/>
                        <a:pt x="269149" y="130159"/>
                        <a:pt x="261654" y="146740"/>
                      </a:cubicBezTo>
                      <a:cubicBezTo>
                        <a:pt x="253624" y="164391"/>
                        <a:pt x="239705" y="172949"/>
                        <a:pt x="224180" y="182577"/>
                      </a:cubicBezTo>
                      <a:cubicBezTo>
                        <a:pt x="193665" y="202367"/>
                        <a:pt x="156726" y="210390"/>
                        <a:pt x="120857" y="205576"/>
                      </a:cubicBezTo>
                      <a:cubicBezTo>
                        <a:pt x="98908" y="202367"/>
                        <a:pt x="79635" y="199693"/>
                        <a:pt x="65716" y="184181"/>
                      </a:cubicBezTo>
                      <a:cubicBezTo>
                        <a:pt x="50191" y="167065"/>
                        <a:pt x="55009" y="149415"/>
                        <a:pt x="35201" y="132299"/>
                      </a:cubicBezTo>
                      <a:cubicBezTo>
                        <a:pt x="20211" y="119462"/>
                        <a:pt x="11645" y="124275"/>
                        <a:pt x="4686" y="114648"/>
                      </a:cubicBezTo>
                      <a:cubicBezTo>
                        <a:pt x="-11375" y="91113"/>
                        <a:pt x="15393" y="29603"/>
                        <a:pt x="61433" y="713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E7E999CF-A964-5C4D-B789-F4E5C4339391}"/>
                    </a:ext>
                  </a:extLst>
                </p:cNvPr>
                <p:cNvSpPr/>
                <p:nvPr/>
              </p:nvSpPr>
              <p:spPr>
                <a:xfrm>
                  <a:off x="-334239" y="1995990"/>
                  <a:ext cx="1197897" cy="544628"/>
                </a:xfrm>
                <a:custGeom>
                  <a:avLst/>
                  <a:gdLst>
                    <a:gd name="connsiteX0" fmla="*/ 2911 w 1093023"/>
                    <a:gd name="connsiteY0" fmla="*/ 471379 h 496946"/>
                    <a:gd name="connsiteX1" fmla="*/ 65547 w 1093023"/>
                    <a:gd name="connsiteY1" fmla="*/ 323219 h 496946"/>
                    <a:gd name="connsiteX2" fmla="*/ 93921 w 1093023"/>
                    <a:gd name="connsiteY2" fmla="*/ 300219 h 496946"/>
                    <a:gd name="connsiteX3" fmla="*/ 156557 w 1093023"/>
                    <a:gd name="connsiteY3" fmla="*/ 268127 h 496946"/>
                    <a:gd name="connsiteX4" fmla="*/ 306455 w 1093023"/>
                    <a:gd name="connsiteY4" fmla="*/ 210895 h 496946"/>
                    <a:gd name="connsiteX5" fmla="*/ 510424 w 1093023"/>
                    <a:gd name="connsiteY5" fmla="*/ 126920 h 496946"/>
                    <a:gd name="connsiteX6" fmla="*/ 641049 w 1093023"/>
                    <a:gd name="connsiteY6" fmla="*/ 68084 h 496946"/>
                    <a:gd name="connsiteX7" fmla="*/ 754008 w 1093023"/>
                    <a:gd name="connsiteY7" fmla="*/ 30643 h 496946"/>
                    <a:gd name="connsiteX8" fmla="*/ 887846 w 1093023"/>
                    <a:gd name="connsiteY8" fmla="*/ 7643 h 496946"/>
                    <a:gd name="connsiteX9" fmla="*/ 1028643 w 1093023"/>
                    <a:gd name="connsiteY9" fmla="*/ 7643 h 496946"/>
                    <a:gd name="connsiteX10" fmla="*/ 1067189 w 1093023"/>
                    <a:gd name="connsiteY10" fmla="*/ 46689 h 496946"/>
                    <a:gd name="connsiteX11" fmla="*/ 1083249 w 1093023"/>
                    <a:gd name="connsiteY11" fmla="*/ 93223 h 496946"/>
                    <a:gd name="connsiteX12" fmla="*/ 1092885 w 1093023"/>
                    <a:gd name="connsiteY12" fmla="*/ 126920 h 496946"/>
                    <a:gd name="connsiteX13" fmla="*/ 2911 w 1093023"/>
                    <a:gd name="connsiteY13" fmla="*/ 471379 h 496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93023" h="496946">
                      <a:moveTo>
                        <a:pt x="2911" y="471379"/>
                      </a:moveTo>
                      <a:cubicBezTo>
                        <a:pt x="-11544" y="440891"/>
                        <a:pt x="30749" y="356381"/>
                        <a:pt x="65547" y="323219"/>
                      </a:cubicBezTo>
                      <a:cubicBezTo>
                        <a:pt x="74648" y="314661"/>
                        <a:pt x="84284" y="307173"/>
                        <a:pt x="93921" y="300219"/>
                      </a:cubicBezTo>
                      <a:cubicBezTo>
                        <a:pt x="113193" y="286847"/>
                        <a:pt x="134072" y="276150"/>
                        <a:pt x="156557" y="268127"/>
                      </a:cubicBezTo>
                      <a:cubicBezTo>
                        <a:pt x="206880" y="249941"/>
                        <a:pt x="256132" y="229081"/>
                        <a:pt x="306455" y="210895"/>
                      </a:cubicBezTo>
                      <a:cubicBezTo>
                        <a:pt x="347142" y="196454"/>
                        <a:pt x="436010" y="161687"/>
                        <a:pt x="510424" y="126920"/>
                      </a:cubicBezTo>
                      <a:cubicBezTo>
                        <a:pt x="561817" y="103385"/>
                        <a:pt x="585908" y="89479"/>
                        <a:pt x="641049" y="68084"/>
                      </a:cubicBezTo>
                      <a:cubicBezTo>
                        <a:pt x="677988" y="53107"/>
                        <a:pt x="715463" y="40805"/>
                        <a:pt x="754008" y="30643"/>
                      </a:cubicBezTo>
                      <a:cubicBezTo>
                        <a:pt x="797907" y="19410"/>
                        <a:pt x="842876" y="11387"/>
                        <a:pt x="887846" y="7643"/>
                      </a:cubicBezTo>
                      <a:cubicBezTo>
                        <a:pt x="989027" y="-1450"/>
                        <a:pt x="1009906" y="-3589"/>
                        <a:pt x="1028643" y="7643"/>
                      </a:cubicBezTo>
                      <a:cubicBezTo>
                        <a:pt x="1044704" y="17271"/>
                        <a:pt x="1058088" y="30643"/>
                        <a:pt x="1067189" y="46689"/>
                      </a:cubicBezTo>
                      <a:cubicBezTo>
                        <a:pt x="1069330" y="50433"/>
                        <a:pt x="1072007" y="55782"/>
                        <a:pt x="1083249" y="93223"/>
                      </a:cubicBezTo>
                      <a:cubicBezTo>
                        <a:pt x="1089138" y="112478"/>
                        <a:pt x="1092350" y="124780"/>
                        <a:pt x="1092885" y="126920"/>
                      </a:cubicBezTo>
                      <a:cubicBezTo>
                        <a:pt x="1106805" y="186826"/>
                        <a:pt x="65012" y="602958"/>
                        <a:pt x="2911" y="4713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66" name="Freeform 165">
                  <a:extLst>
                    <a:ext uri="{FF2B5EF4-FFF2-40B4-BE49-F238E27FC236}">
                      <a16:creationId xmlns:a16="http://schemas.microsoft.com/office/drawing/2014/main" id="{13E60DC1-D51A-1746-9859-6CC70E143D47}"/>
                    </a:ext>
                  </a:extLst>
                </p:cNvPr>
                <p:cNvSpPr/>
                <p:nvPr/>
              </p:nvSpPr>
              <p:spPr>
                <a:xfrm>
                  <a:off x="-899409" y="2455021"/>
                  <a:ext cx="788060" cy="471621"/>
                </a:xfrm>
                <a:custGeom>
                  <a:avLst/>
                  <a:gdLst>
                    <a:gd name="connsiteX0" fmla="*/ 552328 w 719066"/>
                    <a:gd name="connsiteY0" fmla="*/ 55746 h 430331"/>
                    <a:gd name="connsiteX1" fmla="*/ 530914 w 719066"/>
                    <a:gd name="connsiteY1" fmla="*/ 34886 h 430331"/>
                    <a:gd name="connsiteX2" fmla="*/ 495046 w 719066"/>
                    <a:gd name="connsiteY2" fmla="*/ 19909 h 430331"/>
                    <a:gd name="connsiteX3" fmla="*/ 394935 w 719066"/>
                    <a:gd name="connsiteY3" fmla="*/ 119 h 430331"/>
                    <a:gd name="connsiteX4" fmla="*/ 255744 w 719066"/>
                    <a:gd name="connsiteY4" fmla="*/ 25258 h 430331"/>
                    <a:gd name="connsiteX5" fmla="*/ 116553 w 719066"/>
                    <a:gd name="connsiteY5" fmla="*/ 98536 h 430331"/>
                    <a:gd name="connsiteX6" fmla="*/ 46957 w 719066"/>
                    <a:gd name="connsiteY6" fmla="*/ 184116 h 430331"/>
                    <a:gd name="connsiteX7" fmla="*/ 382 w 719066"/>
                    <a:gd name="connsiteY7" fmla="*/ 225301 h 430331"/>
                    <a:gd name="connsiteX8" fmla="*/ 43210 w 719066"/>
                    <a:gd name="connsiteY8" fmla="*/ 287881 h 430331"/>
                    <a:gd name="connsiteX9" fmla="*/ 98351 w 719066"/>
                    <a:gd name="connsiteY9" fmla="*/ 314625 h 430331"/>
                    <a:gd name="connsiteX10" fmla="*/ 118159 w 719066"/>
                    <a:gd name="connsiteY10" fmla="*/ 319974 h 430331"/>
                    <a:gd name="connsiteX11" fmla="*/ 128866 w 719066"/>
                    <a:gd name="connsiteY11" fmla="*/ 350462 h 430331"/>
                    <a:gd name="connsiteX12" fmla="*/ 173300 w 719066"/>
                    <a:gd name="connsiteY12" fmla="*/ 377205 h 430331"/>
                    <a:gd name="connsiteX13" fmla="*/ 203815 w 719066"/>
                    <a:gd name="connsiteY13" fmla="*/ 380949 h 430331"/>
                    <a:gd name="connsiteX14" fmla="*/ 282512 w 719066"/>
                    <a:gd name="connsiteY14" fmla="*/ 395391 h 430331"/>
                    <a:gd name="connsiteX15" fmla="*/ 282512 w 719066"/>
                    <a:gd name="connsiteY15" fmla="*/ 395391 h 430331"/>
                    <a:gd name="connsiteX16" fmla="*/ 334441 w 719066"/>
                    <a:gd name="connsiteY16" fmla="*/ 416786 h 430331"/>
                    <a:gd name="connsiteX17" fmla="*/ 378875 w 719066"/>
                    <a:gd name="connsiteY17" fmla="*/ 415181 h 430331"/>
                    <a:gd name="connsiteX18" fmla="*/ 434016 w 719066"/>
                    <a:gd name="connsiteY18" fmla="*/ 429623 h 430331"/>
                    <a:gd name="connsiteX19" fmla="*/ 492905 w 719066"/>
                    <a:gd name="connsiteY19" fmla="*/ 425879 h 430331"/>
                    <a:gd name="connsiteX20" fmla="*/ 507359 w 719066"/>
                    <a:gd name="connsiteY20" fmla="*/ 423204 h 430331"/>
                    <a:gd name="connsiteX21" fmla="*/ 557147 w 719066"/>
                    <a:gd name="connsiteY21" fmla="*/ 420530 h 430331"/>
                    <a:gd name="connsiteX22" fmla="*/ 606934 w 719066"/>
                    <a:gd name="connsiteY22" fmla="*/ 411437 h 430331"/>
                    <a:gd name="connsiteX23" fmla="*/ 653510 w 719066"/>
                    <a:gd name="connsiteY23" fmla="*/ 400740 h 430331"/>
                    <a:gd name="connsiteX24" fmla="*/ 684025 w 719066"/>
                    <a:gd name="connsiteY24" fmla="*/ 393786 h 430331"/>
                    <a:gd name="connsiteX25" fmla="*/ 712398 w 719066"/>
                    <a:gd name="connsiteY25" fmla="*/ 357950 h 430331"/>
                    <a:gd name="connsiteX26" fmla="*/ 716146 w 719066"/>
                    <a:gd name="connsiteY26" fmla="*/ 297509 h 430331"/>
                    <a:gd name="connsiteX27" fmla="*/ 669570 w 719066"/>
                    <a:gd name="connsiteY27" fmla="*/ 218882 h 430331"/>
                    <a:gd name="connsiteX28" fmla="*/ 625136 w 719066"/>
                    <a:gd name="connsiteY28" fmla="*/ 195883 h 430331"/>
                    <a:gd name="connsiteX29" fmla="*/ 598369 w 719066"/>
                    <a:gd name="connsiteY29" fmla="*/ 140791 h 430331"/>
                    <a:gd name="connsiteX30" fmla="*/ 576955 w 719066"/>
                    <a:gd name="connsiteY30" fmla="*/ 107094 h 430331"/>
                    <a:gd name="connsiteX31" fmla="*/ 560894 w 719066"/>
                    <a:gd name="connsiteY31" fmla="*/ 80350 h 430331"/>
                    <a:gd name="connsiteX32" fmla="*/ 552328 w 719066"/>
                    <a:gd name="connsiteY32" fmla="*/ 55746 h 430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719066" h="430331">
                      <a:moveTo>
                        <a:pt x="552328" y="55746"/>
                      </a:moveTo>
                      <a:cubicBezTo>
                        <a:pt x="546975" y="47188"/>
                        <a:pt x="539480" y="40234"/>
                        <a:pt x="530914" y="34886"/>
                      </a:cubicBezTo>
                      <a:cubicBezTo>
                        <a:pt x="520207" y="27932"/>
                        <a:pt x="507894" y="22584"/>
                        <a:pt x="495046" y="19909"/>
                      </a:cubicBezTo>
                      <a:cubicBezTo>
                        <a:pt x="439369" y="7072"/>
                        <a:pt x="412067" y="654"/>
                        <a:pt x="394935" y="119"/>
                      </a:cubicBezTo>
                      <a:cubicBezTo>
                        <a:pt x="335511" y="-1486"/>
                        <a:pt x="291077" y="13491"/>
                        <a:pt x="255744" y="25258"/>
                      </a:cubicBezTo>
                      <a:cubicBezTo>
                        <a:pt x="192037" y="46653"/>
                        <a:pt x="151351" y="60025"/>
                        <a:pt x="116553" y="98536"/>
                      </a:cubicBezTo>
                      <a:cubicBezTo>
                        <a:pt x="86038" y="131698"/>
                        <a:pt x="87109" y="153628"/>
                        <a:pt x="46957" y="184116"/>
                      </a:cubicBezTo>
                      <a:cubicBezTo>
                        <a:pt x="21260" y="203371"/>
                        <a:pt x="3594" y="207650"/>
                        <a:pt x="382" y="225301"/>
                      </a:cubicBezTo>
                      <a:cubicBezTo>
                        <a:pt x="-4436" y="254184"/>
                        <a:pt x="37856" y="284137"/>
                        <a:pt x="43210" y="287881"/>
                      </a:cubicBezTo>
                      <a:cubicBezTo>
                        <a:pt x="60341" y="299114"/>
                        <a:pt x="79078" y="307672"/>
                        <a:pt x="98351" y="314625"/>
                      </a:cubicBezTo>
                      <a:cubicBezTo>
                        <a:pt x="105310" y="315160"/>
                        <a:pt x="111735" y="316764"/>
                        <a:pt x="118159" y="319974"/>
                      </a:cubicBezTo>
                      <a:cubicBezTo>
                        <a:pt x="127260" y="325857"/>
                        <a:pt x="121906" y="336555"/>
                        <a:pt x="128866" y="350462"/>
                      </a:cubicBezTo>
                      <a:cubicBezTo>
                        <a:pt x="137967" y="368112"/>
                        <a:pt x="160452" y="373996"/>
                        <a:pt x="173300" y="377205"/>
                      </a:cubicBezTo>
                      <a:cubicBezTo>
                        <a:pt x="181330" y="379345"/>
                        <a:pt x="184007" y="379345"/>
                        <a:pt x="203815" y="380949"/>
                      </a:cubicBezTo>
                      <a:cubicBezTo>
                        <a:pt x="247178" y="384693"/>
                        <a:pt x="269128" y="386833"/>
                        <a:pt x="282512" y="395391"/>
                      </a:cubicBezTo>
                      <a:lnTo>
                        <a:pt x="282512" y="395391"/>
                      </a:lnTo>
                      <a:cubicBezTo>
                        <a:pt x="298572" y="405554"/>
                        <a:pt x="315703" y="413042"/>
                        <a:pt x="334441" y="416786"/>
                      </a:cubicBezTo>
                      <a:cubicBezTo>
                        <a:pt x="355319" y="420530"/>
                        <a:pt x="354249" y="413042"/>
                        <a:pt x="378875" y="415181"/>
                      </a:cubicBezTo>
                      <a:cubicBezTo>
                        <a:pt x="406713" y="417321"/>
                        <a:pt x="405107" y="426414"/>
                        <a:pt x="434016" y="429623"/>
                      </a:cubicBezTo>
                      <a:cubicBezTo>
                        <a:pt x="453824" y="431228"/>
                        <a:pt x="473632" y="430158"/>
                        <a:pt x="492905" y="425879"/>
                      </a:cubicBezTo>
                      <a:cubicBezTo>
                        <a:pt x="497723" y="424274"/>
                        <a:pt x="502541" y="423739"/>
                        <a:pt x="507359" y="423204"/>
                      </a:cubicBezTo>
                      <a:cubicBezTo>
                        <a:pt x="519672" y="421600"/>
                        <a:pt x="528238" y="424274"/>
                        <a:pt x="557147" y="420530"/>
                      </a:cubicBezTo>
                      <a:cubicBezTo>
                        <a:pt x="574813" y="418391"/>
                        <a:pt x="588197" y="415716"/>
                        <a:pt x="606934" y="411437"/>
                      </a:cubicBezTo>
                      <a:cubicBezTo>
                        <a:pt x="631025" y="406088"/>
                        <a:pt x="630490" y="405019"/>
                        <a:pt x="653510" y="400740"/>
                      </a:cubicBezTo>
                      <a:cubicBezTo>
                        <a:pt x="674924" y="396461"/>
                        <a:pt x="677065" y="396996"/>
                        <a:pt x="684025" y="393786"/>
                      </a:cubicBezTo>
                      <a:cubicBezTo>
                        <a:pt x="702227" y="384159"/>
                        <a:pt x="709722" y="365973"/>
                        <a:pt x="712398" y="357950"/>
                      </a:cubicBezTo>
                      <a:cubicBezTo>
                        <a:pt x="719893" y="338694"/>
                        <a:pt x="720964" y="317299"/>
                        <a:pt x="716146" y="297509"/>
                      </a:cubicBezTo>
                      <a:cubicBezTo>
                        <a:pt x="714540" y="288416"/>
                        <a:pt x="705974" y="244022"/>
                        <a:pt x="669570" y="218882"/>
                      </a:cubicBezTo>
                      <a:cubicBezTo>
                        <a:pt x="648156" y="203906"/>
                        <a:pt x="639591" y="211394"/>
                        <a:pt x="625136" y="195883"/>
                      </a:cubicBezTo>
                      <a:cubicBezTo>
                        <a:pt x="611752" y="181441"/>
                        <a:pt x="618177" y="173953"/>
                        <a:pt x="598369" y="140791"/>
                      </a:cubicBezTo>
                      <a:cubicBezTo>
                        <a:pt x="590874" y="128489"/>
                        <a:pt x="578561" y="109233"/>
                        <a:pt x="576955" y="107094"/>
                      </a:cubicBezTo>
                      <a:cubicBezTo>
                        <a:pt x="571066" y="98536"/>
                        <a:pt x="565712" y="89443"/>
                        <a:pt x="560894" y="80350"/>
                      </a:cubicBezTo>
                      <a:cubicBezTo>
                        <a:pt x="556076" y="67513"/>
                        <a:pt x="555541" y="60560"/>
                        <a:pt x="552328" y="557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7" name="Freeform 166">
                  <a:extLst>
                    <a:ext uri="{FF2B5EF4-FFF2-40B4-BE49-F238E27FC236}">
                      <a16:creationId xmlns:a16="http://schemas.microsoft.com/office/drawing/2014/main" id="{19FB73FF-E6E3-3C41-A75C-C15EE9AFD7FC}"/>
                    </a:ext>
                  </a:extLst>
                </p:cNvPr>
                <p:cNvSpPr/>
                <p:nvPr/>
              </p:nvSpPr>
              <p:spPr>
                <a:xfrm>
                  <a:off x="913018" y="1955358"/>
                  <a:ext cx="514957" cy="237781"/>
                </a:xfrm>
                <a:custGeom>
                  <a:avLst/>
                  <a:gdLst>
                    <a:gd name="connsiteX0" fmla="*/ 428075 w 469873"/>
                    <a:gd name="connsiteY0" fmla="*/ 44718 h 216963"/>
                    <a:gd name="connsiteX1" fmla="*/ 378288 w 469873"/>
                    <a:gd name="connsiteY1" fmla="*/ 19579 h 216963"/>
                    <a:gd name="connsiteX2" fmla="*/ 287278 w 469873"/>
                    <a:gd name="connsiteY2" fmla="*/ 1928 h 216963"/>
                    <a:gd name="connsiteX3" fmla="*/ 76885 w 469873"/>
                    <a:gd name="connsiteY3" fmla="*/ 28672 h 216963"/>
                    <a:gd name="connsiteX4" fmla="*/ 44764 w 469873"/>
                    <a:gd name="connsiteY4" fmla="*/ 51671 h 216963"/>
                    <a:gd name="connsiteX5" fmla="*/ 12643 w 469873"/>
                    <a:gd name="connsiteY5" fmla="*/ 74671 h 216963"/>
                    <a:gd name="connsiteX6" fmla="*/ 330 w 469873"/>
                    <a:gd name="connsiteY6" fmla="*/ 117461 h 216963"/>
                    <a:gd name="connsiteX7" fmla="*/ 451631 w 469873"/>
                    <a:gd name="connsiteY7" fmla="*/ 165600 h 216963"/>
                    <a:gd name="connsiteX8" fmla="*/ 462338 w 469873"/>
                    <a:gd name="connsiteY8" fmla="*/ 74671 h 216963"/>
                    <a:gd name="connsiteX9" fmla="*/ 428075 w 469873"/>
                    <a:gd name="connsiteY9" fmla="*/ 44718 h 216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9873" h="216963">
                      <a:moveTo>
                        <a:pt x="428075" y="44718"/>
                      </a:moveTo>
                      <a:cubicBezTo>
                        <a:pt x="412550" y="34021"/>
                        <a:pt x="395954" y="25998"/>
                        <a:pt x="378288" y="19579"/>
                      </a:cubicBezTo>
                      <a:cubicBezTo>
                        <a:pt x="348843" y="9416"/>
                        <a:pt x="318328" y="3533"/>
                        <a:pt x="287278" y="1928"/>
                      </a:cubicBezTo>
                      <a:cubicBezTo>
                        <a:pt x="212329" y="-3421"/>
                        <a:pt x="115430" y="1393"/>
                        <a:pt x="76885" y="28672"/>
                      </a:cubicBezTo>
                      <a:lnTo>
                        <a:pt x="44764" y="51671"/>
                      </a:lnTo>
                      <a:cubicBezTo>
                        <a:pt x="32986" y="57555"/>
                        <a:pt x="22279" y="65578"/>
                        <a:pt x="12643" y="74671"/>
                      </a:cubicBezTo>
                      <a:cubicBezTo>
                        <a:pt x="3007" y="86973"/>
                        <a:pt x="-1276" y="101950"/>
                        <a:pt x="330" y="117461"/>
                      </a:cubicBezTo>
                      <a:cubicBezTo>
                        <a:pt x="6754" y="186460"/>
                        <a:pt x="383641" y="274714"/>
                        <a:pt x="451631" y="165600"/>
                      </a:cubicBezTo>
                      <a:cubicBezTo>
                        <a:pt x="461267" y="150088"/>
                        <a:pt x="480540" y="104624"/>
                        <a:pt x="462338" y="74671"/>
                      </a:cubicBezTo>
                      <a:cubicBezTo>
                        <a:pt x="454843" y="62904"/>
                        <a:pt x="442530" y="54346"/>
                        <a:pt x="428075" y="447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68" name="Freeform 167">
                  <a:extLst>
                    <a:ext uri="{FF2B5EF4-FFF2-40B4-BE49-F238E27FC236}">
                      <a16:creationId xmlns:a16="http://schemas.microsoft.com/office/drawing/2014/main" id="{C1D01705-AC31-A647-9103-03DC2F20140B}"/>
                    </a:ext>
                  </a:extLst>
                </p:cNvPr>
                <p:cNvSpPr/>
                <p:nvPr/>
              </p:nvSpPr>
              <p:spPr>
                <a:xfrm>
                  <a:off x="933834" y="2013503"/>
                  <a:ext cx="721742" cy="751697"/>
                </a:xfrm>
                <a:custGeom>
                  <a:avLst/>
                  <a:gdLst>
                    <a:gd name="connsiteX0" fmla="*/ 160143 w 658554"/>
                    <a:gd name="connsiteY0" fmla="*/ 756 h 685886"/>
                    <a:gd name="connsiteX1" fmla="*/ 213678 w 658554"/>
                    <a:gd name="connsiteY1" fmla="*/ 6105 h 685886"/>
                    <a:gd name="connsiteX2" fmla="*/ 254900 w 658554"/>
                    <a:gd name="connsiteY2" fmla="*/ 22151 h 685886"/>
                    <a:gd name="connsiteX3" fmla="*/ 258648 w 658554"/>
                    <a:gd name="connsiteY3" fmla="*/ 21082 h 685886"/>
                    <a:gd name="connsiteX4" fmla="*/ 274708 w 658554"/>
                    <a:gd name="connsiteY4" fmla="*/ 11454 h 685886"/>
                    <a:gd name="connsiteX5" fmla="*/ 371071 w 658554"/>
                    <a:gd name="connsiteY5" fmla="*/ 29105 h 685886"/>
                    <a:gd name="connsiteX6" fmla="*/ 408546 w 658554"/>
                    <a:gd name="connsiteY6" fmla="*/ 39802 h 685886"/>
                    <a:gd name="connsiteX7" fmla="*/ 431566 w 658554"/>
                    <a:gd name="connsiteY7" fmla="*/ 34454 h 685886"/>
                    <a:gd name="connsiteX8" fmla="*/ 495808 w 658554"/>
                    <a:gd name="connsiteY8" fmla="*/ 48895 h 685886"/>
                    <a:gd name="connsiteX9" fmla="*/ 550949 w 658554"/>
                    <a:gd name="connsiteY9" fmla="*/ 93290 h 685886"/>
                    <a:gd name="connsiteX10" fmla="*/ 608232 w 658554"/>
                    <a:gd name="connsiteY10" fmla="*/ 153731 h 685886"/>
                    <a:gd name="connsiteX11" fmla="*/ 638747 w 658554"/>
                    <a:gd name="connsiteY11" fmla="*/ 205613 h 685886"/>
                    <a:gd name="connsiteX12" fmla="*/ 658555 w 658554"/>
                    <a:gd name="connsiteY12" fmla="*/ 300286 h 685886"/>
                    <a:gd name="connsiteX13" fmla="*/ 594313 w 658554"/>
                    <a:gd name="connsiteY13" fmla="*/ 451656 h 685886"/>
                    <a:gd name="connsiteX14" fmla="*/ 533818 w 658554"/>
                    <a:gd name="connsiteY14" fmla="*/ 512096 h 685886"/>
                    <a:gd name="connsiteX15" fmla="*/ 457263 w 658554"/>
                    <a:gd name="connsiteY15" fmla="*/ 554886 h 685886"/>
                    <a:gd name="connsiteX16" fmla="*/ 434243 w 658554"/>
                    <a:gd name="connsiteY16" fmla="*/ 561840 h 685886"/>
                    <a:gd name="connsiteX17" fmla="*/ 409081 w 658554"/>
                    <a:gd name="connsiteY17" fmla="*/ 609978 h 685886"/>
                    <a:gd name="connsiteX18" fmla="*/ 357152 w 658554"/>
                    <a:gd name="connsiteY18" fmla="*/ 675768 h 685886"/>
                    <a:gd name="connsiteX19" fmla="*/ 255436 w 658554"/>
                    <a:gd name="connsiteY19" fmla="*/ 672024 h 685886"/>
                    <a:gd name="connsiteX20" fmla="*/ 3821 w 658554"/>
                    <a:gd name="connsiteY20" fmla="*/ 306705 h 685886"/>
                    <a:gd name="connsiteX21" fmla="*/ 19881 w 658554"/>
                    <a:gd name="connsiteY21" fmla="*/ 121103 h 685886"/>
                    <a:gd name="connsiteX22" fmla="*/ 66457 w 658554"/>
                    <a:gd name="connsiteY22" fmla="*/ 33384 h 685886"/>
                    <a:gd name="connsiteX23" fmla="*/ 130699 w 658554"/>
                    <a:gd name="connsiteY23" fmla="*/ 3431 h 685886"/>
                    <a:gd name="connsiteX24" fmla="*/ 160143 w 658554"/>
                    <a:gd name="connsiteY24" fmla="*/ 756 h 68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58554" h="685886">
                      <a:moveTo>
                        <a:pt x="160143" y="756"/>
                      </a:moveTo>
                      <a:cubicBezTo>
                        <a:pt x="183163" y="-313"/>
                        <a:pt x="197082" y="-1383"/>
                        <a:pt x="213678" y="6105"/>
                      </a:cubicBezTo>
                      <a:cubicBezTo>
                        <a:pt x="230274" y="13593"/>
                        <a:pt x="239375" y="24291"/>
                        <a:pt x="254900" y="22151"/>
                      </a:cubicBezTo>
                      <a:cubicBezTo>
                        <a:pt x="255971" y="22151"/>
                        <a:pt x="257577" y="21617"/>
                        <a:pt x="258648" y="21082"/>
                      </a:cubicBezTo>
                      <a:cubicBezTo>
                        <a:pt x="264536" y="19477"/>
                        <a:pt x="270425" y="15733"/>
                        <a:pt x="274708" y="11454"/>
                      </a:cubicBezTo>
                      <a:cubicBezTo>
                        <a:pt x="284880" y="1826"/>
                        <a:pt x="330385" y="9314"/>
                        <a:pt x="371071" y="29105"/>
                      </a:cubicBezTo>
                      <a:cubicBezTo>
                        <a:pt x="381243" y="33919"/>
                        <a:pt x="392485" y="40337"/>
                        <a:pt x="408546" y="39802"/>
                      </a:cubicBezTo>
                      <a:cubicBezTo>
                        <a:pt x="418718" y="39267"/>
                        <a:pt x="423536" y="36593"/>
                        <a:pt x="431566" y="34454"/>
                      </a:cubicBezTo>
                      <a:cubicBezTo>
                        <a:pt x="455657" y="28570"/>
                        <a:pt x="478677" y="39802"/>
                        <a:pt x="495808" y="48895"/>
                      </a:cubicBezTo>
                      <a:cubicBezTo>
                        <a:pt x="512939" y="57988"/>
                        <a:pt x="525252" y="69220"/>
                        <a:pt x="550949" y="93290"/>
                      </a:cubicBezTo>
                      <a:cubicBezTo>
                        <a:pt x="577717" y="118429"/>
                        <a:pt x="591636" y="131801"/>
                        <a:pt x="608232" y="153731"/>
                      </a:cubicBezTo>
                      <a:cubicBezTo>
                        <a:pt x="620545" y="169777"/>
                        <a:pt x="630716" y="186893"/>
                        <a:pt x="638747" y="205613"/>
                      </a:cubicBezTo>
                      <a:cubicBezTo>
                        <a:pt x="652131" y="235566"/>
                        <a:pt x="658555" y="267659"/>
                        <a:pt x="658555" y="300286"/>
                      </a:cubicBezTo>
                      <a:cubicBezTo>
                        <a:pt x="656949" y="370355"/>
                        <a:pt x="618939" y="419563"/>
                        <a:pt x="594313" y="451656"/>
                      </a:cubicBezTo>
                      <a:cubicBezTo>
                        <a:pt x="576646" y="474655"/>
                        <a:pt x="556303" y="494980"/>
                        <a:pt x="533818" y="512096"/>
                      </a:cubicBezTo>
                      <a:cubicBezTo>
                        <a:pt x="501697" y="536701"/>
                        <a:pt x="483495" y="550072"/>
                        <a:pt x="457263" y="554886"/>
                      </a:cubicBezTo>
                      <a:cubicBezTo>
                        <a:pt x="449233" y="555421"/>
                        <a:pt x="441202" y="558096"/>
                        <a:pt x="434243" y="561840"/>
                      </a:cubicBezTo>
                      <a:cubicBezTo>
                        <a:pt x="417647" y="572537"/>
                        <a:pt x="416041" y="591258"/>
                        <a:pt x="409081" y="609978"/>
                      </a:cubicBezTo>
                      <a:cubicBezTo>
                        <a:pt x="398910" y="636722"/>
                        <a:pt x="381243" y="659722"/>
                        <a:pt x="357152" y="675768"/>
                      </a:cubicBezTo>
                      <a:cubicBezTo>
                        <a:pt x="322354" y="696628"/>
                        <a:pt x="276314" y="680047"/>
                        <a:pt x="255436" y="672024"/>
                      </a:cubicBezTo>
                      <a:cubicBezTo>
                        <a:pt x="135517" y="627629"/>
                        <a:pt x="25770" y="471981"/>
                        <a:pt x="3821" y="306705"/>
                      </a:cubicBezTo>
                      <a:cubicBezTo>
                        <a:pt x="-7422" y="221660"/>
                        <a:pt x="8639" y="162289"/>
                        <a:pt x="19881" y="121103"/>
                      </a:cubicBezTo>
                      <a:cubicBezTo>
                        <a:pt x="34871" y="66546"/>
                        <a:pt x="50931" y="46221"/>
                        <a:pt x="66457" y="33384"/>
                      </a:cubicBezTo>
                      <a:cubicBezTo>
                        <a:pt x="85194" y="18407"/>
                        <a:pt x="107143" y="8245"/>
                        <a:pt x="130699" y="3431"/>
                      </a:cubicBezTo>
                      <a:cubicBezTo>
                        <a:pt x="139800" y="2361"/>
                        <a:pt x="149971" y="1291"/>
                        <a:pt x="160143" y="7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9" name="Freeform 168">
                  <a:extLst>
                    <a:ext uri="{FF2B5EF4-FFF2-40B4-BE49-F238E27FC236}">
                      <a16:creationId xmlns:a16="http://schemas.microsoft.com/office/drawing/2014/main" id="{448871E9-B60B-B449-A09B-1FE701FEBE2D}"/>
                    </a:ext>
                  </a:extLst>
                </p:cNvPr>
                <p:cNvSpPr/>
                <p:nvPr/>
              </p:nvSpPr>
              <p:spPr>
                <a:xfrm>
                  <a:off x="1002218" y="2020005"/>
                  <a:ext cx="174692" cy="200124"/>
                </a:xfrm>
                <a:custGeom>
                  <a:avLst/>
                  <a:gdLst>
                    <a:gd name="connsiteX0" fmla="*/ 312 w 159398"/>
                    <a:gd name="connsiteY0" fmla="*/ 37615 h 182603"/>
                    <a:gd name="connsiteX1" fmla="*/ 25474 w 159398"/>
                    <a:gd name="connsiteY1" fmla="*/ 36010 h 182603"/>
                    <a:gd name="connsiteX2" fmla="*/ 91322 w 159398"/>
                    <a:gd name="connsiteY2" fmla="*/ 68102 h 182603"/>
                    <a:gd name="connsiteX3" fmla="*/ 118089 w 159398"/>
                    <a:gd name="connsiteY3" fmla="*/ 114637 h 182603"/>
                    <a:gd name="connsiteX4" fmla="*/ 119695 w 159398"/>
                    <a:gd name="connsiteY4" fmla="*/ 155822 h 182603"/>
                    <a:gd name="connsiteX5" fmla="*/ 102029 w 159398"/>
                    <a:gd name="connsiteY5" fmla="*/ 182566 h 182603"/>
                    <a:gd name="connsiteX6" fmla="*/ 157170 w 159398"/>
                    <a:gd name="connsiteY6" fmla="*/ 119985 h 182603"/>
                    <a:gd name="connsiteX7" fmla="*/ 132008 w 159398"/>
                    <a:gd name="connsiteY7" fmla="*/ 32801 h 182603"/>
                    <a:gd name="connsiteX8" fmla="*/ 99887 w 159398"/>
                    <a:gd name="connsiteY8" fmla="*/ 4452 h 182603"/>
                    <a:gd name="connsiteX9" fmla="*/ 64019 w 159398"/>
                    <a:gd name="connsiteY9" fmla="*/ 708 h 182603"/>
                    <a:gd name="connsiteX10" fmla="*/ 312 w 159398"/>
                    <a:gd name="connsiteY10" fmla="*/ 37615 h 182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9398" h="182603">
                      <a:moveTo>
                        <a:pt x="312" y="37615"/>
                      </a:moveTo>
                      <a:cubicBezTo>
                        <a:pt x="3524" y="34405"/>
                        <a:pt x="10484" y="34940"/>
                        <a:pt x="25474" y="36010"/>
                      </a:cubicBezTo>
                      <a:cubicBezTo>
                        <a:pt x="51170" y="36545"/>
                        <a:pt x="75261" y="48312"/>
                        <a:pt x="91322" y="68102"/>
                      </a:cubicBezTo>
                      <a:cubicBezTo>
                        <a:pt x="103635" y="80939"/>
                        <a:pt x="113271" y="96986"/>
                        <a:pt x="118089" y="114637"/>
                      </a:cubicBezTo>
                      <a:cubicBezTo>
                        <a:pt x="122907" y="128008"/>
                        <a:pt x="123443" y="141915"/>
                        <a:pt x="119695" y="155822"/>
                      </a:cubicBezTo>
                      <a:cubicBezTo>
                        <a:pt x="115948" y="165984"/>
                        <a:pt x="110059" y="175077"/>
                        <a:pt x="102029" y="182566"/>
                      </a:cubicBezTo>
                      <a:cubicBezTo>
                        <a:pt x="103099" y="183635"/>
                        <a:pt x="146998" y="162240"/>
                        <a:pt x="157170" y="119985"/>
                      </a:cubicBezTo>
                      <a:cubicBezTo>
                        <a:pt x="166806" y="81474"/>
                        <a:pt x="142715" y="47777"/>
                        <a:pt x="132008" y="32801"/>
                      </a:cubicBezTo>
                      <a:cubicBezTo>
                        <a:pt x="117019" y="11941"/>
                        <a:pt x="104170" y="6057"/>
                        <a:pt x="99887" y="4452"/>
                      </a:cubicBezTo>
                      <a:cubicBezTo>
                        <a:pt x="88645" y="173"/>
                        <a:pt x="76332" y="-896"/>
                        <a:pt x="64019" y="708"/>
                      </a:cubicBezTo>
                      <a:cubicBezTo>
                        <a:pt x="27080" y="4452"/>
                        <a:pt x="-3435" y="41359"/>
                        <a:pt x="312" y="37615"/>
                      </a:cubicBezTo>
                      <a:close/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0" name="Freeform 169">
                  <a:extLst>
                    <a:ext uri="{FF2B5EF4-FFF2-40B4-BE49-F238E27FC236}">
                      <a16:creationId xmlns:a16="http://schemas.microsoft.com/office/drawing/2014/main" id="{5B526FF5-7687-7D4E-A8F2-858975785B3A}"/>
                    </a:ext>
                  </a:extLst>
                </p:cNvPr>
                <p:cNvSpPr/>
                <p:nvPr/>
              </p:nvSpPr>
              <p:spPr>
                <a:xfrm>
                  <a:off x="1077660" y="2039539"/>
                  <a:ext cx="230582" cy="423233"/>
                </a:xfrm>
                <a:custGeom>
                  <a:avLst/>
                  <a:gdLst>
                    <a:gd name="connsiteX0" fmla="*/ 126343 w 210395"/>
                    <a:gd name="connsiteY0" fmla="*/ 0 h 386179"/>
                    <a:gd name="connsiteX1" fmla="*/ 163817 w 210395"/>
                    <a:gd name="connsiteY1" fmla="*/ 17651 h 386179"/>
                    <a:gd name="connsiteX2" fmla="*/ 195938 w 210395"/>
                    <a:gd name="connsiteY2" fmla="*/ 51348 h 386179"/>
                    <a:gd name="connsiteX3" fmla="*/ 210393 w 210395"/>
                    <a:gd name="connsiteY3" fmla="*/ 117137 h 386179"/>
                    <a:gd name="connsiteX4" fmla="*/ 188979 w 210395"/>
                    <a:gd name="connsiteY4" fmla="*/ 198973 h 386179"/>
                    <a:gd name="connsiteX5" fmla="*/ 101717 w 210395"/>
                    <a:gd name="connsiteY5" fmla="*/ 316646 h 386179"/>
                    <a:gd name="connsiteX6" fmla="*/ 75485 w 210395"/>
                    <a:gd name="connsiteY6" fmla="*/ 339110 h 386179"/>
                    <a:gd name="connsiteX7" fmla="*/ 0 w 210395"/>
                    <a:gd name="connsiteY7" fmla="*/ 386179 h 386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0395" h="386179">
                      <a:moveTo>
                        <a:pt x="126343" y="0"/>
                      </a:moveTo>
                      <a:cubicBezTo>
                        <a:pt x="139727" y="3744"/>
                        <a:pt x="152575" y="9628"/>
                        <a:pt x="163817" y="17651"/>
                      </a:cubicBezTo>
                      <a:cubicBezTo>
                        <a:pt x="176666" y="26744"/>
                        <a:pt x="187908" y="37976"/>
                        <a:pt x="195938" y="51348"/>
                      </a:cubicBezTo>
                      <a:cubicBezTo>
                        <a:pt x="210928" y="75952"/>
                        <a:pt x="210393" y="100556"/>
                        <a:pt x="210393" y="117137"/>
                      </a:cubicBezTo>
                      <a:cubicBezTo>
                        <a:pt x="210393" y="129974"/>
                        <a:pt x="208251" y="157253"/>
                        <a:pt x="188979" y="198973"/>
                      </a:cubicBezTo>
                      <a:cubicBezTo>
                        <a:pt x="167565" y="243368"/>
                        <a:pt x="138120" y="283483"/>
                        <a:pt x="101717" y="316646"/>
                      </a:cubicBezTo>
                      <a:cubicBezTo>
                        <a:pt x="91545" y="325739"/>
                        <a:pt x="82444" y="333227"/>
                        <a:pt x="75485" y="339110"/>
                      </a:cubicBezTo>
                      <a:cubicBezTo>
                        <a:pt x="51929" y="357296"/>
                        <a:pt x="26768" y="373342"/>
                        <a:pt x="0" y="386179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1" name="Freeform 170">
                  <a:extLst>
                    <a:ext uri="{FF2B5EF4-FFF2-40B4-BE49-F238E27FC236}">
                      <a16:creationId xmlns:a16="http://schemas.microsoft.com/office/drawing/2014/main" id="{3E9FA972-DE0B-374A-A9D2-1C77B85F98B2}"/>
                    </a:ext>
                  </a:extLst>
                </p:cNvPr>
                <p:cNvSpPr/>
                <p:nvPr/>
              </p:nvSpPr>
              <p:spPr>
                <a:xfrm>
                  <a:off x="1166840" y="2055365"/>
                  <a:ext cx="343074" cy="519099"/>
                </a:xfrm>
                <a:custGeom>
                  <a:avLst/>
                  <a:gdLst>
                    <a:gd name="connsiteX0" fmla="*/ 207181 w 313038"/>
                    <a:gd name="connsiteY0" fmla="*/ 0 h 473652"/>
                    <a:gd name="connsiteX1" fmla="*/ 256968 w 313038"/>
                    <a:gd name="connsiteY1" fmla="*/ 33697 h 473652"/>
                    <a:gd name="connsiteX2" fmla="*/ 292837 w 313038"/>
                    <a:gd name="connsiteY2" fmla="*/ 78092 h 473652"/>
                    <a:gd name="connsiteX3" fmla="*/ 308897 w 313038"/>
                    <a:gd name="connsiteY3" fmla="*/ 126230 h 473652"/>
                    <a:gd name="connsiteX4" fmla="*/ 312645 w 313038"/>
                    <a:gd name="connsiteY4" fmla="*/ 183462 h 473652"/>
                    <a:gd name="connsiteX5" fmla="*/ 303544 w 313038"/>
                    <a:gd name="connsiteY5" fmla="*/ 242298 h 473652"/>
                    <a:gd name="connsiteX6" fmla="*/ 264463 w 313038"/>
                    <a:gd name="connsiteY6" fmla="*/ 331622 h 473652"/>
                    <a:gd name="connsiteX7" fmla="*/ 228595 w 313038"/>
                    <a:gd name="connsiteY7" fmla="*/ 385110 h 473652"/>
                    <a:gd name="connsiteX8" fmla="*/ 169706 w 313038"/>
                    <a:gd name="connsiteY8" fmla="*/ 447690 h 473652"/>
                    <a:gd name="connsiteX9" fmla="*/ 0 w 313038"/>
                    <a:gd name="connsiteY9" fmla="*/ 462132 h 473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3038" h="473652">
                      <a:moveTo>
                        <a:pt x="207181" y="0"/>
                      </a:moveTo>
                      <a:cubicBezTo>
                        <a:pt x="225383" y="8558"/>
                        <a:pt x="242514" y="20325"/>
                        <a:pt x="256968" y="33697"/>
                      </a:cubicBezTo>
                      <a:cubicBezTo>
                        <a:pt x="271423" y="46534"/>
                        <a:pt x="283736" y="61511"/>
                        <a:pt x="292837" y="78092"/>
                      </a:cubicBezTo>
                      <a:cubicBezTo>
                        <a:pt x="300867" y="93068"/>
                        <a:pt x="306221" y="109649"/>
                        <a:pt x="308897" y="126230"/>
                      </a:cubicBezTo>
                      <a:cubicBezTo>
                        <a:pt x="312645" y="144951"/>
                        <a:pt x="313716" y="164206"/>
                        <a:pt x="312645" y="183462"/>
                      </a:cubicBezTo>
                      <a:cubicBezTo>
                        <a:pt x="311574" y="203252"/>
                        <a:pt x="308897" y="223043"/>
                        <a:pt x="303544" y="242298"/>
                      </a:cubicBezTo>
                      <a:cubicBezTo>
                        <a:pt x="293372" y="280274"/>
                        <a:pt x="278383" y="306483"/>
                        <a:pt x="264463" y="331622"/>
                      </a:cubicBezTo>
                      <a:cubicBezTo>
                        <a:pt x="253756" y="350343"/>
                        <a:pt x="241979" y="367994"/>
                        <a:pt x="228595" y="385110"/>
                      </a:cubicBezTo>
                      <a:cubicBezTo>
                        <a:pt x="222706" y="392598"/>
                        <a:pt x="194332" y="429504"/>
                        <a:pt x="169706" y="447690"/>
                      </a:cubicBezTo>
                      <a:cubicBezTo>
                        <a:pt x="111888" y="490480"/>
                        <a:pt x="25697" y="469085"/>
                        <a:pt x="0" y="462132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2" name="Freeform 171">
                  <a:extLst>
                    <a:ext uri="{FF2B5EF4-FFF2-40B4-BE49-F238E27FC236}">
                      <a16:creationId xmlns:a16="http://schemas.microsoft.com/office/drawing/2014/main" id="{B3A0F8A7-F7C6-6846-BC63-28B842F0A186}"/>
                    </a:ext>
                  </a:extLst>
                </p:cNvPr>
                <p:cNvSpPr/>
                <p:nvPr/>
              </p:nvSpPr>
              <p:spPr>
                <a:xfrm>
                  <a:off x="1152760" y="2041297"/>
                  <a:ext cx="225900" cy="461336"/>
                </a:xfrm>
                <a:custGeom>
                  <a:avLst/>
                  <a:gdLst>
                    <a:gd name="connsiteX0" fmla="*/ 157393 w 206123"/>
                    <a:gd name="connsiteY0" fmla="*/ 0 h 420946"/>
                    <a:gd name="connsiteX1" fmla="*/ 182555 w 206123"/>
                    <a:gd name="connsiteY1" fmla="*/ 41185 h 420946"/>
                    <a:gd name="connsiteX2" fmla="*/ 205575 w 206123"/>
                    <a:gd name="connsiteY2" fmla="*/ 130509 h 420946"/>
                    <a:gd name="connsiteX3" fmla="*/ 148292 w 206123"/>
                    <a:gd name="connsiteY3" fmla="*/ 312367 h 420946"/>
                    <a:gd name="connsiteX4" fmla="*/ 0 w 206123"/>
                    <a:gd name="connsiteY4" fmla="*/ 420946 h 420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6123" h="420946">
                      <a:moveTo>
                        <a:pt x="157393" y="0"/>
                      </a:moveTo>
                      <a:cubicBezTo>
                        <a:pt x="167030" y="12837"/>
                        <a:pt x="175595" y="26744"/>
                        <a:pt x="182555" y="41185"/>
                      </a:cubicBezTo>
                      <a:cubicBezTo>
                        <a:pt x="195403" y="69534"/>
                        <a:pt x="203433" y="99487"/>
                        <a:pt x="205575" y="130509"/>
                      </a:cubicBezTo>
                      <a:cubicBezTo>
                        <a:pt x="211999" y="221438"/>
                        <a:pt x="160070" y="296855"/>
                        <a:pt x="148292" y="312367"/>
                      </a:cubicBezTo>
                      <a:cubicBezTo>
                        <a:pt x="111353" y="362645"/>
                        <a:pt x="59424" y="400621"/>
                        <a:pt x="0" y="420946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3" name="Freeform 172">
                  <a:extLst>
                    <a:ext uri="{FF2B5EF4-FFF2-40B4-BE49-F238E27FC236}">
                      <a16:creationId xmlns:a16="http://schemas.microsoft.com/office/drawing/2014/main" id="{6B0AD2D2-7FE3-F749-A473-8B325DFDD0CC}"/>
                    </a:ext>
                  </a:extLst>
                </p:cNvPr>
                <p:cNvSpPr/>
                <p:nvPr/>
              </p:nvSpPr>
              <p:spPr>
                <a:xfrm>
                  <a:off x="-326256" y="2041883"/>
                  <a:ext cx="1630975" cy="1142830"/>
                </a:xfrm>
                <a:custGeom>
                  <a:avLst/>
                  <a:gdLst>
                    <a:gd name="connsiteX0" fmla="*/ 7940 w 1488185"/>
                    <a:gd name="connsiteY0" fmla="*/ 472294 h 1042776"/>
                    <a:gd name="connsiteX1" fmla="*/ 95203 w 1488185"/>
                    <a:gd name="connsiteY1" fmla="*/ 327878 h 1042776"/>
                    <a:gd name="connsiteX2" fmla="*/ 163192 w 1488185"/>
                    <a:gd name="connsiteY2" fmla="*/ 290437 h 1042776"/>
                    <a:gd name="connsiteX3" fmla="*/ 359666 w 1488185"/>
                    <a:gd name="connsiteY3" fmla="*/ 211810 h 1042776"/>
                    <a:gd name="connsiteX4" fmla="*/ 566847 w 1488185"/>
                    <a:gd name="connsiteY4" fmla="*/ 122486 h 1042776"/>
                    <a:gd name="connsiteX5" fmla="*/ 709785 w 1488185"/>
                    <a:gd name="connsiteY5" fmla="*/ 63650 h 1042776"/>
                    <a:gd name="connsiteX6" fmla="*/ 832916 w 1488185"/>
                    <a:gd name="connsiteY6" fmla="*/ 26209 h 1042776"/>
                    <a:gd name="connsiteX7" fmla="*/ 979067 w 1488185"/>
                    <a:gd name="connsiteY7" fmla="*/ 3209 h 1042776"/>
                    <a:gd name="connsiteX8" fmla="*/ 1132713 w 1488185"/>
                    <a:gd name="connsiteY8" fmla="*/ 3209 h 1042776"/>
                    <a:gd name="connsiteX9" fmla="*/ 1261197 w 1488185"/>
                    <a:gd name="connsiteY9" fmla="*/ 28348 h 1042776"/>
                    <a:gd name="connsiteX10" fmla="*/ 1362914 w 1488185"/>
                    <a:gd name="connsiteY10" fmla="*/ 117672 h 1042776"/>
                    <a:gd name="connsiteX11" fmla="*/ 1398782 w 1488185"/>
                    <a:gd name="connsiteY11" fmla="*/ 187206 h 1042776"/>
                    <a:gd name="connsiteX12" fmla="*/ 1456065 w 1488185"/>
                    <a:gd name="connsiteY12" fmla="*/ 354622 h 1042776"/>
                    <a:gd name="connsiteX13" fmla="*/ 1488186 w 1488185"/>
                    <a:gd name="connsiteY13" fmla="*/ 518828 h 1042776"/>
                    <a:gd name="connsiteX14" fmla="*/ 1430903 w 1488185"/>
                    <a:gd name="connsiteY14" fmla="*/ 725825 h 1042776"/>
                    <a:gd name="connsiteX15" fmla="*/ 1293318 w 1488185"/>
                    <a:gd name="connsiteY15" fmla="*/ 914635 h 1042776"/>
                    <a:gd name="connsiteX16" fmla="*/ 1161086 w 1488185"/>
                    <a:gd name="connsiteY16" fmla="*/ 977216 h 1042776"/>
                    <a:gd name="connsiteX17" fmla="*/ 961400 w 1488185"/>
                    <a:gd name="connsiteY17" fmla="*/ 1039796 h 1042776"/>
                    <a:gd name="connsiteX18" fmla="*/ 756361 w 1488185"/>
                    <a:gd name="connsiteY18" fmla="*/ 1029098 h 1042776"/>
                    <a:gd name="connsiteX19" fmla="*/ 610210 w 1488185"/>
                    <a:gd name="connsiteY19" fmla="*/ 1003959 h 1042776"/>
                    <a:gd name="connsiteX20" fmla="*/ 465665 w 1488185"/>
                    <a:gd name="connsiteY20" fmla="*/ 962774 h 1042776"/>
                    <a:gd name="connsiteX21" fmla="*/ 421231 w 1488185"/>
                    <a:gd name="connsiteY21" fmla="*/ 937635 h 1042776"/>
                    <a:gd name="connsiteX22" fmla="*/ 376797 w 1488185"/>
                    <a:gd name="connsiteY22" fmla="*/ 910891 h 1042776"/>
                    <a:gd name="connsiteX23" fmla="*/ 339323 w 1488185"/>
                    <a:gd name="connsiteY23" fmla="*/ 889496 h 1042776"/>
                    <a:gd name="connsiteX24" fmla="*/ 289535 w 1488185"/>
                    <a:gd name="connsiteY24" fmla="*/ 866497 h 1042776"/>
                    <a:gd name="connsiteX25" fmla="*/ 239747 w 1488185"/>
                    <a:gd name="connsiteY25" fmla="*/ 845102 h 1042776"/>
                    <a:gd name="connsiteX26" fmla="*/ 173899 w 1488185"/>
                    <a:gd name="connsiteY26" fmla="*/ 832799 h 1042776"/>
                    <a:gd name="connsiteX27" fmla="*/ 7940 w 1488185"/>
                    <a:gd name="connsiteY27" fmla="*/ 472294 h 1042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488185" h="1042776">
                      <a:moveTo>
                        <a:pt x="7940" y="472294"/>
                      </a:moveTo>
                      <a:cubicBezTo>
                        <a:pt x="12223" y="454108"/>
                        <a:pt x="30960" y="379226"/>
                        <a:pt x="95203" y="327878"/>
                      </a:cubicBezTo>
                      <a:cubicBezTo>
                        <a:pt x="112334" y="314506"/>
                        <a:pt x="126788" y="305413"/>
                        <a:pt x="163192" y="290437"/>
                      </a:cubicBezTo>
                      <a:cubicBezTo>
                        <a:pt x="255272" y="252996"/>
                        <a:pt x="301848" y="234275"/>
                        <a:pt x="359666" y="211810"/>
                      </a:cubicBezTo>
                      <a:cubicBezTo>
                        <a:pt x="388040" y="201113"/>
                        <a:pt x="447464" y="174904"/>
                        <a:pt x="566847" y="122486"/>
                      </a:cubicBezTo>
                      <a:cubicBezTo>
                        <a:pt x="627877" y="95743"/>
                        <a:pt x="658927" y="81836"/>
                        <a:pt x="709785" y="63650"/>
                      </a:cubicBezTo>
                      <a:cubicBezTo>
                        <a:pt x="749937" y="48674"/>
                        <a:pt x="791159" y="36371"/>
                        <a:pt x="832916" y="26209"/>
                      </a:cubicBezTo>
                      <a:cubicBezTo>
                        <a:pt x="881098" y="14976"/>
                        <a:pt x="929815" y="6953"/>
                        <a:pt x="979067" y="3209"/>
                      </a:cubicBezTo>
                      <a:cubicBezTo>
                        <a:pt x="1029925" y="-1070"/>
                        <a:pt x="1081319" y="-1070"/>
                        <a:pt x="1132713" y="3209"/>
                      </a:cubicBezTo>
                      <a:cubicBezTo>
                        <a:pt x="1195349" y="8558"/>
                        <a:pt x="1226934" y="11767"/>
                        <a:pt x="1261197" y="28348"/>
                      </a:cubicBezTo>
                      <a:cubicBezTo>
                        <a:pt x="1302419" y="48674"/>
                        <a:pt x="1337217" y="79696"/>
                        <a:pt x="1362914" y="117672"/>
                      </a:cubicBezTo>
                      <a:cubicBezTo>
                        <a:pt x="1367732" y="124091"/>
                        <a:pt x="1378439" y="140137"/>
                        <a:pt x="1398782" y="187206"/>
                      </a:cubicBezTo>
                      <a:cubicBezTo>
                        <a:pt x="1422338" y="241763"/>
                        <a:pt x="1441075" y="297390"/>
                        <a:pt x="1456065" y="354622"/>
                      </a:cubicBezTo>
                      <a:cubicBezTo>
                        <a:pt x="1477479" y="437527"/>
                        <a:pt x="1488186" y="479247"/>
                        <a:pt x="1488186" y="518828"/>
                      </a:cubicBezTo>
                      <a:cubicBezTo>
                        <a:pt x="1488186" y="603873"/>
                        <a:pt x="1458742" y="666454"/>
                        <a:pt x="1430903" y="725825"/>
                      </a:cubicBezTo>
                      <a:cubicBezTo>
                        <a:pt x="1400388" y="790544"/>
                        <a:pt x="1367196" y="860613"/>
                        <a:pt x="1293318" y="914635"/>
                      </a:cubicBezTo>
                      <a:cubicBezTo>
                        <a:pt x="1264944" y="935495"/>
                        <a:pt x="1230147" y="949402"/>
                        <a:pt x="1161086" y="977216"/>
                      </a:cubicBezTo>
                      <a:cubicBezTo>
                        <a:pt x="1070077" y="1013587"/>
                        <a:pt x="1024572" y="1031773"/>
                        <a:pt x="961400" y="1039796"/>
                      </a:cubicBezTo>
                      <a:cubicBezTo>
                        <a:pt x="903047" y="1046749"/>
                        <a:pt x="854330" y="1040866"/>
                        <a:pt x="756361" y="1029098"/>
                      </a:cubicBezTo>
                      <a:cubicBezTo>
                        <a:pt x="718886" y="1024285"/>
                        <a:pt x="682483" y="1017866"/>
                        <a:pt x="610210" y="1003959"/>
                      </a:cubicBezTo>
                      <a:cubicBezTo>
                        <a:pt x="545968" y="991657"/>
                        <a:pt x="502069" y="982029"/>
                        <a:pt x="465665" y="962774"/>
                      </a:cubicBezTo>
                      <a:cubicBezTo>
                        <a:pt x="443181" y="951007"/>
                        <a:pt x="421231" y="937635"/>
                        <a:pt x="421231" y="937635"/>
                      </a:cubicBezTo>
                      <a:cubicBezTo>
                        <a:pt x="404635" y="927472"/>
                        <a:pt x="399282" y="924263"/>
                        <a:pt x="376797" y="910891"/>
                      </a:cubicBezTo>
                      <a:cubicBezTo>
                        <a:pt x="358595" y="900194"/>
                        <a:pt x="349494" y="894845"/>
                        <a:pt x="339323" y="889496"/>
                      </a:cubicBezTo>
                      <a:cubicBezTo>
                        <a:pt x="333434" y="886287"/>
                        <a:pt x="323797" y="881473"/>
                        <a:pt x="289535" y="866497"/>
                      </a:cubicBezTo>
                      <a:cubicBezTo>
                        <a:pt x="260626" y="853660"/>
                        <a:pt x="246172" y="847241"/>
                        <a:pt x="239747" y="845102"/>
                      </a:cubicBezTo>
                      <a:cubicBezTo>
                        <a:pt x="218333" y="838148"/>
                        <a:pt x="196384" y="833869"/>
                        <a:pt x="173899" y="832799"/>
                      </a:cubicBezTo>
                      <a:cubicBezTo>
                        <a:pt x="102697" y="825311"/>
                        <a:pt x="-34352" y="644524"/>
                        <a:pt x="7940" y="4722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74" name="Freeform 173">
                  <a:extLst>
                    <a:ext uri="{FF2B5EF4-FFF2-40B4-BE49-F238E27FC236}">
                      <a16:creationId xmlns:a16="http://schemas.microsoft.com/office/drawing/2014/main" id="{751DAF5B-3A6E-C64F-B1E2-44A3226BCA8E}"/>
                    </a:ext>
                  </a:extLst>
                </p:cNvPr>
                <p:cNvSpPr/>
                <p:nvPr/>
              </p:nvSpPr>
              <p:spPr>
                <a:xfrm>
                  <a:off x="-914664" y="2517740"/>
                  <a:ext cx="787894" cy="471625"/>
                </a:xfrm>
                <a:custGeom>
                  <a:avLst/>
                  <a:gdLst>
                    <a:gd name="connsiteX0" fmla="*/ 552328 w 718915"/>
                    <a:gd name="connsiteY0" fmla="*/ 55750 h 430335"/>
                    <a:gd name="connsiteX1" fmla="*/ 530914 w 718915"/>
                    <a:gd name="connsiteY1" fmla="*/ 34890 h 430335"/>
                    <a:gd name="connsiteX2" fmla="*/ 495046 w 718915"/>
                    <a:gd name="connsiteY2" fmla="*/ 19913 h 430335"/>
                    <a:gd name="connsiteX3" fmla="*/ 394935 w 718915"/>
                    <a:gd name="connsiteY3" fmla="*/ 123 h 430335"/>
                    <a:gd name="connsiteX4" fmla="*/ 255744 w 718915"/>
                    <a:gd name="connsiteY4" fmla="*/ 25262 h 430335"/>
                    <a:gd name="connsiteX5" fmla="*/ 116553 w 718915"/>
                    <a:gd name="connsiteY5" fmla="*/ 98540 h 430335"/>
                    <a:gd name="connsiteX6" fmla="*/ 46957 w 718915"/>
                    <a:gd name="connsiteY6" fmla="*/ 184119 h 430335"/>
                    <a:gd name="connsiteX7" fmla="*/ 382 w 718915"/>
                    <a:gd name="connsiteY7" fmla="*/ 225305 h 430335"/>
                    <a:gd name="connsiteX8" fmla="*/ 43210 w 718915"/>
                    <a:gd name="connsiteY8" fmla="*/ 287885 h 430335"/>
                    <a:gd name="connsiteX9" fmla="*/ 98351 w 718915"/>
                    <a:gd name="connsiteY9" fmla="*/ 314629 h 430335"/>
                    <a:gd name="connsiteX10" fmla="*/ 118159 w 718915"/>
                    <a:gd name="connsiteY10" fmla="*/ 319978 h 430335"/>
                    <a:gd name="connsiteX11" fmla="*/ 128866 w 718915"/>
                    <a:gd name="connsiteY11" fmla="*/ 350465 h 430335"/>
                    <a:gd name="connsiteX12" fmla="*/ 173300 w 718915"/>
                    <a:gd name="connsiteY12" fmla="*/ 377209 h 430335"/>
                    <a:gd name="connsiteX13" fmla="*/ 203815 w 718915"/>
                    <a:gd name="connsiteY13" fmla="*/ 380953 h 430335"/>
                    <a:gd name="connsiteX14" fmla="*/ 282512 w 718915"/>
                    <a:gd name="connsiteY14" fmla="*/ 395395 h 430335"/>
                    <a:gd name="connsiteX15" fmla="*/ 282512 w 718915"/>
                    <a:gd name="connsiteY15" fmla="*/ 395395 h 430335"/>
                    <a:gd name="connsiteX16" fmla="*/ 334441 w 718915"/>
                    <a:gd name="connsiteY16" fmla="*/ 416790 h 430335"/>
                    <a:gd name="connsiteX17" fmla="*/ 378875 w 718915"/>
                    <a:gd name="connsiteY17" fmla="*/ 415185 h 430335"/>
                    <a:gd name="connsiteX18" fmla="*/ 434016 w 718915"/>
                    <a:gd name="connsiteY18" fmla="*/ 429627 h 430335"/>
                    <a:gd name="connsiteX19" fmla="*/ 492905 w 718915"/>
                    <a:gd name="connsiteY19" fmla="*/ 425883 h 430335"/>
                    <a:gd name="connsiteX20" fmla="*/ 507359 w 718915"/>
                    <a:gd name="connsiteY20" fmla="*/ 422674 h 430335"/>
                    <a:gd name="connsiteX21" fmla="*/ 557147 w 718915"/>
                    <a:gd name="connsiteY21" fmla="*/ 420534 h 430335"/>
                    <a:gd name="connsiteX22" fmla="*/ 606934 w 718915"/>
                    <a:gd name="connsiteY22" fmla="*/ 411441 h 430335"/>
                    <a:gd name="connsiteX23" fmla="*/ 653510 w 718915"/>
                    <a:gd name="connsiteY23" fmla="*/ 400744 h 430335"/>
                    <a:gd name="connsiteX24" fmla="*/ 684025 w 718915"/>
                    <a:gd name="connsiteY24" fmla="*/ 393790 h 430335"/>
                    <a:gd name="connsiteX25" fmla="*/ 712398 w 718915"/>
                    <a:gd name="connsiteY25" fmla="*/ 357954 h 430335"/>
                    <a:gd name="connsiteX26" fmla="*/ 716146 w 718915"/>
                    <a:gd name="connsiteY26" fmla="*/ 297513 h 430335"/>
                    <a:gd name="connsiteX27" fmla="*/ 669570 w 718915"/>
                    <a:gd name="connsiteY27" fmla="*/ 218886 h 430335"/>
                    <a:gd name="connsiteX28" fmla="*/ 625136 w 718915"/>
                    <a:gd name="connsiteY28" fmla="*/ 195887 h 430335"/>
                    <a:gd name="connsiteX29" fmla="*/ 598369 w 718915"/>
                    <a:gd name="connsiteY29" fmla="*/ 140795 h 430335"/>
                    <a:gd name="connsiteX30" fmla="*/ 576955 w 718915"/>
                    <a:gd name="connsiteY30" fmla="*/ 107098 h 430335"/>
                    <a:gd name="connsiteX31" fmla="*/ 560894 w 718915"/>
                    <a:gd name="connsiteY31" fmla="*/ 80354 h 430335"/>
                    <a:gd name="connsiteX32" fmla="*/ 552328 w 718915"/>
                    <a:gd name="connsiteY32" fmla="*/ 55750 h 430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718915" h="430335">
                      <a:moveTo>
                        <a:pt x="552328" y="55750"/>
                      </a:moveTo>
                      <a:cubicBezTo>
                        <a:pt x="546975" y="47192"/>
                        <a:pt x="539480" y="40238"/>
                        <a:pt x="530914" y="34890"/>
                      </a:cubicBezTo>
                      <a:cubicBezTo>
                        <a:pt x="520207" y="27936"/>
                        <a:pt x="507894" y="22587"/>
                        <a:pt x="495046" y="19913"/>
                      </a:cubicBezTo>
                      <a:cubicBezTo>
                        <a:pt x="439369" y="7076"/>
                        <a:pt x="412067" y="658"/>
                        <a:pt x="394935" y="123"/>
                      </a:cubicBezTo>
                      <a:cubicBezTo>
                        <a:pt x="335511" y="-1482"/>
                        <a:pt x="291077" y="12960"/>
                        <a:pt x="255744" y="25262"/>
                      </a:cubicBezTo>
                      <a:cubicBezTo>
                        <a:pt x="192037" y="46657"/>
                        <a:pt x="151886" y="60029"/>
                        <a:pt x="116553" y="98540"/>
                      </a:cubicBezTo>
                      <a:cubicBezTo>
                        <a:pt x="86038" y="131702"/>
                        <a:pt x="87109" y="153632"/>
                        <a:pt x="46957" y="184119"/>
                      </a:cubicBezTo>
                      <a:cubicBezTo>
                        <a:pt x="21260" y="203375"/>
                        <a:pt x="3594" y="207654"/>
                        <a:pt x="382" y="225305"/>
                      </a:cubicBezTo>
                      <a:cubicBezTo>
                        <a:pt x="-4436" y="254188"/>
                        <a:pt x="37856" y="284141"/>
                        <a:pt x="43210" y="287885"/>
                      </a:cubicBezTo>
                      <a:cubicBezTo>
                        <a:pt x="60341" y="299118"/>
                        <a:pt x="79078" y="307676"/>
                        <a:pt x="98351" y="314629"/>
                      </a:cubicBezTo>
                      <a:cubicBezTo>
                        <a:pt x="105310" y="315164"/>
                        <a:pt x="111735" y="316768"/>
                        <a:pt x="118159" y="319978"/>
                      </a:cubicBezTo>
                      <a:cubicBezTo>
                        <a:pt x="127260" y="325861"/>
                        <a:pt x="121906" y="337094"/>
                        <a:pt x="128866" y="350465"/>
                      </a:cubicBezTo>
                      <a:cubicBezTo>
                        <a:pt x="137967" y="368116"/>
                        <a:pt x="160452" y="374000"/>
                        <a:pt x="173300" y="377209"/>
                      </a:cubicBezTo>
                      <a:cubicBezTo>
                        <a:pt x="181330" y="379349"/>
                        <a:pt x="184007" y="379349"/>
                        <a:pt x="203815" y="380953"/>
                      </a:cubicBezTo>
                      <a:cubicBezTo>
                        <a:pt x="247178" y="384697"/>
                        <a:pt x="269128" y="386837"/>
                        <a:pt x="282512" y="395395"/>
                      </a:cubicBezTo>
                      <a:lnTo>
                        <a:pt x="282512" y="395395"/>
                      </a:lnTo>
                      <a:cubicBezTo>
                        <a:pt x="298037" y="405558"/>
                        <a:pt x="315703" y="413046"/>
                        <a:pt x="334441" y="416790"/>
                      </a:cubicBezTo>
                      <a:cubicBezTo>
                        <a:pt x="355319" y="420534"/>
                        <a:pt x="354249" y="413046"/>
                        <a:pt x="378875" y="415185"/>
                      </a:cubicBezTo>
                      <a:cubicBezTo>
                        <a:pt x="406713" y="417325"/>
                        <a:pt x="405107" y="426418"/>
                        <a:pt x="434016" y="429627"/>
                      </a:cubicBezTo>
                      <a:cubicBezTo>
                        <a:pt x="453824" y="431232"/>
                        <a:pt x="473632" y="430162"/>
                        <a:pt x="492905" y="425883"/>
                      </a:cubicBezTo>
                      <a:cubicBezTo>
                        <a:pt x="497723" y="424278"/>
                        <a:pt x="502541" y="423743"/>
                        <a:pt x="507359" y="422674"/>
                      </a:cubicBezTo>
                      <a:cubicBezTo>
                        <a:pt x="519672" y="421069"/>
                        <a:pt x="528238" y="423743"/>
                        <a:pt x="557147" y="420534"/>
                      </a:cubicBezTo>
                      <a:cubicBezTo>
                        <a:pt x="573743" y="418395"/>
                        <a:pt x="590874" y="415185"/>
                        <a:pt x="606934" y="411441"/>
                      </a:cubicBezTo>
                      <a:cubicBezTo>
                        <a:pt x="631025" y="406092"/>
                        <a:pt x="630490" y="405023"/>
                        <a:pt x="653510" y="400744"/>
                      </a:cubicBezTo>
                      <a:cubicBezTo>
                        <a:pt x="674924" y="396465"/>
                        <a:pt x="677065" y="397000"/>
                        <a:pt x="684025" y="393790"/>
                      </a:cubicBezTo>
                      <a:cubicBezTo>
                        <a:pt x="702227" y="384163"/>
                        <a:pt x="709722" y="365977"/>
                        <a:pt x="712398" y="357954"/>
                      </a:cubicBezTo>
                      <a:cubicBezTo>
                        <a:pt x="719358" y="338698"/>
                        <a:pt x="720964" y="317303"/>
                        <a:pt x="716146" y="297513"/>
                      </a:cubicBezTo>
                      <a:cubicBezTo>
                        <a:pt x="714540" y="288420"/>
                        <a:pt x="705974" y="244025"/>
                        <a:pt x="669570" y="218886"/>
                      </a:cubicBezTo>
                      <a:cubicBezTo>
                        <a:pt x="648156" y="203910"/>
                        <a:pt x="639591" y="211398"/>
                        <a:pt x="625136" y="195887"/>
                      </a:cubicBezTo>
                      <a:cubicBezTo>
                        <a:pt x="611752" y="181445"/>
                        <a:pt x="618177" y="173957"/>
                        <a:pt x="598369" y="140795"/>
                      </a:cubicBezTo>
                      <a:cubicBezTo>
                        <a:pt x="591409" y="128493"/>
                        <a:pt x="578561" y="109237"/>
                        <a:pt x="576955" y="107098"/>
                      </a:cubicBezTo>
                      <a:cubicBezTo>
                        <a:pt x="571066" y="98540"/>
                        <a:pt x="565712" y="89447"/>
                        <a:pt x="560894" y="80354"/>
                      </a:cubicBezTo>
                      <a:cubicBezTo>
                        <a:pt x="555541" y="66982"/>
                        <a:pt x="555005" y="60564"/>
                        <a:pt x="552328" y="557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5" name="Freeform 174">
                  <a:extLst>
                    <a:ext uri="{FF2B5EF4-FFF2-40B4-BE49-F238E27FC236}">
                      <a16:creationId xmlns:a16="http://schemas.microsoft.com/office/drawing/2014/main" id="{944AABBF-99A6-CF48-B56C-16968E54ABE6}"/>
                    </a:ext>
                  </a:extLst>
                </p:cNvPr>
                <p:cNvSpPr/>
                <p:nvPr/>
              </p:nvSpPr>
              <p:spPr>
                <a:xfrm>
                  <a:off x="963837" y="2006125"/>
                  <a:ext cx="83900" cy="19930"/>
                </a:xfrm>
                <a:custGeom>
                  <a:avLst/>
                  <a:gdLst>
                    <a:gd name="connsiteX0" fmla="*/ 0 w 76555"/>
                    <a:gd name="connsiteY0" fmla="*/ 2139 h 18185"/>
                    <a:gd name="connsiteX1" fmla="*/ 28374 w 76555"/>
                    <a:gd name="connsiteY1" fmla="*/ 535 h 18185"/>
                    <a:gd name="connsiteX2" fmla="*/ 76555 w 76555"/>
                    <a:gd name="connsiteY2" fmla="*/ 18186 h 18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6555" h="18185">
                      <a:moveTo>
                        <a:pt x="0" y="2139"/>
                      </a:moveTo>
                      <a:cubicBezTo>
                        <a:pt x="9101" y="0"/>
                        <a:pt x="18737" y="-535"/>
                        <a:pt x="28374" y="535"/>
                      </a:cubicBezTo>
                      <a:cubicBezTo>
                        <a:pt x="45505" y="2139"/>
                        <a:pt x="62101" y="8558"/>
                        <a:pt x="76555" y="18186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6" name="Freeform 175">
                  <a:extLst>
                    <a:ext uri="{FF2B5EF4-FFF2-40B4-BE49-F238E27FC236}">
                      <a16:creationId xmlns:a16="http://schemas.microsoft.com/office/drawing/2014/main" id="{CAFCC81E-36B0-C043-8D4F-2B51E44FB56C}"/>
                    </a:ext>
                  </a:extLst>
                </p:cNvPr>
                <p:cNvSpPr/>
                <p:nvPr/>
              </p:nvSpPr>
              <p:spPr>
                <a:xfrm>
                  <a:off x="1051844" y="1965092"/>
                  <a:ext cx="76273" cy="46895"/>
                </a:xfrm>
                <a:custGeom>
                  <a:avLst/>
                  <a:gdLst>
                    <a:gd name="connsiteX0" fmla="*/ 0 w 69595"/>
                    <a:gd name="connsiteY0" fmla="*/ 0 h 42789"/>
                    <a:gd name="connsiteX1" fmla="*/ 28374 w 69595"/>
                    <a:gd name="connsiteY1" fmla="*/ 6953 h 42789"/>
                    <a:gd name="connsiteX2" fmla="*/ 69596 w 69595"/>
                    <a:gd name="connsiteY2" fmla="*/ 42790 h 42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9595" h="42789">
                      <a:moveTo>
                        <a:pt x="0" y="0"/>
                      </a:moveTo>
                      <a:cubicBezTo>
                        <a:pt x="9636" y="1070"/>
                        <a:pt x="19273" y="3209"/>
                        <a:pt x="28374" y="6953"/>
                      </a:cubicBezTo>
                      <a:cubicBezTo>
                        <a:pt x="45505" y="14442"/>
                        <a:pt x="59424" y="26744"/>
                        <a:pt x="69596" y="42790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7" name="Freeform 176">
                  <a:extLst>
                    <a:ext uri="{FF2B5EF4-FFF2-40B4-BE49-F238E27FC236}">
                      <a16:creationId xmlns:a16="http://schemas.microsoft.com/office/drawing/2014/main" id="{9A72561C-5721-D14B-B607-B094C9538CDA}"/>
                    </a:ext>
                  </a:extLst>
                </p:cNvPr>
                <p:cNvSpPr/>
                <p:nvPr/>
              </p:nvSpPr>
              <p:spPr>
                <a:xfrm>
                  <a:off x="-917179" y="1952196"/>
                  <a:ext cx="5867" cy="5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3" h="5348"/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8" name="Freeform 177">
                  <a:extLst>
                    <a:ext uri="{FF2B5EF4-FFF2-40B4-BE49-F238E27FC236}">
                      <a16:creationId xmlns:a16="http://schemas.microsoft.com/office/drawing/2014/main" id="{735D974E-240B-864D-809C-793AAE8AADD5}"/>
                    </a:ext>
                  </a:extLst>
                </p:cNvPr>
                <p:cNvSpPr/>
                <p:nvPr/>
              </p:nvSpPr>
              <p:spPr>
                <a:xfrm>
                  <a:off x="1114035" y="1955713"/>
                  <a:ext cx="97981" cy="84411"/>
                </a:xfrm>
                <a:custGeom>
                  <a:avLst/>
                  <a:gdLst>
                    <a:gd name="connsiteX0" fmla="*/ 0 w 89403"/>
                    <a:gd name="connsiteY0" fmla="*/ 0 h 77021"/>
                    <a:gd name="connsiteX1" fmla="*/ 26768 w 89403"/>
                    <a:gd name="connsiteY1" fmla="*/ 9093 h 77021"/>
                    <a:gd name="connsiteX2" fmla="*/ 64242 w 89403"/>
                    <a:gd name="connsiteY2" fmla="*/ 28883 h 77021"/>
                    <a:gd name="connsiteX3" fmla="*/ 89404 w 89403"/>
                    <a:gd name="connsiteY3" fmla="*/ 77022 h 77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403" h="77021">
                      <a:moveTo>
                        <a:pt x="0" y="0"/>
                      </a:moveTo>
                      <a:cubicBezTo>
                        <a:pt x="9101" y="2139"/>
                        <a:pt x="18202" y="5349"/>
                        <a:pt x="26768" y="9093"/>
                      </a:cubicBezTo>
                      <a:cubicBezTo>
                        <a:pt x="41757" y="14976"/>
                        <a:pt x="54070" y="19790"/>
                        <a:pt x="64242" y="28883"/>
                      </a:cubicBezTo>
                      <a:cubicBezTo>
                        <a:pt x="70131" y="33697"/>
                        <a:pt x="84050" y="47604"/>
                        <a:pt x="89404" y="77022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9" name="Freeform 178">
                  <a:extLst>
                    <a:ext uri="{FF2B5EF4-FFF2-40B4-BE49-F238E27FC236}">
                      <a16:creationId xmlns:a16="http://schemas.microsoft.com/office/drawing/2014/main" id="{E2277FC6-3F18-A348-A614-6E421C5B30A8}"/>
                    </a:ext>
                  </a:extLst>
                </p:cNvPr>
                <p:cNvSpPr/>
                <p:nvPr/>
              </p:nvSpPr>
              <p:spPr>
                <a:xfrm>
                  <a:off x="1202043" y="1955713"/>
                  <a:ext cx="137292" cy="92032"/>
                </a:xfrm>
                <a:custGeom>
                  <a:avLst/>
                  <a:gdLst>
                    <a:gd name="connsiteX0" fmla="*/ 0 w 125272"/>
                    <a:gd name="connsiteY0" fmla="*/ 0 h 83975"/>
                    <a:gd name="connsiteX1" fmla="*/ 57282 w 125272"/>
                    <a:gd name="connsiteY1" fmla="*/ 14442 h 83975"/>
                    <a:gd name="connsiteX2" fmla="*/ 94757 w 125272"/>
                    <a:gd name="connsiteY2" fmla="*/ 39581 h 83975"/>
                    <a:gd name="connsiteX3" fmla="*/ 125272 w 125272"/>
                    <a:gd name="connsiteY3" fmla="*/ 83975 h 83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5272" h="83975">
                      <a:moveTo>
                        <a:pt x="0" y="0"/>
                      </a:moveTo>
                      <a:cubicBezTo>
                        <a:pt x="19808" y="1070"/>
                        <a:pt x="39081" y="5884"/>
                        <a:pt x="57282" y="14442"/>
                      </a:cubicBezTo>
                      <a:cubicBezTo>
                        <a:pt x="71202" y="20325"/>
                        <a:pt x="83515" y="28883"/>
                        <a:pt x="94757" y="39581"/>
                      </a:cubicBezTo>
                      <a:cubicBezTo>
                        <a:pt x="107605" y="52418"/>
                        <a:pt x="118312" y="67394"/>
                        <a:pt x="125272" y="83975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2" name="Freeform 181">
                  <a:extLst>
                    <a:ext uri="{FF2B5EF4-FFF2-40B4-BE49-F238E27FC236}">
                      <a16:creationId xmlns:a16="http://schemas.microsoft.com/office/drawing/2014/main" id="{E6158F7F-B0D8-4441-B9AB-CC9BEC34FBF1}"/>
                    </a:ext>
                  </a:extLst>
                </p:cNvPr>
                <p:cNvSpPr/>
                <p:nvPr/>
              </p:nvSpPr>
              <p:spPr>
                <a:xfrm>
                  <a:off x="437677" y="2281164"/>
                  <a:ext cx="724753" cy="638525"/>
                </a:xfrm>
                <a:custGeom>
                  <a:avLst/>
                  <a:gdLst>
                    <a:gd name="connsiteX0" fmla="*/ 4168 w 661302"/>
                    <a:gd name="connsiteY0" fmla="*/ 157685 h 582623"/>
                    <a:gd name="connsiteX1" fmla="*/ 45390 w 661302"/>
                    <a:gd name="connsiteY1" fmla="*/ 111686 h 582623"/>
                    <a:gd name="connsiteX2" fmla="*/ 94642 w 661302"/>
                    <a:gd name="connsiteY2" fmla="*/ 47501 h 582623"/>
                    <a:gd name="connsiteX3" fmla="*/ 138006 w 661302"/>
                    <a:gd name="connsiteY3" fmla="*/ 19687 h 582623"/>
                    <a:gd name="connsiteX4" fmla="*/ 210813 w 661302"/>
                    <a:gd name="connsiteY4" fmla="*/ 1502 h 582623"/>
                    <a:gd name="connsiteX5" fmla="*/ 352146 w 661302"/>
                    <a:gd name="connsiteY5" fmla="*/ 9525 h 582623"/>
                    <a:gd name="connsiteX6" fmla="*/ 432449 w 661302"/>
                    <a:gd name="connsiteY6" fmla="*/ 25571 h 582623"/>
                    <a:gd name="connsiteX7" fmla="*/ 548084 w 661302"/>
                    <a:gd name="connsiteY7" fmla="*/ 103663 h 582623"/>
                    <a:gd name="connsiteX8" fmla="*/ 606973 w 661302"/>
                    <a:gd name="connsiteY8" fmla="*/ 153941 h 582623"/>
                    <a:gd name="connsiteX9" fmla="*/ 657831 w 661302"/>
                    <a:gd name="connsiteY9" fmla="*/ 258241 h 582623"/>
                    <a:gd name="connsiteX10" fmla="*/ 624640 w 661302"/>
                    <a:gd name="connsiteY10" fmla="*/ 422448 h 582623"/>
                    <a:gd name="connsiteX11" fmla="*/ 514893 w 661302"/>
                    <a:gd name="connsiteY11" fmla="*/ 546539 h 582623"/>
                    <a:gd name="connsiteX12" fmla="*/ 405146 w 661302"/>
                    <a:gd name="connsiteY12" fmla="*/ 572748 h 582623"/>
                    <a:gd name="connsiteX13" fmla="*/ 377843 w 661302"/>
                    <a:gd name="connsiteY13" fmla="*/ 570608 h 582623"/>
                    <a:gd name="connsiteX14" fmla="*/ 352146 w 661302"/>
                    <a:gd name="connsiteY14" fmla="*/ 580771 h 582623"/>
                    <a:gd name="connsiteX15" fmla="*/ 332338 w 661302"/>
                    <a:gd name="connsiteY15" fmla="*/ 580771 h 582623"/>
                    <a:gd name="connsiteX16" fmla="*/ 332338 w 661302"/>
                    <a:gd name="connsiteY16" fmla="*/ 518725 h 582623"/>
                    <a:gd name="connsiteX17" fmla="*/ 371419 w 661302"/>
                    <a:gd name="connsiteY17" fmla="*/ 458819 h 582623"/>
                    <a:gd name="connsiteX18" fmla="*/ 389085 w 661302"/>
                    <a:gd name="connsiteY18" fmla="*/ 370565 h 582623"/>
                    <a:gd name="connsiteX19" fmla="*/ 350005 w 661302"/>
                    <a:gd name="connsiteY19" fmla="*/ 276427 h 582623"/>
                    <a:gd name="connsiteX20" fmla="*/ 294864 w 661302"/>
                    <a:gd name="connsiteY20" fmla="*/ 238451 h 582623"/>
                    <a:gd name="connsiteX21" fmla="*/ 139612 w 661302"/>
                    <a:gd name="connsiteY21" fmla="*/ 192452 h 582623"/>
                    <a:gd name="connsiteX22" fmla="*/ 104279 w 661302"/>
                    <a:gd name="connsiteY22" fmla="*/ 202614 h 582623"/>
                    <a:gd name="connsiteX23" fmla="*/ 35754 w 661302"/>
                    <a:gd name="connsiteY23" fmla="*/ 208498 h 582623"/>
                    <a:gd name="connsiteX24" fmla="*/ 2562 w 661302"/>
                    <a:gd name="connsiteY24" fmla="*/ 188708 h 582623"/>
                    <a:gd name="connsiteX25" fmla="*/ 4168 w 661302"/>
                    <a:gd name="connsiteY25" fmla="*/ 157685 h 582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61302" h="582623">
                      <a:moveTo>
                        <a:pt x="4168" y="157685"/>
                      </a:moveTo>
                      <a:cubicBezTo>
                        <a:pt x="12198" y="136290"/>
                        <a:pt x="25582" y="131476"/>
                        <a:pt x="45390" y="111686"/>
                      </a:cubicBezTo>
                      <a:cubicBezTo>
                        <a:pt x="74299" y="82803"/>
                        <a:pt x="66269" y="72640"/>
                        <a:pt x="94642" y="47501"/>
                      </a:cubicBezTo>
                      <a:cubicBezTo>
                        <a:pt x="107491" y="36269"/>
                        <a:pt x="121945" y="26641"/>
                        <a:pt x="138006" y="19687"/>
                      </a:cubicBezTo>
                      <a:cubicBezTo>
                        <a:pt x="153531" y="12734"/>
                        <a:pt x="173874" y="5246"/>
                        <a:pt x="210813" y="1502"/>
                      </a:cubicBezTo>
                      <a:cubicBezTo>
                        <a:pt x="222591" y="432"/>
                        <a:pt x="266490" y="-3847"/>
                        <a:pt x="352146" y="9525"/>
                      </a:cubicBezTo>
                      <a:cubicBezTo>
                        <a:pt x="394974" y="15943"/>
                        <a:pt x="416388" y="19153"/>
                        <a:pt x="432449" y="25571"/>
                      </a:cubicBezTo>
                      <a:cubicBezTo>
                        <a:pt x="462964" y="36803"/>
                        <a:pt x="491873" y="59268"/>
                        <a:pt x="548084" y="103663"/>
                      </a:cubicBezTo>
                      <a:cubicBezTo>
                        <a:pt x="580741" y="128802"/>
                        <a:pt x="596801" y="142174"/>
                        <a:pt x="606973" y="153941"/>
                      </a:cubicBezTo>
                      <a:cubicBezTo>
                        <a:pt x="632670" y="183894"/>
                        <a:pt x="650337" y="219730"/>
                        <a:pt x="657831" y="258241"/>
                      </a:cubicBezTo>
                      <a:cubicBezTo>
                        <a:pt x="671215" y="328845"/>
                        <a:pt x="642842" y="386076"/>
                        <a:pt x="624640" y="422448"/>
                      </a:cubicBezTo>
                      <a:cubicBezTo>
                        <a:pt x="608579" y="454540"/>
                        <a:pt x="579135" y="513377"/>
                        <a:pt x="514893" y="546539"/>
                      </a:cubicBezTo>
                      <a:cubicBezTo>
                        <a:pt x="483842" y="562585"/>
                        <a:pt x="431378" y="579701"/>
                        <a:pt x="405146" y="572748"/>
                      </a:cubicBezTo>
                      <a:cubicBezTo>
                        <a:pt x="396580" y="569538"/>
                        <a:pt x="386944" y="569003"/>
                        <a:pt x="377843" y="570608"/>
                      </a:cubicBezTo>
                      <a:cubicBezTo>
                        <a:pt x="368207" y="573283"/>
                        <a:pt x="364459" y="578096"/>
                        <a:pt x="352146" y="580771"/>
                      </a:cubicBezTo>
                      <a:cubicBezTo>
                        <a:pt x="344116" y="582375"/>
                        <a:pt x="337156" y="583980"/>
                        <a:pt x="332338" y="580771"/>
                      </a:cubicBezTo>
                      <a:cubicBezTo>
                        <a:pt x="320560" y="573283"/>
                        <a:pt x="324308" y="541725"/>
                        <a:pt x="332338" y="518725"/>
                      </a:cubicBezTo>
                      <a:cubicBezTo>
                        <a:pt x="343045" y="488237"/>
                        <a:pt x="356429" y="486633"/>
                        <a:pt x="371419" y="458819"/>
                      </a:cubicBezTo>
                      <a:cubicBezTo>
                        <a:pt x="385338" y="431541"/>
                        <a:pt x="391762" y="401053"/>
                        <a:pt x="389085" y="370565"/>
                      </a:cubicBezTo>
                      <a:cubicBezTo>
                        <a:pt x="386409" y="335798"/>
                        <a:pt x="372489" y="302636"/>
                        <a:pt x="350005" y="276427"/>
                      </a:cubicBezTo>
                      <a:cubicBezTo>
                        <a:pt x="336621" y="261451"/>
                        <a:pt x="322702" y="253428"/>
                        <a:pt x="294864" y="238451"/>
                      </a:cubicBezTo>
                      <a:cubicBezTo>
                        <a:pt x="238652" y="207428"/>
                        <a:pt x="189935" y="180150"/>
                        <a:pt x="139612" y="192452"/>
                      </a:cubicBezTo>
                      <a:cubicBezTo>
                        <a:pt x="129975" y="194591"/>
                        <a:pt x="124622" y="197801"/>
                        <a:pt x="104279" y="202614"/>
                      </a:cubicBezTo>
                      <a:cubicBezTo>
                        <a:pt x="59844" y="213312"/>
                        <a:pt x="43249" y="210638"/>
                        <a:pt x="35754" y="208498"/>
                      </a:cubicBezTo>
                      <a:cubicBezTo>
                        <a:pt x="25047" y="205824"/>
                        <a:pt x="8451" y="202080"/>
                        <a:pt x="2562" y="188708"/>
                      </a:cubicBezTo>
                      <a:cubicBezTo>
                        <a:pt x="-2792" y="176406"/>
                        <a:pt x="1491" y="164104"/>
                        <a:pt x="4168" y="15768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DA0CC"/>
                    </a:gs>
                    <a:gs pos="98000">
                      <a:srgbClr val="E78AC3">
                        <a:lumMod val="100000"/>
                      </a:srgbClr>
                    </a:gs>
                  </a:gsLst>
                  <a:lin ang="2700000" scaled="1"/>
                  <a:tileRect/>
                </a:gradFill>
                <a:ln w="19050" cap="flat">
                  <a:solidFill>
                    <a:srgbClr val="4D4D4D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87" name="Freeform 186">
                  <a:extLst>
                    <a:ext uri="{FF2B5EF4-FFF2-40B4-BE49-F238E27FC236}">
                      <a16:creationId xmlns:a16="http://schemas.microsoft.com/office/drawing/2014/main" id="{B98C5B4A-BAA8-E346-9D72-5287B5F7F421}"/>
                    </a:ext>
                  </a:extLst>
                </p:cNvPr>
                <p:cNvSpPr/>
                <p:nvPr/>
              </p:nvSpPr>
              <p:spPr>
                <a:xfrm>
                  <a:off x="531895" y="2179727"/>
                  <a:ext cx="705482" cy="707957"/>
                </a:xfrm>
                <a:custGeom>
                  <a:avLst/>
                  <a:gdLst>
                    <a:gd name="connsiteX0" fmla="*/ 0 w 643718"/>
                    <a:gd name="connsiteY0" fmla="*/ 15355 h 645976"/>
                    <a:gd name="connsiteX1" fmla="*/ 277473 w 643718"/>
                    <a:gd name="connsiteY1" fmla="*/ 9049 h 645976"/>
                    <a:gd name="connsiteX2" fmla="*/ 529722 w 643718"/>
                    <a:gd name="connsiteY2" fmla="*/ 122560 h 645976"/>
                    <a:gd name="connsiteX3" fmla="*/ 643233 w 643718"/>
                    <a:gd name="connsiteY3" fmla="*/ 374809 h 645976"/>
                    <a:gd name="connsiteX4" fmla="*/ 567559 w 643718"/>
                    <a:gd name="connsiteY4" fmla="*/ 645976 h 645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3718" h="645976">
                      <a:moveTo>
                        <a:pt x="0" y="15355"/>
                      </a:moveTo>
                      <a:cubicBezTo>
                        <a:pt x="94593" y="3268"/>
                        <a:pt x="189186" y="-8819"/>
                        <a:pt x="277473" y="9049"/>
                      </a:cubicBezTo>
                      <a:cubicBezTo>
                        <a:pt x="365760" y="26917"/>
                        <a:pt x="468762" y="61600"/>
                        <a:pt x="529722" y="122560"/>
                      </a:cubicBezTo>
                      <a:cubicBezTo>
                        <a:pt x="590682" y="183520"/>
                        <a:pt x="636927" y="287573"/>
                        <a:pt x="643233" y="374809"/>
                      </a:cubicBezTo>
                      <a:cubicBezTo>
                        <a:pt x="649539" y="462045"/>
                        <a:pt x="592784" y="587118"/>
                        <a:pt x="567559" y="645976"/>
                      </a:cubicBezTo>
                    </a:path>
                  </a:pathLst>
                </a:custGeom>
                <a:noFill/>
                <a:ln w="19050">
                  <a:gradFill>
                    <a:gsLst>
                      <a:gs pos="0">
                        <a:srgbClr val="8DA0CC"/>
                      </a:gs>
                      <a:gs pos="100000">
                        <a:srgbClr val="E78AC3"/>
                      </a:gs>
                    </a:gsLst>
                    <a:lin ang="5400000" scaled="1"/>
                  </a:gradFill>
                  <a:headEnd type="triangl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AF0FBC49-90D7-4749-994E-0737ACECA4D3}"/>
                    </a:ext>
                  </a:extLst>
                </p:cNvPr>
                <p:cNvSpPr txBox="1"/>
                <p:nvPr/>
              </p:nvSpPr>
              <p:spPr>
                <a:xfrm>
                  <a:off x="687969" y="2394513"/>
                  <a:ext cx="40107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  <a:cs typeface="Al Bayan Plain" pitchFamily="2" charset="-78"/>
                    </a:rPr>
                    <a:t>HPC</a:t>
                  </a:r>
                </a:p>
              </p:txBody>
            </p: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492667D2-EE2F-3E40-AAF3-6DA8F79D9EE9}"/>
                    </a:ext>
                  </a:extLst>
                </p:cNvPr>
                <p:cNvSpPr txBox="1"/>
                <p:nvPr/>
              </p:nvSpPr>
              <p:spPr>
                <a:xfrm rot="20201118">
                  <a:off x="88653" y="2166917"/>
                  <a:ext cx="4812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8DA0CC"/>
                      </a:solidFill>
                      <a:latin typeface="Helvetica" pitchFamily="2" charset="0"/>
                      <a:cs typeface="Al Bayan Plain" pitchFamily="2" charset="-78"/>
                    </a:rPr>
                    <a:t>Dorsal</a:t>
                  </a:r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594D36C-900F-C948-8CAE-6C2C33679769}"/>
                    </a:ext>
                  </a:extLst>
                </p:cNvPr>
                <p:cNvSpPr txBox="1"/>
                <p:nvPr/>
              </p:nvSpPr>
              <p:spPr>
                <a:xfrm rot="20057842">
                  <a:off x="664774" y="2897230"/>
                  <a:ext cx="51168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E78AC3"/>
                      </a:solidFill>
                      <a:latin typeface="Helvetica" pitchFamily="2" charset="0"/>
                      <a:cs typeface="Al Bayan Plain" pitchFamily="2" charset="-78"/>
                    </a:rPr>
                    <a:t>Ventral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67DBF30-7B76-894C-8201-5FB7B419E3B9}"/>
                  </a:ext>
                </a:extLst>
              </p:cNvPr>
              <p:cNvGrpSpPr/>
              <p:nvPr/>
            </p:nvGrpSpPr>
            <p:grpSpPr>
              <a:xfrm>
                <a:off x="339242" y="2671486"/>
                <a:ext cx="1950290" cy="525300"/>
                <a:chOff x="147876" y="1840849"/>
                <a:chExt cx="1950290" cy="525300"/>
              </a:xfrm>
            </p:grpSpPr>
            <p:sp>
              <p:nvSpPr>
                <p:cNvPr id="547" name="TextBox 546">
                  <a:extLst>
                    <a:ext uri="{FF2B5EF4-FFF2-40B4-BE49-F238E27FC236}">
                      <a16:creationId xmlns:a16="http://schemas.microsoft.com/office/drawing/2014/main" id="{D52BC9B2-4F10-9041-89E5-7632FBFA1BEA}"/>
                    </a:ext>
                  </a:extLst>
                </p:cNvPr>
                <p:cNvSpPr txBox="1"/>
                <p:nvPr/>
              </p:nvSpPr>
              <p:spPr>
                <a:xfrm>
                  <a:off x="147876" y="1840849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b="1" dirty="0">
                      <a:latin typeface="Helvetica" pitchFamily="2" charset="0"/>
                    </a:rPr>
                    <a:t>b</a:t>
                  </a:r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0AE8C62-2C50-2C43-9E5E-C5BE02EB43B3}"/>
                    </a:ext>
                  </a:extLst>
                </p:cNvPr>
                <p:cNvSpPr txBox="1"/>
                <p:nvPr/>
              </p:nvSpPr>
              <p:spPr>
                <a:xfrm>
                  <a:off x="432734" y="1904484"/>
                  <a:ext cx="16654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</a:rPr>
                    <a:t>Place cells are ordered along the </a:t>
                  </a:r>
                  <a:r>
                    <a:rPr lang="en-GB" sz="800" dirty="0">
                      <a:solidFill>
                        <a:srgbClr val="8DA0CB"/>
                      </a:solidFill>
                      <a:latin typeface="Helvetica" pitchFamily="2" charset="0"/>
                    </a:rPr>
                    <a:t>d</a:t>
                  </a:r>
                  <a:r>
                    <a:rPr lang="en-GB" sz="800" dirty="0">
                      <a:solidFill>
                        <a:srgbClr val="959FCA"/>
                      </a:solidFill>
                      <a:latin typeface="Helvetica" pitchFamily="2" charset="0"/>
                    </a:rPr>
                    <a:t>or</a:t>
                  </a:r>
                  <a:r>
                    <a:rPr lang="en-GB" sz="800" dirty="0">
                      <a:solidFill>
                        <a:srgbClr val="9D9CCA"/>
                      </a:solidFill>
                      <a:latin typeface="Helvetica" pitchFamily="2" charset="0"/>
                    </a:rPr>
                    <a:t>s</a:t>
                  </a:r>
                  <a:r>
                    <a:rPr lang="en-GB" sz="800" dirty="0">
                      <a:solidFill>
                        <a:srgbClr val="A69AC9"/>
                      </a:solidFill>
                      <a:latin typeface="Helvetica" pitchFamily="2" charset="0"/>
                    </a:rPr>
                    <a:t>al</a:t>
                  </a:r>
                  <a:r>
                    <a:rPr lang="en-GB" sz="800" dirty="0">
                      <a:solidFill>
                        <a:srgbClr val="AE98C8"/>
                      </a:solidFill>
                      <a:latin typeface="Helvetica" pitchFamily="2" charset="0"/>
                    </a:rPr>
                    <a:t>-v</a:t>
                  </a:r>
                  <a:r>
                    <a:rPr lang="en-GB" sz="800" dirty="0">
                      <a:solidFill>
                        <a:srgbClr val="B696C8"/>
                      </a:solidFill>
                      <a:latin typeface="Helvetica" pitchFamily="2" charset="0"/>
                    </a:rPr>
                    <a:t>e</a:t>
                  </a:r>
                  <a:r>
                    <a:rPr lang="en-GB" sz="800" dirty="0">
                      <a:solidFill>
                        <a:srgbClr val="BE94C8"/>
                      </a:solidFill>
                      <a:latin typeface="Helvetica" pitchFamily="2" charset="0"/>
                    </a:rPr>
                    <a:t>n</a:t>
                  </a:r>
                  <a:r>
                    <a:rPr lang="en-GB" sz="800" dirty="0">
                      <a:solidFill>
                        <a:srgbClr val="C792C7"/>
                      </a:solidFill>
                      <a:latin typeface="Helvetica" pitchFamily="2" charset="0"/>
                    </a:rPr>
                    <a:t>t</a:t>
                  </a:r>
                  <a:r>
                    <a:rPr lang="en-GB" sz="800" dirty="0">
                      <a:solidFill>
                        <a:srgbClr val="CE90C5"/>
                      </a:solidFill>
                      <a:latin typeface="Helvetica" pitchFamily="2" charset="0"/>
                    </a:rPr>
                    <a:t>ra</a:t>
                  </a:r>
                  <a:r>
                    <a:rPr lang="en-GB" sz="800" dirty="0">
                      <a:solidFill>
                        <a:srgbClr val="D78EC4"/>
                      </a:solidFill>
                      <a:latin typeface="Helvetica" pitchFamily="2" charset="0"/>
                    </a:rPr>
                    <a:t>l a</a:t>
                  </a:r>
                  <a:r>
                    <a:rPr lang="en-GB" sz="800" dirty="0">
                      <a:solidFill>
                        <a:srgbClr val="DF8CC4"/>
                      </a:solidFill>
                      <a:latin typeface="Helvetica" pitchFamily="2" charset="0"/>
                    </a:rPr>
                    <a:t>x</a:t>
                  </a:r>
                  <a:r>
                    <a:rPr lang="en-GB" sz="800" dirty="0">
                      <a:solidFill>
                        <a:srgbClr val="E78AC3"/>
                      </a:solidFill>
                      <a:latin typeface="Helvetica" pitchFamily="2" charset="0"/>
                    </a:rPr>
                    <a:t>is </a:t>
                  </a:r>
                  <a:r>
                    <a:rPr lang="en-GB" sz="800" dirty="0">
                      <a:latin typeface="Helvetica" pitchFamily="2" charset="0"/>
                    </a:rPr>
                    <a:t>according to receptive field size</a:t>
                  </a:r>
                </a:p>
              </p:txBody>
            </p:sp>
          </p:grpSp>
        </p:grp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98115AB0-DFF5-5045-8103-CE0700F1839B}"/>
                </a:ext>
              </a:extLst>
            </p:cNvPr>
            <p:cNvSpPr txBox="1"/>
            <p:nvPr/>
          </p:nvSpPr>
          <p:spPr>
            <a:xfrm>
              <a:off x="3174180" y="1986111"/>
              <a:ext cx="19005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C792C7"/>
                  </a:solidFill>
                  <a:latin typeface="Helvetica" pitchFamily="2" charset="0"/>
                </a:rPr>
                <a:t>h</a:t>
              </a:r>
              <a:r>
                <a:rPr lang="en-GB" sz="1000" dirty="0">
                  <a:solidFill>
                    <a:srgbClr val="D78EC4"/>
                  </a:solidFill>
                  <a:latin typeface="Helvetica" pitchFamily="2" charset="0"/>
                </a:rPr>
                <a:t>o</a:t>
              </a:r>
              <a:r>
                <a:rPr lang="en-GB" sz="1000" dirty="0">
                  <a:solidFill>
                    <a:srgbClr val="AE98C8"/>
                  </a:solidFill>
                  <a:latin typeface="Helvetica" pitchFamily="2" charset="0"/>
                </a:rPr>
                <a:t>mo</a:t>
              </a:r>
              <a:r>
                <a:rPr lang="en-GB" sz="1000" dirty="0">
                  <a:solidFill>
                    <a:srgbClr val="C792C7"/>
                  </a:solidFill>
                  <a:latin typeface="Helvetica" pitchFamily="2" charset="0"/>
                </a:rPr>
                <a:t>g</a:t>
              </a:r>
              <a:r>
                <a:rPr lang="en-GB" sz="1000" dirty="0">
                  <a:solidFill>
                    <a:srgbClr val="8DA0CB"/>
                  </a:solidFill>
                  <a:latin typeface="Helvetica" pitchFamily="2" charset="0"/>
                </a:rPr>
                <a:t>e</a:t>
              </a:r>
              <a:r>
                <a:rPr lang="en-GB" sz="1000" dirty="0">
                  <a:solidFill>
                    <a:srgbClr val="BE94C8"/>
                  </a:solidFill>
                  <a:latin typeface="Helvetica" pitchFamily="2" charset="0"/>
                </a:rPr>
                <a:t>n</a:t>
              </a:r>
              <a:r>
                <a:rPr lang="en-GB" sz="1000" dirty="0">
                  <a:solidFill>
                    <a:srgbClr val="C792C7"/>
                  </a:solidFill>
                  <a:latin typeface="Helvetica" pitchFamily="2" charset="0"/>
                </a:rPr>
                <a:t>e</a:t>
              </a:r>
              <a:r>
                <a:rPr lang="en-GB" sz="1000" dirty="0">
                  <a:solidFill>
                    <a:srgbClr val="AE98C8"/>
                  </a:solidFill>
                  <a:latin typeface="Helvetica" pitchFamily="2" charset="0"/>
                </a:rPr>
                <a:t>o</a:t>
              </a:r>
              <a:r>
                <a:rPr lang="en-GB" sz="1000" dirty="0">
                  <a:solidFill>
                    <a:srgbClr val="D78EC4"/>
                  </a:solidFill>
                  <a:latin typeface="Helvetica" pitchFamily="2" charset="0"/>
                </a:rPr>
                <a:t>u</a:t>
              </a:r>
              <a:r>
                <a:rPr lang="en-GB" sz="1000" dirty="0">
                  <a:solidFill>
                    <a:srgbClr val="B696C8"/>
                  </a:solidFill>
                  <a:latin typeface="Helvetica" pitchFamily="2" charset="0"/>
                </a:rPr>
                <a:t>s</a:t>
              </a:r>
              <a:r>
                <a:rPr lang="en-GB" sz="1000" dirty="0">
                  <a:latin typeface="Helvetica" pitchFamily="2" charset="0"/>
                </a:rPr>
                <a:t> </a:t>
              </a:r>
              <a:r>
                <a:rPr lang="en-GB" sz="1000" dirty="0">
                  <a:solidFill>
                    <a:srgbClr val="D78EC4"/>
                  </a:solidFill>
                  <a:latin typeface="Helvetica" pitchFamily="2" charset="0"/>
                </a:rPr>
                <a:t>m</a:t>
              </a:r>
              <a:r>
                <a:rPr lang="en-GB" sz="1000" dirty="0">
                  <a:solidFill>
                    <a:srgbClr val="A69AC9"/>
                  </a:solidFill>
                  <a:latin typeface="Helvetica" pitchFamily="2" charset="0"/>
                </a:rPr>
                <a:t>u</a:t>
              </a:r>
              <a:r>
                <a:rPr lang="en-GB" sz="1000" dirty="0">
                  <a:solidFill>
                    <a:srgbClr val="959FCA"/>
                  </a:solidFill>
                  <a:latin typeface="Helvetica" pitchFamily="2" charset="0"/>
                </a:rPr>
                <a:t>lt</a:t>
              </a:r>
              <a:r>
                <a:rPr lang="en-GB" sz="1000" dirty="0">
                  <a:solidFill>
                    <a:srgbClr val="C792C7"/>
                  </a:solidFill>
                  <a:latin typeface="Helvetica" pitchFamily="2" charset="0"/>
                </a:rPr>
                <a:t>i</a:t>
              </a:r>
              <a:r>
                <a:rPr lang="en-GB" sz="1000" dirty="0">
                  <a:solidFill>
                    <a:srgbClr val="BE94C8"/>
                  </a:solidFill>
                  <a:latin typeface="Helvetica" pitchFamily="2" charset="0"/>
                </a:rPr>
                <a:t>s</a:t>
              </a:r>
              <a:r>
                <a:rPr lang="en-GB" sz="1000" dirty="0">
                  <a:solidFill>
                    <a:srgbClr val="C792C7"/>
                  </a:solidFill>
                  <a:latin typeface="Helvetica" pitchFamily="2" charset="0"/>
                </a:rPr>
                <a:t>c</a:t>
              </a:r>
              <a:r>
                <a:rPr lang="en-GB" sz="1000" dirty="0">
                  <a:solidFill>
                    <a:srgbClr val="A69AC9"/>
                  </a:solidFill>
                  <a:latin typeface="Helvetica" pitchFamily="2" charset="0"/>
                </a:rPr>
                <a:t>a</a:t>
              </a:r>
              <a:r>
                <a:rPr lang="en-GB" sz="1000" dirty="0">
                  <a:solidFill>
                    <a:srgbClr val="D78EC4"/>
                  </a:solidFill>
                  <a:latin typeface="Helvetica" pitchFamily="2" charset="0"/>
                </a:rPr>
                <a:t>l</a:t>
              </a:r>
              <a:r>
                <a:rPr lang="en-GB" sz="1000" dirty="0">
                  <a:solidFill>
                    <a:srgbClr val="E78AC3"/>
                  </a:solidFill>
                  <a:latin typeface="Helvetica" pitchFamily="2" charset="0"/>
                </a:rPr>
                <a:t>e</a:t>
              </a:r>
            </a:p>
          </p:txBody>
        </p: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8C0D0FBF-E7F1-9A4E-A24F-674EFB3DC2BF}"/>
                </a:ext>
              </a:extLst>
            </p:cNvPr>
            <p:cNvGrpSpPr/>
            <p:nvPr/>
          </p:nvGrpSpPr>
          <p:grpSpPr>
            <a:xfrm rot="5400000">
              <a:off x="3996350" y="3113434"/>
              <a:ext cx="181603" cy="1661658"/>
              <a:chOff x="3101431" y="2249644"/>
              <a:chExt cx="181603" cy="1661658"/>
            </a:xfrm>
          </p:grpSpPr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EB4F213A-47CF-E447-9737-2F88D151177F}"/>
                  </a:ext>
                </a:extLst>
              </p:cNvPr>
              <p:cNvSpPr txBox="1"/>
              <p:nvPr/>
            </p:nvSpPr>
            <p:spPr>
              <a:xfrm rot="16200000">
                <a:off x="2933457" y="3561725"/>
                <a:ext cx="519003" cy="1801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800" dirty="0">
                    <a:solidFill>
                      <a:srgbClr val="8DA0CC"/>
                    </a:solidFill>
                    <a:latin typeface="Helvetica" pitchFamily="2" charset="0"/>
                  </a:rPr>
                  <a:t>σ = 0.5</a:t>
                </a:r>
                <a:r>
                  <a:rPr lang="en-GB" sz="800" dirty="0">
                    <a:solidFill>
                      <a:srgbClr val="8DA0CC"/>
                    </a:solidFill>
                    <a:latin typeface="Helvetica" pitchFamily="2" charset="0"/>
                  </a:rPr>
                  <a:t> m</a:t>
                </a: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D9E2B919-5E94-2C47-8EE4-A32059DA373E}"/>
                  </a:ext>
                </a:extLst>
              </p:cNvPr>
              <p:cNvSpPr txBox="1"/>
              <p:nvPr/>
            </p:nvSpPr>
            <p:spPr>
              <a:xfrm rot="16200000">
                <a:off x="2967871" y="2967669"/>
                <a:ext cx="446808" cy="179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800" dirty="0">
                    <a:solidFill>
                      <a:srgbClr val="BD94C8"/>
                    </a:solidFill>
                    <a:latin typeface="Helvetica" pitchFamily="2" charset="0"/>
                  </a:rPr>
                  <a:t>σ = </a:t>
                </a:r>
                <a:r>
                  <a:rPr lang="en-GB" sz="800" dirty="0">
                    <a:solidFill>
                      <a:srgbClr val="BD94C8"/>
                    </a:solidFill>
                    <a:latin typeface="Helvetica" pitchFamily="2" charset="0"/>
                  </a:rPr>
                  <a:t>1 m</a:t>
                </a:r>
              </a:p>
            </p:txBody>
          </p: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181BB064-CB8A-3848-883A-563D1606799D}"/>
                  </a:ext>
                </a:extLst>
              </p:cNvPr>
              <p:cNvSpPr txBox="1"/>
              <p:nvPr/>
            </p:nvSpPr>
            <p:spPr>
              <a:xfrm rot="16200000">
                <a:off x="2931778" y="2419302"/>
                <a:ext cx="519004" cy="179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800" dirty="0">
                    <a:solidFill>
                      <a:srgbClr val="E78AC3"/>
                    </a:solidFill>
                    <a:latin typeface="Helvetica" pitchFamily="2" charset="0"/>
                  </a:rPr>
                  <a:t>σ = </a:t>
                </a:r>
                <a:r>
                  <a:rPr lang="en-GB" sz="800" dirty="0">
                    <a:solidFill>
                      <a:srgbClr val="E78AC3"/>
                    </a:solidFill>
                    <a:latin typeface="Helvetica" pitchFamily="2" charset="0"/>
                  </a:rPr>
                  <a:t>1.5 m</a:t>
                </a:r>
              </a:p>
            </p:txBody>
          </p:sp>
        </p:grpSp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2A207BE2-0853-F64A-A8F8-897949347717}"/>
                </a:ext>
              </a:extLst>
            </p:cNvPr>
            <p:cNvSpPr txBox="1"/>
            <p:nvPr/>
          </p:nvSpPr>
          <p:spPr>
            <a:xfrm>
              <a:off x="5071829" y="1933740"/>
              <a:ext cx="236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d</a:t>
              </a:r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F10FFE03-DF46-8243-99F3-223E3F96C1B7}"/>
                </a:ext>
              </a:extLst>
            </p:cNvPr>
            <p:cNvSpPr txBox="1"/>
            <p:nvPr/>
          </p:nvSpPr>
          <p:spPr>
            <a:xfrm>
              <a:off x="2970939" y="1920133"/>
              <a:ext cx="236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c</a:t>
              </a:r>
            </a:p>
          </p:txBody>
        </p:sp>
        <p:grpSp>
          <p:nvGrpSpPr>
            <p:cNvPr id="530" name="Graphic 526">
              <a:extLst>
                <a:ext uri="{FF2B5EF4-FFF2-40B4-BE49-F238E27FC236}">
                  <a16:creationId xmlns:a16="http://schemas.microsoft.com/office/drawing/2014/main" id="{7B6BEDF8-6AF8-F749-A42F-55417E59125E}"/>
                </a:ext>
              </a:extLst>
            </p:cNvPr>
            <p:cNvGrpSpPr/>
            <p:nvPr/>
          </p:nvGrpSpPr>
          <p:grpSpPr>
            <a:xfrm>
              <a:off x="3015428" y="1864563"/>
              <a:ext cx="2147698" cy="2147693"/>
              <a:chOff x="1540889" y="2968466"/>
              <a:chExt cx="2575084" cy="2575084"/>
            </a:xfrm>
            <a:noFill/>
          </p:grpSpPr>
          <p:sp>
            <p:nvSpPr>
              <p:cNvPr id="531" name="Freeform 530">
                <a:extLst>
                  <a:ext uri="{FF2B5EF4-FFF2-40B4-BE49-F238E27FC236}">
                    <a16:creationId xmlns:a16="http://schemas.microsoft.com/office/drawing/2014/main" id="{43B511D1-D803-AB41-8329-855419CD72F1}"/>
                  </a:ext>
                </a:extLst>
              </p:cNvPr>
              <p:cNvSpPr/>
              <p:nvPr/>
            </p:nvSpPr>
            <p:spPr>
              <a:xfrm>
                <a:off x="1540889" y="2968466"/>
                <a:ext cx="2575084" cy="2575084"/>
              </a:xfrm>
              <a:custGeom>
                <a:avLst/>
                <a:gdLst>
                  <a:gd name="connsiteX0" fmla="*/ 0 w 2575084"/>
                  <a:gd name="connsiteY0" fmla="*/ 2575084 h 2575084"/>
                  <a:gd name="connsiteX1" fmla="*/ 2575084 w 2575084"/>
                  <a:gd name="connsiteY1" fmla="*/ 2575084 h 2575084"/>
                  <a:gd name="connsiteX2" fmla="*/ 2575084 w 2575084"/>
                  <a:gd name="connsiteY2" fmla="*/ 0 h 2575084"/>
                  <a:gd name="connsiteX3" fmla="*/ 0 w 2575084"/>
                  <a:gd name="connsiteY3" fmla="*/ 0 h 2575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5084" h="2575084">
                    <a:moveTo>
                      <a:pt x="0" y="2575084"/>
                    </a:moveTo>
                    <a:lnTo>
                      <a:pt x="2575084" y="2575084"/>
                    </a:lnTo>
                    <a:lnTo>
                      <a:pt x="2575084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85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9C7EB384-A403-D94F-A139-D9B087AEED3D}"/>
                  </a:ext>
                </a:extLst>
              </p:cNvPr>
              <p:cNvSpPr/>
              <p:nvPr/>
            </p:nvSpPr>
            <p:spPr>
              <a:xfrm>
                <a:off x="1888525" y="3277476"/>
                <a:ext cx="1944188" cy="1944188"/>
              </a:xfrm>
              <a:custGeom>
                <a:avLst/>
                <a:gdLst>
                  <a:gd name="connsiteX0" fmla="*/ 0 w 1944188"/>
                  <a:gd name="connsiteY0" fmla="*/ 1944188 h 1944188"/>
                  <a:gd name="connsiteX1" fmla="*/ 1944189 w 1944188"/>
                  <a:gd name="connsiteY1" fmla="*/ 1944188 h 1944188"/>
                  <a:gd name="connsiteX2" fmla="*/ 1944189 w 1944188"/>
                  <a:gd name="connsiteY2" fmla="*/ 0 h 1944188"/>
                  <a:gd name="connsiteX3" fmla="*/ 0 w 1944188"/>
                  <a:gd name="connsiteY3" fmla="*/ 0 h 1944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188" h="1944188">
                    <a:moveTo>
                      <a:pt x="0" y="1944188"/>
                    </a:moveTo>
                    <a:lnTo>
                      <a:pt x="1944189" y="1944188"/>
                    </a:lnTo>
                    <a:lnTo>
                      <a:pt x="1944189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85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2539E410-311B-584F-8273-9D57117D5F8B}"/>
                </a:ext>
              </a:extLst>
            </p:cNvPr>
            <p:cNvSpPr/>
            <p:nvPr/>
          </p:nvSpPr>
          <p:spPr>
            <a:xfrm>
              <a:off x="3035105" y="1932878"/>
              <a:ext cx="2234001" cy="2233996"/>
            </a:xfrm>
            <a:custGeom>
              <a:avLst/>
              <a:gdLst>
                <a:gd name="connsiteX0" fmla="*/ 0 w 2454817"/>
                <a:gd name="connsiteY0" fmla="*/ 2454817 h 2454817"/>
                <a:gd name="connsiteX1" fmla="*/ 2454817 w 2454817"/>
                <a:gd name="connsiteY1" fmla="*/ 2454817 h 2454817"/>
                <a:gd name="connsiteX2" fmla="*/ 2454817 w 2454817"/>
                <a:gd name="connsiteY2" fmla="*/ 0 h 2454817"/>
                <a:gd name="connsiteX3" fmla="*/ 0 w 2454817"/>
                <a:gd name="connsiteY3" fmla="*/ 0 h 2454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4817" h="2454817">
                  <a:moveTo>
                    <a:pt x="0" y="2454817"/>
                  </a:moveTo>
                  <a:lnTo>
                    <a:pt x="2454817" y="2454817"/>
                  </a:lnTo>
                  <a:lnTo>
                    <a:pt x="245481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6999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6" name="Freeform 475">
              <a:extLst>
                <a:ext uri="{FF2B5EF4-FFF2-40B4-BE49-F238E27FC236}">
                  <a16:creationId xmlns:a16="http://schemas.microsoft.com/office/drawing/2014/main" id="{EAFEC215-BB4C-0246-B230-9074E3A67FAF}"/>
                </a:ext>
              </a:extLst>
            </p:cNvPr>
            <p:cNvSpPr/>
            <p:nvPr/>
          </p:nvSpPr>
          <p:spPr>
            <a:xfrm>
              <a:off x="3336694" y="2200957"/>
              <a:ext cx="1686670" cy="1686666"/>
            </a:xfrm>
            <a:custGeom>
              <a:avLst/>
              <a:gdLst>
                <a:gd name="connsiteX0" fmla="*/ 0 w 1853386"/>
                <a:gd name="connsiteY0" fmla="*/ 1853387 h 1853386"/>
                <a:gd name="connsiteX1" fmla="*/ 1853387 w 1853386"/>
                <a:gd name="connsiteY1" fmla="*/ 1853387 h 1853386"/>
                <a:gd name="connsiteX2" fmla="*/ 1853387 w 1853386"/>
                <a:gd name="connsiteY2" fmla="*/ 0 h 1853386"/>
                <a:gd name="connsiteX3" fmla="*/ 0 w 1853386"/>
                <a:gd name="connsiteY3" fmla="*/ 0 h 185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386" h="1853386">
                  <a:moveTo>
                    <a:pt x="0" y="1853387"/>
                  </a:moveTo>
                  <a:lnTo>
                    <a:pt x="1853387" y="1853387"/>
                  </a:lnTo>
                  <a:lnTo>
                    <a:pt x="185338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6999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851C0C65-F677-7248-9264-74CE7F0E2BBF}"/>
                </a:ext>
              </a:extLst>
            </p:cNvPr>
            <p:cNvCxnSpPr/>
            <p:nvPr/>
          </p:nvCxnSpPr>
          <p:spPr>
            <a:xfrm>
              <a:off x="4986772" y="2479157"/>
              <a:ext cx="150125" cy="0"/>
            </a:xfrm>
            <a:prstGeom prst="line">
              <a:avLst/>
            </a:prstGeom>
            <a:ln w="25400">
              <a:solidFill>
                <a:srgbClr val="8DA0CB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1D899EF5-C80E-D94F-ABD9-18026F8D0F56}"/>
                </a:ext>
              </a:extLst>
            </p:cNvPr>
            <p:cNvCxnSpPr/>
            <p:nvPr/>
          </p:nvCxnSpPr>
          <p:spPr>
            <a:xfrm>
              <a:off x="4987397" y="3039381"/>
              <a:ext cx="150125" cy="0"/>
            </a:xfrm>
            <a:prstGeom prst="line">
              <a:avLst/>
            </a:prstGeom>
            <a:ln w="25400">
              <a:solidFill>
                <a:srgbClr val="A588B5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F3078F9A-4380-A243-BB86-0D48D60BFB89}"/>
                </a:ext>
              </a:extLst>
            </p:cNvPr>
            <p:cNvCxnSpPr/>
            <p:nvPr/>
          </p:nvCxnSpPr>
          <p:spPr>
            <a:xfrm>
              <a:off x="4986772" y="3599605"/>
              <a:ext cx="150125" cy="0"/>
            </a:xfrm>
            <a:prstGeom prst="line">
              <a:avLst/>
            </a:prstGeom>
            <a:ln w="25400">
              <a:solidFill>
                <a:srgbClr val="E78AC3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8" name="Graphic 514">
              <a:extLst>
                <a:ext uri="{FF2B5EF4-FFF2-40B4-BE49-F238E27FC236}">
                  <a16:creationId xmlns:a16="http://schemas.microsoft.com/office/drawing/2014/main" id="{B2D73855-1A6D-B740-B37E-FDB334062292}"/>
                </a:ext>
              </a:extLst>
            </p:cNvPr>
            <p:cNvGrpSpPr/>
            <p:nvPr/>
          </p:nvGrpSpPr>
          <p:grpSpPr>
            <a:xfrm>
              <a:off x="2947454" y="4102840"/>
              <a:ext cx="2294464" cy="90195"/>
              <a:chOff x="1239041" y="5827058"/>
              <a:chExt cx="2751056" cy="108144"/>
            </a:xfrm>
          </p:grpSpPr>
          <p:sp>
            <p:nvSpPr>
              <p:cNvPr id="539" name="Freeform 538">
                <a:extLst>
                  <a:ext uri="{FF2B5EF4-FFF2-40B4-BE49-F238E27FC236}">
                    <a16:creationId xmlns:a16="http://schemas.microsoft.com/office/drawing/2014/main" id="{C137A6B7-9751-8B4A-9996-F33BC740DE24}"/>
                  </a:ext>
                </a:extLst>
              </p:cNvPr>
              <p:cNvSpPr/>
              <p:nvPr/>
            </p:nvSpPr>
            <p:spPr>
              <a:xfrm>
                <a:off x="1239041" y="5827058"/>
                <a:ext cx="2751056" cy="108144"/>
              </a:xfrm>
              <a:custGeom>
                <a:avLst/>
                <a:gdLst>
                  <a:gd name="connsiteX0" fmla="*/ 0 w 2751056"/>
                  <a:gd name="connsiteY0" fmla="*/ 108145 h 108144"/>
                  <a:gd name="connsiteX1" fmla="*/ 2751056 w 2751056"/>
                  <a:gd name="connsiteY1" fmla="*/ 108145 h 108144"/>
                  <a:gd name="connsiteX2" fmla="*/ 2751056 w 2751056"/>
                  <a:gd name="connsiteY2" fmla="*/ 0 h 108144"/>
                  <a:gd name="connsiteX3" fmla="*/ 0 w 2751056"/>
                  <a:gd name="connsiteY3" fmla="*/ 0 h 108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51056" h="108144">
                    <a:moveTo>
                      <a:pt x="0" y="108145"/>
                    </a:moveTo>
                    <a:lnTo>
                      <a:pt x="2751056" y="108145"/>
                    </a:lnTo>
                    <a:lnTo>
                      <a:pt x="2751056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540" name="Graphic 514">
                <a:extLst>
                  <a:ext uri="{FF2B5EF4-FFF2-40B4-BE49-F238E27FC236}">
                    <a16:creationId xmlns:a16="http://schemas.microsoft.com/office/drawing/2014/main" id="{623A3E39-29E3-2D44-AF97-26C8A20A8EDE}"/>
                  </a:ext>
                </a:extLst>
              </p:cNvPr>
              <p:cNvGrpSpPr/>
              <p:nvPr/>
            </p:nvGrpSpPr>
            <p:grpSpPr>
              <a:xfrm>
                <a:off x="1610433" y="5839900"/>
                <a:ext cx="2077047" cy="81784"/>
                <a:chOff x="1610433" y="5839900"/>
                <a:chExt cx="2077047" cy="81784"/>
              </a:xfrm>
            </p:grpSpPr>
            <p:pic>
              <p:nvPicPr>
                <p:cNvPr id="541" name="Picture 540">
                  <a:extLst>
                    <a:ext uri="{FF2B5EF4-FFF2-40B4-BE49-F238E27FC236}">
                      <a16:creationId xmlns:a16="http://schemas.microsoft.com/office/drawing/2014/main" id="{2052051A-9A2F-C248-B4C7-3F8407797E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V="1">
                  <a:off x="1610433" y="5839900"/>
                  <a:ext cx="2077047" cy="81784"/>
                </a:xfrm>
                <a:custGeom>
                  <a:avLst/>
                  <a:gdLst>
                    <a:gd name="connsiteX0" fmla="*/ 0 w 2077047"/>
                    <a:gd name="connsiteY0" fmla="*/ 14 h 81784"/>
                    <a:gd name="connsiteX1" fmla="*/ 2077047 w 2077047"/>
                    <a:gd name="connsiteY1" fmla="*/ 14 h 81784"/>
                    <a:gd name="connsiteX2" fmla="*/ 2077047 w 2077047"/>
                    <a:gd name="connsiteY2" fmla="*/ 81798 h 81784"/>
                    <a:gd name="connsiteX3" fmla="*/ 0 w 2077047"/>
                    <a:gd name="connsiteY3" fmla="*/ 81798 h 81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77047" h="81784">
                      <a:moveTo>
                        <a:pt x="0" y="14"/>
                      </a:moveTo>
                      <a:lnTo>
                        <a:pt x="2077047" y="14"/>
                      </a:lnTo>
                      <a:lnTo>
                        <a:pt x="2077047" y="81798"/>
                      </a:lnTo>
                      <a:lnTo>
                        <a:pt x="0" y="81798"/>
                      </a:lnTo>
                      <a:close/>
                    </a:path>
                  </a:pathLst>
                </a:custGeom>
              </p:spPr>
            </p:pic>
            <p:sp>
              <p:nvSpPr>
                <p:cNvPr id="542" name="Freeform 541">
                  <a:extLst>
                    <a:ext uri="{FF2B5EF4-FFF2-40B4-BE49-F238E27FC236}">
                      <a16:creationId xmlns:a16="http://schemas.microsoft.com/office/drawing/2014/main" id="{A6706DB9-28E1-9647-932B-029DE4CFA782}"/>
                    </a:ext>
                  </a:extLst>
                </p:cNvPr>
                <p:cNvSpPr/>
                <p:nvPr/>
              </p:nvSpPr>
              <p:spPr>
                <a:xfrm>
                  <a:off x="2527982" y="5868115"/>
                  <a:ext cx="21782" cy="21406"/>
                </a:xfrm>
                <a:custGeom>
                  <a:avLst/>
                  <a:gdLst>
                    <a:gd name="connsiteX0" fmla="*/ 680 w 21782"/>
                    <a:gd name="connsiteY0" fmla="*/ 21435 h 21406"/>
                    <a:gd name="connsiteX1" fmla="*/ 22463 w 21782"/>
                    <a:gd name="connsiteY1" fmla="*/ 28 h 21406"/>
                    <a:gd name="connsiteX2" fmla="*/ 680 w 21782"/>
                    <a:gd name="connsiteY2" fmla="*/ 28 h 21406"/>
                    <a:gd name="connsiteX3" fmla="*/ 22463 w 21782"/>
                    <a:gd name="connsiteY3" fmla="*/ 21435 h 21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782" h="21406">
                      <a:moveTo>
                        <a:pt x="680" y="21435"/>
                      </a:moveTo>
                      <a:lnTo>
                        <a:pt x="22463" y="28"/>
                      </a:lnTo>
                      <a:moveTo>
                        <a:pt x="680" y="28"/>
                      </a:moveTo>
                      <a:lnTo>
                        <a:pt x="22463" y="21435"/>
                      </a:lnTo>
                    </a:path>
                  </a:pathLst>
                </a:custGeom>
                <a:solidFill>
                  <a:srgbClr val="A9A9A9"/>
                </a:solidFill>
                <a:ln w="762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53" name="Freeform 552">
                  <a:extLst>
                    <a:ext uri="{FF2B5EF4-FFF2-40B4-BE49-F238E27FC236}">
                      <a16:creationId xmlns:a16="http://schemas.microsoft.com/office/drawing/2014/main" id="{1752451D-A887-6243-B309-8434EA183DD6}"/>
                    </a:ext>
                  </a:extLst>
                </p:cNvPr>
                <p:cNvSpPr/>
                <p:nvPr/>
              </p:nvSpPr>
              <p:spPr>
                <a:xfrm>
                  <a:off x="1610433" y="5921684"/>
                  <a:ext cx="2077047" cy="1877"/>
                </a:xfrm>
                <a:custGeom>
                  <a:avLst/>
                  <a:gdLst>
                    <a:gd name="connsiteX0" fmla="*/ 0 w 2077047"/>
                    <a:gd name="connsiteY0" fmla="*/ 0 h 1877"/>
                    <a:gd name="connsiteX1" fmla="*/ 2077047 w 2077047"/>
                    <a:gd name="connsiteY1" fmla="*/ 0 h 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77047" h="1877">
                      <a:moveTo>
                        <a:pt x="0" y="0"/>
                      </a:moveTo>
                      <a:lnTo>
                        <a:pt x="2077047" y="0"/>
                      </a:lnTo>
                    </a:path>
                  </a:pathLst>
                </a:custGeom>
                <a:noFill/>
                <a:ln w="1524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54" name="Freeform 553">
                  <a:extLst>
                    <a:ext uri="{FF2B5EF4-FFF2-40B4-BE49-F238E27FC236}">
                      <a16:creationId xmlns:a16="http://schemas.microsoft.com/office/drawing/2014/main" id="{B2A4E20D-F151-CE40-946B-2690674B60BD}"/>
                    </a:ext>
                  </a:extLst>
                </p:cNvPr>
                <p:cNvSpPr/>
                <p:nvPr/>
              </p:nvSpPr>
              <p:spPr>
                <a:xfrm>
                  <a:off x="1610433" y="5840035"/>
                  <a:ext cx="2077047" cy="1877"/>
                </a:xfrm>
                <a:custGeom>
                  <a:avLst/>
                  <a:gdLst>
                    <a:gd name="connsiteX0" fmla="*/ 0 w 2077047"/>
                    <a:gd name="connsiteY0" fmla="*/ 0 h 1877"/>
                    <a:gd name="connsiteX1" fmla="*/ 2077047 w 2077047"/>
                    <a:gd name="connsiteY1" fmla="*/ 0 h 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77047" h="1877">
                      <a:moveTo>
                        <a:pt x="0" y="0"/>
                      </a:moveTo>
                      <a:lnTo>
                        <a:pt x="2077047" y="0"/>
                      </a:lnTo>
                    </a:path>
                  </a:pathLst>
                </a:custGeom>
                <a:noFill/>
                <a:ln w="1524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555" name="Graphic 523">
              <a:extLst>
                <a:ext uri="{FF2B5EF4-FFF2-40B4-BE49-F238E27FC236}">
                  <a16:creationId xmlns:a16="http://schemas.microsoft.com/office/drawing/2014/main" id="{9323ECB0-FEE0-284E-8C7B-6CFB7DE34D1E}"/>
                </a:ext>
              </a:extLst>
            </p:cNvPr>
            <p:cNvGrpSpPr/>
            <p:nvPr/>
          </p:nvGrpSpPr>
          <p:grpSpPr>
            <a:xfrm>
              <a:off x="2947454" y="4235114"/>
              <a:ext cx="2294464" cy="90195"/>
              <a:chOff x="1239041" y="5985655"/>
              <a:chExt cx="2751056" cy="108144"/>
            </a:xfrm>
          </p:grpSpPr>
          <p:sp>
            <p:nvSpPr>
              <p:cNvPr id="557" name="Freeform 556">
                <a:extLst>
                  <a:ext uri="{FF2B5EF4-FFF2-40B4-BE49-F238E27FC236}">
                    <a16:creationId xmlns:a16="http://schemas.microsoft.com/office/drawing/2014/main" id="{F18B7D49-F517-7C48-ACED-C6807BDCD20F}"/>
                  </a:ext>
                </a:extLst>
              </p:cNvPr>
              <p:cNvSpPr/>
              <p:nvPr/>
            </p:nvSpPr>
            <p:spPr>
              <a:xfrm>
                <a:off x="1239041" y="5985655"/>
                <a:ext cx="2751056" cy="108144"/>
              </a:xfrm>
              <a:custGeom>
                <a:avLst/>
                <a:gdLst>
                  <a:gd name="connsiteX0" fmla="*/ 0 w 2751056"/>
                  <a:gd name="connsiteY0" fmla="*/ 108145 h 108144"/>
                  <a:gd name="connsiteX1" fmla="*/ 2751056 w 2751056"/>
                  <a:gd name="connsiteY1" fmla="*/ 108145 h 108144"/>
                  <a:gd name="connsiteX2" fmla="*/ 2751056 w 2751056"/>
                  <a:gd name="connsiteY2" fmla="*/ 0 h 108144"/>
                  <a:gd name="connsiteX3" fmla="*/ 0 w 2751056"/>
                  <a:gd name="connsiteY3" fmla="*/ 0 h 108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51056" h="108144">
                    <a:moveTo>
                      <a:pt x="0" y="108145"/>
                    </a:moveTo>
                    <a:lnTo>
                      <a:pt x="2751056" y="108145"/>
                    </a:lnTo>
                    <a:lnTo>
                      <a:pt x="2751056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559" name="Graphic 523">
                <a:extLst>
                  <a:ext uri="{FF2B5EF4-FFF2-40B4-BE49-F238E27FC236}">
                    <a16:creationId xmlns:a16="http://schemas.microsoft.com/office/drawing/2014/main" id="{13DF6089-874E-9F40-8D61-A3AB771ED0F5}"/>
                  </a:ext>
                </a:extLst>
              </p:cNvPr>
              <p:cNvGrpSpPr/>
              <p:nvPr/>
            </p:nvGrpSpPr>
            <p:grpSpPr>
              <a:xfrm>
                <a:off x="1610433" y="5998497"/>
                <a:ext cx="2077047" cy="81784"/>
                <a:chOff x="1610433" y="5998497"/>
                <a:chExt cx="2077047" cy="81784"/>
              </a:xfrm>
            </p:grpSpPr>
            <p:pic>
              <p:nvPicPr>
                <p:cNvPr id="561" name="Picture 560">
                  <a:extLst>
                    <a:ext uri="{FF2B5EF4-FFF2-40B4-BE49-F238E27FC236}">
                      <a16:creationId xmlns:a16="http://schemas.microsoft.com/office/drawing/2014/main" id="{D81996D1-D5CA-6C4B-A439-C65CF9933E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flipV="1">
                  <a:off x="1610433" y="5998497"/>
                  <a:ext cx="2077047" cy="81784"/>
                </a:xfrm>
                <a:custGeom>
                  <a:avLst/>
                  <a:gdLst>
                    <a:gd name="connsiteX0" fmla="*/ 0 w 2077047"/>
                    <a:gd name="connsiteY0" fmla="*/ 14 h 81784"/>
                    <a:gd name="connsiteX1" fmla="*/ 2077047 w 2077047"/>
                    <a:gd name="connsiteY1" fmla="*/ 14 h 81784"/>
                    <a:gd name="connsiteX2" fmla="*/ 2077047 w 2077047"/>
                    <a:gd name="connsiteY2" fmla="*/ 81798 h 81784"/>
                    <a:gd name="connsiteX3" fmla="*/ 0 w 2077047"/>
                    <a:gd name="connsiteY3" fmla="*/ 81798 h 81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77047" h="81784">
                      <a:moveTo>
                        <a:pt x="0" y="14"/>
                      </a:moveTo>
                      <a:lnTo>
                        <a:pt x="2077047" y="14"/>
                      </a:lnTo>
                      <a:lnTo>
                        <a:pt x="2077047" y="81798"/>
                      </a:lnTo>
                      <a:lnTo>
                        <a:pt x="0" y="81798"/>
                      </a:lnTo>
                      <a:close/>
                    </a:path>
                  </a:pathLst>
                </a:custGeom>
              </p:spPr>
            </p:pic>
            <p:sp>
              <p:nvSpPr>
                <p:cNvPr id="564" name="Freeform 563">
                  <a:extLst>
                    <a:ext uri="{FF2B5EF4-FFF2-40B4-BE49-F238E27FC236}">
                      <a16:creationId xmlns:a16="http://schemas.microsoft.com/office/drawing/2014/main" id="{130874DD-8E4C-6443-A859-2352321E45A1}"/>
                    </a:ext>
                  </a:extLst>
                </p:cNvPr>
                <p:cNvSpPr/>
                <p:nvPr/>
              </p:nvSpPr>
              <p:spPr>
                <a:xfrm>
                  <a:off x="2503057" y="6026712"/>
                  <a:ext cx="21782" cy="21406"/>
                </a:xfrm>
                <a:custGeom>
                  <a:avLst/>
                  <a:gdLst>
                    <a:gd name="connsiteX0" fmla="*/ 667 w 21782"/>
                    <a:gd name="connsiteY0" fmla="*/ 21435 h 21406"/>
                    <a:gd name="connsiteX1" fmla="*/ 22450 w 21782"/>
                    <a:gd name="connsiteY1" fmla="*/ 28 h 21406"/>
                    <a:gd name="connsiteX2" fmla="*/ 667 w 21782"/>
                    <a:gd name="connsiteY2" fmla="*/ 28 h 21406"/>
                    <a:gd name="connsiteX3" fmla="*/ 22450 w 21782"/>
                    <a:gd name="connsiteY3" fmla="*/ 21435 h 21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782" h="21406">
                      <a:moveTo>
                        <a:pt x="667" y="21435"/>
                      </a:moveTo>
                      <a:lnTo>
                        <a:pt x="22450" y="28"/>
                      </a:lnTo>
                      <a:moveTo>
                        <a:pt x="667" y="28"/>
                      </a:moveTo>
                      <a:lnTo>
                        <a:pt x="22450" y="21435"/>
                      </a:lnTo>
                    </a:path>
                  </a:pathLst>
                </a:custGeom>
                <a:solidFill>
                  <a:srgbClr val="A9A9A9"/>
                </a:solidFill>
                <a:ln w="762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65" name="Freeform 564">
                  <a:extLst>
                    <a:ext uri="{FF2B5EF4-FFF2-40B4-BE49-F238E27FC236}">
                      <a16:creationId xmlns:a16="http://schemas.microsoft.com/office/drawing/2014/main" id="{D1FF331B-A3BA-594D-A991-9BBEFAEC89C1}"/>
                    </a:ext>
                  </a:extLst>
                </p:cNvPr>
                <p:cNvSpPr/>
                <p:nvPr/>
              </p:nvSpPr>
              <p:spPr>
                <a:xfrm>
                  <a:off x="1610433" y="6080281"/>
                  <a:ext cx="2077047" cy="1877"/>
                </a:xfrm>
                <a:custGeom>
                  <a:avLst/>
                  <a:gdLst>
                    <a:gd name="connsiteX0" fmla="*/ 0 w 2077047"/>
                    <a:gd name="connsiteY0" fmla="*/ 0 h 1877"/>
                    <a:gd name="connsiteX1" fmla="*/ 2077047 w 2077047"/>
                    <a:gd name="connsiteY1" fmla="*/ 0 h 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77047" h="1877">
                      <a:moveTo>
                        <a:pt x="0" y="0"/>
                      </a:moveTo>
                      <a:lnTo>
                        <a:pt x="2077047" y="0"/>
                      </a:lnTo>
                    </a:path>
                  </a:pathLst>
                </a:custGeom>
                <a:noFill/>
                <a:ln w="1524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66" name="Freeform 565">
                  <a:extLst>
                    <a:ext uri="{FF2B5EF4-FFF2-40B4-BE49-F238E27FC236}">
                      <a16:creationId xmlns:a16="http://schemas.microsoft.com/office/drawing/2014/main" id="{37A13279-03B2-E04F-8C61-180CAB765B9C}"/>
                    </a:ext>
                  </a:extLst>
                </p:cNvPr>
                <p:cNvSpPr/>
                <p:nvPr/>
              </p:nvSpPr>
              <p:spPr>
                <a:xfrm>
                  <a:off x="1610433" y="5998632"/>
                  <a:ext cx="2077047" cy="1877"/>
                </a:xfrm>
                <a:custGeom>
                  <a:avLst/>
                  <a:gdLst>
                    <a:gd name="connsiteX0" fmla="*/ 0 w 2077047"/>
                    <a:gd name="connsiteY0" fmla="*/ 0 h 1877"/>
                    <a:gd name="connsiteX1" fmla="*/ 2077047 w 2077047"/>
                    <a:gd name="connsiteY1" fmla="*/ 0 h 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77047" h="1877">
                      <a:moveTo>
                        <a:pt x="0" y="0"/>
                      </a:moveTo>
                      <a:lnTo>
                        <a:pt x="2077047" y="0"/>
                      </a:lnTo>
                    </a:path>
                  </a:pathLst>
                </a:custGeom>
                <a:noFill/>
                <a:ln w="1524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570" name="Graphic 525">
              <a:extLst>
                <a:ext uri="{FF2B5EF4-FFF2-40B4-BE49-F238E27FC236}">
                  <a16:creationId xmlns:a16="http://schemas.microsoft.com/office/drawing/2014/main" id="{A1036156-1BD4-7744-926A-5FF8A1B39F93}"/>
                </a:ext>
              </a:extLst>
            </p:cNvPr>
            <p:cNvGrpSpPr/>
            <p:nvPr/>
          </p:nvGrpSpPr>
          <p:grpSpPr>
            <a:xfrm>
              <a:off x="2947454" y="4367389"/>
              <a:ext cx="2294464" cy="90195"/>
              <a:chOff x="1239041" y="6144252"/>
              <a:chExt cx="2751056" cy="108144"/>
            </a:xfrm>
          </p:grpSpPr>
          <p:sp>
            <p:nvSpPr>
              <p:cNvPr id="572" name="Freeform 571">
                <a:extLst>
                  <a:ext uri="{FF2B5EF4-FFF2-40B4-BE49-F238E27FC236}">
                    <a16:creationId xmlns:a16="http://schemas.microsoft.com/office/drawing/2014/main" id="{E3970B89-2E6B-1949-B3DF-BED179DA4F52}"/>
                  </a:ext>
                </a:extLst>
              </p:cNvPr>
              <p:cNvSpPr/>
              <p:nvPr/>
            </p:nvSpPr>
            <p:spPr>
              <a:xfrm>
                <a:off x="1239041" y="6144252"/>
                <a:ext cx="2751056" cy="108144"/>
              </a:xfrm>
              <a:custGeom>
                <a:avLst/>
                <a:gdLst>
                  <a:gd name="connsiteX0" fmla="*/ 0 w 2751056"/>
                  <a:gd name="connsiteY0" fmla="*/ 108145 h 108144"/>
                  <a:gd name="connsiteX1" fmla="*/ 2751056 w 2751056"/>
                  <a:gd name="connsiteY1" fmla="*/ 108145 h 108144"/>
                  <a:gd name="connsiteX2" fmla="*/ 2751056 w 2751056"/>
                  <a:gd name="connsiteY2" fmla="*/ 0 h 108144"/>
                  <a:gd name="connsiteX3" fmla="*/ 0 w 2751056"/>
                  <a:gd name="connsiteY3" fmla="*/ 0 h 108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51056" h="108144">
                    <a:moveTo>
                      <a:pt x="0" y="108145"/>
                    </a:moveTo>
                    <a:lnTo>
                      <a:pt x="2751056" y="108145"/>
                    </a:lnTo>
                    <a:lnTo>
                      <a:pt x="2751056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573" name="Graphic 525">
                <a:extLst>
                  <a:ext uri="{FF2B5EF4-FFF2-40B4-BE49-F238E27FC236}">
                    <a16:creationId xmlns:a16="http://schemas.microsoft.com/office/drawing/2014/main" id="{435D4F65-3EA8-BE40-82C6-AA4CEA716D35}"/>
                  </a:ext>
                </a:extLst>
              </p:cNvPr>
              <p:cNvGrpSpPr/>
              <p:nvPr/>
            </p:nvGrpSpPr>
            <p:grpSpPr>
              <a:xfrm>
                <a:off x="1610433" y="6157094"/>
                <a:ext cx="2077047" cy="81784"/>
                <a:chOff x="1610433" y="6157094"/>
                <a:chExt cx="2077047" cy="81784"/>
              </a:xfrm>
            </p:grpSpPr>
            <p:pic>
              <p:nvPicPr>
                <p:cNvPr id="574" name="Picture 573">
                  <a:extLst>
                    <a:ext uri="{FF2B5EF4-FFF2-40B4-BE49-F238E27FC236}">
                      <a16:creationId xmlns:a16="http://schemas.microsoft.com/office/drawing/2014/main" id="{6DD1598D-8CAB-3243-A05D-2E5D2960C1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V="1">
                  <a:off x="1610433" y="6157094"/>
                  <a:ext cx="2077047" cy="81784"/>
                </a:xfrm>
                <a:custGeom>
                  <a:avLst/>
                  <a:gdLst>
                    <a:gd name="connsiteX0" fmla="*/ 0 w 2077047"/>
                    <a:gd name="connsiteY0" fmla="*/ 14 h 81784"/>
                    <a:gd name="connsiteX1" fmla="*/ 2077047 w 2077047"/>
                    <a:gd name="connsiteY1" fmla="*/ 14 h 81784"/>
                    <a:gd name="connsiteX2" fmla="*/ 2077047 w 2077047"/>
                    <a:gd name="connsiteY2" fmla="*/ 81798 h 81784"/>
                    <a:gd name="connsiteX3" fmla="*/ 0 w 2077047"/>
                    <a:gd name="connsiteY3" fmla="*/ 81798 h 81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77047" h="81784">
                      <a:moveTo>
                        <a:pt x="0" y="14"/>
                      </a:moveTo>
                      <a:lnTo>
                        <a:pt x="2077047" y="14"/>
                      </a:lnTo>
                      <a:lnTo>
                        <a:pt x="2077047" y="81798"/>
                      </a:lnTo>
                      <a:lnTo>
                        <a:pt x="0" y="81798"/>
                      </a:lnTo>
                      <a:close/>
                    </a:path>
                  </a:pathLst>
                </a:custGeom>
              </p:spPr>
            </p:pic>
            <p:sp>
              <p:nvSpPr>
                <p:cNvPr id="575" name="Freeform 574">
                  <a:extLst>
                    <a:ext uri="{FF2B5EF4-FFF2-40B4-BE49-F238E27FC236}">
                      <a16:creationId xmlns:a16="http://schemas.microsoft.com/office/drawing/2014/main" id="{5ADC859C-6A4E-3143-93A7-2668285DF258}"/>
                    </a:ext>
                  </a:extLst>
                </p:cNvPr>
                <p:cNvSpPr/>
                <p:nvPr/>
              </p:nvSpPr>
              <p:spPr>
                <a:xfrm>
                  <a:off x="2465670" y="6185309"/>
                  <a:ext cx="21782" cy="21407"/>
                </a:xfrm>
                <a:custGeom>
                  <a:avLst/>
                  <a:gdLst>
                    <a:gd name="connsiteX0" fmla="*/ 648 w 21782"/>
                    <a:gd name="connsiteY0" fmla="*/ 21435 h 21407"/>
                    <a:gd name="connsiteX1" fmla="*/ 22430 w 21782"/>
                    <a:gd name="connsiteY1" fmla="*/ 28 h 21407"/>
                    <a:gd name="connsiteX2" fmla="*/ 648 w 21782"/>
                    <a:gd name="connsiteY2" fmla="*/ 28 h 21407"/>
                    <a:gd name="connsiteX3" fmla="*/ 22430 w 21782"/>
                    <a:gd name="connsiteY3" fmla="*/ 21435 h 21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782" h="21407">
                      <a:moveTo>
                        <a:pt x="648" y="21435"/>
                      </a:moveTo>
                      <a:lnTo>
                        <a:pt x="22430" y="28"/>
                      </a:lnTo>
                      <a:moveTo>
                        <a:pt x="648" y="28"/>
                      </a:moveTo>
                      <a:lnTo>
                        <a:pt x="22430" y="21435"/>
                      </a:lnTo>
                    </a:path>
                  </a:pathLst>
                </a:custGeom>
                <a:solidFill>
                  <a:srgbClr val="A9A9A9"/>
                </a:solidFill>
                <a:ln w="762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6" name="Freeform 185">
                  <a:extLst>
                    <a:ext uri="{FF2B5EF4-FFF2-40B4-BE49-F238E27FC236}">
                      <a16:creationId xmlns:a16="http://schemas.microsoft.com/office/drawing/2014/main" id="{62F787D7-97A5-2D4E-894F-B8175F04319F}"/>
                    </a:ext>
                  </a:extLst>
                </p:cNvPr>
                <p:cNvSpPr/>
                <p:nvPr/>
              </p:nvSpPr>
              <p:spPr>
                <a:xfrm>
                  <a:off x="1610433" y="6238878"/>
                  <a:ext cx="2077047" cy="1877"/>
                </a:xfrm>
                <a:custGeom>
                  <a:avLst/>
                  <a:gdLst>
                    <a:gd name="connsiteX0" fmla="*/ 0 w 2077047"/>
                    <a:gd name="connsiteY0" fmla="*/ 0 h 1877"/>
                    <a:gd name="connsiteX1" fmla="*/ 2077047 w 2077047"/>
                    <a:gd name="connsiteY1" fmla="*/ 0 h 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77047" h="1877">
                      <a:moveTo>
                        <a:pt x="0" y="0"/>
                      </a:moveTo>
                      <a:lnTo>
                        <a:pt x="2077047" y="0"/>
                      </a:lnTo>
                    </a:path>
                  </a:pathLst>
                </a:custGeom>
                <a:noFill/>
                <a:ln w="1524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1" name="Freeform 190">
                  <a:extLst>
                    <a:ext uri="{FF2B5EF4-FFF2-40B4-BE49-F238E27FC236}">
                      <a16:creationId xmlns:a16="http://schemas.microsoft.com/office/drawing/2014/main" id="{5C7C20DE-D61E-1844-AE1C-FA211463E920}"/>
                    </a:ext>
                  </a:extLst>
                </p:cNvPr>
                <p:cNvSpPr/>
                <p:nvPr/>
              </p:nvSpPr>
              <p:spPr>
                <a:xfrm>
                  <a:off x="1610433" y="6157229"/>
                  <a:ext cx="2077047" cy="1877"/>
                </a:xfrm>
                <a:custGeom>
                  <a:avLst/>
                  <a:gdLst>
                    <a:gd name="connsiteX0" fmla="*/ 0 w 2077047"/>
                    <a:gd name="connsiteY0" fmla="*/ 0 h 1877"/>
                    <a:gd name="connsiteX1" fmla="*/ 2077047 w 2077047"/>
                    <a:gd name="connsiteY1" fmla="*/ 0 h 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77047" h="1877">
                      <a:moveTo>
                        <a:pt x="0" y="0"/>
                      </a:moveTo>
                      <a:lnTo>
                        <a:pt x="2077047" y="0"/>
                      </a:lnTo>
                    </a:path>
                  </a:pathLst>
                </a:custGeom>
                <a:noFill/>
                <a:ln w="1524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FFA3CFC-6ED0-B84B-9044-A7E90BCB8A17}"/>
                </a:ext>
              </a:extLst>
            </p:cNvPr>
            <p:cNvCxnSpPr/>
            <p:nvPr/>
          </p:nvCxnSpPr>
          <p:spPr>
            <a:xfrm>
              <a:off x="4991836" y="4146492"/>
              <a:ext cx="150125" cy="0"/>
            </a:xfrm>
            <a:prstGeom prst="line">
              <a:avLst/>
            </a:prstGeom>
            <a:ln w="25400">
              <a:solidFill>
                <a:srgbClr val="8DA0CB"/>
              </a:solidFill>
              <a:prstDash val="solid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C561FC92-FA88-2147-9795-44DD9FA0AFBD}"/>
                </a:ext>
              </a:extLst>
            </p:cNvPr>
            <p:cNvCxnSpPr/>
            <p:nvPr/>
          </p:nvCxnSpPr>
          <p:spPr>
            <a:xfrm>
              <a:off x="4992462" y="4275662"/>
              <a:ext cx="150125" cy="0"/>
            </a:xfrm>
            <a:prstGeom prst="line">
              <a:avLst/>
            </a:prstGeom>
            <a:ln w="25400">
              <a:solidFill>
                <a:srgbClr val="A588B5"/>
              </a:solidFill>
              <a:prstDash val="solid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F54A1095-9B48-794B-961E-C5D5F3E376E3}"/>
                </a:ext>
              </a:extLst>
            </p:cNvPr>
            <p:cNvCxnSpPr/>
            <p:nvPr/>
          </p:nvCxnSpPr>
          <p:spPr>
            <a:xfrm>
              <a:off x="4991837" y="4409568"/>
              <a:ext cx="150125" cy="0"/>
            </a:xfrm>
            <a:prstGeom prst="line">
              <a:avLst/>
            </a:prstGeom>
            <a:ln w="25400">
              <a:solidFill>
                <a:srgbClr val="E78AC3"/>
              </a:solidFill>
              <a:prstDash val="solid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4" name="Graphic 273">
              <a:extLst>
                <a:ext uri="{FF2B5EF4-FFF2-40B4-BE49-F238E27FC236}">
                  <a16:creationId xmlns:a16="http://schemas.microsoft.com/office/drawing/2014/main" id="{A6740576-F438-414B-9392-A0593CB3A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5008260" y="1926990"/>
              <a:ext cx="2228996" cy="2228991"/>
            </a:xfrm>
            <a:prstGeom prst="rect">
              <a:avLst/>
            </a:prstGeom>
          </p:spPr>
        </p:pic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B1ED533C-11CF-B641-94B1-5F59393F5D32}"/>
                </a:ext>
              </a:extLst>
            </p:cNvPr>
            <p:cNvCxnSpPr/>
            <p:nvPr/>
          </p:nvCxnSpPr>
          <p:spPr>
            <a:xfrm>
              <a:off x="7006612" y="2482517"/>
              <a:ext cx="162000" cy="0"/>
            </a:xfrm>
            <a:prstGeom prst="line">
              <a:avLst/>
            </a:prstGeom>
            <a:ln w="25400">
              <a:solidFill>
                <a:srgbClr val="8DA0CB"/>
              </a:solidFill>
              <a:prstDash val="sysDot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DAE684FD-B95B-FF4C-9175-662E388F16BE}"/>
                </a:ext>
              </a:extLst>
            </p:cNvPr>
            <p:cNvCxnSpPr/>
            <p:nvPr/>
          </p:nvCxnSpPr>
          <p:spPr>
            <a:xfrm>
              <a:off x="7007236" y="3041486"/>
              <a:ext cx="162000" cy="0"/>
            </a:xfrm>
            <a:prstGeom prst="line">
              <a:avLst/>
            </a:prstGeom>
            <a:ln w="25400">
              <a:solidFill>
                <a:srgbClr val="A588B5"/>
              </a:solidFill>
              <a:prstDash val="sysDot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67FDEB1E-216A-1041-AA7B-032C53312BE1}"/>
                </a:ext>
              </a:extLst>
            </p:cNvPr>
            <p:cNvCxnSpPr/>
            <p:nvPr/>
          </p:nvCxnSpPr>
          <p:spPr>
            <a:xfrm>
              <a:off x="7006612" y="3600456"/>
              <a:ext cx="162000" cy="0"/>
            </a:xfrm>
            <a:prstGeom prst="line">
              <a:avLst/>
            </a:prstGeom>
            <a:ln w="25400">
              <a:solidFill>
                <a:srgbClr val="E78AC3"/>
              </a:solidFill>
              <a:prstDash val="sysDot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3" name="Graphic 317">
              <a:extLst>
                <a:ext uri="{FF2B5EF4-FFF2-40B4-BE49-F238E27FC236}">
                  <a16:creationId xmlns:a16="http://schemas.microsoft.com/office/drawing/2014/main" id="{21F5FAF4-85CC-B545-9F49-1C76D8AD0660}"/>
                </a:ext>
              </a:extLst>
            </p:cNvPr>
            <p:cNvGrpSpPr/>
            <p:nvPr/>
          </p:nvGrpSpPr>
          <p:grpSpPr>
            <a:xfrm>
              <a:off x="4978122" y="4102628"/>
              <a:ext cx="2289332" cy="89993"/>
              <a:chOff x="3695295" y="5849777"/>
              <a:chExt cx="2751065" cy="108144"/>
            </a:xfrm>
          </p:grpSpPr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D09DF72B-6365-DE46-8EA6-4BB27497B7BF}"/>
                  </a:ext>
                </a:extLst>
              </p:cNvPr>
              <p:cNvSpPr/>
              <p:nvPr/>
            </p:nvSpPr>
            <p:spPr>
              <a:xfrm>
                <a:off x="3695295" y="5849777"/>
                <a:ext cx="2751065" cy="108144"/>
              </a:xfrm>
              <a:custGeom>
                <a:avLst/>
                <a:gdLst>
                  <a:gd name="connsiteX0" fmla="*/ 0 w 2751065"/>
                  <a:gd name="connsiteY0" fmla="*/ 108145 h 108144"/>
                  <a:gd name="connsiteX1" fmla="*/ 2751065 w 2751065"/>
                  <a:gd name="connsiteY1" fmla="*/ 108145 h 108144"/>
                  <a:gd name="connsiteX2" fmla="*/ 2751065 w 2751065"/>
                  <a:gd name="connsiteY2" fmla="*/ 0 h 108144"/>
                  <a:gd name="connsiteX3" fmla="*/ 0 w 2751065"/>
                  <a:gd name="connsiteY3" fmla="*/ 0 h 108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51065" h="108144">
                    <a:moveTo>
                      <a:pt x="0" y="108145"/>
                    </a:moveTo>
                    <a:lnTo>
                      <a:pt x="2751065" y="108145"/>
                    </a:lnTo>
                    <a:lnTo>
                      <a:pt x="2751065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607" name="Graphic 317">
                <a:extLst>
                  <a:ext uri="{FF2B5EF4-FFF2-40B4-BE49-F238E27FC236}">
                    <a16:creationId xmlns:a16="http://schemas.microsoft.com/office/drawing/2014/main" id="{8EEAB819-D4D2-4847-875F-EB9E5BD3A765}"/>
                  </a:ext>
                </a:extLst>
              </p:cNvPr>
              <p:cNvGrpSpPr/>
              <p:nvPr/>
            </p:nvGrpSpPr>
            <p:grpSpPr>
              <a:xfrm>
                <a:off x="4066688" y="5862619"/>
                <a:ext cx="2077054" cy="81784"/>
                <a:chOff x="4066688" y="5862619"/>
                <a:chExt cx="2077054" cy="81784"/>
              </a:xfrm>
            </p:grpSpPr>
            <p:pic>
              <p:nvPicPr>
                <p:cNvPr id="612" name="Picture 611">
                  <a:extLst>
                    <a:ext uri="{FF2B5EF4-FFF2-40B4-BE49-F238E27FC236}">
                      <a16:creationId xmlns:a16="http://schemas.microsoft.com/office/drawing/2014/main" id="{B9DDE97E-3F4E-F64F-9A87-BB3383A3A1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 flipV="1">
                  <a:off x="4066688" y="5862619"/>
                  <a:ext cx="2077054" cy="81784"/>
                </a:xfrm>
                <a:custGeom>
                  <a:avLst/>
                  <a:gdLst>
                    <a:gd name="connsiteX0" fmla="*/ 0 w 2077054"/>
                    <a:gd name="connsiteY0" fmla="*/ 14 h 81784"/>
                    <a:gd name="connsiteX1" fmla="*/ 2077054 w 2077054"/>
                    <a:gd name="connsiteY1" fmla="*/ 14 h 81784"/>
                    <a:gd name="connsiteX2" fmla="*/ 2077054 w 2077054"/>
                    <a:gd name="connsiteY2" fmla="*/ 81798 h 81784"/>
                    <a:gd name="connsiteX3" fmla="*/ 0 w 2077054"/>
                    <a:gd name="connsiteY3" fmla="*/ 81798 h 81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77054" h="81784">
                      <a:moveTo>
                        <a:pt x="0" y="14"/>
                      </a:moveTo>
                      <a:lnTo>
                        <a:pt x="2077054" y="14"/>
                      </a:lnTo>
                      <a:lnTo>
                        <a:pt x="2077054" y="81798"/>
                      </a:lnTo>
                      <a:lnTo>
                        <a:pt x="0" y="81798"/>
                      </a:lnTo>
                      <a:close/>
                    </a:path>
                  </a:pathLst>
                </a:custGeom>
              </p:spPr>
            </p:pic>
            <p:sp>
              <p:nvSpPr>
                <p:cNvPr id="613" name="Freeform 612">
                  <a:extLst>
                    <a:ext uri="{FF2B5EF4-FFF2-40B4-BE49-F238E27FC236}">
                      <a16:creationId xmlns:a16="http://schemas.microsoft.com/office/drawing/2014/main" id="{624A77D0-43B2-A949-A652-4EF8A976F6A6}"/>
                    </a:ext>
                  </a:extLst>
                </p:cNvPr>
                <p:cNvSpPr/>
                <p:nvPr/>
              </p:nvSpPr>
              <p:spPr>
                <a:xfrm>
                  <a:off x="5034089" y="5890834"/>
                  <a:ext cx="21782" cy="21407"/>
                </a:xfrm>
                <a:custGeom>
                  <a:avLst/>
                  <a:gdLst>
                    <a:gd name="connsiteX0" fmla="*/ 706 w 21782"/>
                    <a:gd name="connsiteY0" fmla="*/ 21435 h 21407"/>
                    <a:gd name="connsiteX1" fmla="*/ 22489 w 21782"/>
                    <a:gd name="connsiteY1" fmla="*/ 28 h 21407"/>
                    <a:gd name="connsiteX2" fmla="*/ 706 w 21782"/>
                    <a:gd name="connsiteY2" fmla="*/ 28 h 21407"/>
                    <a:gd name="connsiteX3" fmla="*/ 22489 w 21782"/>
                    <a:gd name="connsiteY3" fmla="*/ 21435 h 21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782" h="21407">
                      <a:moveTo>
                        <a:pt x="706" y="21435"/>
                      </a:moveTo>
                      <a:lnTo>
                        <a:pt x="22489" y="28"/>
                      </a:lnTo>
                      <a:moveTo>
                        <a:pt x="706" y="28"/>
                      </a:moveTo>
                      <a:lnTo>
                        <a:pt x="22489" y="21435"/>
                      </a:lnTo>
                    </a:path>
                  </a:pathLst>
                </a:custGeom>
                <a:solidFill>
                  <a:srgbClr val="A9A9A9"/>
                </a:solidFill>
                <a:ln w="762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14" name="Freeform 613">
                  <a:extLst>
                    <a:ext uri="{FF2B5EF4-FFF2-40B4-BE49-F238E27FC236}">
                      <a16:creationId xmlns:a16="http://schemas.microsoft.com/office/drawing/2014/main" id="{43AF453B-03B4-B041-9820-F8E55A357344}"/>
                    </a:ext>
                  </a:extLst>
                </p:cNvPr>
                <p:cNvSpPr/>
                <p:nvPr/>
              </p:nvSpPr>
              <p:spPr>
                <a:xfrm>
                  <a:off x="4066688" y="5944403"/>
                  <a:ext cx="2077054" cy="1877"/>
                </a:xfrm>
                <a:custGeom>
                  <a:avLst/>
                  <a:gdLst>
                    <a:gd name="connsiteX0" fmla="*/ 0 w 2077054"/>
                    <a:gd name="connsiteY0" fmla="*/ 0 h 1877"/>
                    <a:gd name="connsiteX1" fmla="*/ 2077054 w 2077054"/>
                    <a:gd name="connsiteY1" fmla="*/ 0 h 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77054" h="1877">
                      <a:moveTo>
                        <a:pt x="0" y="0"/>
                      </a:moveTo>
                      <a:lnTo>
                        <a:pt x="2077054" y="0"/>
                      </a:lnTo>
                    </a:path>
                  </a:pathLst>
                </a:custGeom>
                <a:noFill/>
                <a:ln w="1524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15" name="Freeform 614">
                  <a:extLst>
                    <a:ext uri="{FF2B5EF4-FFF2-40B4-BE49-F238E27FC236}">
                      <a16:creationId xmlns:a16="http://schemas.microsoft.com/office/drawing/2014/main" id="{422CB6B0-F50D-E54E-BB27-2E0C070D293A}"/>
                    </a:ext>
                  </a:extLst>
                </p:cNvPr>
                <p:cNvSpPr/>
                <p:nvPr/>
              </p:nvSpPr>
              <p:spPr>
                <a:xfrm>
                  <a:off x="4066688" y="5862754"/>
                  <a:ext cx="2077054" cy="1877"/>
                </a:xfrm>
                <a:custGeom>
                  <a:avLst/>
                  <a:gdLst>
                    <a:gd name="connsiteX0" fmla="*/ 0 w 2077054"/>
                    <a:gd name="connsiteY0" fmla="*/ 0 h 1877"/>
                    <a:gd name="connsiteX1" fmla="*/ 2077054 w 2077054"/>
                    <a:gd name="connsiteY1" fmla="*/ 0 h 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77054" h="1877">
                      <a:moveTo>
                        <a:pt x="0" y="0"/>
                      </a:moveTo>
                      <a:lnTo>
                        <a:pt x="2077054" y="0"/>
                      </a:lnTo>
                    </a:path>
                  </a:pathLst>
                </a:custGeom>
                <a:noFill/>
                <a:ln w="1524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616" name="Graphic 318">
              <a:extLst>
                <a:ext uri="{FF2B5EF4-FFF2-40B4-BE49-F238E27FC236}">
                  <a16:creationId xmlns:a16="http://schemas.microsoft.com/office/drawing/2014/main" id="{4939F991-DE2C-0A41-8780-C6894C9B606A}"/>
                </a:ext>
              </a:extLst>
            </p:cNvPr>
            <p:cNvGrpSpPr/>
            <p:nvPr/>
          </p:nvGrpSpPr>
          <p:grpSpPr>
            <a:xfrm>
              <a:off x="4978122" y="4234606"/>
              <a:ext cx="2289332" cy="89993"/>
              <a:chOff x="3695295" y="6008374"/>
              <a:chExt cx="2751065" cy="108144"/>
            </a:xfrm>
          </p:grpSpPr>
          <p:sp>
            <p:nvSpPr>
              <p:cNvPr id="617" name="Freeform 616">
                <a:extLst>
                  <a:ext uri="{FF2B5EF4-FFF2-40B4-BE49-F238E27FC236}">
                    <a16:creationId xmlns:a16="http://schemas.microsoft.com/office/drawing/2014/main" id="{D767C5BD-0758-F746-AFF6-300CF5AA75CB}"/>
                  </a:ext>
                </a:extLst>
              </p:cNvPr>
              <p:cNvSpPr/>
              <p:nvPr/>
            </p:nvSpPr>
            <p:spPr>
              <a:xfrm>
                <a:off x="3695295" y="6008374"/>
                <a:ext cx="2751065" cy="108144"/>
              </a:xfrm>
              <a:custGeom>
                <a:avLst/>
                <a:gdLst>
                  <a:gd name="connsiteX0" fmla="*/ 0 w 2751065"/>
                  <a:gd name="connsiteY0" fmla="*/ 108145 h 108144"/>
                  <a:gd name="connsiteX1" fmla="*/ 2751065 w 2751065"/>
                  <a:gd name="connsiteY1" fmla="*/ 108145 h 108144"/>
                  <a:gd name="connsiteX2" fmla="*/ 2751065 w 2751065"/>
                  <a:gd name="connsiteY2" fmla="*/ 0 h 108144"/>
                  <a:gd name="connsiteX3" fmla="*/ 0 w 2751065"/>
                  <a:gd name="connsiteY3" fmla="*/ 0 h 108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51065" h="108144">
                    <a:moveTo>
                      <a:pt x="0" y="108145"/>
                    </a:moveTo>
                    <a:lnTo>
                      <a:pt x="2751065" y="108145"/>
                    </a:lnTo>
                    <a:lnTo>
                      <a:pt x="2751065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618" name="Graphic 318">
                <a:extLst>
                  <a:ext uri="{FF2B5EF4-FFF2-40B4-BE49-F238E27FC236}">
                    <a16:creationId xmlns:a16="http://schemas.microsoft.com/office/drawing/2014/main" id="{3C931216-712B-C747-9EFA-6F1876C0AB14}"/>
                  </a:ext>
                </a:extLst>
              </p:cNvPr>
              <p:cNvGrpSpPr/>
              <p:nvPr/>
            </p:nvGrpSpPr>
            <p:grpSpPr>
              <a:xfrm>
                <a:off x="4066688" y="6021216"/>
                <a:ext cx="2077054" cy="81784"/>
                <a:chOff x="4066688" y="6021216"/>
                <a:chExt cx="2077054" cy="81784"/>
              </a:xfrm>
            </p:grpSpPr>
            <p:pic>
              <p:nvPicPr>
                <p:cNvPr id="619" name="Picture 618">
                  <a:extLst>
                    <a:ext uri="{FF2B5EF4-FFF2-40B4-BE49-F238E27FC236}">
                      <a16:creationId xmlns:a16="http://schemas.microsoft.com/office/drawing/2014/main" id="{1A68B3AE-A359-6143-9727-C0BBFC6137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 flipV="1">
                  <a:off x="4066688" y="6021216"/>
                  <a:ext cx="2077054" cy="81784"/>
                </a:xfrm>
                <a:custGeom>
                  <a:avLst/>
                  <a:gdLst>
                    <a:gd name="connsiteX0" fmla="*/ 0 w 2077054"/>
                    <a:gd name="connsiteY0" fmla="*/ 14 h 81784"/>
                    <a:gd name="connsiteX1" fmla="*/ 2077054 w 2077054"/>
                    <a:gd name="connsiteY1" fmla="*/ 14 h 81784"/>
                    <a:gd name="connsiteX2" fmla="*/ 2077054 w 2077054"/>
                    <a:gd name="connsiteY2" fmla="*/ 81798 h 81784"/>
                    <a:gd name="connsiteX3" fmla="*/ 0 w 2077054"/>
                    <a:gd name="connsiteY3" fmla="*/ 81798 h 81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77054" h="81784">
                      <a:moveTo>
                        <a:pt x="0" y="14"/>
                      </a:moveTo>
                      <a:lnTo>
                        <a:pt x="2077054" y="14"/>
                      </a:lnTo>
                      <a:lnTo>
                        <a:pt x="2077054" y="81798"/>
                      </a:lnTo>
                      <a:lnTo>
                        <a:pt x="0" y="81798"/>
                      </a:lnTo>
                      <a:close/>
                    </a:path>
                  </a:pathLst>
                </a:custGeom>
              </p:spPr>
            </p:pic>
            <p:sp>
              <p:nvSpPr>
                <p:cNvPr id="620" name="Freeform 619">
                  <a:extLst>
                    <a:ext uri="{FF2B5EF4-FFF2-40B4-BE49-F238E27FC236}">
                      <a16:creationId xmlns:a16="http://schemas.microsoft.com/office/drawing/2014/main" id="{B211FF1B-1E5E-404B-9998-FD78A1BB7EEC}"/>
                    </a:ext>
                  </a:extLst>
                </p:cNvPr>
                <p:cNvSpPr/>
                <p:nvPr/>
              </p:nvSpPr>
              <p:spPr>
                <a:xfrm>
                  <a:off x="4946854" y="6049431"/>
                  <a:ext cx="21782" cy="21407"/>
                </a:xfrm>
                <a:custGeom>
                  <a:avLst/>
                  <a:gdLst>
                    <a:gd name="connsiteX0" fmla="*/ 661 w 21782"/>
                    <a:gd name="connsiteY0" fmla="*/ 21435 h 21407"/>
                    <a:gd name="connsiteX1" fmla="*/ 22443 w 21782"/>
                    <a:gd name="connsiteY1" fmla="*/ 28 h 21407"/>
                    <a:gd name="connsiteX2" fmla="*/ 661 w 21782"/>
                    <a:gd name="connsiteY2" fmla="*/ 28 h 21407"/>
                    <a:gd name="connsiteX3" fmla="*/ 22443 w 21782"/>
                    <a:gd name="connsiteY3" fmla="*/ 21435 h 21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782" h="21407">
                      <a:moveTo>
                        <a:pt x="661" y="21435"/>
                      </a:moveTo>
                      <a:lnTo>
                        <a:pt x="22443" y="28"/>
                      </a:lnTo>
                      <a:moveTo>
                        <a:pt x="661" y="28"/>
                      </a:moveTo>
                      <a:lnTo>
                        <a:pt x="22443" y="21435"/>
                      </a:lnTo>
                    </a:path>
                  </a:pathLst>
                </a:custGeom>
                <a:solidFill>
                  <a:srgbClr val="A9A9A9"/>
                </a:solidFill>
                <a:ln w="762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21" name="Freeform 620">
                  <a:extLst>
                    <a:ext uri="{FF2B5EF4-FFF2-40B4-BE49-F238E27FC236}">
                      <a16:creationId xmlns:a16="http://schemas.microsoft.com/office/drawing/2014/main" id="{E3D75A63-A1FA-6D45-BC84-9184A4CEDB87}"/>
                    </a:ext>
                  </a:extLst>
                </p:cNvPr>
                <p:cNvSpPr/>
                <p:nvPr/>
              </p:nvSpPr>
              <p:spPr>
                <a:xfrm>
                  <a:off x="4066688" y="6103000"/>
                  <a:ext cx="2077054" cy="1877"/>
                </a:xfrm>
                <a:custGeom>
                  <a:avLst/>
                  <a:gdLst>
                    <a:gd name="connsiteX0" fmla="*/ 0 w 2077054"/>
                    <a:gd name="connsiteY0" fmla="*/ 0 h 1877"/>
                    <a:gd name="connsiteX1" fmla="*/ 2077054 w 2077054"/>
                    <a:gd name="connsiteY1" fmla="*/ 0 h 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77054" h="1877">
                      <a:moveTo>
                        <a:pt x="0" y="0"/>
                      </a:moveTo>
                      <a:lnTo>
                        <a:pt x="2077054" y="0"/>
                      </a:lnTo>
                    </a:path>
                  </a:pathLst>
                </a:custGeom>
                <a:noFill/>
                <a:ln w="1524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22" name="Freeform 621">
                  <a:extLst>
                    <a:ext uri="{FF2B5EF4-FFF2-40B4-BE49-F238E27FC236}">
                      <a16:creationId xmlns:a16="http://schemas.microsoft.com/office/drawing/2014/main" id="{1F737E73-19FB-B642-9749-ED5CB32BF623}"/>
                    </a:ext>
                  </a:extLst>
                </p:cNvPr>
                <p:cNvSpPr/>
                <p:nvPr/>
              </p:nvSpPr>
              <p:spPr>
                <a:xfrm>
                  <a:off x="4066688" y="6021351"/>
                  <a:ext cx="2077054" cy="1877"/>
                </a:xfrm>
                <a:custGeom>
                  <a:avLst/>
                  <a:gdLst>
                    <a:gd name="connsiteX0" fmla="*/ 0 w 2077054"/>
                    <a:gd name="connsiteY0" fmla="*/ 0 h 1877"/>
                    <a:gd name="connsiteX1" fmla="*/ 2077054 w 2077054"/>
                    <a:gd name="connsiteY1" fmla="*/ 0 h 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77054" h="1877">
                      <a:moveTo>
                        <a:pt x="0" y="0"/>
                      </a:moveTo>
                      <a:lnTo>
                        <a:pt x="2077054" y="0"/>
                      </a:lnTo>
                    </a:path>
                  </a:pathLst>
                </a:custGeom>
                <a:noFill/>
                <a:ln w="1524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623" name="Graphic 319">
              <a:extLst>
                <a:ext uri="{FF2B5EF4-FFF2-40B4-BE49-F238E27FC236}">
                  <a16:creationId xmlns:a16="http://schemas.microsoft.com/office/drawing/2014/main" id="{9EA3726A-1225-944D-B63C-3EDE5008BB37}"/>
                </a:ext>
              </a:extLst>
            </p:cNvPr>
            <p:cNvGrpSpPr/>
            <p:nvPr/>
          </p:nvGrpSpPr>
          <p:grpSpPr>
            <a:xfrm>
              <a:off x="4978122" y="4366584"/>
              <a:ext cx="2289332" cy="89993"/>
              <a:chOff x="3695295" y="6166971"/>
              <a:chExt cx="2751065" cy="108144"/>
            </a:xfrm>
          </p:grpSpPr>
          <p:sp>
            <p:nvSpPr>
              <p:cNvPr id="624" name="Freeform 623">
                <a:extLst>
                  <a:ext uri="{FF2B5EF4-FFF2-40B4-BE49-F238E27FC236}">
                    <a16:creationId xmlns:a16="http://schemas.microsoft.com/office/drawing/2014/main" id="{2631917B-C22D-E44F-9500-545DD798EEDC}"/>
                  </a:ext>
                </a:extLst>
              </p:cNvPr>
              <p:cNvSpPr/>
              <p:nvPr/>
            </p:nvSpPr>
            <p:spPr>
              <a:xfrm>
                <a:off x="3695295" y="6166971"/>
                <a:ext cx="2751065" cy="108144"/>
              </a:xfrm>
              <a:custGeom>
                <a:avLst/>
                <a:gdLst>
                  <a:gd name="connsiteX0" fmla="*/ 0 w 2751065"/>
                  <a:gd name="connsiteY0" fmla="*/ 108145 h 108144"/>
                  <a:gd name="connsiteX1" fmla="*/ 2751065 w 2751065"/>
                  <a:gd name="connsiteY1" fmla="*/ 108145 h 108144"/>
                  <a:gd name="connsiteX2" fmla="*/ 2751065 w 2751065"/>
                  <a:gd name="connsiteY2" fmla="*/ 0 h 108144"/>
                  <a:gd name="connsiteX3" fmla="*/ 0 w 2751065"/>
                  <a:gd name="connsiteY3" fmla="*/ 0 h 108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51065" h="108144">
                    <a:moveTo>
                      <a:pt x="0" y="108145"/>
                    </a:moveTo>
                    <a:lnTo>
                      <a:pt x="2751065" y="108145"/>
                    </a:lnTo>
                    <a:lnTo>
                      <a:pt x="2751065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625" name="Graphic 319">
                <a:extLst>
                  <a:ext uri="{FF2B5EF4-FFF2-40B4-BE49-F238E27FC236}">
                    <a16:creationId xmlns:a16="http://schemas.microsoft.com/office/drawing/2014/main" id="{F4FF43E3-84F6-964C-BD0E-041B628521CB}"/>
                  </a:ext>
                </a:extLst>
              </p:cNvPr>
              <p:cNvGrpSpPr/>
              <p:nvPr/>
            </p:nvGrpSpPr>
            <p:grpSpPr>
              <a:xfrm>
                <a:off x="4066688" y="6179813"/>
                <a:ext cx="2077054" cy="81784"/>
                <a:chOff x="4066688" y="6179813"/>
                <a:chExt cx="2077054" cy="81784"/>
              </a:xfrm>
            </p:grpSpPr>
            <p:pic>
              <p:nvPicPr>
                <p:cNvPr id="626" name="Picture 625">
                  <a:extLst>
                    <a:ext uri="{FF2B5EF4-FFF2-40B4-BE49-F238E27FC236}">
                      <a16:creationId xmlns:a16="http://schemas.microsoft.com/office/drawing/2014/main" id="{F83D90AB-C909-0D4C-A684-812543FD90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 flipV="1">
                  <a:off x="4066688" y="6179813"/>
                  <a:ext cx="2077054" cy="81784"/>
                </a:xfrm>
                <a:custGeom>
                  <a:avLst/>
                  <a:gdLst>
                    <a:gd name="connsiteX0" fmla="*/ 0 w 2077054"/>
                    <a:gd name="connsiteY0" fmla="*/ 14 h 81784"/>
                    <a:gd name="connsiteX1" fmla="*/ 2077054 w 2077054"/>
                    <a:gd name="connsiteY1" fmla="*/ 14 h 81784"/>
                    <a:gd name="connsiteX2" fmla="*/ 2077054 w 2077054"/>
                    <a:gd name="connsiteY2" fmla="*/ 81798 h 81784"/>
                    <a:gd name="connsiteX3" fmla="*/ 0 w 2077054"/>
                    <a:gd name="connsiteY3" fmla="*/ 81798 h 81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77054" h="81784">
                      <a:moveTo>
                        <a:pt x="0" y="14"/>
                      </a:moveTo>
                      <a:lnTo>
                        <a:pt x="2077054" y="14"/>
                      </a:lnTo>
                      <a:lnTo>
                        <a:pt x="2077054" y="81798"/>
                      </a:lnTo>
                      <a:lnTo>
                        <a:pt x="0" y="81798"/>
                      </a:lnTo>
                      <a:close/>
                    </a:path>
                  </a:pathLst>
                </a:custGeom>
              </p:spPr>
            </p:pic>
            <p:sp>
              <p:nvSpPr>
                <p:cNvPr id="627" name="Freeform 626">
                  <a:extLst>
                    <a:ext uri="{FF2B5EF4-FFF2-40B4-BE49-F238E27FC236}">
                      <a16:creationId xmlns:a16="http://schemas.microsoft.com/office/drawing/2014/main" id="{96DA9020-1C7C-D64E-8977-CE5494E73551}"/>
                    </a:ext>
                  </a:extLst>
                </p:cNvPr>
                <p:cNvSpPr/>
                <p:nvPr/>
              </p:nvSpPr>
              <p:spPr>
                <a:xfrm>
                  <a:off x="4892851" y="6208028"/>
                  <a:ext cx="21782" cy="21407"/>
                </a:xfrm>
                <a:custGeom>
                  <a:avLst/>
                  <a:gdLst>
                    <a:gd name="connsiteX0" fmla="*/ 633 w 21782"/>
                    <a:gd name="connsiteY0" fmla="*/ 21435 h 21407"/>
                    <a:gd name="connsiteX1" fmla="*/ 22415 w 21782"/>
                    <a:gd name="connsiteY1" fmla="*/ 28 h 21407"/>
                    <a:gd name="connsiteX2" fmla="*/ 633 w 21782"/>
                    <a:gd name="connsiteY2" fmla="*/ 28 h 21407"/>
                    <a:gd name="connsiteX3" fmla="*/ 22415 w 21782"/>
                    <a:gd name="connsiteY3" fmla="*/ 21435 h 21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782" h="21407">
                      <a:moveTo>
                        <a:pt x="633" y="21435"/>
                      </a:moveTo>
                      <a:lnTo>
                        <a:pt x="22415" y="28"/>
                      </a:lnTo>
                      <a:moveTo>
                        <a:pt x="633" y="28"/>
                      </a:moveTo>
                      <a:lnTo>
                        <a:pt x="22415" y="21435"/>
                      </a:lnTo>
                    </a:path>
                  </a:pathLst>
                </a:custGeom>
                <a:solidFill>
                  <a:srgbClr val="A9A9A9"/>
                </a:solidFill>
                <a:ln w="762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28" name="Freeform 627">
                  <a:extLst>
                    <a:ext uri="{FF2B5EF4-FFF2-40B4-BE49-F238E27FC236}">
                      <a16:creationId xmlns:a16="http://schemas.microsoft.com/office/drawing/2014/main" id="{7C00BCE9-F802-3140-99E0-DE41FBDEF25A}"/>
                    </a:ext>
                  </a:extLst>
                </p:cNvPr>
                <p:cNvSpPr/>
                <p:nvPr/>
              </p:nvSpPr>
              <p:spPr>
                <a:xfrm>
                  <a:off x="4066688" y="6261597"/>
                  <a:ext cx="2077054" cy="1877"/>
                </a:xfrm>
                <a:custGeom>
                  <a:avLst/>
                  <a:gdLst>
                    <a:gd name="connsiteX0" fmla="*/ 0 w 2077054"/>
                    <a:gd name="connsiteY0" fmla="*/ 0 h 1877"/>
                    <a:gd name="connsiteX1" fmla="*/ 2077054 w 2077054"/>
                    <a:gd name="connsiteY1" fmla="*/ 0 h 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77054" h="1877">
                      <a:moveTo>
                        <a:pt x="0" y="0"/>
                      </a:moveTo>
                      <a:lnTo>
                        <a:pt x="2077054" y="0"/>
                      </a:lnTo>
                    </a:path>
                  </a:pathLst>
                </a:custGeom>
                <a:noFill/>
                <a:ln w="1524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29" name="Freeform 628">
                  <a:extLst>
                    <a:ext uri="{FF2B5EF4-FFF2-40B4-BE49-F238E27FC236}">
                      <a16:creationId xmlns:a16="http://schemas.microsoft.com/office/drawing/2014/main" id="{2F8EE0A9-4765-9940-934D-5E39B0BD617F}"/>
                    </a:ext>
                  </a:extLst>
                </p:cNvPr>
                <p:cNvSpPr/>
                <p:nvPr/>
              </p:nvSpPr>
              <p:spPr>
                <a:xfrm>
                  <a:off x="4066688" y="6179948"/>
                  <a:ext cx="2077054" cy="1877"/>
                </a:xfrm>
                <a:custGeom>
                  <a:avLst/>
                  <a:gdLst>
                    <a:gd name="connsiteX0" fmla="*/ 0 w 2077054"/>
                    <a:gd name="connsiteY0" fmla="*/ 0 h 1877"/>
                    <a:gd name="connsiteX1" fmla="*/ 2077054 w 2077054"/>
                    <a:gd name="connsiteY1" fmla="*/ 0 h 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77054" h="1877">
                      <a:moveTo>
                        <a:pt x="0" y="0"/>
                      </a:moveTo>
                      <a:lnTo>
                        <a:pt x="2077054" y="0"/>
                      </a:lnTo>
                    </a:path>
                  </a:pathLst>
                </a:custGeom>
                <a:noFill/>
                <a:ln w="1524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D75CB26-EF95-9346-9C9F-28E9AB1B32FB}"/>
                </a:ext>
              </a:extLst>
            </p:cNvPr>
            <p:cNvCxnSpPr/>
            <p:nvPr/>
          </p:nvCxnSpPr>
          <p:spPr>
            <a:xfrm>
              <a:off x="7016064" y="4149603"/>
              <a:ext cx="162000" cy="0"/>
            </a:xfrm>
            <a:prstGeom prst="line">
              <a:avLst/>
            </a:prstGeom>
            <a:ln w="25400">
              <a:solidFill>
                <a:srgbClr val="8DA0CB"/>
              </a:solidFill>
              <a:prstDash val="sysDot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3D05A539-908D-274A-B9A8-1FC2189A3579}"/>
                </a:ext>
              </a:extLst>
            </p:cNvPr>
            <p:cNvCxnSpPr/>
            <p:nvPr/>
          </p:nvCxnSpPr>
          <p:spPr>
            <a:xfrm>
              <a:off x="7016689" y="4278483"/>
              <a:ext cx="162000" cy="0"/>
            </a:xfrm>
            <a:prstGeom prst="line">
              <a:avLst/>
            </a:prstGeom>
            <a:ln w="25400">
              <a:solidFill>
                <a:srgbClr val="A588B5"/>
              </a:solidFill>
              <a:prstDash val="sysDot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01B996EC-5D88-AB49-A247-38DA5FD3B147}"/>
                </a:ext>
              </a:extLst>
            </p:cNvPr>
            <p:cNvCxnSpPr/>
            <p:nvPr/>
          </p:nvCxnSpPr>
          <p:spPr>
            <a:xfrm>
              <a:off x="7016065" y="4412090"/>
              <a:ext cx="162000" cy="0"/>
            </a:xfrm>
            <a:prstGeom prst="line">
              <a:avLst/>
            </a:prstGeom>
            <a:ln w="25400">
              <a:solidFill>
                <a:srgbClr val="E78AC3"/>
              </a:solidFill>
              <a:prstDash val="sysDot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8051A9F8-0440-7340-A803-1FD9E4BE397B}"/>
                </a:ext>
              </a:extLst>
            </p:cNvPr>
            <p:cNvSpPr txBox="1"/>
            <p:nvPr/>
          </p:nvSpPr>
          <p:spPr>
            <a:xfrm>
              <a:off x="5454907" y="1837703"/>
              <a:ext cx="1448553" cy="33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sz="1000" dirty="0">
                <a:latin typeface="Helvetica" pitchFamily="2" charset="0"/>
              </a:endParaRPr>
            </a:p>
            <a:p>
              <a:pPr algn="ctr"/>
              <a:r>
                <a:rPr lang="en-GB" sz="1000" dirty="0">
                  <a:solidFill>
                    <a:srgbClr val="959FCA"/>
                  </a:solidFill>
                  <a:latin typeface="Helvetica" pitchFamily="2" charset="0"/>
                </a:rPr>
                <a:t>ord</a:t>
              </a:r>
              <a:r>
                <a:rPr lang="en-GB" sz="1000" dirty="0">
                  <a:solidFill>
                    <a:srgbClr val="9D9CCA"/>
                  </a:solidFill>
                  <a:latin typeface="Helvetica" pitchFamily="2" charset="0"/>
                </a:rPr>
                <a:t>e</a:t>
              </a:r>
              <a:r>
                <a:rPr lang="en-GB" sz="1000" dirty="0">
                  <a:solidFill>
                    <a:srgbClr val="A69AC9"/>
                  </a:solidFill>
                  <a:latin typeface="Helvetica" pitchFamily="2" charset="0"/>
                </a:rPr>
                <a:t>re</a:t>
              </a:r>
              <a:r>
                <a:rPr lang="en-GB" sz="1000" dirty="0">
                  <a:solidFill>
                    <a:srgbClr val="AE98C8"/>
                  </a:solidFill>
                  <a:latin typeface="Helvetica" pitchFamily="2" charset="0"/>
                </a:rPr>
                <a:t>d</a:t>
              </a:r>
              <a:r>
                <a:rPr lang="en-GB" sz="1000" dirty="0">
                  <a:latin typeface="Helvetica" pitchFamily="2" charset="0"/>
                </a:rPr>
                <a:t> </a:t>
              </a:r>
              <a:r>
                <a:rPr lang="en-GB" sz="1000" dirty="0">
                  <a:solidFill>
                    <a:srgbClr val="B696C8"/>
                  </a:solidFill>
                  <a:latin typeface="Helvetica" pitchFamily="2" charset="0"/>
                </a:rPr>
                <a:t>mu</a:t>
              </a:r>
              <a:r>
                <a:rPr lang="en-GB" sz="1000" dirty="0">
                  <a:solidFill>
                    <a:srgbClr val="BE94C8"/>
                  </a:solidFill>
                  <a:latin typeface="Helvetica" pitchFamily="2" charset="0"/>
                </a:rPr>
                <a:t>l</a:t>
              </a:r>
              <a:r>
                <a:rPr lang="en-GB" sz="1000" dirty="0">
                  <a:solidFill>
                    <a:srgbClr val="C792C7"/>
                  </a:solidFill>
                  <a:latin typeface="Helvetica" pitchFamily="2" charset="0"/>
                </a:rPr>
                <a:t>ti</a:t>
              </a:r>
              <a:r>
                <a:rPr lang="en-GB" sz="1000" dirty="0">
                  <a:solidFill>
                    <a:srgbClr val="CE90C5"/>
                  </a:solidFill>
                  <a:latin typeface="Helvetica" pitchFamily="2" charset="0"/>
                </a:rPr>
                <a:t>s</a:t>
              </a:r>
              <a:r>
                <a:rPr lang="en-GB" sz="1000" dirty="0">
                  <a:solidFill>
                    <a:srgbClr val="D78EC4"/>
                  </a:solidFill>
                  <a:latin typeface="Helvetica" pitchFamily="2" charset="0"/>
                </a:rPr>
                <a:t>c</a:t>
              </a:r>
              <a:r>
                <a:rPr lang="en-GB" sz="1000" dirty="0">
                  <a:solidFill>
                    <a:srgbClr val="DF8CC4"/>
                  </a:solidFill>
                  <a:latin typeface="Helvetica" pitchFamily="2" charset="0"/>
                </a:rPr>
                <a:t>al</a:t>
              </a:r>
              <a:r>
                <a:rPr lang="en-GB" sz="1000" dirty="0">
                  <a:solidFill>
                    <a:srgbClr val="E78AC3"/>
                  </a:solidFill>
                  <a:latin typeface="Helvetica" pitchFamily="2" charset="0"/>
                </a:rPr>
                <a:t>e</a:t>
              </a:r>
            </a:p>
          </p:txBody>
        </p: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DAC43769-F26C-1346-BFEB-CA39B50E126C}"/>
                </a:ext>
              </a:extLst>
            </p:cNvPr>
            <p:cNvGrpSpPr/>
            <p:nvPr/>
          </p:nvGrpSpPr>
          <p:grpSpPr>
            <a:xfrm>
              <a:off x="354047" y="1288943"/>
              <a:ext cx="6934168" cy="492180"/>
              <a:chOff x="564031" y="439822"/>
              <a:chExt cx="6267182" cy="444838"/>
            </a:xfrm>
          </p:grpSpPr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8699F177-E936-AC40-B441-E70648F48BE7}"/>
                  </a:ext>
                </a:extLst>
              </p:cNvPr>
              <p:cNvGrpSpPr/>
              <p:nvPr/>
            </p:nvGrpSpPr>
            <p:grpSpPr>
              <a:xfrm>
                <a:off x="564031" y="439822"/>
                <a:ext cx="6080935" cy="444838"/>
                <a:chOff x="564031" y="531262"/>
                <a:chExt cx="6080935" cy="444838"/>
              </a:xfrm>
            </p:grpSpPr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06E2FBC7-F031-044B-9472-B509923764C2}"/>
                    </a:ext>
                  </a:extLst>
                </p:cNvPr>
                <p:cNvSpPr txBox="1"/>
                <p:nvPr/>
              </p:nvSpPr>
              <p:spPr>
                <a:xfrm>
                  <a:off x="564031" y="573133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 dirty="0">
                      <a:latin typeface="Helvetica" pitchFamily="2" charset="0"/>
                    </a:rPr>
                    <a:t>a</a:t>
                  </a:r>
                </a:p>
              </p:txBody>
            </p:sp>
            <p:sp>
              <p:nvSpPr>
                <p:cNvPr id="342" name="Freeform 341">
                  <a:extLst>
                    <a:ext uri="{FF2B5EF4-FFF2-40B4-BE49-F238E27FC236}">
                      <a16:creationId xmlns:a16="http://schemas.microsoft.com/office/drawing/2014/main" id="{7566972E-16CD-0443-A752-D318D6EB5A28}"/>
                    </a:ext>
                  </a:extLst>
                </p:cNvPr>
                <p:cNvSpPr/>
                <p:nvPr/>
              </p:nvSpPr>
              <p:spPr>
                <a:xfrm>
                  <a:off x="864822" y="829346"/>
                  <a:ext cx="59856" cy="58824"/>
                </a:xfrm>
                <a:custGeom>
                  <a:avLst/>
                  <a:gdLst>
                    <a:gd name="connsiteX0" fmla="*/ 205 w 59856"/>
                    <a:gd name="connsiteY0" fmla="*/ 58853 h 58824"/>
                    <a:gd name="connsiteX1" fmla="*/ 60062 w 59856"/>
                    <a:gd name="connsiteY1" fmla="*/ 29 h 58824"/>
                    <a:gd name="connsiteX2" fmla="*/ 205 w 59856"/>
                    <a:gd name="connsiteY2" fmla="*/ 29 h 58824"/>
                    <a:gd name="connsiteX3" fmla="*/ 60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05" y="58853"/>
                      </a:moveTo>
                      <a:lnTo>
                        <a:pt x="60062" y="29"/>
                      </a:lnTo>
                      <a:moveTo>
                        <a:pt x="205" y="29"/>
                      </a:moveTo>
                      <a:lnTo>
                        <a:pt x="60062" y="58853"/>
                      </a:ln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20981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3" name="Freeform 342">
                  <a:extLst>
                    <a:ext uri="{FF2B5EF4-FFF2-40B4-BE49-F238E27FC236}">
                      <a16:creationId xmlns:a16="http://schemas.microsoft.com/office/drawing/2014/main" id="{28F3D9AE-80D0-7542-A543-A4532F89C7D6}"/>
                    </a:ext>
                  </a:extLst>
                </p:cNvPr>
                <p:cNvSpPr/>
                <p:nvPr/>
              </p:nvSpPr>
              <p:spPr>
                <a:xfrm>
                  <a:off x="978973" y="829346"/>
                  <a:ext cx="59856" cy="58824"/>
                </a:xfrm>
                <a:custGeom>
                  <a:avLst/>
                  <a:gdLst>
                    <a:gd name="connsiteX0" fmla="*/ 227 w 59856"/>
                    <a:gd name="connsiteY0" fmla="*/ 58853 h 58824"/>
                    <a:gd name="connsiteX1" fmla="*/ 60084 w 59856"/>
                    <a:gd name="connsiteY1" fmla="*/ 29 h 58824"/>
                    <a:gd name="connsiteX2" fmla="*/ 227 w 59856"/>
                    <a:gd name="connsiteY2" fmla="*/ 29 h 58824"/>
                    <a:gd name="connsiteX3" fmla="*/ 60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27" y="58853"/>
                      </a:moveTo>
                      <a:lnTo>
                        <a:pt x="60084" y="29"/>
                      </a:lnTo>
                      <a:moveTo>
                        <a:pt x="227" y="29"/>
                      </a:moveTo>
                      <a:lnTo>
                        <a:pt x="60084" y="58853"/>
                      </a:ln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20981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4" name="Freeform 343">
                  <a:extLst>
                    <a:ext uri="{FF2B5EF4-FFF2-40B4-BE49-F238E27FC236}">
                      <a16:creationId xmlns:a16="http://schemas.microsoft.com/office/drawing/2014/main" id="{14BAEFA6-CB1A-FA4B-A790-466281D9EB8A}"/>
                    </a:ext>
                  </a:extLst>
                </p:cNvPr>
                <p:cNvSpPr/>
                <p:nvPr/>
              </p:nvSpPr>
              <p:spPr>
                <a:xfrm>
                  <a:off x="1093124" y="829346"/>
                  <a:ext cx="59856" cy="58824"/>
                </a:xfrm>
                <a:custGeom>
                  <a:avLst/>
                  <a:gdLst>
                    <a:gd name="connsiteX0" fmla="*/ 249 w 59856"/>
                    <a:gd name="connsiteY0" fmla="*/ 58853 h 58824"/>
                    <a:gd name="connsiteX1" fmla="*/ 60105 w 59856"/>
                    <a:gd name="connsiteY1" fmla="*/ 29 h 58824"/>
                    <a:gd name="connsiteX2" fmla="*/ 249 w 59856"/>
                    <a:gd name="connsiteY2" fmla="*/ 29 h 58824"/>
                    <a:gd name="connsiteX3" fmla="*/ 6010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49" y="58853"/>
                      </a:moveTo>
                      <a:lnTo>
                        <a:pt x="60105" y="29"/>
                      </a:lnTo>
                      <a:moveTo>
                        <a:pt x="249" y="29"/>
                      </a:moveTo>
                      <a:lnTo>
                        <a:pt x="60105" y="58853"/>
                      </a:ln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20981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6" name="Freeform 345">
                  <a:extLst>
                    <a:ext uri="{FF2B5EF4-FFF2-40B4-BE49-F238E27FC236}">
                      <a16:creationId xmlns:a16="http://schemas.microsoft.com/office/drawing/2014/main" id="{E96468F4-354C-8E47-941E-10F2986C2178}"/>
                    </a:ext>
                  </a:extLst>
                </p:cNvPr>
                <p:cNvSpPr/>
                <p:nvPr/>
              </p:nvSpPr>
              <p:spPr>
                <a:xfrm>
                  <a:off x="1207275" y="829346"/>
                  <a:ext cx="59856" cy="58824"/>
                </a:xfrm>
                <a:custGeom>
                  <a:avLst/>
                  <a:gdLst>
                    <a:gd name="connsiteX0" fmla="*/ 271 w 59856"/>
                    <a:gd name="connsiteY0" fmla="*/ 58853 h 58824"/>
                    <a:gd name="connsiteX1" fmla="*/ 60127 w 59856"/>
                    <a:gd name="connsiteY1" fmla="*/ 29 h 58824"/>
                    <a:gd name="connsiteX2" fmla="*/ 271 w 59856"/>
                    <a:gd name="connsiteY2" fmla="*/ 29 h 58824"/>
                    <a:gd name="connsiteX3" fmla="*/ 60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71" y="58853"/>
                      </a:moveTo>
                      <a:lnTo>
                        <a:pt x="60127" y="29"/>
                      </a:lnTo>
                      <a:moveTo>
                        <a:pt x="271" y="29"/>
                      </a:moveTo>
                      <a:lnTo>
                        <a:pt x="60127" y="58853"/>
                      </a:ln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20981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7" name="Freeform 346">
                  <a:extLst>
                    <a:ext uri="{FF2B5EF4-FFF2-40B4-BE49-F238E27FC236}">
                      <a16:creationId xmlns:a16="http://schemas.microsoft.com/office/drawing/2014/main" id="{72EE0FC3-01DC-F24D-9FC8-C0298CF59FB0}"/>
                    </a:ext>
                  </a:extLst>
                </p:cNvPr>
                <p:cNvSpPr/>
                <p:nvPr/>
              </p:nvSpPr>
              <p:spPr>
                <a:xfrm>
                  <a:off x="1321426" y="829346"/>
                  <a:ext cx="59856" cy="58824"/>
                </a:xfrm>
                <a:custGeom>
                  <a:avLst/>
                  <a:gdLst>
                    <a:gd name="connsiteX0" fmla="*/ 292 w 59856"/>
                    <a:gd name="connsiteY0" fmla="*/ 58853 h 58824"/>
                    <a:gd name="connsiteX1" fmla="*/ 60149 w 59856"/>
                    <a:gd name="connsiteY1" fmla="*/ 29 h 58824"/>
                    <a:gd name="connsiteX2" fmla="*/ 292 w 59856"/>
                    <a:gd name="connsiteY2" fmla="*/ 29 h 58824"/>
                    <a:gd name="connsiteX3" fmla="*/ 601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92" y="58853"/>
                      </a:moveTo>
                      <a:lnTo>
                        <a:pt x="60149" y="29"/>
                      </a:lnTo>
                      <a:moveTo>
                        <a:pt x="292" y="29"/>
                      </a:moveTo>
                      <a:lnTo>
                        <a:pt x="60149" y="58853"/>
                      </a:ln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20981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8" name="Freeform 347">
                  <a:extLst>
                    <a:ext uri="{FF2B5EF4-FFF2-40B4-BE49-F238E27FC236}">
                      <a16:creationId xmlns:a16="http://schemas.microsoft.com/office/drawing/2014/main" id="{AB493CD1-684C-6549-937D-98CFBC1CD9C4}"/>
                    </a:ext>
                  </a:extLst>
                </p:cNvPr>
                <p:cNvSpPr/>
                <p:nvPr/>
              </p:nvSpPr>
              <p:spPr>
                <a:xfrm>
                  <a:off x="1435577" y="829346"/>
                  <a:ext cx="59856" cy="58824"/>
                </a:xfrm>
                <a:custGeom>
                  <a:avLst/>
                  <a:gdLst>
                    <a:gd name="connsiteX0" fmla="*/ 314 w 59856"/>
                    <a:gd name="connsiteY0" fmla="*/ 58853 h 58824"/>
                    <a:gd name="connsiteX1" fmla="*/ 60171 w 59856"/>
                    <a:gd name="connsiteY1" fmla="*/ 29 h 58824"/>
                    <a:gd name="connsiteX2" fmla="*/ 314 w 59856"/>
                    <a:gd name="connsiteY2" fmla="*/ 29 h 58824"/>
                    <a:gd name="connsiteX3" fmla="*/ 601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14" y="58853"/>
                      </a:moveTo>
                      <a:lnTo>
                        <a:pt x="60171" y="29"/>
                      </a:lnTo>
                      <a:moveTo>
                        <a:pt x="314" y="29"/>
                      </a:moveTo>
                      <a:lnTo>
                        <a:pt x="601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BFBFB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9" name="Freeform 348">
                  <a:extLst>
                    <a:ext uri="{FF2B5EF4-FFF2-40B4-BE49-F238E27FC236}">
                      <a16:creationId xmlns:a16="http://schemas.microsoft.com/office/drawing/2014/main" id="{2785C893-02DF-3245-9288-D5B7068DC9D1}"/>
                    </a:ext>
                  </a:extLst>
                </p:cNvPr>
                <p:cNvSpPr/>
                <p:nvPr/>
              </p:nvSpPr>
              <p:spPr>
                <a:xfrm>
                  <a:off x="1549728" y="829346"/>
                  <a:ext cx="59856" cy="58824"/>
                </a:xfrm>
                <a:custGeom>
                  <a:avLst/>
                  <a:gdLst>
                    <a:gd name="connsiteX0" fmla="*/ 336 w 59856"/>
                    <a:gd name="connsiteY0" fmla="*/ 58853 h 58824"/>
                    <a:gd name="connsiteX1" fmla="*/ 60192 w 59856"/>
                    <a:gd name="connsiteY1" fmla="*/ 29 h 58824"/>
                    <a:gd name="connsiteX2" fmla="*/ 336 w 59856"/>
                    <a:gd name="connsiteY2" fmla="*/ 29 h 58824"/>
                    <a:gd name="connsiteX3" fmla="*/ 6019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36" y="58853"/>
                      </a:moveTo>
                      <a:lnTo>
                        <a:pt x="60192" y="29"/>
                      </a:lnTo>
                      <a:moveTo>
                        <a:pt x="336" y="29"/>
                      </a:moveTo>
                      <a:lnTo>
                        <a:pt x="6019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BFBFB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0" name="Freeform 349">
                  <a:extLst>
                    <a:ext uri="{FF2B5EF4-FFF2-40B4-BE49-F238E27FC236}">
                      <a16:creationId xmlns:a16="http://schemas.microsoft.com/office/drawing/2014/main" id="{E4C2191C-26FB-9549-A3D9-436DBCD35612}"/>
                    </a:ext>
                  </a:extLst>
                </p:cNvPr>
                <p:cNvSpPr/>
                <p:nvPr/>
              </p:nvSpPr>
              <p:spPr>
                <a:xfrm>
                  <a:off x="1663879" y="829346"/>
                  <a:ext cx="59856" cy="58824"/>
                </a:xfrm>
                <a:custGeom>
                  <a:avLst/>
                  <a:gdLst>
                    <a:gd name="connsiteX0" fmla="*/ 357 w 59856"/>
                    <a:gd name="connsiteY0" fmla="*/ 58853 h 58824"/>
                    <a:gd name="connsiteX1" fmla="*/ 60214 w 59856"/>
                    <a:gd name="connsiteY1" fmla="*/ 29 h 58824"/>
                    <a:gd name="connsiteX2" fmla="*/ 357 w 59856"/>
                    <a:gd name="connsiteY2" fmla="*/ 29 h 58824"/>
                    <a:gd name="connsiteX3" fmla="*/ 602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57" y="58853"/>
                      </a:moveTo>
                      <a:lnTo>
                        <a:pt x="60214" y="29"/>
                      </a:lnTo>
                      <a:moveTo>
                        <a:pt x="357" y="29"/>
                      </a:moveTo>
                      <a:lnTo>
                        <a:pt x="602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BFBFB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1" name="Freeform 350">
                  <a:extLst>
                    <a:ext uri="{FF2B5EF4-FFF2-40B4-BE49-F238E27FC236}">
                      <a16:creationId xmlns:a16="http://schemas.microsoft.com/office/drawing/2014/main" id="{475BFAF8-DA75-CD46-B51D-37DB24CDA874}"/>
                    </a:ext>
                  </a:extLst>
                </p:cNvPr>
                <p:cNvSpPr/>
                <p:nvPr/>
              </p:nvSpPr>
              <p:spPr>
                <a:xfrm>
                  <a:off x="1778031" y="829346"/>
                  <a:ext cx="59856" cy="58824"/>
                </a:xfrm>
                <a:custGeom>
                  <a:avLst/>
                  <a:gdLst>
                    <a:gd name="connsiteX0" fmla="*/ 379 w 59856"/>
                    <a:gd name="connsiteY0" fmla="*/ 58853 h 58824"/>
                    <a:gd name="connsiteX1" fmla="*/ 60236 w 59856"/>
                    <a:gd name="connsiteY1" fmla="*/ 29 h 58824"/>
                    <a:gd name="connsiteX2" fmla="*/ 379 w 59856"/>
                    <a:gd name="connsiteY2" fmla="*/ 29 h 58824"/>
                    <a:gd name="connsiteX3" fmla="*/ 602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79" y="58853"/>
                      </a:moveTo>
                      <a:lnTo>
                        <a:pt x="60236" y="29"/>
                      </a:lnTo>
                      <a:moveTo>
                        <a:pt x="379" y="29"/>
                      </a:moveTo>
                      <a:lnTo>
                        <a:pt x="602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BFBFB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2" name="Freeform 351">
                  <a:extLst>
                    <a:ext uri="{FF2B5EF4-FFF2-40B4-BE49-F238E27FC236}">
                      <a16:creationId xmlns:a16="http://schemas.microsoft.com/office/drawing/2014/main" id="{57F4635E-10FE-4248-9BC6-5D866F81E5CF}"/>
                    </a:ext>
                  </a:extLst>
                </p:cNvPr>
                <p:cNvSpPr/>
                <p:nvPr/>
              </p:nvSpPr>
              <p:spPr>
                <a:xfrm>
                  <a:off x="1892182" y="829346"/>
                  <a:ext cx="59856" cy="58824"/>
                </a:xfrm>
                <a:custGeom>
                  <a:avLst/>
                  <a:gdLst>
                    <a:gd name="connsiteX0" fmla="*/ 401 w 59856"/>
                    <a:gd name="connsiteY0" fmla="*/ 58853 h 58824"/>
                    <a:gd name="connsiteX1" fmla="*/ 60258 w 59856"/>
                    <a:gd name="connsiteY1" fmla="*/ 29 h 58824"/>
                    <a:gd name="connsiteX2" fmla="*/ 401 w 59856"/>
                    <a:gd name="connsiteY2" fmla="*/ 29 h 58824"/>
                    <a:gd name="connsiteX3" fmla="*/ 602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01" y="58853"/>
                      </a:moveTo>
                      <a:lnTo>
                        <a:pt x="60258" y="29"/>
                      </a:lnTo>
                      <a:moveTo>
                        <a:pt x="401" y="29"/>
                      </a:moveTo>
                      <a:lnTo>
                        <a:pt x="60258" y="58853"/>
                      </a:ln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20981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3" name="Freeform 352">
                  <a:extLst>
                    <a:ext uri="{FF2B5EF4-FFF2-40B4-BE49-F238E27FC236}">
                      <a16:creationId xmlns:a16="http://schemas.microsoft.com/office/drawing/2014/main" id="{0C494941-CE5B-204D-A081-4363423011BC}"/>
                    </a:ext>
                  </a:extLst>
                </p:cNvPr>
                <p:cNvSpPr/>
                <p:nvPr/>
              </p:nvSpPr>
              <p:spPr>
                <a:xfrm>
                  <a:off x="2006333" y="829346"/>
                  <a:ext cx="59856" cy="58824"/>
                </a:xfrm>
                <a:custGeom>
                  <a:avLst/>
                  <a:gdLst>
                    <a:gd name="connsiteX0" fmla="*/ 423 w 59856"/>
                    <a:gd name="connsiteY0" fmla="*/ 58853 h 58824"/>
                    <a:gd name="connsiteX1" fmla="*/ 60279 w 59856"/>
                    <a:gd name="connsiteY1" fmla="*/ 29 h 58824"/>
                    <a:gd name="connsiteX2" fmla="*/ 423 w 59856"/>
                    <a:gd name="connsiteY2" fmla="*/ 29 h 58824"/>
                    <a:gd name="connsiteX3" fmla="*/ 602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23" y="58853"/>
                      </a:moveTo>
                      <a:lnTo>
                        <a:pt x="60279" y="29"/>
                      </a:lnTo>
                      <a:moveTo>
                        <a:pt x="423" y="29"/>
                      </a:moveTo>
                      <a:lnTo>
                        <a:pt x="60279" y="58853"/>
                      </a:ln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20981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4" name="Freeform 353">
                  <a:extLst>
                    <a:ext uri="{FF2B5EF4-FFF2-40B4-BE49-F238E27FC236}">
                      <a16:creationId xmlns:a16="http://schemas.microsoft.com/office/drawing/2014/main" id="{321B8339-F968-D64A-9770-480BC0B97AB1}"/>
                    </a:ext>
                  </a:extLst>
                </p:cNvPr>
                <p:cNvSpPr/>
                <p:nvPr/>
              </p:nvSpPr>
              <p:spPr>
                <a:xfrm>
                  <a:off x="2120484" y="829346"/>
                  <a:ext cx="59856" cy="58824"/>
                </a:xfrm>
                <a:custGeom>
                  <a:avLst/>
                  <a:gdLst>
                    <a:gd name="connsiteX0" fmla="*/ 444 w 59856"/>
                    <a:gd name="connsiteY0" fmla="*/ 58853 h 58824"/>
                    <a:gd name="connsiteX1" fmla="*/ 60301 w 59856"/>
                    <a:gd name="connsiteY1" fmla="*/ 29 h 58824"/>
                    <a:gd name="connsiteX2" fmla="*/ 444 w 59856"/>
                    <a:gd name="connsiteY2" fmla="*/ 29 h 58824"/>
                    <a:gd name="connsiteX3" fmla="*/ 603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44" y="58853"/>
                      </a:moveTo>
                      <a:lnTo>
                        <a:pt x="60301" y="29"/>
                      </a:lnTo>
                      <a:moveTo>
                        <a:pt x="444" y="29"/>
                      </a:moveTo>
                      <a:lnTo>
                        <a:pt x="60301" y="58853"/>
                      </a:ln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20981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5" name="Freeform 354">
                  <a:extLst>
                    <a:ext uri="{FF2B5EF4-FFF2-40B4-BE49-F238E27FC236}">
                      <a16:creationId xmlns:a16="http://schemas.microsoft.com/office/drawing/2014/main" id="{2ACD894A-32A0-8C42-B3A2-6523892B1F13}"/>
                    </a:ext>
                  </a:extLst>
                </p:cNvPr>
                <p:cNvSpPr/>
                <p:nvPr/>
              </p:nvSpPr>
              <p:spPr>
                <a:xfrm>
                  <a:off x="2234635" y="829346"/>
                  <a:ext cx="59856" cy="58824"/>
                </a:xfrm>
                <a:custGeom>
                  <a:avLst/>
                  <a:gdLst>
                    <a:gd name="connsiteX0" fmla="*/ 466 w 59856"/>
                    <a:gd name="connsiteY0" fmla="*/ 58853 h 58824"/>
                    <a:gd name="connsiteX1" fmla="*/ 60323 w 59856"/>
                    <a:gd name="connsiteY1" fmla="*/ 29 h 58824"/>
                    <a:gd name="connsiteX2" fmla="*/ 466 w 59856"/>
                    <a:gd name="connsiteY2" fmla="*/ 29 h 58824"/>
                    <a:gd name="connsiteX3" fmla="*/ 603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66" y="58853"/>
                      </a:moveTo>
                      <a:lnTo>
                        <a:pt x="60323" y="29"/>
                      </a:lnTo>
                      <a:moveTo>
                        <a:pt x="466" y="29"/>
                      </a:moveTo>
                      <a:lnTo>
                        <a:pt x="60323" y="58853"/>
                      </a:ln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20981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6" name="Freeform 355">
                  <a:extLst>
                    <a:ext uri="{FF2B5EF4-FFF2-40B4-BE49-F238E27FC236}">
                      <a16:creationId xmlns:a16="http://schemas.microsoft.com/office/drawing/2014/main" id="{82A1A001-DDAF-6849-96B7-7E1D1EB23C6C}"/>
                    </a:ext>
                  </a:extLst>
                </p:cNvPr>
                <p:cNvSpPr/>
                <p:nvPr/>
              </p:nvSpPr>
              <p:spPr>
                <a:xfrm>
                  <a:off x="2348786" y="829346"/>
                  <a:ext cx="59856" cy="58824"/>
                </a:xfrm>
                <a:custGeom>
                  <a:avLst/>
                  <a:gdLst>
                    <a:gd name="connsiteX0" fmla="*/ 488 w 59856"/>
                    <a:gd name="connsiteY0" fmla="*/ 58853 h 58824"/>
                    <a:gd name="connsiteX1" fmla="*/ 60345 w 59856"/>
                    <a:gd name="connsiteY1" fmla="*/ 29 h 58824"/>
                    <a:gd name="connsiteX2" fmla="*/ 488 w 59856"/>
                    <a:gd name="connsiteY2" fmla="*/ 29 h 58824"/>
                    <a:gd name="connsiteX3" fmla="*/ 603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88" y="58853"/>
                      </a:moveTo>
                      <a:lnTo>
                        <a:pt x="60345" y="29"/>
                      </a:lnTo>
                      <a:moveTo>
                        <a:pt x="488" y="29"/>
                      </a:moveTo>
                      <a:lnTo>
                        <a:pt x="60345" y="58853"/>
                      </a:ln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20981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7" name="Freeform 356">
                  <a:extLst>
                    <a:ext uri="{FF2B5EF4-FFF2-40B4-BE49-F238E27FC236}">
                      <a16:creationId xmlns:a16="http://schemas.microsoft.com/office/drawing/2014/main" id="{B3BDC591-18B1-6746-8BFB-90473E53CFDA}"/>
                    </a:ext>
                  </a:extLst>
                </p:cNvPr>
                <p:cNvSpPr/>
                <p:nvPr/>
              </p:nvSpPr>
              <p:spPr>
                <a:xfrm>
                  <a:off x="2462937" y="829346"/>
                  <a:ext cx="59856" cy="58824"/>
                </a:xfrm>
                <a:custGeom>
                  <a:avLst/>
                  <a:gdLst>
                    <a:gd name="connsiteX0" fmla="*/ 510 w 59856"/>
                    <a:gd name="connsiteY0" fmla="*/ 58853 h 58824"/>
                    <a:gd name="connsiteX1" fmla="*/ 60366 w 59856"/>
                    <a:gd name="connsiteY1" fmla="*/ 29 h 58824"/>
                    <a:gd name="connsiteX2" fmla="*/ 510 w 59856"/>
                    <a:gd name="connsiteY2" fmla="*/ 29 h 58824"/>
                    <a:gd name="connsiteX3" fmla="*/ 603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10" y="58853"/>
                      </a:moveTo>
                      <a:lnTo>
                        <a:pt x="60366" y="29"/>
                      </a:lnTo>
                      <a:moveTo>
                        <a:pt x="510" y="29"/>
                      </a:moveTo>
                      <a:lnTo>
                        <a:pt x="60366" y="58853"/>
                      </a:ln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20981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8" name="Freeform 357">
                  <a:extLst>
                    <a:ext uri="{FF2B5EF4-FFF2-40B4-BE49-F238E27FC236}">
                      <a16:creationId xmlns:a16="http://schemas.microsoft.com/office/drawing/2014/main" id="{F4AB04C6-5623-5846-9587-6F2ED10DCF31}"/>
                    </a:ext>
                  </a:extLst>
                </p:cNvPr>
                <p:cNvSpPr/>
                <p:nvPr/>
              </p:nvSpPr>
              <p:spPr>
                <a:xfrm>
                  <a:off x="2577088" y="829346"/>
                  <a:ext cx="59856" cy="58824"/>
                </a:xfrm>
                <a:custGeom>
                  <a:avLst/>
                  <a:gdLst>
                    <a:gd name="connsiteX0" fmla="*/ 531 w 59856"/>
                    <a:gd name="connsiteY0" fmla="*/ 58853 h 58824"/>
                    <a:gd name="connsiteX1" fmla="*/ 60388 w 59856"/>
                    <a:gd name="connsiteY1" fmla="*/ 29 h 58824"/>
                    <a:gd name="connsiteX2" fmla="*/ 531 w 59856"/>
                    <a:gd name="connsiteY2" fmla="*/ 29 h 58824"/>
                    <a:gd name="connsiteX3" fmla="*/ 603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31" y="58853"/>
                      </a:moveTo>
                      <a:lnTo>
                        <a:pt x="60388" y="29"/>
                      </a:lnTo>
                      <a:moveTo>
                        <a:pt x="531" y="29"/>
                      </a:moveTo>
                      <a:lnTo>
                        <a:pt x="60388" y="58853"/>
                      </a:ln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20981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9" name="Freeform 358">
                  <a:extLst>
                    <a:ext uri="{FF2B5EF4-FFF2-40B4-BE49-F238E27FC236}">
                      <a16:creationId xmlns:a16="http://schemas.microsoft.com/office/drawing/2014/main" id="{1EDFEC94-A59C-BF4B-956F-A5490A044AC9}"/>
                    </a:ext>
                  </a:extLst>
                </p:cNvPr>
                <p:cNvSpPr/>
                <p:nvPr/>
              </p:nvSpPr>
              <p:spPr>
                <a:xfrm>
                  <a:off x="2691239" y="829346"/>
                  <a:ext cx="59856" cy="58824"/>
                </a:xfrm>
                <a:custGeom>
                  <a:avLst/>
                  <a:gdLst>
                    <a:gd name="connsiteX0" fmla="*/ 553 w 59856"/>
                    <a:gd name="connsiteY0" fmla="*/ 58853 h 58824"/>
                    <a:gd name="connsiteX1" fmla="*/ 60410 w 59856"/>
                    <a:gd name="connsiteY1" fmla="*/ 29 h 58824"/>
                    <a:gd name="connsiteX2" fmla="*/ 553 w 59856"/>
                    <a:gd name="connsiteY2" fmla="*/ 29 h 58824"/>
                    <a:gd name="connsiteX3" fmla="*/ 604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53" y="58853"/>
                      </a:moveTo>
                      <a:lnTo>
                        <a:pt x="60410" y="29"/>
                      </a:lnTo>
                      <a:moveTo>
                        <a:pt x="553" y="29"/>
                      </a:moveTo>
                      <a:lnTo>
                        <a:pt x="60410" y="58853"/>
                      </a:ln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20981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0" name="Freeform 359">
                  <a:extLst>
                    <a:ext uri="{FF2B5EF4-FFF2-40B4-BE49-F238E27FC236}">
                      <a16:creationId xmlns:a16="http://schemas.microsoft.com/office/drawing/2014/main" id="{E8751AEF-CA1B-A543-9C38-D0E93F074A40}"/>
                    </a:ext>
                  </a:extLst>
                </p:cNvPr>
                <p:cNvSpPr/>
                <p:nvPr/>
              </p:nvSpPr>
              <p:spPr>
                <a:xfrm>
                  <a:off x="2805390" y="829346"/>
                  <a:ext cx="59856" cy="58824"/>
                </a:xfrm>
                <a:custGeom>
                  <a:avLst/>
                  <a:gdLst>
                    <a:gd name="connsiteX0" fmla="*/ 575 w 59856"/>
                    <a:gd name="connsiteY0" fmla="*/ 58853 h 58824"/>
                    <a:gd name="connsiteX1" fmla="*/ 60432 w 59856"/>
                    <a:gd name="connsiteY1" fmla="*/ 29 h 58824"/>
                    <a:gd name="connsiteX2" fmla="*/ 575 w 59856"/>
                    <a:gd name="connsiteY2" fmla="*/ 29 h 58824"/>
                    <a:gd name="connsiteX3" fmla="*/ 604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75" y="58853"/>
                      </a:moveTo>
                      <a:lnTo>
                        <a:pt x="60432" y="29"/>
                      </a:lnTo>
                      <a:moveTo>
                        <a:pt x="575" y="29"/>
                      </a:moveTo>
                      <a:lnTo>
                        <a:pt x="60432" y="58853"/>
                      </a:ln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20981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1" name="Freeform 360">
                  <a:extLst>
                    <a:ext uri="{FF2B5EF4-FFF2-40B4-BE49-F238E27FC236}">
                      <a16:creationId xmlns:a16="http://schemas.microsoft.com/office/drawing/2014/main" id="{ACD1CB52-D13E-9B47-A5CF-5DDC81AB98F1}"/>
                    </a:ext>
                  </a:extLst>
                </p:cNvPr>
                <p:cNvSpPr/>
                <p:nvPr/>
              </p:nvSpPr>
              <p:spPr>
                <a:xfrm>
                  <a:off x="2919542" y="829346"/>
                  <a:ext cx="59856" cy="58824"/>
                </a:xfrm>
                <a:custGeom>
                  <a:avLst/>
                  <a:gdLst>
                    <a:gd name="connsiteX0" fmla="*/ 597 w 59856"/>
                    <a:gd name="connsiteY0" fmla="*/ 58853 h 58824"/>
                    <a:gd name="connsiteX1" fmla="*/ 60453 w 59856"/>
                    <a:gd name="connsiteY1" fmla="*/ 29 h 58824"/>
                    <a:gd name="connsiteX2" fmla="*/ 597 w 59856"/>
                    <a:gd name="connsiteY2" fmla="*/ 29 h 58824"/>
                    <a:gd name="connsiteX3" fmla="*/ 604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97" y="58853"/>
                      </a:moveTo>
                      <a:lnTo>
                        <a:pt x="60453" y="29"/>
                      </a:lnTo>
                      <a:moveTo>
                        <a:pt x="597" y="29"/>
                      </a:moveTo>
                      <a:lnTo>
                        <a:pt x="60453" y="58853"/>
                      </a:ln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20981" cap="flat">
                  <a:solidFill>
                    <a:srgbClr val="7F7F7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2" name="Freeform 361">
                  <a:extLst>
                    <a:ext uri="{FF2B5EF4-FFF2-40B4-BE49-F238E27FC236}">
                      <a16:creationId xmlns:a16="http://schemas.microsoft.com/office/drawing/2014/main" id="{431BB1A7-2E7D-084B-BECD-E90FA25EFCC0}"/>
                    </a:ext>
                  </a:extLst>
                </p:cNvPr>
                <p:cNvSpPr/>
                <p:nvPr/>
              </p:nvSpPr>
              <p:spPr>
                <a:xfrm>
                  <a:off x="3033693" y="829346"/>
                  <a:ext cx="59856" cy="58824"/>
                </a:xfrm>
                <a:custGeom>
                  <a:avLst/>
                  <a:gdLst>
                    <a:gd name="connsiteX0" fmla="*/ 618 w 59856"/>
                    <a:gd name="connsiteY0" fmla="*/ 58853 h 58824"/>
                    <a:gd name="connsiteX1" fmla="*/ 60475 w 59856"/>
                    <a:gd name="connsiteY1" fmla="*/ 29 h 58824"/>
                    <a:gd name="connsiteX2" fmla="*/ 618 w 59856"/>
                    <a:gd name="connsiteY2" fmla="*/ 29 h 58824"/>
                    <a:gd name="connsiteX3" fmla="*/ 604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18" y="58853"/>
                      </a:moveTo>
                      <a:lnTo>
                        <a:pt x="60475" y="29"/>
                      </a:lnTo>
                      <a:moveTo>
                        <a:pt x="618" y="29"/>
                      </a:moveTo>
                      <a:lnTo>
                        <a:pt x="604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3" name="Freeform 362">
                  <a:extLst>
                    <a:ext uri="{FF2B5EF4-FFF2-40B4-BE49-F238E27FC236}">
                      <a16:creationId xmlns:a16="http://schemas.microsoft.com/office/drawing/2014/main" id="{CA6B802E-324F-FE4A-946D-6019A96CC76C}"/>
                    </a:ext>
                  </a:extLst>
                </p:cNvPr>
                <p:cNvSpPr/>
                <p:nvPr/>
              </p:nvSpPr>
              <p:spPr>
                <a:xfrm>
                  <a:off x="3147844" y="829346"/>
                  <a:ext cx="59856" cy="58824"/>
                </a:xfrm>
                <a:custGeom>
                  <a:avLst/>
                  <a:gdLst>
                    <a:gd name="connsiteX0" fmla="*/ 640 w 59856"/>
                    <a:gd name="connsiteY0" fmla="*/ 58853 h 58824"/>
                    <a:gd name="connsiteX1" fmla="*/ 60497 w 59856"/>
                    <a:gd name="connsiteY1" fmla="*/ 29 h 58824"/>
                    <a:gd name="connsiteX2" fmla="*/ 640 w 59856"/>
                    <a:gd name="connsiteY2" fmla="*/ 29 h 58824"/>
                    <a:gd name="connsiteX3" fmla="*/ 604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40" y="58853"/>
                      </a:moveTo>
                      <a:lnTo>
                        <a:pt x="60497" y="29"/>
                      </a:lnTo>
                      <a:moveTo>
                        <a:pt x="640" y="29"/>
                      </a:moveTo>
                      <a:lnTo>
                        <a:pt x="604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4" name="Freeform 363">
                  <a:extLst>
                    <a:ext uri="{FF2B5EF4-FFF2-40B4-BE49-F238E27FC236}">
                      <a16:creationId xmlns:a16="http://schemas.microsoft.com/office/drawing/2014/main" id="{87EF870E-EF4F-EA42-849F-F4F276CA5A76}"/>
                    </a:ext>
                  </a:extLst>
                </p:cNvPr>
                <p:cNvSpPr/>
                <p:nvPr/>
              </p:nvSpPr>
              <p:spPr>
                <a:xfrm>
                  <a:off x="3261995" y="829346"/>
                  <a:ext cx="59856" cy="58824"/>
                </a:xfrm>
                <a:custGeom>
                  <a:avLst/>
                  <a:gdLst>
                    <a:gd name="connsiteX0" fmla="*/ 662 w 59856"/>
                    <a:gd name="connsiteY0" fmla="*/ 58853 h 58824"/>
                    <a:gd name="connsiteX1" fmla="*/ 60519 w 59856"/>
                    <a:gd name="connsiteY1" fmla="*/ 29 h 58824"/>
                    <a:gd name="connsiteX2" fmla="*/ 662 w 59856"/>
                    <a:gd name="connsiteY2" fmla="*/ 29 h 58824"/>
                    <a:gd name="connsiteX3" fmla="*/ 605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62" y="58853"/>
                      </a:moveTo>
                      <a:lnTo>
                        <a:pt x="60519" y="29"/>
                      </a:lnTo>
                      <a:moveTo>
                        <a:pt x="662" y="29"/>
                      </a:moveTo>
                      <a:lnTo>
                        <a:pt x="605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5" name="Freeform 364">
                  <a:extLst>
                    <a:ext uri="{FF2B5EF4-FFF2-40B4-BE49-F238E27FC236}">
                      <a16:creationId xmlns:a16="http://schemas.microsoft.com/office/drawing/2014/main" id="{91641B62-947F-994A-91D7-69507AE977C9}"/>
                    </a:ext>
                  </a:extLst>
                </p:cNvPr>
                <p:cNvSpPr/>
                <p:nvPr/>
              </p:nvSpPr>
              <p:spPr>
                <a:xfrm>
                  <a:off x="3376146" y="829346"/>
                  <a:ext cx="59856" cy="58824"/>
                </a:xfrm>
                <a:custGeom>
                  <a:avLst/>
                  <a:gdLst>
                    <a:gd name="connsiteX0" fmla="*/ 684 w 59856"/>
                    <a:gd name="connsiteY0" fmla="*/ 58853 h 58824"/>
                    <a:gd name="connsiteX1" fmla="*/ 60540 w 59856"/>
                    <a:gd name="connsiteY1" fmla="*/ 29 h 58824"/>
                    <a:gd name="connsiteX2" fmla="*/ 684 w 59856"/>
                    <a:gd name="connsiteY2" fmla="*/ 29 h 58824"/>
                    <a:gd name="connsiteX3" fmla="*/ 605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84" y="58853"/>
                      </a:moveTo>
                      <a:lnTo>
                        <a:pt x="60540" y="29"/>
                      </a:lnTo>
                      <a:moveTo>
                        <a:pt x="684" y="29"/>
                      </a:moveTo>
                      <a:lnTo>
                        <a:pt x="605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6" name="Freeform 365">
                  <a:extLst>
                    <a:ext uri="{FF2B5EF4-FFF2-40B4-BE49-F238E27FC236}">
                      <a16:creationId xmlns:a16="http://schemas.microsoft.com/office/drawing/2014/main" id="{1364C60F-E1F8-E940-BC34-DFDF842CFDA0}"/>
                    </a:ext>
                  </a:extLst>
                </p:cNvPr>
                <p:cNvSpPr/>
                <p:nvPr/>
              </p:nvSpPr>
              <p:spPr>
                <a:xfrm>
                  <a:off x="3490297" y="829346"/>
                  <a:ext cx="59856" cy="58824"/>
                </a:xfrm>
                <a:custGeom>
                  <a:avLst/>
                  <a:gdLst>
                    <a:gd name="connsiteX0" fmla="*/ 705 w 59856"/>
                    <a:gd name="connsiteY0" fmla="*/ 58853 h 58824"/>
                    <a:gd name="connsiteX1" fmla="*/ 60562 w 59856"/>
                    <a:gd name="connsiteY1" fmla="*/ 29 h 58824"/>
                    <a:gd name="connsiteX2" fmla="*/ 705 w 59856"/>
                    <a:gd name="connsiteY2" fmla="*/ 29 h 58824"/>
                    <a:gd name="connsiteX3" fmla="*/ 605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05" y="58853"/>
                      </a:moveTo>
                      <a:lnTo>
                        <a:pt x="60562" y="29"/>
                      </a:lnTo>
                      <a:moveTo>
                        <a:pt x="705" y="29"/>
                      </a:moveTo>
                      <a:lnTo>
                        <a:pt x="605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7" name="Freeform 366">
                  <a:extLst>
                    <a:ext uri="{FF2B5EF4-FFF2-40B4-BE49-F238E27FC236}">
                      <a16:creationId xmlns:a16="http://schemas.microsoft.com/office/drawing/2014/main" id="{96CBA8EA-C155-0C4D-86D7-2E27928ACC72}"/>
                    </a:ext>
                  </a:extLst>
                </p:cNvPr>
                <p:cNvSpPr/>
                <p:nvPr/>
              </p:nvSpPr>
              <p:spPr>
                <a:xfrm>
                  <a:off x="3604448" y="829346"/>
                  <a:ext cx="59856" cy="58824"/>
                </a:xfrm>
                <a:custGeom>
                  <a:avLst/>
                  <a:gdLst>
                    <a:gd name="connsiteX0" fmla="*/ 727 w 59856"/>
                    <a:gd name="connsiteY0" fmla="*/ 58853 h 58824"/>
                    <a:gd name="connsiteX1" fmla="*/ 60584 w 59856"/>
                    <a:gd name="connsiteY1" fmla="*/ 29 h 58824"/>
                    <a:gd name="connsiteX2" fmla="*/ 727 w 59856"/>
                    <a:gd name="connsiteY2" fmla="*/ 29 h 58824"/>
                    <a:gd name="connsiteX3" fmla="*/ 605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27" y="58853"/>
                      </a:moveTo>
                      <a:lnTo>
                        <a:pt x="60584" y="29"/>
                      </a:lnTo>
                      <a:moveTo>
                        <a:pt x="727" y="29"/>
                      </a:moveTo>
                      <a:lnTo>
                        <a:pt x="605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1" name="Freeform 370">
                  <a:extLst>
                    <a:ext uri="{FF2B5EF4-FFF2-40B4-BE49-F238E27FC236}">
                      <a16:creationId xmlns:a16="http://schemas.microsoft.com/office/drawing/2014/main" id="{F97E78D8-CA74-FB4C-AF22-47B08E61856B}"/>
                    </a:ext>
                  </a:extLst>
                </p:cNvPr>
                <p:cNvSpPr/>
                <p:nvPr/>
              </p:nvSpPr>
              <p:spPr>
                <a:xfrm>
                  <a:off x="3718599" y="829346"/>
                  <a:ext cx="59856" cy="58824"/>
                </a:xfrm>
                <a:custGeom>
                  <a:avLst/>
                  <a:gdLst>
                    <a:gd name="connsiteX0" fmla="*/ 749 w 59856"/>
                    <a:gd name="connsiteY0" fmla="*/ 58853 h 58824"/>
                    <a:gd name="connsiteX1" fmla="*/ 60606 w 59856"/>
                    <a:gd name="connsiteY1" fmla="*/ 29 h 58824"/>
                    <a:gd name="connsiteX2" fmla="*/ 749 w 59856"/>
                    <a:gd name="connsiteY2" fmla="*/ 29 h 58824"/>
                    <a:gd name="connsiteX3" fmla="*/ 606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49" y="58853"/>
                      </a:moveTo>
                      <a:lnTo>
                        <a:pt x="60606" y="29"/>
                      </a:lnTo>
                      <a:moveTo>
                        <a:pt x="749" y="29"/>
                      </a:moveTo>
                      <a:lnTo>
                        <a:pt x="606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EA147536-8C09-2447-994F-556CCC02E785}"/>
                    </a:ext>
                  </a:extLst>
                </p:cNvPr>
                <p:cNvSpPr/>
                <p:nvPr/>
              </p:nvSpPr>
              <p:spPr>
                <a:xfrm>
                  <a:off x="3832750" y="829346"/>
                  <a:ext cx="59856" cy="58824"/>
                </a:xfrm>
                <a:custGeom>
                  <a:avLst/>
                  <a:gdLst>
                    <a:gd name="connsiteX0" fmla="*/ 771 w 59856"/>
                    <a:gd name="connsiteY0" fmla="*/ 58853 h 58824"/>
                    <a:gd name="connsiteX1" fmla="*/ 60627 w 59856"/>
                    <a:gd name="connsiteY1" fmla="*/ 29 h 58824"/>
                    <a:gd name="connsiteX2" fmla="*/ 771 w 59856"/>
                    <a:gd name="connsiteY2" fmla="*/ 29 h 58824"/>
                    <a:gd name="connsiteX3" fmla="*/ 606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71" y="58853"/>
                      </a:moveTo>
                      <a:lnTo>
                        <a:pt x="60627" y="29"/>
                      </a:lnTo>
                      <a:moveTo>
                        <a:pt x="771" y="29"/>
                      </a:moveTo>
                      <a:lnTo>
                        <a:pt x="606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716D2E92-6794-1B42-8798-F3BB6A24C2DF}"/>
                    </a:ext>
                  </a:extLst>
                </p:cNvPr>
                <p:cNvSpPr/>
                <p:nvPr/>
              </p:nvSpPr>
              <p:spPr>
                <a:xfrm>
                  <a:off x="3946901" y="829346"/>
                  <a:ext cx="59856" cy="58824"/>
                </a:xfrm>
                <a:custGeom>
                  <a:avLst/>
                  <a:gdLst>
                    <a:gd name="connsiteX0" fmla="*/ 792 w 59856"/>
                    <a:gd name="connsiteY0" fmla="*/ 58853 h 58824"/>
                    <a:gd name="connsiteX1" fmla="*/ 60649 w 59856"/>
                    <a:gd name="connsiteY1" fmla="*/ 29 h 58824"/>
                    <a:gd name="connsiteX2" fmla="*/ 792 w 59856"/>
                    <a:gd name="connsiteY2" fmla="*/ 29 h 58824"/>
                    <a:gd name="connsiteX3" fmla="*/ 606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92" y="58853"/>
                      </a:moveTo>
                      <a:lnTo>
                        <a:pt x="60649" y="29"/>
                      </a:lnTo>
                      <a:moveTo>
                        <a:pt x="792" y="29"/>
                      </a:moveTo>
                      <a:lnTo>
                        <a:pt x="606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DC594142-FFCD-7049-909D-14DA2422F2AE}"/>
                    </a:ext>
                  </a:extLst>
                </p:cNvPr>
                <p:cNvSpPr/>
                <p:nvPr/>
              </p:nvSpPr>
              <p:spPr>
                <a:xfrm>
                  <a:off x="4061052" y="829346"/>
                  <a:ext cx="59856" cy="58824"/>
                </a:xfrm>
                <a:custGeom>
                  <a:avLst/>
                  <a:gdLst>
                    <a:gd name="connsiteX0" fmla="*/ 814 w 59856"/>
                    <a:gd name="connsiteY0" fmla="*/ 58853 h 58824"/>
                    <a:gd name="connsiteX1" fmla="*/ 60671 w 59856"/>
                    <a:gd name="connsiteY1" fmla="*/ 29 h 58824"/>
                    <a:gd name="connsiteX2" fmla="*/ 814 w 59856"/>
                    <a:gd name="connsiteY2" fmla="*/ 29 h 58824"/>
                    <a:gd name="connsiteX3" fmla="*/ 606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14" y="58853"/>
                      </a:moveTo>
                      <a:lnTo>
                        <a:pt x="60671" y="29"/>
                      </a:lnTo>
                      <a:moveTo>
                        <a:pt x="814" y="29"/>
                      </a:moveTo>
                      <a:lnTo>
                        <a:pt x="606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A7565620-FB93-1542-91FB-B970CFF56EFB}"/>
                    </a:ext>
                  </a:extLst>
                </p:cNvPr>
                <p:cNvSpPr/>
                <p:nvPr/>
              </p:nvSpPr>
              <p:spPr>
                <a:xfrm>
                  <a:off x="4175204" y="829346"/>
                  <a:ext cx="59856" cy="58824"/>
                </a:xfrm>
                <a:custGeom>
                  <a:avLst/>
                  <a:gdLst>
                    <a:gd name="connsiteX0" fmla="*/ 836 w 59856"/>
                    <a:gd name="connsiteY0" fmla="*/ 58853 h 58824"/>
                    <a:gd name="connsiteX1" fmla="*/ 60693 w 59856"/>
                    <a:gd name="connsiteY1" fmla="*/ 29 h 58824"/>
                    <a:gd name="connsiteX2" fmla="*/ 836 w 59856"/>
                    <a:gd name="connsiteY2" fmla="*/ 29 h 58824"/>
                    <a:gd name="connsiteX3" fmla="*/ 6069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36" y="58853"/>
                      </a:moveTo>
                      <a:lnTo>
                        <a:pt x="60693" y="29"/>
                      </a:lnTo>
                      <a:moveTo>
                        <a:pt x="836" y="29"/>
                      </a:moveTo>
                      <a:lnTo>
                        <a:pt x="6069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6" name="Freeform 375">
                  <a:extLst>
                    <a:ext uri="{FF2B5EF4-FFF2-40B4-BE49-F238E27FC236}">
                      <a16:creationId xmlns:a16="http://schemas.microsoft.com/office/drawing/2014/main" id="{6C7B544E-F348-6544-A0F1-BF5971547FB9}"/>
                    </a:ext>
                  </a:extLst>
                </p:cNvPr>
                <p:cNvSpPr/>
                <p:nvPr/>
              </p:nvSpPr>
              <p:spPr>
                <a:xfrm>
                  <a:off x="4289355" y="829346"/>
                  <a:ext cx="59856" cy="58824"/>
                </a:xfrm>
                <a:custGeom>
                  <a:avLst/>
                  <a:gdLst>
                    <a:gd name="connsiteX0" fmla="*/ 858 w 59856"/>
                    <a:gd name="connsiteY0" fmla="*/ 58853 h 58824"/>
                    <a:gd name="connsiteX1" fmla="*/ 60714 w 59856"/>
                    <a:gd name="connsiteY1" fmla="*/ 29 h 58824"/>
                    <a:gd name="connsiteX2" fmla="*/ 858 w 59856"/>
                    <a:gd name="connsiteY2" fmla="*/ 29 h 58824"/>
                    <a:gd name="connsiteX3" fmla="*/ 607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58" y="58853"/>
                      </a:moveTo>
                      <a:lnTo>
                        <a:pt x="60714" y="29"/>
                      </a:lnTo>
                      <a:moveTo>
                        <a:pt x="858" y="29"/>
                      </a:moveTo>
                      <a:lnTo>
                        <a:pt x="607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7" name="Freeform 376">
                  <a:extLst>
                    <a:ext uri="{FF2B5EF4-FFF2-40B4-BE49-F238E27FC236}">
                      <a16:creationId xmlns:a16="http://schemas.microsoft.com/office/drawing/2014/main" id="{91D6724A-5A89-E14F-8AF1-418A87E6DF85}"/>
                    </a:ext>
                  </a:extLst>
                </p:cNvPr>
                <p:cNvSpPr/>
                <p:nvPr/>
              </p:nvSpPr>
              <p:spPr>
                <a:xfrm>
                  <a:off x="4403506" y="829346"/>
                  <a:ext cx="59856" cy="58824"/>
                </a:xfrm>
                <a:custGeom>
                  <a:avLst/>
                  <a:gdLst>
                    <a:gd name="connsiteX0" fmla="*/ 879 w 59856"/>
                    <a:gd name="connsiteY0" fmla="*/ 58853 h 58824"/>
                    <a:gd name="connsiteX1" fmla="*/ 60736 w 59856"/>
                    <a:gd name="connsiteY1" fmla="*/ 29 h 58824"/>
                    <a:gd name="connsiteX2" fmla="*/ 879 w 59856"/>
                    <a:gd name="connsiteY2" fmla="*/ 29 h 58824"/>
                    <a:gd name="connsiteX3" fmla="*/ 607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79" y="58853"/>
                      </a:moveTo>
                      <a:lnTo>
                        <a:pt x="60736" y="29"/>
                      </a:lnTo>
                      <a:moveTo>
                        <a:pt x="879" y="29"/>
                      </a:moveTo>
                      <a:lnTo>
                        <a:pt x="607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8" name="Freeform 377">
                  <a:extLst>
                    <a:ext uri="{FF2B5EF4-FFF2-40B4-BE49-F238E27FC236}">
                      <a16:creationId xmlns:a16="http://schemas.microsoft.com/office/drawing/2014/main" id="{FEFD87DE-56C9-FE40-BD65-34C90C43910E}"/>
                    </a:ext>
                  </a:extLst>
                </p:cNvPr>
                <p:cNvSpPr/>
                <p:nvPr/>
              </p:nvSpPr>
              <p:spPr>
                <a:xfrm>
                  <a:off x="4517657" y="829346"/>
                  <a:ext cx="59856" cy="58824"/>
                </a:xfrm>
                <a:custGeom>
                  <a:avLst/>
                  <a:gdLst>
                    <a:gd name="connsiteX0" fmla="*/ 901 w 59856"/>
                    <a:gd name="connsiteY0" fmla="*/ 58853 h 58824"/>
                    <a:gd name="connsiteX1" fmla="*/ 60758 w 59856"/>
                    <a:gd name="connsiteY1" fmla="*/ 29 h 58824"/>
                    <a:gd name="connsiteX2" fmla="*/ 901 w 59856"/>
                    <a:gd name="connsiteY2" fmla="*/ 29 h 58824"/>
                    <a:gd name="connsiteX3" fmla="*/ 607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01" y="58853"/>
                      </a:moveTo>
                      <a:lnTo>
                        <a:pt x="60758" y="29"/>
                      </a:lnTo>
                      <a:moveTo>
                        <a:pt x="901" y="29"/>
                      </a:moveTo>
                      <a:lnTo>
                        <a:pt x="60758" y="58853"/>
                      </a:lnTo>
                    </a:path>
                  </a:pathLst>
                </a:custGeom>
                <a:solidFill>
                  <a:srgbClr val="37738F"/>
                </a:solidFill>
                <a:ln w="20981" cap="flat">
                  <a:solidFill>
                    <a:srgbClr val="7F7F7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 dirty="0">
                    <a:solidFill>
                      <a:srgbClr val="8DA0CC"/>
                    </a:solidFill>
                  </a:endParaRPr>
                </a:p>
              </p:txBody>
            </p:sp>
            <p:sp>
              <p:nvSpPr>
                <p:cNvPr id="379" name="Freeform 378">
                  <a:extLst>
                    <a:ext uri="{FF2B5EF4-FFF2-40B4-BE49-F238E27FC236}">
                      <a16:creationId xmlns:a16="http://schemas.microsoft.com/office/drawing/2014/main" id="{3266C553-81C6-674B-932D-EC33206ECA94}"/>
                    </a:ext>
                  </a:extLst>
                </p:cNvPr>
                <p:cNvSpPr/>
                <p:nvPr/>
              </p:nvSpPr>
              <p:spPr>
                <a:xfrm>
                  <a:off x="4631808" y="829346"/>
                  <a:ext cx="59856" cy="58824"/>
                </a:xfrm>
                <a:custGeom>
                  <a:avLst/>
                  <a:gdLst>
                    <a:gd name="connsiteX0" fmla="*/ 923 w 59856"/>
                    <a:gd name="connsiteY0" fmla="*/ 58853 h 58824"/>
                    <a:gd name="connsiteX1" fmla="*/ 60779 w 59856"/>
                    <a:gd name="connsiteY1" fmla="*/ 29 h 58824"/>
                    <a:gd name="connsiteX2" fmla="*/ 923 w 59856"/>
                    <a:gd name="connsiteY2" fmla="*/ 29 h 58824"/>
                    <a:gd name="connsiteX3" fmla="*/ 607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23" y="58853"/>
                      </a:moveTo>
                      <a:lnTo>
                        <a:pt x="60779" y="29"/>
                      </a:lnTo>
                      <a:moveTo>
                        <a:pt x="923" y="29"/>
                      </a:moveTo>
                      <a:lnTo>
                        <a:pt x="607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0" name="Freeform 379">
                  <a:extLst>
                    <a:ext uri="{FF2B5EF4-FFF2-40B4-BE49-F238E27FC236}">
                      <a16:creationId xmlns:a16="http://schemas.microsoft.com/office/drawing/2014/main" id="{B8939C1A-3316-174B-B4A5-DFF53DCDD8D0}"/>
                    </a:ext>
                  </a:extLst>
                </p:cNvPr>
                <p:cNvSpPr/>
                <p:nvPr/>
              </p:nvSpPr>
              <p:spPr>
                <a:xfrm>
                  <a:off x="4745959" y="829346"/>
                  <a:ext cx="59856" cy="58824"/>
                </a:xfrm>
                <a:custGeom>
                  <a:avLst/>
                  <a:gdLst>
                    <a:gd name="connsiteX0" fmla="*/ 945 w 59856"/>
                    <a:gd name="connsiteY0" fmla="*/ 58853 h 58824"/>
                    <a:gd name="connsiteX1" fmla="*/ 60801 w 59856"/>
                    <a:gd name="connsiteY1" fmla="*/ 29 h 58824"/>
                    <a:gd name="connsiteX2" fmla="*/ 945 w 59856"/>
                    <a:gd name="connsiteY2" fmla="*/ 29 h 58824"/>
                    <a:gd name="connsiteX3" fmla="*/ 608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45" y="58853"/>
                      </a:moveTo>
                      <a:lnTo>
                        <a:pt x="60801" y="29"/>
                      </a:lnTo>
                      <a:moveTo>
                        <a:pt x="945" y="29"/>
                      </a:moveTo>
                      <a:lnTo>
                        <a:pt x="608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1" name="Freeform 380">
                  <a:extLst>
                    <a:ext uri="{FF2B5EF4-FFF2-40B4-BE49-F238E27FC236}">
                      <a16:creationId xmlns:a16="http://schemas.microsoft.com/office/drawing/2014/main" id="{E187BE7F-562D-BC48-9DE3-547BEF413976}"/>
                    </a:ext>
                  </a:extLst>
                </p:cNvPr>
                <p:cNvSpPr/>
                <p:nvPr/>
              </p:nvSpPr>
              <p:spPr>
                <a:xfrm>
                  <a:off x="4860110" y="829346"/>
                  <a:ext cx="59856" cy="58824"/>
                </a:xfrm>
                <a:custGeom>
                  <a:avLst/>
                  <a:gdLst>
                    <a:gd name="connsiteX0" fmla="*/ 966 w 59856"/>
                    <a:gd name="connsiteY0" fmla="*/ 58853 h 58824"/>
                    <a:gd name="connsiteX1" fmla="*/ 60823 w 59856"/>
                    <a:gd name="connsiteY1" fmla="*/ 29 h 58824"/>
                    <a:gd name="connsiteX2" fmla="*/ 966 w 59856"/>
                    <a:gd name="connsiteY2" fmla="*/ 29 h 58824"/>
                    <a:gd name="connsiteX3" fmla="*/ 608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66" y="58853"/>
                      </a:moveTo>
                      <a:lnTo>
                        <a:pt x="60823" y="29"/>
                      </a:lnTo>
                      <a:moveTo>
                        <a:pt x="966" y="29"/>
                      </a:moveTo>
                      <a:lnTo>
                        <a:pt x="608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DF23AC7F-105C-6944-8C56-96194FDE6A0A}"/>
                    </a:ext>
                  </a:extLst>
                </p:cNvPr>
                <p:cNvSpPr/>
                <p:nvPr/>
              </p:nvSpPr>
              <p:spPr>
                <a:xfrm>
                  <a:off x="4974261" y="829346"/>
                  <a:ext cx="59856" cy="58824"/>
                </a:xfrm>
                <a:custGeom>
                  <a:avLst/>
                  <a:gdLst>
                    <a:gd name="connsiteX0" fmla="*/ 988 w 59856"/>
                    <a:gd name="connsiteY0" fmla="*/ 58853 h 58824"/>
                    <a:gd name="connsiteX1" fmla="*/ 60845 w 59856"/>
                    <a:gd name="connsiteY1" fmla="*/ 29 h 58824"/>
                    <a:gd name="connsiteX2" fmla="*/ 988 w 59856"/>
                    <a:gd name="connsiteY2" fmla="*/ 29 h 58824"/>
                    <a:gd name="connsiteX3" fmla="*/ 608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88" y="58853"/>
                      </a:moveTo>
                      <a:lnTo>
                        <a:pt x="60845" y="29"/>
                      </a:lnTo>
                      <a:moveTo>
                        <a:pt x="988" y="29"/>
                      </a:moveTo>
                      <a:lnTo>
                        <a:pt x="608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:a16="http://schemas.microsoft.com/office/drawing/2014/main" id="{2747044A-CC4A-D34C-985C-4113A608AAA4}"/>
                    </a:ext>
                  </a:extLst>
                </p:cNvPr>
                <p:cNvSpPr/>
                <p:nvPr/>
              </p:nvSpPr>
              <p:spPr>
                <a:xfrm>
                  <a:off x="5088412" y="829346"/>
                  <a:ext cx="59856" cy="58824"/>
                </a:xfrm>
                <a:custGeom>
                  <a:avLst/>
                  <a:gdLst>
                    <a:gd name="connsiteX0" fmla="*/ 1010 w 59856"/>
                    <a:gd name="connsiteY0" fmla="*/ 58853 h 58824"/>
                    <a:gd name="connsiteX1" fmla="*/ 60866 w 59856"/>
                    <a:gd name="connsiteY1" fmla="*/ 29 h 58824"/>
                    <a:gd name="connsiteX2" fmla="*/ 1010 w 59856"/>
                    <a:gd name="connsiteY2" fmla="*/ 29 h 58824"/>
                    <a:gd name="connsiteX3" fmla="*/ 608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10" y="58853"/>
                      </a:moveTo>
                      <a:lnTo>
                        <a:pt x="60866" y="29"/>
                      </a:lnTo>
                      <a:moveTo>
                        <a:pt x="1010" y="29"/>
                      </a:moveTo>
                      <a:lnTo>
                        <a:pt x="608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64DF9D44-9775-9A45-907F-6636E210C9C3}"/>
                    </a:ext>
                  </a:extLst>
                </p:cNvPr>
                <p:cNvSpPr/>
                <p:nvPr/>
              </p:nvSpPr>
              <p:spPr>
                <a:xfrm>
                  <a:off x="5202542" y="829346"/>
                  <a:ext cx="59856" cy="58824"/>
                </a:xfrm>
                <a:custGeom>
                  <a:avLst/>
                  <a:gdLst>
                    <a:gd name="connsiteX0" fmla="*/ 1032 w 59856"/>
                    <a:gd name="connsiteY0" fmla="*/ 58853 h 58824"/>
                    <a:gd name="connsiteX1" fmla="*/ 60888 w 59856"/>
                    <a:gd name="connsiteY1" fmla="*/ 29 h 58824"/>
                    <a:gd name="connsiteX2" fmla="*/ 1032 w 59856"/>
                    <a:gd name="connsiteY2" fmla="*/ 29 h 58824"/>
                    <a:gd name="connsiteX3" fmla="*/ 608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32" y="58853"/>
                      </a:moveTo>
                      <a:lnTo>
                        <a:pt x="60888" y="29"/>
                      </a:lnTo>
                      <a:moveTo>
                        <a:pt x="1032" y="29"/>
                      </a:moveTo>
                      <a:lnTo>
                        <a:pt x="608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5" name="Freeform 384">
                  <a:extLst>
                    <a:ext uri="{FF2B5EF4-FFF2-40B4-BE49-F238E27FC236}">
                      <a16:creationId xmlns:a16="http://schemas.microsoft.com/office/drawing/2014/main" id="{3E22A089-6C49-DE4E-9A97-9262F3B367D4}"/>
                    </a:ext>
                  </a:extLst>
                </p:cNvPr>
                <p:cNvSpPr/>
                <p:nvPr/>
              </p:nvSpPr>
              <p:spPr>
                <a:xfrm>
                  <a:off x="5316725" y="829346"/>
                  <a:ext cx="59856" cy="58824"/>
                </a:xfrm>
                <a:custGeom>
                  <a:avLst/>
                  <a:gdLst>
                    <a:gd name="connsiteX0" fmla="*/ 1053 w 59856"/>
                    <a:gd name="connsiteY0" fmla="*/ 58853 h 58824"/>
                    <a:gd name="connsiteX1" fmla="*/ 60910 w 59856"/>
                    <a:gd name="connsiteY1" fmla="*/ 29 h 58824"/>
                    <a:gd name="connsiteX2" fmla="*/ 1053 w 59856"/>
                    <a:gd name="connsiteY2" fmla="*/ 29 h 58824"/>
                    <a:gd name="connsiteX3" fmla="*/ 609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53" y="58853"/>
                      </a:moveTo>
                      <a:lnTo>
                        <a:pt x="60910" y="29"/>
                      </a:lnTo>
                      <a:moveTo>
                        <a:pt x="1053" y="29"/>
                      </a:moveTo>
                      <a:lnTo>
                        <a:pt x="609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6" name="Freeform 385">
                  <a:extLst>
                    <a:ext uri="{FF2B5EF4-FFF2-40B4-BE49-F238E27FC236}">
                      <a16:creationId xmlns:a16="http://schemas.microsoft.com/office/drawing/2014/main" id="{4EA8ADE5-0148-FC49-91BE-D2D1E7975582}"/>
                    </a:ext>
                  </a:extLst>
                </p:cNvPr>
                <p:cNvSpPr/>
                <p:nvPr/>
              </p:nvSpPr>
              <p:spPr>
                <a:xfrm>
                  <a:off x="5430855" y="829346"/>
                  <a:ext cx="59856" cy="58824"/>
                </a:xfrm>
                <a:custGeom>
                  <a:avLst/>
                  <a:gdLst>
                    <a:gd name="connsiteX0" fmla="*/ 1075 w 59856"/>
                    <a:gd name="connsiteY0" fmla="*/ 58853 h 58824"/>
                    <a:gd name="connsiteX1" fmla="*/ 60932 w 59856"/>
                    <a:gd name="connsiteY1" fmla="*/ 29 h 58824"/>
                    <a:gd name="connsiteX2" fmla="*/ 1075 w 59856"/>
                    <a:gd name="connsiteY2" fmla="*/ 29 h 58824"/>
                    <a:gd name="connsiteX3" fmla="*/ 609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75" y="58853"/>
                      </a:moveTo>
                      <a:lnTo>
                        <a:pt x="60932" y="29"/>
                      </a:lnTo>
                      <a:moveTo>
                        <a:pt x="1075" y="29"/>
                      </a:moveTo>
                      <a:lnTo>
                        <a:pt x="609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7" name="Freeform 386">
                  <a:extLst>
                    <a:ext uri="{FF2B5EF4-FFF2-40B4-BE49-F238E27FC236}">
                      <a16:creationId xmlns:a16="http://schemas.microsoft.com/office/drawing/2014/main" id="{884DEEA6-6AD5-F44F-9F0B-10FD2CB9DA5A}"/>
                    </a:ext>
                  </a:extLst>
                </p:cNvPr>
                <p:cNvSpPr/>
                <p:nvPr/>
              </p:nvSpPr>
              <p:spPr>
                <a:xfrm>
                  <a:off x="5545038" y="829346"/>
                  <a:ext cx="59856" cy="58824"/>
                </a:xfrm>
                <a:custGeom>
                  <a:avLst/>
                  <a:gdLst>
                    <a:gd name="connsiteX0" fmla="*/ 1097 w 59856"/>
                    <a:gd name="connsiteY0" fmla="*/ 58853 h 58824"/>
                    <a:gd name="connsiteX1" fmla="*/ 60953 w 59856"/>
                    <a:gd name="connsiteY1" fmla="*/ 29 h 58824"/>
                    <a:gd name="connsiteX2" fmla="*/ 1097 w 59856"/>
                    <a:gd name="connsiteY2" fmla="*/ 29 h 58824"/>
                    <a:gd name="connsiteX3" fmla="*/ 609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97" y="58853"/>
                      </a:moveTo>
                      <a:lnTo>
                        <a:pt x="60953" y="29"/>
                      </a:lnTo>
                      <a:moveTo>
                        <a:pt x="1097" y="29"/>
                      </a:moveTo>
                      <a:lnTo>
                        <a:pt x="609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8" name="Freeform 387">
                  <a:extLst>
                    <a:ext uri="{FF2B5EF4-FFF2-40B4-BE49-F238E27FC236}">
                      <a16:creationId xmlns:a16="http://schemas.microsoft.com/office/drawing/2014/main" id="{29652094-7CEF-ED49-B9DE-0910800D2731}"/>
                    </a:ext>
                  </a:extLst>
                </p:cNvPr>
                <p:cNvSpPr/>
                <p:nvPr/>
              </p:nvSpPr>
              <p:spPr>
                <a:xfrm>
                  <a:off x="5659168" y="829346"/>
                  <a:ext cx="59856" cy="58824"/>
                </a:xfrm>
                <a:custGeom>
                  <a:avLst/>
                  <a:gdLst>
                    <a:gd name="connsiteX0" fmla="*/ 1119 w 59856"/>
                    <a:gd name="connsiteY0" fmla="*/ 58853 h 58824"/>
                    <a:gd name="connsiteX1" fmla="*/ 60975 w 59856"/>
                    <a:gd name="connsiteY1" fmla="*/ 29 h 58824"/>
                    <a:gd name="connsiteX2" fmla="*/ 1119 w 59856"/>
                    <a:gd name="connsiteY2" fmla="*/ 29 h 58824"/>
                    <a:gd name="connsiteX3" fmla="*/ 609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19" y="58853"/>
                      </a:moveTo>
                      <a:lnTo>
                        <a:pt x="60975" y="29"/>
                      </a:lnTo>
                      <a:moveTo>
                        <a:pt x="1119" y="29"/>
                      </a:moveTo>
                      <a:lnTo>
                        <a:pt x="609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:a16="http://schemas.microsoft.com/office/drawing/2014/main" id="{60785EFF-1D70-A749-8E65-022953F4A9F2}"/>
                    </a:ext>
                  </a:extLst>
                </p:cNvPr>
                <p:cNvSpPr/>
                <p:nvPr/>
              </p:nvSpPr>
              <p:spPr>
                <a:xfrm>
                  <a:off x="5773298" y="829346"/>
                  <a:ext cx="59856" cy="58824"/>
                </a:xfrm>
                <a:custGeom>
                  <a:avLst/>
                  <a:gdLst>
                    <a:gd name="connsiteX0" fmla="*/ 1140 w 59856"/>
                    <a:gd name="connsiteY0" fmla="*/ 58853 h 58824"/>
                    <a:gd name="connsiteX1" fmla="*/ 60997 w 59856"/>
                    <a:gd name="connsiteY1" fmla="*/ 29 h 58824"/>
                    <a:gd name="connsiteX2" fmla="*/ 1140 w 59856"/>
                    <a:gd name="connsiteY2" fmla="*/ 29 h 58824"/>
                    <a:gd name="connsiteX3" fmla="*/ 609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40" y="58853"/>
                      </a:moveTo>
                      <a:lnTo>
                        <a:pt x="60997" y="29"/>
                      </a:lnTo>
                      <a:moveTo>
                        <a:pt x="1140" y="29"/>
                      </a:moveTo>
                      <a:lnTo>
                        <a:pt x="60997" y="58853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0" name="Freeform 389">
                  <a:extLst>
                    <a:ext uri="{FF2B5EF4-FFF2-40B4-BE49-F238E27FC236}">
                      <a16:creationId xmlns:a16="http://schemas.microsoft.com/office/drawing/2014/main" id="{A5868C4B-1D10-6C42-8AE0-1AB197F0DDEB}"/>
                    </a:ext>
                  </a:extLst>
                </p:cNvPr>
                <p:cNvSpPr/>
                <p:nvPr/>
              </p:nvSpPr>
              <p:spPr>
                <a:xfrm>
                  <a:off x="5887480" y="829346"/>
                  <a:ext cx="59856" cy="58824"/>
                </a:xfrm>
                <a:custGeom>
                  <a:avLst/>
                  <a:gdLst>
                    <a:gd name="connsiteX0" fmla="*/ 1162 w 59856"/>
                    <a:gd name="connsiteY0" fmla="*/ 58853 h 58824"/>
                    <a:gd name="connsiteX1" fmla="*/ 61019 w 59856"/>
                    <a:gd name="connsiteY1" fmla="*/ 29 h 58824"/>
                    <a:gd name="connsiteX2" fmla="*/ 1162 w 59856"/>
                    <a:gd name="connsiteY2" fmla="*/ 29 h 58824"/>
                    <a:gd name="connsiteX3" fmla="*/ 610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62" y="58853"/>
                      </a:moveTo>
                      <a:lnTo>
                        <a:pt x="61019" y="29"/>
                      </a:lnTo>
                      <a:moveTo>
                        <a:pt x="1162" y="29"/>
                      </a:moveTo>
                      <a:lnTo>
                        <a:pt x="610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1" name="Freeform 390">
                  <a:extLst>
                    <a:ext uri="{FF2B5EF4-FFF2-40B4-BE49-F238E27FC236}">
                      <a16:creationId xmlns:a16="http://schemas.microsoft.com/office/drawing/2014/main" id="{EE49A60E-FF67-0749-95E5-3EE3F6BA2B40}"/>
                    </a:ext>
                  </a:extLst>
                </p:cNvPr>
                <p:cNvSpPr/>
                <p:nvPr/>
              </p:nvSpPr>
              <p:spPr>
                <a:xfrm>
                  <a:off x="6001611" y="829346"/>
                  <a:ext cx="59856" cy="58824"/>
                </a:xfrm>
                <a:custGeom>
                  <a:avLst/>
                  <a:gdLst>
                    <a:gd name="connsiteX0" fmla="*/ 1184 w 59856"/>
                    <a:gd name="connsiteY0" fmla="*/ 58853 h 58824"/>
                    <a:gd name="connsiteX1" fmla="*/ 61040 w 59856"/>
                    <a:gd name="connsiteY1" fmla="*/ 29 h 58824"/>
                    <a:gd name="connsiteX2" fmla="*/ 1184 w 59856"/>
                    <a:gd name="connsiteY2" fmla="*/ 29 h 58824"/>
                    <a:gd name="connsiteX3" fmla="*/ 610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84" y="58853"/>
                      </a:moveTo>
                      <a:lnTo>
                        <a:pt x="61040" y="29"/>
                      </a:lnTo>
                      <a:moveTo>
                        <a:pt x="1184" y="29"/>
                      </a:moveTo>
                      <a:lnTo>
                        <a:pt x="61040" y="58853"/>
                      </a:lnTo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20981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2" name="Freeform 391">
                  <a:extLst>
                    <a:ext uri="{FF2B5EF4-FFF2-40B4-BE49-F238E27FC236}">
                      <a16:creationId xmlns:a16="http://schemas.microsoft.com/office/drawing/2014/main" id="{43CFD7DA-B0F1-F842-9080-10EFAC04A532}"/>
                    </a:ext>
                  </a:extLst>
                </p:cNvPr>
                <p:cNvSpPr/>
                <p:nvPr/>
              </p:nvSpPr>
              <p:spPr>
                <a:xfrm>
                  <a:off x="6115793" y="829346"/>
                  <a:ext cx="59856" cy="58824"/>
                </a:xfrm>
                <a:custGeom>
                  <a:avLst/>
                  <a:gdLst>
                    <a:gd name="connsiteX0" fmla="*/ 1206 w 59856"/>
                    <a:gd name="connsiteY0" fmla="*/ 58853 h 58824"/>
                    <a:gd name="connsiteX1" fmla="*/ 61062 w 59856"/>
                    <a:gd name="connsiteY1" fmla="*/ 29 h 58824"/>
                    <a:gd name="connsiteX2" fmla="*/ 1206 w 59856"/>
                    <a:gd name="connsiteY2" fmla="*/ 29 h 58824"/>
                    <a:gd name="connsiteX3" fmla="*/ 61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06" y="58853"/>
                      </a:moveTo>
                      <a:lnTo>
                        <a:pt x="61062" y="29"/>
                      </a:lnTo>
                      <a:moveTo>
                        <a:pt x="1206" y="29"/>
                      </a:moveTo>
                      <a:lnTo>
                        <a:pt x="61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3" name="Freeform 392">
                  <a:extLst>
                    <a:ext uri="{FF2B5EF4-FFF2-40B4-BE49-F238E27FC236}">
                      <a16:creationId xmlns:a16="http://schemas.microsoft.com/office/drawing/2014/main" id="{1F3A5241-BC7B-834E-B91C-B4455697BF5C}"/>
                    </a:ext>
                  </a:extLst>
                </p:cNvPr>
                <p:cNvSpPr/>
                <p:nvPr/>
              </p:nvSpPr>
              <p:spPr>
                <a:xfrm>
                  <a:off x="6229923" y="829346"/>
                  <a:ext cx="59856" cy="58824"/>
                </a:xfrm>
                <a:custGeom>
                  <a:avLst/>
                  <a:gdLst>
                    <a:gd name="connsiteX0" fmla="*/ 1227 w 59856"/>
                    <a:gd name="connsiteY0" fmla="*/ 58853 h 58824"/>
                    <a:gd name="connsiteX1" fmla="*/ 61084 w 59856"/>
                    <a:gd name="connsiteY1" fmla="*/ 29 h 58824"/>
                    <a:gd name="connsiteX2" fmla="*/ 1227 w 59856"/>
                    <a:gd name="connsiteY2" fmla="*/ 29 h 58824"/>
                    <a:gd name="connsiteX3" fmla="*/ 61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27" y="58853"/>
                      </a:moveTo>
                      <a:lnTo>
                        <a:pt x="61084" y="29"/>
                      </a:lnTo>
                      <a:moveTo>
                        <a:pt x="1227" y="29"/>
                      </a:moveTo>
                      <a:lnTo>
                        <a:pt x="61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4" name="Freeform 393">
                  <a:extLst>
                    <a:ext uri="{FF2B5EF4-FFF2-40B4-BE49-F238E27FC236}">
                      <a16:creationId xmlns:a16="http://schemas.microsoft.com/office/drawing/2014/main" id="{63F7A550-1FEB-BC4C-93A7-CCAC9B1D040C}"/>
                    </a:ext>
                  </a:extLst>
                </p:cNvPr>
                <p:cNvSpPr/>
                <p:nvPr/>
              </p:nvSpPr>
              <p:spPr>
                <a:xfrm>
                  <a:off x="6344053" y="829346"/>
                  <a:ext cx="59856" cy="58824"/>
                </a:xfrm>
                <a:custGeom>
                  <a:avLst/>
                  <a:gdLst>
                    <a:gd name="connsiteX0" fmla="*/ 1249 w 59856"/>
                    <a:gd name="connsiteY0" fmla="*/ 58853 h 58824"/>
                    <a:gd name="connsiteX1" fmla="*/ 61106 w 59856"/>
                    <a:gd name="connsiteY1" fmla="*/ 29 h 58824"/>
                    <a:gd name="connsiteX2" fmla="*/ 1249 w 59856"/>
                    <a:gd name="connsiteY2" fmla="*/ 29 h 58824"/>
                    <a:gd name="connsiteX3" fmla="*/ 611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49" y="58853"/>
                      </a:moveTo>
                      <a:lnTo>
                        <a:pt x="61106" y="29"/>
                      </a:lnTo>
                      <a:moveTo>
                        <a:pt x="1249" y="29"/>
                      </a:moveTo>
                      <a:lnTo>
                        <a:pt x="611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5" name="Freeform 394">
                  <a:extLst>
                    <a:ext uri="{FF2B5EF4-FFF2-40B4-BE49-F238E27FC236}">
                      <a16:creationId xmlns:a16="http://schemas.microsoft.com/office/drawing/2014/main" id="{C47E9CD5-8A4E-D849-8150-BC893B00ABCB}"/>
                    </a:ext>
                  </a:extLst>
                </p:cNvPr>
                <p:cNvSpPr/>
                <p:nvPr/>
              </p:nvSpPr>
              <p:spPr>
                <a:xfrm>
                  <a:off x="6458236" y="829346"/>
                  <a:ext cx="59856" cy="58824"/>
                </a:xfrm>
                <a:custGeom>
                  <a:avLst/>
                  <a:gdLst>
                    <a:gd name="connsiteX0" fmla="*/ 1271 w 59856"/>
                    <a:gd name="connsiteY0" fmla="*/ 58853 h 58824"/>
                    <a:gd name="connsiteX1" fmla="*/ 61127 w 59856"/>
                    <a:gd name="connsiteY1" fmla="*/ 29 h 58824"/>
                    <a:gd name="connsiteX2" fmla="*/ 1271 w 59856"/>
                    <a:gd name="connsiteY2" fmla="*/ 29 h 58824"/>
                    <a:gd name="connsiteX3" fmla="*/ 61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71" y="58853"/>
                      </a:moveTo>
                      <a:lnTo>
                        <a:pt x="61127" y="29"/>
                      </a:lnTo>
                      <a:moveTo>
                        <a:pt x="1271" y="29"/>
                      </a:moveTo>
                      <a:lnTo>
                        <a:pt x="61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6" name="Freeform 395">
                  <a:extLst>
                    <a:ext uri="{FF2B5EF4-FFF2-40B4-BE49-F238E27FC236}">
                      <a16:creationId xmlns:a16="http://schemas.microsoft.com/office/drawing/2014/main" id="{F8260629-2622-F445-96FC-9701D7CC6E3E}"/>
                    </a:ext>
                  </a:extLst>
                </p:cNvPr>
                <p:cNvSpPr/>
                <p:nvPr/>
              </p:nvSpPr>
              <p:spPr>
                <a:xfrm>
                  <a:off x="837675" y="970941"/>
                  <a:ext cx="5707554" cy="5159"/>
                </a:xfrm>
                <a:custGeom>
                  <a:avLst/>
                  <a:gdLst>
                    <a:gd name="connsiteX0" fmla="*/ 0 w 5707554"/>
                    <a:gd name="connsiteY0" fmla="*/ 0 h 5159"/>
                    <a:gd name="connsiteX1" fmla="*/ 5707555 w 5707554"/>
                    <a:gd name="connsiteY1" fmla="*/ 0 h 5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07554" h="5159">
                      <a:moveTo>
                        <a:pt x="0" y="0"/>
                      </a:moveTo>
                      <a:lnTo>
                        <a:pt x="5707555" y="0"/>
                      </a:lnTo>
                    </a:path>
                  </a:pathLst>
                </a:custGeom>
                <a:noFill/>
                <a:ln w="3175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7" name="Freeform 396">
                  <a:extLst>
                    <a:ext uri="{FF2B5EF4-FFF2-40B4-BE49-F238E27FC236}">
                      <a16:creationId xmlns:a16="http://schemas.microsoft.com/office/drawing/2014/main" id="{88529046-054B-0E4E-96F2-A803DB591179}"/>
                    </a:ext>
                  </a:extLst>
                </p:cNvPr>
                <p:cNvSpPr/>
                <p:nvPr/>
              </p:nvSpPr>
              <p:spPr>
                <a:xfrm>
                  <a:off x="837675" y="746575"/>
                  <a:ext cx="5707554" cy="5159"/>
                </a:xfrm>
                <a:custGeom>
                  <a:avLst/>
                  <a:gdLst>
                    <a:gd name="connsiteX0" fmla="*/ 0 w 5707554"/>
                    <a:gd name="connsiteY0" fmla="*/ 0 h 5159"/>
                    <a:gd name="connsiteX1" fmla="*/ 5707555 w 5707554"/>
                    <a:gd name="connsiteY1" fmla="*/ 0 h 5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07554" h="5159">
                      <a:moveTo>
                        <a:pt x="0" y="0"/>
                      </a:moveTo>
                      <a:lnTo>
                        <a:pt x="5707555" y="0"/>
                      </a:lnTo>
                    </a:path>
                  </a:pathLst>
                </a:custGeom>
                <a:noFill/>
                <a:ln w="3175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pic>
              <p:nvPicPr>
                <p:cNvPr id="398" name="Graphic 397">
                  <a:extLst>
                    <a:ext uri="{FF2B5EF4-FFF2-40B4-BE49-F238E27FC236}">
                      <a16:creationId xmlns:a16="http://schemas.microsoft.com/office/drawing/2014/main" id="{F3359590-ED89-EB4F-88DC-7C2CAC2283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 rot="5186961">
                  <a:off x="1582034" y="684963"/>
                  <a:ext cx="118870" cy="352473"/>
                </a:xfrm>
                <a:prstGeom prst="rect">
                  <a:avLst/>
                </a:prstGeom>
              </p:spPr>
            </p:pic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05F49B25-C4E9-2047-9798-4CE1104F8C61}"/>
                    </a:ext>
                  </a:extLst>
                </p:cNvPr>
                <p:cNvSpPr txBox="1"/>
                <p:nvPr/>
              </p:nvSpPr>
              <p:spPr>
                <a:xfrm>
                  <a:off x="6021077" y="531262"/>
                  <a:ext cx="62388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000" dirty="0">
                      <a:solidFill>
                        <a:srgbClr val="A9A9A9"/>
                      </a:solidFill>
                      <a:latin typeface="Helvetica" pitchFamily="2" charset="0"/>
                    </a:rPr>
                    <a:t>1D loop</a:t>
                  </a:r>
                </a:p>
              </p:txBody>
            </p:sp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4FA66AC6-A1C2-094E-8789-AC62CBD5E2A9}"/>
                  </a:ext>
                </a:extLst>
              </p:cNvPr>
              <p:cNvGrpSpPr/>
              <p:nvPr/>
            </p:nvGrpSpPr>
            <p:grpSpPr>
              <a:xfrm>
                <a:off x="636309" y="767917"/>
                <a:ext cx="6194904" cy="1637"/>
                <a:chOff x="636309" y="859357"/>
                <a:chExt cx="6194904" cy="1637"/>
              </a:xfrm>
            </p:grpSpPr>
            <p:grpSp>
              <p:nvGrpSpPr>
                <p:cNvPr id="331" name="Group 330">
                  <a:extLst>
                    <a:ext uri="{FF2B5EF4-FFF2-40B4-BE49-F238E27FC236}">
                      <a16:creationId xmlns:a16="http://schemas.microsoft.com/office/drawing/2014/main" id="{B703FCE5-F9BF-DD4A-A230-8D65EBB9706B}"/>
                    </a:ext>
                  </a:extLst>
                </p:cNvPr>
                <p:cNvGrpSpPr/>
                <p:nvPr/>
              </p:nvGrpSpPr>
              <p:grpSpPr>
                <a:xfrm>
                  <a:off x="636309" y="859357"/>
                  <a:ext cx="2281809" cy="0"/>
                  <a:chOff x="636309" y="862532"/>
                  <a:chExt cx="2281809" cy="0"/>
                </a:xfrm>
              </p:grpSpPr>
              <p:cxnSp>
                <p:nvCxnSpPr>
                  <p:cNvPr id="336" name="Straight Arrow Connector 335">
                    <a:extLst>
                      <a:ext uri="{FF2B5EF4-FFF2-40B4-BE49-F238E27FC236}">
                        <a16:creationId xmlns:a16="http://schemas.microsoft.com/office/drawing/2014/main" id="{F5070582-029F-514B-AB2C-AB8FE8DC61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39740" y="862532"/>
                    <a:ext cx="1078378" cy="0"/>
                  </a:xfrm>
                  <a:prstGeom prst="straightConnector1">
                    <a:avLst/>
                  </a:prstGeom>
                  <a:ln w="25400">
                    <a:solidFill>
                      <a:srgbClr val="4D4D4D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Straight Arrow Connector 336">
                    <a:extLst>
                      <a:ext uri="{FF2B5EF4-FFF2-40B4-BE49-F238E27FC236}">
                        <a16:creationId xmlns:a16="http://schemas.microsoft.com/office/drawing/2014/main" id="{FE07E824-F320-0E41-8259-CDE483E0E9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9650" y="862532"/>
                    <a:ext cx="427865" cy="0"/>
                  </a:xfrm>
                  <a:prstGeom prst="straightConnector1">
                    <a:avLst/>
                  </a:prstGeom>
                  <a:ln w="25400">
                    <a:solidFill>
                      <a:srgbClr val="4D4D4D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Straight Arrow Connector 337">
                    <a:extLst>
                      <a:ext uri="{FF2B5EF4-FFF2-40B4-BE49-F238E27FC236}">
                        <a16:creationId xmlns:a16="http://schemas.microsoft.com/office/drawing/2014/main" id="{95FD4A9E-5326-8344-B3F4-79BF2FE46A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6309" y="862532"/>
                    <a:ext cx="361190" cy="0"/>
                  </a:xfrm>
                  <a:prstGeom prst="straightConnector1">
                    <a:avLst/>
                  </a:prstGeom>
                  <a:ln w="25400">
                    <a:solidFill>
                      <a:srgbClr val="4D4D4D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3" name="Group 332">
                  <a:extLst>
                    <a:ext uri="{FF2B5EF4-FFF2-40B4-BE49-F238E27FC236}">
                      <a16:creationId xmlns:a16="http://schemas.microsoft.com/office/drawing/2014/main" id="{EA82D8CA-EA95-0840-83C6-8A139DA6737D}"/>
                    </a:ext>
                  </a:extLst>
                </p:cNvPr>
                <p:cNvGrpSpPr/>
                <p:nvPr/>
              </p:nvGrpSpPr>
              <p:grpSpPr>
                <a:xfrm>
                  <a:off x="6087157" y="860994"/>
                  <a:ext cx="744056" cy="0"/>
                  <a:chOff x="725209" y="862532"/>
                  <a:chExt cx="744056" cy="0"/>
                </a:xfrm>
              </p:grpSpPr>
              <p:cxnSp>
                <p:nvCxnSpPr>
                  <p:cNvPr id="334" name="Straight Arrow Connector 333">
                    <a:extLst>
                      <a:ext uri="{FF2B5EF4-FFF2-40B4-BE49-F238E27FC236}">
                        <a16:creationId xmlns:a16="http://schemas.microsoft.com/office/drawing/2014/main" id="{6A8D4A56-3F02-554D-85DC-1609D210C9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08075" y="862532"/>
                    <a:ext cx="361190" cy="0"/>
                  </a:xfrm>
                  <a:prstGeom prst="straightConnector1">
                    <a:avLst/>
                  </a:prstGeom>
                  <a:ln w="25400">
                    <a:solidFill>
                      <a:srgbClr val="4D4D4D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Straight Arrow Connector 334">
                    <a:extLst>
                      <a:ext uri="{FF2B5EF4-FFF2-40B4-BE49-F238E27FC236}">
                        <a16:creationId xmlns:a16="http://schemas.microsoft.com/office/drawing/2014/main" id="{274C22ED-82F0-0842-AECD-4E60B3DC4C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5209" y="862532"/>
                    <a:ext cx="361190" cy="0"/>
                  </a:xfrm>
                  <a:prstGeom prst="straightConnector1">
                    <a:avLst/>
                  </a:prstGeom>
                  <a:ln w="25400">
                    <a:solidFill>
                      <a:srgbClr val="4D4D4D"/>
                    </a:solidFill>
                    <a:prstDash val="solid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pic>
          <p:nvPicPr>
            <p:cNvPr id="402" name="Picture 401">
              <a:extLst>
                <a:ext uri="{FF2B5EF4-FFF2-40B4-BE49-F238E27FC236}">
                  <a16:creationId xmlns:a16="http://schemas.microsoft.com/office/drawing/2014/main" id="{74977BA2-7451-D74D-A7EC-312DC431C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730509" y="1859948"/>
              <a:ext cx="79900" cy="524676"/>
            </a:xfrm>
            <a:prstGeom prst="rect">
              <a:avLst/>
            </a:prstGeom>
          </p:spPr>
        </p:pic>
        <p:sp>
          <p:nvSpPr>
            <p:cNvPr id="403" name="Freeform 402">
              <a:extLst>
                <a:ext uri="{FF2B5EF4-FFF2-40B4-BE49-F238E27FC236}">
                  <a16:creationId xmlns:a16="http://schemas.microsoft.com/office/drawing/2014/main" id="{9FD39F29-76D6-9B47-B25D-C6FF3FAE390B}"/>
                </a:ext>
              </a:extLst>
            </p:cNvPr>
            <p:cNvSpPr/>
            <p:nvPr/>
          </p:nvSpPr>
          <p:spPr>
            <a:xfrm>
              <a:off x="518392" y="2089744"/>
              <a:ext cx="66226" cy="65084"/>
            </a:xfrm>
            <a:custGeom>
              <a:avLst/>
              <a:gdLst>
                <a:gd name="connsiteX0" fmla="*/ 684 w 59856"/>
                <a:gd name="connsiteY0" fmla="*/ 58853 h 58824"/>
                <a:gd name="connsiteX1" fmla="*/ 60540 w 59856"/>
                <a:gd name="connsiteY1" fmla="*/ 29 h 58824"/>
                <a:gd name="connsiteX2" fmla="*/ 684 w 59856"/>
                <a:gd name="connsiteY2" fmla="*/ 29 h 58824"/>
                <a:gd name="connsiteX3" fmla="*/ 60540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684" y="58853"/>
                  </a:moveTo>
                  <a:lnTo>
                    <a:pt x="60540" y="29"/>
                  </a:lnTo>
                  <a:moveTo>
                    <a:pt x="684" y="29"/>
                  </a:moveTo>
                  <a:lnTo>
                    <a:pt x="60540" y="58853"/>
                  </a:lnTo>
                </a:path>
              </a:pathLst>
            </a:custGeom>
            <a:solidFill>
              <a:srgbClr val="A9A9A9"/>
            </a:solidFill>
            <a:ln w="20981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28F8462C-94D6-C54F-A310-DBEE56528478}"/>
                </a:ext>
              </a:extLst>
            </p:cNvPr>
            <p:cNvSpPr txBox="1"/>
            <p:nvPr/>
          </p:nvSpPr>
          <p:spPr>
            <a:xfrm>
              <a:off x="4261229" y="1789886"/>
              <a:ext cx="1887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Helvetica" pitchFamily="2" charset="0"/>
                </a:rPr>
                <a:t>Synaptic weight matrices, </a:t>
              </a:r>
              <a:r>
                <a:rPr lang="en-GB" sz="1000" dirty="0" err="1">
                  <a:solidFill>
                    <a:srgbClr val="FD8D62"/>
                  </a:solidFill>
                  <a:latin typeface="Helvetica" pitchFamily="2" charset="0"/>
                </a:rPr>
                <a:t>W</a:t>
              </a:r>
              <a:r>
                <a:rPr lang="en-GB" sz="1000" baseline="-25000" dirty="0" err="1">
                  <a:solidFill>
                    <a:srgbClr val="FD8D62"/>
                  </a:solidFill>
                  <a:latin typeface="Helvetica" pitchFamily="2" charset="0"/>
                </a:rPr>
                <a:t>ij</a:t>
              </a:r>
              <a:r>
                <a:rPr lang="en-GB" sz="1000" baseline="-25000" dirty="0">
                  <a:solidFill>
                    <a:srgbClr val="FD8D62"/>
                  </a:solidFill>
                  <a:latin typeface="Helvetica" pitchFamily="2" charset="0"/>
                </a:rPr>
                <a:t> </a:t>
              </a:r>
              <a:endParaRPr lang="en-GB" sz="1000" dirty="0">
                <a:latin typeface="Helvetica" pitchFamily="2" charset="0"/>
              </a:endParaRPr>
            </a:p>
            <a:p>
              <a:pPr algn="l"/>
              <a:endParaRPr lang="en-GB" sz="800" dirty="0">
                <a:latin typeface="Helvetica" pitchFamily="2" charset="0"/>
              </a:endParaRPr>
            </a:p>
          </p:txBody>
        </p: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0A56B79E-FB12-2744-9143-DAF7F6D4BC3F}"/>
                </a:ext>
              </a:extLst>
            </p:cNvPr>
            <p:cNvSpPr txBox="1"/>
            <p:nvPr/>
          </p:nvSpPr>
          <p:spPr>
            <a:xfrm>
              <a:off x="2137617" y="1856359"/>
              <a:ext cx="8098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7F7F7F"/>
                  </a:solidFill>
                  <a:latin typeface="Helvetica" pitchFamily="2" charset="0"/>
                </a:rPr>
                <a:t>(not to scale)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67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18094A-A3A6-7744-8F19-256AB79266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690154"/>
              </p:ext>
            </p:extLst>
          </p:nvPr>
        </p:nvGraphicFramePr>
        <p:xfrm>
          <a:off x="491362" y="649981"/>
          <a:ext cx="4447559" cy="182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772">
                  <a:extLst>
                    <a:ext uri="{9D8B030D-6E8A-4147-A177-3AD203B41FA5}">
                      <a16:colId xmlns:a16="http://schemas.microsoft.com/office/drawing/2014/main" val="3323476125"/>
                    </a:ext>
                  </a:extLst>
                </a:gridCol>
                <a:gridCol w="267913">
                  <a:extLst>
                    <a:ext uri="{9D8B030D-6E8A-4147-A177-3AD203B41FA5}">
                      <a16:colId xmlns:a16="http://schemas.microsoft.com/office/drawing/2014/main" val="3459847317"/>
                    </a:ext>
                  </a:extLst>
                </a:gridCol>
                <a:gridCol w="1011854">
                  <a:extLst>
                    <a:ext uri="{9D8B030D-6E8A-4147-A177-3AD203B41FA5}">
                      <a16:colId xmlns:a16="http://schemas.microsoft.com/office/drawing/2014/main" val="3489224669"/>
                    </a:ext>
                  </a:extLst>
                </a:gridCol>
                <a:gridCol w="467494">
                  <a:extLst>
                    <a:ext uri="{9D8B030D-6E8A-4147-A177-3AD203B41FA5}">
                      <a16:colId xmlns:a16="http://schemas.microsoft.com/office/drawing/2014/main" val="3270164997"/>
                    </a:ext>
                  </a:extLst>
                </a:gridCol>
                <a:gridCol w="516887">
                  <a:extLst>
                    <a:ext uri="{9D8B030D-6E8A-4147-A177-3AD203B41FA5}">
                      <a16:colId xmlns:a16="http://schemas.microsoft.com/office/drawing/2014/main" val="305093427"/>
                    </a:ext>
                  </a:extLst>
                </a:gridCol>
                <a:gridCol w="526900">
                  <a:extLst>
                    <a:ext uri="{9D8B030D-6E8A-4147-A177-3AD203B41FA5}">
                      <a16:colId xmlns:a16="http://schemas.microsoft.com/office/drawing/2014/main" val="3297250898"/>
                    </a:ext>
                  </a:extLst>
                </a:gridCol>
                <a:gridCol w="516887">
                  <a:extLst>
                    <a:ext uri="{9D8B030D-6E8A-4147-A177-3AD203B41FA5}">
                      <a16:colId xmlns:a16="http://schemas.microsoft.com/office/drawing/2014/main" val="2546956641"/>
                    </a:ext>
                  </a:extLst>
                </a:gridCol>
                <a:gridCol w="568852">
                  <a:extLst>
                    <a:ext uri="{9D8B030D-6E8A-4147-A177-3AD203B41FA5}">
                      <a16:colId xmlns:a16="http://schemas.microsoft.com/office/drawing/2014/main" val="2556060351"/>
                    </a:ext>
                  </a:extLst>
                </a:gridCol>
              </a:tblGrid>
              <a:tr h="110280">
                <a:tc rowSpan="2" gridSpan="3">
                  <a:txBody>
                    <a:bodyPr/>
                    <a:lstStyle/>
                    <a:p>
                      <a:pPr algn="ctr"/>
                      <a:endParaRPr lang="en-GB" sz="700" b="1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700" b="1" dirty="0">
                        <a:latin typeface="Helvetica" pitchFamily="2" charset="0"/>
                      </a:endParaRPr>
                    </a:p>
                  </a:txBody>
                  <a:tcPr marL="7200" marR="7200" marT="7200" marB="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700" b="1" dirty="0">
                        <a:latin typeface="Helvetica" pitchFamily="2" charset="0"/>
                      </a:endParaRPr>
                    </a:p>
                  </a:txBody>
                  <a:tcPr marL="7200" marR="7200" marT="7200" marB="72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700" b="1" i="0" dirty="0">
                          <a:latin typeface="Helvetica" pitchFamily="2" charset="0"/>
                        </a:rPr>
                        <a:t>Sweep range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700" b="1" i="0" dirty="0">
                          <a:latin typeface="Helvetica" pitchFamily="2" charset="0"/>
                        </a:rPr>
                        <a:t>Best parameters*: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700" b="1" i="0" dirty="0">
                          <a:latin typeface="Helvetica" pitchFamily="2" charset="0"/>
                        </a:rPr>
                        <a:t>Biological parameters</a:t>
                      </a:r>
                      <a:r>
                        <a:rPr lang="en-GB" sz="7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†</a:t>
                      </a:r>
                      <a:endParaRPr lang="en-GB" sz="700" b="1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1841948"/>
                  </a:ext>
                </a:extLst>
              </a:tr>
              <a:tr h="0"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0" i="0" dirty="0">
                          <a:latin typeface="Helvetica" pitchFamily="2" charset="0"/>
                        </a:rPr>
                        <a:t>#1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0" i="0" dirty="0">
                          <a:latin typeface="Helvetica" pitchFamily="2" charset="0"/>
                        </a:rPr>
                        <a:t>#2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0" i="0" dirty="0">
                          <a:latin typeface="Helvetica" pitchFamily="2" charset="0"/>
                        </a:rPr>
                        <a:t>#3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49104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baseline="0" dirty="0">
                          <a:latin typeface="Helvetica" pitchFamily="2" charset="0"/>
                        </a:rPr>
                        <a:t>Simulation</a:t>
                      </a:r>
                      <a:endParaRPr lang="en-GB" sz="700" b="0" i="0" baseline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0" i="0" baseline="0" dirty="0">
                          <a:latin typeface="Helvetica" pitchFamily="2" charset="0"/>
                        </a:rPr>
                        <a:t>STPD</a:t>
                      </a: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700" i="0" dirty="0">
                          <a:latin typeface="Helvetica" pitchFamily="2" charset="0"/>
                        </a:rPr>
                        <a:t>τ</a:t>
                      </a:r>
                      <a:r>
                        <a:rPr lang="en-GB" sz="700" i="0" baseline="30000" dirty="0">
                          <a:latin typeface="Helvetica" pitchFamily="2" charset="0"/>
                        </a:rPr>
                        <a:t>pre</a:t>
                      </a:r>
                      <a:r>
                        <a:rPr lang="en-GB" sz="700" i="0" baseline="0" dirty="0">
                          <a:latin typeface="Helvetica" pitchFamily="2" charset="0"/>
                        </a:rPr>
                        <a:t> / </a:t>
                      </a:r>
                      <a:r>
                        <a:rPr lang="en-GB" sz="700" i="0" baseline="0" dirty="0" err="1">
                          <a:latin typeface="Helvetica" pitchFamily="2" charset="0"/>
                        </a:rPr>
                        <a:t>ms</a:t>
                      </a:r>
                      <a:endParaRPr lang="en-GB" sz="700" i="0" baseline="3000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[10→100]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20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10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40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20</a:t>
                      </a:r>
                      <a:r>
                        <a:rPr lang="en-GB" sz="7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‡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53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30876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dirty="0">
                          <a:latin typeface="Helvetica" pitchFamily="2" charset="0"/>
                        </a:rPr>
                        <a:t>parameters           </a:t>
                      </a:r>
                    </a:p>
                  </a:txBody>
                  <a:tcPr marL="10800" marR="3600" marT="3600" marB="36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b="1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700" i="0" dirty="0">
                          <a:latin typeface="Helvetica" pitchFamily="2" charset="0"/>
                        </a:rPr>
                        <a:t>τ</a:t>
                      </a:r>
                      <a:r>
                        <a:rPr lang="en-GB" sz="700" i="0" baseline="30000" dirty="0">
                          <a:latin typeface="Helvetica" pitchFamily="2" charset="0"/>
                        </a:rPr>
                        <a:t>post </a:t>
                      </a:r>
                      <a:r>
                        <a:rPr lang="en-GB" sz="700" i="0" baseline="0" dirty="0">
                          <a:latin typeface="Helvetica" pitchFamily="2" charset="0"/>
                        </a:rPr>
                        <a:t>/ </a:t>
                      </a:r>
                      <a:r>
                        <a:rPr lang="en-GB" sz="700" i="0" baseline="0" dirty="0" err="1">
                          <a:latin typeface="Helvetica" pitchFamily="2" charset="0"/>
                        </a:rPr>
                        <a:t>ms</a:t>
                      </a:r>
                      <a:endParaRPr lang="en-GB" sz="700" i="0" baseline="3000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i="0" dirty="0">
                          <a:latin typeface="Helvetica" pitchFamily="2" charset="0"/>
                        </a:rPr>
                        <a:t>[10→100]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45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40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100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40</a:t>
                      </a:r>
                      <a:r>
                        <a:rPr lang="en-GB" sz="7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‡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53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39484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GB" sz="700" i="0" baseline="-2500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i="0" baseline="-2500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00" i="0" dirty="0" err="1">
                          <a:latin typeface="Helvetica" pitchFamily="2" charset="0"/>
                        </a:rPr>
                        <a:t>a</a:t>
                      </a:r>
                      <a:r>
                        <a:rPr lang="en-GB" sz="700" i="0" baseline="30000" dirty="0" err="1">
                          <a:latin typeface="Helvetica" pitchFamily="2" charset="0"/>
                        </a:rPr>
                        <a:t>post</a:t>
                      </a:r>
                      <a:endParaRPr lang="en-GB" sz="700" i="0" baseline="-2500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[-0.1→-1.0]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-0.3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-0.2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-0.3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>
                          <a:latin typeface="Helvetica" pitchFamily="2" charset="0"/>
                        </a:rPr>
                        <a:t>-0.4</a:t>
                      </a:r>
                      <a:r>
                        <a:rPr lang="en-GB" sz="700" b="0" i="0" u="none" strike="noStrike" kern="1200" baseline="300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‡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53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001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00" i="0" dirty="0">
                          <a:latin typeface="Helvetica" pitchFamily="2" charset="0"/>
                        </a:rPr>
                        <a:t>firing rate / Hz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[1→50]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50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50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50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5</a:t>
                      </a:r>
                      <a:r>
                        <a:rPr lang="en-GB" sz="7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§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53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00678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700" i="0" dirty="0">
                          <a:latin typeface="Helvetica" pitchFamily="2" charset="0"/>
                        </a:rPr>
                        <a:t>θ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00" i="0" dirty="0" err="1">
                          <a:latin typeface="Helvetica" pitchFamily="2" charset="0"/>
                        </a:rPr>
                        <a:t>precess</a:t>
                      </a:r>
                      <a:r>
                        <a:rPr lang="en-GB" sz="700" i="0" dirty="0">
                          <a:latin typeface="Helvetica" pitchFamily="2" charset="0"/>
                        </a:rPr>
                        <a:t> fraction, f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no sweep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700" i="0" baseline="0" dirty="0">
                          <a:latin typeface="Helvetica" pitchFamily="2" charset="0"/>
                        </a:rPr>
                        <a:t>0.5</a:t>
                      </a:r>
                      <a:r>
                        <a:rPr lang="en-GB" sz="7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‖</a:t>
                      </a:r>
                      <a:endParaRPr lang="en-GB" sz="700" b="0" i="0" baseline="3000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6170126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700" i="0" dirty="0">
                          <a:latin typeface="Helvetica" pitchFamily="2" charset="0"/>
                        </a:rPr>
                        <a:t>κ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no sweep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1</a:t>
                      </a:r>
                      <a:r>
                        <a:rPr lang="en-GB" sz="7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‖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1555957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700" i="0" dirty="0">
                          <a:latin typeface="Helvetica" pitchFamily="2" charset="0"/>
                        </a:rPr>
                        <a:t>θ</a:t>
                      </a:r>
                      <a:r>
                        <a:rPr lang="en-GB" sz="700" i="0" dirty="0">
                          <a:latin typeface="Helvetica" pitchFamily="2" charset="0"/>
                        </a:rPr>
                        <a:t>-frequency, </a:t>
                      </a:r>
                      <a:r>
                        <a:rPr lang="el-GR" sz="700" i="0" dirty="0" err="1">
                          <a:latin typeface="Helvetica" pitchFamily="2" charset="0"/>
                        </a:rPr>
                        <a:t>ν</a:t>
                      </a:r>
                      <a:r>
                        <a:rPr lang="el-GR" sz="700" i="0" baseline="-25000" dirty="0" err="1">
                          <a:latin typeface="Helvetica" pitchFamily="2" charset="0"/>
                        </a:rPr>
                        <a:t>θ</a:t>
                      </a:r>
                      <a:r>
                        <a:rPr lang="en-GB" sz="700" i="0" dirty="0">
                          <a:latin typeface="Helvetica" pitchFamily="2" charset="0"/>
                        </a:rPr>
                        <a:t> / Hz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no sweep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l-GR" sz="700" i="0" dirty="0">
                          <a:latin typeface="Helvetica" pitchFamily="2" charset="0"/>
                        </a:rPr>
                        <a:t>10</a:t>
                      </a:r>
                      <a:r>
                        <a:rPr lang="en-GB" sz="7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¶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970124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00" i="0" dirty="0">
                          <a:latin typeface="Helvetica" pitchFamily="2" charset="0"/>
                        </a:rPr>
                        <a:t>Learning rate, </a:t>
                      </a:r>
                      <a:r>
                        <a:rPr lang="el-GR" sz="700" i="0" dirty="0">
                          <a:latin typeface="Helvetica" pitchFamily="2" charset="0"/>
                        </a:rPr>
                        <a:t>η</a:t>
                      </a:r>
                      <a:r>
                        <a:rPr lang="en-GB" sz="700" i="0" baseline="-25000" dirty="0">
                          <a:latin typeface="Helvetica" pitchFamily="2" charset="0"/>
                        </a:rPr>
                        <a:t>STDP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no sweep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0.05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1800308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i="0" dirty="0">
                          <a:latin typeface="Helvetica" pitchFamily="2" charset="0"/>
                        </a:rPr>
                        <a:t>TD</a:t>
                      </a: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700" i="0" dirty="0">
                          <a:latin typeface="Helvetica" pitchFamily="2" charset="0"/>
                        </a:rPr>
                        <a:t>τ</a:t>
                      </a:r>
                      <a:r>
                        <a:rPr lang="en-GB" sz="700" i="0" baseline="-25000" dirty="0">
                          <a:latin typeface="Helvetica" pitchFamily="2" charset="0"/>
                        </a:rPr>
                        <a:t>TD</a:t>
                      </a:r>
                      <a:r>
                        <a:rPr lang="en-GB" sz="700" i="0" dirty="0">
                          <a:latin typeface="Helvetica" pitchFamily="2" charset="0"/>
                        </a:rPr>
                        <a:t> / s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no sweep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700" i="0" baseline="0" dirty="0">
                          <a:latin typeface="Helvetica" pitchFamily="2" charset="0"/>
                        </a:rPr>
                        <a:t>4</a:t>
                      </a:r>
                      <a:endParaRPr lang="en-GB" sz="700" b="0" i="0" baseline="3000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487872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00" i="0" dirty="0">
                          <a:latin typeface="Helvetica" pitchFamily="2" charset="0"/>
                        </a:rPr>
                        <a:t>Learning rate, </a:t>
                      </a:r>
                      <a:r>
                        <a:rPr lang="el-GR" sz="700" i="0" dirty="0">
                          <a:latin typeface="Helvetica" pitchFamily="2" charset="0"/>
                        </a:rPr>
                        <a:t>η</a:t>
                      </a:r>
                      <a:r>
                        <a:rPr lang="en-GB" sz="700" i="0" baseline="-25000" dirty="0">
                          <a:latin typeface="Helvetica" pitchFamily="2" charset="0"/>
                        </a:rPr>
                        <a:t>TD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no sweep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0.01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25387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00" i="0" baseline="0" dirty="0">
                          <a:latin typeface="Helvetica" pitchFamily="2" charset="0"/>
                        </a:rPr>
                        <a:t>L2 regularisation</a:t>
                      </a:r>
                      <a:r>
                        <a:rPr lang="en-GB" sz="700" i="0" dirty="0">
                          <a:latin typeface="Helvetica" pitchFamily="2" charset="0"/>
                        </a:rPr>
                        <a:t>, </a:t>
                      </a:r>
                      <a:r>
                        <a:rPr lang="el-GR" sz="700" i="0" dirty="0">
                          <a:latin typeface="Helvetica" pitchFamily="2" charset="0"/>
                        </a:rPr>
                        <a:t>λ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no sweep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0.01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5721434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baseline="0" dirty="0">
                          <a:latin typeface="Helvetica" pitchFamily="2" charset="0"/>
                        </a:rPr>
                        <a:t>Performance</a:t>
                      </a:r>
                    </a:p>
                  </a:txBody>
                  <a:tcPr marL="10800" marR="3600" marT="3600" marB="36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b="1" i="0" baseline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00" i="0" dirty="0">
                          <a:latin typeface="Helvetica" pitchFamily="2" charset="0"/>
                        </a:rPr>
                        <a:t>R</a:t>
                      </a:r>
                      <a:r>
                        <a:rPr lang="en-GB" sz="700" i="0" baseline="30000" dirty="0">
                          <a:latin typeface="Helvetica" pitchFamily="2" charset="0"/>
                        </a:rPr>
                        <a:t>2 </a:t>
                      </a:r>
                      <a:r>
                        <a:rPr lang="en-GB" sz="700" i="0" baseline="0" dirty="0">
                          <a:latin typeface="Helvetica" pitchFamily="2" charset="0"/>
                        </a:rPr>
                        <a:t>(M,W)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0.97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(0.76)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0.97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(0.77)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0.97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(0.82)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0.86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(0.65)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53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73635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dirty="0">
                          <a:latin typeface="Helvetica" pitchFamily="2" charset="0"/>
                        </a:rPr>
                        <a:t>metrics</a:t>
                      </a:r>
                    </a:p>
                  </a:txBody>
                  <a:tcPr marL="10800" marR="3600" marT="3600" marB="36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b="1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i="0" dirty="0">
                          <a:latin typeface="Helvetica" pitchFamily="2" charset="0"/>
                        </a:rPr>
                        <a:t>SNR(W)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66.7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(53.0)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47.7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(26.3)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61.8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(54.6)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7.3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(3.7)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53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70233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70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θ</a:t>
                      </a:r>
                      <a:r>
                        <a:rPr lang="en-GB" sz="70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(No</a:t>
                      </a:r>
                      <a:r>
                        <a:rPr lang="el-GR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-θ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)</a:t>
                      </a:r>
                    </a:p>
                  </a:txBody>
                  <a:tcPr marL="10800" marR="3600" marT="3600" marB="36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i="0" dirty="0" err="1">
                          <a:latin typeface="Helvetica" pitchFamily="2" charset="0"/>
                        </a:rPr>
                        <a:t>x</a:t>
                      </a:r>
                      <a:r>
                        <a:rPr lang="en-GB" sz="700" i="0" baseline="-25000" dirty="0" err="1">
                          <a:latin typeface="Helvetica" pitchFamily="2" charset="0"/>
                        </a:rPr>
                        <a:t>max</a:t>
                      </a:r>
                      <a:r>
                        <a:rPr lang="en-GB" sz="700" i="0" dirty="0">
                          <a:latin typeface="Helvetica" pitchFamily="2" charset="0"/>
                        </a:rPr>
                        <a:t> </a:t>
                      </a:r>
                      <a:r>
                        <a:rPr lang="en-GB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⟨</a:t>
                      </a:r>
                      <a:r>
                        <a:rPr lang="en-GB" sz="700" i="0" dirty="0">
                          <a:latin typeface="Helvetica" pitchFamily="2" charset="0"/>
                        </a:rPr>
                        <a:t>W</a:t>
                      </a:r>
                      <a:r>
                        <a:rPr lang="en-GB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⟩ </a:t>
                      </a:r>
                      <a:r>
                        <a:rPr lang="en-GB" sz="500" i="1" dirty="0">
                          <a:latin typeface="Helvetica" pitchFamily="2" charset="0"/>
                        </a:rPr>
                        <a:t>vs. </a:t>
                      </a:r>
                      <a:r>
                        <a:rPr lang="en-GB" sz="500" i="1" dirty="0" err="1">
                          <a:latin typeface="Helvetica" pitchFamily="2" charset="0"/>
                        </a:rPr>
                        <a:t>x</a:t>
                      </a:r>
                      <a:r>
                        <a:rPr lang="en-GB" sz="500" i="1" baseline="-25000" dirty="0" err="1">
                          <a:latin typeface="Helvetica" pitchFamily="2" charset="0"/>
                        </a:rPr>
                        <a:t>max</a:t>
                      </a:r>
                      <a:r>
                        <a:rPr lang="en-GB" sz="500" i="1" dirty="0">
                          <a:latin typeface="Helvetica" pitchFamily="2" charset="0"/>
                        </a:rPr>
                        <a:t> </a:t>
                      </a:r>
                      <a:r>
                        <a:rPr lang="en-GB" sz="5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⟨M⟩ = -0.15</a:t>
                      </a:r>
                      <a:endParaRPr lang="en-GB" sz="500" i="1" baseline="-2500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-0.25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(-0.05)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-0.15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(-0.05)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-0.25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(-0.05)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-0.25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(-0.05)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53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809128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2FD8280C-E1AE-424C-A9F2-44CEE8006FFC}"/>
              </a:ext>
            </a:extLst>
          </p:cNvPr>
          <p:cNvSpPr txBox="1"/>
          <p:nvPr/>
        </p:nvSpPr>
        <p:spPr>
          <a:xfrm>
            <a:off x="281807" y="465823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B8A8B66-F8DA-B443-857D-993C9FE8C5BE}"/>
              </a:ext>
            </a:extLst>
          </p:cNvPr>
          <p:cNvSpPr txBox="1"/>
          <p:nvPr/>
        </p:nvSpPr>
        <p:spPr>
          <a:xfrm>
            <a:off x="426705" y="3949430"/>
            <a:ext cx="2116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*as determined by R</a:t>
            </a:r>
            <a:r>
              <a:rPr lang="en-GB" sz="700" baseline="30000" dirty="0">
                <a:latin typeface="Helvetica" pitchFamily="2" charset="0"/>
              </a:rPr>
              <a:t>2 </a:t>
            </a:r>
            <a:r>
              <a:rPr lang="en-GB" sz="700" dirty="0">
                <a:latin typeface="Helvetica" pitchFamily="2" charset="0"/>
              </a:rPr>
              <a:t>(M,W</a:t>
            </a:r>
            <a:r>
              <a:rPr lang="el-GR" sz="700" baseline="-25000" dirty="0">
                <a:latin typeface="Helvetica" pitchFamily="2" charset="0"/>
              </a:rPr>
              <a:t>θ</a:t>
            </a:r>
            <a:r>
              <a:rPr lang="en-GB" sz="700" dirty="0">
                <a:latin typeface="Helvetica" pitchFamily="2" charset="0"/>
              </a:rPr>
              <a:t>)</a:t>
            </a:r>
          </a:p>
          <a:p>
            <a:r>
              <a:rPr lang="en-GB" sz="700" baseline="30000" dirty="0">
                <a:latin typeface="Helvetica" pitchFamily="2" charset="0"/>
              </a:rPr>
              <a:t>†</a:t>
            </a:r>
            <a:r>
              <a:rPr lang="en-GB" sz="700" dirty="0">
                <a:latin typeface="Helvetica" pitchFamily="2" charset="0"/>
              </a:rPr>
              <a:t> as used in paper, determined from literature…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C9D55C-11D7-1F4F-BEDA-15425A5D9A5E}"/>
              </a:ext>
            </a:extLst>
          </p:cNvPr>
          <p:cNvSpPr txBox="1"/>
          <p:nvPr/>
        </p:nvSpPr>
        <p:spPr>
          <a:xfrm>
            <a:off x="5730875" y="3687600"/>
            <a:ext cx="1828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600" dirty="0">
                <a:latin typeface="Helvetica" pitchFamily="2" charset="0"/>
              </a:rPr>
              <a:t>Experimental data [Bi and Poo, </a:t>
            </a:r>
            <a:r>
              <a:rPr lang="en-GB" sz="600" i="1" dirty="0">
                <a:latin typeface="Helvetica" pitchFamily="2" charset="0"/>
              </a:rPr>
              <a:t>(1998)]</a:t>
            </a:r>
            <a:endParaRPr lang="en-GB" sz="600" dirty="0">
              <a:latin typeface="Helvetica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B7D170-9D11-8F42-ADCD-A36CF5B14A75}"/>
              </a:ext>
            </a:extLst>
          </p:cNvPr>
          <p:cNvSpPr txBox="1"/>
          <p:nvPr/>
        </p:nvSpPr>
        <p:spPr>
          <a:xfrm>
            <a:off x="5158930" y="2490239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d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1A71FEF-45B3-8841-AAC4-349182BACFD5}"/>
              </a:ext>
            </a:extLst>
          </p:cNvPr>
          <p:cNvSpPr/>
          <p:nvPr/>
        </p:nvSpPr>
        <p:spPr>
          <a:xfrm>
            <a:off x="5033134" y="2717858"/>
            <a:ext cx="2247189" cy="749063"/>
          </a:xfrm>
          <a:custGeom>
            <a:avLst/>
            <a:gdLst>
              <a:gd name="connsiteX0" fmla="*/ 0 w 2247189"/>
              <a:gd name="connsiteY0" fmla="*/ 749063 h 749063"/>
              <a:gd name="connsiteX1" fmla="*/ 2247189 w 2247189"/>
              <a:gd name="connsiteY1" fmla="*/ 749063 h 749063"/>
              <a:gd name="connsiteX2" fmla="*/ 2247189 w 2247189"/>
              <a:gd name="connsiteY2" fmla="*/ 0 h 749063"/>
              <a:gd name="connsiteX3" fmla="*/ 0 w 2247189"/>
              <a:gd name="connsiteY3" fmla="*/ 0 h 749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189" h="749063">
                <a:moveTo>
                  <a:pt x="0" y="749063"/>
                </a:moveTo>
                <a:lnTo>
                  <a:pt x="2247189" y="749063"/>
                </a:lnTo>
                <a:lnTo>
                  <a:pt x="2247189" y="0"/>
                </a:lnTo>
                <a:lnTo>
                  <a:pt x="0" y="0"/>
                </a:lnTo>
                <a:close/>
              </a:path>
            </a:pathLst>
          </a:custGeom>
          <a:noFill/>
          <a:ln w="10363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A318BD5-2A24-EE4F-83B7-7F62243250F7}"/>
              </a:ext>
            </a:extLst>
          </p:cNvPr>
          <p:cNvSpPr/>
          <p:nvPr/>
        </p:nvSpPr>
        <p:spPr>
          <a:xfrm>
            <a:off x="5314032" y="2807745"/>
            <a:ext cx="1741571" cy="565542"/>
          </a:xfrm>
          <a:custGeom>
            <a:avLst/>
            <a:gdLst>
              <a:gd name="connsiteX0" fmla="*/ 0 w 1741571"/>
              <a:gd name="connsiteY0" fmla="*/ 565543 h 565542"/>
              <a:gd name="connsiteX1" fmla="*/ 1741571 w 1741571"/>
              <a:gd name="connsiteY1" fmla="*/ 565543 h 565542"/>
              <a:gd name="connsiteX2" fmla="*/ 1741571 w 1741571"/>
              <a:gd name="connsiteY2" fmla="*/ 0 h 565542"/>
              <a:gd name="connsiteX3" fmla="*/ 0 w 1741571"/>
              <a:gd name="connsiteY3" fmla="*/ 0 h 56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571" h="565542">
                <a:moveTo>
                  <a:pt x="0" y="565543"/>
                </a:moveTo>
                <a:lnTo>
                  <a:pt x="1741571" y="565543"/>
                </a:lnTo>
                <a:lnTo>
                  <a:pt x="1741571" y="0"/>
                </a:lnTo>
                <a:lnTo>
                  <a:pt x="0" y="0"/>
                </a:lnTo>
                <a:close/>
              </a:path>
            </a:pathLst>
          </a:custGeom>
          <a:noFill/>
          <a:ln w="10363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696391E6-5E87-D748-9BFC-824F4B3ECF40}"/>
              </a:ext>
            </a:extLst>
          </p:cNvPr>
          <p:cNvSpPr/>
          <p:nvPr/>
        </p:nvSpPr>
        <p:spPr>
          <a:xfrm>
            <a:off x="5662346" y="3373288"/>
            <a:ext cx="10403" cy="36412"/>
          </a:xfrm>
          <a:custGeom>
            <a:avLst/>
            <a:gdLst>
              <a:gd name="connsiteX0" fmla="*/ 60 w 10403"/>
              <a:gd name="connsiteY0" fmla="*/ 63 h 36412"/>
              <a:gd name="connsiteX1" fmla="*/ 60 w 10403"/>
              <a:gd name="connsiteY1" fmla="*/ 36476 h 3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03" h="36412">
                <a:moveTo>
                  <a:pt x="60" y="63"/>
                </a:moveTo>
                <a:lnTo>
                  <a:pt x="60" y="36476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1DB9DF83-7F8F-1A4A-9278-6DD050F2FDCD}"/>
              </a:ext>
            </a:extLst>
          </p:cNvPr>
          <p:cNvSpPr/>
          <p:nvPr/>
        </p:nvSpPr>
        <p:spPr>
          <a:xfrm>
            <a:off x="5894556" y="3373288"/>
            <a:ext cx="10403" cy="36412"/>
          </a:xfrm>
          <a:custGeom>
            <a:avLst/>
            <a:gdLst>
              <a:gd name="connsiteX0" fmla="*/ 83 w 10403"/>
              <a:gd name="connsiteY0" fmla="*/ 63 h 36412"/>
              <a:gd name="connsiteX1" fmla="*/ 83 w 10403"/>
              <a:gd name="connsiteY1" fmla="*/ 36476 h 3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03" h="36412">
                <a:moveTo>
                  <a:pt x="83" y="63"/>
                </a:moveTo>
                <a:lnTo>
                  <a:pt x="83" y="36476"/>
                </a:lnTo>
              </a:path>
            </a:pathLst>
          </a:custGeom>
          <a:solidFill>
            <a:srgbClr val="A9A9A9"/>
          </a:solidFill>
          <a:ln w="20726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7D027634-6AA8-7347-8CA3-9213D204FA7A}"/>
              </a:ext>
            </a:extLst>
          </p:cNvPr>
          <p:cNvSpPr/>
          <p:nvPr/>
        </p:nvSpPr>
        <p:spPr>
          <a:xfrm>
            <a:off x="6475080" y="3373288"/>
            <a:ext cx="10403" cy="36412"/>
          </a:xfrm>
          <a:custGeom>
            <a:avLst/>
            <a:gdLst>
              <a:gd name="connsiteX0" fmla="*/ 139 w 10403"/>
              <a:gd name="connsiteY0" fmla="*/ 63 h 36412"/>
              <a:gd name="connsiteX1" fmla="*/ 139 w 10403"/>
              <a:gd name="connsiteY1" fmla="*/ 36476 h 3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03" h="36412">
                <a:moveTo>
                  <a:pt x="139" y="63"/>
                </a:moveTo>
                <a:lnTo>
                  <a:pt x="139" y="36476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5AF653E6-DF60-184A-B90D-F22961A4FA17}"/>
              </a:ext>
            </a:extLst>
          </p:cNvPr>
          <p:cNvSpPr/>
          <p:nvPr/>
        </p:nvSpPr>
        <p:spPr>
          <a:xfrm>
            <a:off x="6286409" y="2949131"/>
            <a:ext cx="315657" cy="282771"/>
          </a:xfrm>
          <a:custGeom>
            <a:avLst/>
            <a:gdLst>
              <a:gd name="connsiteX0" fmla="*/ 0 w 315657"/>
              <a:gd name="connsiteY0" fmla="*/ 282771 h 282771"/>
              <a:gd name="connsiteX1" fmla="*/ 0 w 315657"/>
              <a:gd name="connsiteY1" fmla="*/ 0 h 282771"/>
              <a:gd name="connsiteX2" fmla="*/ 315657 w 315657"/>
              <a:gd name="connsiteY2" fmla="*/ 0 h 282771"/>
              <a:gd name="connsiteX3" fmla="*/ 315657 w 315657"/>
              <a:gd name="connsiteY3" fmla="*/ 282771 h 282771"/>
              <a:gd name="connsiteX4" fmla="*/ 0 w 315657"/>
              <a:gd name="connsiteY4" fmla="*/ 282771 h 28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657" h="282771">
                <a:moveTo>
                  <a:pt x="0" y="282771"/>
                </a:moveTo>
                <a:lnTo>
                  <a:pt x="0" y="0"/>
                </a:lnTo>
                <a:lnTo>
                  <a:pt x="315657" y="0"/>
                </a:lnTo>
                <a:lnTo>
                  <a:pt x="315657" y="282771"/>
                </a:lnTo>
                <a:lnTo>
                  <a:pt x="0" y="282771"/>
                </a:lnTo>
              </a:path>
            </a:pathLst>
          </a:custGeom>
          <a:noFill/>
          <a:ln w="25400" cap="sq">
            <a:solidFill>
              <a:srgbClr val="37738F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C7630380-03E4-6346-91F9-A1343C3F23E2}"/>
              </a:ext>
            </a:extLst>
          </p:cNvPr>
          <p:cNvSpPr/>
          <p:nvPr/>
        </p:nvSpPr>
        <p:spPr>
          <a:xfrm>
            <a:off x="6184818" y="3090516"/>
            <a:ext cx="101591" cy="10403"/>
          </a:xfrm>
          <a:custGeom>
            <a:avLst/>
            <a:gdLst>
              <a:gd name="connsiteX0" fmla="*/ 101592 w 101591"/>
              <a:gd name="connsiteY0" fmla="*/ 0 h 10403"/>
              <a:gd name="connsiteX1" fmla="*/ 0 w 101591"/>
              <a:gd name="connsiteY1" fmla="*/ 0 h 1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591" h="10403">
                <a:moveTo>
                  <a:pt x="101592" y="0"/>
                </a:moveTo>
                <a:lnTo>
                  <a:pt x="0" y="0"/>
                </a:lnTo>
              </a:path>
            </a:pathLst>
          </a:custGeom>
          <a:noFill/>
          <a:ln w="25400" cap="sq">
            <a:solidFill>
              <a:srgbClr val="37738F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849596F0-3E0E-9D41-BEA3-CF974A3F3A18}"/>
              </a:ext>
            </a:extLst>
          </p:cNvPr>
          <p:cNvSpPr/>
          <p:nvPr/>
        </p:nvSpPr>
        <p:spPr>
          <a:xfrm>
            <a:off x="6602067" y="3090516"/>
            <a:ext cx="453536" cy="10403"/>
          </a:xfrm>
          <a:custGeom>
            <a:avLst/>
            <a:gdLst>
              <a:gd name="connsiteX0" fmla="*/ 0 w 453536"/>
              <a:gd name="connsiteY0" fmla="*/ 0 h 10403"/>
              <a:gd name="connsiteX1" fmla="*/ 453537 w 453536"/>
              <a:gd name="connsiteY1" fmla="*/ 0 h 1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3536" h="10403">
                <a:moveTo>
                  <a:pt x="0" y="0"/>
                </a:moveTo>
                <a:lnTo>
                  <a:pt x="453537" y="0"/>
                </a:lnTo>
              </a:path>
            </a:pathLst>
          </a:custGeom>
          <a:noFill/>
          <a:ln w="25400" cap="sq">
            <a:solidFill>
              <a:srgbClr val="37738F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4283E61-7516-D140-AD02-A3B5F6156A3A}"/>
              </a:ext>
            </a:extLst>
          </p:cNvPr>
          <p:cNvSpPr/>
          <p:nvPr/>
        </p:nvSpPr>
        <p:spPr>
          <a:xfrm>
            <a:off x="6184818" y="3019824"/>
            <a:ext cx="10403" cy="141385"/>
          </a:xfrm>
          <a:custGeom>
            <a:avLst/>
            <a:gdLst>
              <a:gd name="connsiteX0" fmla="*/ 0 w 10403"/>
              <a:gd name="connsiteY0" fmla="*/ 141386 h 141385"/>
              <a:gd name="connsiteX1" fmla="*/ 0 w 10403"/>
              <a:gd name="connsiteY1" fmla="*/ 0 h 14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03" h="141385">
                <a:moveTo>
                  <a:pt x="0" y="141386"/>
                </a:moveTo>
                <a:lnTo>
                  <a:pt x="0" y="0"/>
                </a:lnTo>
              </a:path>
            </a:pathLst>
          </a:custGeom>
          <a:noFill/>
          <a:ln w="25400" cap="sq">
            <a:solidFill>
              <a:srgbClr val="37738F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AF128A4F-24A5-0246-B7DD-1C07B6A715F5}"/>
              </a:ext>
            </a:extLst>
          </p:cNvPr>
          <p:cNvSpPr/>
          <p:nvPr/>
        </p:nvSpPr>
        <p:spPr>
          <a:xfrm>
            <a:off x="7055604" y="3019824"/>
            <a:ext cx="10403" cy="141385"/>
          </a:xfrm>
          <a:custGeom>
            <a:avLst/>
            <a:gdLst>
              <a:gd name="connsiteX0" fmla="*/ 0 w 10403"/>
              <a:gd name="connsiteY0" fmla="*/ 141386 h 141385"/>
              <a:gd name="connsiteX1" fmla="*/ 0 w 10403"/>
              <a:gd name="connsiteY1" fmla="*/ 0 h 14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03" h="141385">
                <a:moveTo>
                  <a:pt x="0" y="141386"/>
                </a:moveTo>
                <a:lnTo>
                  <a:pt x="0" y="0"/>
                </a:lnTo>
              </a:path>
            </a:pathLst>
          </a:custGeom>
          <a:noFill/>
          <a:ln w="25400" cap="sq">
            <a:solidFill>
              <a:srgbClr val="37738F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B6C8100-3A5A-414A-8B75-AA316C293E4F}"/>
              </a:ext>
            </a:extLst>
          </p:cNvPr>
          <p:cNvSpPr/>
          <p:nvPr/>
        </p:nvSpPr>
        <p:spPr>
          <a:xfrm>
            <a:off x="5691373" y="2949131"/>
            <a:ext cx="29026" cy="282771"/>
          </a:xfrm>
          <a:custGeom>
            <a:avLst/>
            <a:gdLst>
              <a:gd name="connsiteX0" fmla="*/ 0 w 29026"/>
              <a:gd name="connsiteY0" fmla="*/ 282771 h 282771"/>
              <a:gd name="connsiteX1" fmla="*/ 0 w 29026"/>
              <a:gd name="connsiteY1" fmla="*/ 0 h 282771"/>
              <a:gd name="connsiteX2" fmla="*/ 29026 w 29026"/>
              <a:gd name="connsiteY2" fmla="*/ 0 h 282771"/>
              <a:gd name="connsiteX3" fmla="*/ 29026 w 29026"/>
              <a:gd name="connsiteY3" fmla="*/ 282771 h 282771"/>
              <a:gd name="connsiteX4" fmla="*/ 0 w 29026"/>
              <a:gd name="connsiteY4" fmla="*/ 282771 h 28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6" h="282771">
                <a:moveTo>
                  <a:pt x="0" y="282771"/>
                </a:moveTo>
                <a:lnTo>
                  <a:pt x="0" y="0"/>
                </a:lnTo>
                <a:lnTo>
                  <a:pt x="29026" y="0"/>
                </a:lnTo>
                <a:lnTo>
                  <a:pt x="29026" y="282771"/>
                </a:lnTo>
                <a:lnTo>
                  <a:pt x="0" y="282771"/>
                </a:lnTo>
              </a:path>
            </a:pathLst>
          </a:custGeom>
          <a:noFill/>
          <a:ln w="25400" cap="sq">
            <a:solidFill>
              <a:srgbClr val="FA6E6B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9CFE0672-7911-DF4F-8555-32D4C581E2B8}"/>
              </a:ext>
            </a:extLst>
          </p:cNvPr>
          <p:cNvSpPr/>
          <p:nvPr/>
        </p:nvSpPr>
        <p:spPr>
          <a:xfrm>
            <a:off x="5662346" y="3090516"/>
            <a:ext cx="29026" cy="10403"/>
          </a:xfrm>
          <a:custGeom>
            <a:avLst/>
            <a:gdLst>
              <a:gd name="connsiteX0" fmla="*/ 29026 w 29026"/>
              <a:gd name="connsiteY0" fmla="*/ 0 h 10403"/>
              <a:gd name="connsiteX1" fmla="*/ 0 w 29026"/>
              <a:gd name="connsiteY1" fmla="*/ 0 h 1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26" h="10403">
                <a:moveTo>
                  <a:pt x="29026" y="0"/>
                </a:moveTo>
                <a:lnTo>
                  <a:pt x="0" y="0"/>
                </a:lnTo>
              </a:path>
            </a:pathLst>
          </a:custGeom>
          <a:noFill/>
          <a:ln w="25400" cap="sq">
            <a:solidFill>
              <a:srgbClr val="FA6E6B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5A8B7894-1E83-C843-8010-47DA233A3DF9}"/>
              </a:ext>
            </a:extLst>
          </p:cNvPr>
          <p:cNvSpPr/>
          <p:nvPr/>
        </p:nvSpPr>
        <p:spPr>
          <a:xfrm>
            <a:off x="5720399" y="3090516"/>
            <a:ext cx="11610" cy="10403"/>
          </a:xfrm>
          <a:custGeom>
            <a:avLst/>
            <a:gdLst>
              <a:gd name="connsiteX0" fmla="*/ 0 w 11610"/>
              <a:gd name="connsiteY0" fmla="*/ 0 h 10403"/>
              <a:gd name="connsiteX1" fmla="*/ 11611 w 11610"/>
              <a:gd name="connsiteY1" fmla="*/ 0 h 1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10" h="10403">
                <a:moveTo>
                  <a:pt x="0" y="0"/>
                </a:moveTo>
                <a:lnTo>
                  <a:pt x="11611" y="0"/>
                </a:lnTo>
              </a:path>
            </a:pathLst>
          </a:custGeom>
          <a:noFill/>
          <a:ln w="25400" cap="sq">
            <a:solidFill>
              <a:srgbClr val="FA6E6B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45EBB43B-DACE-A147-B4AD-9CEE34FBAC59}"/>
              </a:ext>
            </a:extLst>
          </p:cNvPr>
          <p:cNvSpPr/>
          <p:nvPr/>
        </p:nvSpPr>
        <p:spPr>
          <a:xfrm>
            <a:off x="5662346" y="3019824"/>
            <a:ext cx="10403" cy="141385"/>
          </a:xfrm>
          <a:custGeom>
            <a:avLst/>
            <a:gdLst>
              <a:gd name="connsiteX0" fmla="*/ 0 w 10403"/>
              <a:gd name="connsiteY0" fmla="*/ 141386 h 141385"/>
              <a:gd name="connsiteX1" fmla="*/ 0 w 10403"/>
              <a:gd name="connsiteY1" fmla="*/ 0 h 14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03" h="141385">
                <a:moveTo>
                  <a:pt x="0" y="141386"/>
                </a:moveTo>
                <a:lnTo>
                  <a:pt x="0" y="0"/>
                </a:lnTo>
              </a:path>
            </a:pathLst>
          </a:custGeom>
          <a:noFill/>
          <a:ln w="25400" cap="sq">
            <a:solidFill>
              <a:srgbClr val="FA6E6B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0092DA08-D5A0-D644-9924-7629DB72EB42}"/>
              </a:ext>
            </a:extLst>
          </p:cNvPr>
          <p:cNvSpPr/>
          <p:nvPr/>
        </p:nvSpPr>
        <p:spPr>
          <a:xfrm>
            <a:off x="5732009" y="3019824"/>
            <a:ext cx="10403" cy="141385"/>
          </a:xfrm>
          <a:custGeom>
            <a:avLst/>
            <a:gdLst>
              <a:gd name="connsiteX0" fmla="*/ 0 w 10403"/>
              <a:gd name="connsiteY0" fmla="*/ 141386 h 141385"/>
              <a:gd name="connsiteX1" fmla="*/ 0 w 10403"/>
              <a:gd name="connsiteY1" fmla="*/ 0 h 14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03" h="141385">
                <a:moveTo>
                  <a:pt x="0" y="141386"/>
                </a:moveTo>
                <a:lnTo>
                  <a:pt x="0" y="0"/>
                </a:lnTo>
              </a:path>
            </a:pathLst>
          </a:custGeom>
          <a:noFill/>
          <a:ln w="25400" cap="sq">
            <a:solidFill>
              <a:srgbClr val="FA6E6B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77AE3C87-CC63-3B4D-B462-AB02213371CB}"/>
              </a:ext>
            </a:extLst>
          </p:cNvPr>
          <p:cNvSpPr/>
          <p:nvPr/>
        </p:nvSpPr>
        <p:spPr>
          <a:xfrm>
            <a:off x="6475080" y="2807745"/>
            <a:ext cx="10403" cy="565542"/>
          </a:xfrm>
          <a:custGeom>
            <a:avLst/>
            <a:gdLst>
              <a:gd name="connsiteX0" fmla="*/ 0 w 10403"/>
              <a:gd name="connsiteY0" fmla="*/ 565543 h 565542"/>
              <a:gd name="connsiteX1" fmla="*/ 0 w 10403"/>
              <a:gd name="connsiteY1" fmla="*/ 0 h 56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03" h="565542">
                <a:moveTo>
                  <a:pt x="0" y="565543"/>
                </a:moveTo>
                <a:lnTo>
                  <a:pt x="0" y="0"/>
                </a:lnTo>
              </a:path>
            </a:pathLst>
          </a:custGeom>
          <a:noFill/>
          <a:ln w="25400" cap="flat">
            <a:solidFill>
              <a:srgbClr val="37738F"/>
            </a:solidFill>
            <a:custDash>
              <a:ds d="150000" sp="247500"/>
            </a:custDash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5AF67A90-83A4-9948-A4B7-6FCC04B96C40}"/>
              </a:ext>
            </a:extLst>
          </p:cNvPr>
          <p:cNvSpPr/>
          <p:nvPr/>
        </p:nvSpPr>
        <p:spPr>
          <a:xfrm>
            <a:off x="5662346" y="2807745"/>
            <a:ext cx="10403" cy="565542"/>
          </a:xfrm>
          <a:custGeom>
            <a:avLst/>
            <a:gdLst>
              <a:gd name="connsiteX0" fmla="*/ 0 w 10403"/>
              <a:gd name="connsiteY0" fmla="*/ 565543 h 565542"/>
              <a:gd name="connsiteX1" fmla="*/ 0 w 10403"/>
              <a:gd name="connsiteY1" fmla="*/ 0 h 56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03" h="565542">
                <a:moveTo>
                  <a:pt x="0" y="565543"/>
                </a:moveTo>
                <a:lnTo>
                  <a:pt x="0" y="0"/>
                </a:lnTo>
              </a:path>
            </a:pathLst>
          </a:custGeom>
          <a:noFill/>
          <a:ln w="25400" cap="flat">
            <a:solidFill>
              <a:srgbClr val="FA6E6B"/>
            </a:solidFill>
            <a:custDash>
              <a:ds d="150000" sp="247500"/>
            </a:custDash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44544D8D-2C60-DC46-AE1F-BA8FDE734986}"/>
              </a:ext>
            </a:extLst>
          </p:cNvPr>
          <p:cNvSpPr/>
          <p:nvPr/>
        </p:nvSpPr>
        <p:spPr>
          <a:xfrm>
            <a:off x="6402514" y="2949131"/>
            <a:ext cx="10403" cy="282771"/>
          </a:xfrm>
          <a:custGeom>
            <a:avLst/>
            <a:gdLst>
              <a:gd name="connsiteX0" fmla="*/ 0 w 10403"/>
              <a:gd name="connsiteY0" fmla="*/ 282771 h 282771"/>
              <a:gd name="connsiteX1" fmla="*/ 0 w 10403"/>
              <a:gd name="connsiteY1" fmla="*/ 0 h 28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03" h="282771">
                <a:moveTo>
                  <a:pt x="0" y="282771"/>
                </a:moveTo>
                <a:lnTo>
                  <a:pt x="0" y="0"/>
                </a:lnTo>
              </a:path>
            </a:pathLst>
          </a:custGeom>
          <a:noFill/>
          <a:ln w="25400" cap="sq">
            <a:solidFill>
              <a:srgbClr val="37738F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AA04F20C-7541-864C-B998-0AE546158388}"/>
              </a:ext>
            </a:extLst>
          </p:cNvPr>
          <p:cNvSpPr/>
          <p:nvPr/>
        </p:nvSpPr>
        <p:spPr>
          <a:xfrm>
            <a:off x="5701048" y="2949131"/>
            <a:ext cx="10403" cy="282771"/>
          </a:xfrm>
          <a:custGeom>
            <a:avLst/>
            <a:gdLst>
              <a:gd name="connsiteX0" fmla="*/ 0 w 10403"/>
              <a:gd name="connsiteY0" fmla="*/ 282771 h 282771"/>
              <a:gd name="connsiteX1" fmla="*/ 0 w 10403"/>
              <a:gd name="connsiteY1" fmla="*/ 0 h 28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03" h="282771">
                <a:moveTo>
                  <a:pt x="0" y="282771"/>
                </a:moveTo>
                <a:lnTo>
                  <a:pt x="0" y="0"/>
                </a:lnTo>
              </a:path>
            </a:pathLst>
          </a:custGeom>
          <a:noFill/>
          <a:ln w="25400" cap="sq">
            <a:solidFill>
              <a:srgbClr val="FA6E6B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6FAE0026-8D8F-7641-AE37-857784A65A47}"/>
              </a:ext>
            </a:extLst>
          </p:cNvPr>
          <p:cNvSpPr/>
          <p:nvPr/>
        </p:nvSpPr>
        <p:spPr>
          <a:xfrm>
            <a:off x="5894556" y="2807745"/>
            <a:ext cx="10403" cy="565542"/>
          </a:xfrm>
          <a:custGeom>
            <a:avLst/>
            <a:gdLst>
              <a:gd name="connsiteX0" fmla="*/ 0 w 10403"/>
              <a:gd name="connsiteY0" fmla="*/ 565543 h 565542"/>
              <a:gd name="connsiteX1" fmla="*/ 0 w 10403"/>
              <a:gd name="connsiteY1" fmla="*/ 0 h 56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03" h="565542">
                <a:moveTo>
                  <a:pt x="0" y="565543"/>
                </a:moveTo>
                <a:lnTo>
                  <a:pt x="0" y="0"/>
                </a:lnTo>
              </a:path>
            </a:pathLst>
          </a:custGeom>
          <a:noFill/>
          <a:ln w="25400" cap="sq">
            <a:solidFill>
              <a:srgbClr val="4D4D4D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30C196F5-83CB-D54F-A8F5-39FF8AFE7FF8}"/>
              </a:ext>
            </a:extLst>
          </p:cNvPr>
          <p:cNvSpPr/>
          <p:nvPr/>
        </p:nvSpPr>
        <p:spPr>
          <a:xfrm>
            <a:off x="7055604" y="2807745"/>
            <a:ext cx="10403" cy="565542"/>
          </a:xfrm>
          <a:custGeom>
            <a:avLst/>
            <a:gdLst>
              <a:gd name="connsiteX0" fmla="*/ 0 w 10403"/>
              <a:gd name="connsiteY0" fmla="*/ 565543 h 565542"/>
              <a:gd name="connsiteX1" fmla="*/ 0 w 10403"/>
              <a:gd name="connsiteY1" fmla="*/ 0 h 56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03" h="565542">
                <a:moveTo>
                  <a:pt x="0" y="565543"/>
                </a:moveTo>
                <a:lnTo>
                  <a:pt x="0" y="0"/>
                </a:lnTo>
              </a:path>
            </a:pathLst>
          </a:custGeom>
          <a:noFill/>
          <a:ln w="10363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69A15EB5-D190-D842-974A-EFFE0E149574}"/>
              </a:ext>
            </a:extLst>
          </p:cNvPr>
          <p:cNvSpPr/>
          <p:nvPr/>
        </p:nvSpPr>
        <p:spPr>
          <a:xfrm>
            <a:off x="5314032" y="3373288"/>
            <a:ext cx="1741571" cy="10403"/>
          </a:xfrm>
          <a:custGeom>
            <a:avLst/>
            <a:gdLst>
              <a:gd name="connsiteX0" fmla="*/ 0 w 1741571"/>
              <a:gd name="connsiteY0" fmla="*/ 0 h 10403"/>
              <a:gd name="connsiteX1" fmla="*/ 1741571 w 1741571"/>
              <a:gd name="connsiteY1" fmla="*/ 0 h 1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1571" h="10403">
                <a:moveTo>
                  <a:pt x="0" y="0"/>
                </a:moveTo>
                <a:lnTo>
                  <a:pt x="1741571" y="0"/>
                </a:lnTo>
              </a:path>
            </a:pathLst>
          </a:custGeom>
          <a:noFill/>
          <a:ln w="25400" cap="sq">
            <a:solidFill>
              <a:srgbClr val="4D4D4D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679BD76A-055F-1E49-BC48-89EFAC453E32}"/>
              </a:ext>
            </a:extLst>
          </p:cNvPr>
          <p:cNvSpPr/>
          <p:nvPr/>
        </p:nvSpPr>
        <p:spPr>
          <a:xfrm>
            <a:off x="5314032" y="2807745"/>
            <a:ext cx="1741571" cy="10403"/>
          </a:xfrm>
          <a:custGeom>
            <a:avLst/>
            <a:gdLst>
              <a:gd name="connsiteX0" fmla="*/ 0 w 1741571"/>
              <a:gd name="connsiteY0" fmla="*/ 0 h 10403"/>
              <a:gd name="connsiteX1" fmla="*/ 1741571 w 1741571"/>
              <a:gd name="connsiteY1" fmla="*/ 0 h 1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1571" h="10403">
                <a:moveTo>
                  <a:pt x="0" y="0"/>
                </a:moveTo>
                <a:lnTo>
                  <a:pt x="1741571" y="0"/>
                </a:lnTo>
              </a:path>
            </a:pathLst>
          </a:custGeom>
          <a:noFill/>
          <a:ln w="10363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8B8F281-D5AA-1244-A18F-306E0D937395}"/>
              </a:ext>
            </a:extLst>
          </p:cNvPr>
          <p:cNvSpPr txBox="1"/>
          <p:nvPr/>
        </p:nvSpPr>
        <p:spPr>
          <a:xfrm>
            <a:off x="5740006" y="3553407"/>
            <a:ext cx="10903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600" dirty="0">
                <a:latin typeface="Helvetica" pitchFamily="2" charset="0"/>
              </a:rPr>
              <a:t>Top 50 model parameters </a:t>
            </a: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05526D64-AF0E-1547-AE9B-B03E73624DA0}"/>
              </a:ext>
            </a:extLst>
          </p:cNvPr>
          <p:cNvSpPr/>
          <p:nvPr/>
        </p:nvSpPr>
        <p:spPr>
          <a:xfrm>
            <a:off x="5575811" y="3647571"/>
            <a:ext cx="180000" cy="9415"/>
          </a:xfrm>
          <a:custGeom>
            <a:avLst/>
            <a:gdLst>
              <a:gd name="connsiteX0" fmla="*/ 0 w 112577"/>
              <a:gd name="connsiteY0" fmla="*/ 0 h 9415"/>
              <a:gd name="connsiteX1" fmla="*/ 112577 w 112577"/>
              <a:gd name="connsiteY1" fmla="*/ 0 h 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577" h="9415">
                <a:moveTo>
                  <a:pt x="0" y="0"/>
                </a:moveTo>
                <a:lnTo>
                  <a:pt x="112577" y="0"/>
                </a:lnTo>
              </a:path>
            </a:pathLst>
          </a:custGeom>
          <a:noFill/>
          <a:ln w="18697" cap="sq">
            <a:solidFill>
              <a:srgbClr val="37738F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23" name="Freeform 222">
            <a:extLst>
              <a:ext uri="{FF2B5EF4-FFF2-40B4-BE49-F238E27FC236}">
                <a16:creationId xmlns:a16="http://schemas.microsoft.com/office/drawing/2014/main" id="{E5D69A6F-7F8E-3441-9BA2-82989A1A51F1}"/>
              </a:ext>
            </a:extLst>
          </p:cNvPr>
          <p:cNvSpPr/>
          <p:nvPr/>
        </p:nvSpPr>
        <p:spPr>
          <a:xfrm>
            <a:off x="5380667" y="3647571"/>
            <a:ext cx="180000" cy="9415"/>
          </a:xfrm>
          <a:custGeom>
            <a:avLst/>
            <a:gdLst>
              <a:gd name="connsiteX0" fmla="*/ 0 w 112577"/>
              <a:gd name="connsiteY0" fmla="*/ 0 h 9415"/>
              <a:gd name="connsiteX1" fmla="*/ 112577 w 112577"/>
              <a:gd name="connsiteY1" fmla="*/ 0 h 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577" h="9415">
                <a:moveTo>
                  <a:pt x="0" y="0"/>
                </a:moveTo>
                <a:lnTo>
                  <a:pt x="112577" y="0"/>
                </a:lnTo>
              </a:path>
            </a:pathLst>
          </a:custGeom>
          <a:noFill/>
          <a:ln w="18697" cap="sq">
            <a:solidFill>
              <a:srgbClr val="FA6E6B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26" name="Freeform 225">
            <a:extLst>
              <a:ext uri="{FF2B5EF4-FFF2-40B4-BE49-F238E27FC236}">
                <a16:creationId xmlns:a16="http://schemas.microsoft.com/office/drawing/2014/main" id="{D47EAA2E-FA55-6D42-8F92-4A69B202F4BA}"/>
              </a:ext>
            </a:extLst>
          </p:cNvPr>
          <p:cNvSpPr/>
          <p:nvPr/>
        </p:nvSpPr>
        <p:spPr>
          <a:xfrm>
            <a:off x="5575721" y="3784118"/>
            <a:ext cx="180000" cy="9415"/>
          </a:xfrm>
          <a:custGeom>
            <a:avLst/>
            <a:gdLst>
              <a:gd name="connsiteX0" fmla="*/ 0 w 112577"/>
              <a:gd name="connsiteY0" fmla="*/ 0 h 9415"/>
              <a:gd name="connsiteX1" fmla="*/ 112577 w 112577"/>
              <a:gd name="connsiteY1" fmla="*/ 0 h 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577" h="9415">
                <a:moveTo>
                  <a:pt x="0" y="0"/>
                </a:moveTo>
                <a:lnTo>
                  <a:pt x="112577" y="0"/>
                </a:lnTo>
              </a:path>
            </a:pathLst>
          </a:custGeom>
          <a:noFill/>
          <a:ln w="18697" cap="sq">
            <a:solidFill>
              <a:srgbClr val="37738F"/>
            </a:solidFill>
            <a:prstDash val="sysDot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E6AE9403-E595-904C-A1EE-AF9A5F918C07}"/>
              </a:ext>
            </a:extLst>
          </p:cNvPr>
          <p:cNvSpPr/>
          <p:nvPr/>
        </p:nvSpPr>
        <p:spPr>
          <a:xfrm>
            <a:off x="5380577" y="3784118"/>
            <a:ext cx="180000" cy="9415"/>
          </a:xfrm>
          <a:custGeom>
            <a:avLst/>
            <a:gdLst>
              <a:gd name="connsiteX0" fmla="*/ 0 w 112577"/>
              <a:gd name="connsiteY0" fmla="*/ 0 h 9415"/>
              <a:gd name="connsiteX1" fmla="*/ 112577 w 112577"/>
              <a:gd name="connsiteY1" fmla="*/ 0 h 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577" h="9415">
                <a:moveTo>
                  <a:pt x="0" y="0"/>
                </a:moveTo>
                <a:lnTo>
                  <a:pt x="112577" y="0"/>
                </a:lnTo>
              </a:path>
            </a:pathLst>
          </a:custGeom>
          <a:noFill/>
          <a:ln w="18697" cap="sq">
            <a:solidFill>
              <a:srgbClr val="FA6E6B"/>
            </a:solidFill>
            <a:prstDash val="sysDot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5311C6C-D2CB-B248-ABE7-C2A42183CF55}"/>
              </a:ext>
            </a:extLst>
          </p:cNvPr>
          <p:cNvSpPr txBox="1"/>
          <p:nvPr/>
        </p:nvSpPr>
        <p:spPr>
          <a:xfrm>
            <a:off x="6032085" y="2633924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37738F"/>
                </a:solidFill>
                <a:latin typeface="Helvetica" pitchFamily="2" charset="0"/>
              </a:rPr>
              <a:t>T = </a:t>
            </a:r>
            <a:r>
              <a:rPr lang="el-GR" sz="800" dirty="0">
                <a:solidFill>
                  <a:srgbClr val="37738F"/>
                </a:solidFill>
                <a:latin typeface="Helvetica" pitchFamily="2" charset="0"/>
              </a:rPr>
              <a:t>τ</a:t>
            </a:r>
            <a:r>
              <a:rPr lang="en-GB" sz="800" baseline="30000" dirty="0">
                <a:solidFill>
                  <a:srgbClr val="37738F"/>
                </a:solidFill>
                <a:latin typeface="Helvetica" pitchFamily="2" charset="0"/>
              </a:rPr>
              <a:t>post</a:t>
            </a:r>
            <a:r>
              <a:rPr lang="el-GR" sz="800" dirty="0">
                <a:solidFill>
                  <a:srgbClr val="37738F"/>
                </a:solidFill>
                <a:latin typeface="Helvetica" pitchFamily="2" charset="0"/>
              </a:rPr>
              <a:t>/τ</a:t>
            </a:r>
            <a:r>
              <a:rPr lang="en-GB" sz="800" baseline="30000" dirty="0">
                <a:solidFill>
                  <a:srgbClr val="37738F"/>
                </a:solidFill>
                <a:latin typeface="Helvetica" pitchFamily="2" charset="0"/>
              </a:rPr>
              <a:t>pre</a:t>
            </a:r>
            <a:endParaRPr lang="en-GB" sz="800" baseline="-25000" dirty="0">
              <a:solidFill>
                <a:srgbClr val="37738F"/>
              </a:solidFill>
              <a:latin typeface="Helvetica" pitchFamily="2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F45A1A8-4E08-B946-85C3-7EED952A1153}"/>
              </a:ext>
            </a:extLst>
          </p:cNvPr>
          <p:cNvSpPr txBox="1"/>
          <p:nvPr/>
        </p:nvSpPr>
        <p:spPr>
          <a:xfrm>
            <a:off x="5306650" y="2623034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 err="1">
                <a:solidFill>
                  <a:srgbClr val="FA6E6B"/>
                </a:solidFill>
                <a:latin typeface="Helvetica" pitchFamily="2" charset="0"/>
              </a:rPr>
              <a:t>a</a:t>
            </a:r>
            <a:r>
              <a:rPr lang="en-GB" sz="800" baseline="30000" dirty="0" err="1">
                <a:solidFill>
                  <a:srgbClr val="FA6E6B"/>
                </a:solidFill>
                <a:latin typeface="Helvetica" pitchFamily="2" charset="0"/>
              </a:rPr>
              <a:t>post</a:t>
            </a:r>
            <a:r>
              <a:rPr lang="en-GB" sz="600" dirty="0" err="1">
                <a:solidFill>
                  <a:srgbClr val="FA6E6B"/>
                </a:solidFill>
                <a:latin typeface="Helvetica" pitchFamily="2" charset="0"/>
              </a:rPr>
              <a:t>•</a:t>
            </a:r>
            <a:r>
              <a:rPr lang="en-GB" sz="800" dirty="0" err="1">
                <a:solidFill>
                  <a:srgbClr val="FA6E6B"/>
                </a:solidFill>
                <a:latin typeface="Helvetica" pitchFamily="2" charset="0"/>
              </a:rPr>
              <a:t>T</a:t>
            </a:r>
            <a:endParaRPr lang="en-GB" sz="800" dirty="0">
              <a:solidFill>
                <a:srgbClr val="FA6E6B"/>
              </a:solidFill>
              <a:latin typeface="Helvetica" pitchFamily="2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D7DC0335-DAA1-C742-B3F8-3083C4DF0C65}"/>
              </a:ext>
            </a:extLst>
          </p:cNvPr>
          <p:cNvSpPr txBox="1"/>
          <p:nvPr/>
        </p:nvSpPr>
        <p:spPr>
          <a:xfrm>
            <a:off x="5465838" y="3372006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-0.8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BEA9B5C-FF73-5D48-A6B7-8BE0B1C5CDCC}"/>
              </a:ext>
            </a:extLst>
          </p:cNvPr>
          <p:cNvSpPr txBox="1"/>
          <p:nvPr/>
        </p:nvSpPr>
        <p:spPr>
          <a:xfrm>
            <a:off x="6360266" y="3374156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2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F918470-768D-6548-87EC-7A05EF4B2777}"/>
              </a:ext>
            </a:extLst>
          </p:cNvPr>
          <p:cNvSpPr txBox="1"/>
          <p:nvPr/>
        </p:nvSpPr>
        <p:spPr>
          <a:xfrm>
            <a:off x="5780423" y="3371046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0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BE6B450-2912-BF4B-9E9B-5959D7B9A357}"/>
              </a:ext>
            </a:extLst>
          </p:cNvPr>
          <p:cNvSpPr/>
          <p:nvPr/>
        </p:nvSpPr>
        <p:spPr>
          <a:xfrm>
            <a:off x="5037741" y="639261"/>
            <a:ext cx="2051538" cy="684000"/>
          </a:xfrm>
          <a:prstGeom prst="rect">
            <a:avLst/>
          </a:prstGeom>
          <a:solidFill>
            <a:srgbClr val="BED53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7483577-52D1-CE4C-A37A-B47500D2B716}"/>
              </a:ext>
            </a:extLst>
          </p:cNvPr>
          <p:cNvSpPr/>
          <p:nvPr/>
        </p:nvSpPr>
        <p:spPr>
          <a:xfrm>
            <a:off x="5036738" y="1328048"/>
            <a:ext cx="2051538" cy="648000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961098-6582-274A-B367-98F4A566957F}"/>
              </a:ext>
            </a:extLst>
          </p:cNvPr>
          <p:cNvSpPr txBox="1"/>
          <p:nvPr/>
        </p:nvSpPr>
        <p:spPr>
          <a:xfrm>
            <a:off x="4831100" y="465101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b</a:t>
            </a:r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41FA71E8-3F65-2E49-BFED-B9CE67B35A5E}"/>
              </a:ext>
            </a:extLst>
          </p:cNvPr>
          <p:cNvSpPr/>
          <p:nvPr/>
        </p:nvSpPr>
        <p:spPr>
          <a:xfrm>
            <a:off x="5049195" y="1354373"/>
            <a:ext cx="2027824" cy="533368"/>
          </a:xfrm>
          <a:custGeom>
            <a:avLst/>
            <a:gdLst>
              <a:gd name="connsiteX0" fmla="*/ 0 w 1417320"/>
              <a:gd name="connsiteY0" fmla="*/ 640080 h 640079"/>
              <a:gd name="connsiteX1" fmla="*/ 1417320 w 1417320"/>
              <a:gd name="connsiteY1" fmla="*/ 640080 h 640079"/>
              <a:gd name="connsiteX2" fmla="*/ 1417320 w 1417320"/>
              <a:gd name="connsiteY2" fmla="*/ 0 h 640079"/>
              <a:gd name="connsiteX3" fmla="*/ 0 w 1417320"/>
              <a:gd name="connsiteY3" fmla="*/ 0 h 640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320" h="640079">
                <a:moveTo>
                  <a:pt x="0" y="640080"/>
                </a:moveTo>
                <a:lnTo>
                  <a:pt x="1417320" y="640080"/>
                </a:lnTo>
                <a:lnTo>
                  <a:pt x="141732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FB55C297-B15C-974B-92AA-6C0CCF80DAF9}"/>
              </a:ext>
            </a:extLst>
          </p:cNvPr>
          <p:cNvSpPr/>
          <p:nvPr/>
        </p:nvSpPr>
        <p:spPr>
          <a:xfrm>
            <a:off x="5049195" y="1354373"/>
            <a:ext cx="2027824" cy="533368"/>
          </a:xfrm>
          <a:custGeom>
            <a:avLst/>
            <a:gdLst>
              <a:gd name="connsiteX0" fmla="*/ 0 w 1417320"/>
              <a:gd name="connsiteY0" fmla="*/ 637163 h 640079"/>
              <a:gd name="connsiteX1" fmla="*/ 0 w 1417320"/>
              <a:gd name="connsiteY1" fmla="*/ 637163 h 640079"/>
              <a:gd name="connsiteX2" fmla="*/ 28926 w 1417320"/>
              <a:gd name="connsiteY2" fmla="*/ 637163 h 640079"/>
              <a:gd name="connsiteX3" fmla="*/ 57850 w 1417320"/>
              <a:gd name="connsiteY3" fmla="*/ 637163 h 640079"/>
              <a:gd name="connsiteX4" fmla="*/ 86775 w 1417320"/>
              <a:gd name="connsiteY4" fmla="*/ 637163 h 640079"/>
              <a:gd name="connsiteX5" fmla="*/ 115700 w 1417320"/>
              <a:gd name="connsiteY5" fmla="*/ 637163 h 640079"/>
              <a:gd name="connsiteX6" fmla="*/ 144625 w 1417320"/>
              <a:gd name="connsiteY6" fmla="*/ 637163 h 640079"/>
              <a:gd name="connsiteX7" fmla="*/ 173549 w 1417320"/>
              <a:gd name="connsiteY7" fmla="*/ 636732 h 640079"/>
              <a:gd name="connsiteX8" fmla="*/ 202475 w 1417320"/>
              <a:gd name="connsiteY8" fmla="*/ 635033 h 640079"/>
              <a:gd name="connsiteX9" fmla="*/ 231399 w 1417320"/>
              <a:gd name="connsiteY9" fmla="*/ 630988 h 640079"/>
              <a:gd name="connsiteX10" fmla="*/ 260325 w 1417320"/>
              <a:gd name="connsiteY10" fmla="*/ 621985 h 640079"/>
              <a:gd name="connsiteX11" fmla="*/ 289249 w 1417320"/>
              <a:gd name="connsiteY11" fmla="*/ 606985 h 640079"/>
              <a:gd name="connsiteX12" fmla="*/ 318174 w 1417320"/>
              <a:gd name="connsiteY12" fmla="*/ 584324 h 640079"/>
              <a:gd name="connsiteX13" fmla="*/ 347099 w 1417320"/>
              <a:gd name="connsiteY13" fmla="*/ 551566 h 640079"/>
              <a:gd name="connsiteX14" fmla="*/ 376024 w 1417320"/>
              <a:gd name="connsiteY14" fmla="*/ 506749 h 640079"/>
              <a:gd name="connsiteX15" fmla="*/ 404948 w 1417320"/>
              <a:gd name="connsiteY15" fmla="*/ 454843 h 640079"/>
              <a:gd name="connsiteX16" fmla="*/ 433874 w 1417320"/>
              <a:gd name="connsiteY16" fmla="*/ 388793 h 640079"/>
              <a:gd name="connsiteX17" fmla="*/ 462798 w 1417320"/>
              <a:gd name="connsiteY17" fmla="*/ 319090 h 640079"/>
              <a:gd name="connsiteX18" fmla="*/ 491724 w 1417320"/>
              <a:gd name="connsiteY18" fmla="*/ 247722 h 640079"/>
              <a:gd name="connsiteX19" fmla="*/ 520648 w 1417320"/>
              <a:gd name="connsiteY19" fmla="*/ 173713 h 640079"/>
              <a:gd name="connsiteX20" fmla="*/ 549573 w 1417320"/>
              <a:gd name="connsiteY20" fmla="*/ 110335 h 640079"/>
              <a:gd name="connsiteX21" fmla="*/ 578498 w 1417320"/>
              <a:gd name="connsiteY21" fmla="*/ 55913 h 640079"/>
              <a:gd name="connsiteX22" fmla="*/ 607423 w 1417320"/>
              <a:gd name="connsiteY22" fmla="*/ 16947 h 640079"/>
              <a:gd name="connsiteX23" fmla="*/ 636348 w 1417320"/>
              <a:gd name="connsiteY23" fmla="*/ 0 h 640079"/>
              <a:gd name="connsiteX24" fmla="*/ 665273 w 1417320"/>
              <a:gd name="connsiteY24" fmla="*/ 3263 h 640079"/>
              <a:gd name="connsiteX25" fmla="*/ 694197 w 1417320"/>
              <a:gd name="connsiteY25" fmla="*/ 30653 h 640079"/>
              <a:gd name="connsiteX26" fmla="*/ 723123 w 1417320"/>
              <a:gd name="connsiteY26" fmla="*/ 111483 h 640079"/>
              <a:gd name="connsiteX27" fmla="*/ 752047 w 1417320"/>
              <a:gd name="connsiteY27" fmla="*/ 144785 h 640079"/>
              <a:gd name="connsiteX28" fmla="*/ 780973 w 1417320"/>
              <a:gd name="connsiteY28" fmla="*/ 219443 h 640079"/>
              <a:gd name="connsiteX29" fmla="*/ 809897 w 1417320"/>
              <a:gd name="connsiteY29" fmla="*/ 295727 h 640079"/>
              <a:gd name="connsiteX30" fmla="*/ 838822 w 1417320"/>
              <a:gd name="connsiteY30" fmla="*/ 376335 h 640079"/>
              <a:gd name="connsiteX31" fmla="*/ 867747 w 1417320"/>
              <a:gd name="connsiteY31" fmla="*/ 441218 h 640079"/>
              <a:gd name="connsiteX32" fmla="*/ 896672 w 1417320"/>
              <a:gd name="connsiteY32" fmla="*/ 500038 h 640079"/>
              <a:gd name="connsiteX33" fmla="*/ 925596 w 1417320"/>
              <a:gd name="connsiteY33" fmla="*/ 546889 h 640079"/>
              <a:gd name="connsiteX34" fmla="*/ 954522 w 1417320"/>
              <a:gd name="connsiteY34" fmla="*/ 581195 h 640079"/>
              <a:gd name="connsiteX35" fmla="*/ 983446 w 1417320"/>
              <a:gd name="connsiteY35" fmla="*/ 605169 h 640079"/>
              <a:gd name="connsiteX36" fmla="*/ 1012372 w 1417320"/>
              <a:gd name="connsiteY36" fmla="*/ 620733 h 640079"/>
              <a:gd name="connsiteX37" fmla="*/ 1041296 w 1417320"/>
              <a:gd name="connsiteY37" fmla="*/ 628322 h 640079"/>
              <a:gd name="connsiteX38" fmla="*/ 1070216 w 1417320"/>
              <a:gd name="connsiteY38" fmla="*/ 632918 h 640079"/>
              <a:gd name="connsiteX39" fmla="*/ 1099147 w 1417320"/>
              <a:gd name="connsiteY39" fmla="*/ 633595 h 640079"/>
              <a:gd name="connsiteX40" fmla="*/ 1128065 w 1417320"/>
              <a:gd name="connsiteY40" fmla="*/ 634963 h 640079"/>
              <a:gd name="connsiteX41" fmla="*/ 1156995 w 1417320"/>
              <a:gd name="connsiteY41" fmla="*/ 635057 h 640079"/>
              <a:gd name="connsiteX42" fmla="*/ 1185926 w 1417320"/>
              <a:gd name="connsiteY42" fmla="*/ 635681 h 640079"/>
              <a:gd name="connsiteX43" fmla="*/ 1214844 w 1417320"/>
              <a:gd name="connsiteY43" fmla="*/ 636030 h 640079"/>
              <a:gd name="connsiteX44" fmla="*/ 1243775 w 1417320"/>
              <a:gd name="connsiteY44" fmla="*/ 636845 h 640079"/>
              <a:gd name="connsiteX45" fmla="*/ 1272692 w 1417320"/>
              <a:gd name="connsiteY45" fmla="*/ 637082 h 640079"/>
              <a:gd name="connsiteX46" fmla="*/ 1301623 w 1417320"/>
              <a:gd name="connsiteY46" fmla="*/ 637163 h 640079"/>
              <a:gd name="connsiteX47" fmla="*/ 1330541 w 1417320"/>
              <a:gd name="connsiteY47" fmla="*/ 637163 h 640079"/>
              <a:gd name="connsiteX48" fmla="*/ 1359472 w 1417320"/>
              <a:gd name="connsiteY48" fmla="*/ 637163 h 640079"/>
              <a:gd name="connsiteX49" fmla="*/ 1388389 w 1417320"/>
              <a:gd name="connsiteY49" fmla="*/ 637163 h 640079"/>
              <a:gd name="connsiteX50" fmla="*/ 1417320 w 1417320"/>
              <a:gd name="connsiteY50" fmla="*/ 637163 h 640079"/>
              <a:gd name="connsiteX51" fmla="*/ 1417320 w 1417320"/>
              <a:gd name="connsiteY51" fmla="*/ 637163 h 640079"/>
              <a:gd name="connsiteX52" fmla="*/ 1417320 w 1417320"/>
              <a:gd name="connsiteY52" fmla="*/ 637163 h 640079"/>
              <a:gd name="connsiteX53" fmla="*/ 1388389 w 1417320"/>
              <a:gd name="connsiteY53" fmla="*/ 637163 h 640079"/>
              <a:gd name="connsiteX54" fmla="*/ 1359472 w 1417320"/>
              <a:gd name="connsiteY54" fmla="*/ 637163 h 640079"/>
              <a:gd name="connsiteX55" fmla="*/ 1330541 w 1417320"/>
              <a:gd name="connsiteY55" fmla="*/ 637163 h 640079"/>
              <a:gd name="connsiteX56" fmla="*/ 1301623 w 1417320"/>
              <a:gd name="connsiteY56" fmla="*/ 637164 h 640079"/>
              <a:gd name="connsiteX57" fmla="*/ 1272692 w 1417320"/>
              <a:gd name="connsiteY57" fmla="*/ 637346 h 640079"/>
              <a:gd name="connsiteX58" fmla="*/ 1243775 w 1417320"/>
              <a:gd name="connsiteY58" fmla="*/ 637529 h 640079"/>
              <a:gd name="connsiteX59" fmla="*/ 1214844 w 1417320"/>
              <a:gd name="connsiteY59" fmla="*/ 637398 h 640079"/>
              <a:gd name="connsiteX60" fmla="*/ 1185926 w 1417320"/>
              <a:gd name="connsiteY60" fmla="*/ 637855 h 640079"/>
              <a:gd name="connsiteX61" fmla="*/ 1156995 w 1417320"/>
              <a:gd name="connsiteY61" fmla="*/ 638352 h 640079"/>
              <a:gd name="connsiteX62" fmla="*/ 1128065 w 1417320"/>
              <a:gd name="connsiteY62" fmla="*/ 638908 h 640079"/>
              <a:gd name="connsiteX63" fmla="*/ 1099147 w 1417320"/>
              <a:gd name="connsiteY63" fmla="*/ 639666 h 640079"/>
              <a:gd name="connsiteX64" fmla="*/ 1070216 w 1417320"/>
              <a:gd name="connsiteY64" fmla="*/ 640080 h 640079"/>
              <a:gd name="connsiteX65" fmla="*/ 1041296 w 1417320"/>
              <a:gd name="connsiteY65" fmla="*/ 634577 h 640079"/>
              <a:gd name="connsiteX66" fmla="*/ 1012372 w 1417320"/>
              <a:gd name="connsiteY66" fmla="*/ 628872 h 640079"/>
              <a:gd name="connsiteX67" fmla="*/ 983446 w 1417320"/>
              <a:gd name="connsiteY67" fmla="*/ 615017 h 640079"/>
              <a:gd name="connsiteX68" fmla="*/ 954522 w 1417320"/>
              <a:gd name="connsiteY68" fmla="*/ 592199 h 640079"/>
              <a:gd name="connsiteX69" fmla="*/ 925596 w 1417320"/>
              <a:gd name="connsiteY69" fmla="*/ 560268 h 640079"/>
              <a:gd name="connsiteX70" fmla="*/ 896672 w 1417320"/>
              <a:gd name="connsiteY70" fmla="*/ 514518 h 640079"/>
              <a:gd name="connsiteX71" fmla="*/ 867747 w 1417320"/>
              <a:gd name="connsiteY71" fmla="*/ 457443 h 640079"/>
              <a:gd name="connsiteX72" fmla="*/ 838822 w 1417320"/>
              <a:gd name="connsiteY72" fmla="*/ 392253 h 640079"/>
              <a:gd name="connsiteX73" fmla="*/ 809897 w 1417320"/>
              <a:gd name="connsiteY73" fmla="*/ 316020 h 640079"/>
              <a:gd name="connsiteX74" fmla="*/ 780973 w 1417320"/>
              <a:gd name="connsiteY74" fmla="*/ 238103 h 640079"/>
              <a:gd name="connsiteX75" fmla="*/ 752047 w 1417320"/>
              <a:gd name="connsiteY75" fmla="*/ 164106 h 640079"/>
              <a:gd name="connsiteX76" fmla="*/ 723123 w 1417320"/>
              <a:gd name="connsiteY76" fmla="*/ 128022 h 640079"/>
              <a:gd name="connsiteX77" fmla="*/ 694197 w 1417320"/>
              <a:gd name="connsiteY77" fmla="*/ 51427 h 640079"/>
              <a:gd name="connsiteX78" fmla="*/ 665273 w 1417320"/>
              <a:gd name="connsiteY78" fmla="*/ 20245 h 640079"/>
              <a:gd name="connsiteX79" fmla="*/ 636348 w 1417320"/>
              <a:gd name="connsiteY79" fmla="*/ 21862 h 640079"/>
              <a:gd name="connsiteX80" fmla="*/ 607423 w 1417320"/>
              <a:gd name="connsiteY80" fmla="*/ 35129 h 640079"/>
              <a:gd name="connsiteX81" fmla="*/ 578498 w 1417320"/>
              <a:gd name="connsiteY81" fmla="*/ 75085 h 640079"/>
              <a:gd name="connsiteX82" fmla="*/ 549573 w 1417320"/>
              <a:gd name="connsiteY82" fmla="*/ 126312 h 640079"/>
              <a:gd name="connsiteX83" fmla="*/ 520648 w 1417320"/>
              <a:gd name="connsiteY83" fmla="*/ 191658 h 640079"/>
              <a:gd name="connsiteX84" fmla="*/ 491724 w 1417320"/>
              <a:gd name="connsiteY84" fmla="*/ 262131 h 640079"/>
              <a:gd name="connsiteX85" fmla="*/ 462798 w 1417320"/>
              <a:gd name="connsiteY85" fmla="*/ 334275 h 640079"/>
              <a:gd name="connsiteX86" fmla="*/ 433874 w 1417320"/>
              <a:gd name="connsiteY86" fmla="*/ 401282 h 640079"/>
              <a:gd name="connsiteX87" fmla="*/ 404948 w 1417320"/>
              <a:gd name="connsiteY87" fmla="*/ 463658 h 640079"/>
              <a:gd name="connsiteX88" fmla="*/ 376024 w 1417320"/>
              <a:gd name="connsiteY88" fmla="*/ 514819 h 640079"/>
              <a:gd name="connsiteX89" fmla="*/ 347099 w 1417320"/>
              <a:gd name="connsiteY89" fmla="*/ 557407 h 640079"/>
              <a:gd name="connsiteX90" fmla="*/ 318174 w 1417320"/>
              <a:gd name="connsiteY90" fmla="*/ 588303 h 640079"/>
              <a:gd name="connsiteX91" fmla="*/ 289249 w 1417320"/>
              <a:gd name="connsiteY91" fmla="*/ 610666 h 640079"/>
              <a:gd name="connsiteX92" fmla="*/ 260325 w 1417320"/>
              <a:gd name="connsiteY92" fmla="*/ 624451 h 640079"/>
              <a:gd name="connsiteX93" fmla="*/ 231399 w 1417320"/>
              <a:gd name="connsiteY93" fmla="*/ 632099 h 640079"/>
              <a:gd name="connsiteX94" fmla="*/ 202475 w 1417320"/>
              <a:gd name="connsiteY94" fmla="*/ 635815 h 640079"/>
              <a:gd name="connsiteX95" fmla="*/ 173549 w 1417320"/>
              <a:gd name="connsiteY95" fmla="*/ 637033 h 640079"/>
              <a:gd name="connsiteX96" fmla="*/ 144625 w 1417320"/>
              <a:gd name="connsiteY96" fmla="*/ 637163 h 640079"/>
              <a:gd name="connsiteX97" fmla="*/ 115700 w 1417320"/>
              <a:gd name="connsiteY97" fmla="*/ 637163 h 640079"/>
              <a:gd name="connsiteX98" fmla="*/ 86775 w 1417320"/>
              <a:gd name="connsiteY98" fmla="*/ 637163 h 640079"/>
              <a:gd name="connsiteX99" fmla="*/ 57850 w 1417320"/>
              <a:gd name="connsiteY99" fmla="*/ 637163 h 640079"/>
              <a:gd name="connsiteX100" fmla="*/ 28926 w 1417320"/>
              <a:gd name="connsiteY100" fmla="*/ 637163 h 640079"/>
              <a:gd name="connsiteX101" fmla="*/ 0 w 1417320"/>
              <a:gd name="connsiteY101" fmla="*/ 637163 h 640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417320" h="640079">
                <a:moveTo>
                  <a:pt x="0" y="637163"/>
                </a:moveTo>
                <a:lnTo>
                  <a:pt x="0" y="637163"/>
                </a:lnTo>
                <a:lnTo>
                  <a:pt x="28926" y="637163"/>
                </a:lnTo>
                <a:lnTo>
                  <a:pt x="57850" y="637163"/>
                </a:lnTo>
                <a:lnTo>
                  <a:pt x="86775" y="637163"/>
                </a:lnTo>
                <a:lnTo>
                  <a:pt x="115700" y="637163"/>
                </a:lnTo>
                <a:lnTo>
                  <a:pt x="144625" y="637163"/>
                </a:lnTo>
                <a:lnTo>
                  <a:pt x="173549" y="636732"/>
                </a:lnTo>
                <a:lnTo>
                  <a:pt x="202475" y="635033"/>
                </a:lnTo>
                <a:lnTo>
                  <a:pt x="231399" y="630988"/>
                </a:lnTo>
                <a:lnTo>
                  <a:pt x="260325" y="621985"/>
                </a:lnTo>
                <a:lnTo>
                  <a:pt x="289249" y="606985"/>
                </a:lnTo>
                <a:lnTo>
                  <a:pt x="318174" y="584324"/>
                </a:lnTo>
                <a:lnTo>
                  <a:pt x="347099" y="551566"/>
                </a:lnTo>
                <a:lnTo>
                  <a:pt x="376024" y="506749"/>
                </a:lnTo>
                <a:lnTo>
                  <a:pt x="404948" y="454843"/>
                </a:lnTo>
                <a:lnTo>
                  <a:pt x="433874" y="388793"/>
                </a:lnTo>
                <a:lnTo>
                  <a:pt x="462798" y="319090"/>
                </a:lnTo>
                <a:lnTo>
                  <a:pt x="491724" y="247722"/>
                </a:lnTo>
                <a:lnTo>
                  <a:pt x="520648" y="173713"/>
                </a:lnTo>
                <a:lnTo>
                  <a:pt x="549573" y="110335"/>
                </a:lnTo>
                <a:lnTo>
                  <a:pt x="578498" y="55913"/>
                </a:lnTo>
                <a:lnTo>
                  <a:pt x="607423" y="16947"/>
                </a:lnTo>
                <a:lnTo>
                  <a:pt x="636348" y="0"/>
                </a:lnTo>
                <a:lnTo>
                  <a:pt x="665273" y="3263"/>
                </a:lnTo>
                <a:lnTo>
                  <a:pt x="694197" y="30653"/>
                </a:lnTo>
                <a:lnTo>
                  <a:pt x="723123" y="111483"/>
                </a:lnTo>
                <a:lnTo>
                  <a:pt x="752047" y="144785"/>
                </a:lnTo>
                <a:lnTo>
                  <a:pt x="780973" y="219443"/>
                </a:lnTo>
                <a:lnTo>
                  <a:pt x="809897" y="295727"/>
                </a:lnTo>
                <a:lnTo>
                  <a:pt x="838822" y="376335"/>
                </a:lnTo>
                <a:lnTo>
                  <a:pt x="867747" y="441218"/>
                </a:lnTo>
                <a:lnTo>
                  <a:pt x="896672" y="500038"/>
                </a:lnTo>
                <a:lnTo>
                  <a:pt x="925596" y="546889"/>
                </a:lnTo>
                <a:lnTo>
                  <a:pt x="954522" y="581195"/>
                </a:lnTo>
                <a:lnTo>
                  <a:pt x="983446" y="605169"/>
                </a:lnTo>
                <a:lnTo>
                  <a:pt x="1012372" y="620733"/>
                </a:lnTo>
                <a:lnTo>
                  <a:pt x="1041296" y="628322"/>
                </a:lnTo>
                <a:lnTo>
                  <a:pt x="1070216" y="632918"/>
                </a:lnTo>
                <a:lnTo>
                  <a:pt x="1099147" y="633595"/>
                </a:lnTo>
                <a:lnTo>
                  <a:pt x="1128065" y="634963"/>
                </a:lnTo>
                <a:lnTo>
                  <a:pt x="1156995" y="635057"/>
                </a:lnTo>
                <a:lnTo>
                  <a:pt x="1185926" y="635681"/>
                </a:lnTo>
                <a:lnTo>
                  <a:pt x="1214844" y="636030"/>
                </a:lnTo>
                <a:lnTo>
                  <a:pt x="1243775" y="636845"/>
                </a:lnTo>
                <a:lnTo>
                  <a:pt x="1272692" y="637082"/>
                </a:lnTo>
                <a:lnTo>
                  <a:pt x="1301623" y="637163"/>
                </a:lnTo>
                <a:lnTo>
                  <a:pt x="1330541" y="637163"/>
                </a:lnTo>
                <a:lnTo>
                  <a:pt x="1359472" y="637163"/>
                </a:lnTo>
                <a:lnTo>
                  <a:pt x="1388389" y="637163"/>
                </a:lnTo>
                <a:lnTo>
                  <a:pt x="1417320" y="637163"/>
                </a:lnTo>
                <a:lnTo>
                  <a:pt x="1417320" y="637163"/>
                </a:lnTo>
                <a:lnTo>
                  <a:pt x="1417320" y="637163"/>
                </a:lnTo>
                <a:lnTo>
                  <a:pt x="1388389" y="637163"/>
                </a:lnTo>
                <a:lnTo>
                  <a:pt x="1359472" y="637163"/>
                </a:lnTo>
                <a:lnTo>
                  <a:pt x="1330541" y="637163"/>
                </a:lnTo>
                <a:lnTo>
                  <a:pt x="1301623" y="637164"/>
                </a:lnTo>
                <a:lnTo>
                  <a:pt x="1272692" y="637346"/>
                </a:lnTo>
                <a:lnTo>
                  <a:pt x="1243775" y="637529"/>
                </a:lnTo>
                <a:lnTo>
                  <a:pt x="1214844" y="637398"/>
                </a:lnTo>
                <a:lnTo>
                  <a:pt x="1185926" y="637855"/>
                </a:lnTo>
                <a:lnTo>
                  <a:pt x="1156995" y="638352"/>
                </a:lnTo>
                <a:lnTo>
                  <a:pt x="1128065" y="638908"/>
                </a:lnTo>
                <a:lnTo>
                  <a:pt x="1099147" y="639666"/>
                </a:lnTo>
                <a:lnTo>
                  <a:pt x="1070216" y="640080"/>
                </a:lnTo>
                <a:lnTo>
                  <a:pt x="1041296" y="634577"/>
                </a:lnTo>
                <a:lnTo>
                  <a:pt x="1012372" y="628872"/>
                </a:lnTo>
                <a:lnTo>
                  <a:pt x="983446" y="615017"/>
                </a:lnTo>
                <a:lnTo>
                  <a:pt x="954522" y="592199"/>
                </a:lnTo>
                <a:lnTo>
                  <a:pt x="925596" y="560268"/>
                </a:lnTo>
                <a:lnTo>
                  <a:pt x="896672" y="514518"/>
                </a:lnTo>
                <a:lnTo>
                  <a:pt x="867747" y="457443"/>
                </a:lnTo>
                <a:lnTo>
                  <a:pt x="838822" y="392253"/>
                </a:lnTo>
                <a:lnTo>
                  <a:pt x="809897" y="316020"/>
                </a:lnTo>
                <a:lnTo>
                  <a:pt x="780973" y="238103"/>
                </a:lnTo>
                <a:lnTo>
                  <a:pt x="752047" y="164106"/>
                </a:lnTo>
                <a:lnTo>
                  <a:pt x="723123" y="128022"/>
                </a:lnTo>
                <a:lnTo>
                  <a:pt x="694197" y="51427"/>
                </a:lnTo>
                <a:lnTo>
                  <a:pt x="665273" y="20245"/>
                </a:lnTo>
                <a:lnTo>
                  <a:pt x="636348" y="21862"/>
                </a:lnTo>
                <a:lnTo>
                  <a:pt x="607423" y="35129"/>
                </a:lnTo>
                <a:lnTo>
                  <a:pt x="578498" y="75085"/>
                </a:lnTo>
                <a:lnTo>
                  <a:pt x="549573" y="126312"/>
                </a:lnTo>
                <a:lnTo>
                  <a:pt x="520648" y="191658"/>
                </a:lnTo>
                <a:lnTo>
                  <a:pt x="491724" y="262131"/>
                </a:lnTo>
                <a:lnTo>
                  <a:pt x="462798" y="334275"/>
                </a:lnTo>
                <a:lnTo>
                  <a:pt x="433874" y="401282"/>
                </a:lnTo>
                <a:lnTo>
                  <a:pt x="404948" y="463658"/>
                </a:lnTo>
                <a:lnTo>
                  <a:pt x="376024" y="514819"/>
                </a:lnTo>
                <a:lnTo>
                  <a:pt x="347099" y="557407"/>
                </a:lnTo>
                <a:lnTo>
                  <a:pt x="318174" y="588303"/>
                </a:lnTo>
                <a:lnTo>
                  <a:pt x="289249" y="610666"/>
                </a:lnTo>
                <a:lnTo>
                  <a:pt x="260325" y="624451"/>
                </a:lnTo>
                <a:lnTo>
                  <a:pt x="231399" y="632099"/>
                </a:lnTo>
                <a:lnTo>
                  <a:pt x="202475" y="635815"/>
                </a:lnTo>
                <a:lnTo>
                  <a:pt x="173549" y="637033"/>
                </a:lnTo>
                <a:lnTo>
                  <a:pt x="144625" y="637163"/>
                </a:lnTo>
                <a:lnTo>
                  <a:pt x="115700" y="637163"/>
                </a:lnTo>
                <a:lnTo>
                  <a:pt x="86775" y="637163"/>
                </a:lnTo>
                <a:lnTo>
                  <a:pt x="57850" y="637163"/>
                </a:lnTo>
                <a:lnTo>
                  <a:pt x="28926" y="637163"/>
                </a:lnTo>
                <a:lnTo>
                  <a:pt x="0" y="637163"/>
                </a:lnTo>
                <a:close/>
              </a:path>
            </a:pathLst>
          </a:custGeom>
          <a:solidFill>
            <a:srgbClr val="FC8D62">
              <a:alpha val="20000"/>
            </a:srgbClr>
          </a:solidFill>
          <a:ln w="12700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500D5FE7-3459-7946-B00D-A09DEFA74EC0}"/>
              </a:ext>
            </a:extLst>
          </p:cNvPr>
          <p:cNvSpPr/>
          <p:nvPr/>
        </p:nvSpPr>
        <p:spPr>
          <a:xfrm>
            <a:off x="5049195" y="1543820"/>
            <a:ext cx="2027824" cy="341615"/>
          </a:xfrm>
          <a:custGeom>
            <a:avLst/>
            <a:gdLst>
              <a:gd name="connsiteX0" fmla="*/ 0 w 1417320"/>
              <a:gd name="connsiteY0" fmla="*/ 409813 h 409962"/>
              <a:gd name="connsiteX1" fmla="*/ 0 w 1417320"/>
              <a:gd name="connsiteY1" fmla="*/ 409813 h 409962"/>
              <a:gd name="connsiteX2" fmla="*/ 28926 w 1417320"/>
              <a:gd name="connsiteY2" fmla="*/ 409813 h 409962"/>
              <a:gd name="connsiteX3" fmla="*/ 57850 w 1417320"/>
              <a:gd name="connsiteY3" fmla="*/ 409813 h 409962"/>
              <a:gd name="connsiteX4" fmla="*/ 86775 w 1417320"/>
              <a:gd name="connsiteY4" fmla="*/ 409813 h 409962"/>
              <a:gd name="connsiteX5" fmla="*/ 115700 w 1417320"/>
              <a:gd name="connsiteY5" fmla="*/ 409813 h 409962"/>
              <a:gd name="connsiteX6" fmla="*/ 144625 w 1417320"/>
              <a:gd name="connsiteY6" fmla="*/ 409813 h 409962"/>
              <a:gd name="connsiteX7" fmla="*/ 173549 w 1417320"/>
              <a:gd name="connsiteY7" fmla="*/ 409396 h 409962"/>
              <a:gd name="connsiteX8" fmla="*/ 202475 w 1417320"/>
              <a:gd name="connsiteY8" fmla="*/ 407600 h 409962"/>
              <a:gd name="connsiteX9" fmla="*/ 231399 w 1417320"/>
              <a:gd name="connsiteY9" fmla="*/ 403592 h 409962"/>
              <a:gd name="connsiteX10" fmla="*/ 260325 w 1417320"/>
              <a:gd name="connsiteY10" fmla="*/ 396292 h 409962"/>
              <a:gd name="connsiteX11" fmla="*/ 289249 w 1417320"/>
              <a:gd name="connsiteY11" fmla="*/ 385516 h 409962"/>
              <a:gd name="connsiteX12" fmla="*/ 318174 w 1417320"/>
              <a:gd name="connsiteY12" fmla="*/ 370608 h 409962"/>
              <a:gd name="connsiteX13" fmla="*/ 347099 w 1417320"/>
              <a:gd name="connsiteY13" fmla="*/ 351146 h 409962"/>
              <a:gd name="connsiteX14" fmla="*/ 376024 w 1417320"/>
              <a:gd name="connsiteY14" fmla="*/ 327792 h 409962"/>
              <a:gd name="connsiteX15" fmla="*/ 404948 w 1417320"/>
              <a:gd name="connsiteY15" fmla="*/ 300664 h 409962"/>
              <a:gd name="connsiteX16" fmla="*/ 433874 w 1417320"/>
              <a:gd name="connsiteY16" fmla="*/ 269104 h 409962"/>
              <a:gd name="connsiteX17" fmla="*/ 462798 w 1417320"/>
              <a:gd name="connsiteY17" fmla="*/ 233744 h 409962"/>
              <a:gd name="connsiteX18" fmla="*/ 491724 w 1417320"/>
              <a:gd name="connsiteY18" fmla="*/ 197630 h 409962"/>
              <a:gd name="connsiteX19" fmla="*/ 520648 w 1417320"/>
              <a:gd name="connsiteY19" fmla="*/ 159211 h 409962"/>
              <a:gd name="connsiteX20" fmla="*/ 549573 w 1417320"/>
              <a:gd name="connsiteY20" fmla="*/ 121935 h 409962"/>
              <a:gd name="connsiteX21" fmla="*/ 578498 w 1417320"/>
              <a:gd name="connsiteY21" fmla="*/ 88148 h 409962"/>
              <a:gd name="connsiteX22" fmla="*/ 607423 w 1417320"/>
              <a:gd name="connsiteY22" fmla="*/ 56186 h 409962"/>
              <a:gd name="connsiteX23" fmla="*/ 636348 w 1417320"/>
              <a:gd name="connsiteY23" fmla="*/ 31182 h 409962"/>
              <a:gd name="connsiteX24" fmla="*/ 665273 w 1417320"/>
              <a:gd name="connsiteY24" fmla="*/ 11460 h 409962"/>
              <a:gd name="connsiteX25" fmla="*/ 694197 w 1417320"/>
              <a:gd name="connsiteY25" fmla="*/ 0 h 409962"/>
              <a:gd name="connsiteX26" fmla="*/ 723123 w 1417320"/>
              <a:gd name="connsiteY26" fmla="*/ 18473 h 409962"/>
              <a:gd name="connsiteX27" fmla="*/ 752047 w 1417320"/>
              <a:gd name="connsiteY27" fmla="*/ 1138 h 409962"/>
              <a:gd name="connsiteX28" fmla="*/ 780973 w 1417320"/>
              <a:gd name="connsiteY28" fmla="*/ 17751 h 409962"/>
              <a:gd name="connsiteX29" fmla="*/ 809897 w 1417320"/>
              <a:gd name="connsiteY29" fmla="*/ 42160 h 409962"/>
              <a:gd name="connsiteX30" fmla="*/ 838822 w 1417320"/>
              <a:gd name="connsiteY30" fmla="*/ 70730 h 409962"/>
              <a:gd name="connsiteX31" fmla="*/ 867747 w 1417320"/>
              <a:gd name="connsiteY31" fmla="*/ 105176 h 409962"/>
              <a:gd name="connsiteX32" fmla="*/ 896672 w 1417320"/>
              <a:gd name="connsiteY32" fmla="*/ 140038 h 409962"/>
              <a:gd name="connsiteX33" fmla="*/ 925596 w 1417320"/>
              <a:gd name="connsiteY33" fmla="*/ 176868 h 409962"/>
              <a:gd name="connsiteX34" fmla="*/ 954522 w 1417320"/>
              <a:gd name="connsiteY34" fmla="*/ 214917 h 409962"/>
              <a:gd name="connsiteX35" fmla="*/ 983446 w 1417320"/>
              <a:gd name="connsiteY35" fmla="*/ 251375 h 409962"/>
              <a:gd name="connsiteX36" fmla="*/ 1012372 w 1417320"/>
              <a:gd name="connsiteY36" fmla="*/ 283694 h 409962"/>
              <a:gd name="connsiteX37" fmla="*/ 1041296 w 1417320"/>
              <a:gd name="connsiteY37" fmla="*/ 313945 h 409962"/>
              <a:gd name="connsiteX38" fmla="*/ 1070216 w 1417320"/>
              <a:gd name="connsiteY38" fmla="*/ 339725 h 409962"/>
              <a:gd name="connsiteX39" fmla="*/ 1099147 w 1417320"/>
              <a:gd name="connsiteY39" fmla="*/ 360596 h 409962"/>
              <a:gd name="connsiteX40" fmla="*/ 1128065 w 1417320"/>
              <a:gd name="connsiteY40" fmla="*/ 378491 h 409962"/>
              <a:gd name="connsiteX41" fmla="*/ 1156995 w 1417320"/>
              <a:gd name="connsiteY41" fmla="*/ 391337 h 409962"/>
              <a:gd name="connsiteX42" fmla="*/ 1185926 w 1417320"/>
              <a:gd name="connsiteY42" fmla="*/ 400161 h 409962"/>
              <a:gd name="connsiteX43" fmla="*/ 1214844 w 1417320"/>
              <a:gd name="connsiteY43" fmla="*/ 405564 h 409962"/>
              <a:gd name="connsiteX44" fmla="*/ 1243775 w 1417320"/>
              <a:gd name="connsiteY44" fmla="*/ 408530 h 409962"/>
              <a:gd name="connsiteX45" fmla="*/ 1272692 w 1417320"/>
              <a:gd name="connsiteY45" fmla="*/ 409650 h 409962"/>
              <a:gd name="connsiteX46" fmla="*/ 1301623 w 1417320"/>
              <a:gd name="connsiteY46" fmla="*/ 409813 h 409962"/>
              <a:gd name="connsiteX47" fmla="*/ 1330541 w 1417320"/>
              <a:gd name="connsiteY47" fmla="*/ 409813 h 409962"/>
              <a:gd name="connsiteX48" fmla="*/ 1359472 w 1417320"/>
              <a:gd name="connsiteY48" fmla="*/ 409813 h 409962"/>
              <a:gd name="connsiteX49" fmla="*/ 1388389 w 1417320"/>
              <a:gd name="connsiteY49" fmla="*/ 409813 h 409962"/>
              <a:gd name="connsiteX50" fmla="*/ 1417320 w 1417320"/>
              <a:gd name="connsiteY50" fmla="*/ 409813 h 409962"/>
              <a:gd name="connsiteX51" fmla="*/ 1417320 w 1417320"/>
              <a:gd name="connsiteY51" fmla="*/ 409813 h 409962"/>
              <a:gd name="connsiteX52" fmla="*/ 1417320 w 1417320"/>
              <a:gd name="connsiteY52" fmla="*/ 409813 h 409962"/>
              <a:gd name="connsiteX53" fmla="*/ 1388389 w 1417320"/>
              <a:gd name="connsiteY53" fmla="*/ 409813 h 409962"/>
              <a:gd name="connsiteX54" fmla="*/ 1359472 w 1417320"/>
              <a:gd name="connsiteY54" fmla="*/ 409813 h 409962"/>
              <a:gd name="connsiteX55" fmla="*/ 1330541 w 1417320"/>
              <a:gd name="connsiteY55" fmla="*/ 409813 h 409962"/>
              <a:gd name="connsiteX56" fmla="*/ 1301623 w 1417320"/>
              <a:gd name="connsiteY56" fmla="*/ 409815 h 409962"/>
              <a:gd name="connsiteX57" fmla="*/ 1272692 w 1417320"/>
              <a:gd name="connsiteY57" fmla="*/ 409962 h 409962"/>
              <a:gd name="connsiteX58" fmla="*/ 1243775 w 1417320"/>
              <a:gd name="connsiteY58" fmla="*/ 409411 h 409962"/>
              <a:gd name="connsiteX59" fmla="*/ 1214844 w 1417320"/>
              <a:gd name="connsiteY59" fmla="*/ 407233 h 409962"/>
              <a:gd name="connsiteX60" fmla="*/ 1185926 w 1417320"/>
              <a:gd name="connsiteY60" fmla="*/ 402319 h 409962"/>
              <a:gd name="connsiteX61" fmla="*/ 1156995 w 1417320"/>
              <a:gd name="connsiteY61" fmla="*/ 394787 h 409962"/>
              <a:gd name="connsiteX62" fmla="*/ 1128065 w 1417320"/>
              <a:gd name="connsiteY62" fmla="*/ 382770 h 409962"/>
              <a:gd name="connsiteX63" fmla="*/ 1099147 w 1417320"/>
              <a:gd name="connsiteY63" fmla="*/ 366603 h 409962"/>
              <a:gd name="connsiteX64" fmla="*/ 1070216 w 1417320"/>
              <a:gd name="connsiteY64" fmla="*/ 346455 h 409962"/>
              <a:gd name="connsiteX65" fmla="*/ 1041296 w 1417320"/>
              <a:gd name="connsiteY65" fmla="*/ 322077 h 409962"/>
              <a:gd name="connsiteX66" fmla="*/ 1012372 w 1417320"/>
              <a:gd name="connsiteY66" fmla="*/ 293808 h 409962"/>
              <a:gd name="connsiteX67" fmla="*/ 983446 w 1417320"/>
              <a:gd name="connsiteY67" fmla="*/ 260739 h 409962"/>
              <a:gd name="connsiteX68" fmla="*/ 954522 w 1417320"/>
              <a:gd name="connsiteY68" fmla="*/ 224004 h 409962"/>
              <a:gd name="connsiteX69" fmla="*/ 925596 w 1417320"/>
              <a:gd name="connsiteY69" fmla="*/ 190941 h 409962"/>
              <a:gd name="connsiteX70" fmla="*/ 896672 w 1417320"/>
              <a:gd name="connsiteY70" fmla="*/ 153623 h 409962"/>
              <a:gd name="connsiteX71" fmla="*/ 867747 w 1417320"/>
              <a:gd name="connsiteY71" fmla="*/ 119643 h 409962"/>
              <a:gd name="connsiteX72" fmla="*/ 838822 w 1417320"/>
              <a:gd name="connsiteY72" fmla="*/ 86065 h 409962"/>
              <a:gd name="connsiteX73" fmla="*/ 809897 w 1417320"/>
              <a:gd name="connsiteY73" fmla="*/ 58183 h 409962"/>
              <a:gd name="connsiteX74" fmla="*/ 780973 w 1417320"/>
              <a:gd name="connsiteY74" fmla="*/ 35138 h 409962"/>
              <a:gd name="connsiteX75" fmla="*/ 752047 w 1417320"/>
              <a:gd name="connsiteY75" fmla="*/ 19116 h 409962"/>
              <a:gd name="connsiteX76" fmla="*/ 723123 w 1417320"/>
              <a:gd name="connsiteY76" fmla="*/ 31984 h 409962"/>
              <a:gd name="connsiteX77" fmla="*/ 694197 w 1417320"/>
              <a:gd name="connsiteY77" fmla="*/ 14707 h 409962"/>
              <a:gd name="connsiteX78" fmla="*/ 665273 w 1417320"/>
              <a:gd name="connsiteY78" fmla="*/ 25856 h 409962"/>
              <a:gd name="connsiteX79" fmla="*/ 636348 w 1417320"/>
              <a:gd name="connsiteY79" fmla="*/ 45817 h 409962"/>
              <a:gd name="connsiteX80" fmla="*/ 607423 w 1417320"/>
              <a:gd name="connsiteY80" fmla="*/ 71454 h 409962"/>
              <a:gd name="connsiteX81" fmla="*/ 578498 w 1417320"/>
              <a:gd name="connsiteY81" fmla="*/ 100907 h 409962"/>
              <a:gd name="connsiteX82" fmla="*/ 549573 w 1417320"/>
              <a:gd name="connsiteY82" fmla="*/ 136277 h 409962"/>
              <a:gd name="connsiteX83" fmla="*/ 520648 w 1417320"/>
              <a:gd name="connsiteY83" fmla="*/ 172242 h 409962"/>
              <a:gd name="connsiteX84" fmla="*/ 491724 w 1417320"/>
              <a:gd name="connsiteY84" fmla="*/ 208410 h 409962"/>
              <a:gd name="connsiteX85" fmla="*/ 462798 w 1417320"/>
              <a:gd name="connsiteY85" fmla="*/ 244371 h 409962"/>
              <a:gd name="connsiteX86" fmla="*/ 433874 w 1417320"/>
              <a:gd name="connsiteY86" fmla="*/ 277383 h 409962"/>
              <a:gd name="connsiteX87" fmla="*/ 404948 w 1417320"/>
              <a:gd name="connsiteY87" fmla="*/ 307310 h 409962"/>
              <a:gd name="connsiteX88" fmla="*/ 376024 w 1417320"/>
              <a:gd name="connsiteY88" fmla="*/ 333428 h 409962"/>
              <a:gd name="connsiteX89" fmla="*/ 347099 w 1417320"/>
              <a:gd name="connsiteY89" fmla="*/ 357370 h 409962"/>
              <a:gd name="connsiteX90" fmla="*/ 318174 w 1417320"/>
              <a:gd name="connsiteY90" fmla="*/ 374711 h 409962"/>
              <a:gd name="connsiteX91" fmla="*/ 289249 w 1417320"/>
              <a:gd name="connsiteY91" fmla="*/ 389331 h 409962"/>
              <a:gd name="connsiteX92" fmla="*/ 260325 w 1417320"/>
              <a:gd name="connsiteY92" fmla="*/ 398951 h 409962"/>
              <a:gd name="connsiteX93" fmla="*/ 231399 w 1417320"/>
              <a:gd name="connsiteY93" fmla="*/ 405180 h 409962"/>
              <a:gd name="connsiteX94" fmla="*/ 202475 w 1417320"/>
              <a:gd name="connsiteY94" fmla="*/ 408539 h 409962"/>
              <a:gd name="connsiteX95" fmla="*/ 173549 w 1417320"/>
              <a:gd name="connsiteY95" fmla="*/ 409710 h 409962"/>
              <a:gd name="connsiteX96" fmla="*/ 144625 w 1417320"/>
              <a:gd name="connsiteY96" fmla="*/ 409814 h 409962"/>
              <a:gd name="connsiteX97" fmla="*/ 115700 w 1417320"/>
              <a:gd name="connsiteY97" fmla="*/ 409813 h 409962"/>
              <a:gd name="connsiteX98" fmla="*/ 86775 w 1417320"/>
              <a:gd name="connsiteY98" fmla="*/ 409813 h 409962"/>
              <a:gd name="connsiteX99" fmla="*/ 57850 w 1417320"/>
              <a:gd name="connsiteY99" fmla="*/ 409813 h 409962"/>
              <a:gd name="connsiteX100" fmla="*/ 28926 w 1417320"/>
              <a:gd name="connsiteY100" fmla="*/ 409813 h 409962"/>
              <a:gd name="connsiteX101" fmla="*/ 0 w 1417320"/>
              <a:gd name="connsiteY101" fmla="*/ 409813 h 40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417320" h="409962">
                <a:moveTo>
                  <a:pt x="0" y="409813"/>
                </a:moveTo>
                <a:lnTo>
                  <a:pt x="0" y="409813"/>
                </a:lnTo>
                <a:lnTo>
                  <a:pt x="28926" y="409813"/>
                </a:lnTo>
                <a:lnTo>
                  <a:pt x="57850" y="409813"/>
                </a:lnTo>
                <a:lnTo>
                  <a:pt x="86775" y="409813"/>
                </a:lnTo>
                <a:lnTo>
                  <a:pt x="115700" y="409813"/>
                </a:lnTo>
                <a:lnTo>
                  <a:pt x="144625" y="409813"/>
                </a:lnTo>
                <a:lnTo>
                  <a:pt x="173549" y="409396"/>
                </a:lnTo>
                <a:lnTo>
                  <a:pt x="202475" y="407600"/>
                </a:lnTo>
                <a:lnTo>
                  <a:pt x="231399" y="403592"/>
                </a:lnTo>
                <a:lnTo>
                  <a:pt x="260325" y="396292"/>
                </a:lnTo>
                <a:lnTo>
                  <a:pt x="289249" y="385516"/>
                </a:lnTo>
                <a:lnTo>
                  <a:pt x="318174" y="370608"/>
                </a:lnTo>
                <a:lnTo>
                  <a:pt x="347099" y="351146"/>
                </a:lnTo>
                <a:lnTo>
                  <a:pt x="376024" y="327792"/>
                </a:lnTo>
                <a:lnTo>
                  <a:pt x="404948" y="300664"/>
                </a:lnTo>
                <a:lnTo>
                  <a:pt x="433874" y="269104"/>
                </a:lnTo>
                <a:lnTo>
                  <a:pt x="462798" y="233744"/>
                </a:lnTo>
                <a:lnTo>
                  <a:pt x="491724" y="197630"/>
                </a:lnTo>
                <a:lnTo>
                  <a:pt x="520648" y="159211"/>
                </a:lnTo>
                <a:lnTo>
                  <a:pt x="549573" y="121935"/>
                </a:lnTo>
                <a:lnTo>
                  <a:pt x="578498" y="88148"/>
                </a:lnTo>
                <a:lnTo>
                  <a:pt x="607423" y="56186"/>
                </a:lnTo>
                <a:lnTo>
                  <a:pt x="636348" y="31182"/>
                </a:lnTo>
                <a:lnTo>
                  <a:pt x="665273" y="11460"/>
                </a:lnTo>
                <a:lnTo>
                  <a:pt x="694197" y="0"/>
                </a:lnTo>
                <a:lnTo>
                  <a:pt x="723123" y="18473"/>
                </a:lnTo>
                <a:lnTo>
                  <a:pt x="752047" y="1138"/>
                </a:lnTo>
                <a:lnTo>
                  <a:pt x="780973" y="17751"/>
                </a:lnTo>
                <a:lnTo>
                  <a:pt x="809897" y="42160"/>
                </a:lnTo>
                <a:lnTo>
                  <a:pt x="838822" y="70730"/>
                </a:lnTo>
                <a:lnTo>
                  <a:pt x="867747" y="105176"/>
                </a:lnTo>
                <a:lnTo>
                  <a:pt x="896672" y="140038"/>
                </a:lnTo>
                <a:lnTo>
                  <a:pt x="925596" y="176868"/>
                </a:lnTo>
                <a:lnTo>
                  <a:pt x="954522" y="214917"/>
                </a:lnTo>
                <a:lnTo>
                  <a:pt x="983446" y="251375"/>
                </a:lnTo>
                <a:lnTo>
                  <a:pt x="1012372" y="283694"/>
                </a:lnTo>
                <a:lnTo>
                  <a:pt x="1041296" y="313945"/>
                </a:lnTo>
                <a:lnTo>
                  <a:pt x="1070216" y="339725"/>
                </a:lnTo>
                <a:lnTo>
                  <a:pt x="1099147" y="360596"/>
                </a:lnTo>
                <a:lnTo>
                  <a:pt x="1128065" y="378491"/>
                </a:lnTo>
                <a:lnTo>
                  <a:pt x="1156995" y="391337"/>
                </a:lnTo>
                <a:lnTo>
                  <a:pt x="1185926" y="400161"/>
                </a:lnTo>
                <a:lnTo>
                  <a:pt x="1214844" y="405564"/>
                </a:lnTo>
                <a:lnTo>
                  <a:pt x="1243775" y="408530"/>
                </a:lnTo>
                <a:lnTo>
                  <a:pt x="1272692" y="409650"/>
                </a:lnTo>
                <a:lnTo>
                  <a:pt x="1301623" y="409813"/>
                </a:lnTo>
                <a:lnTo>
                  <a:pt x="1330541" y="409813"/>
                </a:lnTo>
                <a:lnTo>
                  <a:pt x="1359472" y="409813"/>
                </a:lnTo>
                <a:lnTo>
                  <a:pt x="1388389" y="409813"/>
                </a:lnTo>
                <a:lnTo>
                  <a:pt x="1417320" y="409813"/>
                </a:lnTo>
                <a:lnTo>
                  <a:pt x="1417320" y="409813"/>
                </a:lnTo>
                <a:lnTo>
                  <a:pt x="1417320" y="409813"/>
                </a:lnTo>
                <a:lnTo>
                  <a:pt x="1388389" y="409813"/>
                </a:lnTo>
                <a:lnTo>
                  <a:pt x="1359472" y="409813"/>
                </a:lnTo>
                <a:lnTo>
                  <a:pt x="1330541" y="409813"/>
                </a:lnTo>
                <a:lnTo>
                  <a:pt x="1301623" y="409815"/>
                </a:lnTo>
                <a:lnTo>
                  <a:pt x="1272692" y="409962"/>
                </a:lnTo>
                <a:lnTo>
                  <a:pt x="1243775" y="409411"/>
                </a:lnTo>
                <a:lnTo>
                  <a:pt x="1214844" y="407233"/>
                </a:lnTo>
                <a:lnTo>
                  <a:pt x="1185926" y="402319"/>
                </a:lnTo>
                <a:lnTo>
                  <a:pt x="1156995" y="394787"/>
                </a:lnTo>
                <a:lnTo>
                  <a:pt x="1128065" y="382770"/>
                </a:lnTo>
                <a:lnTo>
                  <a:pt x="1099147" y="366603"/>
                </a:lnTo>
                <a:lnTo>
                  <a:pt x="1070216" y="346455"/>
                </a:lnTo>
                <a:lnTo>
                  <a:pt x="1041296" y="322077"/>
                </a:lnTo>
                <a:lnTo>
                  <a:pt x="1012372" y="293808"/>
                </a:lnTo>
                <a:lnTo>
                  <a:pt x="983446" y="260739"/>
                </a:lnTo>
                <a:lnTo>
                  <a:pt x="954522" y="224004"/>
                </a:lnTo>
                <a:lnTo>
                  <a:pt x="925596" y="190941"/>
                </a:lnTo>
                <a:lnTo>
                  <a:pt x="896672" y="153623"/>
                </a:lnTo>
                <a:lnTo>
                  <a:pt x="867747" y="119643"/>
                </a:lnTo>
                <a:lnTo>
                  <a:pt x="838822" y="86065"/>
                </a:lnTo>
                <a:lnTo>
                  <a:pt x="809897" y="58183"/>
                </a:lnTo>
                <a:lnTo>
                  <a:pt x="780973" y="35138"/>
                </a:lnTo>
                <a:lnTo>
                  <a:pt x="752047" y="19116"/>
                </a:lnTo>
                <a:lnTo>
                  <a:pt x="723123" y="31984"/>
                </a:lnTo>
                <a:lnTo>
                  <a:pt x="694197" y="14707"/>
                </a:lnTo>
                <a:lnTo>
                  <a:pt x="665273" y="25856"/>
                </a:lnTo>
                <a:lnTo>
                  <a:pt x="636348" y="45817"/>
                </a:lnTo>
                <a:lnTo>
                  <a:pt x="607423" y="71454"/>
                </a:lnTo>
                <a:lnTo>
                  <a:pt x="578498" y="100907"/>
                </a:lnTo>
                <a:lnTo>
                  <a:pt x="549573" y="136277"/>
                </a:lnTo>
                <a:lnTo>
                  <a:pt x="520648" y="172242"/>
                </a:lnTo>
                <a:lnTo>
                  <a:pt x="491724" y="208410"/>
                </a:lnTo>
                <a:lnTo>
                  <a:pt x="462798" y="244371"/>
                </a:lnTo>
                <a:lnTo>
                  <a:pt x="433874" y="277383"/>
                </a:lnTo>
                <a:lnTo>
                  <a:pt x="404948" y="307310"/>
                </a:lnTo>
                <a:lnTo>
                  <a:pt x="376024" y="333428"/>
                </a:lnTo>
                <a:lnTo>
                  <a:pt x="347099" y="357370"/>
                </a:lnTo>
                <a:lnTo>
                  <a:pt x="318174" y="374711"/>
                </a:lnTo>
                <a:lnTo>
                  <a:pt x="289249" y="389331"/>
                </a:lnTo>
                <a:lnTo>
                  <a:pt x="260325" y="398951"/>
                </a:lnTo>
                <a:lnTo>
                  <a:pt x="231399" y="405180"/>
                </a:lnTo>
                <a:lnTo>
                  <a:pt x="202475" y="408539"/>
                </a:lnTo>
                <a:lnTo>
                  <a:pt x="173549" y="409710"/>
                </a:lnTo>
                <a:lnTo>
                  <a:pt x="144625" y="409814"/>
                </a:lnTo>
                <a:lnTo>
                  <a:pt x="115700" y="409813"/>
                </a:lnTo>
                <a:lnTo>
                  <a:pt x="86775" y="409813"/>
                </a:lnTo>
                <a:lnTo>
                  <a:pt x="57850" y="409813"/>
                </a:lnTo>
                <a:lnTo>
                  <a:pt x="28926" y="409813"/>
                </a:lnTo>
                <a:lnTo>
                  <a:pt x="0" y="409813"/>
                </a:lnTo>
                <a:close/>
              </a:path>
            </a:pathLst>
          </a:custGeom>
          <a:solidFill>
            <a:srgbClr val="FC8D62">
              <a:alpha val="20000"/>
            </a:srgbClr>
          </a:solidFill>
          <a:ln w="12700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DB048983-072C-954E-850A-D89C912F2994}"/>
              </a:ext>
            </a:extLst>
          </p:cNvPr>
          <p:cNvSpPr/>
          <p:nvPr/>
        </p:nvSpPr>
        <p:spPr>
          <a:xfrm>
            <a:off x="5256116" y="1885310"/>
            <a:ext cx="18170" cy="37040"/>
          </a:xfrm>
          <a:custGeom>
            <a:avLst/>
            <a:gdLst>
              <a:gd name="connsiteX0" fmla="*/ 29 w 12700"/>
              <a:gd name="connsiteY0" fmla="*/ 67 h 44450"/>
              <a:gd name="connsiteX1" fmla="*/ 29 w 12700"/>
              <a:gd name="connsiteY1" fmla="*/ 44517 h 4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44450">
                <a:moveTo>
                  <a:pt x="29" y="67"/>
                </a:moveTo>
                <a:lnTo>
                  <a:pt x="29" y="44517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CE76010E-ACC2-DE41-B765-60EBDDE492BE}"/>
              </a:ext>
            </a:extLst>
          </p:cNvPr>
          <p:cNvSpPr/>
          <p:nvPr/>
        </p:nvSpPr>
        <p:spPr>
          <a:xfrm>
            <a:off x="5669956" y="1885310"/>
            <a:ext cx="18170" cy="37040"/>
          </a:xfrm>
          <a:custGeom>
            <a:avLst/>
            <a:gdLst>
              <a:gd name="connsiteX0" fmla="*/ 52 w 12700"/>
              <a:gd name="connsiteY0" fmla="*/ 67 h 44450"/>
              <a:gd name="connsiteX1" fmla="*/ 52 w 12700"/>
              <a:gd name="connsiteY1" fmla="*/ 44517 h 4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44450">
                <a:moveTo>
                  <a:pt x="52" y="67"/>
                </a:moveTo>
                <a:lnTo>
                  <a:pt x="52" y="44517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D9F5F4D9-1288-2C45-8AA1-812577CF274F}"/>
              </a:ext>
            </a:extLst>
          </p:cNvPr>
          <p:cNvSpPr/>
          <p:nvPr/>
        </p:nvSpPr>
        <p:spPr>
          <a:xfrm>
            <a:off x="6083798" y="1885310"/>
            <a:ext cx="18170" cy="37040"/>
          </a:xfrm>
          <a:custGeom>
            <a:avLst/>
            <a:gdLst>
              <a:gd name="connsiteX0" fmla="*/ 75 w 12700"/>
              <a:gd name="connsiteY0" fmla="*/ 67 h 44450"/>
              <a:gd name="connsiteX1" fmla="*/ 75 w 12700"/>
              <a:gd name="connsiteY1" fmla="*/ 44517 h 4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44450">
                <a:moveTo>
                  <a:pt x="75" y="67"/>
                </a:moveTo>
                <a:lnTo>
                  <a:pt x="75" y="44517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E74CC785-2337-8748-9586-F8E609851ED7}"/>
              </a:ext>
            </a:extLst>
          </p:cNvPr>
          <p:cNvSpPr/>
          <p:nvPr/>
        </p:nvSpPr>
        <p:spPr>
          <a:xfrm>
            <a:off x="6497639" y="1885310"/>
            <a:ext cx="18170" cy="37040"/>
          </a:xfrm>
          <a:custGeom>
            <a:avLst/>
            <a:gdLst>
              <a:gd name="connsiteX0" fmla="*/ 98 w 12700"/>
              <a:gd name="connsiteY0" fmla="*/ 67 h 44450"/>
              <a:gd name="connsiteX1" fmla="*/ 98 w 12700"/>
              <a:gd name="connsiteY1" fmla="*/ 44517 h 4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44450">
                <a:moveTo>
                  <a:pt x="98" y="67"/>
                </a:moveTo>
                <a:lnTo>
                  <a:pt x="98" y="44517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27488731-F284-584E-92E8-CE1222A5AFA3}"/>
              </a:ext>
            </a:extLst>
          </p:cNvPr>
          <p:cNvSpPr/>
          <p:nvPr/>
        </p:nvSpPr>
        <p:spPr>
          <a:xfrm>
            <a:off x="6911485" y="1885310"/>
            <a:ext cx="18170" cy="37040"/>
          </a:xfrm>
          <a:custGeom>
            <a:avLst/>
            <a:gdLst>
              <a:gd name="connsiteX0" fmla="*/ 120 w 12700"/>
              <a:gd name="connsiteY0" fmla="*/ 67 h 44450"/>
              <a:gd name="connsiteX1" fmla="*/ 120 w 12700"/>
              <a:gd name="connsiteY1" fmla="*/ 44517 h 4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44450">
                <a:moveTo>
                  <a:pt x="120" y="67"/>
                </a:moveTo>
                <a:lnTo>
                  <a:pt x="120" y="44517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F91979A0-E1ED-9248-A894-6B4F5D60EF39}"/>
              </a:ext>
            </a:extLst>
          </p:cNvPr>
          <p:cNvSpPr/>
          <p:nvPr/>
        </p:nvSpPr>
        <p:spPr>
          <a:xfrm>
            <a:off x="5049195" y="1363481"/>
            <a:ext cx="2027824" cy="521871"/>
          </a:xfrm>
          <a:custGeom>
            <a:avLst/>
            <a:gdLst>
              <a:gd name="connsiteX0" fmla="*/ 0 w 1417320"/>
              <a:gd name="connsiteY0" fmla="*/ 626232 h 626282"/>
              <a:gd name="connsiteX1" fmla="*/ 28926 w 1417320"/>
              <a:gd name="connsiteY1" fmla="*/ 626232 h 626282"/>
              <a:gd name="connsiteX2" fmla="*/ 57850 w 1417320"/>
              <a:gd name="connsiteY2" fmla="*/ 626232 h 626282"/>
              <a:gd name="connsiteX3" fmla="*/ 86775 w 1417320"/>
              <a:gd name="connsiteY3" fmla="*/ 626232 h 626282"/>
              <a:gd name="connsiteX4" fmla="*/ 115700 w 1417320"/>
              <a:gd name="connsiteY4" fmla="*/ 626232 h 626282"/>
              <a:gd name="connsiteX5" fmla="*/ 144625 w 1417320"/>
              <a:gd name="connsiteY5" fmla="*/ 626232 h 626282"/>
              <a:gd name="connsiteX6" fmla="*/ 173549 w 1417320"/>
              <a:gd name="connsiteY6" fmla="*/ 625953 h 626282"/>
              <a:gd name="connsiteX7" fmla="*/ 202475 w 1417320"/>
              <a:gd name="connsiteY7" fmla="*/ 624493 h 626282"/>
              <a:gd name="connsiteX8" fmla="*/ 231399 w 1417320"/>
              <a:gd name="connsiteY8" fmla="*/ 620612 h 626282"/>
              <a:gd name="connsiteX9" fmla="*/ 260325 w 1417320"/>
              <a:gd name="connsiteY9" fmla="*/ 612287 h 626282"/>
              <a:gd name="connsiteX10" fmla="*/ 289249 w 1417320"/>
              <a:gd name="connsiteY10" fmla="*/ 597894 h 626282"/>
              <a:gd name="connsiteX11" fmla="*/ 318174 w 1417320"/>
              <a:gd name="connsiteY11" fmla="*/ 575382 h 626282"/>
              <a:gd name="connsiteX12" fmla="*/ 347099 w 1417320"/>
              <a:gd name="connsiteY12" fmla="*/ 543555 h 626282"/>
              <a:gd name="connsiteX13" fmla="*/ 376024 w 1417320"/>
              <a:gd name="connsiteY13" fmla="*/ 499853 h 626282"/>
              <a:gd name="connsiteX14" fmla="*/ 404948 w 1417320"/>
              <a:gd name="connsiteY14" fmla="*/ 448320 h 626282"/>
              <a:gd name="connsiteX15" fmla="*/ 433874 w 1417320"/>
              <a:gd name="connsiteY15" fmla="*/ 384106 h 626282"/>
              <a:gd name="connsiteX16" fmla="*/ 462798 w 1417320"/>
              <a:gd name="connsiteY16" fmla="*/ 315753 h 626282"/>
              <a:gd name="connsiteX17" fmla="*/ 491724 w 1417320"/>
              <a:gd name="connsiteY17" fmla="*/ 243995 h 626282"/>
              <a:gd name="connsiteX18" fmla="*/ 520648 w 1417320"/>
              <a:gd name="connsiteY18" fmla="*/ 171755 h 626282"/>
              <a:gd name="connsiteX19" fmla="*/ 549573 w 1417320"/>
              <a:gd name="connsiteY19" fmla="*/ 107392 h 626282"/>
              <a:gd name="connsiteX20" fmla="*/ 578498 w 1417320"/>
              <a:gd name="connsiteY20" fmla="*/ 54568 h 626282"/>
              <a:gd name="connsiteX21" fmla="*/ 607423 w 1417320"/>
              <a:gd name="connsiteY21" fmla="*/ 15107 h 626282"/>
              <a:gd name="connsiteX22" fmla="*/ 636348 w 1417320"/>
              <a:gd name="connsiteY22" fmla="*/ 0 h 626282"/>
              <a:gd name="connsiteX23" fmla="*/ 665273 w 1417320"/>
              <a:gd name="connsiteY23" fmla="*/ 823 h 626282"/>
              <a:gd name="connsiteX24" fmla="*/ 694197 w 1417320"/>
              <a:gd name="connsiteY24" fmla="*/ 30109 h 626282"/>
              <a:gd name="connsiteX25" fmla="*/ 723123 w 1417320"/>
              <a:gd name="connsiteY25" fmla="*/ 108821 h 626282"/>
              <a:gd name="connsiteX26" fmla="*/ 752047 w 1417320"/>
              <a:gd name="connsiteY26" fmla="*/ 143514 h 626282"/>
              <a:gd name="connsiteX27" fmla="*/ 780973 w 1417320"/>
              <a:gd name="connsiteY27" fmla="*/ 217843 h 626282"/>
              <a:gd name="connsiteX28" fmla="*/ 809897 w 1417320"/>
              <a:gd name="connsiteY28" fmla="*/ 294944 h 626282"/>
              <a:gd name="connsiteX29" fmla="*/ 838822 w 1417320"/>
              <a:gd name="connsiteY29" fmla="*/ 373363 h 626282"/>
              <a:gd name="connsiteX30" fmla="*/ 867747 w 1417320"/>
              <a:gd name="connsiteY30" fmla="*/ 438399 h 626282"/>
              <a:gd name="connsiteX31" fmla="*/ 896672 w 1417320"/>
              <a:gd name="connsiteY31" fmla="*/ 496346 h 626282"/>
              <a:gd name="connsiteX32" fmla="*/ 925596 w 1417320"/>
              <a:gd name="connsiteY32" fmla="*/ 542648 h 626282"/>
              <a:gd name="connsiteX33" fmla="*/ 954522 w 1417320"/>
              <a:gd name="connsiteY33" fmla="*/ 575766 h 626282"/>
              <a:gd name="connsiteX34" fmla="*/ 983446 w 1417320"/>
              <a:gd name="connsiteY34" fmla="*/ 599162 h 626282"/>
              <a:gd name="connsiteX35" fmla="*/ 1012372 w 1417320"/>
              <a:gd name="connsiteY35" fmla="*/ 613872 h 626282"/>
              <a:gd name="connsiteX36" fmla="*/ 1041296 w 1417320"/>
              <a:gd name="connsiteY36" fmla="*/ 620520 h 626282"/>
              <a:gd name="connsiteX37" fmla="*/ 1070216 w 1417320"/>
              <a:gd name="connsiteY37" fmla="*/ 625568 h 626282"/>
              <a:gd name="connsiteX38" fmla="*/ 1099147 w 1417320"/>
              <a:gd name="connsiteY38" fmla="*/ 625700 h 626282"/>
              <a:gd name="connsiteX39" fmla="*/ 1128065 w 1417320"/>
              <a:gd name="connsiteY39" fmla="*/ 626005 h 626282"/>
              <a:gd name="connsiteX40" fmla="*/ 1156995 w 1417320"/>
              <a:gd name="connsiteY40" fmla="*/ 625773 h 626282"/>
              <a:gd name="connsiteX41" fmla="*/ 1185926 w 1417320"/>
              <a:gd name="connsiteY41" fmla="*/ 625837 h 626282"/>
              <a:gd name="connsiteX42" fmla="*/ 1214844 w 1417320"/>
              <a:gd name="connsiteY42" fmla="*/ 625784 h 626282"/>
              <a:gd name="connsiteX43" fmla="*/ 1243775 w 1417320"/>
              <a:gd name="connsiteY43" fmla="*/ 626256 h 626282"/>
              <a:gd name="connsiteX44" fmla="*/ 1272692 w 1417320"/>
              <a:gd name="connsiteY44" fmla="*/ 626283 h 626282"/>
              <a:gd name="connsiteX45" fmla="*/ 1301623 w 1417320"/>
              <a:gd name="connsiteY45" fmla="*/ 626233 h 626282"/>
              <a:gd name="connsiteX46" fmla="*/ 1330541 w 1417320"/>
              <a:gd name="connsiteY46" fmla="*/ 626232 h 626282"/>
              <a:gd name="connsiteX47" fmla="*/ 1359472 w 1417320"/>
              <a:gd name="connsiteY47" fmla="*/ 626232 h 626282"/>
              <a:gd name="connsiteX48" fmla="*/ 1388389 w 1417320"/>
              <a:gd name="connsiteY48" fmla="*/ 626232 h 626282"/>
              <a:gd name="connsiteX49" fmla="*/ 1417320 w 1417320"/>
              <a:gd name="connsiteY49" fmla="*/ 626232 h 62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17320" h="626282">
                <a:moveTo>
                  <a:pt x="0" y="626232"/>
                </a:moveTo>
                <a:lnTo>
                  <a:pt x="28926" y="626232"/>
                </a:lnTo>
                <a:lnTo>
                  <a:pt x="57850" y="626232"/>
                </a:lnTo>
                <a:lnTo>
                  <a:pt x="86775" y="626232"/>
                </a:lnTo>
                <a:lnTo>
                  <a:pt x="115700" y="626232"/>
                </a:lnTo>
                <a:lnTo>
                  <a:pt x="144625" y="626232"/>
                </a:lnTo>
                <a:lnTo>
                  <a:pt x="173549" y="625953"/>
                </a:lnTo>
                <a:lnTo>
                  <a:pt x="202475" y="624493"/>
                </a:lnTo>
                <a:lnTo>
                  <a:pt x="231399" y="620612"/>
                </a:lnTo>
                <a:lnTo>
                  <a:pt x="260325" y="612287"/>
                </a:lnTo>
                <a:lnTo>
                  <a:pt x="289249" y="597894"/>
                </a:lnTo>
                <a:lnTo>
                  <a:pt x="318174" y="575382"/>
                </a:lnTo>
                <a:lnTo>
                  <a:pt x="347099" y="543555"/>
                </a:lnTo>
                <a:lnTo>
                  <a:pt x="376024" y="499853"/>
                </a:lnTo>
                <a:lnTo>
                  <a:pt x="404948" y="448320"/>
                </a:lnTo>
                <a:lnTo>
                  <a:pt x="433874" y="384106"/>
                </a:lnTo>
                <a:lnTo>
                  <a:pt x="462798" y="315753"/>
                </a:lnTo>
                <a:lnTo>
                  <a:pt x="491724" y="243995"/>
                </a:lnTo>
                <a:lnTo>
                  <a:pt x="520648" y="171755"/>
                </a:lnTo>
                <a:lnTo>
                  <a:pt x="549573" y="107392"/>
                </a:lnTo>
                <a:lnTo>
                  <a:pt x="578498" y="54568"/>
                </a:lnTo>
                <a:lnTo>
                  <a:pt x="607423" y="15107"/>
                </a:lnTo>
                <a:lnTo>
                  <a:pt x="636348" y="0"/>
                </a:lnTo>
                <a:lnTo>
                  <a:pt x="665273" y="823"/>
                </a:lnTo>
                <a:lnTo>
                  <a:pt x="694197" y="30109"/>
                </a:lnTo>
                <a:lnTo>
                  <a:pt x="723123" y="108821"/>
                </a:lnTo>
                <a:lnTo>
                  <a:pt x="752047" y="143514"/>
                </a:lnTo>
                <a:lnTo>
                  <a:pt x="780973" y="217843"/>
                </a:lnTo>
                <a:lnTo>
                  <a:pt x="809897" y="294944"/>
                </a:lnTo>
                <a:lnTo>
                  <a:pt x="838822" y="373363"/>
                </a:lnTo>
                <a:lnTo>
                  <a:pt x="867747" y="438399"/>
                </a:lnTo>
                <a:lnTo>
                  <a:pt x="896672" y="496346"/>
                </a:lnTo>
                <a:lnTo>
                  <a:pt x="925596" y="542648"/>
                </a:lnTo>
                <a:lnTo>
                  <a:pt x="954522" y="575766"/>
                </a:lnTo>
                <a:lnTo>
                  <a:pt x="983446" y="599162"/>
                </a:lnTo>
                <a:lnTo>
                  <a:pt x="1012372" y="613872"/>
                </a:lnTo>
                <a:lnTo>
                  <a:pt x="1041296" y="620520"/>
                </a:lnTo>
                <a:lnTo>
                  <a:pt x="1070216" y="625568"/>
                </a:lnTo>
                <a:lnTo>
                  <a:pt x="1099147" y="625700"/>
                </a:lnTo>
                <a:lnTo>
                  <a:pt x="1128065" y="626005"/>
                </a:lnTo>
                <a:lnTo>
                  <a:pt x="1156995" y="625773"/>
                </a:lnTo>
                <a:lnTo>
                  <a:pt x="1185926" y="625837"/>
                </a:lnTo>
                <a:lnTo>
                  <a:pt x="1214844" y="625784"/>
                </a:lnTo>
                <a:lnTo>
                  <a:pt x="1243775" y="626256"/>
                </a:lnTo>
                <a:lnTo>
                  <a:pt x="1272692" y="626283"/>
                </a:lnTo>
                <a:lnTo>
                  <a:pt x="1301623" y="626233"/>
                </a:lnTo>
                <a:lnTo>
                  <a:pt x="1330541" y="626232"/>
                </a:lnTo>
                <a:lnTo>
                  <a:pt x="1359472" y="626232"/>
                </a:lnTo>
                <a:lnTo>
                  <a:pt x="1388389" y="626232"/>
                </a:lnTo>
                <a:lnTo>
                  <a:pt x="1417320" y="626232"/>
                </a:lnTo>
              </a:path>
            </a:pathLst>
          </a:custGeom>
          <a:noFill/>
          <a:ln w="25400" cap="sq">
            <a:solidFill>
              <a:srgbClr val="FC8D62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E1D82072-878A-DD44-906C-3A134829B2D6}"/>
              </a:ext>
            </a:extLst>
          </p:cNvPr>
          <p:cNvSpPr/>
          <p:nvPr/>
        </p:nvSpPr>
        <p:spPr>
          <a:xfrm>
            <a:off x="5049195" y="1549947"/>
            <a:ext cx="2027824" cy="335364"/>
          </a:xfrm>
          <a:custGeom>
            <a:avLst/>
            <a:gdLst>
              <a:gd name="connsiteX0" fmla="*/ 0 w 1417320"/>
              <a:gd name="connsiteY0" fmla="*/ 402459 h 402460"/>
              <a:gd name="connsiteX1" fmla="*/ 28926 w 1417320"/>
              <a:gd name="connsiteY1" fmla="*/ 402459 h 402460"/>
              <a:gd name="connsiteX2" fmla="*/ 57850 w 1417320"/>
              <a:gd name="connsiteY2" fmla="*/ 402459 h 402460"/>
              <a:gd name="connsiteX3" fmla="*/ 86775 w 1417320"/>
              <a:gd name="connsiteY3" fmla="*/ 402459 h 402460"/>
              <a:gd name="connsiteX4" fmla="*/ 115700 w 1417320"/>
              <a:gd name="connsiteY4" fmla="*/ 402459 h 402460"/>
              <a:gd name="connsiteX5" fmla="*/ 144625 w 1417320"/>
              <a:gd name="connsiteY5" fmla="*/ 402459 h 402460"/>
              <a:gd name="connsiteX6" fmla="*/ 173549 w 1417320"/>
              <a:gd name="connsiteY6" fmla="*/ 402199 h 402460"/>
              <a:gd name="connsiteX7" fmla="*/ 202475 w 1417320"/>
              <a:gd name="connsiteY7" fmla="*/ 400716 h 402460"/>
              <a:gd name="connsiteX8" fmla="*/ 231399 w 1417320"/>
              <a:gd name="connsiteY8" fmla="*/ 397033 h 402460"/>
              <a:gd name="connsiteX9" fmla="*/ 260325 w 1417320"/>
              <a:gd name="connsiteY9" fmla="*/ 390268 h 402460"/>
              <a:gd name="connsiteX10" fmla="*/ 289249 w 1417320"/>
              <a:gd name="connsiteY10" fmla="*/ 380070 h 402460"/>
              <a:gd name="connsiteX11" fmla="*/ 318174 w 1417320"/>
              <a:gd name="connsiteY11" fmla="*/ 365307 h 402460"/>
              <a:gd name="connsiteX12" fmla="*/ 347099 w 1417320"/>
              <a:gd name="connsiteY12" fmla="*/ 346906 h 402460"/>
              <a:gd name="connsiteX13" fmla="*/ 376024 w 1417320"/>
              <a:gd name="connsiteY13" fmla="*/ 323257 h 402460"/>
              <a:gd name="connsiteX14" fmla="*/ 404948 w 1417320"/>
              <a:gd name="connsiteY14" fmla="*/ 296634 h 402460"/>
              <a:gd name="connsiteX15" fmla="*/ 433874 w 1417320"/>
              <a:gd name="connsiteY15" fmla="*/ 265891 h 402460"/>
              <a:gd name="connsiteX16" fmla="*/ 462798 w 1417320"/>
              <a:gd name="connsiteY16" fmla="*/ 231704 h 402460"/>
              <a:gd name="connsiteX17" fmla="*/ 491724 w 1417320"/>
              <a:gd name="connsiteY17" fmla="*/ 195666 h 402460"/>
              <a:gd name="connsiteX18" fmla="*/ 520648 w 1417320"/>
              <a:gd name="connsiteY18" fmla="*/ 158374 h 402460"/>
              <a:gd name="connsiteX19" fmla="*/ 549573 w 1417320"/>
              <a:gd name="connsiteY19" fmla="*/ 121754 h 402460"/>
              <a:gd name="connsiteX20" fmla="*/ 578498 w 1417320"/>
              <a:gd name="connsiteY20" fmla="*/ 87174 h 402460"/>
              <a:gd name="connsiteX21" fmla="*/ 607423 w 1417320"/>
              <a:gd name="connsiteY21" fmla="*/ 56467 h 402460"/>
              <a:gd name="connsiteX22" fmla="*/ 636348 w 1417320"/>
              <a:gd name="connsiteY22" fmla="*/ 31147 h 402460"/>
              <a:gd name="connsiteX23" fmla="*/ 665273 w 1417320"/>
              <a:gd name="connsiteY23" fmla="*/ 11304 h 402460"/>
              <a:gd name="connsiteX24" fmla="*/ 694197 w 1417320"/>
              <a:gd name="connsiteY24" fmla="*/ 0 h 402460"/>
              <a:gd name="connsiteX25" fmla="*/ 723123 w 1417320"/>
              <a:gd name="connsiteY25" fmla="*/ 17875 h 402460"/>
              <a:gd name="connsiteX26" fmla="*/ 752047 w 1417320"/>
              <a:gd name="connsiteY26" fmla="*/ 2774 h 402460"/>
              <a:gd name="connsiteX27" fmla="*/ 780973 w 1417320"/>
              <a:gd name="connsiteY27" fmla="*/ 19092 h 402460"/>
              <a:gd name="connsiteX28" fmla="*/ 809897 w 1417320"/>
              <a:gd name="connsiteY28" fmla="*/ 42818 h 402460"/>
              <a:gd name="connsiteX29" fmla="*/ 838822 w 1417320"/>
              <a:gd name="connsiteY29" fmla="*/ 71045 h 402460"/>
              <a:gd name="connsiteX30" fmla="*/ 867747 w 1417320"/>
              <a:gd name="connsiteY30" fmla="*/ 105057 h 402460"/>
              <a:gd name="connsiteX31" fmla="*/ 896672 w 1417320"/>
              <a:gd name="connsiteY31" fmla="*/ 139478 h 402460"/>
              <a:gd name="connsiteX32" fmla="*/ 925596 w 1417320"/>
              <a:gd name="connsiteY32" fmla="*/ 176552 h 402460"/>
              <a:gd name="connsiteX33" fmla="*/ 954522 w 1417320"/>
              <a:gd name="connsiteY33" fmla="*/ 212106 h 402460"/>
              <a:gd name="connsiteX34" fmla="*/ 983446 w 1417320"/>
              <a:gd name="connsiteY34" fmla="*/ 248704 h 402460"/>
              <a:gd name="connsiteX35" fmla="*/ 1012372 w 1417320"/>
              <a:gd name="connsiteY35" fmla="*/ 281398 h 402460"/>
              <a:gd name="connsiteX36" fmla="*/ 1041296 w 1417320"/>
              <a:gd name="connsiteY36" fmla="*/ 310659 h 402460"/>
              <a:gd name="connsiteX37" fmla="*/ 1070216 w 1417320"/>
              <a:gd name="connsiteY37" fmla="*/ 335736 h 402460"/>
              <a:gd name="connsiteX38" fmla="*/ 1099147 w 1417320"/>
              <a:gd name="connsiteY38" fmla="*/ 356246 h 402460"/>
              <a:gd name="connsiteX39" fmla="*/ 1128065 w 1417320"/>
              <a:gd name="connsiteY39" fmla="*/ 373277 h 402460"/>
              <a:gd name="connsiteX40" fmla="*/ 1156995 w 1417320"/>
              <a:gd name="connsiteY40" fmla="*/ 385709 h 402460"/>
              <a:gd name="connsiteX41" fmla="*/ 1185926 w 1417320"/>
              <a:gd name="connsiteY41" fmla="*/ 393887 h 402460"/>
              <a:gd name="connsiteX42" fmla="*/ 1214844 w 1417320"/>
              <a:gd name="connsiteY42" fmla="*/ 399045 h 402460"/>
              <a:gd name="connsiteX43" fmla="*/ 1243775 w 1417320"/>
              <a:gd name="connsiteY43" fmla="*/ 401617 h 402460"/>
              <a:gd name="connsiteX44" fmla="*/ 1272692 w 1417320"/>
              <a:gd name="connsiteY44" fmla="*/ 402453 h 402460"/>
              <a:gd name="connsiteX45" fmla="*/ 1301623 w 1417320"/>
              <a:gd name="connsiteY45" fmla="*/ 402460 h 402460"/>
              <a:gd name="connsiteX46" fmla="*/ 1330541 w 1417320"/>
              <a:gd name="connsiteY46" fmla="*/ 402459 h 402460"/>
              <a:gd name="connsiteX47" fmla="*/ 1359472 w 1417320"/>
              <a:gd name="connsiteY47" fmla="*/ 402459 h 402460"/>
              <a:gd name="connsiteX48" fmla="*/ 1388389 w 1417320"/>
              <a:gd name="connsiteY48" fmla="*/ 402459 h 402460"/>
              <a:gd name="connsiteX49" fmla="*/ 1417320 w 1417320"/>
              <a:gd name="connsiteY49" fmla="*/ 402459 h 40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17320" h="402460">
                <a:moveTo>
                  <a:pt x="0" y="402459"/>
                </a:moveTo>
                <a:lnTo>
                  <a:pt x="28926" y="402459"/>
                </a:lnTo>
                <a:lnTo>
                  <a:pt x="57850" y="402459"/>
                </a:lnTo>
                <a:lnTo>
                  <a:pt x="86775" y="402459"/>
                </a:lnTo>
                <a:lnTo>
                  <a:pt x="115700" y="402459"/>
                </a:lnTo>
                <a:lnTo>
                  <a:pt x="144625" y="402459"/>
                </a:lnTo>
                <a:lnTo>
                  <a:pt x="173549" y="402199"/>
                </a:lnTo>
                <a:lnTo>
                  <a:pt x="202475" y="400716"/>
                </a:lnTo>
                <a:lnTo>
                  <a:pt x="231399" y="397033"/>
                </a:lnTo>
                <a:lnTo>
                  <a:pt x="260325" y="390268"/>
                </a:lnTo>
                <a:lnTo>
                  <a:pt x="289249" y="380070"/>
                </a:lnTo>
                <a:lnTo>
                  <a:pt x="318174" y="365307"/>
                </a:lnTo>
                <a:lnTo>
                  <a:pt x="347099" y="346906"/>
                </a:lnTo>
                <a:lnTo>
                  <a:pt x="376024" y="323257"/>
                </a:lnTo>
                <a:lnTo>
                  <a:pt x="404948" y="296634"/>
                </a:lnTo>
                <a:lnTo>
                  <a:pt x="433874" y="265891"/>
                </a:lnTo>
                <a:lnTo>
                  <a:pt x="462798" y="231704"/>
                </a:lnTo>
                <a:lnTo>
                  <a:pt x="491724" y="195666"/>
                </a:lnTo>
                <a:lnTo>
                  <a:pt x="520648" y="158374"/>
                </a:lnTo>
                <a:lnTo>
                  <a:pt x="549573" y="121754"/>
                </a:lnTo>
                <a:lnTo>
                  <a:pt x="578498" y="87174"/>
                </a:lnTo>
                <a:lnTo>
                  <a:pt x="607423" y="56467"/>
                </a:lnTo>
                <a:lnTo>
                  <a:pt x="636348" y="31147"/>
                </a:lnTo>
                <a:lnTo>
                  <a:pt x="665273" y="11304"/>
                </a:lnTo>
                <a:lnTo>
                  <a:pt x="694197" y="0"/>
                </a:lnTo>
                <a:lnTo>
                  <a:pt x="723123" y="17875"/>
                </a:lnTo>
                <a:lnTo>
                  <a:pt x="752047" y="2774"/>
                </a:lnTo>
                <a:lnTo>
                  <a:pt x="780973" y="19092"/>
                </a:lnTo>
                <a:lnTo>
                  <a:pt x="809897" y="42818"/>
                </a:lnTo>
                <a:lnTo>
                  <a:pt x="838822" y="71045"/>
                </a:lnTo>
                <a:lnTo>
                  <a:pt x="867747" y="105057"/>
                </a:lnTo>
                <a:lnTo>
                  <a:pt x="896672" y="139478"/>
                </a:lnTo>
                <a:lnTo>
                  <a:pt x="925596" y="176552"/>
                </a:lnTo>
                <a:lnTo>
                  <a:pt x="954522" y="212106"/>
                </a:lnTo>
                <a:lnTo>
                  <a:pt x="983446" y="248704"/>
                </a:lnTo>
                <a:lnTo>
                  <a:pt x="1012372" y="281398"/>
                </a:lnTo>
                <a:lnTo>
                  <a:pt x="1041296" y="310659"/>
                </a:lnTo>
                <a:lnTo>
                  <a:pt x="1070216" y="335736"/>
                </a:lnTo>
                <a:lnTo>
                  <a:pt x="1099147" y="356246"/>
                </a:lnTo>
                <a:lnTo>
                  <a:pt x="1128065" y="373277"/>
                </a:lnTo>
                <a:lnTo>
                  <a:pt x="1156995" y="385709"/>
                </a:lnTo>
                <a:lnTo>
                  <a:pt x="1185926" y="393887"/>
                </a:lnTo>
                <a:lnTo>
                  <a:pt x="1214844" y="399045"/>
                </a:lnTo>
                <a:lnTo>
                  <a:pt x="1243775" y="401617"/>
                </a:lnTo>
                <a:lnTo>
                  <a:pt x="1272692" y="402453"/>
                </a:lnTo>
                <a:lnTo>
                  <a:pt x="1301623" y="402460"/>
                </a:lnTo>
                <a:lnTo>
                  <a:pt x="1330541" y="402459"/>
                </a:lnTo>
                <a:lnTo>
                  <a:pt x="1359472" y="402459"/>
                </a:lnTo>
                <a:lnTo>
                  <a:pt x="1388389" y="402459"/>
                </a:lnTo>
                <a:lnTo>
                  <a:pt x="1417320" y="402459"/>
                </a:lnTo>
              </a:path>
            </a:pathLst>
          </a:custGeom>
          <a:noFill/>
          <a:ln w="19050" cap="flat">
            <a:solidFill>
              <a:srgbClr val="FC8D62">
                <a:alpha val="70000"/>
              </a:srgbClr>
            </a:solidFill>
            <a:prstDash val="sysDot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69515AB5-6CE2-A441-8C38-76FB3E3EA34D}"/>
              </a:ext>
            </a:extLst>
          </p:cNvPr>
          <p:cNvSpPr/>
          <p:nvPr/>
        </p:nvSpPr>
        <p:spPr>
          <a:xfrm>
            <a:off x="7077019" y="1354373"/>
            <a:ext cx="18170" cy="533368"/>
          </a:xfrm>
          <a:custGeom>
            <a:avLst/>
            <a:gdLst>
              <a:gd name="connsiteX0" fmla="*/ 0 w 12700"/>
              <a:gd name="connsiteY0" fmla="*/ 640080 h 640079"/>
              <a:gd name="connsiteX1" fmla="*/ 0 w 12700"/>
              <a:gd name="connsiteY1" fmla="*/ 0 h 640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640079">
                <a:moveTo>
                  <a:pt x="0" y="640080"/>
                </a:moveTo>
                <a:lnTo>
                  <a:pt x="0" y="0"/>
                </a:lnTo>
              </a:path>
            </a:pathLst>
          </a:custGeom>
          <a:noFill/>
          <a:ln w="12700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1BB8A618-66B2-7B48-8292-AF81248C922E}"/>
              </a:ext>
            </a:extLst>
          </p:cNvPr>
          <p:cNvSpPr/>
          <p:nvPr/>
        </p:nvSpPr>
        <p:spPr>
          <a:xfrm>
            <a:off x="5049195" y="1885310"/>
            <a:ext cx="2027824" cy="10583"/>
          </a:xfrm>
          <a:custGeom>
            <a:avLst/>
            <a:gdLst>
              <a:gd name="connsiteX0" fmla="*/ 0 w 1417320"/>
              <a:gd name="connsiteY0" fmla="*/ 0 h 12700"/>
              <a:gd name="connsiteX1" fmla="*/ 1417320 w 1417320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7320" h="12700">
                <a:moveTo>
                  <a:pt x="0" y="0"/>
                </a:moveTo>
                <a:lnTo>
                  <a:pt x="1417320" y="0"/>
                </a:lnTo>
              </a:path>
            </a:pathLst>
          </a:custGeom>
          <a:noFill/>
          <a:ln w="25400" cap="sq">
            <a:solidFill>
              <a:srgbClr val="4D4D4D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6016157B-B035-D849-951A-8CC206788CE0}"/>
              </a:ext>
            </a:extLst>
          </p:cNvPr>
          <p:cNvSpPr/>
          <p:nvPr/>
        </p:nvSpPr>
        <p:spPr>
          <a:xfrm>
            <a:off x="5049195" y="1354373"/>
            <a:ext cx="2027824" cy="10583"/>
          </a:xfrm>
          <a:custGeom>
            <a:avLst/>
            <a:gdLst>
              <a:gd name="connsiteX0" fmla="*/ 0 w 1417320"/>
              <a:gd name="connsiteY0" fmla="*/ 0 h 12700"/>
              <a:gd name="connsiteX1" fmla="*/ 1417320 w 1417320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7320" h="12700">
                <a:moveTo>
                  <a:pt x="0" y="0"/>
                </a:moveTo>
                <a:lnTo>
                  <a:pt x="1417320" y="0"/>
                </a:lnTo>
              </a:path>
            </a:pathLst>
          </a:custGeom>
          <a:noFill/>
          <a:ln w="12700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0" name="Freeform 119">
            <a:extLst>
              <a:ext uri="{FF2B5EF4-FFF2-40B4-BE49-F238E27FC236}">
                <a16:creationId xmlns:a16="http://schemas.microsoft.com/office/drawing/2014/main" id="{8D134A2F-7E90-D84D-8779-FCF8AF25423E}"/>
              </a:ext>
            </a:extLst>
          </p:cNvPr>
          <p:cNvSpPr/>
          <p:nvPr/>
        </p:nvSpPr>
        <p:spPr>
          <a:xfrm flipV="1">
            <a:off x="6922115" y="1477333"/>
            <a:ext cx="18170" cy="10583"/>
          </a:xfrm>
          <a:custGeom>
            <a:avLst/>
            <a:gdLst/>
            <a:ahLst/>
            <a:cxnLst/>
            <a:rect l="l" t="t" r="r" b="b"/>
            <a:pathLst>
              <a:path w="12700" h="12700"/>
            </a:pathLst>
          </a:custGeom>
          <a:solidFill>
            <a:srgbClr val="000000"/>
          </a:solidFill>
          <a:ln w="889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8A4C5E17-9138-4341-913E-5FB8138AE072}"/>
              </a:ext>
            </a:extLst>
          </p:cNvPr>
          <p:cNvSpPr/>
          <p:nvPr/>
        </p:nvSpPr>
        <p:spPr>
          <a:xfrm flipV="1">
            <a:off x="6922115" y="1586066"/>
            <a:ext cx="18170" cy="10583"/>
          </a:xfrm>
          <a:custGeom>
            <a:avLst/>
            <a:gdLst/>
            <a:ahLst/>
            <a:cxnLst/>
            <a:rect l="l" t="t" r="r" b="b"/>
            <a:pathLst>
              <a:path w="12700" h="12700"/>
            </a:pathLst>
          </a:custGeom>
          <a:solidFill>
            <a:srgbClr val="000000"/>
          </a:solidFill>
          <a:ln w="889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79212838-6BDD-8E47-908F-DBFCFED88421}"/>
              </a:ext>
            </a:extLst>
          </p:cNvPr>
          <p:cNvSpPr/>
          <p:nvPr/>
        </p:nvSpPr>
        <p:spPr>
          <a:xfrm>
            <a:off x="5049195" y="1994416"/>
            <a:ext cx="2027824" cy="533369"/>
          </a:xfrm>
          <a:custGeom>
            <a:avLst/>
            <a:gdLst>
              <a:gd name="connsiteX0" fmla="*/ 0 w 1417320"/>
              <a:gd name="connsiteY0" fmla="*/ 640080 h 640080"/>
              <a:gd name="connsiteX1" fmla="*/ 1417320 w 1417320"/>
              <a:gd name="connsiteY1" fmla="*/ 640080 h 640080"/>
              <a:gd name="connsiteX2" fmla="*/ 1417320 w 1417320"/>
              <a:gd name="connsiteY2" fmla="*/ 0 h 640080"/>
              <a:gd name="connsiteX3" fmla="*/ 0 w 1417320"/>
              <a:gd name="connsiteY3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320" h="640080">
                <a:moveTo>
                  <a:pt x="0" y="640080"/>
                </a:moveTo>
                <a:lnTo>
                  <a:pt x="1417320" y="640080"/>
                </a:lnTo>
                <a:lnTo>
                  <a:pt x="141732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B64B87EE-73D2-A840-A8E6-96F15F075685}"/>
              </a:ext>
            </a:extLst>
          </p:cNvPr>
          <p:cNvSpPr/>
          <p:nvPr/>
        </p:nvSpPr>
        <p:spPr>
          <a:xfrm>
            <a:off x="5049195" y="1994416"/>
            <a:ext cx="2027824" cy="533369"/>
          </a:xfrm>
          <a:custGeom>
            <a:avLst/>
            <a:gdLst>
              <a:gd name="connsiteX0" fmla="*/ 0 w 1417320"/>
              <a:gd name="connsiteY0" fmla="*/ 543154 h 640080"/>
              <a:gd name="connsiteX1" fmla="*/ 0 w 1417320"/>
              <a:gd name="connsiteY1" fmla="*/ 542087 h 640080"/>
              <a:gd name="connsiteX2" fmla="*/ 28926 w 1417320"/>
              <a:gd name="connsiteY2" fmla="*/ 544779 h 640080"/>
              <a:gd name="connsiteX3" fmla="*/ 57850 w 1417320"/>
              <a:gd name="connsiteY3" fmla="*/ 545719 h 640080"/>
              <a:gd name="connsiteX4" fmla="*/ 86775 w 1417320"/>
              <a:gd name="connsiteY4" fmla="*/ 544957 h 640080"/>
              <a:gd name="connsiteX5" fmla="*/ 115700 w 1417320"/>
              <a:gd name="connsiteY5" fmla="*/ 543014 h 640080"/>
              <a:gd name="connsiteX6" fmla="*/ 144625 w 1417320"/>
              <a:gd name="connsiteY6" fmla="*/ 540791 h 640080"/>
              <a:gd name="connsiteX7" fmla="*/ 173549 w 1417320"/>
              <a:gd name="connsiteY7" fmla="*/ 538848 h 640080"/>
              <a:gd name="connsiteX8" fmla="*/ 202475 w 1417320"/>
              <a:gd name="connsiteY8" fmla="*/ 535407 h 640080"/>
              <a:gd name="connsiteX9" fmla="*/ 231399 w 1417320"/>
              <a:gd name="connsiteY9" fmla="*/ 528460 h 640080"/>
              <a:gd name="connsiteX10" fmla="*/ 260325 w 1417320"/>
              <a:gd name="connsiteY10" fmla="*/ 516395 h 640080"/>
              <a:gd name="connsiteX11" fmla="*/ 289249 w 1417320"/>
              <a:gd name="connsiteY11" fmla="*/ 498043 h 640080"/>
              <a:gd name="connsiteX12" fmla="*/ 318174 w 1417320"/>
              <a:gd name="connsiteY12" fmla="*/ 472770 h 640080"/>
              <a:gd name="connsiteX13" fmla="*/ 347099 w 1417320"/>
              <a:gd name="connsiteY13" fmla="*/ 440474 h 640080"/>
              <a:gd name="connsiteX14" fmla="*/ 376024 w 1417320"/>
              <a:gd name="connsiteY14" fmla="*/ 401549 h 640080"/>
              <a:gd name="connsiteX15" fmla="*/ 404948 w 1417320"/>
              <a:gd name="connsiteY15" fmla="*/ 356857 h 640080"/>
              <a:gd name="connsiteX16" fmla="*/ 433874 w 1417320"/>
              <a:gd name="connsiteY16" fmla="*/ 307670 h 640080"/>
              <a:gd name="connsiteX17" fmla="*/ 462798 w 1417320"/>
              <a:gd name="connsiteY17" fmla="*/ 255640 h 640080"/>
              <a:gd name="connsiteX18" fmla="*/ 491724 w 1417320"/>
              <a:gd name="connsiteY18" fmla="*/ 202725 h 640080"/>
              <a:gd name="connsiteX19" fmla="*/ 520648 w 1417320"/>
              <a:gd name="connsiteY19" fmla="*/ 151140 h 640080"/>
              <a:gd name="connsiteX20" fmla="*/ 549573 w 1417320"/>
              <a:gd name="connsiteY20" fmla="*/ 103289 h 640080"/>
              <a:gd name="connsiteX21" fmla="*/ 578498 w 1417320"/>
              <a:gd name="connsiteY21" fmla="*/ 61697 h 640080"/>
              <a:gd name="connsiteX22" fmla="*/ 607423 w 1417320"/>
              <a:gd name="connsiteY22" fmla="*/ 28928 h 640080"/>
              <a:gd name="connsiteX23" fmla="*/ 636348 w 1417320"/>
              <a:gd name="connsiteY23" fmla="*/ 7537 h 640080"/>
              <a:gd name="connsiteX24" fmla="*/ 665273 w 1417320"/>
              <a:gd name="connsiteY24" fmla="*/ 0 h 640080"/>
              <a:gd name="connsiteX25" fmla="*/ 694197 w 1417320"/>
              <a:gd name="connsiteY25" fmla="*/ 8675 h 640080"/>
              <a:gd name="connsiteX26" fmla="*/ 723123 w 1417320"/>
              <a:gd name="connsiteY26" fmla="*/ 35683 h 640080"/>
              <a:gd name="connsiteX27" fmla="*/ 752047 w 1417320"/>
              <a:gd name="connsiteY27" fmla="*/ 82014 h 640080"/>
              <a:gd name="connsiteX28" fmla="*/ 780973 w 1417320"/>
              <a:gd name="connsiteY28" fmla="*/ 142874 h 640080"/>
              <a:gd name="connsiteX29" fmla="*/ 809897 w 1417320"/>
              <a:gd name="connsiteY29" fmla="*/ 212725 h 640080"/>
              <a:gd name="connsiteX30" fmla="*/ 838822 w 1417320"/>
              <a:gd name="connsiteY30" fmla="*/ 286398 h 640080"/>
              <a:gd name="connsiteX31" fmla="*/ 867747 w 1417320"/>
              <a:gd name="connsiteY31" fmla="*/ 359346 h 640080"/>
              <a:gd name="connsiteX32" fmla="*/ 896672 w 1417320"/>
              <a:gd name="connsiteY32" fmla="*/ 427761 h 640080"/>
              <a:gd name="connsiteX33" fmla="*/ 925596 w 1417320"/>
              <a:gd name="connsiteY33" fmla="*/ 488683 h 640080"/>
              <a:gd name="connsiteX34" fmla="*/ 954522 w 1417320"/>
              <a:gd name="connsiteY34" fmla="*/ 539966 h 640080"/>
              <a:gd name="connsiteX35" fmla="*/ 983446 w 1417320"/>
              <a:gd name="connsiteY35" fmla="*/ 580288 h 640080"/>
              <a:gd name="connsiteX36" fmla="*/ 1012372 w 1417320"/>
              <a:gd name="connsiteY36" fmla="*/ 609181 h 640080"/>
              <a:gd name="connsiteX37" fmla="*/ 1041296 w 1417320"/>
              <a:gd name="connsiteY37" fmla="*/ 626910 h 640080"/>
              <a:gd name="connsiteX38" fmla="*/ 1070216 w 1417320"/>
              <a:gd name="connsiteY38" fmla="*/ 634390 h 640080"/>
              <a:gd name="connsiteX39" fmla="*/ 1099147 w 1417320"/>
              <a:gd name="connsiteY39" fmla="*/ 633006 h 640080"/>
              <a:gd name="connsiteX40" fmla="*/ 1128065 w 1417320"/>
              <a:gd name="connsiteY40" fmla="*/ 624434 h 640080"/>
              <a:gd name="connsiteX41" fmla="*/ 1156995 w 1417320"/>
              <a:gd name="connsiteY41" fmla="*/ 610616 h 640080"/>
              <a:gd name="connsiteX42" fmla="*/ 1185926 w 1417320"/>
              <a:gd name="connsiteY42" fmla="*/ 593573 h 640080"/>
              <a:gd name="connsiteX43" fmla="*/ 1214844 w 1417320"/>
              <a:gd name="connsiteY43" fmla="*/ 575361 h 640080"/>
              <a:gd name="connsiteX44" fmla="*/ 1243775 w 1417320"/>
              <a:gd name="connsiteY44" fmla="*/ 558013 h 640080"/>
              <a:gd name="connsiteX45" fmla="*/ 1272692 w 1417320"/>
              <a:gd name="connsiteY45" fmla="*/ 543458 h 640080"/>
              <a:gd name="connsiteX46" fmla="*/ 1301623 w 1417320"/>
              <a:gd name="connsiteY46" fmla="*/ 533616 h 640080"/>
              <a:gd name="connsiteX47" fmla="*/ 1330541 w 1417320"/>
              <a:gd name="connsiteY47" fmla="*/ 529730 h 640080"/>
              <a:gd name="connsiteX48" fmla="*/ 1359472 w 1417320"/>
              <a:gd name="connsiteY48" fmla="*/ 530428 h 640080"/>
              <a:gd name="connsiteX49" fmla="*/ 1388389 w 1417320"/>
              <a:gd name="connsiteY49" fmla="*/ 533794 h 640080"/>
              <a:gd name="connsiteX50" fmla="*/ 1417320 w 1417320"/>
              <a:gd name="connsiteY50" fmla="*/ 538112 h 640080"/>
              <a:gd name="connsiteX51" fmla="*/ 1417320 w 1417320"/>
              <a:gd name="connsiteY51" fmla="*/ 539534 h 640080"/>
              <a:gd name="connsiteX52" fmla="*/ 1417320 w 1417320"/>
              <a:gd name="connsiteY52" fmla="*/ 539534 h 640080"/>
              <a:gd name="connsiteX53" fmla="*/ 1388389 w 1417320"/>
              <a:gd name="connsiteY53" fmla="*/ 535521 h 640080"/>
              <a:gd name="connsiteX54" fmla="*/ 1359472 w 1417320"/>
              <a:gd name="connsiteY54" fmla="*/ 532422 h 640080"/>
              <a:gd name="connsiteX55" fmla="*/ 1330541 w 1417320"/>
              <a:gd name="connsiteY55" fmla="*/ 531876 h 640080"/>
              <a:gd name="connsiteX56" fmla="*/ 1301623 w 1417320"/>
              <a:gd name="connsiteY56" fmla="*/ 535838 h 640080"/>
              <a:gd name="connsiteX57" fmla="*/ 1272692 w 1417320"/>
              <a:gd name="connsiteY57" fmla="*/ 545846 h 640080"/>
              <a:gd name="connsiteX58" fmla="*/ 1243775 w 1417320"/>
              <a:gd name="connsiteY58" fmla="*/ 560794 h 640080"/>
              <a:gd name="connsiteX59" fmla="*/ 1214844 w 1417320"/>
              <a:gd name="connsiteY59" fmla="*/ 578752 h 640080"/>
              <a:gd name="connsiteX60" fmla="*/ 1185926 w 1417320"/>
              <a:gd name="connsiteY60" fmla="*/ 597649 h 640080"/>
              <a:gd name="connsiteX61" fmla="*/ 1156995 w 1417320"/>
              <a:gd name="connsiteY61" fmla="*/ 615328 h 640080"/>
              <a:gd name="connsiteX62" fmla="*/ 1128065 w 1417320"/>
              <a:gd name="connsiteY62" fmla="*/ 629641 h 640080"/>
              <a:gd name="connsiteX63" fmla="*/ 1099147 w 1417320"/>
              <a:gd name="connsiteY63" fmla="*/ 638518 h 640080"/>
              <a:gd name="connsiteX64" fmla="*/ 1070216 w 1417320"/>
              <a:gd name="connsiteY64" fmla="*/ 640080 h 640080"/>
              <a:gd name="connsiteX65" fmla="*/ 1041296 w 1417320"/>
              <a:gd name="connsiteY65" fmla="*/ 632701 h 640080"/>
              <a:gd name="connsiteX66" fmla="*/ 1012372 w 1417320"/>
              <a:gd name="connsiteY66" fmla="*/ 615213 h 640080"/>
              <a:gd name="connsiteX67" fmla="*/ 983446 w 1417320"/>
              <a:gd name="connsiteY67" fmla="*/ 586918 h 640080"/>
              <a:gd name="connsiteX68" fmla="*/ 954522 w 1417320"/>
              <a:gd name="connsiteY68" fmla="*/ 547688 h 640080"/>
              <a:gd name="connsiteX69" fmla="*/ 925596 w 1417320"/>
              <a:gd name="connsiteY69" fmla="*/ 498005 h 640080"/>
              <a:gd name="connsiteX70" fmla="*/ 896672 w 1417320"/>
              <a:gd name="connsiteY70" fmla="*/ 439064 h 640080"/>
              <a:gd name="connsiteX71" fmla="*/ 867747 w 1417320"/>
              <a:gd name="connsiteY71" fmla="*/ 372885 h 640080"/>
              <a:gd name="connsiteX72" fmla="*/ 838822 w 1417320"/>
              <a:gd name="connsiteY72" fmla="*/ 302273 h 640080"/>
              <a:gd name="connsiteX73" fmla="*/ 809897 w 1417320"/>
              <a:gd name="connsiteY73" fmla="*/ 230902 h 640080"/>
              <a:gd name="connsiteX74" fmla="*/ 780973 w 1417320"/>
              <a:gd name="connsiteY74" fmla="*/ 163175 h 640080"/>
              <a:gd name="connsiteX75" fmla="*/ 752047 w 1417320"/>
              <a:gd name="connsiteY75" fmla="*/ 104136 h 640080"/>
              <a:gd name="connsiteX76" fmla="*/ 723123 w 1417320"/>
              <a:gd name="connsiteY76" fmla="*/ 59211 h 640080"/>
              <a:gd name="connsiteX77" fmla="*/ 694197 w 1417320"/>
              <a:gd name="connsiteY77" fmla="*/ 33095 h 640080"/>
              <a:gd name="connsiteX78" fmla="*/ 665273 w 1417320"/>
              <a:gd name="connsiteY78" fmla="*/ 24757 h 640080"/>
              <a:gd name="connsiteX79" fmla="*/ 636348 w 1417320"/>
              <a:gd name="connsiteY79" fmla="*/ 32070 h 640080"/>
              <a:gd name="connsiteX80" fmla="*/ 607423 w 1417320"/>
              <a:gd name="connsiteY80" fmla="*/ 52692 h 640080"/>
              <a:gd name="connsiteX81" fmla="*/ 578498 w 1417320"/>
              <a:gd name="connsiteY81" fmla="*/ 84191 h 640080"/>
              <a:gd name="connsiteX82" fmla="*/ 549573 w 1417320"/>
              <a:gd name="connsiteY82" fmla="*/ 124078 h 640080"/>
              <a:gd name="connsiteX83" fmla="*/ 520648 w 1417320"/>
              <a:gd name="connsiteY83" fmla="*/ 169871 h 640080"/>
              <a:gd name="connsiteX84" fmla="*/ 491724 w 1417320"/>
              <a:gd name="connsiteY84" fmla="*/ 219149 h 640080"/>
              <a:gd name="connsiteX85" fmla="*/ 462798 w 1417320"/>
              <a:gd name="connsiteY85" fmla="*/ 269620 h 640080"/>
              <a:gd name="connsiteX86" fmla="*/ 433874 w 1417320"/>
              <a:gd name="connsiteY86" fmla="*/ 319189 h 640080"/>
              <a:gd name="connsiteX87" fmla="*/ 404948 w 1417320"/>
              <a:gd name="connsiteY87" fmla="*/ 366001 h 640080"/>
              <a:gd name="connsiteX88" fmla="*/ 376024 w 1417320"/>
              <a:gd name="connsiteY88" fmla="*/ 408534 h 640080"/>
              <a:gd name="connsiteX89" fmla="*/ 347099 w 1417320"/>
              <a:gd name="connsiteY89" fmla="*/ 445605 h 640080"/>
              <a:gd name="connsiteX90" fmla="*/ 318174 w 1417320"/>
              <a:gd name="connsiteY90" fmla="*/ 476441 h 640080"/>
              <a:gd name="connsiteX91" fmla="*/ 289249 w 1417320"/>
              <a:gd name="connsiteY91" fmla="*/ 500697 h 640080"/>
              <a:gd name="connsiteX92" fmla="*/ 260325 w 1417320"/>
              <a:gd name="connsiteY92" fmla="*/ 518452 h 640080"/>
              <a:gd name="connsiteX93" fmla="*/ 231399 w 1417320"/>
              <a:gd name="connsiteY93" fmla="*/ 530238 h 640080"/>
              <a:gd name="connsiteX94" fmla="*/ 202475 w 1417320"/>
              <a:gd name="connsiteY94" fmla="*/ 537032 h 640080"/>
              <a:gd name="connsiteX95" fmla="*/ 173549 w 1417320"/>
              <a:gd name="connsiteY95" fmla="*/ 540347 h 640080"/>
              <a:gd name="connsiteX96" fmla="*/ 144625 w 1417320"/>
              <a:gd name="connsiteY96" fmla="*/ 542150 h 640080"/>
              <a:gd name="connsiteX97" fmla="*/ 115700 w 1417320"/>
              <a:gd name="connsiteY97" fmla="*/ 544157 h 640080"/>
              <a:gd name="connsiteX98" fmla="*/ 86775 w 1417320"/>
              <a:gd name="connsiteY98" fmla="*/ 545871 h 640080"/>
              <a:gd name="connsiteX99" fmla="*/ 57850 w 1417320"/>
              <a:gd name="connsiteY99" fmla="*/ 546481 h 640080"/>
              <a:gd name="connsiteX100" fmla="*/ 28926 w 1417320"/>
              <a:gd name="connsiteY100" fmla="*/ 545592 h 640080"/>
              <a:gd name="connsiteX101" fmla="*/ 0 w 1417320"/>
              <a:gd name="connsiteY101" fmla="*/ 543154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417320" h="640080">
                <a:moveTo>
                  <a:pt x="0" y="543154"/>
                </a:moveTo>
                <a:lnTo>
                  <a:pt x="0" y="542087"/>
                </a:lnTo>
                <a:lnTo>
                  <a:pt x="28926" y="544779"/>
                </a:lnTo>
                <a:lnTo>
                  <a:pt x="57850" y="545719"/>
                </a:lnTo>
                <a:lnTo>
                  <a:pt x="86775" y="544957"/>
                </a:lnTo>
                <a:lnTo>
                  <a:pt x="115700" y="543014"/>
                </a:lnTo>
                <a:lnTo>
                  <a:pt x="144625" y="540791"/>
                </a:lnTo>
                <a:lnTo>
                  <a:pt x="173549" y="538848"/>
                </a:lnTo>
                <a:lnTo>
                  <a:pt x="202475" y="535407"/>
                </a:lnTo>
                <a:lnTo>
                  <a:pt x="231399" y="528460"/>
                </a:lnTo>
                <a:lnTo>
                  <a:pt x="260325" y="516395"/>
                </a:lnTo>
                <a:lnTo>
                  <a:pt x="289249" y="498043"/>
                </a:lnTo>
                <a:lnTo>
                  <a:pt x="318174" y="472770"/>
                </a:lnTo>
                <a:lnTo>
                  <a:pt x="347099" y="440474"/>
                </a:lnTo>
                <a:lnTo>
                  <a:pt x="376024" y="401549"/>
                </a:lnTo>
                <a:lnTo>
                  <a:pt x="404948" y="356857"/>
                </a:lnTo>
                <a:lnTo>
                  <a:pt x="433874" y="307670"/>
                </a:lnTo>
                <a:lnTo>
                  <a:pt x="462798" y="255640"/>
                </a:lnTo>
                <a:lnTo>
                  <a:pt x="491724" y="202725"/>
                </a:lnTo>
                <a:lnTo>
                  <a:pt x="520648" y="151140"/>
                </a:lnTo>
                <a:lnTo>
                  <a:pt x="549573" y="103289"/>
                </a:lnTo>
                <a:lnTo>
                  <a:pt x="578498" y="61697"/>
                </a:lnTo>
                <a:lnTo>
                  <a:pt x="607423" y="28928"/>
                </a:lnTo>
                <a:lnTo>
                  <a:pt x="636348" y="7537"/>
                </a:lnTo>
                <a:lnTo>
                  <a:pt x="665273" y="0"/>
                </a:lnTo>
                <a:lnTo>
                  <a:pt x="694197" y="8675"/>
                </a:lnTo>
                <a:lnTo>
                  <a:pt x="723123" y="35683"/>
                </a:lnTo>
                <a:lnTo>
                  <a:pt x="752047" y="82014"/>
                </a:lnTo>
                <a:lnTo>
                  <a:pt x="780973" y="142874"/>
                </a:lnTo>
                <a:lnTo>
                  <a:pt x="809897" y="212725"/>
                </a:lnTo>
                <a:lnTo>
                  <a:pt x="838822" y="286398"/>
                </a:lnTo>
                <a:lnTo>
                  <a:pt x="867747" y="359346"/>
                </a:lnTo>
                <a:lnTo>
                  <a:pt x="896672" y="427761"/>
                </a:lnTo>
                <a:lnTo>
                  <a:pt x="925596" y="488683"/>
                </a:lnTo>
                <a:lnTo>
                  <a:pt x="954522" y="539966"/>
                </a:lnTo>
                <a:lnTo>
                  <a:pt x="983446" y="580288"/>
                </a:lnTo>
                <a:lnTo>
                  <a:pt x="1012372" y="609181"/>
                </a:lnTo>
                <a:lnTo>
                  <a:pt x="1041296" y="626910"/>
                </a:lnTo>
                <a:lnTo>
                  <a:pt x="1070216" y="634390"/>
                </a:lnTo>
                <a:lnTo>
                  <a:pt x="1099147" y="633006"/>
                </a:lnTo>
                <a:lnTo>
                  <a:pt x="1128065" y="624434"/>
                </a:lnTo>
                <a:lnTo>
                  <a:pt x="1156995" y="610616"/>
                </a:lnTo>
                <a:lnTo>
                  <a:pt x="1185926" y="593573"/>
                </a:lnTo>
                <a:lnTo>
                  <a:pt x="1214844" y="575361"/>
                </a:lnTo>
                <a:lnTo>
                  <a:pt x="1243775" y="558013"/>
                </a:lnTo>
                <a:lnTo>
                  <a:pt x="1272692" y="543458"/>
                </a:lnTo>
                <a:lnTo>
                  <a:pt x="1301623" y="533616"/>
                </a:lnTo>
                <a:lnTo>
                  <a:pt x="1330541" y="529730"/>
                </a:lnTo>
                <a:lnTo>
                  <a:pt x="1359472" y="530428"/>
                </a:lnTo>
                <a:lnTo>
                  <a:pt x="1388389" y="533794"/>
                </a:lnTo>
                <a:lnTo>
                  <a:pt x="1417320" y="538112"/>
                </a:lnTo>
                <a:lnTo>
                  <a:pt x="1417320" y="539534"/>
                </a:lnTo>
                <a:lnTo>
                  <a:pt x="1417320" y="539534"/>
                </a:lnTo>
                <a:lnTo>
                  <a:pt x="1388389" y="535521"/>
                </a:lnTo>
                <a:lnTo>
                  <a:pt x="1359472" y="532422"/>
                </a:lnTo>
                <a:lnTo>
                  <a:pt x="1330541" y="531876"/>
                </a:lnTo>
                <a:lnTo>
                  <a:pt x="1301623" y="535838"/>
                </a:lnTo>
                <a:lnTo>
                  <a:pt x="1272692" y="545846"/>
                </a:lnTo>
                <a:lnTo>
                  <a:pt x="1243775" y="560794"/>
                </a:lnTo>
                <a:lnTo>
                  <a:pt x="1214844" y="578752"/>
                </a:lnTo>
                <a:lnTo>
                  <a:pt x="1185926" y="597649"/>
                </a:lnTo>
                <a:lnTo>
                  <a:pt x="1156995" y="615328"/>
                </a:lnTo>
                <a:lnTo>
                  <a:pt x="1128065" y="629641"/>
                </a:lnTo>
                <a:lnTo>
                  <a:pt x="1099147" y="638518"/>
                </a:lnTo>
                <a:lnTo>
                  <a:pt x="1070216" y="640080"/>
                </a:lnTo>
                <a:lnTo>
                  <a:pt x="1041296" y="632701"/>
                </a:lnTo>
                <a:lnTo>
                  <a:pt x="1012372" y="615213"/>
                </a:lnTo>
                <a:lnTo>
                  <a:pt x="983446" y="586918"/>
                </a:lnTo>
                <a:lnTo>
                  <a:pt x="954522" y="547688"/>
                </a:lnTo>
                <a:lnTo>
                  <a:pt x="925596" y="498005"/>
                </a:lnTo>
                <a:lnTo>
                  <a:pt x="896672" y="439064"/>
                </a:lnTo>
                <a:lnTo>
                  <a:pt x="867747" y="372885"/>
                </a:lnTo>
                <a:lnTo>
                  <a:pt x="838822" y="302273"/>
                </a:lnTo>
                <a:lnTo>
                  <a:pt x="809897" y="230902"/>
                </a:lnTo>
                <a:lnTo>
                  <a:pt x="780973" y="163175"/>
                </a:lnTo>
                <a:lnTo>
                  <a:pt x="752047" y="104136"/>
                </a:lnTo>
                <a:lnTo>
                  <a:pt x="723123" y="59211"/>
                </a:lnTo>
                <a:lnTo>
                  <a:pt x="694197" y="33095"/>
                </a:lnTo>
                <a:lnTo>
                  <a:pt x="665273" y="24757"/>
                </a:lnTo>
                <a:lnTo>
                  <a:pt x="636348" y="32070"/>
                </a:lnTo>
                <a:lnTo>
                  <a:pt x="607423" y="52692"/>
                </a:lnTo>
                <a:lnTo>
                  <a:pt x="578498" y="84191"/>
                </a:lnTo>
                <a:lnTo>
                  <a:pt x="549573" y="124078"/>
                </a:lnTo>
                <a:lnTo>
                  <a:pt x="520648" y="169871"/>
                </a:lnTo>
                <a:lnTo>
                  <a:pt x="491724" y="219149"/>
                </a:lnTo>
                <a:lnTo>
                  <a:pt x="462798" y="269620"/>
                </a:lnTo>
                <a:lnTo>
                  <a:pt x="433874" y="319189"/>
                </a:lnTo>
                <a:lnTo>
                  <a:pt x="404948" y="366001"/>
                </a:lnTo>
                <a:lnTo>
                  <a:pt x="376024" y="408534"/>
                </a:lnTo>
                <a:lnTo>
                  <a:pt x="347099" y="445605"/>
                </a:lnTo>
                <a:lnTo>
                  <a:pt x="318174" y="476441"/>
                </a:lnTo>
                <a:lnTo>
                  <a:pt x="289249" y="500697"/>
                </a:lnTo>
                <a:lnTo>
                  <a:pt x="260325" y="518452"/>
                </a:lnTo>
                <a:lnTo>
                  <a:pt x="231399" y="530238"/>
                </a:lnTo>
                <a:lnTo>
                  <a:pt x="202475" y="537032"/>
                </a:lnTo>
                <a:lnTo>
                  <a:pt x="173549" y="540347"/>
                </a:lnTo>
                <a:lnTo>
                  <a:pt x="144625" y="542150"/>
                </a:lnTo>
                <a:lnTo>
                  <a:pt x="115700" y="544157"/>
                </a:lnTo>
                <a:lnTo>
                  <a:pt x="86775" y="545871"/>
                </a:lnTo>
                <a:lnTo>
                  <a:pt x="57850" y="546481"/>
                </a:lnTo>
                <a:lnTo>
                  <a:pt x="28926" y="545592"/>
                </a:lnTo>
                <a:lnTo>
                  <a:pt x="0" y="543154"/>
                </a:lnTo>
                <a:close/>
              </a:path>
            </a:pathLst>
          </a:custGeom>
          <a:solidFill>
            <a:srgbClr val="66C2A5">
              <a:alpha val="20000"/>
            </a:srgbClr>
          </a:solidFill>
          <a:ln w="12700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A9D4D7C9-B833-894D-B895-6E15EA42181D}"/>
              </a:ext>
            </a:extLst>
          </p:cNvPr>
          <p:cNvSpPr/>
          <p:nvPr/>
        </p:nvSpPr>
        <p:spPr>
          <a:xfrm>
            <a:off x="5256116" y="2465082"/>
            <a:ext cx="18170" cy="37040"/>
          </a:xfrm>
          <a:custGeom>
            <a:avLst/>
            <a:gdLst>
              <a:gd name="connsiteX0" fmla="*/ 29 w 12700"/>
              <a:gd name="connsiteY0" fmla="*/ 122 h 44450"/>
              <a:gd name="connsiteX1" fmla="*/ 29 w 12700"/>
              <a:gd name="connsiteY1" fmla="*/ 44572 h 4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44450">
                <a:moveTo>
                  <a:pt x="29" y="122"/>
                </a:moveTo>
                <a:lnTo>
                  <a:pt x="29" y="44572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C25FE638-34AA-0E42-A0A9-34D9D6D5F265}"/>
              </a:ext>
            </a:extLst>
          </p:cNvPr>
          <p:cNvSpPr/>
          <p:nvPr/>
        </p:nvSpPr>
        <p:spPr>
          <a:xfrm>
            <a:off x="5669956" y="2465082"/>
            <a:ext cx="18170" cy="37040"/>
          </a:xfrm>
          <a:custGeom>
            <a:avLst/>
            <a:gdLst>
              <a:gd name="connsiteX0" fmla="*/ 52 w 12700"/>
              <a:gd name="connsiteY0" fmla="*/ 122 h 44450"/>
              <a:gd name="connsiteX1" fmla="*/ 52 w 12700"/>
              <a:gd name="connsiteY1" fmla="*/ 44572 h 4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44450">
                <a:moveTo>
                  <a:pt x="52" y="122"/>
                </a:moveTo>
                <a:lnTo>
                  <a:pt x="52" y="44572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9FF995B6-43F2-1243-91D0-AEFDE901AF55}"/>
              </a:ext>
            </a:extLst>
          </p:cNvPr>
          <p:cNvSpPr/>
          <p:nvPr/>
        </p:nvSpPr>
        <p:spPr>
          <a:xfrm>
            <a:off x="6083798" y="2465082"/>
            <a:ext cx="18170" cy="37040"/>
          </a:xfrm>
          <a:custGeom>
            <a:avLst/>
            <a:gdLst>
              <a:gd name="connsiteX0" fmla="*/ 75 w 12700"/>
              <a:gd name="connsiteY0" fmla="*/ 122 h 44450"/>
              <a:gd name="connsiteX1" fmla="*/ 75 w 12700"/>
              <a:gd name="connsiteY1" fmla="*/ 44572 h 4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44450">
                <a:moveTo>
                  <a:pt x="75" y="122"/>
                </a:moveTo>
                <a:lnTo>
                  <a:pt x="75" y="44572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A85C944D-E187-7345-8B81-6CDBE8620670}"/>
              </a:ext>
            </a:extLst>
          </p:cNvPr>
          <p:cNvSpPr/>
          <p:nvPr/>
        </p:nvSpPr>
        <p:spPr>
          <a:xfrm>
            <a:off x="6497639" y="2465082"/>
            <a:ext cx="18170" cy="37040"/>
          </a:xfrm>
          <a:custGeom>
            <a:avLst/>
            <a:gdLst>
              <a:gd name="connsiteX0" fmla="*/ 98 w 12700"/>
              <a:gd name="connsiteY0" fmla="*/ 122 h 44450"/>
              <a:gd name="connsiteX1" fmla="*/ 98 w 12700"/>
              <a:gd name="connsiteY1" fmla="*/ 44572 h 4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44450">
                <a:moveTo>
                  <a:pt x="98" y="122"/>
                </a:moveTo>
                <a:lnTo>
                  <a:pt x="98" y="44572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AEE20303-DE57-8C44-9597-D0E2CDE6ADED}"/>
              </a:ext>
            </a:extLst>
          </p:cNvPr>
          <p:cNvSpPr/>
          <p:nvPr/>
        </p:nvSpPr>
        <p:spPr>
          <a:xfrm>
            <a:off x="6911485" y="2465082"/>
            <a:ext cx="18170" cy="37040"/>
          </a:xfrm>
          <a:custGeom>
            <a:avLst/>
            <a:gdLst>
              <a:gd name="connsiteX0" fmla="*/ 120 w 12700"/>
              <a:gd name="connsiteY0" fmla="*/ 122 h 44450"/>
              <a:gd name="connsiteX1" fmla="*/ 120 w 12700"/>
              <a:gd name="connsiteY1" fmla="*/ 44572 h 4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44450">
                <a:moveTo>
                  <a:pt x="120" y="122"/>
                </a:moveTo>
                <a:lnTo>
                  <a:pt x="120" y="44572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7A95F52B-98E5-1946-B976-B3297B28193C}"/>
              </a:ext>
            </a:extLst>
          </p:cNvPr>
          <p:cNvSpPr/>
          <p:nvPr/>
        </p:nvSpPr>
        <p:spPr>
          <a:xfrm>
            <a:off x="5049195" y="2004730"/>
            <a:ext cx="2027824" cy="520683"/>
          </a:xfrm>
          <a:custGeom>
            <a:avLst/>
            <a:gdLst>
              <a:gd name="connsiteX0" fmla="*/ 0 w 1417320"/>
              <a:gd name="connsiteY0" fmla="*/ 530242 h 624856"/>
              <a:gd name="connsiteX1" fmla="*/ 28926 w 1417320"/>
              <a:gd name="connsiteY1" fmla="*/ 532807 h 624856"/>
              <a:gd name="connsiteX2" fmla="*/ 57850 w 1417320"/>
              <a:gd name="connsiteY2" fmla="*/ 533721 h 624856"/>
              <a:gd name="connsiteX3" fmla="*/ 86775 w 1417320"/>
              <a:gd name="connsiteY3" fmla="*/ 533036 h 624856"/>
              <a:gd name="connsiteX4" fmla="*/ 115700 w 1417320"/>
              <a:gd name="connsiteY4" fmla="*/ 531207 h 624856"/>
              <a:gd name="connsiteX5" fmla="*/ 144625 w 1417320"/>
              <a:gd name="connsiteY5" fmla="*/ 529086 h 624856"/>
              <a:gd name="connsiteX6" fmla="*/ 173549 w 1417320"/>
              <a:gd name="connsiteY6" fmla="*/ 527219 h 624856"/>
              <a:gd name="connsiteX7" fmla="*/ 202475 w 1417320"/>
              <a:gd name="connsiteY7" fmla="*/ 523841 h 624856"/>
              <a:gd name="connsiteX8" fmla="*/ 231399 w 1417320"/>
              <a:gd name="connsiteY8" fmla="*/ 516970 h 624856"/>
              <a:gd name="connsiteX9" fmla="*/ 260325 w 1417320"/>
              <a:gd name="connsiteY9" fmla="*/ 505045 h 624856"/>
              <a:gd name="connsiteX10" fmla="*/ 289249 w 1417320"/>
              <a:gd name="connsiteY10" fmla="*/ 486985 h 624856"/>
              <a:gd name="connsiteX11" fmla="*/ 318174 w 1417320"/>
              <a:gd name="connsiteY11" fmla="*/ 462233 h 624856"/>
              <a:gd name="connsiteX12" fmla="*/ 347099 w 1417320"/>
              <a:gd name="connsiteY12" fmla="*/ 430661 h 624856"/>
              <a:gd name="connsiteX13" fmla="*/ 376024 w 1417320"/>
              <a:gd name="connsiteY13" fmla="*/ 392662 h 624856"/>
              <a:gd name="connsiteX14" fmla="*/ 404948 w 1417320"/>
              <a:gd name="connsiteY14" fmla="*/ 349051 h 624856"/>
              <a:gd name="connsiteX15" fmla="*/ 433874 w 1417320"/>
              <a:gd name="connsiteY15" fmla="*/ 301045 h 624856"/>
              <a:gd name="connsiteX16" fmla="*/ 462798 w 1417320"/>
              <a:gd name="connsiteY16" fmla="*/ 250251 h 624856"/>
              <a:gd name="connsiteX17" fmla="*/ 491724 w 1417320"/>
              <a:gd name="connsiteY17" fmla="*/ 198558 h 624856"/>
              <a:gd name="connsiteX18" fmla="*/ 520648 w 1417320"/>
              <a:gd name="connsiteY18" fmla="*/ 148126 h 624856"/>
              <a:gd name="connsiteX19" fmla="*/ 549573 w 1417320"/>
              <a:gd name="connsiteY19" fmla="*/ 101305 h 624856"/>
              <a:gd name="connsiteX20" fmla="*/ 578498 w 1417320"/>
              <a:gd name="connsiteY20" fmla="*/ 60565 h 624856"/>
              <a:gd name="connsiteX21" fmla="*/ 607423 w 1417320"/>
              <a:gd name="connsiteY21" fmla="*/ 28431 h 624856"/>
              <a:gd name="connsiteX22" fmla="*/ 636348 w 1417320"/>
              <a:gd name="connsiteY22" fmla="*/ 7424 h 624856"/>
              <a:gd name="connsiteX23" fmla="*/ 665273 w 1417320"/>
              <a:gd name="connsiteY23" fmla="*/ 0 h 624856"/>
              <a:gd name="connsiteX24" fmla="*/ 694197 w 1417320"/>
              <a:gd name="connsiteY24" fmla="*/ 8506 h 624856"/>
              <a:gd name="connsiteX25" fmla="*/ 723123 w 1417320"/>
              <a:gd name="connsiteY25" fmla="*/ 35069 h 624856"/>
              <a:gd name="connsiteX26" fmla="*/ 752047 w 1417320"/>
              <a:gd name="connsiteY26" fmla="*/ 80697 h 624856"/>
              <a:gd name="connsiteX27" fmla="*/ 780973 w 1417320"/>
              <a:gd name="connsiteY27" fmla="*/ 140645 h 624856"/>
              <a:gd name="connsiteX28" fmla="*/ 809897 w 1417320"/>
              <a:gd name="connsiteY28" fmla="*/ 209436 h 624856"/>
              <a:gd name="connsiteX29" fmla="*/ 838822 w 1417320"/>
              <a:gd name="connsiteY29" fmla="*/ 281956 h 624856"/>
              <a:gd name="connsiteX30" fmla="*/ 867747 w 1417320"/>
              <a:gd name="connsiteY30" fmla="*/ 353737 h 624856"/>
              <a:gd name="connsiteX31" fmla="*/ 896672 w 1417320"/>
              <a:gd name="connsiteY31" fmla="*/ 421034 h 624856"/>
              <a:gd name="connsiteX32" fmla="*/ 925596 w 1417320"/>
              <a:gd name="connsiteY32" fmla="*/ 480966 h 624856"/>
              <a:gd name="connsiteX33" fmla="*/ 954522 w 1417320"/>
              <a:gd name="connsiteY33" fmla="*/ 531448 h 624856"/>
              <a:gd name="connsiteX34" fmla="*/ 983446 w 1417320"/>
              <a:gd name="connsiteY34" fmla="*/ 571224 h 624856"/>
              <a:gd name="connsiteX35" fmla="*/ 1012372 w 1417320"/>
              <a:gd name="connsiteY35" fmla="*/ 599812 h 624856"/>
              <a:gd name="connsiteX36" fmla="*/ 1041296 w 1417320"/>
              <a:gd name="connsiteY36" fmla="*/ 617427 h 624856"/>
              <a:gd name="connsiteX37" fmla="*/ 1070216 w 1417320"/>
              <a:gd name="connsiteY37" fmla="*/ 624856 h 624856"/>
              <a:gd name="connsiteX38" fmla="*/ 1099147 w 1417320"/>
              <a:gd name="connsiteY38" fmla="*/ 623383 h 624856"/>
              <a:gd name="connsiteX39" fmla="*/ 1128065 w 1417320"/>
              <a:gd name="connsiteY39" fmla="*/ 614658 h 624856"/>
              <a:gd name="connsiteX40" fmla="*/ 1156995 w 1417320"/>
              <a:gd name="connsiteY40" fmla="*/ 600587 h 624856"/>
              <a:gd name="connsiteX41" fmla="*/ 1185926 w 1417320"/>
              <a:gd name="connsiteY41" fmla="*/ 583226 h 624856"/>
              <a:gd name="connsiteX42" fmla="*/ 1214844 w 1417320"/>
              <a:gd name="connsiteY42" fmla="*/ 564684 h 624856"/>
              <a:gd name="connsiteX43" fmla="*/ 1243775 w 1417320"/>
              <a:gd name="connsiteY43" fmla="*/ 547018 h 624856"/>
              <a:gd name="connsiteX44" fmla="*/ 1272692 w 1417320"/>
              <a:gd name="connsiteY44" fmla="*/ 532274 h 624856"/>
              <a:gd name="connsiteX45" fmla="*/ 1301623 w 1417320"/>
              <a:gd name="connsiteY45" fmla="*/ 522355 h 624856"/>
              <a:gd name="connsiteX46" fmla="*/ 1330541 w 1417320"/>
              <a:gd name="connsiteY46" fmla="*/ 518418 h 624856"/>
              <a:gd name="connsiteX47" fmla="*/ 1359472 w 1417320"/>
              <a:gd name="connsiteY47" fmla="*/ 519053 h 624856"/>
              <a:gd name="connsiteX48" fmla="*/ 1388389 w 1417320"/>
              <a:gd name="connsiteY48" fmla="*/ 522279 h 624856"/>
              <a:gd name="connsiteX49" fmla="*/ 1417320 w 1417320"/>
              <a:gd name="connsiteY49" fmla="*/ 526444 h 62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17320" h="624856">
                <a:moveTo>
                  <a:pt x="0" y="530242"/>
                </a:moveTo>
                <a:lnTo>
                  <a:pt x="28926" y="532807"/>
                </a:lnTo>
                <a:lnTo>
                  <a:pt x="57850" y="533721"/>
                </a:lnTo>
                <a:lnTo>
                  <a:pt x="86775" y="533036"/>
                </a:lnTo>
                <a:lnTo>
                  <a:pt x="115700" y="531207"/>
                </a:lnTo>
                <a:lnTo>
                  <a:pt x="144625" y="529086"/>
                </a:lnTo>
                <a:lnTo>
                  <a:pt x="173549" y="527219"/>
                </a:lnTo>
                <a:lnTo>
                  <a:pt x="202475" y="523841"/>
                </a:lnTo>
                <a:lnTo>
                  <a:pt x="231399" y="516970"/>
                </a:lnTo>
                <a:lnTo>
                  <a:pt x="260325" y="505045"/>
                </a:lnTo>
                <a:lnTo>
                  <a:pt x="289249" y="486985"/>
                </a:lnTo>
                <a:lnTo>
                  <a:pt x="318174" y="462233"/>
                </a:lnTo>
                <a:lnTo>
                  <a:pt x="347099" y="430661"/>
                </a:lnTo>
                <a:lnTo>
                  <a:pt x="376024" y="392662"/>
                </a:lnTo>
                <a:lnTo>
                  <a:pt x="404948" y="349051"/>
                </a:lnTo>
                <a:lnTo>
                  <a:pt x="433874" y="301045"/>
                </a:lnTo>
                <a:lnTo>
                  <a:pt x="462798" y="250251"/>
                </a:lnTo>
                <a:lnTo>
                  <a:pt x="491724" y="198558"/>
                </a:lnTo>
                <a:lnTo>
                  <a:pt x="520648" y="148126"/>
                </a:lnTo>
                <a:lnTo>
                  <a:pt x="549573" y="101305"/>
                </a:lnTo>
                <a:lnTo>
                  <a:pt x="578498" y="60565"/>
                </a:lnTo>
                <a:lnTo>
                  <a:pt x="607423" y="28431"/>
                </a:lnTo>
                <a:lnTo>
                  <a:pt x="636348" y="7424"/>
                </a:lnTo>
                <a:lnTo>
                  <a:pt x="665273" y="0"/>
                </a:lnTo>
                <a:lnTo>
                  <a:pt x="694197" y="8506"/>
                </a:lnTo>
                <a:lnTo>
                  <a:pt x="723123" y="35069"/>
                </a:lnTo>
                <a:lnTo>
                  <a:pt x="752047" y="80697"/>
                </a:lnTo>
                <a:lnTo>
                  <a:pt x="780973" y="140645"/>
                </a:lnTo>
                <a:lnTo>
                  <a:pt x="809897" y="209436"/>
                </a:lnTo>
                <a:lnTo>
                  <a:pt x="838822" y="281956"/>
                </a:lnTo>
                <a:lnTo>
                  <a:pt x="867747" y="353737"/>
                </a:lnTo>
                <a:lnTo>
                  <a:pt x="896672" y="421034"/>
                </a:lnTo>
                <a:lnTo>
                  <a:pt x="925596" y="480966"/>
                </a:lnTo>
                <a:lnTo>
                  <a:pt x="954522" y="531448"/>
                </a:lnTo>
                <a:lnTo>
                  <a:pt x="983446" y="571224"/>
                </a:lnTo>
                <a:lnTo>
                  <a:pt x="1012372" y="599812"/>
                </a:lnTo>
                <a:lnTo>
                  <a:pt x="1041296" y="617427"/>
                </a:lnTo>
                <a:lnTo>
                  <a:pt x="1070216" y="624856"/>
                </a:lnTo>
                <a:lnTo>
                  <a:pt x="1099147" y="623383"/>
                </a:lnTo>
                <a:lnTo>
                  <a:pt x="1128065" y="614658"/>
                </a:lnTo>
                <a:lnTo>
                  <a:pt x="1156995" y="600587"/>
                </a:lnTo>
                <a:lnTo>
                  <a:pt x="1185926" y="583226"/>
                </a:lnTo>
                <a:lnTo>
                  <a:pt x="1214844" y="564684"/>
                </a:lnTo>
                <a:lnTo>
                  <a:pt x="1243775" y="547018"/>
                </a:lnTo>
                <a:lnTo>
                  <a:pt x="1272692" y="532274"/>
                </a:lnTo>
                <a:lnTo>
                  <a:pt x="1301623" y="522355"/>
                </a:lnTo>
                <a:lnTo>
                  <a:pt x="1330541" y="518418"/>
                </a:lnTo>
                <a:lnTo>
                  <a:pt x="1359472" y="519053"/>
                </a:lnTo>
                <a:lnTo>
                  <a:pt x="1388389" y="522279"/>
                </a:lnTo>
                <a:lnTo>
                  <a:pt x="1417320" y="526444"/>
                </a:lnTo>
              </a:path>
            </a:pathLst>
          </a:custGeom>
          <a:noFill/>
          <a:ln w="25400" cap="sq">
            <a:solidFill>
              <a:srgbClr val="66C2A5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03D82BFA-3B6C-BB43-8DA3-3F16A4C26C98}"/>
              </a:ext>
            </a:extLst>
          </p:cNvPr>
          <p:cNvSpPr/>
          <p:nvPr/>
        </p:nvSpPr>
        <p:spPr>
          <a:xfrm>
            <a:off x="6083798" y="1994416"/>
            <a:ext cx="18170" cy="533369"/>
          </a:xfrm>
          <a:custGeom>
            <a:avLst/>
            <a:gdLst>
              <a:gd name="connsiteX0" fmla="*/ 0 w 12700"/>
              <a:gd name="connsiteY0" fmla="*/ 640080 h 640080"/>
              <a:gd name="connsiteX1" fmla="*/ 0 w 12700"/>
              <a:gd name="connsiteY1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640080">
                <a:moveTo>
                  <a:pt x="0" y="640080"/>
                </a:moveTo>
                <a:lnTo>
                  <a:pt x="0" y="0"/>
                </a:lnTo>
              </a:path>
            </a:pathLst>
          </a:custGeom>
          <a:noFill/>
          <a:ln w="25400" cap="sq">
            <a:solidFill>
              <a:srgbClr val="4D4D4D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6759DF90-2936-C245-AAA2-80F2F61014E1}"/>
              </a:ext>
            </a:extLst>
          </p:cNvPr>
          <p:cNvSpPr/>
          <p:nvPr/>
        </p:nvSpPr>
        <p:spPr>
          <a:xfrm>
            <a:off x="7077019" y="1994416"/>
            <a:ext cx="18170" cy="533369"/>
          </a:xfrm>
          <a:custGeom>
            <a:avLst/>
            <a:gdLst>
              <a:gd name="connsiteX0" fmla="*/ 0 w 12700"/>
              <a:gd name="connsiteY0" fmla="*/ 640080 h 640080"/>
              <a:gd name="connsiteX1" fmla="*/ 0 w 12700"/>
              <a:gd name="connsiteY1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640080">
                <a:moveTo>
                  <a:pt x="0" y="640080"/>
                </a:moveTo>
                <a:lnTo>
                  <a:pt x="0" y="0"/>
                </a:lnTo>
              </a:path>
            </a:pathLst>
          </a:custGeom>
          <a:noFill/>
          <a:ln w="12700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D7225893-EBD8-7D43-A37E-4CF2A5A8830E}"/>
              </a:ext>
            </a:extLst>
          </p:cNvPr>
          <p:cNvSpPr/>
          <p:nvPr/>
        </p:nvSpPr>
        <p:spPr>
          <a:xfrm>
            <a:off x="5049195" y="2465082"/>
            <a:ext cx="2027824" cy="10583"/>
          </a:xfrm>
          <a:custGeom>
            <a:avLst/>
            <a:gdLst>
              <a:gd name="connsiteX0" fmla="*/ 0 w 1417320"/>
              <a:gd name="connsiteY0" fmla="*/ 0 h 12700"/>
              <a:gd name="connsiteX1" fmla="*/ 1417320 w 1417320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7320" h="12700">
                <a:moveTo>
                  <a:pt x="0" y="0"/>
                </a:moveTo>
                <a:lnTo>
                  <a:pt x="1417320" y="0"/>
                </a:lnTo>
              </a:path>
            </a:pathLst>
          </a:custGeom>
          <a:noFill/>
          <a:ln w="25400" cap="sq">
            <a:solidFill>
              <a:srgbClr val="4D4D4D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639BD37D-1BD4-894F-BE0D-CE93A6936B40}"/>
              </a:ext>
            </a:extLst>
          </p:cNvPr>
          <p:cNvSpPr/>
          <p:nvPr/>
        </p:nvSpPr>
        <p:spPr>
          <a:xfrm>
            <a:off x="5049195" y="1994416"/>
            <a:ext cx="2027824" cy="10583"/>
          </a:xfrm>
          <a:custGeom>
            <a:avLst/>
            <a:gdLst>
              <a:gd name="connsiteX0" fmla="*/ 0 w 1417320"/>
              <a:gd name="connsiteY0" fmla="*/ 0 h 12700"/>
              <a:gd name="connsiteX1" fmla="*/ 1417320 w 1417320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7320" h="12700">
                <a:moveTo>
                  <a:pt x="0" y="0"/>
                </a:moveTo>
                <a:lnTo>
                  <a:pt x="1417320" y="0"/>
                </a:lnTo>
              </a:path>
            </a:pathLst>
          </a:custGeom>
          <a:noFill/>
          <a:ln w="12700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8" name="Freeform 137">
            <a:extLst>
              <a:ext uri="{FF2B5EF4-FFF2-40B4-BE49-F238E27FC236}">
                <a16:creationId xmlns:a16="http://schemas.microsoft.com/office/drawing/2014/main" id="{7D316AFF-491F-0043-81CE-22E6982C9D17}"/>
              </a:ext>
            </a:extLst>
          </p:cNvPr>
          <p:cNvSpPr/>
          <p:nvPr/>
        </p:nvSpPr>
        <p:spPr>
          <a:xfrm>
            <a:off x="6316595" y="2091448"/>
            <a:ext cx="254386" cy="10583"/>
          </a:xfrm>
          <a:custGeom>
            <a:avLst/>
            <a:gdLst>
              <a:gd name="connsiteX0" fmla="*/ 0 w 177800"/>
              <a:gd name="connsiteY0" fmla="*/ 0 h 12700"/>
              <a:gd name="connsiteX1" fmla="*/ 177800 w 177800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7800" h="12700">
                <a:moveTo>
                  <a:pt x="0" y="0"/>
                </a:moveTo>
                <a:lnTo>
                  <a:pt x="177800" y="0"/>
                </a:lnTo>
              </a:path>
            </a:pathLst>
          </a:custGeom>
          <a:noFill/>
          <a:ln w="25400" cap="sq">
            <a:solidFill>
              <a:srgbClr val="66C2A5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66A52DEB-4C1E-544E-AA8B-9262F1996B18}"/>
              </a:ext>
            </a:extLst>
          </p:cNvPr>
          <p:cNvSpPr/>
          <p:nvPr/>
        </p:nvSpPr>
        <p:spPr>
          <a:xfrm flipV="1">
            <a:off x="6922115" y="2117375"/>
            <a:ext cx="18170" cy="10583"/>
          </a:xfrm>
          <a:custGeom>
            <a:avLst/>
            <a:gdLst/>
            <a:ahLst/>
            <a:cxnLst/>
            <a:rect l="l" t="t" r="r" b="b"/>
            <a:pathLst>
              <a:path w="12700" h="12700"/>
            </a:pathLst>
          </a:custGeom>
          <a:solidFill>
            <a:srgbClr val="000000"/>
          </a:solidFill>
          <a:ln w="889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5" name="Freeform 144">
            <a:extLst>
              <a:ext uri="{FF2B5EF4-FFF2-40B4-BE49-F238E27FC236}">
                <a16:creationId xmlns:a16="http://schemas.microsoft.com/office/drawing/2014/main" id="{16BA0C7D-5E67-2149-9044-698475E2FBB2}"/>
              </a:ext>
            </a:extLst>
          </p:cNvPr>
          <p:cNvSpPr/>
          <p:nvPr/>
        </p:nvSpPr>
        <p:spPr>
          <a:xfrm>
            <a:off x="5049196" y="664975"/>
            <a:ext cx="2027547" cy="630420"/>
          </a:xfrm>
          <a:custGeom>
            <a:avLst/>
            <a:gdLst>
              <a:gd name="connsiteX0" fmla="*/ 0 w 1417320"/>
              <a:gd name="connsiteY0" fmla="*/ 640080 h 640079"/>
              <a:gd name="connsiteX1" fmla="*/ 1417320 w 1417320"/>
              <a:gd name="connsiteY1" fmla="*/ 640080 h 640079"/>
              <a:gd name="connsiteX2" fmla="*/ 1417320 w 1417320"/>
              <a:gd name="connsiteY2" fmla="*/ 0 h 640079"/>
              <a:gd name="connsiteX3" fmla="*/ 0 w 1417320"/>
              <a:gd name="connsiteY3" fmla="*/ 0 h 640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320" h="640079">
                <a:moveTo>
                  <a:pt x="0" y="640080"/>
                </a:moveTo>
                <a:lnTo>
                  <a:pt x="1417320" y="640080"/>
                </a:lnTo>
                <a:lnTo>
                  <a:pt x="141732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6" name="Freeform 145">
            <a:extLst>
              <a:ext uri="{FF2B5EF4-FFF2-40B4-BE49-F238E27FC236}">
                <a16:creationId xmlns:a16="http://schemas.microsoft.com/office/drawing/2014/main" id="{B7178679-A5F9-1145-96C9-7FD441836743}"/>
              </a:ext>
            </a:extLst>
          </p:cNvPr>
          <p:cNvSpPr/>
          <p:nvPr/>
        </p:nvSpPr>
        <p:spPr>
          <a:xfrm>
            <a:off x="5049196" y="664975"/>
            <a:ext cx="2027547" cy="630420"/>
          </a:xfrm>
          <a:custGeom>
            <a:avLst/>
            <a:gdLst>
              <a:gd name="connsiteX0" fmla="*/ 0 w 1417320"/>
              <a:gd name="connsiteY0" fmla="*/ 544749 h 640079"/>
              <a:gd name="connsiteX1" fmla="*/ 0 w 1417320"/>
              <a:gd name="connsiteY1" fmla="*/ 544749 h 640079"/>
              <a:gd name="connsiteX2" fmla="*/ 28926 w 1417320"/>
              <a:gd name="connsiteY2" fmla="*/ 544749 h 640079"/>
              <a:gd name="connsiteX3" fmla="*/ 57850 w 1417320"/>
              <a:gd name="connsiteY3" fmla="*/ 544749 h 640079"/>
              <a:gd name="connsiteX4" fmla="*/ 86775 w 1417320"/>
              <a:gd name="connsiteY4" fmla="*/ 544749 h 640079"/>
              <a:gd name="connsiteX5" fmla="*/ 115700 w 1417320"/>
              <a:gd name="connsiteY5" fmla="*/ 544749 h 640079"/>
              <a:gd name="connsiteX6" fmla="*/ 144625 w 1417320"/>
              <a:gd name="connsiteY6" fmla="*/ 544749 h 640079"/>
              <a:gd name="connsiteX7" fmla="*/ 173549 w 1417320"/>
              <a:gd name="connsiteY7" fmla="*/ 543477 h 640079"/>
              <a:gd name="connsiteX8" fmla="*/ 202475 w 1417320"/>
              <a:gd name="connsiteY8" fmla="*/ 541415 h 640079"/>
              <a:gd name="connsiteX9" fmla="*/ 231399 w 1417320"/>
              <a:gd name="connsiteY9" fmla="*/ 535238 h 640079"/>
              <a:gd name="connsiteX10" fmla="*/ 260325 w 1417320"/>
              <a:gd name="connsiteY10" fmla="*/ 527084 h 640079"/>
              <a:gd name="connsiteX11" fmla="*/ 289249 w 1417320"/>
              <a:gd name="connsiteY11" fmla="*/ 509692 h 640079"/>
              <a:gd name="connsiteX12" fmla="*/ 318174 w 1417320"/>
              <a:gd name="connsiteY12" fmla="*/ 478311 h 640079"/>
              <a:gd name="connsiteX13" fmla="*/ 347099 w 1417320"/>
              <a:gd name="connsiteY13" fmla="*/ 454894 h 640079"/>
              <a:gd name="connsiteX14" fmla="*/ 376024 w 1417320"/>
              <a:gd name="connsiteY14" fmla="*/ 413328 h 640079"/>
              <a:gd name="connsiteX15" fmla="*/ 404948 w 1417320"/>
              <a:gd name="connsiteY15" fmla="*/ 357900 h 640079"/>
              <a:gd name="connsiteX16" fmla="*/ 433874 w 1417320"/>
              <a:gd name="connsiteY16" fmla="*/ 299617 h 640079"/>
              <a:gd name="connsiteX17" fmla="*/ 462798 w 1417320"/>
              <a:gd name="connsiteY17" fmla="*/ 246465 h 640079"/>
              <a:gd name="connsiteX18" fmla="*/ 491724 w 1417320"/>
              <a:gd name="connsiteY18" fmla="*/ 189005 h 640079"/>
              <a:gd name="connsiteX19" fmla="*/ 520648 w 1417320"/>
              <a:gd name="connsiteY19" fmla="*/ 98520 h 640079"/>
              <a:gd name="connsiteX20" fmla="*/ 549573 w 1417320"/>
              <a:gd name="connsiteY20" fmla="*/ 71450 h 640079"/>
              <a:gd name="connsiteX21" fmla="*/ 578498 w 1417320"/>
              <a:gd name="connsiteY21" fmla="*/ 6977 h 640079"/>
              <a:gd name="connsiteX22" fmla="*/ 607423 w 1417320"/>
              <a:gd name="connsiteY22" fmla="*/ 12882 h 640079"/>
              <a:gd name="connsiteX23" fmla="*/ 636348 w 1417320"/>
              <a:gd name="connsiteY23" fmla="*/ 0 h 640079"/>
              <a:gd name="connsiteX24" fmla="*/ 665273 w 1417320"/>
              <a:gd name="connsiteY24" fmla="*/ 5450 h 640079"/>
              <a:gd name="connsiteX25" fmla="*/ 694197 w 1417320"/>
              <a:gd name="connsiteY25" fmla="*/ 35559 h 640079"/>
              <a:gd name="connsiteX26" fmla="*/ 723123 w 1417320"/>
              <a:gd name="connsiteY26" fmla="*/ 167008 h 640079"/>
              <a:gd name="connsiteX27" fmla="*/ 752047 w 1417320"/>
              <a:gd name="connsiteY27" fmla="*/ 176285 h 640079"/>
              <a:gd name="connsiteX28" fmla="*/ 780973 w 1417320"/>
              <a:gd name="connsiteY28" fmla="*/ 260036 h 640079"/>
              <a:gd name="connsiteX29" fmla="*/ 809897 w 1417320"/>
              <a:gd name="connsiteY29" fmla="*/ 318557 h 640079"/>
              <a:gd name="connsiteX30" fmla="*/ 838822 w 1417320"/>
              <a:gd name="connsiteY30" fmla="*/ 370876 h 640079"/>
              <a:gd name="connsiteX31" fmla="*/ 867747 w 1417320"/>
              <a:gd name="connsiteY31" fmla="*/ 457148 h 640079"/>
              <a:gd name="connsiteX32" fmla="*/ 896672 w 1417320"/>
              <a:gd name="connsiteY32" fmla="*/ 488495 h 640079"/>
              <a:gd name="connsiteX33" fmla="*/ 925596 w 1417320"/>
              <a:gd name="connsiteY33" fmla="*/ 529783 h 640079"/>
              <a:gd name="connsiteX34" fmla="*/ 954522 w 1417320"/>
              <a:gd name="connsiteY34" fmla="*/ 537623 h 640079"/>
              <a:gd name="connsiteX35" fmla="*/ 983446 w 1417320"/>
              <a:gd name="connsiteY35" fmla="*/ 552348 h 640079"/>
              <a:gd name="connsiteX36" fmla="*/ 1012372 w 1417320"/>
              <a:gd name="connsiteY36" fmla="*/ 549143 h 640079"/>
              <a:gd name="connsiteX37" fmla="*/ 1041296 w 1417320"/>
              <a:gd name="connsiteY37" fmla="*/ 548408 h 640079"/>
              <a:gd name="connsiteX38" fmla="*/ 1070216 w 1417320"/>
              <a:gd name="connsiteY38" fmla="*/ 553616 h 640079"/>
              <a:gd name="connsiteX39" fmla="*/ 1099147 w 1417320"/>
              <a:gd name="connsiteY39" fmla="*/ 545191 h 640079"/>
              <a:gd name="connsiteX40" fmla="*/ 1128065 w 1417320"/>
              <a:gd name="connsiteY40" fmla="*/ 537701 h 640079"/>
              <a:gd name="connsiteX41" fmla="*/ 1156995 w 1417320"/>
              <a:gd name="connsiteY41" fmla="*/ 540750 h 640079"/>
              <a:gd name="connsiteX42" fmla="*/ 1185926 w 1417320"/>
              <a:gd name="connsiteY42" fmla="*/ 538438 h 640079"/>
              <a:gd name="connsiteX43" fmla="*/ 1214844 w 1417320"/>
              <a:gd name="connsiteY43" fmla="*/ 539874 h 640079"/>
              <a:gd name="connsiteX44" fmla="*/ 1243775 w 1417320"/>
              <a:gd name="connsiteY44" fmla="*/ 540474 h 640079"/>
              <a:gd name="connsiteX45" fmla="*/ 1272692 w 1417320"/>
              <a:gd name="connsiteY45" fmla="*/ 543714 h 640079"/>
              <a:gd name="connsiteX46" fmla="*/ 1301623 w 1417320"/>
              <a:gd name="connsiteY46" fmla="*/ 544749 h 640079"/>
              <a:gd name="connsiteX47" fmla="*/ 1330541 w 1417320"/>
              <a:gd name="connsiteY47" fmla="*/ 544749 h 640079"/>
              <a:gd name="connsiteX48" fmla="*/ 1359472 w 1417320"/>
              <a:gd name="connsiteY48" fmla="*/ 544749 h 640079"/>
              <a:gd name="connsiteX49" fmla="*/ 1388389 w 1417320"/>
              <a:gd name="connsiteY49" fmla="*/ 544749 h 640079"/>
              <a:gd name="connsiteX50" fmla="*/ 1417320 w 1417320"/>
              <a:gd name="connsiteY50" fmla="*/ 544749 h 640079"/>
              <a:gd name="connsiteX51" fmla="*/ 1417320 w 1417320"/>
              <a:gd name="connsiteY51" fmla="*/ 544749 h 640079"/>
              <a:gd name="connsiteX52" fmla="*/ 1417320 w 1417320"/>
              <a:gd name="connsiteY52" fmla="*/ 544749 h 640079"/>
              <a:gd name="connsiteX53" fmla="*/ 1388389 w 1417320"/>
              <a:gd name="connsiteY53" fmla="*/ 544749 h 640079"/>
              <a:gd name="connsiteX54" fmla="*/ 1359472 w 1417320"/>
              <a:gd name="connsiteY54" fmla="*/ 544749 h 640079"/>
              <a:gd name="connsiteX55" fmla="*/ 1330541 w 1417320"/>
              <a:gd name="connsiteY55" fmla="*/ 544749 h 640079"/>
              <a:gd name="connsiteX56" fmla="*/ 1301623 w 1417320"/>
              <a:gd name="connsiteY56" fmla="*/ 544750 h 640079"/>
              <a:gd name="connsiteX57" fmla="*/ 1272692 w 1417320"/>
              <a:gd name="connsiteY57" fmla="*/ 546092 h 640079"/>
              <a:gd name="connsiteX58" fmla="*/ 1243775 w 1417320"/>
              <a:gd name="connsiteY58" fmla="*/ 547959 h 640079"/>
              <a:gd name="connsiteX59" fmla="*/ 1214844 w 1417320"/>
              <a:gd name="connsiteY59" fmla="*/ 552079 h 640079"/>
              <a:gd name="connsiteX60" fmla="*/ 1185926 w 1417320"/>
              <a:gd name="connsiteY60" fmla="*/ 558545 h 640079"/>
              <a:gd name="connsiteX61" fmla="*/ 1156995 w 1417320"/>
              <a:gd name="connsiteY61" fmla="*/ 565462 h 640079"/>
              <a:gd name="connsiteX62" fmla="*/ 1128065 w 1417320"/>
              <a:gd name="connsiteY62" fmla="*/ 583082 h 640079"/>
              <a:gd name="connsiteX63" fmla="*/ 1099147 w 1417320"/>
              <a:gd name="connsiteY63" fmla="*/ 593786 h 640079"/>
              <a:gd name="connsiteX64" fmla="*/ 1070216 w 1417320"/>
              <a:gd name="connsiteY64" fmla="*/ 602372 h 640079"/>
              <a:gd name="connsiteX65" fmla="*/ 1041296 w 1417320"/>
              <a:gd name="connsiteY65" fmla="*/ 626782 h 640079"/>
              <a:gd name="connsiteX66" fmla="*/ 1012372 w 1417320"/>
              <a:gd name="connsiteY66" fmla="*/ 636861 h 640079"/>
              <a:gd name="connsiteX67" fmla="*/ 983446 w 1417320"/>
              <a:gd name="connsiteY67" fmla="*/ 636428 h 640079"/>
              <a:gd name="connsiteX68" fmla="*/ 954522 w 1417320"/>
              <a:gd name="connsiteY68" fmla="*/ 639456 h 640079"/>
              <a:gd name="connsiteX69" fmla="*/ 925596 w 1417320"/>
              <a:gd name="connsiteY69" fmla="*/ 640080 h 640079"/>
              <a:gd name="connsiteX70" fmla="*/ 896672 w 1417320"/>
              <a:gd name="connsiteY70" fmla="*/ 607216 h 640079"/>
              <a:gd name="connsiteX71" fmla="*/ 867747 w 1417320"/>
              <a:gd name="connsiteY71" fmla="*/ 575409 h 640079"/>
              <a:gd name="connsiteX72" fmla="*/ 838822 w 1417320"/>
              <a:gd name="connsiteY72" fmla="*/ 509180 h 640079"/>
              <a:gd name="connsiteX73" fmla="*/ 809897 w 1417320"/>
              <a:gd name="connsiteY73" fmla="*/ 445914 h 640079"/>
              <a:gd name="connsiteX74" fmla="*/ 780973 w 1417320"/>
              <a:gd name="connsiteY74" fmla="*/ 407987 h 640079"/>
              <a:gd name="connsiteX75" fmla="*/ 752047 w 1417320"/>
              <a:gd name="connsiteY75" fmla="*/ 329790 h 640079"/>
              <a:gd name="connsiteX76" fmla="*/ 723123 w 1417320"/>
              <a:gd name="connsiteY76" fmla="*/ 251780 h 640079"/>
              <a:gd name="connsiteX77" fmla="*/ 694197 w 1417320"/>
              <a:gd name="connsiteY77" fmla="*/ 213519 h 640079"/>
              <a:gd name="connsiteX78" fmla="*/ 665273 w 1417320"/>
              <a:gd name="connsiteY78" fmla="*/ 160365 h 640079"/>
              <a:gd name="connsiteX79" fmla="*/ 636348 w 1417320"/>
              <a:gd name="connsiteY79" fmla="*/ 150602 h 640079"/>
              <a:gd name="connsiteX80" fmla="*/ 607423 w 1417320"/>
              <a:gd name="connsiteY80" fmla="*/ 164909 h 640079"/>
              <a:gd name="connsiteX81" fmla="*/ 578498 w 1417320"/>
              <a:gd name="connsiteY81" fmla="*/ 146903 h 640079"/>
              <a:gd name="connsiteX82" fmla="*/ 549573 w 1417320"/>
              <a:gd name="connsiteY82" fmla="*/ 190246 h 640079"/>
              <a:gd name="connsiteX83" fmla="*/ 520648 w 1417320"/>
              <a:gd name="connsiteY83" fmla="*/ 225411 h 640079"/>
              <a:gd name="connsiteX84" fmla="*/ 491724 w 1417320"/>
              <a:gd name="connsiteY84" fmla="*/ 297614 h 640079"/>
              <a:gd name="connsiteX85" fmla="*/ 462798 w 1417320"/>
              <a:gd name="connsiteY85" fmla="*/ 356090 h 640079"/>
              <a:gd name="connsiteX86" fmla="*/ 433874 w 1417320"/>
              <a:gd name="connsiteY86" fmla="*/ 399000 h 640079"/>
              <a:gd name="connsiteX87" fmla="*/ 404948 w 1417320"/>
              <a:gd name="connsiteY87" fmla="*/ 440367 h 640079"/>
              <a:gd name="connsiteX88" fmla="*/ 376024 w 1417320"/>
              <a:gd name="connsiteY88" fmla="*/ 470968 h 640079"/>
              <a:gd name="connsiteX89" fmla="*/ 347099 w 1417320"/>
              <a:gd name="connsiteY89" fmla="*/ 502492 h 640079"/>
              <a:gd name="connsiteX90" fmla="*/ 318174 w 1417320"/>
              <a:gd name="connsiteY90" fmla="*/ 527387 h 640079"/>
              <a:gd name="connsiteX91" fmla="*/ 289249 w 1417320"/>
              <a:gd name="connsiteY91" fmla="*/ 538075 h 640079"/>
              <a:gd name="connsiteX92" fmla="*/ 260325 w 1417320"/>
              <a:gd name="connsiteY92" fmla="*/ 545841 h 640079"/>
              <a:gd name="connsiteX93" fmla="*/ 231399 w 1417320"/>
              <a:gd name="connsiteY93" fmla="*/ 548025 h 640079"/>
              <a:gd name="connsiteX94" fmla="*/ 202475 w 1417320"/>
              <a:gd name="connsiteY94" fmla="*/ 547176 h 640079"/>
              <a:gd name="connsiteX95" fmla="*/ 173549 w 1417320"/>
              <a:gd name="connsiteY95" fmla="*/ 545670 h 640079"/>
              <a:gd name="connsiteX96" fmla="*/ 144625 w 1417320"/>
              <a:gd name="connsiteY96" fmla="*/ 544749 h 640079"/>
              <a:gd name="connsiteX97" fmla="*/ 115700 w 1417320"/>
              <a:gd name="connsiteY97" fmla="*/ 544749 h 640079"/>
              <a:gd name="connsiteX98" fmla="*/ 86775 w 1417320"/>
              <a:gd name="connsiteY98" fmla="*/ 544749 h 640079"/>
              <a:gd name="connsiteX99" fmla="*/ 57850 w 1417320"/>
              <a:gd name="connsiteY99" fmla="*/ 544749 h 640079"/>
              <a:gd name="connsiteX100" fmla="*/ 28926 w 1417320"/>
              <a:gd name="connsiteY100" fmla="*/ 544749 h 640079"/>
              <a:gd name="connsiteX101" fmla="*/ 0 w 1417320"/>
              <a:gd name="connsiteY101" fmla="*/ 544749 h 640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417320" h="640079">
                <a:moveTo>
                  <a:pt x="0" y="544749"/>
                </a:moveTo>
                <a:lnTo>
                  <a:pt x="0" y="544749"/>
                </a:lnTo>
                <a:lnTo>
                  <a:pt x="28926" y="544749"/>
                </a:lnTo>
                <a:lnTo>
                  <a:pt x="57850" y="544749"/>
                </a:lnTo>
                <a:lnTo>
                  <a:pt x="86775" y="544749"/>
                </a:lnTo>
                <a:lnTo>
                  <a:pt x="115700" y="544749"/>
                </a:lnTo>
                <a:lnTo>
                  <a:pt x="144625" y="544749"/>
                </a:lnTo>
                <a:lnTo>
                  <a:pt x="173549" y="543477"/>
                </a:lnTo>
                <a:lnTo>
                  <a:pt x="202475" y="541415"/>
                </a:lnTo>
                <a:lnTo>
                  <a:pt x="231399" y="535238"/>
                </a:lnTo>
                <a:lnTo>
                  <a:pt x="260325" y="527084"/>
                </a:lnTo>
                <a:lnTo>
                  <a:pt x="289249" y="509692"/>
                </a:lnTo>
                <a:lnTo>
                  <a:pt x="318174" y="478311"/>
                </a:lnTo>
                <a:lnTo>
                  <a:pt x="347099" y="454894"/>
                </a:lnTo>
                <a:lnTo>
                  <a:pt x="376024" y="413328"/>
                </a:lnTo>
                <a:lnTo>
                  <a:pt x="404948" y="357900"/>
                </a:lnTo>
                <a:lnTo>
                  <a:pt x="433874" y="299617"/>
                </a:lnTo>
                <a:lnTo>
                  <a:pt x="462798" y="246465"/>
                </a:lnTo>
                <a:lnTo>
                  <a:pt x="491724" y="189005"/>
                </a:lnTo>
                <a:lnTo>
                  <a:pt x="520648" y="98520"/>
                </a:lnTo>
                <a:lnTo>
                  <a:pt x="549573" y="71450"/>
                </a:lnTo>
                <a:lnTo>
                  <a:pt x="578498" y="6977"/>
                </a:lnTo>
                <a:lnTo>
                  <a:pt x="607423" y="12882"/>
                </a:lnTo>
                <a:lnTo>
                  <a:pt x="636348" y="0"/>
                </a:lnTo>
                <a:lnTo>
                  <a:pt x="665273" y="5450"/>
                </a:lnTo>
                <a:lnTo>
                  <a:pt x="694197" y="35559"/>
                </a:lnTo>
                <a:lnTo>
                  <a:pt x="723123" y="167008"/>
                </a:lnTo>
                <a:lnTo>
                  <a:pt x="752047" y="176285"/>
                </a:lnTo>
                <a:lnTo>
                  <a:pt x="780973" y="260036"/>
                </a:lnTo>
                <a:lnTo>
                  <a:pt x="809897" y="318557"/>
                </a:lnTo>
                <a:lnTo>
                  <a:pt x="838822" y="370876"/>
                </a:lnTo>
                <a:lnTo>
                  <a:pt x="867747" y="457148"/>
                </a:lnTo>
                <a:lnTo>
                  <a:pt x="896672" y="488495"/>
                </a:lnTo>
                <a:lnTo>
                  <a:pt x="925596" y="529783"/>
                </a:lnTo>
                <a:lnTo>
                  <a:pt x="954522" y="537623"/>
                </a:lnTo>
                <a:lnTo>
                  <a:pt x="983446" y="552348"/>
                </a:lnTo>
                <a:lnTo>
                  <a:pt x="1012372" y="549143"/>
                </a:lnTo>
                <a:lnTo>
                  <a:pt x="1041296" y="548408"/>
                </a:lnTo>
                <a:lnTo>
                  <a:pt x="1070216" y="553616"/>
                </a:lnTo>
                <a:lnTo>
                  <a:pt x="1099147" y="545191"/>
                </a:lnTo>
                <a:lnTo>
                  <a:pt x="1128065" y="537701"/>
                </a:lnTo>
                <a:lnTo>
                  <a:pt x="1156995" y="540750"/>
                </a:lnTo>
                <a:lnTo>
                  <a:pt x="1185926" y="538438"/>
                </a:lnTo>
                <a:lnTo>
                  <a:pt x="1214844" y="539874"/>
                </a:lnTo>
                <a:lnTo>
                  <a:pt x="1243775" y="540474"/>
                </a:lnTo>
                <a:lnTo>
                  <a:pt x="1272692" y="543714"/>
                </a:lnTo>
                <a:lnTo>
                  <a:pt x="1301623" y="544749"/>
                </a:lnTo>
                <a:lnTo>
                  <a:pt x="1330541" y="544749"/>
                </a:lnTo>
                <a:lnTo>
                  <a:pt x="1359472" y="544749"/>
                </a:lnTo>
                <a:lnTo>
                  <a:pt x="1388389" y="544749"/>
                </a:lnTo>
                <a:lnTo>
                  <a:pt x="1417320" y="544749"/>
                </a:lnTo>
                <a:lnTo>
                  <a:pt x="1417320" y="544749"/>
                </a:lnTo>
                <a:lnTo>
                  <a:pt x="1417320" y="544749"/>
                </a:lnTo>
                <a:lnTo>
                  <a:pt x="1388389" y="544749"/>
                </a:lnTo>
                <a:lnTo>
                  <a:pt x="1359472" y="544749"/>
                </a:lnTo>
                <a:lnTo>
                  <a:pt x="1330541" y="544749"/>
                </a:lnTo>
                <a:lnTo>
                  <a:pt x="1301623" y="544750"/>
                </a:lnTo>
                <a:lnTo>
                  <a:pt x="1272692" y="546092"/>
                </a:lnTo>
                <a:lnTo>
                  <a:pt x="1243775" y="547959"/>
                </a:lnTo>
                <a:lnTo>
                  <a:pt x="1214844" y="552079"/>
                </a:lnTo>
                <a:lnTo>
                  <a:pt x="1185926" y="558545"/>
                </a:lnTo>
                <a:lnTo>
                  <a:pt x="1156995" y="565462"/>
                </a:lnTo>
                <a:lnTo>
                  <a:pt x="1128065" y="583082"/>
                </a:lnTo>
                <a:lnTo>
                  <a:pt x="1099147" y="593786"/>
                </a:lnTo>
                <a:lnTo>
                  <a:pt x="1070216" y="602372"/>
                </a:lnTo>
                <a:lnTo>
                  <a:pt x="1041296" y="626782"/>
                </a:lnTo>
                <a:lnTo>
                  <a:pt x="1012372" y="636861"/>
                </a:lnTo>
                <a:lnTo>
                  <a:pt x="983446" y="636428"/>
                </a:lnTo>
                <a:lnTo>
                  <a:pt x="954522" y="639456"/>
                </a:lnTo>
                <a:lnTo>
                  <a:pt x="925596" y="640080"/>
                </a:lnTo>
                <a:lnTo>
                  <a:pt x="896672" y="607216"/>
                </a:lnTo>
                <a:lnTo>
                  <a:pt x="867747" y="575409"/>
                </a:lnTo>
                <a:lnTo>
                  <a:pt x="838822" y="509180"/>
                </a:lnTo>
                <a:lnTo>
                  <a:pt x="809897" y="445914"/>
                </a:lnTo>
                <a:lnTo>
                  <a:pt x="780973" y="407987"/>
                </a:lnTo>
                <a:lnTo>
                  <a:pt x="752047" y="329790"/>
                </a:lnTo>
                <a:lnTo>
                  <a:pt x="723123" y="251780"/>
                </a:lnTo>
                <a:lnTo>
                  <a:pt x="694197" y="213519"/>
                </a:lnTo>
                <a:lnTo>
                  <a:pt x="665273" y="160365"/>
                </a:lnTo>
                <a:lnTo>
                  <a:pt x="636348" y="150602"/>
                </a:lnTo>
                <a:lnTo>
                  <a:pt x="607423" y="164909"/>
                </a:lnTo>
                <a:lnTo>
                  <a:pt x="578498" y="146903"/>
                </a:lnTo>
                <a:lnTo>
                  <a:pt x="549573" y="190246"/>
                </a:lnTo>
                <a:lnTo>
                  <a:pt x="520648" y="225411"/>
                </a:lnTo>
                <a:lnTo>
                  <a:pt x="491724" y="297614"/>
                </a:lnTo>
                <a:lnTo>
                  <a:pt x="462798" y="356090"/>
                </a:lnTo>
                <a:lnTo>
                  <a:pt x="433874" y="399000"/>
                </a:lnTo>
                <a:lnTo>
                  <a:pt x="404948" y="440367"/>
                </a:lnTo>
                <a:lnTo>
                  <a:pt x="376024" y="470968"/>
                </a:lnTo>
                <a:lnTo>
                  <a:pt x="347099" y="502492"/>
                </a:lnTo>
                <a:lnTo>
                  <a:pt x="318174" y="527387"/>
                </a:lnTo>
                <a:lnTo>
                  <a:pt x="289249" y="538075"/>
                </a:lnTo>
                <a:lnTo>
                  <a:pt x="260325" y="545841"/>
                </a:lnTo>
                <a:lnTo>
                  <a:pt x="231399" y="548025"/>
                </a:lnTo>
                <a:lnTo>
                  <a:pt x="202475" y="547176"/>
                </a:lnTo>
                <a:lnTo>
                  <a:pt x="173549" y="545670"/>
                </a:lnTo>
                <a:lnTo>
                  <a:pt x="144625" y="544749"/>
                </a:lnTo>
                <a:lnTo>
                  <a:pt x="115700" y="544749"/>
                </a:lnTo>
                <a:lnTo>
                  <a:pt x="86775" y="544749"/>
                </a:lnTo>
                <a:lnTo>
                  <a:pt x="57850" y="544749"/>
                </a:lnTo>
                <a:lnTo>
                  <a:pt x="28926" y="544749"/>
                </a:lnTo>
                <a:lnTo>
                  <a:pt x="0" y="544749"/>
                </a:lnTo>
                <a:close/>
              </a:path>
            </a:pathLst>
          </a:custGeom>
          <a:solidFill>
            <a:srgbClr val="FC8D62">
              <a:alpha val="20000"/>
            </a:srgbClr>
          </a:solidFill>
          <a:ln w="12700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7" name="Freeform 146">
            <a:extLst>
              <a:ext uri="{FF2B5EF4-FFF2-40B4-BE49-F238E27FC236}">
                <a16:creationId xmlns:a16="http://schemas.microsoft.com/office/drawing/2014/main" id="{4886216E-5916-8540-A206-0F405308A50C}"/>
              </a:ext>
            </a:extLst>
          </p:cNvPr>
          <p:cNvSpPr/>
          <p:nvPr/>
        </p:nvSpPr>
        <p:spPr>
          <a:xfrm>
            <a:off x="5049196" y="899263"/>
            <a:ext cx="2027547" cy="311816"/>
          </a:xfrm>
          <a:custGeom>
            <a:avLst/>
            <a:gdLst>
              <a:gd name="connsiteX0" fmla="*/ 0 w 1417320"/>
              <a:gd name="connsiteY0" fmla="*/ 306870 h 316593"/>
              <a:gd name="connsiteX1" fmla="*/ 0 w 1417320"/>
              <a:gd name="connsiteY1" fmla="*/ 306870 h 316593"/>
              <a:gd name="connsiteX2" fmla="*/ 28926 w 1417320"/>
              <a:gd name="connsiteY2" fmla="*/ 306870 h 316593"/>
              <a:gd name="connsiteX3" fmla="*/ 57850 w 1417320"/>
              <a:gd name="connsiteY3" fmla="*/ 306870 h 316593"/>
              <a:gd name="connsiteX4" fmla="*/ 86775 w 1417320"/>
              <a:gd name="connsiteY4" fmla="*/ 306870 h 316593"/>
              <a:gd name="connsiteX5" fmla="*/ 115700 w 1417320"/>
              <a:gd name="connsiteY5" fmla="*/ 306870 h 316593"/>
              <a:gd name="connsiteX6" fmla="*/ 144625 w 1417320"/>
              <a:gd name="connsiteY6" fmla="*/ 306870 h 316593"/>
              <a:gd name="connsiteX7" fmla="*/ 173549 w 1417320"/>
              <a:gd name="connsiteY7" fmla="*/ 305731 h 316593"/>
              <a:gd name="connsiteX8" fmla="*/ 202475 w 1417320"/>
              <a:gd name="connsiteY8" fmla="*/ 302652 h 316593"/>
              <a:gd name="connsiteX9" fmla="*/ 231399 w 1417320"/>
              <a:gd name="connsiteY9" fmla="*/ 296296 h 316593"/>
              <a:gd name="connsiteX10" fmla="*/ 260325 w 1417320"/>
              <a:gd name="connsiteY10" fmla="*/ 285029 h 316593"/>
              <a:gd name="connsiteX11" fmla="*/ 289249 w 1417320"/>
              <a:gd name="connsiteY11" fmla="*/ 280105 h 316593"/>
              <a:gd name="connsiteX12" fmla="*/ 318174 w 1417320"/>
              <a:gd name="connsiteY12" fmla="*/ 267895 h 316593"/>
              <a:gd name="connsiteX13" fmla="*/ 347099 w 1417320"/>
              <a:gd name="connsiteY13" fmla="*/ 245981 h 316593"/>
              <a:gd name="connsiteX14" fmla="*/ 376024 w 1417320"/>
              <a:gd name="connsiteY14" fmla="*/ 221506 h 316593"/>
              <a:gd name="connsiteX15" fmla="*/ 404948 w 1417320"/>
              <a:gd name="connsiteY15" fmla="*/ 208967 h 316593"/>
              <a:gd name="connsiteX16" fmla="*/ 433874 w 1417320"/>
              <a:gd name="connsiteY16" fmla="*/ 177573 h 316593"/>
              <a:gd name="connsiteX17" fmla="*/ 462798 w 1417320"/>
              <a:gd name="connsiteY17" fmla="*/ 176950 h 316593"/>
              <a:gd name="connsiteX18" fmla="*/ 491724 w 1417320"/>
              <a:gd name="connsiteY18" fmla="*/ 134582 h 316593"/>
              <a:gd name="connsiteX19" fmla="*/ 520648 w 1417320"/>
              <a:gd name="connsiteY19" fmla="*/ 98487 h 316593"/>
              <a:gd name="connsiteX20" fmla="*/ 549573 w 1417320"/>
              <a:gd name="connsiteY20" fmla="*/ 79444 h 316593"/>
              <a:gd name="connsiteX21" fmla="*/ 578498 w 1417320"/>
              <a:gd name="connsiteY21" fmla="*/ 62588 h 316593"/>
              <a:gd name="connsiteX22" fmla="*/ 607423 w 1417320"/>
              <a:gd name="connsiteY22" fmla="*/ 20850 h 316593"/>
              <a:gd name="connsiteX23" fmla="*/ 636348 w 1417320"/>
              <a:gd name="connsiteY23" fmla="*/ 147 h 316593"/>
              <a:gd name="connsiteX24" fmla="*/ 665273 w 1417320"/>
              <a:gd name="connsiteY24" fmla="*/ 4313 h 316593"/>
              <a:gd name="connsiteX25" fmla="*/ 694197 w 1417320"/>
              <a:gd name="connsiteY25" fmla="*/ 5119 h 316593"/>
              <a:gd name="connsiteX26" fmla="*/ 723123 w 1417320"/>
              <a:gd name="connsiteY26" fmla="*/ 51556 h 316593"/>
              <a:gd name="connsiteX27" fmla="*/ 752047 w 1417320"/>
              <a:gd name="connsiteY27" fmla="*/ 0 h 316593"/>
              <a:gd name="connsiteX28" fmla="*/ 780973 w 1417320"/>
              <a:gd name="connsiteY28" fmla="*/ 5624 h 316593"/>
              <a:gd name="connsiteX29" fmla="*/ 809897 w 1417320"/>
              <a:gd name="connsiteY29" fmla="*/ 42445 h 316593"/>
              <a:gd name="connsiteX30" fmla="*/ 838822 w 1417320"/>
              <a:gd name="connsiteY30" fmla="*/ 59576 h 316593"/>
              <a:gd name="connsiteX31" fmla="*/ 867747 w 1417320"/>
              <a:gd name="connsiteY31" fmla="*/ 66996 h 316593"/>
              <a:gd name="connsiteX32" fmla="*/ 896672 w 1417320"/>
              <a:gd name="connsiteY32" fmla="*/ 111021 h 316593"/>
              <a:gd name="connsiteX33" fmla="*/ 925596 w 1417320"/>
              <a:gd name="connsiteY33" fmla="*/ 131698 h 316593"/>
              <a:gd name="connsiteX34" fmla="*/ 954522 w 1417320"/>
              <a:gd name="connsiteY34" fmla="*/ 166216 h 316593"/>
              <a:gd name="connsiteX35" fmla="*/ 983446 w 1417320"/>
              <a:gd name="connsiteY35" fmla="*/ 167867 h 316593"/>
              <a:gd name="connsiteX36" fmla="*/ 1012372 w 1417320"/>
              <a:gd name="connsiteY36" fmla="*/ 205276 h 316593"/>
              <a:gd name="connsiteX37" fmla="*/ 1041296 w 1417320"/>
              <a:gd name="connsiteY37" fmla="*/ 213437 h 316593"/>
              <a:gd name="connsiteX38" fmla="*/ 1070216 w 1417320"/>
              <a:gd name="connsiteY38" fmla="*/ 240316 h 316593"/>
              <a:gd name="connsiteX39" fmla="*/ 1099147 w 1417320"/>
              <a:gd name="connsiteY39" fmla="*/ 265292 h 316593"/>
              <a:gd name="connsiteX40" fmla="*/ 1128065 w 1417320"/>
              <a:gd name="connsiteY40" fmla="*/ 269311 h 316593"/>
              <a:gd name="connsiteX41" fmla="*/ 1156995 w 1417320"/>
              <a:gd name="connsiteY41" fmla="*/ 285481 h 316593"/>
              <a:gd name="connsiteX42" fmla="*/ 1185926 w 1417320"/>
              <a:gd name="connsiteY42" fmla="*/ 292894 h 316593"/>
              <a:gd name="connsiteX43" fmla="*/ 1214844 w 1417320"/>
              <a:gd name="connsiteY43" fmla="*/ 295242 h 316593"/>
              <a:gd name="connsiteX44" fmla="*/ 1243775 w 1417320"/>
              <a:gd name="connsiteY44" fmla="*/ 300727 h 316593"/>
              <a:gd name="connsiteX45" fmla="*/ 1272692 w 1417320"/>
              <a:gd name="connsiteY45" fmla="*/ 304594 h 316593"/>
              <a:gd name="connsiteX46" fmla="*/ 1301623 w 1417320"/>
              <a:gd name="connsiteY46" fmla="*/ 306870 h 316593"/>
              <a:gd name="connsiteX47" fmla="*/ 1330541 w 1417320"/>
              <a:gd name="connsiteY47" fmla="*/ 306870 h 316593"/>
              <a:gd name="connsiteX48" fmla="*/ 1359472 w 1417320"/>
              <a:gd name="connsiteY48" fmla="*/ 306870 h 316593"/>
              <a:gd name="connsiteX49" fmla="*/ 1388389 w 1417320"/>
              <a:gd name="connsiteY49" fmla="*/ 306870 h 316593"/>
              <a:gd name="connsiteX50" fmla="*/ 1417320 w 1417320"/>
              <a:gd name="connsiteY50" fmla="*/ 306870 h 316593"/>
              <a:gd name="connsiteX51" fmla="*/ 1417320 w 1417320"/>
              <a:gd name="connsiteY51" fmla="*/ 306870 h 316593"/>
              <a:gd name="connsiteX52" fmla="*/ 1417320 w 1417320"/>
              <a:gd name="connsiteY52" fmla="*/ 306870 h 316593"/>
              <a:gd name="connsiteX53" fmla="*/ 1388389 w 1417320"/>
              <a:gd name="connsiteY53" fmla="*/ 306870 h 316593"/>
              <a:gd name="connsiteX54" fmla="*/ 1359472 w 1417320"/>
              <a:gd name="connsiteY54" fmla="*/ 306870 h 316593"/>
              <a:gd name="connsiteX55" fmla="*/ 1330541 w 1417320"/>
              <a:gd name="connsiteY55" fmla="*/ 306870 h 316593"/>
              <a:gd name="connsiteX56" fmla="*/ 1301623 w 1417320"/>
              <a:gd name="connsiteY56" fmla="*/ 306870 h 316593"/>
              <a:gd name="connsiteX57" fmla="*/ 1272692 w 1417320"/>
              <a:gd name="connsiteY57" fmla="*/ 308182 h 316593"/>
              <a:gd name="connsiteX58" fmla="*/ 1243775 w 1417320"/>
              <a:gd name="connsiteY58" fmla="*/ 310046 h 316593"/>
              <a:gd name="connsiteX59" fmla="*/ 1214844 w 1417320"/>
              <a:gd name="connsiteY59" fmla="*/ 312425 h 316593"/>
              <a:gd name="connsiteX60" fmla="*/ 1185926 w 1417320"/>
              <a:gd name="connsiteY60" fmla="*/ 316593 h 316593"/>
              <a:gd name="connsiteX61" fmla="*/ 1156995 w 1417320"/>
              <a:gd name="connsiteY61" fmla="*/ 314809 h 316593"/>
              <a:gd name="connsiteX62" fmla="*/ 1128065 w 1417320"/>
              <a:gd name="connsiteY62" fmla="*/ 308470 h 316593"/>
              <a:gd name="connsiteX63" fmla="*/ 1099147 w 1417320"/>
              <a:gd name="connsiteY63" fmla="*/ 309571 h 316593"/>
              <a:gd name="connsiteX64" fmla="*/ 1070216 w 1417320"/>
              <a:gd name="connsiteY64" fmla="*/ 313853 h 316593"/>
              <a:gd name="connsiteX65" fmla="*/ 1041296 w 1417320"/>
              <a:gd name="connsiteY65" fmla="*/ 292805 h 316593"/>
              <a:gd name="connsiteX66" fmla="*/ 1012372 w 1417320"/>
              <a:gd name="connsiteY66" fmla="*/ 289921 h 316593"/>
              <a:gd name="connsiteX67" fmla="*/ 983446 w 1417320"/>
              <a:gd name="connsiteY67" fmla="*/ 255951 h 316593"/>
              <a:gd name="connsiteX68" fmla="*/ 954522 w 1417320"/>
              <a:gd name="connsiteY68" fmla="*/ 259568 h 316593"/>
              <a:gd name="connsiteX69" fmla="*/ 925596 w 1417320"/>
              <a:gd name="connsiteY69" fmla="*/ 232098 h 316593"/>
              <a:gd name="connsiteX70" fmla="*/ 896672 w 1417320"/>
              <a:gd name="connsiteY70" fmla="*/ 205468 h 316593"/>
              <a:gd name="connsiteX71" fmla="*/ 867747 w 1417320"/>
              <a:gd name="connsiteY71" fmla="*/ 196458 h 316593"/>
              <a:gd name="connsiteX72" fmla="*/ 838822 w 1417320"/>
              <a:gd name="connsiteY72" fmla="*/ 192767 h 316593"/>
              <a:gd name="connsiteX73" fmla="*/ 809897 w 1417320"/>
              <a:gd name="connsiteY73" fmla="*/ 189131 h 316593"/>
              <a:gd name="connsiteX74" fmla="*/ 780973 w 1417320"/>
              <a:gd name="connsiteY74" fmla="*/ 169555 h 316593"/>
              <a:gd name="connsiteX75" fmla="*/ 752047 w 1417320"/>
              <a:gd name="connsiteY75" fmla="*/ 126068 h 316593"/>
              <a:gd name="connsiteX76" fmla="*/ 723123 w 1417320"/>
              <a:gd name="connsiteY76" fmla="*/ 115848 h 316593"/>
              <a:gd name="connsiteX77" fmla="*/ 694197 w 1417320"/>
              <a:gd name="connsiteY77" fmla="*/ 144559 h 316593"/>
              <a:gd name="connsiteX78" fmla="*/ 665273 w 1417320"/>
              <a:gd name="connsiteY78" fmla="*/ 165311 h 316593"/>
              <a:gd name="connsiteX79" fmla="*/ 636348 w 1417320"/>
              <a:gd name="connsiteY79" fmla="*/ 146014 h 316593"/>
              <a:gd name="connsiteX80" fmla="*/ 607423 w 1417320"/>
              <a:gd name="connsiteY80" fmla="*/ 163368 h 316593"/>
              <a:gd name="connsiteX81" fmla="*/ 578498 w 1417320"/>
              <a:gd name="connsiteY81" fmla="*/ 171807 h 316593"/>
              <a:gd name="connsiteX82" fmla="*/ 549573 w 1417320"/>
              <a:gd name="connsiteY82" fmla="*/ 196026 h 316593"/>
              <a:gd name="connsiteX83" fmla="*/ 520648 w 1417320"/>
              <a:gd name="connsiteY83" fmla="*/ 218220 h 316593"/>
              <a:gd name="connsiteX84" fmla="*/ 491724 w 1417320"/>
              <a:gd name="connsiteY84" fmla="*/ 219196 h 316593"/>
              <a:gd name="connsiteX85" fmla="*/ 462798 w 1417320"/>
              <a:gd name="connsiteY85" fmla="*/ 264481 h 316593"/>
              <a:gd name="connsiteX86" fmla="*/ 433874 w 1417320"/>
              <a:gd name="connsiteY86" fmla="*/ 254933 h 316593"/>
              <a:gd name="connsiteX87" fmla="*/ 404948 w 1417320"/>
              <a:gd name="connsiteY87" fmla="*/ 290676 h 316593"/>
              <a:gd name="connsiteX88" fmla="*/ 376024 w 1417320"/>
              <a:gd name="connsiteY88" fmla="*/ 294611 h 316593"/>
              <a:gd name="connsiteX89" fmla="*/ 347099 w 1417320"/>
              <a:gd name="connsiteY89" fmla="*/ 289382 h 316593"/>
              <a:gd name="connsiteX90" fmla="*/ 318174 w 1417320"/>
              <a:gd name="connsiteY90" fmla="*/ 308247 h 316593"/>
              <a:gd name="connsiteX91" fmla="*/ 289249 w 1417320"/>
              <a:gd name="connsiteY91" fmla="*/ 307873 h 316593"/>
              <a:gd name="connsiteX92" fmla="*/ 260325 w 1417320"/>
              <a:gd name="connsiteY92" fmla="*/ 308651 h 316593"/>
              <a:gd name="connsiteX93" fmla="*/ 231399 w 1417320"/>
              <a:gd name="connsiteY93" fmla="*/ 312372 h 316593"/>
              <a:gd name="connsiteX94" fmla="*/ 202475 w 1417320"/>
              <a:gd name="connsiteY94" fmla="*/ 310902 h 316593"/>
              <a:gd name="connsiteX95" fmla="*/ 173549 w 1417320"/>
              <a:gd name="connsiteY95" fmla="*/ 308272 h 316593"/>
              <a:gd name="connsiteX96" fmla="*/ 144625 w 1417320"/>
              <a:gd name="connsiteY96" fmla="*/ 306870 h 316593"/>
              <a:gd name="connsiteX97" fmla="*/ 115700 w 1417320"/>
              <a:gd name="connsiteY97" fmla="*/ 306870 h 316593"/>
              <a:gd name="connsiteX98" fmla="*/ 86775 w 1417320"/>
              <a:gd name="connsiteY98" fmla="*/ 306870 h 316593"/>
              <a:gd name="connsiteX99" fmla="*/ 57850 w 1417320"/>
              <a:gd name="connsiteY99" fmla="*/ 306870 h 316593"/>
              <a:gd name="connsiteX100" fmla="*/ 28926 w 1417320"/>
              <a:gd name="connsiteY100" fmla="*/ 306870 h 316593"/>
              <a:gd name="connsiteX101" fmla="*/ 0 w 1417320"/>
              <a:gd name="connsiteY101" fmla="*/ 306870 h 31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417320" h="316593">
                <a:moveTo>
                  <a:pt x="0" y="306870"/>
                </a:moveTo>
                <a:lnTo>
                  <a:pt x="0" y="306870"/>
                </a:lnTo>
                <a:lnTo>
                  <a:pt x="28926" y="306870"/>
                </a:lnTo>
                <a:lnTo>
                  <a:pt x="57850" y="306870"/>
                </a:lnTo>
                <a:lnTo>
                  <a:pt x="86775" y="306870"/>
                </a:lnTo>
                <a:lnTo>
                  <a:pt x="115700" y="306870"/>
                </a:lnTo>
                <a:lnTo>
                  <a:pt x="144625" y="306870"/>
                </a:lnTo>
                <a:lnTo>
                  <a:pt x="173549" y="305731"/>
                </a:lnTo>
                <a:lnTo>
                  <a:pt x="202475" y="302652"/>
                </a:lnTo>
                <a:lnTo>
                  <a:pt x="231399" y="296296"/>
                </a:lnTo>
                <a:lnTo>
                  <a:pt x="260325" y="285029"/>
                </a:lnTo>
                <a:lnTo>
                  <a:pt x="289249" y="280105"/>
                </a:lnTo>
                <a:lnTo>
                  <a:pt x="318174" y="267895"/>
                </a:lnTo>
                <a:lnTo>
                  <a:pt x="347099" y="245981"/>
                </a:lnTo>
                <a:lnTo>
                  <a:pt x="376024" y="221506"/>
                </a:lnTo>
                <a:lnTo>
                  <a:pt x="404948" y="208967"/>
                </a:lnTo>
                <a:lnTo>
                  <a:pt x="433874" y="177573"/>
                </a:lnTo>
                <a:lnTo>
                  <a:pt x="462798" y="176950"/>
                </a:lnTo>
                <a:lnTo>
                  <a:pt x="491724" y="134582"/>
                </a:lnTo>
                <a:lnTo>
                  <a:pt x="520648" y="98487"/>
                </a:lnTo>
                <a:lnTo>
                  <a:pt x="549573" y="79444"/>
                </a:lnTo>
                <a:lnTo>
                  <a:pt x="578498" y="62588"/>
                </a:lnTo>
                <a:lnTo>
                  <a:pt x="607423" y="20850"/>
                </a:lnTo>
                <a:lnTo>
                  <a:pt x="636348" y="147"/>
                </a:lnTo>
                <a:lnTo>
                  <a:pt x="665273" y="4313"/>
                </a:lnTo>
                <a:lnTo>
                  <a:pt x="694197" y="5119"/>
                </a:lnTo>
                <a:lnTo>
                  <a:pt x="723123" y="51556"/>
                </a:lnTo>
                <a:lnTo>
                  <a:pt x="752047" y="0"/>
                </a:lnTo>
                <a:lnTo>
                  <a:pt x="780973" y="5624"/>
                </a:lnTo>
                <a:lnTo>
                  <a:pt x="809897" y="42445"/>
                </a:lnTo>
                <a:lnTo>
                  <a:pt x="838822" y="59576"/>
                </a:lnTo>
                <a:lnTo>
                  <a:pt x="867747" y="66996"/>
                </a:lnTo>
                <a:lnTo>
                  <a:pt x="896672" y="111021"/>
                </a:lnTo>
                <a:lnTo>
                  <a:pt x="925596" y="131698"/>
                </a:lnTo>
                <a:lnTo>
                  <a:pt x="954522" y="166216"/>
                </a:lnTo>
                <a:lnTo>
                  <a:pt x="983446" y="167867"/>
                </a:lnTo>
                <a:lnTo>
                  <a:pt x="1012372" y="205276"/>
                </a:lnTo>
                <a:lnTo>
                  <a:pt x="1041296" y="213437"/>
                </a:lnTo>
                <a:lnTo>
                  <a:pt x="1070216" y="240316"/>
                </a:lnTo>
                <a:lnTo>
                  <a:pt x="1099147" y="265292"/>
                </a:lnTo>
                <a:lnTo>
                  <a:pt x="1128065" y="269311"/>
                </a:lnTo>
                <a:lnTo>
                  <a:pt x="1156995" y="285481"/>
                </a:lnTo>
                <a:lnTo>
                  <a:pt x="1185926" y="292894"/>
                </a:lnTo>
                <a:lnTo>
                  <a:pt x="1214844" y="295242"/>
                </a:lnTo>
                <a:lnTo>
                  <a:pt x="1243775" y="300727"/>
                </a:lnTo>
                <a:lnTo>
                  <a:pt x="1272692" y="304594"/>
                </a:lnTo>
                <a:lnTo>
                  <a:pt x="1301623" y="306870"/>
                </a:lnTo>
                <a:lnTo>
                  <a:pt x="1330541" y="306870"/>
                </a:lnTo>
                <a:lnTo>
                  <a:pt x="1359472" y="306870"/>
                </a:lnTo>
                <a:lnTo>
                  <a:pt x="1388389" y="306870"/>
                </a:lnTo>
                <a:lnTo>
                  <a:pt x="1417320" y="306870"/>
                </a:lnTo>
                <a:lnTo>
                  <a:pt x="1417320" y="306870"/>
                </a:lnTo>
                <a:lnTo>
                  <a:pt x="1417320" y="306870"/>
                </a:lnTo>
                <a:lnTo>
                  <a:pt x="1388389" y="306870"/>
                </a:lnTo>
                <a:lnTo>
                  <a:pt x="1359472" y="306870"/>
                </a:lnTo>
                <a:lnTo>
                  <a:pt x="1330541" y="306870"/>
                </a:lnTo>
                <a:lnTo>
                  <a:pt x="1301623" y="306870"/>
                </a:lnTo>
                <a:lnTo>
                  <a:pt x="1272692" y="308182"/>
                </a:lnTo>
                <a:lnTo>
                  <a:pt x="1243775" y="310046"/>
                </a:lnTo>
                <a:lnTo>
                  <a:pt x="1214844" y="312425"/>
                </a:lnTo>
                <a:lnTo>
                  <a:pt x="1185926" y="316593"/>
                </a:lnTo>
                <a:lnTo>
                  <a:pt x="1156995" y="314809"/>
                </a:lnTo>
                <a:lnTo>
                  <a:pt x="1128065" y="308470"/>
                </a:lnTo>
                <a:lnTo>
                  <a:pt x="1099147" y="309571"/>
                </a:lnTo>
                <a:lnTo>
                  <a:pt x="1070216" y="313853"/>
                </a:lnTo>
                <a:lnTo>
                  <a:pt x="1041296" y="292805"/>
                </a:lnTo>
                <a:lnTo>
                  <a:pt x="1012372" y="289921"/>
                </a:lnTo>
                <a:lnTo>
                  <a:pt x="983446" y="255951"/>
                </a:lnTo>
                <a:lnTo>
                  <a:pt x="954522" y="259568"/>
                </a:lnTo>
                <a:lnTo>
                  <a:pt x="925596" y="232098"/>
                </a:lnTo>
                <a:lnTo>
                  <a:pt x="896672" y="205468"/>
                </a:lnTo>
                <a:lnTo>
                  <a:pt x="867747" y="196458"/>
                </a:lnTo>
                <a:lnTo>
                  <a:pt x="838822" y="192767"/>
                </a:lnTo>
                <a:lnTo>
                  <a:pt x="809897" y="189131"/>
                </a:lnTo>
                <a:lnTo>
                  <a:pt x="780973" y="169555"/>
                </a:lnTo>
                <a:lnTo>
                  <a:pt x="752047" y="126068"/>
                </a:lnTo>
                <a:lnTo>
                  <a:pt x="723123" y="115848"/>
                </a:lnTo>
                <a:lnTo>
                  <a:pt x="694197" y="144559"/>
                </a:lnTo>
                <a:lnTo>
                  <a:pt x="665273" y="165311"/>
                </a:lnTo>
                <a:lnTo>
                  <a:pt x="636348" y="146014"/>
                </a:lnTo>
                <a:lnTo>
                  <a:pt x="607423" y="163368"/>
                </a:lnTo>
                <a:lnTo>
                  <a:pt x="578498" y="171807"/>
                </a:lnTo>
                <a:lnTo>
                  <a:pt x="549573" y="196026"/>
                </a:lnTo>
                <a:lnTo>
                  <a:pt x="520648" y="218220"/>
                </a:lnTo>
                <a:lnTo>
                  <a:pt x="491724" y="219196"/>
                </a:lnTo>
                <a:lnTo>
                  <a:pt x="462798" y="264481"/>
                </a:lnTo>
                <a:lnTo>
                  <a:pt x="433874" y="254933"/>
                </a:lnTo>
                <a:lnTo>
                  <a:pt x="404948" y="290676"/>
                </a:lnTo>
                <a:lnTo>
                  <a:pt x="376024" y="294611"/>
                </a:lnTo>
                <a:lnTo>
                  <a:pt x="347099" y="289382"/>
                </a:lnTo>
                <a:lnTo>
                  <a:pt x="318174" y="308247"/>
                </a:lnTo>
                <a:lnTo>
                  <a:pt x="289249" y="307873"/>
                </a:lnTo>
                <a:lnTo>
                  <a:pt x="260325" y="308651"/>
                </a:lnTo>
                <a:lnTo>
                  <a:pt x="231399" y="312372"/>
                </a:lnTo>
                <a:lnTo>
                  <a:pt x="202475" y="310902"/>
                </a:lnTo>
                <a:lnTo>
                  <a:pt x="173549" y="308272"/>
                </a:lnTo>
                <a:lnTo>
                  <a:pt x="144625" y="306870"/>
                </a:lnTo>
                <a:lnTo>
                  <a:pt x="115700" y="306870"/>
                </a:lnTo>
                <a:lnTo>
                  <a:pt x="86775" y="306870"/>
                </a:lnTo>
                <a:lnTo>
                  <a:pt x="57850" y="306870"/>
                </a:lnTo>
                <a:lnTo>
                  <a:pt x="28926" y="306870"/>
                </a:lnTo>
                <a:lnTo>
                  <a:pt x="0" y="306870"/>
                </a:lnTo>
                <a:close/>
              </a:path>
            </a:pathLst>
          </a:custGeom>
          <a:solidFill>
            <a:srgbClr val="FC8D62">
              <a:alpha val="20000"/>
            </a:srgbClr>
          </a:solidFill>
          <a:ln w="12700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9" name="Freeform 148">
            <a:extLst>
              <a:ext uri="{FF2B5EF4-FFF2-40B4-BE49-F238E27FC236}">
                <a16:creationId xmlns:a16="http://schemas.microsoft.com/office/drawing/2014/main" id="{5757B479-A831-F743-B649-89596C710265}"/>
              </a:ext>
            </a:extLst>
          </p:cNvPr>
          <p:cNvSpPr/>
          <p:nvPr/>
        </p:nvSpPr>
        <p:spPr>
          <a:xfrm>
            <a:off x="5256089" y="1201503"/>
            <a:ext cx="18168" cy="43779"/>
          </a:xfrm>
          <a:custGeom>
            <a:avLst/>
            <a:gdLst>
              <a:gd name="connsiteX0" fmla="*/ 29 w 12700"/>
              <a:gd name="connsiteY0" fmla="*/ 60 h 44450"/>
              <a:gd name="connsiteX1" fmla="*/ 29 w 12700"/>
              <a:gd name="connsiteY1" fmla="*/ 44510 h 4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44450">
                <a:moveTo>
                  <a:pt x="29" y="60"/>
                </a:moveTo>
                <a:lnTo>
                  <a:pt x="29" y="44510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0" name="Freeform 149">
            <a:extLst>
              <a:ext uri="{FF2B5EF4-FFF2-40B4-BE49-F238E27FC236}">
                <a16:creationId xmlns:a16="http://schemas.microsoft.com/office/drawing/2014/main" id="{63916091-1445-944E-81C3-0AF0EB2531FE}"/>
              </a:ext>
            </a:extLst>
          </p:cNvPr>
          <p:cNvSpPr/>
          <p:nvPr/>
        </p:nvSpPr>
        <p:spPr>
          <a:xfrm>
            <a:off x="5669873" y="1201503"/>
            <a:ext cx="18168" cy="43779"/>
          </a:xfrm>
          <a:custGeom>
            <a:avLst/>
            <a:gdLst>
              <a:gd name="connsiteX0" fmla="*/ 52 w 12700"/>
              <a:gd name="connsiteY0" fmla="*/ 60 h 44450"/>
              <a:gd name="connsiteX1" fmla="*/ 52 w 12700"/>
              <a:gd name="connsiteY1" fmla="*/ 44510 h 4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44450">
                <a:moveTo>
                  <a:pt x="52" y="60"/>
                </a:moveTo>
                <a:lnTo>
                  <a:pt x="52" y="44510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1" name="Freeform 150">
            <a:extLst>
              <a:ext uri="{FF2B5EF4-FFF2-40B4-BE49-F238E27FC236}">
                <a16:creationId xmlns:a16="http://schemas.microsoft.com/office/drawing/2014/main" id="{0674BAB8-C640-8E40-808C-D8820A255B36}"/>
              </a:ext>
            </a:extLst>
          </p:cNvPr>
          <p:cNvSpPr/>
          <p:nvPr/>
        </p:nvSpPr>
        <p:spPr>
          <a:xfrm>
            <a:off x="6083658" y="1201503"/>
            <a:ext cx="18168" cy="43779"/>
          </a:xfrm>
          <a:custGeom>
            <a:avLst/>
            <a:gdLst>
              <a:gd name="connsiteX0" fmla="*/ 75 w 12700"/>
              <a:gd name="connsiteY0" fmla="*/ 60 h 44450"/>
              <a:gd name="connsiteX1" fmla="*/ 75 w 12700"/>
              <a:gd name="connsiteY1" fmla="*/ 44510 h 4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44450">
                <a:moveTo>
                  <a:pt x="75" y="60"/>
                </a:moveTo>
                <a:lnTo>
                  <a:pt x="75" y="44510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2" name="Freeform 151">
            <a:extLst>
              <a:ext uri="{FF2B5EF4-FFF2-40B4-BE49-F238E27FC236}">
                <a16:creationId xmlns:a16="http://schemas.microsoft.com/office/drawing/2014/main" id="{0EB77049-A8CD-E845-B58D-4B87624ED7D8}"/>
              </a:ext>
            </a:extLst>
          </p:cNvPr>
          <p:cNvSpPr/>
          <p:nvPr/>
        </p:nvSpPr>
        <p:spPr>
          <a:xfrm>
            <a:off x="6497443" y="1201503"/>
            <a:ext cx="18168" cy="43779"/>
          </a:xfrm>
          <a:custGeom>
            <a:avLst/>
            <a:gdLst>
              <a:gd name="connsiteX0" fmla="*/ 98 w 12700"/>
              <a:gd name="connsiteY0" fmla="*/ 60 h 44450"/>
              <a:gd name="connsiteX1" fmla="*/ 98 w 12700"/>
              <a:gd name="connsiteY1" fmla="*/ 44510 h 4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44450">
                <a:moveTo>
                  <a:pt x="98" y="60"/>
                </a:moveTo>
                <a:lnTo>
                  <a:pt x="98" y="44510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95229AC1-7219-5E4B-BBE9-11FAD53AB8A4}"/>
              </a:ext>
            </a:extLst>
          </p:cNvPr>
          <p:cNvSpPr/>
          <p:nvPr/>
        </p:nvSpPr>
        <p:spPr>
          <a:xfrm>
            <a:off x="6911232" y="1201503"/>
            <a:ext cx="18168" cy="43779"/>
          </a:xfrm>
          <a:custGeom>
            <a:avLst/>
            <a:gdLst>
              <a:gd name="connsiteX0" fmla="*/ 120 w 12700"/>
              <a:gd name="connsiteY0" fmla="*/ 60 h 44450"/>
              <a:gd name="connsiteX1" fmla="*/ 120 w 12700"/>
              <a:gd name="connsiteY1" fmla="*/ 44510 h 4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44450">
                <a:moveTo>
                  <a:pt x="120" y="60"/>
                </a:moveTo>
                <a:lnTo>
                  <a:pt x="120" y="44510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4" name="Freeform 153">
            <a:extLst>
              <a:ext uri="{FF2B5EF4-FFF2-40B4-BE49-F238E27FC236}">
                <a16:creationId xmlns:a16="http://schemas.microsoft.com/office/drawing/2014/main" id="{DB8CCA3C-BD1B-4E49-8E0A-0E68EC69578C}"/>
              </a:ext>
            </a:extLst>
          </p:cNvPr>
          <p:cNvSpPr/>
          <p:nvPr/>
        </p:nvSpPr>
        <p:spPr>
          <a:xfrm>
            <a:off x="5049196" y="739139"/>
            <a:ext cx="2027547" cy="511254"/>
          </a:xfrm>
          <a:custGeom>
            <a:avLst/>
            <a:gdLst>
              <a:gd name="connsiteX0" fmla="*/ 0 w 1417320"/>
              <a:gd name="connsiteY0" fmla="*/ 469448 h 519087"/>
              <a:gd name="connsiteX1" fmla="*/ 28926 w 1417320"/>
              <a:gd name="connsiteY1" fmla="*/ 469448 h 519087"/>
              <a:gd name="connsiteX2" fmla="*/ 57850 w 1417320"/>
              <a:gd name="connsiteY2" fmla="*/ 469448 h 519087"/>
              <a:gd name="connsiteX3" fmla="*/ 86775 w 1417320"/>
              <a:gd name="connsiteY3" fmla="*/ 469448 h 519087"/>
              <a:gd name="connsiteX4" fmla="*/ 115700 w 1417320"/>
              <a:gd name="connsiteY4" fmla="*/ 469448 h 519087"/>
              <a:gd name="connsiteX5" fmla="*/ 144625 w 1417320"/>
              <a:gd name="connsiteY5" fmla="*/ 469448 h 519087"/>
              <a:gd name="connsiteX6" fmla="*/ 173549 w 1417320"/>
              <a:gd name="connsiteY6" fmla="*/ 469273 h 519087"/>
              <a:gd name="connsiteX7" fmla="*/ 202475 w 1417320"/>
              <a:gd name="connsiteY7" fmla="*/ 468995 h 519087"/>
              <a:gd name="connsiteX8" fmla="*/ 231399 w 1417320"/>
              <a:gd name="connsiteY8" fmla="*/ 466330 h 519087"/>
              <a:gd name="connsiteX9" fmla="*/ 260325 w 1417320"/>
              <a:gd name="connsiteY9" fmla="*/ 461161 h 519087"/>
              <a:gd name="connsiteX10" fmla="*/ 289249 w 1417320"/>
              <a:gd name="connsiteY10" fmla="*/ 448582 h 519087"/>
              <a:gd name="connsiteX11" fmla="*/ 318174 w 1417320"/>
              <a:gd name="connsiteY11" fmla="*/ 427548 h 519087"/>
              <a:gd name="connsiteX12" fmla="*/ 347099 w 1417320"/>
              <a:gd name="connsiteY12" fmla="*/ 403391 h 519087"/>
              <a:gd name="connsiteX13" fmla="*/ 376024 w 1417320"/>
              <a:gd name="connsiteY13" fmla="*/ 366847 h 519087"/>
              <a:gd name="connsiteX14" fmla="*/ 404948 w 1417320"/>
              <a:gd name="connsiteY14" fmla="*/ 323832 h 519087"/>
              <a:gd name="connsiteX15" fmla="*/ 433874 w 1417320"/>
              <a:gd name="connsiteY15" fmla="*/ 274008 h 519087"/>
              <a:gd name="connsiteX16" fmla="*/ 462798 w 1417320"/>
              <a:gd name="connsiteY16" fmla="*/ 225977 h 519087"/>
              <a:gd name="connsiteX17" fmla="*/ 491724 w 1417320"/>
              <a:gd name="connsiteY17" fmla="*/ 168010 h 519087"/>
              <a:gd name="connsiteX18" fmla="*/ 520648 w 1417320"/>
              <a:gd name="connsiteY18" fmla="*/ 86665 h 519087"/>
              <a:gd name="connsiteX19" fmla="*/ 549573 w 1417320"/>
              <a:gd name="connsiteY19" fmla="*/ 55547 h 519087"/>
              <a:gd name="connsiteX20" fmla="*/ 578498 w 1417320"/>
              <a:gd name="connsiteY20" fmla="*/ 1640 h 519087"/>
              <a:gd name="connsiteX21" fmla="*/ 607423 w 1417320"/>
              <a:gd name="connsiteY21" fmla="*/ 13594 h 519087"/>
              <a:gd name="connsiteX22" fmla="*/ 636348 w 1417320"/>
              <a:gd name="connsiteY22" fmla="*/ 0 h 519087"/>
              <a:gd name="connsiteX23" fmla="*/ 665273 w 1417320"/>
              <a:gd name="connsiteY23" fmla="*/ 7607 h 519087"/>
              <a:gd name="connsiteX24" fmla="*/ 694197 w 1417320"/>
              <a:gd name="connsiteY24" fmla="*/ 49238 h 519087"/>
              <a:gd name="connsiteX25" fmla="*/ 723123 w 1417320"/>
              <a:gd name="connsiteY25" fmla="*/ 134093 h 519087"/>
              <a:gd name="connsiteX26" fmla="*/ 752047 w 1417320"/>
              <a:gd name="connsiteY26" fmla="*/ 177737 h 519087"/>
              <a:gd name="connsiteX27" fmla="*/ 780973 w 1417320"/>
              <a:gd name="connsiteY27" fmla="*/ 258710 h 519087"/>
              <a:gd name="connsiteX28" fmla="*/ 809897 w 1417320"/>
              <a:gd name="connsiteY28" fmla="*/ 306935 h 519087"/>
              <a:gd name="connsiteX29" fmla="*/ 838822 w 1417320"/>
              <a:gd name="connsiteY29" fmla="*/ 364726 h 519087"/>
              <a:gd name="connsiteX30" fmla="*/ 867747 w 1417320"/>
              <a:gd name="connsiteY30" fmla="*/ 440977 h 519087"/>
              <a:gd name="connsiteX31" fmla="*/ 896672 w 1417320"/>
              <a:gd name="connsiteY31" fmla="*/ 472554 h 519087"/>
              <a:gd name="connsiteX32" fmla="*/ 925596 w 1417320"/>
              <a:gd name="connsiteY32" fmla="*/ 509631 h 519087"/>
              <a:gd name="connsiteX33" fmla="*/ 954522 w 1417320"/>
              <a:gd name="connsiteY33" fmla="*/ 513239 h 519087"/>
              <a:gd name="connsiteX34" fmla="*/ 983446 w 1417320"/>
              <a:gd name="connsiteY34" fmla="*/ 519087 h 519087"/>
              <a:gd name="connsiteX35" fmla="*/ 1012372 w 1417320"/>
              <a:gd name="connsiteY35" fmla="*/ 517700 h 519087"/>
              <a:gd name="connsiteX36" fmla="*/ 1041296 w 1417320"/>
              <a:gd name="connsiteY36" fmla="*/ 512294 h 519087"/>
              <a:gd name="connsiteX37" fmla="*/ 1070216 w 1417320"/>
              <a:gd name="connsiteY37" fmla="*/ 502693 h 519087"/>
              <a:gd name="connsiteX38" fmla="*/ 1099147 w 1417320"/>
              <a:gd name="connsiteY38" fmla="*/ 494188 h 519087"/>
              <a:gd name="connsiteX39" fmla="*/ 1128065 w 1417320"/>
              <a:gd name="connsiteY39" fmla="*/ 485090 h 519087"/>
              <a:gd name="connsiteX40" fmla="*/ 1156995 w 1417320"/>
              <a:gd name="connsiteY40" fmla="*/ 477806 h 519087"/>
              <a:gd name="connsiteX41" fmla="*/ 1185926 w 1417320"/>
              <a:gd name="connsiteY41" fmla="*/ 473191 h 519087"/>
              <a:gd name="connsiteX42" fmla="*/ 1214844 w 1417320"/>
              <a:gd name="connsiteY42" fmla="*/ 470676 h 519087"/>
              <a:gd name="connsiteX43" fmla="*/ 1243775 w 1417320"/>
              <a:gd name="connsiteY43" fmla="*/ 468916 h 519087"/>
              <a:gd name="connsiteX44" fmla="*/ 1272692 w 1417320"/>
              <a:gd name="connsiteY44" fmla="*/ 469602 h 519087"/>
              <a:gd name="connsiteX45" fmla="*/ 1301623 w 1417320"/>
              <a:gd name="connsiteY45" fmla="*/ 469448 h 519087"/>
              <a:gd name="connsiteX46" fmla="*/ 1330541 w 1417320"/>
              <a:gd name="connsiteY46" fmla="*/ 469448 h 519087"/>
              <a:gd name="connsiteX47" fmla="*/ 1359472 w 1417320"/>
              <a:gd name="connsiteY47" fmla="*/ 469448 h 519087"/>
              <a:gd name="connsiteX48" fmla="*/ 1388389 w 1417320"/>
              <a:gd name="connsiteY48" fmla="*/ 469448 h 519087"/>
              <a:gd name="connsiteX49" fmla="*/ 1417320 w 1417320"/>
              <a:gd name="connsiteY49" fmla="*/ 469448 h 51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17320" h="519087">
                <a:moveTo>
                  <a:pt x="0" y="469448"/>
                </a:moveTo>
                <a:lnTo>
                  <a:pt x="28926" y="469448"/>
                </a:lnTo>
                <a:lnTo>
                  <a:pt x="57850" y="469448"/>
                </a:lnTo>
                <a:lnTo>
                  <a:pt x="86775" y="469448"/>
                </a:lnTo>
                <a:lnTo>
                  <a:pt x="115700" y="469448"/>
                </a:lnTo>
                <a:lnTo>
                  <a:pt x="144625" y="469448"/>
                </a:lnTo>
                <a:lnTo>
                  <a:pt x="173549" y="469273"/>
                </a:lnTo>
                <a:lnTo>
                  <a:pt x="202475" y="468995"/>
                </a:lnTo>
                <a:lnTo>
                  <a:pt x="231399" y="466330"/>
                </a:lnTo>
                <a:lnTo>
                  <a:pt x="260325" y="461161"/>
                </a:lnTo>
                <a:lnTo>
                  <a:pt x="289249" y="448582"/>
                </a:lnTo>
                <a:lnTo>
                  <a:pt x="318174" y="427548"/>
                </a:lnTo>
                <a:lnTo>
                  <a:pt x="347099" y="403391"/>
                </a:lnTo>
                <a:lnTo>
                  <a:pt x="376024" y="366847"/>
                </a:lnTo>
                <a:lnTo>
                  <a:pt x="404948" y="323832"/>
                </a:lnTo>
                <a:lnTo>
                  <a:pt x="433874" y="274008"/>
                </a:lnTo>
                <a:lnTo>
                  <a:pt x="462798" y="225977"/>
                </a:lnTo>
                <a:lnTo>
                  <a:pt x="491724" y="168010"/>
                </a:lnTo>
                <a:lnTo>
                  <a:pt x="520648" y="86665"/>
                </a:lnTo>
                <a:lnTo>
                  <a:pt x="549573" y="55547"/>
                </a:lnTo>
                <a:lnTo>
                  <a:pt x="578498" y="1640"/>
                </a:lnTo>
                <a:lnTo>
                  <a:pt x="607423" y="13594"/>
                </a:lnTo>
                <a:lnTo>
                  <a:pt x="636348" y="0"/>
                </a:lnTo>
                <a:lnTo>
                  <a:pt x="665273" y="7607"/>
                </a:lnTo>
                <a:lnTo>
                  <a:pt x="694197" y="49238"/>
                </a:lnTo>
                <a:lnTo>
                  <a:pt x="723123" y="134093"/>
                </a:lnTo>
                <a:lnTo>
                  <a:pt x="752047" y="177737"/>
                </a:lnTo>
                <a:lnTo>
                  <a:pt x="780973" y="258710"/>
                </a:lnTo>
                <a:lnTo>
                  <a:pt x="809897" y="306935"/>
                </a:lnTo>
                <a:lnTo>
                  <a:pt x="838822" y="364726"/>
                </a:lnTo>
                <a:lnTo>
                  <a:pt x="867747" y="440977"/>
                </a:lnTo>
                <a:lnTo>
                  <a:pt x="896672" y="472554"/>
                </a:lnTo>
                <a:lnTo>
                  <a:pt x="925596" y="509631"/>
                </a:lnTo>
                <a:lnTo>
                  <a:pt x="954522" y="513239"/>
                </a:lnTo>
                <a:lnTo>
                  <a:pt x="983446" y="519087"/>
                </a:lnTo>
                <a:lnTo>
                  <a:pt x="1012372" y="517700"/>
                </a:lnTo>
                <a:lnTo>
                  <a:pt x="1041296" y="512294"/>
                </a:lnTo>
                <a:lnTo>
                  <a:pt x="1070216" y="502693"/>
                </a:lnTo>
                <a:lnTo>
                  <a:pt x="1099147" y="494188"/>
                </a:lnTo>
                <a:lnTo>
                  <a:pt x="1128065" y="485090"/>
                </a:lnTo>
                <a:lnTo>
                  <a:pt x="1156995" y="477806"/>
                </a:lnTo>
                <a:lnTo>
                  <a:pt x="1185926" y="473191"/>
                </a:lnTo>
                <a:lnTo>
                  <a:pt x="1214844" y="470676"/>
                </a:lnTo>
                <a:lnTo>
                  <a:pt x="1243775" y="468916"/>
                </a:lnTo>
                <a:lnTo>
                  <a:pt x="1272692" y="469602"/>
                </a:lnTo>
                <a:lnTo>
                  <a:pt x="1301623" y="469448"/>
                </a:lnTo>
                <a:lnTo>
                  <a:pt x="1330541" y="469448"/>
                </a:lnTo>
                <a:lnTo>
                  <a:pt x="1359472" y="469448"/>
                </a:lnTo>
                <a:lnTo>
                  <a:pt x="1388389" y="469448"/>
                </a:lnTo>
                <a:lnTo>
                  <a:pt x="1417320" y="469448"/>
                </a:lnTo>
              </a:path>
            </a:pathLst>
          </a:custGeom>
          <a:noFill/>
          <a:ln w="25400" cap="sq">
            <a:solidFill>
              <a:srgbClr val="FC8D62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5" name="Freeform 154">
            <a:extLst>
              <a:ext uri="{FF2B5EF4-FFF2-40B4-BE49-F238E27FC236}">
                <a16:creationId xmlns:a16="http://schemas.microsoft.com/office/drawing/2014/main" id="{8C8002A9-5B20-C54C-B776-70CDE7C9C925}"/>
              </a:ext>
            </a:extLst>
          </p:cNvPr>
          <p:cNvSpPr/>
          <p:nvPr/>
        </p:nvSpPr>
        <p:spPr>
          <a:xfrm>
            <a:off x="5049196" y="961346"/>
            <a:ext cx="2027547" cy="240284"/>
          </a:xfrm>
          <a:custGeom>
            <a:avLst/>
            <a:gdLst>
              <a:gd name="connsiteX0" fmla="*/ 0 w 1417320"/>
              <a:gd name="connsiteY0" fmla="*/ 243836 h 243966"/>
              <a:gd name="connsiteX1" fmla="*/ 28926 w 1417320"/>
              <a:gd name="connsiteY1" fmla="*/ 243836 h 243966"/>
              <a:gd name="connsiteX2" fmla="*/ 57850 w 1417320"/>
              <a:gd name="connsiteY2" fmla="*/ 243836 h 243966"/>
              <a:gd name="connsiteX3" fmla="*/ 86775 w 1417320"/>
              <a:gd name="connsiteY3" fmla="*/ 243836 h 243966"/>
              <a:gd name="connsiteX4" fmla="*/ 115700 w 1417320"/>
              <a:gd name="connsiteY4" fmla="*/ 243836 h 243966"/>
              <a:gd name="connsiteX5" fmla="*/ 144625 w 1417320"/>
              <a:gd name="connsiteY5" fmla="*/ 243836 h 243966"/>
              <a:gd name="connsiteX6" fmla="*/ 173549 w 1417320"/>
              <a:gd name="connsiteY6" fmla="*/ 243967 h 243966"/>
              <a:gd name="connsiteX7" fmla="*/ 202475 w 1417320"/>
              <a:gd name="connsiteY7" fmla="*/ 243744 h 243966"/>
              <a:gd name="connsiteX8" fmla="*/ 231399 w 1417320"/>
              <a:gd name="connsiteY8" fmla="*/ 241300 h 243966"/>
              <a:gd name="connsiteX9" fmla="*/ 260325 w 1417320"/>
              <a:gd name="connsiteY9" fmla="*/ 233806 h 243966"/>
              <a:gd name="connsiteX10" fmla="*/ 289249 w 1417320"/>
              <a:gd name="connsiteY10" fmla="*/ 230956 h 243966"/>
              <a:gd name="connsiteX11" fmla="*/ 318174 w 1417320"/>
              <a:gd name="connsiteY11" fmla="*/ 225036 h 243966"/>
              <a:gd name="connsiteX12" fmla="*/ 347099 w 1417320"/>
              <a:gd name="connsiteY12" fmla="*/ 204648 h 243966"/>
              <a:gd name="connsiteX13" fmla="*/ 376024 w 1417320"/>
              <a:gd name="connsiteY13" fmla="*/ 195025 h 243966"/>
              <a:gd name="connsiteX14" fmla="*/ 404948 w 1417320"/>
              <a:gd name="connsiteY14" fmla="*/ 186788 h 243966"/>
              <a:gd name="connsiteX15" fmla="*/ 433874 w 1417320"/>
              <a:gd name="connsiteY15" fmla="*/ 153219 h 243966"/>
              <a:gd name="connsiteX16" fmla="*/ 462798 w 1417320"/>
              <a:gd name="connsiteY16" fmla="*/ 157682 h 243966"/>
              <a:gd name="connsiteX17" fmla="*/ 491724 w 1417320"/>
              <a:gd name="connsiteY17" fmla="*/ 113854 h 243966"/>
              <a:gd name="connsiteX18" fmla="*/ 520648 w 1417320"/>
              <a:gd name="connsiteY18" fmla="*/ 95320 h 243966"/>
              <a:gd name="connsiteX19" fmla="*/ 549573 w 1417320"/>
              <a:gd name="connsiteY19" fmla="*/ 74701 h 243966"/>
              <a:gd name="connsiteX20" fmla="*/ 578498 w 1417320"/>
              <a:gd name="connsiteY20" fmla="*/ 54164 h 243966"/>
              <a:gd name="connsiteX21" fmla="*/ 607423 w 1417320"/>
              <a:gd name="connsiteY21" fmla="*/ 29075 h 243966"/>
              <a:gd name="connsiteX22" fmla="*/ 636348 w 1417320"/>
              <a:gd name="connsiteY22" fmla="*/ 10047 h 243966"/>
              <a:gd name="connsiteX23" fmla="*/ 665273 w 1417320"/>
              <a:gd name="connsiteY23" fmla="*/ 21778 h 243966"/>
              <a:gd name="connsiteX24" fmla="*/ 694197 w 1417320"/>
              <a:gd name="connsiteY24" fmla="*/ 11805 h 243966"/>
              <a:gd name="connsiteX25" fmla="*/ 723123 w 1417320"/>
              <a:gd name="connsiteY25" fmla="*/ 20668 h 243966"/>
              <a:gd name="connsiteX26" fmla="*/ 752047 w 1417320"/>
              <a:gd name="connsiteY26" fmla="*/ 0 h 243966"/>
              <a:gd name="connsiteX27" fmla="*/ 780973 w 1417320"/>
              <a:gd name="connsiteY27" fmla="*/ 24555 h 243966"/>
              <a:gd name="connsiteX28" fmla="*/ 809897 w 1417320"/>
              <a:gd name="connsiteY28" fmla="*/ 52755 h 243966"/>
              <a:gd name="connsiteX29" fmla="*/ 838822 w 1417320"/>
              <a:gd name="connsiteY29" fmla="*/ 63138 h 243966"/>
              <a:gd name="connsiteX30" fmla="*/ 867747 w 1417320"/>
              <a:gd name="connsiteY30" fmla="*/ 68693 h 243966"/>
              <a:gd name="connsiteX31" fmla="*/ 896672 w 1417320"/>
              <a:gd name="connsiteY31" fmla="*/ 95211 h 243966"/>
              <a:gd name="connsiteX32" fmla="*/ 925596 w 1417320"/>
              <a:gd name="connsiteY32" fmla="*/ 118864 h 243966"/>
              <a:gd name="connsiteX33" fmla="*/ 954522 w 1417320"/>
              <a:gd name="connsiteY33" fmla="*/ 149859 h 243966"/>
              <a:gd name="connsiteX34" fmla="*/ 983446 w 1417320"/>
              <a:gd name="connsiteY34" fmla="*/ 148874 h 243966"/>
              <a:gd name="connsiteX35" fmla="*/ 1012372 w 1417320"/>
              <a:gd name="connsiteY35" fmla="*/ 184564 h 243966"/>
              <a:gd name="connsiteX36" fmla="*/ 1041296 w 1417320"/>
              <a:gd name="connsiteY36" fmla="*/ 190087 h 243966"/>
              <a:gd name="connsiteX37" fmla="*/ 1070216 w 1417320"/>
              <a:gd name="connsiteY37" fmla="*/ 214051 h 243966"/>
              <a:gd name="connsiteX38" fmla="*/ 1099147 w 1417320"/>
              <a:gd name="connsiteY38" fmla="*/ 224398 h 243966"/>
              <a:gd name="connsiteX39" fmla="*/ 1128065 w 1417320"/>
              <a:gd name="connsiteY39" fmla="*/ 225857 h 243966"/>
              <a:gd name="connsiteX40" fmla="*/ 1156995 w 1417320"/>
              <a:gd name="connsiteY40" fmla="*/ 237112 h 243966"/>
              <a:gd name="connsiteX41" fmla="*/ 1185926 w 1417320"/>
              <a:gd name="connsiteY41" fmla="*/ 241710 h 243966"/>
              <a:gd name="connsiteX42" fmla="*/ 1214844 w 1417320"/>
              <a:gd name="connsiteY42" fmla="*/ 240800 h 243966"/>
              <a:gd name="connsiteX43" fmla="*/ 1243775 w 1417320"/>
              <a:gd name="connsiteY43" fmla="*/ 242353 h 243966"/>
              <a:gd name="connsiteX44" fmla="*/ 1272692 w 1417320"/>
              <a:gd name="connsiteY44" fmla="*/ 243355 h 243966"/>
              <a:gd name="connsiteX45" fmla="*/ 1301623 w 1417320"/>
              <a:gd name="connsiteY45" fmla="*/ 243836 h 243966"/>
              <a:gd name="connsiteX46" fmla="*/ 1330541 w 1417320"/>
              <a:gd name="connsiteY46" fmla="*/ 243836 h 243966"/>
              <a:gd name="connsiteX47" fmla="*/ 1359472 w 1417320"/>
              <a:gd name="connsiteY47" fmla="*/ 243836 h 243966"/>
              <a:gd name="connsiteX48" fmla="*/ 1388389 w 1417320"/>
              <a:gd name="connsiteY48" fmla="*/ 243836 h 243966"/>
              <a:gd name="connsiteX49" fmla="*/ 1417320 w 1417320"/>
              <a:gd name="connsiteY49" fmla="*/ 243836 h 24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17320" h="243966">
                <a:moveTo>
                  <a:pt x="0" y="243836"/>
                </a:moveTo>
                <a:lnTo>
                  <a:pt x="28926" y="243836"/>
                </a:lnTo>
                <a:lnTo>
                  <a:pt x="57850" y="243836"/>
                </a:lnTo>
                <a:lnTo>
                  <a:pt x="86775" y="243836"/>
                </a:lnTo>
                <a:lnTo>
                  <a:pt x="115700" y="243836"/>
                </a:lnTo>
                <a:lnTo>
                  <a:pt x="144625" y="243836"/>
                </a:lnTo>
                <a:lnTo>
                  <a:pt x="173549" y="243967"/>
                </a:lnTo>
                <a:lnTo>
                  <a:pt x="202475" y="243744"/>
                </a:lnTo>
                <a:lnTo>
                  <a:pt x="231399" y="241300"/>
                </a:lnTo>
                <a:lnTo>
                  <a:pt x="260325" y="233806"/>
                </a:lnTo>
                <a:lnTo>
                  <a:pt x="289249" y="230956"/>
                </a:lnTo>
                <a:lnTo>
                  <a:pt x="318174" y="225036"/>
                </a:lnTo>
                <a:lnTo>
                  <a:pt x="347099" y="204648"/>
                </a:lnTo>
                <a:lnTo>
                  <a:pt x="376024" y="195025"/>
                </a:lnTo>
                <a:lnTo>
                  <a:pt x="404948" y="186788"/>
                </a:lnTo>
                <a:lnTo>
                  <a:pt x="433874" y="153219"/>
                </a:lnTo>
                <a:lnTo>
                  <a:pt x="462798" y="157682"/>
                </a:lnTo>
                <a:lnTo>
                  <a:pt x="491724" y="113854"/>
                </a:lnTo>
                <a:lnTo>
                  <a:pt x="520648" y="95320"/>
                </a:lnTo>
                <a:lnTo>
                  <a:pt x="549573" y="74701"/>
                </a:lnTo>
                <a:lnTo>
                  <a:pt x="578498" y="54164"/>
                </a:lnTo>
                <a:lnTo>
                  <a:pt x="607423" y="29075"/>
                </a:lnTo>
                <a:lnTo>
                  <a:pt x="636348" y="10047"/>
                </a:lnTo>
                <a:lnTo>
                  <a:pt x="665273" y="21778"/>
                </a:lnTo>
                <a:lnTo>
                  <a:pt x="694197" y="11805"/>
                </a:lnTo>
                <a:lnTo>
                  <a:pt x="723123" y="20668"/>
                </a:lnTo>
                <a:lnTo>
                  <a:pt x="752047" y="0"/>
                </a:lnTo>
                <a:lnTo>
                  <a:pt x="780973" y="24555"/>
                </a:lnTo>
                <a:lnTo>
                  <a:pt x="809897" y="52755"/>
                </a:lnTo>
                <a:lnTo>
                  <a:pt x="838822" y="63138"/>
                </a:lnTo>
                <a:lnTo>
                  <a:pt x="867747" y="68693"/>
                </a:lnTo>
                <a:lnTo>
                  <a:pt x="896672" y="95211"/>
                </a:lnTo>
                <a:lnTo>
                  <a:pt x="925596" y="118864"/>
                </a:lnTo>
                <a:lnTo>
                  <a:pt x="954522" y="149859"/>
                </a:lnTo>
                <a:lnTo>
                  <a:pt x="983446" y="148874"/>
                </a:lnTo>
                <a:lnTo>
                  <a:pt x="1012372" y="184564"/>
                </a:lnTo>
                <a:lnTo>
                  <a:pt x="1041296" y="190087"/>
                </a:lnTo>
                <a:lnTo>
                  <a:pt x="1070216" y="214051"/>
                </a:lnTo>
                <a:lnTo>
                  <a:pt x="1099147" y="224398"/>
                </a:lnTo>
                <a:lnTo>
                  <a:pt x="1128065" y="225857"/>
                </a:lnTo>
                <a:lnTo>
                  <a:pt x="1156995" y="237112"/>
                </a:lnTo>
                <a:lnTo>
                  <a:pt x="1185926" y="241710"/>
                </a:lnTo>
                <a:lnTo>
                  <a:pt x="1214844" y="240800"/>
                </a:lnTo>
                <a:lnTo>
                  <a:pt x="1243775" y="242353"/>
                </a:lnTo>
                <a:lnTo>
                  <a:pt x="1272692" y="243355"/>
                </a:lnTo>
                <a:lnTo>
                  <a:pt x="1301623" y="243836"/>
                </a:lnTo>
                <a:lnTo>
                  <a:pt x="1330541" y="243836"/>
                </a:lnTo>
                <a:lnTo>
                  <a:pt x="1359472" y="243836"/>
                </a:lnTo>
                <a:lnTo>
                  <a:pt x="1388389" y="243836"/>
                </a:lnTo>
                <a:lnTo>
                  <a:pt x="1417320" y="243836"/>
                </a:lnTo>
              </a:path>
            </a:pathLst>
          </a:custGeom>
          <a:noFill/>
          <a:ln w="19050" cap="flat">
            <a:solidFill>
              <a:srgbClr val="FC8D62">
                <a:alpha val="70000"/>
              </a:srgbClr>
            </a:solidFill>
            <a:prstDash val="sysDot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6" name="Freeform 155">
            <a:extLst>
              <a:ext uri="{FF2B5EF4-FFF2-40B4-BE49-F238E27FC236}">
                <a16:creationId xmlns:a16="http://schemas.microsoft.com/office/drawing/2014/main" id="{71F8CF0E-E0BA-664C-929C-D07B0EADC978}"/>
              </a:ext>
            </a:extLst>
          </p:cNvPr>
          <p:cNvSpPr/>
          <p:nvPr/>
        </p:nvSpPr>
        <p:spPr>
          <a:xfrm>
            <a:off x="6083658" y="664975"/>
            <a:ext cx="18168" cy="630420"/>
          </a:xfrm>
          <a:custGeom>
            <a:avLst/>
            <a:gdLst>
              <a:gd name="connsiteX0" fmla="*/ 0 w 12700"/>
              <a:gd name="connsiteY0" fmla="*/ 640080 h 640079"/>
              <a:gd name="connsiteX1" fmla="*/ 0 w 12700"/>
              <a:gd name="connsiteY1" fmla="*/ 0 h 640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640079">
                <a:moveTo>
                  <a:pt x="0" y="640080"/>
                </a:moveTo>
                <a:lnTo>
                  <a:pt x="0" y="0"/>
                </a:lnTo>
              </a:path>
            </a:pathLst>
          </a:custGeom>
          <a:noFill/>
          <a:ln w="25400" cap="sq">
            <a:solidFill>
              <a:srgbClr val="4D4D4D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7" name="Freeform 156">
            <a:extLst>
              <a:ext uri="{FF2B5EF4-FFF2-40B4-BE49-F238E27FC236}">
                <a16:creationId xmlns:a16="http://schemas.microsoft.com/office/drawing/2014/main" id="{995559B0-AA17-D04B-99CF-93B59624ED2B}"/>
              </a:ext>
            </a:extLst>
          </p:cNvPr>
          <p:cNvSpPr/>
          <p:nvPr/>
        </p:nvSpPr>
        <p:spPr>
          <a:xfrm>
            <a:off x="7076743" y="664975"/>
            <a:ext cx="18168" cy="630420"/>
          </a:xfrm>
          <a:custGeom>
            <a:avLst/>
            <a:gdLst>
              <a:gd name="connsiteX0" fmla="*/ 0 w 12700"/>
              <a:gd name="connsiteY0" fmla="*/ 640080 h 640079"/>
              <a:gd name="connsiteX1" fmla="*/ 0 w 12700"/>
              <a:gd name="connsiteY1" fmla="*/ 0 h 640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640079">
                <a:moveTo>
                  <a:pt x="0" y="640080"/>
                </a:moveTo>
                <a:lnTo>
                  <a:pt x="0" y="0"/>
                </a:lnTo>
              </a:path>
            </a:pathLst>
          </a:custGeom>
          <a:noFill/>
          <a:ln w="12700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8" name="Freeform 157">
            <a:extLst>
              <a:ext uri="{FF2B5EF4-FFF2-40B4-BE49-F238E27FC236}">
                <a16:creationId xmlns:a16="http://schemas.microsoft.com/office/drawing/2014/main" id="{125E92B6-D3BF-E143-9048-6FB121F9BAEC}"/>
              </a:ext>
            </a:extLst>
          </p:cNvPr>
          <p:cNvSpPr/>
          <p:nvPr/>
        </p:nvSpPr>
        <p:spPr>
          <a:xfrm>
            <a:off x="5049196" y="1201503"/>
            <a:ext cx="2027547" cy="12508"/>
          </a:xfrm>
          <a:custGeom>
            <a:avLst/>
            <a:gdLst>
              <a:gd name="connsiteX0" fmla="*/ 0 w 1417320"/>
              <a:gd name="connsiteY0" fmla="*/ 0 h 12700"/>
              <a:gd name="connsiteX1" fmla="*/ 1417320 w 1417320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7320" h="12700">
                <a:moveTo>
                  <a:pt x="0" y="0"/>
                </a:moveTo>
                <a:lnTo>
                  <a:pt x="1417320" y="0"/>
                </a:lnTo>
              </a:path>
            </a:pathLst>
          </a:custGeom>
          <a:noFill/>
          <a:ln w="25400" cap="sq">
            <a:solidFill>
              <a:srgbClr val="4D4D4D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9" name="Freeform 158">
            <a:extLst>
              <a:ext uri="{FF2B5EF4-FFF2-40B4-BE49-F238E27FC236}">
                <a16:creationId xmlns:a16="http://schemas.microsoft.com/office/drawing/2014/main" id="{89358B9B-F917-9946-9A91-4F72CA7D116D}"/>
              </a:ext>
            </a:extLst>
          </p:cNvPr>
          <p:cNvSpPr/>
          <p:nvPr/>
        </p:nvSpPr>
        <p:spPr>
          <a:xfrm>
            <a:off x="5049196" y="664975"/>
            <a:ext cx="2027547" cy="12508"/>
          </a:xfrm>
          <a:custGeom>
            <a:avLst/>
            <a:gdLst>
              <a:gd name="connsiteX0" fmla="*/ 0 w 1417320"/>
              <a:gd name="connsiteY0" fmla="*/ 0 h 12700"/>
              <a:gd name="connsiteX1" fmla="*/ 1417320 w 1417320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7320" h="12700">
                <a:moveTo>
                  <a:pt x="0" y="0"/>
                </a:moveTo>
                <a:lnTo>
                  <a:pt x="1417320" y="0"/>
                </a:lnTo>
              </a:path>
            </a:pathLst>
          </a:custGeom>
          <a:noFill/>
          <a:ln w="12700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E97EECE7-0846-2B41-B5B9-3424F5B62175}"/>
              </a:ext>
            </a:extLst>
          </p:cNvPr>
          <p:cNvSpPr/>
          <p:nvPr/>
        </p:nvSpPr>
        <p:spPr>
          <a:xfrm>
            <a:off x="6280758" y="779663"/>
            <a:ext cx="254352" cy="12508"/>
          </a:xfrm>
          <a:custGeom>
            <a:avLst/>
            <a:gdLst>
              <a:gd name="connsiteX0" fmla="*/ 0 w 177800"/>
              <a:gd name="connsiteY0" fmla="*/ 0 h 12700"/>
              <a:gd name="connsiteX1" fmla="*/ 177800 w 177800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7800" h="12700">
                <a:moveTo>
                  <a:pt x="0" y="0"/>
                </a:moveTo>
                <a:lnTo>
                  <a:pt x="177800" y="0"/>
                </a:lnTo>
              </a:path>
            </a:pathLst>
          </a:custGeom>
          <a:noFill/>
          <a:ln w="25400" cap="sq">
            <a:solidFill>
              <a:srgbClr val="FC8D62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2" name="Freeform 161">
            <a:extLst>
              <a:ext uri="{FF2B5EF4-FFF2-40B4-BE49-F238E27FC236}">
                <a16:creationId xmlns:a16="http://schemas.microsoft.com/office/drawing/2014/main" id="{A9794849-7AFD-B445-A224-D137F3CBFE6F}"/>
              </a:ext>
            </a:extLst>
          </p:cNvPr>
          <p:cNvSpPr/>
          <p:nvPr/>
        </p:nvSpPr>
        <p:spPr>
          <a:xfrm flipV="1">
            <a:off x="6921860" y="810309"/>
            <a:ext cx="18168" cy="12508"/>
          </a:xfrm>
          <a:custGeom>
            <a:avLst/>
            <a:gdLst/>
            <a:ahLst/>
            <a:cxnLst/>
            <a:rect l="l" t="t" r="r" b="b"/>
            <a:pathLst>
              <a:path w="12700" h="12700"/>
            </a:pathLst>
          </a:custGeom>
          <a:solidFill>
            <a:srgbClr val="000000"/>
          </a:solidFill>
          <a:ln w="889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3" name="Freeform 162">
            <a:extLst>
              <a:ext uri="{FF2B5EF4-FFF2-40B4-BE49-F238E27FC236}">
                <a16:creationId xmlns:a16="http://schemas.microsoft.com/office/drawing/2014/main" id="{D32A9195-9368-B84A-8CE3-97CAF0F49BDE}"/>
              </a:ext>
            </a:extLst>
          </p:cNvPr>
          <p:cNvSpPr/>
          <p:nvPr/>
        </p:nvSpPr>
        <p:spPr>
          <a:xfrm>
            <a:off x="6280762" y="908182"/>
            <a:ext cx="254352" cy="12508"/>
          </a:xfrm>
          <a:custGeom>
            <a:avLst/>
            <a:gdLst>
              <a:gd name="connsiteX0" fmla="*/ 0 w 177800"/>
              <a:gd name="connsiteY0" fmla="*/ 0 h 12700"/>
              <a:gd name="connsiteX1" fmla="*/ 177800 w 177800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7800" h="12700">
                <a:moveTo>
                  <a:pt x="0" y="0"/>
                </a:moveTo>
                <a:lnTo>
                  <a:pt x="177800" y="0"/>
                </a:lnTo>
              </a:path>
            </a:pathLst>
          </a:custGeom>
          <a:noFill/>
          <a:ln w="19050" cap="flat">
            <a:solidFill>
              <a:srgbClr val="FC8D62">
                <a:alpha val="70000"/>
              </a:srgbClr>
            </a:solidFill>
            <a:prstDash val="sysDot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4" name="Freeform 163">
            <a:extLst>
              <a:ext uri="{FF2B5EF4-FFF2-40B4-BE49-F238E27FC236}">
                <a16:creationId xmlns:a16="http://schemas.microsoft.com/office/drawing/2014/main" id="{8AEBFD4D-13ED-9F46-ADFF-929BEAA630FF}"/>
              </a:ext>
            </a:extLst>
          </p:cNvPr>
          <p:cNvSpPr/>
          <p:nvPr/>
        </p:nvSpPr>
        <p:spPr>
          <a:xfrm flipV="1">
            <a:off x="6921860" y="938828"/>
            <a:ext cx="18168" cy="12508"/>
          </a:xfrm>
          <a:custGeom>
            <a:avLst/>
            <a:gdLst/>
            <a:ahLst/>
            <a:cxnLst/>
            <a:rect l="l" t="t" r="r" b="b"/>
            <a:pathLst>
              <a:path w="12700" h="12700"/>
            </a:pathLst>
          </a:custGeom>
          <a:solidFill>
            <a:srgbClr val="000000"/>
          </a:solidFill>
          <a:ln w="889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B44D7A0-77E6-7A4C-B325-233EB2B36B2A}"/>
              </a:ext>
            </a:extLst>
          </p:cNvPr>
          <p:cNvSpPr txBox="1"/>
          <p:nvPr/>
        </p:nvSpPr>
        <p:spPr>
          <a:xfrm>
            <a:off x="6506984" y="1975064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66C3A4"/>
                </a:solidFill>
                <a:latin typeface="Helvetica" pitchFamily="2" charset="0"/>
              </a:rPr>
              <a:t>⟨M</a:t>
            </a:r>
            <a:r>
              <a:rPr lang="en-GB" sz="800" dirty="0">
                <a:solidFill>
                  <a:srgbClr val="66C3A4"/>
                </a:solidFill>
              </a:rPr>
              <a:t>⟩</a:t>
            </a:r>
            <a:endParaRPr lang="en-GB" sz="800" dirty="0">
              <a:solidFill>
                <a:srgbClr val="66C3A4"/>
              </a:solidFill>
              <a:latin typeface="Helvetica" pitchFamily="2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7CCF4832-BE8A-B94B-943A-FC560C6A8E1A}"/>
              </a:ext>
            </a:extLst>
          </p:cNvPr>
          <p:cNvSpPr txBox="1"/>
          <p:nvPr/>
        </p:nvSpPr>
        <p:spPr>
          <a:xfrm>
            <a:off x="6480851" y="655656"/>
            <a:ext cx="354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D8D62"/>
                </a:solidFill>
                <a:latin typeface="Helvetica" pitchFamily="2" charset="0"/>
              </a:rPr>
              <a:t>⟨W</a:t>
            </a:r>
            <a:r>
              <a:rPr lang="en-GB" sz="800" dirty="0">
                <a:solidFill>
                  <a:srgbClr val="FD8D62"/>
                </a:solidFill>
              </a:rPr>
              <a:t>⟩</a:t>
            </a:r>
            <a:endParaRPr lang="en-GB" sz="800" dirty="0">
              <a:solidFill>
                <a:srgbClr val="FD8D62"/>
              </a:solidFill>
              <a:latin typeface="Helvetica" pitchFamily="2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58031F3-D2D4-4842-ADED-C3742E73B1EC}"/>
              </a:ext>
            </a:extLst>
          </p:cNvPr>
          <p:cNvSpPr txBox="1"/>
          <p:nvPr/>
        </p:nvSpPr>
        <p:spPr>
          <a:xfrm>
            <a:off x="6477103" y="797444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D8D62"/>
                </a:solidFill>
                <a:latin typeface="Helvetica" pitchFamily="2" charset="0"/>
              </a:rPr>
              <a:t>⟨</a:t>
            </a:r>
            <a:r>
              <a:rPr lang="en-GB" sz="800" dirty="0" err="1">
                <a:solidFill>
                  <a:srgbClr val="FD8D62"/>
                </a:solidFill>
                <a:latin typeface="Helvetica" pitchFamily="2" charset="0"/>
              </a:rPr>
              <a:t>W</a:t>
            </a:r>
            <a:r>
              <a:rPr lang="en-GB" sz="800" baseline="-25000" dirty="0" err="1">
                <a:solidFill>
                  <a:srgbClr val="FD8D62"/>
                </a:solidFill>
                <a:latin typeface="Helvetica" pitchFamily="2" charset="0"/>
              </a:rPr>
              <a:t>no</a:t>
            </a:r>
            <a:r>
              <a:rPr lang="en-GB" sz="800" baseline="-25000" dirty="0">
                <a:solidFill>
                  <a:srgbClr val="FD8D62"/>
                </a:solidFill>
                <a:latin typeface="Helvetica" pitchFamily="2" charset="0"/>
              </a:rPr>
              <a:t>-</a:t>
            </a:r>
            <a:r>
              <a:rPr lang="el-GR" sz="800" baseline="-25000" dirty="0">
                <a:solidFill>
                  <a:srgbClr val="FD8D62"/>
                </a:solidFill>
                <a:latin typeface="Helvetica" pitchFamily="2" charset="0"/>
              </a:rPr>
              <a:t>θ</a:t>
            </a:r>
            <a:r>
              <a:rPr lang="en-GB" sz="800" dirty="0">
                <a:solidFill>
                  <a:srgbClr val="FD8D62"/>
                </a:solidFill>
              </a:rPr>
              <a:t>⟩</a:t>
            </a:r>
            <a:endParaRPr lang="en-GB" sz="800" dirty="0">
              <a:solidFill>
                <a:srgbClr val="FD8D62"/>
              </a:solidFill>
              <a:latin typeface="Helvetica" pitchFamily="2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6061EAE-34F1-A442-AD82-B9905D3E4B1F}"/>
              </a:ext>
            </a:extLst>
          </p:cNvPr>
          <p:cNvSpPr txBox="1"/>
          <p:nvPr/>
        </p:nvSpPr>
        <p:spPr>
          <a:xfrm>
            <a:off x="4968266" y="1304594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4"/>
                </a:solidFill>
                <a:latin typeface="Helvetica" pitchFamily="2" charset="0"/>
              </a:rPr>
              <a:t>#1 Best </a:t>
            </a:r>
          </a:p>
          <a:p>
            <a:pPr algn="l"/>
            <a:r>
              <a:rPr lang="en-GB" sz="800" dirty="0">
                <a:solidFill>
                  <a:schemeClr val="accent4"/>
                </a:solidFill>
                <a:latin typeface="Helvetica" pitchFamily="2" charset="0"/>
              </a:rPr>
              <a:t>parameters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8D21092-C242-EA4A-84E6-9561BABE959D}"/>
              </a:ext>
            </a:extLst>
          </p:cNvPr>
          <p:cNvSpPr txBox="1"/>
          <p:nvPr/>
        </p:nvSpPr>
        <p:spPr>
          <a:xfrm>
            <a:off x="4968119" y="617502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6"/>
                </a:solidFill>
                <a:latin typeface="Helvetica" pitchFamily="2" charset="0"/>
              </a:rPr>
              <a:t>Biological </a:t>
            </a:r>
          </a:p>
          <a:p>
            <a:pPr algn="l"/>
            <a:r>
              <a:rPr lang="en-GB" sz="800" dirty="0">
                <a:solidFill>
                  <a:schemeClr val="accent6"/>
                </a:solidFill>
                <a:latin typeface="Helvetica" pitchFamily="2" charset="0"/>
              </a:rPr>
              <a:t>parameters</a:t>
            </a:r>
          </a:p>
        </p:txBody>
      </p:sp>
      <p:sp>
        <p:nvSpPr>
          <p:cNvPr id="170" name="Freeform 169">
            <a:extLst>
              <a:ext uri="{FF2B5EF4-FFF2-40B4-BE49-F238E27FC236}">
                <a16:creationId xmlns:a16="http://schemas.microsoft.com/office/drawing/2014/main" id="{E4A91065-6DF0-634E-8209-FE09B3DC493A}"/>
              </a:ext>
            </a:extLst>
          </p:cNvPr>
          <p:cNvSpPr/>
          <p:nvPr/>
        </p:nvSpPr>
        <p:spPr>
          <a:xfrm>
            <a:off x="432403" y="2462065"/>
            <a:ext cx="1279433" cy="1279434"/>
          </a:xfrm>
          <a:custGeom>
            <a:avLst/>
            <a:gdLst>
              <a:gd name="connsiteX0" fmla="*/ 0 w 1279433"/>
              <a:gd name="connsiteY0" fmla="*/ 1279434 h 1279434"/>
              <a:gd name="connsiteX1" fmla="*/ 1279433 w 1279433"/>
              <a:gd name="connsiteY1" fmla="*/ 1279434 h 1279434"/>
              <a:gd name="connsiteX2" fmla="*/ 1279433 w 1279433"/>
              <a:gd name="connsiteY2" fmla="*/ 0 h 1279434"/>
              <a:gd name="connsiteX3" fmla="*/ 0 w 1279433"/>
              <a:gd name="connsiteY3" fmla="*/ 0 h 127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9433" h="1279434">
                <a:moveTo>
                  <a:pt x="0" y="1279434"/>
                </a:moveTo>
                <a:lnTo>
                  <a:pt x="1279433" y="1279434"/>
                </a:lnTo>
                <a:lnTo>
                  <a:pt x="1279433" y="0"/>
                </a:lnTo>
                <a:lnTo>
                  <a:pt x="0" y="0"/>
                </a:lnTo>
                <a:close/>
              </a:path>
            </a:pathLst>
          </a:custGeom>
          <a:noFill/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B124D844-B076-CD44-A769-03DCD48A86F9}"/>
              </a:ext>
            </a:extLst>
          </p:cNvPr>
          <p:cNvSpPr/>
          <p:nvPr/>
        </p:nvSpPr>
        <p:spPr>
          <a:xfrm>
            <a:off x="727544" y="2615597"/>
            <a:ext cx="180283" cy="965972"/>
          </a:xfrm>
          <a:custGeom>
            <a:avLst/>
            <a:gdLst>
              <a:gd name="connsiteX0" fmla="*/ 180284 w 180283"/>
              <a:gd name="connsiteY0" fmla="*/ 965973 h 965972"/>
              <a:gd name="connsiteX1" fmla="*/ 0 w 180283"/>
              <a:gd name="connsiteY1" fmla="*/ 965973 h 965972"/>
              <a:gd name="connsiteX2" fmla="*/ 0 w 180283"/>
              <a:gd name="connsiteY2" fmla="*/ 0 h 965972"/>
              <a:gd name="connsiteX3" fmla="*/ 180284 w 180283"/>
              <a:gd name="connsiteY3" fmla="*/ 0 h 965972"/>
              <a:gd name="connsiteX4" fmla="*/ 180284 w 180283"/>
              <a:gd name="connsiteY4" fmla="*/ 0 h 965972"/>
              <a:gd name="connsiteX5" fmla="*/ 180284 w 180283"/>
              <a:gd name="connsiteY5" fmla="*/ 965973 h 96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283" h="965972">
                <a:moveTo>
                  <a:pt x="180284" y="965973"/>
                </a:moveTo>
                <a:lnTo>
                  <a:pt x="0" y="965973"/>
                </a:lnTo>
                <a:lnTo>
                  <a:pt x="0" y="0"/>
                </a:lnTo>
                <a:lnTo>
                  <a:pt x="180284" y="0"/>
                </a:lnTo>
                <a:lnTo>
                  <a:pt x="180284" y="0"/>
                </a:lnTo>
                <a:lnTo>
                  <a:pt x="180284" y="965973"/>
                </a:lnTo>
                <a:close/>
              </a:path>
            </a:pathLst>
          </a:custGeom>
          <a:solidFill>
            <a:srgbClr val="BED539">
              <a:alpha val="20000"/>
            </a:srgbClr>
          </a:solidFill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2" name="Freeform 171">
            <a:extLst>
              <a:ext uri="{FF2B5EF4-FFF2-40B4-BE49-F238E27FC236}">
                <a16:creationId xmlns:a16="http://schemas.microsoft.com/office/drawing/2014/main" id="{94DAC683-A483-A74C-9197-2159C0280653}"/>
              </a:ext>
            </a:extLst>
          </p:cNvPr>
          <p:cNvSpPr/>
          <p:nvPr/>
        </p:nvSpPr>
        <p:spPr>
          <a:xfrm>
            <a:off x="592332" y="2615597"/>
            <a:ext cx="991560" cy="965972"/>
          </a:xfrm>
          <a:custGeom>
            <a:avLst/>
            <a:gdLst>
              <a:gd name="connsiteX0" fmla="*/ 0 w 991560"/>
              <a:gd name="connsiteY0" fmla="*/ 965973 h 965972"/>
              <a:gd name="connsiteX1" fmla="*/ 991561 w 991560"/>
              <a:gd name="connsiteY1" fmla="*/ 965973 h 965972"/>
              <a:gd name="connsiteX2" fmla="*/ 991561 w 991560"/>
              <a:gd name="connsiteY2" fmla="*/ 0 h 965972"/>
              <a:gd name="connsiteX3" fmla="*/ 0 w 991560"/>
              <a:gd name="connsiteY3" fmla="*/ 0 h 96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560" h="965972">
                <a:moveTo>
                  <a:pt x="0" y="965973"/>
                </a:moveTo>
                <a:lnTo>
                  <a:pt x="991561" y="965973"/>
                </a:lnTo>
                <a:lnTo>
                  <a:pt x="991561" y="0"/>
                </a:lnTo>
                <a:lnTo>
                  <a:pt x="0" y="0"/>
                </a:lnTo>
                <a:close/>
              </a:path>
            </a:pathLst>
          </a:custGeom>
          <a:noFill/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3" name="Freeform 172">
            <a:extLst>
              <a:ext uri="{FF2B5EF4-FFF2-40B4-BE49-F238E27FC236}">
                <a16:creationId xmlns:a16="http://schemas.microsoft.com/office/drawing/2014/main" id="{6C107472-900A-6B45-8085-A5F254FFF432}"/>
              </a:ext>
            </a:extLst>
          </p:cNvPr>
          <p:cNvSpPr/>
          <p:nvPr/>
        </p:nvSpPr>
        <p:spPr>
          <a:xfrm>
            <a:off x="1458210" y="2756724"/>
            <a:ext cx="71079" cy="71079"/>
          </a:xfrm>
          <a:custGeom>
            <a:avLst/>
            <a:gdLst>
              <a:gd name="connsiteX0" fmla="*/ 35629 w 71079"/>
              <a:gd name="connsiteY0" fmla="*/ 71108 h 71079"/>
              <a:gd name="connsiteX1" fmla="*/ 60760 w 71079"/>
              <a:gd name="connsiteY1" fmla="*/ 60698 h 71079"/>
              <a:gd name="connsiteX2" fmla="*/ 71169 w 71079"/>
              <a:gd name="connsiteY2" fmla="*/ 35568 h 71079"/>
              <a:gd name="connsiteX3" fmla="*/ 60760 w 71079"/>
              <a:gd name="connsiteY3" fmla="*/ 10437 h 71079"/>
              <a:gd name="connsiteX4" fmla="*/ 35629 w 71079"/>
              <a:gd name="connsiteY4" fmla="*/ 28 h 71079"/>
              <a:gd name="connsiteX5" fmla="*/ 10499 w 71079"/>
              <a:gd name="connsiteY5" fmla="*/ 10437 h 71079"/>
              <a:gd name="connsiteX6" fmla="*/ 90 w 71079"/>
              <a:gd name="connsiteY6" fmla="*/ 35568 h 71079"/>
              <a:gd name="connsiteX7" fmla="*/ 10499 w 71079"/>
              <a:gd name="connsiteY7" fmla="*/ 60698 h 71079"/>
              <a:gd name="connsiteX8" fmla="*/ 35629 w 71079"/>
              <a:gd name="connsiteY8" fmla="*/ 71108 h 7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" h="71079">
                <a:moveTo>
                  <a:pt x="35629" y="71108"/>
                </a:moveTo>
                <a:cubicBezTo>
                  <a:pt x="45055" y="71108"/>
                  <a:pt x="54095" y="67363"/>
                  <a:pt x="60760" y="60698"/>
                </a:cubicBezTo>
                <a:cubicBezTo>
                  <a:pt x="67424" y="54033"/>
                  <a:pt x="71169" y="44993"/>
                  <a:pt x="71169" y="35568"/>
                </a:cubicBezTo>
                <a:cubicBezTo>
                  <a:pt x="71169" y="26142"/>
                  <a:pt x="67424" y="17102"/>
                  <a:pt x="60760" y="10437"/>
                </a:cubicBezTo>
                <a:cubicBezTo>
                  <a:pt x="54095" y="3773"/>
                  <a:pt x="45055" y="28"/>
                  <a:pt x="35629" y="28"/>
                </a:cubicBezTo>
                <a:cubicBezTo>
                  <a:pt x="26204" y="28"/>
                  <a:pt x="17164" y="3773"/>
                  <a:pt x="10499" y="10437"/>
                </a:cubicBezTo>
                <a:cubicBezTo>
                  <a:pt x="3834" y="17102"/>
                  <a:pt x="90" y="26142"/>
                  <a:pt x="90" y="35568"/>
                </a:cubicBezTo>
                <a:cubicBezTo>
                  <a:pt x="90" y="44993"/>
                  <a:pt x="3834" y="54033"/>
                  <a:pt x="10499" y="60698"/>
                </a:cubicBezTo>
                <a:cubicBezTo>
                  <a:pt x="17164" y="67363"/>
                  <a:pt x="26204" y="71108"/>
                  <a:pt x="35629" y="71108"/>
                </a:cubicBezTo>
                <a:close/>
              </a:path>
            </a:pathLst>
          </a:custGeom>
          <a:solidFill>
            <a:srgbClr val="4D4D4D"/>
          </a:solidFill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" name="Freeform 173">
            <a:extLst>
              <a:ext uri="{FF2B5EF4-FFF2-40B4-BE49-F238E27FC236}">
                <a16:creationId xmlns:a16="http://schemas.microsoft.com/office/drawing/2014/main" id="{7EFBD404-F92F-2E4B-B1A4-9093724640D0}"/>
              </a:ext>
            </a:extLst>
          </p:cNvPr>
          <p:cNvSpPr/>
          <p:nvPr/>
        </p:nvSpPr>
        <p:spPr>
          <a:xfrm>
            <a:off x="1007502" y="2709265"/>
            <a:ext cx="71079" cy="71079"/>
          </a:xfrm>
          <a:custGeom>
            <a:avLst/>
            <a:gdLst>
              <a:gd name="connsiteX0" fmla="*/ 35591 w 71079"/>
              <a:gd name="connsiteY0" fmla="*/ 71104 h 71079"/>
              <a:gd name="connsiteX1" fmla="*/ 60722 w 71079"/>
              <a:gd name="connsiteY1" fmla="*/ 60694 h 71079"/>
              <a:gd name="connsiteX2" fmla="*/ 71131 w 71079"/>
              <a:gd name="connsiteY2" fmla="*/ 35564 h 71079"/>
              <a:gd name="connsiteX3" fmla="*/ 60722 w 71079"/>
              <a:gd name="connsiteY3" fmla="*/ 10433 h 71079"/>
              <a:gd name="connsiteX4" fmla="*/ 35591 w 71079"/>
              <a:gd name="connsiteY4" fmla="*/ 24 h 71079"/>
              <a:gd name="connsiteX5" fmla="*/ 10461 w 71079"/>
              <a:gd name="connsiteY5" fmla="*/ 10433 h 71079"/>
              <a:gd name="connsiteX6" fmla="*/ 52 w 71079"/>
              <a:gd name="connsiteY6" fmla="*/ 35564 h 71079"/>
              <a:gd name="connsiteX7" fmla="*/ 10461 w 71079"/>
              <a:gd name="connsiteY7" fmla="*/ 60694 h 71079"/>
              <a:gd name="connsiteX8" fmla="*/ 35591 w 71079"/>
              <a:gd name="connsiteY8" fmla="*/ 71104 h 7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" h="71079">
                <a:moveTo>
                  <a:pt x="35591" y="71104"/>
                </a:moveTo>
                <a:cubicBezTo>
                  <a:pt x="45017" y="71104"/>
                  <a:pt x="54057" y="67359"/>
                  <a:pt x="60722" y="60694"/>
                </a:cubicBezTo>
                <a:cubicBezTo>
                  <a:pt x="67386" y="54029"/>
                  <a:pt x="71131" y="44989"/>
                  <a:pt x="71131" y="35564"/>
                </a:cubicBezTo>
                <a:cubicBezTo>
                  <a:pt x="71131" y="26138"/>
                  <a:pt x="67386" y="17098"/>
                  <a:pt x="60722" y="10433"/>
                </a:cubicBezTo>
                <a:cubicBezTo>
                  <a:pt x="54057" y="3769"/>
                  <a:pt x="45017" y="24"/>
                  <a:pt x="35591" y="24"/>
                </a:cubicBezTo>
                <a:cubicBezTo>
                  <a:pt x="26166" y="24"/>
                  <a:pt x="17126" y="3769"/>
                  <a:pt x="10461" y="10433"/>
                </a:cubicBezTo>
                <a:cubicBezTo>
                  <a:pt x="3796" y="17098"/>
                  <a:pt x="52" y="26138"/>
                  <a:pt x="52" y="35564"/>
                </a:cubicBezTo>
                <a:cubicBezTo>
                  <a:pt x="52" y="44989"/>
                  <a:pt x="3796" y="54029"/>
                  <a:pt x="10461" y="60694"/>
                </a:cubicBezTo>
                <a:cubicBezTo>
                  <a:pt x="17126" y="67359"/>
                  <a:pt x="26166" y="71104"/>
                  <a:pt x="35591" y="71104"/>
                </a:cubicBezTo>
                <a:close/>
              </a:path>
            </a:pathLst>
          </a:custGeom>
          <a:solidFill>
            <a:srgbClr val="4D4D4D"/>
          </a:solidFill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" name="Freeform 174">
            <a:extLst>
              <a:ext uri="{FF2B5EF4-FFF2-40B4-BE49-F238E27FC236}">
                <a16:creationId xmlns:a16="http://schemas.microsoft.com/office/drawing/2014/main" id="{33845C2F-4D0F-1D46-A6F6-3CA9825D01BF}"/>
              </a:ext>
            </a:extLst>
          </p:cNvPr>
          <p:cNvSpPr/>
          <p:nvPr/>
        </p:nvSpPr>
        <p:spPr>
          <a:xfrm>
            <a:off x="917360" y="2683561"/>
            <a:ext cx="71079" cy="71079"/>
          </a:xfrm>
          <a:custGeom>
            <a:avLst/>
            <a:gdLst>
              <a:gd name="connsiteX0" fmla="*/ 35584 w 71079"/>
              <a:gd name="connsiteY0" fmla="*/ 71101 h 71079"/>
              <a:gd name="connsiteX1" fmla="*/ 60714 w 71079"/>
              <a:gd name="connsiteY1" fmla="*/ 60692 h 71079"/>
              <a:gd name="connsiteX2" fmla="*/ 71124 w 71079"/>
              <a:gd name="connsiteY2" fmla="*/ 35562 h 71079"/>
              <a:gd name="connsiteX3" fmla="*/ 60714 w 71079"/>
              <a:gd name="connsiteY3" fmla="*/ 10431 h 71079"/>
              <a:gd name="connsiteX4" fmla="*/ 35584 w 71079"/>
              <a:gd name="connsiteY4" fmla="*/ 22 h 71079"/>
              <a:gd name="connsiteX5" fmla="*/ 10453 w 71079"/>
              <a:gd name="connsiteY5" fmla="*/ 10431 h 71079"/>
              <a:gd name="connsiteX6" fmla="*/ 44 w 71079"/>
              <a:gd name="connsiteY6" fmla="*/ 35562 h 71079"/>
              <a:gd name="connsiteX7" fmla="*/ 10453 w 71079"/>
              <a:gd name="connsiteY7" fmla="*/ 60692 h 71079"/>
              <a:gd name="connsiteX8" fmla="*/ 35584 w 71079"/>
              <a:gd name="connsiteY8" fmla="*/ 71101 h 7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" h="71079">
                <a:moveTo>
                  <a:pt x="35584" y="71101"/>
                </a:moveTo>
                <a:cubicBezTo>
                  <a:pt x="45009" y="71101"/>
                  <a:pt x="54050" y="67357"/>
                  <a:pt x="60714" y="60692"/>
                </a:cubicBezTo>
                <a:cubicBezTo>
                  <a:pt x="67379" y="54027"/>
                  <a:pt x="71124" y="44987"/>
                  <a:pt x="71124" y="35562"/>
                </a:cubicBezTo>
                <a:cubicBezTo>
                  <a:pt x="71124" y="26136"/>
                  <a:pt x="67379" y="17096"/>
                  <a:pt x="60714" y="10431"/>
                </a:cubicBezTo>
                <a:cubicBezTo>
                  <a:pt x="54050" y="3766"/>
                  <a:pt x="45009" y="22"/>
                  <a:pt x="35584" y="22"/>
                </a:cubicBezTo>
                <a:cubicBezTo>
                  <a:pt x="26158" y="22"/>
                  <a:pt x="17118" y="3766"/>
                  <a:pt x="10453" y="10431"/>
                </a:cubicBezTo>
                <a:cubicBezTo>
                  <a:pt x="3789" y="17096"/>
                  <a:pt x="44" y="26136"/>
                  <a:pt x="44" y="35562"/>
                </a:cubicBezTo>
                <a:cubicBezTo>
                  <a:pt x="44" y="44987"/>
                  <a:pt x="3789" y="54027"/>
                  <a:pt x="10453" y="60692"/>
                </a:cubicBezTo>
                <a:cubicBezTo>
                  <a:pt x="17118" y="67357"/>
                  <a:pt x="26158" y="71101"/>
                  <a:pt x="35584" y="71101"/>
                </a:cubicBezTo>
                <a:close/>
              </a:path>
            </a:pathLst>
          </a:custGeom>
          <a:solidFill>
            <a:srgbClr val="4D4D4D"/>
          </a:solidFill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" name="Freeform 175">
            <a:extLst>
              <a:ext uri="{FF2B5EF4-FFF2-40B4-BE49-F238E27FC236}">
                <a16:creationId xmlns:a16="http://schemas.microsoft.com/office/drawing/2014/main" id="{E8AABF3F-48B0-184B-AC02-72C5F542346B}"/>
              </a:ext>
            </a:extLst>
          </p:cNvPr>
          <p:cNvSpPr/>
          <p:nvPr/>
        </p:nvSpPr>
        <p:spPr>
          <a:xfrm>
            <a:off x="782146" y="2645154"/>
            <a:ext cx="71079" cy="71079"/>
          </a:xfrm>
          <a:custGeom>
            <a:avLst/>
            <a:gdLst>
              <a:gd name="connsiteX0" fmla="*/ 35572 w 71079"/>
              <a:gd name="connsiteY0" fmla="*/ 71098 h 71079"/>
              <a:gd name="connsiteX1" fmla="*/ 60703 w 71079"/>
              <a:gd name="connsiteY1" fmla="*/ 60689 h 71079"/>
              <a:gd name="connsiteX2" fmla="*/ 71112 w 71079"/>
              <a:gd name="connsiteY2" fmla="*/ 35558 h 71079"/>
              <a:gd name="connsiteX3" fmla="*/ 60703 w 71079"/>
              <a:gd name="connsiteY3" fmla="*/ 10428 h 71079"/>
              <a:gd name="connsiteX4" fmla="*/ 35572 w 71079"/>
              <a:gd name="connsiteY4" fmla="*/ 18 h 71079"/>
              <a:gd name="connsiteX5" fmla="*/ 10442 w 71079"/>
              <a:gd name="connsiteY5" fmla="*/ 10428 h 71079"/>
              <a:gd name="connsiteX6" fmla="*/ 33 w 71079"/>
              <a:gd name="connsiteY6" fmla="*/ 35558 h 71079"/>
              <a:gd name="connsiteX7" fmla="*/ 10442 w 71079"/>
              <a:gd name="connsiteY7" fmla="*/ 60689 h 71079"/>
              <a:gd name="connsiteX8" fmla="*/ 35572 w 71079"/>
              <a:gd name="connsiteY8" fmla="*/ 71098 h 7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" h="71079">
                <a:moveTo>
                  <a:pt x="35572" y="71098"/>
                </a:moveTo>
                <a:cubicBezTo>
                  <a:pt x="44998" y="71098"/>
                  <a:pt x="54038" y="67353"/>
                  <a:pt x="60703" y="60689"/>
                </a:cubicBezTo>
                <a:cubicBezTo>
                  <a:pt x="67367" y="54024"/>
                  <a:pt x="71112" y="44984"/>
                  <a:pt x="71112" y="35558"/>
                </a:cubicBezTo>
                <a:cubicBezTo>
                  <a:pt x="71112" y="26133"/>
                  <a:pt x="67367" y="17093"/>
                  <a:pt x="60703" y="10428"/>
                </a:cubicBezTo>
                <a:cubicBezTo>
                  <a:pt x="54038" y="3763"/>
                  <a:pt x="44998" y="18"/>
                  <a:pt x="35572" y="18"/>
                </a:cubicBezTo>
                <a:cubicBezTo>
                  <a:pt x="26147" y="18"/>
                  <a:pt x="17107" y="3763"/>
                  <a:pt x="10442" y="10428"/>
                </a:cubicBezTo>
                <a:cubicBezTo>
                  <a:pt x="3777" y="17093"/>
                  <a:pt x="33" y="26133"/>
                  <a:pt x="33" y="35558"/>
                </a:cubicBezTo>
                <a:cubicBezTo>
                  <a:pt x="33" y="44984"/>
                  <a:pt x="3777" y="54024"/>
                  <a:pt x="10442" y="60689"/>
                </a:cubicBezTo>
                <a:cubicBezTo>
                  <a:pt x="17107" y="67353"/>
                  <a:pt x="26147" y="71098"/>
                  <a:pt x="35572" y="71098"/>
                </a:cubicBezTo>
                <a:close/>
              </a:path>
            </a:pathLst>
          </a:custGeom>
          <a:solidFill>
            <a:srgbClr val="4D4D4D"/>
          </a:solidFill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803DEBEC-A524-E84D-87B4-6D06417B0840}"/>
              </a:ext>
            </a:extLst>
          </p:cNvPr>
          <p:cNvSpPr/>
          <p:nvPr/>
        </p:nvSpPr>
        <p:spPr>
          <a:xfrm>
            <a:off x="827218" y="2651568"/>
            <a:ext cx="71079" cy="71079"/>
          </a:xfrm>
          <a:custGeom>
            <a:avLst/>
            <a:gdLst>
              <a:gd name="connsiteX0" fmla="*/ 35576 w 71079"/>
              <a:gd name="connsiteY0" fmla="*/ 71099 h 71079"/>
              <a:gd name="connsiteX1" fmla="*/ 60707 w 71079"/>
              <a:gd name="connsiteY1" fmla="*/ 60689 h 71079"/>
              <a:gd name="connsiteX2" fmla="*/ 71116 w 71079"/>
              <a:gd name="connsiteY2" fmla="*/ 35559 h 71079"/>
              <a:gd name="connsiteX3" fmla="*/ 60707 w 71079"/>
              <a:gd name="connsiteY3" fmla="*/ 10428 h 71079"/>
              <a:gd name="connsiteX4" fmla="*/ 35576 w 71079"/>
              <a:gd name="connsiteY4" fmla="*/ 19 h 71079"/>
              <a:gd name="connsiteX5" fmla="*/ 10446 w 71079"/>
              <a:gd name="connsiteY5" fmla="*/ 10428 h 71079"/>
              <a:gd name="connsiteX6" fmla="*/ 36 w 71079"/>
              <a:gd name="connsiteY6" fmla="*/ 35559 h 71079"/>
              <a:gd name="connsiteX7" fmla="*/ 10446 w 71079"/>
              <a:gd name="connsiteY7" fmla="*/ 60689 h 71079"/>
              <a:gd name="connsiteX8" fmla="*/ 35576 w 71079"/>
              <a:gd name="connsiteY8" fmla="*/ 71099 h 7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" h="71079">
                <a:moveTo>
                  <a:pt x="35576" y="71099"/>
                </a:moveTo>
                <a:cubicBezTo>
                  <a:pt x="45001" y="71099"/>
                  <a:pt x="54042" y="67354"/>
                  <a:pt x="60707" y="60689"/>
                </a:cubicBezTo>
                <a:cubicBezTo>
                  <a:pt x="67371" y="54025"/>
                  <a:pt x="71116" y="44984"/>
                  <a:pt x="71116" y="35559"/>
                </a:cubicBezTo>
                <a:cubicBezTo>
                  <a:pt x="71116" y="26134"/>
                  <a:pt x="67371" y="17093"/>
                  <a:pt x="60707" y="10428"/>
                </a:cubicBezTo>
                <a:cubicBezTo>
                  <a:pt x="54042" y="3764"/>
                  <a:pt x="45001" y="19"/>
                  <a:pt x="35576" y="19"/>
                </a:cubicBezTo>
                <a:cubicBezTo>
                  <a:pt x="26151" y="19"/>
                  <a:pt x="17110" y="3764"/>
                  <a:pt x="10446" y="10428"/>
                </a:cubicBezTo>
                <a:cubicBezTo>
                  <a:pt x="3781" y="17093"/>
                  <a:pt x="36" y="26134"/>
                  <a:pt x="36" y="35559"/>
                </a:cubicBezTo>
                <a:cubicBezTo>
                  <a:pt x="36" y="44984"/>
                  <a:pt x="3781" y="54025"/>
                  <a:pt x="10446" y="60689"/>
                </a:cubicBezTo>
                <a:cubicBezTo>
                  <a:pt x="17110" y="67354"/>
                  <a:pt x="26151" y="71099"/>
                  <a:pt x="35576" y="71099"/>
                </a:cubicBezTo>
                <a:close/>
              </a:path>
            </a:pathLst>
          </a:custGeom>
          <a:solidFill>
            <a:srgbClr val="4D4D4D"/>
          </a:solidFill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7B6AC49E-6FE0-E342-8F25-687A9F7CCBDB}"/>
              </a:ext>
            </a:extLst>
          </p:cNvPr>
          <p:cNvSpPr/>
          <p:nvPr/>
        </p:nvSpPr>
        <p:spPr>
          <a:xfrm>
            <a:off x="737076" y="2712444"/>
            <a:ext cx="71079" cy="71079"/>
          </a:xfrm>
          <a:custGeom>
            <a:avLst/>
            <a:gdLst>
              <a:gd name="connsiteX0" fmla="*/ 35569 w 71079"/>
              <a:gd name="connsiteY0" fmla="*/ 71104 h 71079"/>
              <a:gd name="connsiteX1" fmla="*/ 60699 w 71079"/>
              <a:gd name="connsiteY1" fmla="*/ 60694 h 71079"/>
              <a:gd name="connsiteX2" fmla="*/ 71108 w 71079"/>
              <a:gd name="connsiteY2" fmla="*/ 35564 h 71079"/>
              <a:gd name="connsiteX3" fmla="*/ 60699 w 71079"/>
              <a:gd name="connsiteY3" fmla="*/ 10434 h 71079"/>
              <a:gd name="connsiteX4" fmla="*/ 35569 w 71079"/>
              <a:gd name="connsiteY4" fmla="*/ 24 h 71079"/>
              <a:gd name="connsiteX5" fmla="*/ 10438 w 71079"/>
              <a:gd name="connsiteY5" fmla="*/ 10434 h 71079"/>
              <a:gd name="connsiteX6" fmla="*/ 29 w 71079"/>
              <a:gd name="connsiteY6" fmla="*/ 35564 h 71079"/>
              <a:gd name="connsiteX7" fmla="*/ 10438 w 71079"/>
              <a:gd name="connsiteY7" fmla="*/ 60694 h 71079"/>
              <a:gd name="connsiteX8" fmla="*/ 35569 w 71079"/>
              <a:gd name="connsiteY8" fmla="*/ 71104 h 7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" h="71079">
                <a:moveTo>
                  <a:pt x="35569" y="71104"/>
                </a:moveTo>
                <a:cubicBezTo>
                  <a:pt x="44994" y="71104"/>
                  <a:pt x="54034" y="67359"/>
                  <a:pt x="60699" y="60694"/>
                </a:cubicBezTo>
                <a:cubicBezTo>
                  <a:pt x="67364" y="54030"/>
                  <a:pt x="71108" y="44989"/>
                  <a:pt x="71108" y="35564"/>
                </a:cubicBezTo>
                <a:cubicBezTo>
                  <a:pt x="71108" y="26139"/>
                  <a:pt x="67364" y="17098"/>
                  <a:pt x="60699" y="10434"/>
                </a:cubicBezTo>
                <a:cubicBezTo>
                  <a:pt x="54034" y="3769"/>
                  <a:pt x="44994" y="24"/>
                  <a:pt x="35569" y="24"/>
                </a:cubicBezTo>
                <a:cubicBezTo>
                  <a:pt x="26143" y="24"/>
                  <a:pt x="17103" y="3769"/>
                  <a:pt x="10438" y="10434"/>
                </a:cubicBezTo>
                <a:cubicBezTo>
                  <a:pt x="3773" y="17098"/>
                  <a:pt x="29" y="26139"/>
                  <a:pt x="29" y="35564"/>
                </a:cubicBezTo>
                <a:cubicBezTo>
                  <a:pt x="29" y="44989"/>
                  <a:pt x="3773" y="54030"/>
                  <a:pt x="10438" y="60694"/>
                </a:cubicBezTo>
                <a:cubicBezTo>
                  <a:pt x="17103" y="67359"/>
                  <a:pt x="26143" y="71104"/>
                  <a:pt x="35569" y="71104"/>
                </a:cubicBezTo>
                <a:close/>
              </a:path>
            </a:pathLst>
          </a:custGeom>
          <a:solidFill>
            <a:srgbClr val="BED539"/>
          </a:solidFill>
          <a:ln w="11818" cap="flat">
            <a:solidFill>
              <a:srgbClr val="BED53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9" name="Freeform 178">
            <a:extLst>
              <a:ext uri="{FF2B5EF4-FFF2-40B4-BE49-F238E27FC236}">
                <a16:creationId xmlns:a16="http://schemas.microsoft.com/office/drawing/2014/main" id="{BC6F31D0-4807-4447-A875-1201897011F6}"/>
              </a:ext>
            </a:extLst>
          </p:cNvPr>
          <p:cNvSpPr/>
          <p:nvPr/>
        </p:nvSpPr>
        <p:spPr>
          <a:xfrm>
            <a:off x="646934" y="3423235"/>
            <a:ext cx="71079" cy="71079"/>
          </a:xfrm>
          <a:custGeom>
            <a:avLst/>
            <a:gdLst>
              <a:gd name="connsiteX0" fmla="*/ 35561 w 71079"/>
              <a:gd name="connsiteY0" fmla="*/ 71164 h 71079"/>
              <a:gd name="connsiteX1" fmla="*/ 60691 w 71079"/>
              <a:gd name="connsiteY1" fmla="*/ 60754 h 71079"/>
              <a:gd name="connsiteX2" fmla="*/ 71101 w 71079"/>
              <a:gd name="connsiteY2" fmla="*/ 35624 h 71079"/>
              <a:gd name="connsiteX3" fmla="*/ 60691 w 71079"/>
              <a:gd name="connsiteY3" fmla="*/ 10494 h 71079"/>
              <a:gd name="connsiteX4" fmla="*/ 35561 w 71079"/>
              <a:gd name="connsiteY4" fmla="*/ 84 h 71079"/>
              <a:gd name="connsiteX5" fmla="*/ 10430 w 71079"/>
              <a:gd name="connsiteY5" fmla="*/ 10494 h 71079"/>
              <a:gd name="connsiteX6" fmla="*/ 21 w 71079"/>
              <a:gd name="connsiteY6" fmla="*/ 35624 h 71079"/>
              <a:gd name="connsiteX7" fmla="*/ 10430 w 71079"/>
              <a:gd name="connsiteY7" fmla="*/ 60754 h 71079"/>
              <a:gd name="connsiteX8" fmla="*/ 35561 w 71079"/>
              <a:gd name="connsiteY8" fmla="*/ 71164 h 7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" h="71079">
                <a:moveTo>
                  <a:pt x="35561" y="71164"/>
                </a:moveTo>
                <a:cubicBezTo>
                  <a:pt x="44986" y="71164"/>
                  <a:pt x="54027" y="67419"/>
                  <a:pt x="60691" y="60754"/>
                </a:cubicBezTo>
                <a:cubicBezTo>
                  <a:pt x="67356" y="54090"/>
                  <a:pt x="71101" y="45049"/>
                  <a:pt x="71101" y="35624"/>
                </a:cubicBezTo>
                <a:cubicBezTo>
                  <a:pt x="71101" y="26199"/>
                  <a:pt x="67356" y="17158"/>
                  <a:pt x="60691" y="10494"/>
                </a:cubicBezTo>
                <a:cubicBezTo>
                  <a:pt x="54027" y="3829"/>
                  <a:pt x="44986" y="84"/>
                  <a:pt x="35561" y="84"/>
                </a:cubicBezTo>
                <a:cubicBezTo>
                  <a:pt x="26136" y="84"/>
                  <a:pt x="17095" y="3829"/>
                  <a:pt x="10430" y="10494"/>
                </a:cubicBezTo>
                <a:cubicBezTo>
                  <a:pt x="3766" y="17158"/>
                  <a:pt x="21" y="26199"/>
                  <a:pt x="21" y="35624"/>
                </a:cubicBezTo>
                <a:cubicBezTo>
                  <a:pt x="21" y="45049"/>
                  <a:pt x="3766" y="54090"/>
                  <a:pt x="10430" y="60754"/>
                </a:cubicBezTo>
                <a:cubicBezTo>
                  <a:pt x="17095" y="67419"/>
                  <a:pt x="26136" y="71164"/>
                  <a:pt x="35561" y="71164"/>
                </a:cubicBezTo>
                <a:close/>
              </a:path>
            </a:pathLst>
          </a:custGeom>
          <a:solidFill>
            <a:srgbClr val="4D4D4D"/>
          </a:solidFill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2" name="Freeform 181">
            <a:extLst>
              <a:ext uri="{FF2B5EF4-FFF2-40B4-BE49-F238E27FC236}">
                <a16:creationId xmlns:a16="http://schemas.microsoft.com/office/drawing/2014/main" id="{344063A7-1FD7-604B-93D5-05F352FEC861}"/>
              </a:ext>
            </a:extLst>
          </p:cNvPr>
          <p:cNvSpPr/>
          <p:nvPr/>
        </p:nvSpPr>
        <p:spPr>
          <a:xfrm>
            <a:off x="592332" y="3581569"/>
            <a:ext cx="11846" cy="41463"/>
          </a:xfrm>
          <a:custGeom>
            <a:avLst/>
            <a:gdLst>
              <a:gd name="connsiteX0" fmla="*/ 14 w 11846"/>
              <a:gd name="connsiteY0" fmla="*/ 95 h 41463"/>
              <a:gd name="connsiteX1" fmla="*/ 14 w 11846"/>
              <a:gd name="connsiteY1" fmla="*/ 41558 h 4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46" h="41463">
                <a:moveTo>
                  <a:pt x="14" y="95"/>
                </a:moveTo>
                <a:lnTo>
                  <a:pt x="14" y="41558"/>
                </a:lnTo>
              </a:path>
            </a:pathLst>
          </a:custGeom>
          <a:solidFill>
            <a:srgbClr val="A9A9A9"/>
          </a:solidFill>
          <a:ln w="23636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360DF10B-0B06-7749-8084-382D1453D9BA}"/>
              </a:ext>
            </a:extLst>
          </p:cNvPr>
          <p:cNvSpPr/>
          <p:nvPr/>
        </p:nvSpPr>
        <p:spPr>
          <a:xfrm>
            <a:off x="1043042" y="3581569"/>
            <a:ext cx="11846" cy="41463"/>
          </a:xfrm>
          <a:custGeom>
            <a:avLst/>
            <a:gdLst>
              <a:gd name="connsiteX0" fmla="*/ 52 w 11846"/>
              <a:gd name="connsiteY0" fmla="*/ 95 h 41463"/>
              <a:gd name="connsiteX1" fmla="*/ 52 w 11846"/>
              <a:gd name="connsiteY1" fmla="*/ 41558 h 4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46" h="41463">
                <a:moveTo>
                  <a:pt x="52" y="95"/>
                </a:moveTo>
                <a:lnTo>
                  <a:pt x="52" y="41558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1713E23F-E6F4-4E49-A920-BE3F92C11276}"/>
              </a:ext>
            </a:extLst>
          </p:cNvPr>
          <p:cNvSpPr/>
          <p:nvPr/>
        </p:nvSpPr>
        <p:spPr>
          <a:xfrm>
            <a:off x="1493750" y="3581569"/>
            <a:ext cx="11846" cy="41463"/>
          </a:xfrm>
          <a:custGeom>
            <a:avLst/>
            <a:gdLst>
              <a:gd name="connsiteX0" fmla="*/ 90 w 11846"/>
              <a:gd name="connsiteY0" fmla="*/ 95 h 41463"/>
              <a:gd name="connsiteX1" fmla="*/ 90 w 11846"/>
              <a:gd name="connsiteY1" fmla="*/ 41558 h 4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46" h="41463">
                <a:moveTo>
                  <a:pt x="90" y="95"/>
                </a:moveTo>
                <a:lnTo>
                  <a:pt x="90" y="41558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C19EFEEF-538B-2A4A-9A52-6FC54C931DF3}"/>
              </a:ext>
            </a:extLst>
          </p:cNvPr>
          <p:cNvSpPr/>
          <p:nvPr/>
        </p:nvSpPr>
        <p:spPr>
          <a:xfrm>
            <a:off x="550869" y="3581569"/>
            <a:ext cx="41463" cy="11846"/>
          </a:xfrm>
          <a:custGeom>
            <a:avLst/>
            <a:gdLst>
              <a:gd name="connsiteX0" fmla="*/ 41477 w 41463"/>
              <a:gd name="connsiteY0" fmla="*/ 95 h 11846"/>
              <a:gd name="connsiteX1" fmla="*/ 14 w 41463"/>
              <a:gd name="connsiteY1" fmla="*/ 95 h 1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463" h="11846">
                <a:moveTo>
                  <a:pt x="41477" y="95"/>
                </a:moveTo>
                <a:lnTo>
                  <a:pt x="14" y="95"/>
                </a:lnTo>
              </a:path>
            </a:pathLst>
          </a:custGeom>
          <a:solidFill>
            <a:srgbClr val="A9A9A9"/>
          </a:solidFill>
          <a:ln w="23636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638D83BE-131B-7049-A12B-C5D45F28B677}"/>
              </a:ext>
            </a:extLst>
          </p:cNvPr>
          <p:cNvSpPr/>
          <p:nvPr/>
        </p:nvSpPr>
        <p:spPr>
          <a:xfrm>
            <a:off x="550869" y="3098583"/>
            <a:ext cx="41463" cy="11846"/>
          </a:xfrm>
          <a:custGeom>
            <a:avLst/>
            <a:gdLst>
              <a:gd name="connsiteX0" fmla="*/ 41477 w 41463"/>
              <a:gd name="connsiteY0" fmla="*/ 54 h 11846"/>
              <a:gd name="connsiteX1" fmla="*/ 14 w 41463"/>
              <a:gd name="connsiteY1" fmla="*/ 54 h 1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463" h="11846">
                <a:moveTo>
                  <a:pt x="41477" y="54"/>
                </a:moveTo>
                <a:lnTo>
                  <a:pt x="14" y="54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C17212BE-367A-184D-9B90-E3819872352D}"/>
              </a:ext>
            </a:extLst>
          </p:cNvPr>
          <p:cNvSpPr/>
          <p:nvPr/>
        </p:nvSpPr>
        <p:spPr>
          <a:xfrm>
            <a:off x="550869" y="2615597"/>
            <a:ext cx="41463" cy="11846"/>
          </a:xfrm>
          <a:custGeom>
            <a:avLst/>
            <a:gdLst>
              <a:gd name="connsiteX0" fmla="*/ 41477 w 41463"/>
              <a:gd name="connsiteY0" fmla="*/ 13 h 11846"/>
              <a:gd name="connsiteX1" fmla="*/ 14 w 41463"/>
              <a:gd name="connsiteY1" fmla="*/ 13 h 1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463" h="11846">
                <a:moveTo>
                  <a:pt x="41477" y="13"/>
                </a:moveTo>
                <a:lnTo>
                  <a:pt x="14" y="13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9" name="Freeform 188">
            <a:extLst>
              <a:ext uri="{FF2B5EF4-FFF2-40B4-BE49-F238E27FC236}">
                <a16:creationId xmlns:a16="http://schemas.microsoft.com/office/drawing/2014/main" id="{8990AC80-5ED3-6941-B5C2-CE5618C9920C}"/>
              </a:ext>
            </a:extLst>
          </p:cNvPr>
          <p:cNvSpPr/>
          <p:nvPr/>
        </p:nvSpPr>
        <p:spPr>
          <a:xfrm>
            <a:off x="592332" y="2615597"/>
            <a:ext cx="11846" cy="965972"/>
          </a:xfrm>
          <a:custGeom>
            <a:avLst/>
            <a:gdLst>
              <a:gd name="connsiteX0" fmla="*/ 0 w 11846"/>
              <a:gd name="connsiteY0" fmla="*/ 965973 h 965972"/>
              <a:gd name="connsiteX1" fmla="*/ 0 w 11846"/>
              <a:gd name="connsiteY1" fmla="*/ 0 h 96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46" h="965972">
                <a:moveTo>
                  <a:pt x="0" y="965973"/>
                </a:moveTo>
                <a:lnTo>
                  <a:pt x="0" y="0"/>
                </a:lnTo>
              </a:path>
            </a:pathLst>
          </a:custGeom>
          <a:noFill/>
          <a:ln w="25400" cap="sq">
            <a:solidFill>
              <a:srgbClr val="4D4D4D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0" name="Freeform 189">
            <a:extLst>
              <a:ext uri="{FF2B5EF4-FFF2-40B4-BE49-F238E27FC236}">
                <a16:creationId xmlns:a16="http://schemas.microsoft.com/office/drawing/2014/main" id="{2206CA20-3146-0549-9DE4-C2916D08C553}"/>
              </a:ext>
            </a:extLst>
          </p:cNvPr>
          <p:cNvSpPr/>
          <p:nvPr/>
        </p:nvSpPr>
        <p:spPr>
          <a:xfrm>
            <a:off x="1583892" y="2615597"/>
            <a:ext cx="11846" cy="965972"/>
          </a:xfrm>
          <a:custGeom>
            <a:avLst/>
            <a:gdLst>
              <a:gd name="connsiteX0" fmla="*/ 0 w 11846"/>
              <a:gd name="connsiteY0" fmla="*/ 965973 h 965972"/>
              <a:gd name="connsiteX1" fmla="*/ 0 w 11846"/>
              <a:gd name="connsiteY1" fmla="*/ 0 h 96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46" h="965972">
                <a:moveTo>
                  <a:pt x="0" y="965973"/>
                </a:moveTo>
                <a:lnTo>
                  <a:pt x="0" y="0"/>
                </a:lnTo>
              </a:path>
            </a:pathLst>
          </a:custGeom>
          <a:noFill/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1" name="Freeform 190">
            <a:extLst>
              <a:ext uri="{FF2B5EF4-FFF2-40B4-BE49-F238E27FC236}">
                <a16:creationId xmlns:a16="http://schemas.microsoft.com/office/drawing/2014/main" id="{75820742-5018-724C-8ECA-923ECDC6D1FD}"/>
              </a:ext>
            </a:extLst>
          </p:cNvPr>
          <p:cNvSpPr/>
          <p:nvPr/>
        </p:nvSpPr>
        <p:spPr>
          <a:xfrm>
            <a:off x="592332" y="3581569"/>
            <a:ext cx="991560" cy="11846"/>
          </a:xfrm>
          <a:custGeom>
            <a:avLst/>
            <a:gdLst>
              <a:gd name="connsiteX0" fmla="*/ 0 w 991560"/>
              <a:gd name="connsiteY0" fmla="*/ 0 h 11846"/>
              <a:gd name="connsiteX1" fmla="*/ 991561 w 991560"/>
              <a:gd name="connsiteY1" fmla="*/ 0 h 1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1560" h="11846">
                <a:moveTo>
                  <a:pt x="0" y="0"/>
                </a:moveTo>
                <a:lnTo>
                  <a:pt x="991561" y="0"/>
                </a:lnTo>
              </a:path>
            </a:pathLst>
          </a:custGeom>
          <a:noFill/>
          <a:ln w="25400" cap="sq">
            <a:solidFill>
              <a:srgbClr val="4D4D4D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883E0BAE-0BBE-7048-805C-FD3E736BEC88}"/>
              </a:ext>
            </a:extLst>
          </p:cNvPr>
          <p:cNvSpPr/>
          <p:nvPr/>
        </p:nvSpPr>
        <p:spPr>
          <a:xfrm>
            <a:off x="592332" y="2615597"/>
            <a:ext cx="991560" cy="11846"/>
          </a:xfrm>
          <a:custGeom>
            <a:avLst/>
            <a:gdLst>
              <a:gd name="connsiteX0" fmla="*/ 0 w 991560"/>
              <a:gd name="connsiteY0" fmla="*/ 0 h 11846"/>
              <a:gd name="connsiteX1" fmla="*/ 991561 w 991560"/>
              <a:gd name="connsiteY1" fmla="*/ 0 h 1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1560" h="11846">
                <a:moveTo>
                  <a:pt x="0" y="0"/>
                </a:moveTo>
                <a:lnTo>
                  <a:pt x="991561" y="0"/>
                </a:lnTo>
              </a:path>
            </a:pathLst>
          </a:custGeom>
          <a:noFill/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4" name="Freeform 193">
            <a:extLst>
              <a:ext uri="{FF2B5EF4-FFF2-40B4-BE49-F238E27FC236}">
                <a16:creationId xmlns:a16="http://schemas.microsoft.com/office/drawing/2014/main" id="{933612A5-5D77-7E4C-A593-246741B42C67}"/>
              </a:ext>
            </a:extLst>
          </p:cNvPr>
          <p:cNvSpPr/>
          <p:nvPr/>
        </p:nvSpPr>
        <p:spPr>
          <a:xfrm>
            <a:off x="1611889" y="2462065"/>
            <a:ext cx="1279433" cy="1279434"/>
          </a:xfrm>
          <a:custGeom>
            <a:avLst/>
            <a:gdLst>
              <a:gd name="connsiteX0" fmla="*/ 0 w 1279433"/>
              <a:gd name="connsiteY0" fmla="*/ 1279434 h 1279434"/>
              <a:gd name="connsiteX1" fmla="*/ 1279433 w 1279433"/>
              <a:gd name="connsiteY1" fmla="*/ 1279434 h 1279434"/>
              <a:gd name="connsiteX2" fmla="*/ 1279433 w 1279433"/>
              <a:gd name="connsiteY2" fmla="*/ 0 h 1279434"/>
              <a:gd name="connsiteX3" fmla="*/ 0 w 1279433"/>
              <a:gd name="connsiteY3" fmla="*/ 0 h 127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9433" h="1279434">
                <a:moveTo>
                  <a:pt x="0" y="1279434"/>
                </a:moveTo>
                <a:lnTo>
                  <a:pt x="1279433" y="1279434"/>
                </a:lnTo>
                <a:lnTo>
                  <a:pt x="1279433" y="0"/>
                </a:lnTo>
                <a:lnTo>
                  <a:pt x="0" y="0"/>
                </a:lnTo>
                <a:close/>
              </a:path>
            </a:pathLst>
          </a:custGeom>
          <a:noFill/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5" name="Freeform 204">
            <a:extLst>
              <a:ext uri="{FF2B5EF4-FFF2-40B4-BE49-F238E27FC236}">
                <a16:creationId xmlns:a16="http://schemas.microsoft.com/office/drawing/2014/main" id="{8FFABD3D-5AAB-4E4E-9C29-64A37CFBBE51}"/>
              </a:ext>
            </a:extLst>
          </p:cNvPr>
          <p:cNvSpPr/>
          <p:nvPr/>
        </p:nvSpPr>
        <p:spPr>
          <a:xfrm>
            <a:off x="2042244" y="2615597"/>
            <a:ext cx="180283" cy="965972"/>
          </a:xfrm>
          <a:custGeom>
            <a:avLst/>
            <a:gdLst>
              <a:gd name="connsiteX0" fmla="*/ 180284 w 180283"/>
              <a:gd name="connsiteY0" fmla="*/ 965973 h 965972"/>
              <a:gd name="connsiteX1" fmla="*/ 0 w 180283"/>
              <a:gd name="connsiteY1" fmla="*/ 965973 h 965972"/>
              <a:gd name="connsiteX2" fmla="*/ 0 w 180283"/>
              <a:gd name="connsiteY2" fmla="*/ 0 h 965972"/>
              <a:gd name="connsiteX3" fmla="*/ 180284 w 180283"/>
              <a:gd name="connsiteY3" fmla="*/ 0 h 965972"/>
              <a:gd name="connsiteX4" fmla="*/ 180284 w 180283"/>
              <a:gd name="connsiteY4" fmla="*/ 0 h 965972"/>
              <a:gd name="connsiteX5" fmla="*/ 180284 w 180283"/>
              <a:gd name="connsiteY5" fmla="*/ 965973 h 96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283" h="965972">
                <a:moveTo>
                  <a:pt x="180284" y="965973"/>
                </a:moveTo>
                <a:lnTo>
                  <a:pt x="0" y="965973"/>
                </a:lnTo>
                <a:lnTo>
                  <a:pt x="0" y="0"/>
                </a:lnTo>
                <a:lnTo>
                  <a:pt x="180284" y="0"/>
                </a:lnTo>
                <a:lnTo>
                  <a:pt x="180284" y="0"/>
                </a:lnTo>
                <a:lnTo>
                  <a:pt x="180284" y="965973"/>
                </a:lnTo>
                <a:close/>
              </a:path>
            </a:pathLst>
          </a:custGeom>
          <a:solidFill>
            <a:srgbClr val="BED539">
              <a:alpha val="20000"/>
            </a:srgbClr>
          </a:solidFill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AA6EEC49-511B-4B47-9221-E0EE87FB7664}"/>
              </a:ext>
            </a:extLst>
          </p:cNvPr>
          <p:cNvSpPr/>
          <p:nvPr/>
        </p:nvSpPr>
        <p:spPr>
          <a:xfrm>
            <a:off x="1771818" y="2615597"/>
            <a:ext cx="991560" cy="965972"/>
          </a:xfrm>
          <a:custGeom>
            <a:avLst/>
            <a:gdLst>
              <a:gd name="connsiteX0" fmla="*/ 0 w 991560"/>
              <a:gd name="connsiteY0" fmla="*/ 965973 h 965972"/>
              <a:gd name="connsiteX1" fmla="*/ 991561 w 991560"/>
              <a:gd name="connsiteY1" fmla="*/ 965973 h 965972"/>
              <a:gd name="connsiteX2" fmla="*/ 991561 w 991560"/>
              <a:gd name="connsiteY2" fmla="*/ 0 h 965972"/>
              <a:gd name="connsiteX3" fmla="*/ 0 w 991560"/>
              <a:gd name="connsiteY3" fmla="*/ 0 h 96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560" h="965972">
                <a:moveTo>
                  <a:pt x="0" y="965973"/>
                </a:moveTo>
                <a:lnTo>
                  <a:pt x="991561" y="965973"/>
                </a:lnTo>
                <a:lnTo>
                  <a:pt x="991561" y="0"/>
                </a:lnTo>
                <a:lnTo>
                  <a:pt x="0" y="0"/>
                </a:lnTo>
                <a:close/>
              </a:path>
            </a:pathLst>
          </a:custGeom>
          <a:noFill/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7" name="Freeform 196">
            <a:extLst>
              <a:ext uri="{FF2B5EF4-FFF2-40B4-BE49-F238E27FC236}">
                <a16:creationId xmlns:a16="http://schemas.microsoft.com/office/drawing/2014/main" id="{27BA35E9-C0ED-134F-A678-BE772AA37F89}"/>
              </a:ext>
            </a:extLst>
          </p:cNvPr>
          <p:cNvSpPr/>
          <p:nvPr/>
        </p:nvSpPr>
        <p:spPr>
          <a:xfrm>
            <a:off x="2186988" y="3052620"/>
            <a:ext cx="71079" cy="71079"/>
          </a:xfrm>
          <a:custGeom>
            <a:avLst/>
            <a:gdLst>
              <a:gd name="connsiteX0" fmla="*/ 35591 w 71079"/>
              <a:gd name="connsiteY0" fmla="*/ 71133 h 71079"/>
              <a:gd name="connsiteX1" fmla="*/ 60722 w 71079"/>
              <a:gd name="connsiteY1" fmla="*/ 60723 h 71079"/>
              <a:gd name="connsiteX2" fmla="*/ 71131 w 71079"/>
              <a:gd name="connsiteY2" fmla="*/ 35593 h 71079"/>
              <a:gd name="connsiteX3" fmla="*/ 60722 w 71079"/>
              <a:gd name="connsiteY3" fmla="*/ 10462 h 71079"/>
              <a:gd name="connsiteX4" fmla="*/ 35591 w 71079"/>
              <a:gd name="connsiteY4" fmla="*/ 53 h 71079"/>
              <a:gd name="connsiteX5" fmla="*/ 10461 w 71079"/>
              <a:gd name="connsiteY5" fmla="*/ 10462 h 71079"/>
              <a:gd name="connsiteX6" fmla="*/ 52 w 71079"/>
              <a:gd name="connsiteY6" fmla="*/ 35593 h 71079"/>
              <a:gd name="connsiteX7" fmla="*/ 10461 w 71079"/>
              <a:gd name="connsiteY7" fmla="*/ 60723 h 71079"/>
              <a:gd name="connsiteX8" fmla="*/ 35591 w 71079"/>
              <a:gd name="connsiteY8" fmla="*/ 71133 h 7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" h="71079">
                <a:moveTo>
                  <a:pt x="35591" y="71133"/>
                </a:moveTo>
                <a:cubicBezTo>
                  <a:pt x="45017" y="71133"/>
                  <a:pt x="54057" y="67388"/>
                  <a:pt x="60722" y="60723"/>
                </a:cubicBezTo>
                <a:cubicBezTo>
                  <a:pt x="67386" y="54058"/>
                  <a:pt x="71131" y="45018"/>
                  <a:pt x="71131" y="35593"/>
                </a:cubicBezTo>
                <a:cubicBezTo>
                  <a:pt x="71131" y="26167"/>
                  <a:pt x="67386" y="17127"/>
                  <a:pt x="60722" y="10462"/>
                </a:cubicBezTo>
                <a:cubicBezTo>
                  <a:pt x="54057" y="3798"/>
                  <a:pt x="45017" y="53"/>
                  <a:pt x="35591" y="53"/>
                </a:cubicBezTo>
                <a:cubicBezTo>
                  <a:pt x="26166" y="53"/>
                  <a:pt x="17126" y="3798"/>
                  <a:pt x="10461" y="10462"/>
                </a:cubicBezTo>
                <a:cubicBezTo>
                  <a:pt x="3796" y="17127"/>
                  <a:pt x="52" y="26167"/>
                  <a:pt x="52" y="35593"/>
                </a:cubicBezTo>
                <a:cubicBezTo>
                  <a:pt x="52" y="45018"/>
                  <a:pt x="3796" y="54058"/>
                  <a:pt x="10461" y="60723"/>
                </a:cubicBezTo>
                <a:cubicBezTo>
                  <a:pt x="17126" y="67388"/>
                  <a:pt x="26166" y="71133"/>
                  <a:pt x="35591" y="71133"/>
                </a:cubicBezTo>
                <a:close/>
              </a:path>
            </a:pathLst>
          </a:custGeom>
          <a:solidFill>
            <a:srgbClr val="4D4D4D"/>
          </a:solidFill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181B40A1-DFCE-3147-922E-FC3734D41A48}"/>
              </a:ext>
            </a:extLst>
          </p:cNvPr>
          <p:cNvSpPr/>
          <p:nvPr/>
        </p:nvSpPr>
        <p:spPr>
          <a:xfrm>
            <a:off x="2006704" y="2646333"/>
            <a:ext cx="71079" cy="71079"/>
          </a:xfrm>
          <a:custGeom>
            <a:avLst/>
            <a:gdLst>
              <a:gd name="connsiteX0" fmla="*/ 35576 w 71079"/>
              <a:gd name="connsiteY0" fmla="*/ 71098 h 71079"/>
              <a:gd name="connsiteX1" fmla="*/ 60707 w 71079"/>
              <a:gd name="connsiteY1" fmla="*/ 60689 h 71079"/>
              <a:gd name="connsiteX2" fmla="*/ 71116 w 71079"/>
              <a:gd name="connsiteY2" fmla="*/ 35558 h 71079"/>
              <a:gd name="connsiteX3" fmla="*/ 60707 w 71079"/>
              <a:gd name="connsiteY3" fmla="*/ 10428 h 71079"/>
              <a:gd name="connsiteX4" fmla="*/ 35576 w 71079"/>
              <a:gd name="connsiteY4" fmla="*/ 19 h 71079"/>
              <a:gd name="connsiteX5" fmla="*/ 10446 w 71079"/>
              <a:gd name="connsiteY5" fmla="*/ 10428 h 71079"/>
              <a:gd name="connsiteX6" fmla="*/ 36 w 71079"/>
              <a:gd name="connsiteY6" fmla="*/ 35558 h 71079"/>
              <a:gd name="connsiteX7" fmla="*/ 10446 w 71079"/>
              <a:gd name="connsiteY7" fmla="*/ 60689 h 71079"/>
              <a:gd name="connsiteX8" fmla="*/ 35576 w 71079"/>
              <a:gd name="connsiteY8" fmla="*/ 71098 h 7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" h="71079">
                <a:moveTo>
                  <a:pt x="35576" y="71098"/>
                </a:moveTo>
                <a:cubicBezTo>
                  <a:pt x="45001" y="71098"/>
                  <a:pt x="54042" y="67354"/>
                  <a:pt x="60707" y="60689"/>
                </a:cubicBezTo>
                <a:cubicBezTo>
                  <a:pt x="67371" y="54024"/>
                  <a:pt x="71116" y="44984"/>
                  <a:pt x="71116" y="35558"/>
                </a:cubicBezTo>
                <a:cubicBezTo>
                  <a:pt x="71116" y="26133"/>
                  <a:pt x="67371" y="17093"/>
                  <a:pt x="60707" y="10428"/>
                </a:cubicBezTo>
                <a:cubicBezTo>
                  <a:pt x="54042" y="3763"/>
                  <a:pt x="45001" y="19"/>
                  <a:pt x="35576" y="19"/>
                </a:cubicBezTo>
                <a:cubicBezTo>
                  <a:pt x="26151" y="19"/>
                  <a:pt x="17110" y="3763"/>
                  <a:pt x="10446" y="10428"/>
                </a:cubicBezTo>
                <a:cubicBezTo>
                  <a:pt x="3781" y="17093"/>
                  <a:pt x="36" y="26133"/>
                  <a:pt x="36" y="35558"/>
                </a:cubicBezTo>
                <a:cubicBezTo>
                  <a:pt x="36" y="44984"/>
                  <a:pt x="3781" y="54024"/>
                  <a:pt x="10446" y="60689"/>
                </a:cubicBezTo>
                <a:cubicBezTo>
                  <a:pt x="17110" y="67354"/>
                  <a:pt x="26151" y="71098"/>
                  <a:pt x="35576" y="71098"/>
                </a:cubicBezTo>
                <a:close/>
              </a:path>
            </a:pathLst>
          </a:custGeom>
          <a:solidFill>
            <a:srgbClr val="4D4D4D"/>
          </a:solidFill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4B09C712-A78B-7644-A7C0-89590D1F5B65}"/>
              </a:ext>
            </a:extLst>
          </p:cNvPr>
          <p:cNvSpPr/>
          <p:nvPr/>
        </p:nvSpPr>
        <p:spPr>
          <a:xfrm>
            <a:off x="2637696" y="3149102"/>
            <a:ext cx="71079" cy="71079"/>
          </a:xfrm>
          <a:custGeom>
            <a:avLst/>
            <a:gdLst>
              <a:gd name="connsiteX0" fmla="*/ 35629 w 71079"/>
              <a:gd name="connsiteY0" fmla="*/ 71141 h 71079"/>
              <a:gd name="connsiteX1" fmla="*/ 60760 w 71079"/>
              <a:gd name="connsiteY1" fmla="*/ 60731 h 71079"/>
              <a:gd name="connsiteX2" fmla="*/ 71169 w 71079"/>
              <a:gd name="connsiteY2" fmla="*/ 35601 h 71079"/>
              <a:gd name="connsiteX3" fmla="*/ 60760 w 71079"/>
              <a:gd name="connsiteY3" fmla="*/ 10470 h 71079"/>
              <a:gd name="connsiteX4" fmla="*/ 35629 w 71079"/>
              <a:gd name="connsiteY4" fmla="*/ 61 h 71079"/>
              <a:gd name="connsiteX5" fmla="*/ 10499 w 71079"/>
              <a:gd name="connsiteY5" fmla="*/ 10470 h 71079"/>
              <a:gd name="connsiteX6" fmla="*/ 90 w 71079"/>
              <a:gd name="connsiteY6" fmla="*/ 35601 h 71079"/>
              <a:gd name="connsiteX7" fmla="*/ 10499 w 71079"/>
              <a:gd name="connsiteY7" fmla="*/ 60731 h 71079"/>
              <a:gd name="connsiteX8" fmla="*/ 35629 w 71079"/>
              <a:gd name="connsiteY8" fmla="*/ 71141 h 7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" h="71079">
                <a:moveTo>
                  <a:pt x="35629" y="71141"/>
                </a:moveTo>
                <a:cubicBezTo>
                  <a:pt x="45055" y="71141"/>
                  <a:pt x="54095" y="67396"/>
                  <a:pt x="60760" y="60731"/>
                </a:cubicBezTo>
                <a:cubicBezTo>
                  <a:pt x="67424" y="54067"/>
                  <a:pt x="71169" y="45026"/>
                  <a:pt x="71169" y="35601"/>
                </a:cubicBezTo>
                <a:cubicBezTo>
                  <a:pt x="71169" y="26176"/>
                  <a:pt x="67424" y="17135"/>
                  <a:pt x="60760" y="10470"/>
                </a:cubicBezTo>
                <a:cubicBezTo>
                  <a:pt x="54095" y="3806"/>
                  <a:pt x="45055" y="61"/>
                  <a:pt x="35629" y="61"/>
                </a:cubicBezTo>
                <a:cubicBezTo>
                  <a:pt x="26204" y="61"/>
                  <a:pt x="17164" y="3806"/>
                  <a:pt x="10499" y="10470"/>
                </a:cubicBezTo>
                <a:cubicBezTo>
                  <a:pt x="3834" y="17135"/>
                  <a:pt x="90" y="26176"/>
                  <a:pt x="90" y="35601"/>
                </a:cubicBezTo>
                <a:cubicBezTo>
                  <a:pt x="90" y="45026"/>
                  <a:pt x="3834" y="54067"/>
                  <a:pt x="10499" y="60731"/>
                </a:cubicBezTo>
                <a:cubicBezTo>
                  <a:pt x="17164" y="67396"/>
                  <a:pt x="26204" y="71141"/>
                  <a:pt x="35629" y="71141"/>
                </a:cubicBezTo>
                <a:close/>
              </a:path>
            </a:pathLst>
          </a:custGeom>
          <a:solidFill>
            <a:srgbClr val="4D4D4D"/>
          </a:solidFill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0" name="Freeform 199">
            <a:extLst>
              <a:ext uri="{FF2B5EF4-FFF2-40B4-BE49-F238E27FC236}">
                <a16:creationId xmlns:a16="http://schemas.microsoft.com/office/drawing/2014/main" id="{315CE560-08F6-7D47-B900-A74D86304F05}"/>
              </a:ext>
            </a:extLst>
          </p:cNvPr>
          <p:cNvSpPr/>
          <p:nvPr/>
        </p:nvSpPr>
        <p:spPr>
          <a:xfrm>
            <a:off x="1826420" y="2698195"/>
            <a:ext cx="71079" cy="71079"/>
          </a:xfrm>
          <a:custGeom>
            <a:avLst/>
            <a:gdLst>
              <a:gd name="connsiteX0" fmla="*/ 35561 w 71079"/>
              <a:gd name="connsiteY0" fmla="*/ 71103 h 71079"/>
              <a:gd name="connsiteX1" fmla="*/ 60691 w 71079"/>
              <a:gd name="connsiteY1" fmla="*/ 60693 h 71079"/>
              <a:gd name="connsiteX2" fmla="*/ 71101 w 71079"/>
              <a:gd name="connsiteY2" fmla="*/ 35563 h 71079"/>
              <a:gd name="connsiteX3" fmla="*/ 60691 w 71079"/>
              <a:gd name="connsiteY3" fmla="*/ 10432 h 71079"/>
              <a:gd name="connsiteX4" fmla="*/ 35561 w 71079"/>
              <a:gd name="connsiteY4" fmla="*/ 23 h 71079"/>
              <a:gd name="connsiteX5" fmla="*/ 10430 w 71079"/>
              <a:gd name="connsiteY5" fmla="*/ 10432 h 71079"/>
              <a:gd name="connsiteX6" fmla="*/ 21 w 71079"/>
              <a:gd name="connsiteY6" fmla="*/ 35563 h 71079"/>
              <a:gd name="connsiteX7" fmla="*/ 10430 w 71079"/>
              <a:gd name="connsiteY7" fmla="*/ 60693 h 71079"/>
              <a:gd name="connsiteX8" fmla="*/ 35561 w 71079"/>
              <a:gd name="connsiteY8" fmla="*/ 71103 h 7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" h="71079">
                <a:moveTo>
                  <a:pt x="35561" y="71103"/>
                </a:moveTo>
                <a:cubicBezTo>
                  <a:pt x="44986" y="71103"/>
                  <a:pt x="54027" y="67358"/>
                  <a:pt x="60691" y="60693"/>
                </a:cubicBezTo>
                <a:cubicBezTo>
                  <a:pt x="67356" y="54029"/>
                  <a:pt x="71101" y="44988"/>
                  <a:pt x="71101" y="35563"/>
                </a:cubicBezTo>
                <a:cubicBezTo>
                  <a:pt x="71101" y="26137"/>
                  <a:pt x="67356" y="17097"/>
                  <a:pt x="60691" y="10432"/>
                </a:cubicBezTo>
                <a:cubicBezTo>
                  <a:pt x="54027" y="3768"/>
                  <a:pt x="44986" y="23"/>
                  <a:pt x="35561" y="23"/>
                </a:cubicBezTo>
                <a:cubicBezTo>
                  <a:pt x="26136" y="23"/>
                  <a:pt x="17095" y="3768"/>
                  <a:pt x="10430" y="10432"/>
                </a:cubicBezTo>
                <a:cubicBezTo>
                  <a:pt x="3766" y="17097"/>
                  <a:pt x="21" y="26137"/>
                  <a:pt x="21" y="35563"/>
                </a:cubicBezTo>
                <a:cubicBezTo>
                  <a:pt x="21" y="44988"/>
                  <a:pt x="3766" y="54029"/>
                  <a:pt x="10430" y="60693"/>
                </a:cubicBezTo>
                <a:cubicBezTo>
                  <a:pt x="17095" y="67358"/>
                  <a:pt x="26136" y="71103"/>
                  <a:pt x="35561" y="71103"/>
                </a:cubicBezTo>
                <a:close/>
              </a:path>
            </a:pathLst>
          </a:custGeom>
          <a:solidFill>
            <a:srgbClr val="4D4D4D"/>
          </a:solidFill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1" name="Freeform 200">
            <a:extLst>
              <a:ext uri="{FF2B5EF4-FFF2-40B4-BE49-F238E27FC236}">
                <a16:creationId xmlns:a16="http://schemas.microsoft.com/office/drawing/2014/main" id="{78E6F13D-81E2-ED4D-B0DC-85E0A12152F0}"/>
              </a:ext>
            </a:extLst>
          </p:cNvPr>
          <p:cNvSpPr/>
          <p:nvPr/>
        </p:nvSpPr>
        <p:spPr>
          <a:xfrm>
            <a:off x="2096846" y="2712444"/>
            <a:ext cx="71079" cy="71079"/>
          </a:xfrm>
          <a:custGeom>
            <a:avLst/>
            <a:gdLst>
              <a:gd name="connsiteX0" fmla="*/ 35584 w 71079"/>
              <a:gd name="connsiteY0" fmla="*/ 71104 h 71079"/>
              <a:gd name="connsiteX1" fmla="*/ 60714 w 71079"/>
              <a:gd name="connsiteY1" fmla="*/ 60694 h 71079"/>
              <a:gd name="connsiteX2" fmla="*/ 71124 w 71079"/>
              <a:gd name="connsiteY2" fmla="*/ 35564 h 71079"/>
              <a:gd name="connsiteX3" fmla="*/ 60714 w 71079"/>
              <a:gd name="connsiteY3" fmla="*/ 10434 h 71079"/>
              <a:gd name="connsiteX4" fmla="*/ 35584 w 71079"/>
              <a:gd name="connsiteY4" fmla="*/ 24 h 71079"/>
              <a:gd name="connsiteX5" fmla="*/ 10453 w 71079"/>
              <a:gd name="connsiteY5" fmla="*/ 10434 h 71079"/>
              <a:gd name="connsiteX6" fmla="*/ 44 w 71079"/>
              <a:gd name="connsiteY6" fmla="*/ 35564 h 71079"/>
              <a:gd name="connsiteX7" fmla="*/ 10453 w 71079"/>
              <a:gd name="connsiteY7" fmla="*/ 60694 h 71079"/>
              <a:gd name="connsiteX8" fmla="*/ 35584 w 71079"/>
              <a:gd name="connsiteY8" fmla="*/ 71104 h 7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" h="71079">
                <a:moveTo>
                  <a:pt x="35584" y="71104"/>
                </a:moveTo>
                <a:cubicBezTo>
                  <a:pt x="45009" y="71104"/>
                  <a:pt x="54050" y="67359"/>
                  <a:pt x="60714" y="60694"/>
                </a:cubicBezTo>
                <a:cubicBezTo>
                  <a:pt x="67379" y="54030"/>
                  <a:pt x="71124" y="44989"/>
                  <a:pt x="71124" y="35564"/>
                </a:cubicBezTo>
                <a:cubicBezTo>
                  <a:pt x="71124" y="26139"/>
                  <a:pt x="67379" y="17098"/>
                  <a:pt x="60714" y="10434"/>
                </a:cubicBezTo>
                <a:cubicBezTo>
                  <a:pt x="54050" y="3769"/>
                  <a:pt x="45009" y="24"/>
                  <a:pt x="35584" y="24"/>
                </a:cubicBezTo>
                <a:cubicBezTo>
                  <a:pt x="26158" y="24"/>
                  <a:pt x="17118" y="3769"/>
                  <a:pt x="10453" y="10434"/>
                </a:cubicBezTo>
                <a:cubicBezTo>
                  <a:pt x="3789" y="17098"/>
                  <a:pt x="44" y="26139"/>
                  <a:pt x="44" y="35564"/>
                </a:cubicBezTo>
                <a:cubicBezTo>
                  <a:pt x="44" y="44989"/>
                  <a:pt x="3789" y="54030"/>
                  <a:pt x="10453" y="60694"/>
                </a:cubicBezTo>
                <a:cubicBezTo>
                  <a:pt x="17118" y="67359"/>
                  <a:pt x="26158" y="71104"/>
                  <a:pt x="35584" y="71104"/>
                </a:cubicBezTo>
                <a:close/>
              </a:path>
            </a:pathLst>
          </a:custGeom>
          <a:solidFill>
            <a:srgbClr val="BED539"/>
          </a:solidFill>
          <a:ln w="11818" cap="flat">
            <a:solidFill>
              <a:srgbClr val="BED53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2" name="Freeform 201">
            <a:extLst>
              <a:ext uri="{FF2B5EF4-FFF2-40B4-BE49-F238E27FC236}">
                <a16:creationId xmlns:a16="http://schemas.microsoft.com/office/drawing/2014/main" id="{2AC41CF4-1276-6143-BF54-8869371DC852}"/>
              </a:ext>
            </a:extLst>
          </p:cNvPr>
          <p:cNvSpPr/>
          <p:nvPr/>
        </p:nvSpPr>
        <p:spPr>
          <a:xfrm>
            <a:off x="2141916" y="2831973"/>
            <a:ext cx="71079" cy="71079"/>
          </a:xfrm>
          <a:custGeom>
            <a:avLst/>
            <a:gdLst>
              <a:gd name="connsiteX0" fmla="*/ 35588 w 71079"/>
              <a:gd name="connsiteY0" fmla="*/ 71114 h 71079"/>
              <a:gd name="connsiteX1" fmla="*/ 60718 w 71079"/>
              <a:gd name="connsiteY1" fmla="*/ 60705 h 71079"/>
              <a:gd name="connsiteX2" fmla="*/ 71127 w 71079"/>
              <a:gd name="connsiteY2" fmla="*/ 35574 h 71079"/>
              <a:gd name="connsiteX3" fmla="*/ 60718 w 71079"/>
              <a:gd name="connsiteY3" fmla="*/ 10444 h 71079"/>
              <a:gd name="connsiteX4" fmla="*/ 35588 w 71079"/>
              <a:gd name="connsiteY4" fmla="*/ 34 h 71079"/>
              <a:gd name="connsiteX5" fmla="*/ 10457 w 71079"/>
              <a:gd name="connsiteY5" fmla="*/ 10444 h 71079"/>
              <a:gd name="connsiteX6" fmla="*/ 48 w 71079"/>
              <a:gd name="connsiteY6" fmla="*/ 35574 h 71079"/>
              <a:gd name="connsiteX7" fmla="*/ 10457 w 71079"/>
              <a:gd name="connsiteY7" fmla="*/ 60705 h 71079"/>
              <a:gd name="connsiteX8" fmla="*/ 35588 w 71079"/>
              <a:gd name="connsiteY8" fmla="*/ 71114 h 7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" h="71079">
                <a:moveTo>
                  <a:pt x="35588" y="71114"/>
                </a:moveTo>
                <a:cubicBezTo>
                  <a:pt x="45013" y="71114"/>
                  <a:pt x="54053" y="67369"/>
                  <a:pt x="60718" y="60705"/>
                </a:cubicBezTo>
                <a:cubicBezTo>
                  <a:pt x="67383" y="54040"/>
                  <a:pt x="71127" y="44999"/>
                  <a:pt x="71127" y="35574"/>
                </a:cubicBezTo>
                <a:cubicBezTo>
                  <a:pt x="71127" y="26149"/>
                  <a:pt x="67383" y="17108"/>
                  <a:pt x="60718" y="10444"/>
                </a:cubicBezTo>
                <a:cubicBezTo>
                  <a:pt x="54053" y="3779"/>
                  <a:pt x="45013" y="34"/>
                  <a:pt x="35588" y="34"/>
                </a:cubicBezTo>
                <a:cubicBezTo>
                  <a:pt x="26162" y="34"/>
                  <a:pt x="17122" y="3779"/>
                  <a:pt x="10457" y="10444"/>
                </a:cubicBezTo>
                <a:cubicBezTo>
                  <a:pt x="3792" y="17108"/>
                  <a:pt x="48" y="26149"/>
                  <a:pt x="48" y="35574"/>
                </a:cubicBezTo>
                <a:cubicBezTo>
                  <a:pt x="48" y="44999"/>
                  <a:pt x="3792" y="54040"/>
                  <a:pt x="10457" y="60705"/>
                </a:cubicBezTo>
                <a:cubicBezTo>
                  <a:pt x="17122" y="67369"/>
                  <a:pt x="26162" y="71114"/>
                  <a:pt x="35588" y="71114"/>
                </a:cubicBezTo>
                <a:close/>
              </a:path>
            </a:pathLst>
          </a:custGeom>
          <a:solidFill>
            <a:srgbClr val="4D4D4D"/>
          </a:solidFill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9303FC67-0FEE-8749-AD79-426CE9073558}"/>
              </a:ext>
            </a:extLst>
          </p:cNvPr>
          <p:cNvSpPr/>
          <p:nvPr/>
        </p:nvSpPr>
        <p:spPr>
          <a:xfrm>
            <a:off x="1916562" y="2662580"/>
            <a:ext cx="71079" cy="71079"/>
          </a:xfrm>
          <a:custGeom>
            <a:avLst/>
            <a:gdLst>
              <a:gd name="connsiteX0" fmla="*/ 35569 w 71079"/>
              <a:gd name="connsiteY0" fmla="*/ 71100 h 71079"/>
              <a:gd name="connsiteX1" fmla="*/ 60699 w 71079"/>
              <a:gd name="connsiteY1" fmla="*/ 60690 h 71079"/>
              <a:gd name="connsiteX2" fmla="*/ 71108 w 71079"/>
              <a:gd name="connsiteY2" fmla="*/ 35560 h 71079"/>
              <a:gd name="connsiteX3" fmla="*/ 60699 w 71079"/>
              <a:gd name="connsiteY3" fmla="*/ 10429 h 71079"/>
              <a:gd name="connsiteX4" fmla="*/ 35569 w 71079"/>
              <a:gd name="connsiteY4" fmla="*/ 20 h 71079"/>
              <a:gd name="connsiteX5" fmla="*/ 10438 w 71079"/>
              <a:gd name="connsiteY5" fmla="*/ 10429 h 71079"/>
              <a:gd name="connsiteX6" fmla="*/ 29 w 71079"/>
              <a:gd name="connsiteY6" fmla="*/ 35560 h 71079"/>
              <a:gd name="connsiteX7" fmla="*/ 10438 w 71079"/>
              <a:gd name="connsiteY7" fmla="*/ 60690 h 71079"/>
              <a:gd name="connsiteX8" fmla="*/ 35569 w 71079"/>
              <a:gd name="connsiteY8" fmla="*/ 71100 h 7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" h="71079">
                <a:moveTo>
                  <a:pt x="35569" y="71100"/>
                </a:moveTo>
                <a:cubicBezTo>
                  <a:pt x="44994" y="71100"/>
                  <a:pt x="54034" y="67355"/>
                  <a:pt x="60699" y="60690"/>
                </a:cubicBezTo>
                <a:cubicBezTo>
                  <a:pt x="67364" y="54026"/>
                  <a:pt x="71108" y="44985"/>
                  <a:pt x="71108" y="35560"/>
                </a:cubicBezTo>
                <a:cubicBezTo>
                  <a:pt x="71108" y="26134"/>
                  <a:pt x="67364" y="17094"/>
                  <a:pt x="60699" y="10429"/>
                </a:cubicBezTo>
                <a:cubicBezTo>
                  <a:pt x="54034" y="3765"/>
                  <a:pt x="44994" y="20"/>
                  <a:pt x="35569" y="20"/>
                </a:cubicBezTo>
                <a:cubicBezTo>
                  <a:pt x="26143" y="20"/>
                  <a:pt x="17103" y="3765"/>
                  <a:pt x="10438" y="10429"/>
                </a:cubicBezTo>
                <a:cubicBezTo>
                  <a:pt x="3773" y="17094"/>
                  <a:pt x="29" y="26134"/>
                  <a:pt x="29" y="35560"/>
                </a:cubicBezTo>
                <a:cubicBezTo>
                  <a:pt x="29" y="44985"/>
                  <a:pt x="3773" y="54026"/>
                  <a:pt x="10438" y="60690"/>
                </a:cubicBezTo>
                <a:cubicBezTo>
                  <a:pt x="17103" y="67355"/>
                  <a:pt x="26143" y="71100"/>
                  <a:pt x="35569" y="71100"/>
                </a:cubicBezTo>
                <a:close/>
              </a:path>
            </a:pathLst>
          </a:custGeom>
          <a:solidFill>
            <a:srgbClr val="4D4D4D"/>
          </a:solidFill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4" name="Freeform 203">
            <a:extLst>
              <a:ext uri="{FF2B5EF4-FFF2-40B4-BE49-F238E27FC236}">
                <a16:creationId xmlns:a16="http://schemas.microsoft.com/office/drawing/2014/main" id="{CD7888D5-524F-D147-B511-0B3D1BD1A95A}"/>
              </a:ext>
            </a:extLst>
          </p:cNvPr>
          <p:cNvSpPr/>
          <p:nvPr/>
        </p:nvSpPr>
        <p:spPr>
          <a:xfrm>
            <a:off x="2051774" y="2663043"/>
            <a:ext cx="71079" cy="71079"/>
          </a:xfrm>
          <a:custGeom>
            <a:avLst/>
            <a:gdLst>
              <a:gd name="connsiteX0" fmla="*/ 35580 w 71079"/>
              <a:gd name="connsiteY0" fmla="*/ 71100 h 71079"/>
              <a:gd name="connsiteX1" fmla="*/ 60710 w 71079"/>
              <a:gd name="connsiteY1" fmla="*/ 60690 h 71079"/>
              <a:gd name="connsiteX2" fmla="*/ 71120 w 71079"/>
              <a:gd name="connsiteY2" fmla="*/ 35560 h 71079"/>
              <a:gd name="connsiteX3" fmla="*/ 60710 w 71079"/>
              <a:gd name="connsiteY3" fmla="*/ 10429 h 71079"/>
              <a:gd name="connsiteX4" fmla="*/ 35580 w 71079"/>
              <a:gd name="connsiteY4" fmla="*/ 20 h 71079"/>
              <a:gd name="connsiteX5" fmla="*/ 10450 w 71079"/>
              <a:gd name="connsiteY5" fmla="*/ 10429 h 71079"/>
              <a:gd name="connsiteX6" fmla="*/ 40 w 71079"/>
              <a:gd name="connsiteY6" fmla="*/ 35560 h 71079"/>
              <a:gd name="connsiteX7" fmla="*/ 10450 w 71079"/>
              <a:gd name="connsiteY7" fmla="*/ 60690 h 71079"/>
              <a:gd name="connsiteX8" fmla="*/ 35580 w 71079"/>
              <a:gd name="connsiteY8" fmla="*/ 71100 h 7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" h="71079">
                <a:moveTo>
                  <a:pt x="35580" y="71100"/>
                </a:moveTo>
                <a:cubicBezTo>
                  <a:pt x="45005" y="71100"/>
                  <a:pt x="54046" y="67355"/>
                  <a:pt x="60710" y="60690"/>
                </a:cubicBezTo>
                <a:cubicBezTo>
                  <a:pt x="67375" y="54026"/>
                  <a:pt x="71120" y="44985"/>
                  <a:pt x="71120" y="35560"/>
                </a:cubicBezTo>
                <a:cubicBezTo>
                  <a:pt x="71120" y="26135"/>
                  <a:pt x="67375" y="17094"/>
                  <a:pt x="60710" y="10429"/>
                </a:cubicBezTo>
                <a:cubicBezTo>
                  <a:pt x="54046" y="3765"/>
                  <a:pt x="45005" y="20"/>
                  <a:pt x="35580" y="20"/>
                </a:cubicBezTo>
                <a:cubicBezTo>
                  <a:pt x="26155" y="20"/>
                  <a:pt x="17114" y="3765"/>
                  <a:pt x="10450" y="10429"/>
                </a:cubicBezTo>
                <a:cubicBezTo>
                  <a:pt x="3785" y="17094"/>
                  <a:pt x="40" y="26135"/>
                  <a:pt x="40" y="35560"/>
                </a:cubicBezTo>
                <a:cubicBezTo>
                  <a:pt x="40" y="44985"/>
                  <a:pt x="3785" y="54026"/>
                  <a:pt x="10450" y="60690"/>
                </a:cubicBezTo>
                <a:cubicBezTo>
                  <a:pt x="17114" y="67355"/>
                  <a:pt x="26155" y="71100"/>
                  <a:pt x="35580" y="71100"/>
                </a:cubicBezTo>
                <a:close/>
              </a:path>
            </a:pathLst>
          </a:custGeom>
          <a:solidFill>
            <a:srgbClr val="4D4D4D"/>
          </a:solidFill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3645B035-59FF-E24F-95DA-CFC8587840FA}"/>
              </a:ext>
            </a:extLst>
          </p:cNvPr>
          <p:cNvSpPr/>
          <p:nvPr/>
        </p:nvSpPr>
        <p:spPr>
          <a:xfrm>
            <a:off x="1771818" y="3581569"/>
            <a:ext cx="11846" cy="41463"/>
          </a:xfrm>
          <a:custGeom>
            <a:avLst/>
            <a:gdLst>
              <a:gd name="connsiteX0" fmla="*/ 14 w 11846"/>
              <a:gd name="connsiteY0" fmla="*/ 95 h 41463"/>
              <a:gd name="connsiteX1" fmla="*/ 14 w 11846"/>
              <a:gd name="connsiteY1" fmla="*/ 41558 h 4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46" h="41463">
                <a:moveTo>
                  <a:pt x="14" y="95"/>
                </a:moveTo>
                <a:lnTo>
                  <a:pt x="14" y="41558"/>
                </a:lnTo>
              </a:path>
            </a:pathLst>
          </a:custGeom>
          <a:solidFill>
            <a:srgbClr val="A9A9A9"/>
          </a:solidFill>
          <a:ln w="23636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EAB4F18B-7B55-2747-A1E1-240ECB57EB22}"/>
              </a:ext>
            </a:extLst>
          </p:cNvPr>
          <p:cNvSpPr/>
          <p:nvPr/>
        </p:nvSpPr>
        <p:spPr>
          <a:xfrm>
            <a:off x="2222528" y="3581569"/>
            <a:ext cx="11846" cy="41463"/>
          </a:xfrm>
          <a:custGeom>
            <a:avLst/>
            <a:gdLst>
              <a:gd name="connsiteX0" fmla="*/ 52 w 11846"/>
              <a:gd name="connsiteY0" fmla="*/ 95 h 41463"/>
              <a:gd name="connsiteX1" fmla="*/ 52 w 11846"/>
              <a:gd name="connsiteY1" fmla="*/ 41558 h 4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46" h="41463">
                <a:moveTo>
                  <a:pt x="52" y="95"/>
                </a:moveTo>
                <a:lnTo>
                  <a:pt x="52" y="41558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9" name="Freeform 208">
            <a:extLst>
              <a:ext uri="{FF2B5EF4-FFF2-40B4-BE49-F238E27FC236}">
                <a16:creationId xmlns:a16="http://schemas.microsoft.com/office/drawing/2014/main" id="{6246ECF3-89DB-A14A-8E23-E378A25E39F6}"/>
              </a:ext>
            </a:extLst>
          </p:cNvPr>
          <p:cNvSpPr/>
          <p:nvPr/>
        </p:nvSpPr>
        <p:spPr>
          <a:xfrm>
            <a:off x="2673236" y="3581569"/>
            <a:ext cx="11846" cy="41463"/>
          </a:xfrm>
          <a:custGeom>
            <a:avLst/>
            <a:gdLst>
              <a:gd name="connsiteX0" fmla="*/ 90 w 11846"/>
              <a:gd name="connsiteY0" fmla="*/ 95 h 41463"/>
              <a:gd name="connsiteX1" fmla="*/ 90 w 11846"/>
              <a:gd name="connsiteY1" fmla="*/ 41558 h 4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46" h="41463">
                <a:moveTo>
                  <a:pt x="90" y="95"/>
                </a:moveTo>
                <a:lnTo>
                  <a:pt x="90" y="41558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1" name="Freeform 210">
            <a:extLst>
              <a:ext uri="{FF2B5EF4-FFF2-40B4-BE49-F238E27FC236}">
                <a16:creationId xmlns:a16="http://schemas.microsoft.com/office/drawing/2014/main" id="{27EAF767-45B3-B942-BE4A-31B4829573B1}"/>
              </a:ext>
            </a:extLst>
          </p:cNvPr>
          <p:cNvSpPr/>
          <p:nvPr/>
        </p:nvSpPr>
        <p:spPr>
          <a:xfrm>
            <a:off x="1730355" y="3581569"/>
            <a:ext cx="41463" cy="11846"/>
          </a:xfrm>
          <a:custGeom>
            <a:avLst/>
            <a:gdLst>
              <a:gd name="connsiteX0" fmla="*/ 41477 w 41463"/>
              <a:gd name="connsiteY0" fmla="*/ 95 h 11846"/>
              <a:gd name="connsiteX1" fmla="*/ 14 w 41463"/>
              <a:gd name="connsiteY1" fmla="*/ 95 h 1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463" h="11846">
                <a:moveTo>
                  <a:pt x="41477" y="95"/>
                </a:moveTo>
                <a:lnTo>
                  <a:pt x="14" y="95"/>
                </a:lnTo>
              </a:path>
            </a:pathLst>
          </a:custGeom>
          <a:solidFill>
            <a:srgbClr val="A9A9A9"/>
          </a:solidFill>
          <a:ln w="23636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75414223-21C0-0E46-A039-B34CCDA10CE2}"/>
              </a:ext>
            </a:extLst>
          </p:cNvPr>
          <p:cNvSpPr/>
          <p:nvPr/>
        </p:nvSpPr>
        <p:spPr>
          <a:xfrm>
            <a:off x="1730355" y="3098583"/>
            <a:ext cx="41463" cy="11846"/>
          </a:xfrm>
          <a:custGeom>
            <a:avLst/>
            <a:gdLst>
              <a:gd name="connsiteX0" fmla="*/ 41477 w 41463"/>
              <a:gd name="connsiteY0" fmla="*/ 54 h 11846"/>
              <a:gd name="connsiteX1" fmla="*/ 14 w 41463"/>
              <a:gd name="connsiteY1" fmla="*/ 54 h 1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463" h="11846">
                <a:moveTo>
                  <a:pt x="41477" y="54"/>
                </a:moveTo>
                <a:lnTo>
                  <a:pt x="14" y="54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3" name="Freeform 212">
            <a:extLst>
              <a:ext uri="{FF2B5EF4-FFF2-40B4-BE49-F238E27FC236}">
                <a16:creationId xmlns:a16="http://schemas.microsoft.com/office/drawing/2014/main" id="{5FB78ADC-A725-9E45-A523-778EA26737BF}"/>
              </a:ext>
            </a:extLst>
          </p:cNvPr>
          <p:cNvSpPr/>
          <p:nvPr/>
        </p:nvSpPr>
        <p:spPr>
          <a:xfrm>
            <a:off x="1730355" y="2615597"/>
            <a:ext cx="41463" cy="11846"/>
          </a:xfrm>
          <a:custGeom>
            <a:avLst/>
            <a:gdLst>
              <a:gd name="connsiteX0" fmla="*/ 41477 w 41463"/>
              <a:gd name="connsiteY0" fmla="*/ 13 h 11846"/>
              <a:gd name="connsiteX1" fmla="*/ 14 w 41463"/>
              <a:gd name="connsiteY1" fmla="*/ 13 h 1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463" h="11846">
                <a:moveTo>
                  <a:pt x="41477" y="13"/>
                </a:moveTo>
                <a:lnTo>
                  <a:pt x="14" y="13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4" name="Freeform 213">
            <a:extLst>
              <a:ext uri="{FF2B5EF4-FFF2-40B4-BE49-F238E27FC236}">
                <a16:creationId xmlns:a16="http://schemas.microsoft.com/office/drawing/2014/main" id="{43206255-D467-FE42-81AF-01E11A42423F}"/>
              </a:ext>
            </a:extLst>
          </p:cNvPr>
          <p:cNvSpPr/>
          <p:nvPr/>
        </p:nvSpPr>
        <p:spPr>
          <a:xfrm>
            <a:off x="1771818" y="2615597"/>
            <a:ext cx="11846" cy="965972"/>
          </a:xfrm>
          <a:custGeom>
            <a:avLst/>
            <a:gdLst>
              <a:gd name="connsiteX0" fmla="*/ 0 w 11846"/>
              <a:gd name="connsiteY0" fmla="*/ 965973 h 965972"/>
              <a:gd name="connsiteX1" fmla="*/ 0 w 11846"/>
              <a:gd name="connsiteY1" fmla="*/ 0 h 96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46" h="965972">
                <a:moveTo>
                  <a:pt x="0" y="965973"/>
                </a:moveTo>
                <a:lnTo>
                  <a:pt x="0" y="0"/>
                </a:lnTo>
              </a:path>
            </a:pathLst>
          </a:custGeom>
          <a:noFill/>
          <a:ln w="25400" cap="sq">
            <a:solidFill>
              <a:srgbClr val="4D4D4D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5" name="Freeform 214">
            <a:extLst>
              <a:ext uri="{FF2B5EF4-FFF2-40B4-BE49-F238E27FC236}">
                <a16:creationId xmlns:a16="http://schemas.microsoft.com/office/drawing/2014/main" id="{46ABB9D9-1908-2B49-97C8-8479F3FEE04E}"/>
              </a:ext>
            </a:extLst>
          </p:cNvPr>
          <p:cNvSpPr/>
          <p:nvPr/>
        </p:nvSpPr>
        <p:spPr>
          <a:xfrm>
            <a:off x="2763378" y="2615597"/>
            <a:ext cx="11846" cy="965972"/>
          </a:xfrm>
          <a:custGeom>
            <a:avLst/>
            <a:gdLst>
              <a:gd name="connsiteX0" fmla="*/ 0 w 11846"/>
              <a:gd name="connsiteY0" fmla="*/ 965973 h 965972"/>
              <a:gd name="connsiteX1" fmla="*/ 0 w 11846"/>
              <a:gd name="connsiteY1" fmla="*/ 0 h 96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46" h="965972">
                <a:moveTo>
                  <a:pt x="0" y="965973"/>
                </a:moveTo>
                <a:lnTo>
                  <a:pt x="0" y="0"/>
                </a:lnTo>
              </a:path>
            </a:pathLst>
          </a:custGeom>
          <a:noFill/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943EAB90-87A3-5B4A-BBD3-0748DC2411B3}"/>
              </a:ext>
            </a:extLst>
          </p:cNvPr>
          <p:cNvSpPr/>
          <p:nvPr/>
        </p:nvSpPr>
        <p:spPr>
          <a:xfrm>
            <a:off x="1771818" y="3581569"/>
            <a:ext cx="991560" cy="11846"/>
          </a:xfrm>
          <a:custGeom>
            <a:avLst/>
            <a:gdLst>
              <a:gd name="connsiteX0" fmla="*/ 0 w 991560"/>
              <a:gd name="connsiteY0" fmla="*/ 0 h 11846"/>
              <a:gd name="connsiteX1" fmla="*/ 991561 w 991560"/>
              <a:gd name="connsiteY1" fmla="*/ 0 h 1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1560" h="11846">
                <a:moveTo>
                  <a:pt x="0" y="0"/>
                </a:moveTo>
                <a:lnTo>
                  <a:pt x="991561" y="0"/>
                </a:lnTo>
              </a:path>
            </a:pathLst>
          </a:custGeom>
          <a:noFill/>
          <a:ln w="25400" cap="sq">
            <a:solidFill>
              <a:srgbClr val="4D4D4D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BE915083-A37A-424C-94AD-770FCD669FBE}"/>
              </a:ext>
            </a:extLst>
          </p:cNvPr>
          <p:cNvSpPr/>
          <p:nvPr/>
        </p:nvSpPr>
        <p:spPr>
          <a:xfrm>
            <a:off x="1771818" y="2615597"/>
            <a:ext cx="991560" cy="11846"/>
          </a:xfrm>
          <a:custGeom>
            <a:avLst/>
            <a:gdLst>
              <a:gd name="connsiteX0" fmla="*/ 0 w 991560"/>
              <a:gd name="connsiteY0" fmla="*/ 0 h 11846"/>
              <a:gd name="connsiteX1" fmla="*/ 991561 w 991560"/>
              <a:gd name="connsiteY1" fmla="*/ 0 h 1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1560" h="11846">
                <a:moveTo>
                  <a:pt x="0" y="0"/>
                </a:moveTo>
                <a:lnTo>
                  <a:pt x="991561" y="0"/>
                </a:lnTo>
              </a:path>
            </a:pathLst>
          </a:custGeom>
          <a:noFill/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3BEA4751-E7D3-F14C-B5CE-C78F33DC5BE5}"/>
              </a:ext>
            </a:extLst>
          </p:cNvPr>
          <p:cNvSpPr/>
          <p:nvPr/>
        </p:nvSpPr>
        <p:spPr>
          <a:xfrm>
            <a:off x="2770079" y="2462065"/>
            <a:ext cx="1279433" cy="1279434"/>
          </a:xfrm>
          <a:custGeom>
            <a:avLst/>
            <a:gdLst>
              <a:gd name="connsiteX0" fmla="*/ 0 w 1279433"/>
              <a:gd name="connsiteY0" fmla="*/ 1279434 h 1279434"/>
              <a:gd name="connsiteX1" fmla="*/ 1279433 w 1279433"/>
              <a:gd name="connsiteY1" fmla="*/ 1279434 h 1279434"/>
              <a:gd name="connsiteX2" fmla="*/ 1279433 w 1279433"/>
              <a:gd name="connsiteY2" fmla="*/ 0 h 1279434"/>
              <a:gd name="connsiteX3" fmla="*/ 0 w 1279433"/>
              <a:gd name="connsiteY3" fmla="*/ 0 h 127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9433" h="1279434">
                <a:moveTo>
                  <a:pt x="0" y="1279434"/>
                </a:moveTo>
                <a:lnTo>
                  <a:pt x="1279433" y="1279434"/>
                </a:lnTo>
                <a:lnTo>
                  <a:pt x="1279433" y="0"/>
                </a:lnTo>
                <a:lnTo>
                  <a:pt x="0" y="0"/>
                </a:lnTo>
                <a:close/>
              </a:path>
            </a:pathLst>
          </a:custGeom>
          <a:noFill/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78458A96-57A4-4344-ACCB-1632E307D72D}"/>
              </a:ext>
            </a:extLst>
          </p:cNvPr>
          <p:cNvSpPr/>
          <p:nvPr/>
        </p:nvSpPr>
        <p:spPr>
          <a:xfrm>
            <a:off x="3470858" y="2615597"/>
            <a:ext cx="270425" cy="965972"/>
          </a:xfrm>
          <a:custGeom>
            <a:avLst/>
            <a:gdLst>
              <a:gd name="connsiteX0" fmla="*/ 0 w 270425"/>
              <a:gd name="connsiteY0" fmla="*/ 965973 h 965972"/>
              <a:gd name="connsiteX1" fmla="*/ 270426 w 270425"/>
              <a:gd name="connsiteY1" fmla="*/ 965973 h 965972"/>
              <a:gd name="connsiteX2" fmla="*/ 270426 w 270425"/>
              <a:gd name="connsiteY2" fmla="*/ 0 h 965972"/>
              <a:gd name="connsiteX3" fmla="*/ 0 w 270425"/>
              <a:gd name="connsiteY3" fmla="*/ 0 h 965972"/>
              <a:gd name="connsiteX4" fmla="*/ 0 w 270425"/>
              <a:gd name="connsiteY4" fmla="*/ 0 h 965972"/>
              <a:gd name="connsiteX5" fmla="*/ 0 w 270425"/>
              <a:gd name="connsiteY5" fmla="*/ 965973 h 96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425" h="965972">
                <a:moveTo>
                  <a:pt x="0" y="965973"/>
                </a:moveTo>
                <a:lnTo>
                  <a:pt x="270426" y="965973"/>
                </a:lnTo>
                <a:lnTo>
                  <a:pt x="270426" y="0"/>
                </a:lnTo>
                <a:lnTo>
                  <a:pt x="0" y="0"/>
                </a:lnTo>
                <a:lnTo>
                  <a:pt x="0" y="0"/>
                </a:lnTo>
                <a:lnTo>
                  <a:pt x="0" y="965973"/>
                </a:lnTo>
                <a:close/>
              </a:path>
            </a:pathLst>
          </a:custGeom>
          <a:solidFill>
            <a:srgbClr val="BED539">
              <a:alpha val="20000"/>
            </a:srgbClr>
          </a:solidFill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F1CDF0DA-B654-AC45-926A-A8B5BB910003}"/>
              </a:ext>
            </a:extLst>
          </p:cNvPr>
          <p:cNvSpPr/>
          <p:nvPr/>
        </p:nvSpPr>
        <p:spPr>
          <a:xfrm>
            <a:off x="2930008" y="2615597"/>
            <a:ext cx="991560" cy="965972"/>
          </a:xfrm>
          <a:custGeom>
            <a:avLst/>
            <a:gdLst>
              <a:gd name="connsiteX0" fmla="*/ 0 w 991560"/>
              <a:gd name="connsiteY0" fmla="*/ 965973 h 965972"/>
              <a:gd name="connsiteX1" fmla="*/ 991561 w 991560"/>
              <a:gd name="connsiteY1" fmla="*/ 965973 h 965972"/>
              <a:gd name="connsiteX2" fmla="*/ 991561 w 991560"/>
              <a:gd name="connsiteY2" fmla="*/ 0 h 965972"/>
              <a:gd name="connsiteX3" fmla="*/ 0 w 991560"/>
              <a:gd name="connsiteY3" fmla="*/ 0 h 96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560" h="965972">
                <a:moveTo>
                  <a:pt x="0" y="965973"/>
                </a:moveTo>
                <a:lnTo>
                  <a:pt x="991561" y="965973"/>
                </a:lnTo>
                <a:lnTo>
                  <a:pt x="991561" y="0"/>
                </a:lnTo>
                <a:lnTo>
                  <a:pt x="0" y="0"/>
                </a:lnTo>
                <a:close/>
              </a:path>
            </a:pathLst>
          </a:custGeom>
          <a:noFill/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B9A67A7E-F619-5548-95F0-79C9229CBE20}"/>
              </a:ext>
            </a:extLst>
          </p:cNvPr>
          <p:cNvSpPr/>
          <p:nvPr/>
        </p:nvSpPr>
        <p:spPr>
          <a:xfrm>
            <a:off x="3345178" y="3534447"/>
            <a:ext cx="71079" cy="71079"/>
          </a:xfrm>
          <a:custGeom>
            <a:avLst/>
            <a:gdLst>
              <a:gd name="connsiteX0" fmla="*/ 35591 w 71079"/>
              <a:gd name="connsiteY0" fmla="*/ 71173 h 71079"/>
              <a:gd name="connsiteX1" fmla="*/ 60722 w 71079"/>
              <a:gd name="connsiteY1" fmla="*/ 60764 h 71079"/>
              <a:gd name="connsiteX2" fmla="*/ 71131 w 71079"/>
              <a:gd name="connsiteY2" fmla="*/ 35633 h 71079"/>
              <a:gd name="connsiteX3" fmla="*/ 60722 w 71079"/>
              <a:gd name="connsiteY3" fmla="*/ 10503 h 71079"/>
              <a:gd name="connsiteX4" fmla="*/ 35591 w 71079"/>
              <a:gd name="connsiteY4" fmla="*/ 94 h 71079"/>
              <a:gd name="connsiteX5" fmla="*/ 10461 w 71079"/>
              <a:gd name="connsiteY5" fmla="*/ 10503 h 71079"/>
              <a:gd name="connsiteX6" fmla="*/ 52 w 71079"/>
              <a:gd name="connsiteY6" fmla="*/ 35633 h 71079"/>
              <a:gd name="connsiteX7" fmla="*/ 10461 w 71079"/>
              <a:gd name="connsiteY7" fmla="*/ 60764 h 71079"/>
              <a:gd name="connsiteX8" fmla="*/ 35591 w 71079"/>
              <a:gd name="connsiteY8" fmla="*/ 71173 h 7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" h="71079">
                <a:moveTo>
                  <a:pt x="35591" y="71173"/>
                </a:moveTo>
                <a:cubicBezTo>
                  <a:pt x="45017" y="71173"/>
                  <a:pt x="54057" y="67428"/>
                  <a:pt x="60722" y="60764"/>
                </a:cubicBezTo>
                <a:cubicBezTo>
                  <a:pt x="67386" y="54099"/>
                  <a:pt x="71131" y="45059"/>
                  <a:pt x="71131" y="35633"/>
                </a:cubicBezTo>
                <a:cubicBezTo>
                  <a:pt x="71131" y="26208"/>
                  <a:pt x="67386" y="17168"/>
                  <a:pt x="60722" y="10503"/>
                </a:cubicBezTo>
                <a:cubicBezTo>
                  <a:pt x="54057" y="3838"/>
                  <a:pt x="45017" y="94"/>
                  <a:pt x="35591" y="94"/>
                </a:cubicBezTo>
                <a:cubicBezTo>
                  <a:pt x="26166" y="94"/>
                  <a:pt x="17126" y="3838"/>
                  <a:pt x="10461" y="10503"/>
                </a:cubicBezTo>
                <a:cubicBezTo>
                  <a:pt x="3796" y="17168"/>
                  <a:pt x="52" y="26208"/>
                  <a:pt x="52" y="35633"/>
                </a:cubicBezTo>
                <a:cubicBezTo>
                  <a:pt x="52" y="45059"/>
                  <a:pt x="3796" y="54099"/>
                  <a:pt x="10461" y="60764"/>
                </a:cubicBezTo>
                <a:cubicBezTo>
                  <a:pt x="17126" y="67428"/>
                  <a:pt x="26166" y="71173"/>
                  <a:pt x="35591" y="71173"/>
                </a:cubicBezTo>
                <a:close/>
              </a:path>
            </a:pathLst>
          </a:custGeom>
          <a:solidFill>
            <a:srgbClr val="4D4D4D"/>
          </a:solidFill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4741BBE4-C36B-9A4E-A33A-CF13A665564B}"/>
              </a:ext>
            </a:extLst>
          </p:cNvPr>
          <p:cNvSpPr/>
          <p:nvPr/>
        </p:nvSpPr>
        <p:spPr>
          <a:xfrm>
            <a:off x="3705744" y="2674161"/>
            <a:ext cx="71079" cy="71079"/>
          </a:xfrm>
          <a:custGeom>
            <a:avLst/>
            <a:gdLst>
              <a:gd name="connsiteX0" fmla="*/ 35622 w 71079"/>
              <a:gd name="connsiteY0" fmla="*/ 71101 h 71079"/>
              <a:gd name="connsiteX1" fmla="*/ 60752 w 71079"/>
              <a:gd name="connsiteY1" fmla="*/ 60691 h 71079"/>
              <a:gd name="connsiteX2" fmla="*/ 71162 w 71079"/>
              <a:gd name="connsiteY2" fmla="*/ 35561 h 71079"/>
              <a:gd name="connsiteX3" fmla="*/ 60752 w 71079"/>
              <a:gd name="connsiteY3" fmla="*/ 10430 h 71079"/>
              <a:gd name="connsiteX4" fmla="*/ 35622 w 71079"/>
              <a:gd name="connsiteY4" fmla="*/ 21 h 71079"/>
              <a:gd name="connsiteX5" fmla="*/ 10491 w 71079"/>
              <a:gd name="connsiteY5" fmla="*/ 10430 h 71079"/>
              <a:gd name="connsiteX6" fmla="*/ 82 w 71079"/>
              <a:gd name="connsiteY6" fmla="*/ 35561 h 71079"/>
              <a:gd name="connsiteX7" fmla="*/ 10491 w 71079"/>
              <a:gd name="connsiteY7" fmla="*/ 60691 h 71079"/>
              <a:gd name="connsiteX8" fmla="*/ 35622 w 71079"/>
              <a:gd name="connsiteY8" fmla="*/ 71101 h 7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" h="71079">
                <a:moveTo>
                  <a:pt x="35622" y="71101"/>
                </a:moveTo>
                <a:cubicBezTo>
                  <a:pt x="45047" y="71101"/>
                  <a:pt x="54088" y="67356"/>
                  <a:pt x="60752" y="60691"/>
                </a:cubicBezTo>
                <a:cubicBezTo>
                  <a:pt x="67417" y="54027"/>
                  <a:pt x="71162" y="44986"/>
                  <a:pt x="71162" y="35561"/>
                </a:cubicBezTo>
                <a:cubicBezTo>
                  <a:pt x="71162" y="26135"/>
                  <a:pt x="67417" y="17095"/>
                  <a:pt x="60752" y="10430"/>
                </a:cubicBezTo>
                <a:cubicBezTo>
                  <a:pt x="54088" y="3766"/>
                  <a:pt x="45047" y="21"/>
                  <a:pt x="35622" y="21"/>
                </a:cubicBezTo>
                <a:cubicBezTo>
                  <a:pt x="26197" y="21"/>
                  <a:pt x="17156" y="3766"/>
                  <a:pt x="10491" y="10430"/>
                </a:cubicBezTo>
                <a:cubicBezTo>
                  <a:pt x="3827" y="17095"/>
                  <a:pt x="82" y="26135"/>
                  <a:pt x="82" y="35561"/>
                </a:cubicBezTo>
                <a:cubicBezTo>
                  <a:pt x="82" y="44986"/>
                  <a:pt x="3827" y="54027"/>
                  <a:pt x="10491" y="60691"/>
                </a:cubicBezTo>
                <a:cubicBezTo>
                  <a:pt x="17156" y="67356"/>
                  <a:pt x="26197" y="71101"/>
                  <a:pt x="35622" y="71101"/>
                </a:cubicBezTo>
                <a:close/>
              </a:path>
            </a:pathLst>
          </a:custGeom>
          <a:solidFill>
            <a:srgbClr val="4D4D4D"/>
          </a:solidFill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AC741BEF-CA42-1B46-A2B3-9249AE72E363}"/>
              </a:ext>
            </a:extLst>
          </p:cNvPr>
          <p:cNvSpPr/>
          <p:nvPr/>
        </p:nvSpPr>
        <p:spPr>
          <a:xfrm>
            <a:off x="2984610" y="3187934"/>
            <a:ext cx="71079" cy="71079"/>
          </a:xfrm>
          <a:custGeom>
            <a:avLst/>
            <a:gdLst>
              <a:gd name="connsiteX0" fmla="*/ 35561 w 71079"/>
              <a:gd name="connsiteY0" fmla="*/ 71144 h 71079"/>
              <a:gd name="connsiteX1" fmla="*/ 60691 w 71079"/>
              <a:gd name="connsiteY1" fmla="*/ 60735 h 71079"/>
              <a:gd name="connsiteX2" fmla="*/ 71101 w 71079"/>
              <a:gd name="connsiteY2" fmla="*/ 35604 h 71079"/>
              <a:gd name="connsiteX3" fmla="*/ 60691 w 71079"/>
              <a:gd name="connsiteY3" fmla="*/ 10474 h 71079"/>
              <a:gd name="connsiteX4" fmla="*/ 35561 w 71079"/>
              <a:gd name="connsiteY4" fmla="*/ 64 h 71079"/>
              <a:gd name="connsiteX5" fmla="*/ 10430 w 71079"/>
              <a:gd name="connsiteY5" fmla="*/ 10474 h 71079"/>
              <a:gd name="connsiteX6" fmla="*/ 21 w 71079"/>
              <a:gd name="connsiteY6" fmla="*/ 35604 h 71079"/>
              <a:gd name="connsiteX7" fmla="*/ 10430 w 71079"/>
              <a:gd name="connsiteY7" fmla="*/ 60735 h 71079"/>
              <a:gd name="connsiteX8" fmla="*/ 35561 w 71079"/>
              <a:gd name="connsiteY8" fmla="*/ 71144 h 7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" h="71079">
                <a:moveTo>
                  <a:pt x="35561" y="71144"/>
                </a:moveTo>
                <a:cubicBezTo>
                  <a:pt x="44986" y="71144"/>
                  <a:pt x="54027" y="67399"/>
                  <a:pt x="60691" y="60735"/>
                </a:cubicBezTo>
                <a:cubicBezTo>
                  <a:pt x="67356" y="54070"/>
                  <a:pt x="71101" y="45029"/>
                  <a:pt x="71101" y="35604"/>
                </a:cubicBezTo>
                <a:cubicBezTo>
                  <a:pt x="71101" y="26179"/>
                  <a:pt x="67356" y="17138"/>
                  <a:pt x="60691" y="10474"/>
                </a:cubicBezTo>
                <a:cubicBezTo>
                  <a:pt x="54027" y="3809"/>
                  <a:pt x="44986" y="64"/>
                  <a:pt x="35561" y="64"/>
                </a:cubicBezTo>
                <a:cubicBezTo>
                  <a:pt x="26136" y="64"/>
                  <a:pt x="17095" y="3809"/>
                  <a:pt x="10430" y="10474"/>
                </a:cubicBezTo>
                <a:cubicBezTo>
                  <a:pt x="3766" y="17138"/>
                  <a:pt x="21" y="26179"/>
                  <a:pt x="21" y="35604"/>
                </a:cubicBezTo>
                <a:cubicBezTo>
                  <a:pt x="21" y="45029"/>
                  <a:pt x="3766" y="54070"/>
                  <a:pt x="10430" y="60735"/>
                </a:cubicBezTo>
                <a:cubicBezTo>
                  <a:pt x="17095" y="67399"/>
                  <a:pt x="26136" y="71144"/>
                  <a:pt x="35561" y="71144"/>
                </a:cubicBezTo>
                <a:close/>
              </a:path>
            </a:pathLst>
          </a:custGeom>
          <a:solidFill>
            <a:srgbClr val="4D4D4D"/>
          </a:solidFill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34F9DC1B-E2EB-F540-B2EA-BBB8A15D3076}"/>
              </a:ext>
            </a:extLst>
          </p:cNvPr>
          <p:cNvSpPr/>
          <p:nvPr/>
        </p:nvSpPr>
        <p:spPr>
          <a:xfrm>
            <a:off x="3435319" y="3119079"/>
            <a:ext cx="71079" cy="71079"/>
          </a:xfrm>
          <a:custGeom>
            <a:avLst/>
            <a:gdLst>
              <a:gd name="connsiteX0" fmla="*/ 35599 w 71079"/>
              <a:gd name="connsiteY0" fmla="*/ 71138 h 71079"/>
              <a:gd name="connsiteX1" fmla="*/ 60729 w 71079"/>
              <a:gd name="connsiteY1" fmla="*/ 60729 h 71079"/>
              <a:gd name="connsiteX2" fmla="*/ 71139 w 71079"/>
              <a:gd name="connsiteY2" fmla="*/ 35598 h 71079"/>
              <a:gd name="connsiteX3" fmla="*/ 60729 w 71079"/>
              <a:gd name="connsiteY3" fmla="*/ 10468 h 71079"/>
              <a:gd name="connsiteX4" fmla="*/ 35599 w 71079"/>
              <a:gd name="connsiteY4" fmla="*/ 58 h 71079"/>
              <a:gd name="connsiteX5" fmla="*/ 10469 w 71079"/>
              <a:gd name="connsiteY5" fmla="*/ 10468 h 71079"/>
              <a:gd name="connsiteX6" fmla="*/ 59 w 71079"/>
              <a:gd name="connsiteY6" fmla="*/ 35598 h 71079"/>
              <a:gd name="connsiteX7" fmla="*/ 10469 w 71079"/>
              <a:gd name="connsiteY7" fmla="*/ 60729 h 71079"/>
              <a:gd name="connsiteX8" fmla="*/ 35599 w 71079"/>
              <a:gd name="connsiteY8" fmla="*/ 71138 h 7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" h="71079">
                <a:moveTo>
                  <a:pt x="35599" y="71138"/>
                </a:moveTo>
                <a:cubicBezTo>
                  <a:pt x="45024" y="71138"/>
                  <a:pt x="54065" y="67393"/>
                  <a:pt x="60729" y="60729"/>
                </a:cubicBezTo>
                <a:cubicBezTo>
                  <a:pt x="67394" y="54064"/>
                  <a:pt x="71139" y="45024"/>
                  <a:pt x="71139" y="35598"/>
                </a:cubicBezTo>
                <a:cubicBezTo>
                  <a:pt x="71139" y="26173"/>
                  <a:pt x="67394" y="17133"/>
                  <a:pt x="60729" y="10468"/>
                </a:cubicBezTo>
                <a:cubicBezTo>
                  <a:pt x="54065" y="3803"/>
                  <a:pt x="45024" y="58"/>
                  <a:pt x="35599" y="58"/>
                </a:cubicBezTo>
                <a:cubicBezTo>
                  <a:pt x="26174" y="58"/>
                  <a:pt x="17133" y="3803"/>
                  <a:pt x="10469" y="10468"/>
                </a:cubicBezTo>
                <a:cubicBezTo>
                  <a:pt x="3804" y="17133"/>
                  <a:pt x="59" y="26173"/>
                  <a:pt x="59" y="35598"/>
                </a:cubicBezTo>
                <a:cubicBezTo>
                  <a:pt x="59" y="45024"/>
                  <a:pt x="3804" y="54064"/>
                  <a:pt x="10469" y="60729"/>
                </a:cubicBezTo>
                <a:cubicBezTo>
                  <a:pt x="17133" y="67393"/>
                  <a:pt x="26174" y="71138"/>
                  <a:pt x="35599" y="71138"/>
                </a:cubicBezTo>
                <a:close/>
              </a:path>
            </a:pathLst>
          </a:custGeom>
          <a:solidFill>
            <a:srgbClr val="4D4D4D"/>
          </a:solidFill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D517BA64-D62D-174A-9837-35CD61917B2A}"/>
              </a:ext>
            </a:extLst>
          </p:cNvPr>
          <p:cNvSpPr/>
          <p:nvPr/>
        </p:nvSpPr>
        <p:spPr>
          <a:xfrm>
            <a:off x="3615602" y="2641396"/>
            <a:ext cx="71079" cy="71079"/>
          </a:xfrm>
          <a:custGeom>
            <a:avLst/>
            <a:gdLst>
              <a:gd name="connsiteX0" fmla="*/ 35614 w 71079"/>
              <a:gd name="connsiteY0" fmla="*/ 71098 h 71079"/>
              <a:gd name="connsiteX1" fmla="*/ 60745 w 71079"/>
              <a:gd name="connsiteY1" fmla="*/ 60688 h 71079"/>
              <a:gd name="connsiteX2" fmla="*/ 71154 w 71079"/>
              <a:gd name="connsiteY2" fmla="*/ 35558 h 71079"/>
              <a:gd name="connsiteX3" fmla="*/ 60745 w 71079"/>
              <a:gd name="connsiteY3" fmla="*/ 10428 h 71079"/>
              <a:gd name="connsiteX4" fmla="*/ 35614 w 71079"/>
              <a:gd name="connsiteY4" fmla="*/ 18 h 71079"/>
              <a:gd name="connsiteX5" fmla="*/ 10484 w 71079"/>
              <a:gd name="connsiteY5" fmla="*/ 10428 h 71079"/>
              <a:gd name="connsiteX6" fmla="*/ 74 w 71079"/>
              <a:gd name="connsiteY6" fmla="*/ 35558 h 71079"/>
              <a:gd name="connsiteX7" fmla="*/ 10484 w 71079"/>
              <a:gd name="connsiteY7" fmla="*/ 60688 h 71079"/>
              <a:gd name="connsiteX8" fmla="*/ 35614 w 71079"/>
              <a:gd name="connsiteY8" fmla="*/ 71098 h 7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" h="71079">
                <a:moveTo>
                  <a:pt x="35614" y="71098"/>
                </a:moveTo>
                <a:cubicBezTo>
                  <a:pt x="45039" y="71098"/>
                  <a:pt x="54080" y="67353"/>
                  <a:pt x="60745" y="60688"/>
                </a:cubicBezTo>
                <a:cubicBezTo>
                  <a:pt x="67409" y="54024"/>
                  <a:pt x="71154" y="44983"/>
                  <a:pt x="71154" y="35558"/>
                </a:cubicBezTo>
                <a:cubicBezTo>
                  <a:pt x="71154" y="26133"/>
                  <a:pt x="67409" y="17092"/>
                  <a:pt x="60745" y="10428"/>
                </a:cubicBezTo>
                <a:cubicBezTo>
                  <a:pt x="54080" y="3763"/>
                  <a:pt x="45039" y="18"/>
                  <a:pt x="35614" y="18"/>
                </a:cubicBezTo>
                <a:cubicBezTo>
                  <a:pt x="26189" y="18"/>
                  <a:pt x="17148" y="3763"/>
                  <a:pt x="10484" y="10428"/>
                </a:cubicBezTo>
                <a:cubicBezTo>
                  <a:pt x="3819" y="17092"/>
                  <a:pt x="74" y="26133"/>
                  <a:pt x="74" y="35558"/>
                </a:cubicBezTo>
                <a:cubicBezTo>
                  <a:pt x="74" y="44983"/>
                  <a:pt x="3819" y="54024"/>
                  <a:pt x="10484" y="60688"/>
                </a:cubicBezTo>
                <a:cubicBezTo>
                  <a:pt x="17148" y="67353"/>
                  <a:pt x="26189" y="71098"/>
                  <a:pt x="35614" y="71098"/>
                </a:cubicBezTo>
                <a:close/>
              </a:path>
            </a:pathLst>
          </a:custGeom>
          <a:solidFill>
            <a:srgbClr val="4D4D4D"/>
          </a:solidFill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132BE396-9F15-F54D-9378-B76FA93D900F}"/>
              </a:ext>
            </a:extLst>
          </p:cNvPr>
          <p:cNvSpPr/>
          <p:nvPr/>
        </p:nvSpPr>
        <p:spPr>
          <a:xfrm>
            <a:off x="3164894" y="3342838"/>
            <a:ext cx="71079" cy="71079"/>
          </a:xfrm>
          <a:custGeom>
            <a:avLst/>
            <a:gdLst>
              <a:gd name="connsiteX0" fmla="*/ 35576 w 71079"/>
              <a:gd name="connsiteY0" fmla="*/ 71157 h 71079"/>
              <a:gd name="connsiteX1" fmla="*/ 60707 w 71079"/>
              <a:gd name="connsiteY1" fmla="*/ 60748 h 71079"/>
              <a:gd name="connsiteX2" fmla="*/ 71116 w 71079"/>
              <a:gd name="connsiteY2" fmla="*/ 35617 h 71079"/>
              <a:gd name="connsiteX3" fmla="*/ 60707 w 71079"/>
              <a:gd name="connsiteY3" fmla="*/ 10487 h 71079"/>
              <a:gd name="connsiteX4" fmla="*/ 35576 w 71079"/>
              <a:gd name="connsiteY4" fmla="*/ 77 h 71079"/>
              <a:gd name="connsiteX5" fmla="*/ 10446 w 71079"/>
              <a:gd name="connsiteY5" fmla="*/ 10487 h 71079"/>
              <a:gd name="connsiteX6" fmla="*/ 36 w 71079"/>
              <a:gd name="connsiteY6" fmla="*/ 35617 h 71079"/>
              <a:gd name="connsiteX7" fmla="*/ 10446 w 71079"/>
              <a:gd name="connsiteY7" fmla="*/ 60748 h 71079"/>
              <a:gd name="connsiteX8" fmla="*/ 35576 w 71079"/>
              <a:gd name="connsiteY8" fmla="*/ 71157 h 7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" h="71079">
                <a:moveTo>
                  <a:pt x="35576" y="71157"/>
                </a:moveTo>
                <a:cubicBezTo>
                  <a:pt x="45001" y="71157"/>
                  <a:pt x="54042" y="67412"/>
                  <a:pt x="60707" y="60748"/>
                </a:cubicBezTo>
                <a:cubicBezTo>
                  <a:pt x="67371" y="54083"/>
                  <a:pt x="71116" y="45042"/>
                  <a:pt x="71116" y="35617"/>
                </a:cubicBezTo>
                <a:cubicBezTo>
                  <a:pt x="71116" y="26192"/>
                  <a:pt x="67371" y="17151"/>
                  <a:pt x="60707" y="10487"/>
                </a:cubicBezTo>
                <a:cubicBezTo>
                  <a:pt x="54042" y="3822"/>
                  <a:pt x="45001" y="77"/>
                  <a:pt x="35576" y="77"/>
                </a:cubicBezTo>
                <a:cubicBezTo>
                  <a:pt x="26151" y="77"/>
                  <a:pt x="17110" y="3822"/>
                  <a:pt x="10446" y="10487"/>
                </a:cubicBezTo>
                <a:cubicBezTo>
                  <a:pt x="3781" y="17151"/>
                  <a:pt x="36" y="26192"/>
                  <a:pt x="36" y="35617"/>
                </a:cubicBezTo>
                <a:cubicBezTo>
                  <a:pt x="36" y="45042"/>
                  <a:pt x="3781" y="54083"/>
                  <a:pt x="10446" y="60748"/>
                </a:cubicBezTo>
                <a:cubicBezTo>
                  <a:pt x="17110" y="67412"/>
                  <a:pt x="26151" y="71157"/>
                  <a:pt x="35576" y="71157"/>
                </a:cubicBezTo>
                <a:close/>
              </a:path>
            </a:pathLst>
          </a:custGeom>
          <a:solidFill>
            <a:srgbClr val="4D4D4D"/>
          </a:solidFill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A7D5A97B-0C6F-5A49-9AAA-5790FB06326B}"/>
              </a:ext>
            </a:extLst>
          </p:cNvPr>
          <p:cNvSpPr/>
          <p:nvPr/>
        </p:nvSpPr>
        <p:spPr>
          <a:xfrm>
            <a:off x="3525460" y="2712444"/>
            <a:ext cx="71079" cy="71079"/>
          </a:xfrm>
          <a:custGeom>
            <a:avLst/>
            <a:gdLst>
              <a:gd name="connsiteX0" fmla="*/ 35607 w 71079"/>
              <a:gd name="connsiteY0" fmla="*/ 71104 h 71079"/>
              <a:gd name="connsiteX1" fmla="*/ 60737 w 71079"/>
              <a:gd name="connsiteY1" fmla="*/ 60694 h 71079"/>
              <a:gd name="connsiteX2" fmla="*/ 71146 w 71079"/>
              <a:gd name="connsiteY2" fmla="*/ 35564 h 71079"/>
              <a:gd name="connsiteX3" fmla="*/ 60737 w 71079"/>
              <a:gd name="connsiteY3" fmla="*/ 10434 h 71079"/>
              <a:gd name="connsiteX4" fmla="*/ 35607 w 71079"/>
              <a:gd name="connsiteY4" fmla="*/ 24 h 71079"/>
              <a:gd name="connsiteX5" fmla="*/ 10476 w 71079"/>
              <a:gd name="connsiteY5" fmla="*/ 10434 h 71079"/>
              <a:gd name="connsiteX6" fmla="*/ 67 w 71079"/>
              <a:gd name="connsiteY6" fmla="*/ 35564 h 71079"/>
              <a:gd name="connsiteX7" fmla="*/ 10476 w 71079"/>
              <a:gd name="connsiteY7" fmla="*/ 60694 h 71079"/>
              <a:gd name="connsiteX8" fmla="*/ 35607 w 71079"/>
              <a:gd name="connsiteY8" fmla="*/ 71104 h 7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" h="71079">
                <a:moveTo>
                  <a:pt x="35607" y="71104"/>
                </a:moveTo>
                <a:cubicBezTo>
                  <a:pt x="45032" y="71104"/>
                  <a:pt x="54072" y="67359"/>
                  <a:pt x="60737" y="60694"/>
                </a:cubicBezTo>
                <a:cubicBezTo>
                  <a:pt x="67402" y="54030"/>
                  <a:pt x="71146" y="44989"/>
                  <a:pt x="71146" y="35564"/>
                </a:cubicBezTo>
                <a:cubicBezTo>
                  <a:pt x="71146" y="26139"/>
                  <a:pt x="67402" y="17098"/>
                  <a:pt x="60737" y="10434"/>
                </a:cubicBezTo>
                <a:cubicBezTo>
                  <a:pt x="54072" y="3769"/>
                  <a:pt x="45032" y="24"/>
                  <a:pt x="35607" y="24"/>
                </a:cubicBezTo>
                <a:cubicBezTo>
                  <a:pt x="26181" y="24"/>
                  <a:pt x="17141" y="3769"/>
                  <a:pt x="10476" y="10434"/>
                </a:cubicBezTo>
                <a:cubicBezTo>
                  <a:pt x="3811" y="17098"/>
                  <a:pt x="67" y="26139"/>
                  <a:pt x="67" y="35564"/>
                </a:cubicBezTo>
                <a:cubicBezTo>
                  <a:pt x="67" y="44989"/>
                  <a:pt x="3811" y="54030"/>
                  <a:pt x="10476" y="60694"/>
                </a:cubicBezTo>
                <a:cubicBezTo>
                  <a:pt x="17141" y="67359"/>
                  <a:pt x="26181" y="71104"/>
                  <a:pt x="35607" y="71104"/>
                </a:cubicBezTo>
                <a:close/>
              </a:path>
            </a:pathLst>
          </a:custGeom>
          <a:solidFill>
            <a:srgbClr val="BED539"/>
          </a:solidFill>
          <a:ln w="11818" cap="flat">
            <a:solidFill>
              <a:srgbClr val="BED53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3A26CBCF-35A1-0749-9203-80B0948D1C3D}"/>
              </a:ext>
            </a:extLst>
          </p:cNvPr>
          <p:cNvSpPr/>
          <p:nvPr/>
        </p:nvSpPr>
        <p:spPr>
          <a:xfrm>
            <a:off x="3921568" y="3581569"/>
            <a:ext cx="11846" cy="41463"/>
          </a:xfrm>
          <a:custGeom>
            <a:avLst/>
            <a:gdLst>
              <a:gd name="connsiteX0" fmla="*/ 97 w 11846"/>
              <a:gd name="connsiteY0" fmla="*/ 95 h 41463"/>
              <a:gd name="connsiteX1" fmla="*/ 97 w 11846"/>
              <a:gd name="connsiteY1" fmla="*/ 41558 h 4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46" h="41463">
                <a:moveTo>
                  <a:pt x="97" y="95"/>
                </a:moveTo>
                <a:lnTo>
                  <a:pt x="97" y="41558"/>
                </a:lnTo>
              </a:path>
            </a:pathLst>
          </a:custGeom>
          <a:solidFill>
            <a:srgbClr val="A9A9A9"/>
          </a:solidFill>
          <a:ln w="23636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BB6CB62A-DB68-FA45-9F9A-1CB1C7D6781C}"/>
              </a:ext>
            </a:extLst>
          </p:cNvPr>
          <p:cNvSpPr/>
          <p:nvPr/>
        </p:nvSpPr>
        <p:spPr>
          <a:xfrm>
            <a:off x="3470858" y="3581569"/>
            <a:ext cx="11846" cy="41463"/>
          </a:xfrm>
          <a:custGeom>
            <a:avLst/>
            <a:gdLst>
              <a:gd name="connsiteX0" fmla="*/ 59 w 11846"/>
              <a:gd name="connsiteY0" fmla="*/ 95 h 41463"/>
              <a:gd name="connsiteX1" fmla="*/ 59 w 11846"/>
              <a:gd name="connsiteY1" fmla="*/ 41558 h 4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46" h="41463">
                <a:moveTo>
                  <a:pt x="59" y="95"/>
                </a:moveTo>
                <a:lnTo>
                  <a:pt x="59" y="41558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28A34119-6405-324F-A1DF-FA8C2DECDC1B}"/>
              </a:ext>
            </a:extLst>
          </p:cNvPr>
          <p:cNvSpPr/>
          <p:nvPr/>
        </p:nvSpPr>
        <p:spPr>
          <a:xfrm>
            <a:off x="3020150" y="3581569"/>
            <a:ext cx="11846" cy="41463"/>
          </a:xfrm>
          <a:custGeom>
            <a:avLst/>
            <a:gdLst>
              <a:gd name="connsiteX0" fmla="*/ 21 w 11846"/>
              <a:gd name="connsiteY0" fmla="*/ 95 h 41463"/>
              <a:gd name="connsiteX1" fmla="*/ 21 w 11846"/>
              <a:gd name="connsiteY1" fmla="*/ 41558 h 4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46" h="41463">
                <a:moveTo>
                  <a:pt x="21" y="95"/>
                </a:moveTo>
                <a:lnTo>
                  <a:pt x="21" y="41558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1699DE83-A089-BE41-89A3-21ED4E8FC981}"/>
              </a:ext>
            </a:extLst>
          </p:cNvPr>
          <p:cNvSpPr/>
          <p:nvPr/>
        </p:nvSpPr>
        <p:spPr>
          <a:xfrm>
            <a:off x="3880105" y="3581569"/>
            <a:ext cx="41463" cy="11846"/>
          </a:xfrm>
          <a:custGeom>
            <a:avLst/>
            <a:gdLst>
              <a:gd name="connsiteX0" fmla="*/ 41560 w 41463"/>
              <a:gd name="connsiteY0" fmla="*/ 95 h 11846"/>
              <a:gd name="connsiteX1" fmla="*/ 97 w 41463"/>
              <a:gd name="connsiteY1" fmla="*/ 95 h 1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463" h="11846">
                <a:moveTo>
                  <a:pt x="41560" y="95"/>
                </a:moveTo>
                <a:lnTo>
                  <a:pt x="97" y="95"/>
                </a:lnTo>
              </a:path>
            </a:pathLst>
          </a:custGeom>
          <a:solidFill>
            <a:srgbClr val="A9A9A9"/>
          </a:solidFill>
          <a:ln w="23636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79400347-FABA-2C4D-B8A4-3D55A9ADC40F}"/>
              </a:ext>
            </a:extLst>
          </p:cNvPr>
          <p:cNvSpPr/>
          <p:nvPr/>
        </p:nvSpPr>
        <p:spPr>
          <a:xfrm>
            <a:off x="3880105" y="3098583"/>
            <a:ext cx="41463" cy="11846"/>
          </a:xfrm>
          <a:custGeom>
            <a:avLst/>
            <a:gdLst>
              <a:gd name="connsiteX0" fmla="*/ 41560 w 41463"/>
              <a:gd name="connsiteY0" fmla="*/ 54 h 11846"/>
              <a:gd name="connsiteX1" fmla="*/ 97 w 41463"/>
              <a:gd name="connsiteY1" fmla="*/ 54 h 1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463" h="11846">
                <a:moveTo>
                  <a:pt x="41560" y="54"/>
                </a:moveTo>
                <a:lnTo>
                  <a:pt x="97" y="54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4DE0EACD-A19C-B040-8E04-9DB3C78F7708}"/>
              </a:ext>
            </a:extLst>
          </p:cNvPr>
          <p:cNvSpPr/>
          <p:nvPr/>
        </p:nvSpPr>
        <p:spPr>
          <a:xfrm>
            <a:off x="3880105" y="2615597"/>
            <a:ext cx="41463" cy="11846"/>
          </a:xfrm>
          <a:custGeom>
            <a:avLst/>
            <a:gdLst>
              <a:gd name="connsiteX0" fmla="*/ 41560 w 41463"/>
              <a:gd name="connsiteY0" fmla="*/ 13 h 11846"/>
              <a:gd name="connsiteX1" fmla="*/ 97 w 41463"/>
              <a:gd name="connsiteY1" fmla="*/ 13 h 1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463" h="11846">
                <a:moveTo>
                  <a:pt x="41560" y="13"/>
                </a:moveTo>
                <a:lnTo>
                  <a:pt x="97" y="13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2E762405-04C6-094C-9BD9-35A45E04E0E1}"/>
              </a:ext>
            </a:extLst>
          </p:cNvPr>
          <p:cNvSpPr/>
          <p:nvPr/>
        </p:nvSpPr>
        <p:spPr>
          <a:xfrm>
            <a:off x="3921568" y="2615597"/>
            <a:ext cx="11846" cy="965972"/>
          </a:xfrm>
          <a:custGeom>
            <a:avLst/>
            <a:gdLst>
              <a:gd name="connsiteX0" fmla="*/ 0 w 11846"/>
              <a:gd name="connsiteY0" fmla="*/ 965973 h 965972"/>
              <a:gd name="connsiteX1" fmla="*/ 0 w 11846"/>
              <a:gd name="connsiteY1" fmla="*/ 0 h 96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46" h="965972">
                <a:moveTo>
                  <a:pt x="0" y="965973"/>
                </a:moveTo>
                <a:lnTo>
                  <a:pt x="0" y="0"/>
                </a:lnTo>
              </a:path>
            </a:pathLst>
          </a:custGeom>
          <a:noFill/>
          <a:ln w="25400" cap="sq">
            <a:solidFill>
              <a:srgbClr val="4D4D4D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6" name="Freeform 165">
            <a:extLst>
              <a:ext uri="{FF2B5EF4-FFF2-40B4-BE49-F238E27FC236}">
                <a16:creationId xmlns:a16="http://schemas.microsoft.com/office/drawing/2014/main" id="{29EAB19E-2850-5646-894A-CFA9A30D942B}"/>
              </a:ext>
            </a:extLst>
          </p:cNvPr>
          <p:cNvSpPr/>
          <p:nvPr/>
        </p:nvSpPr>
        <p:spPr>
          <a:xfrm>
            <a:off x="3921568" y="2615597"/>
            <a:ext cx="11846" cy="965972"/>
          </a:xfrm>
          <a:custGeom>
            <a:avLst/>
            <a:gdLst>
              <a:gd name="connsiteX0" fmla="*/ 0 w 11846"/>
              <a:gd name="connsiteY0" fmla="*/ 965973 h 965972"/>
              <a:gd name="connsiteX1" fmla="*/ 0 w 11846"/>
              <a:gd name="connsiteY1" fmla="*/ 0 h 96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46" h="965972">
                <a:moveTo>
                  <a:pt x="0" y="965973"/>
                </a:moveTo>
                <a:lnTo>
                  <a:pt x="0" y="0"/>
                </a:lnTo>
              </a:path>
            </a:pathLst>
          </a:custGeom>
          <a:noFill/>
          <a:ln w="25400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7" name="Freeform 166">
            <a:extLst>
              <a:ext uri="{FF2B5EF4-FFF2-40B4-BE49-F238E27FC236}">
                <a16:creationId xmlns:a16="http://schemas.microsoft.com/office/drawing/2014/main" id="{7EDAACB4-3151-2947-A16B-4815DC08E270}"/>
              </a:ext>
            </a:extLst>
          </p:cNvPr>
          <p:cNvSpPr/>
          <p:nvPr/>
        </p:nvSpPr>
        <p:spPr>
          <a:xfrm>
            <a:off x="2930008" y="3581569"/>
            <a:ext cx="991560" cy="11846"/>
          </a:xfrm>
          <a:custGeom>
            <a:avLst/>
            <a:gdLst>
              <a:gd name="connsiteX0" fmla="*/ 0 w 991560"/>
              <a:gd name="connsiteY0" fmla="*/ 0 h 11846"/>
              <a:gd name="connsiteX1" fmla="*/ 991561 w 991560"/>
              <a:gd name="connsiteY1" fmla="*/ 0 h 1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1560" h="11846">
                <a:moveTo>
                  <a:pt x="0" y="0"/>
                </a:moveTo>
                <a:lnTo>
                  <a:pt x="991561" y="0"/>
                </a:lnTo>
              </a:path>
            </a:pathLst>
          </a:custGeom>
          <a:noFill/>
          <a:ln w="25400" cap="sq">
            <a:solidFill>
              <a:srgbClr val="4D4D4D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8" name="Freeform 167">
            <a:extLst>
              <a:ext uri="{FF2B5EF4-FFF2-40B4-BE49-F238E27FC236}">
                <a16:creationId xmlns:a16="http://schemas.microsoft.com/office/drawing/2014/main" id="{BBF7EA3E-27E3-4A49-8B91-8A9611BCDF8E}"/>
              </a:ext>
            </a:extLst>
          </p:cNvPr>
          <p:cNvSpPr/>
          <p:nvPr/>
        </p:nvSpPr>
        <p:spPr>
          <a:xfrm>
            <a:off x="2930008" y="2615597"/>
            <a:ext cx="991560" cy="11846"/>
          </a:xfrm>
          <a:custGeom>
            <a:avLst/>
            <a:gdLst>
              <a:gd name="connsiteX0" fmla="*/ 0 w 991560"/>
              <a:gd name="connsiteY0" fmla="*/ 0 h 11846"/>
              <a:gd name="connsiteX1" fmla="*/ 991561 w 991560"/>
              <a:gd name="connsiteY1" fmla="*/ 0 h 1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1560" h="11846">
                <a:moveTo>
                  <a:pt x="0" y="0"/>
                </a:moveTo>
                <a:lnTo>
                  <a:pt x="991561" y="0"/>
                </a:lnTo>
              </a:path>
            </a:pathLst>
          </a:custGeom>
          <a:noFill/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A9C9975C-3241-C144-8C40-7BFD1F16BFA3}"/>
              </a:ext>
            </a:extLst>
          </p:cNvPr>
          <p:cNvSpPr/>
          <p:nvPr/>
        </p:nvSpPr>
        <p:spPr>
          <a:xfrm>
            <a:off x="4013465" y="2461432"/>
            <a:ext cx="1279433" cy="1279434"/>
          </a:xfrm>
          <a:custGeom>
            <a:avLst/>
            <a:gdLst>
              <a:gd name="connsiteX0" fmla="*/ 0 w 1279433"/>
              <a:gd name="connsiteY0" fmla="*/ 1279434 h 1279434"/>
              <a:gd name="connsiteX1" fmla="*/ 1279433 w 1279433"/>
              <a:gd name="connsiteY1" fmla="*/ 1279434 h 1279434"/>
              <a:gd name="connsiteX2" fmla="*/ 1279433 w 1279433"/>
              <a:gd name="connsiteY2" fmla="*/ 0 h 1279434"/>
              <a:gd name="connsiteX3" fmla="*/ 0 w 1279433"/>
              <a:gd name="connsiteY3" fmla="*/ 0 h 127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9433" h="1279434">
                <a:moveTo>
                  <a:pt x="0" y="1279434"/>
                </a:moveTo>
                <a:lnTo>
                  <a:pt x="1279433" y="1279434"/>
                </a:lnTo>
                <a:lnTo>
                  <a:pt x="1279433" y="0"/>
                </a:lnTo>
                <a:lnTo>
                  <a:pt x="0" y="0"/>
                </a:lnTo>
                <a:close/>
              </a:path>
            </a:pathLst>
          </a:custGeom>
          <a:noFill/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6F6DCB8F-860A-2E4C-97B7-0FF735922C41}"/>
              </a:ext>
            </a:extLst>
          </p:cNvPr>
          <p:cNvSpPr/>
          <p:nvPr/>
        </p:nvSpPr>
        <p:spPr>
          <a:xfrm>
            <a:off x="4209450" y="2614964"/>
            <a:ext cx="108170" cy="965972"/>
          </a:xfrm>
          <a:custGeom>
            <a:avLst/>
            <a:gdLst>
              <a:gd name="connsiteX0" fmla="*/ 108170 w 108170"/>
              <a:gd name="connsiteY0" fmla="*/ 965973 h 965972"/>
              <a:gd name="connsiteX1" fmla="*/ 0 w 108170"/>
              <a:gd name="connsiteY1" fmla="*/ 965973 h 965972"/>
              <a:gd name="connsiteX2" fmla="*/ 0 w 108170"/>
              <a:gd name="connsiteY2" fmla="*/ 0 h 965972"/>
              <a:gd name="connsiteX3" fmla="*/ 108170 w 108170"/>
              <a:gd name="connsiteY3" fmla="*/ 0 h 965972"/>
              <a:gd name="connsiteX4" fmla="*/ 108170 w 108170"/>
              <a:gd name="connsiteY4" fmla="*/ 0 h 965972"/>
              <a:gd name="connsiteX5" fmla="*/ 108170 w 108170"/>
              <a:gd name="connsiteY5" fmla="*/ 965973 h 96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170" h="965972">
                <a:moveTo>
                  <a:pt x="108170" y="965973"/>
                </a:moveTo>
                <a:lnTo>
                  <a:pt x="0" y="965973"/>
                </a:lnTo>
                <a:lnTo>
                  <a:pt x="0" y="0"/>
                </a:lnTo>
                <a:lnTo>
                  <a:pt x="108170" y="0"/>
                </a:lnTo>
                <a:lnTo>
                  <a:pt x="108170" y="0"/>
                </a:lnTo>
                <a:lnTo>
                  <a:pt x="108170" y="965973"/>
                </a:lnTo>
                <a:close/>
              </a:path>
            </a:pathLst>
          </a:custGeom>
          <a:solidFill>
            <a:srgbClr val="BED539">
              <a:alpha val="20000"/>
            </a:srgbClr>
          </a:solidFill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AAF85D13-97B1-DA4F-92BC-FF9540FCEF95}"/>
              </a:ext>
            </a:extLst>
          </p:cNvPr>
          <p:cNvSpPr/>
          <p:nvPr/>
        </p:nvSpPr>
        <p:spPr>
          <a:xfrm>
            <a:off x="4227996" y="2711811"/>
            <a:ext cx="71079" cy="71079"/>
          </a:xfrm>
          <a:custGeom>
            <a:avLst/>
            <a:gdLst>
              <a:gd name="connsiteX0" fmla="*/ 35561 w 71079"/>
              <a:gd name="connsiteY0" fmla="*/ 71104 h 71079"/>
              <a:gd name="connsiteX1" fmla="*/ 60691 w 71079"/>
              <a:gd name="connsiteY1" fmla="*/ 60694 h 71079"/>
              <a:gd name="connsiteX2" fmla="*/ 71101 w 71079"/>
              <a:gd name="connsiteY2" fmla="*/ 35564 h 71079"/>
              <a:gd name="connsiteX3" fmla="*/ 60691 w 71079"/>
              <a:gd name="connsiteY3" fmla="*/ 10434 h 71079"/>
              <a:gd name="connsiteX4" fmla="*/ 35561 w 71079"/>
              <a:gd name="connsiteY4" fmla="*/ 24 h 71079"/>
              <a:gd name="connsiteX5" fmla="*/ 10430 w 71079"/>
              <a:gd name="connsiteY5" fmla="*/ 10434 h 71079"/>
              <a:gd name="connsiteX6" fmla="*/ 21 w 71079"/>
              <a:gd name="connsiteY6" fmla="*/ 35564 h 71079"/>
              <a:gd name="connsiteX7" fmla="*/ 10430 w 71079"/>
              <a:gd name="connsiteY7" fmla="*/ 60694 h 71079"/>
              <a:gd name="connsiteX8" fmla="*/ 35561 w 71079"/>
              <a:gd name="connsiteY8" fmla="*/ 71104 h 7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" h="71079">
                <a:moveTo>
                  <a:pt x="35561" y="71104"/>
                </a:moveTo>
                <a:cubicBezTo>
                  <a:pt x="44986" y="71104"/>
                  <a:pt x="54027" y="67359"/>
                  <a:pt x="60691" y="60694"/>
                </a:cubicBezTo>
                <a:cubicBezTo>
                  <a:pt x="67356" y="54030"/>
                  <a:pt x="71101" y="44989"/>
                  <a:pt x="71101" y="35564"/>
                </a:cubicBezTo>
                <a:cubicBezTo>
                  <a:pt x="71101" y="26139"/>
                  <a:pt x="67356" y="17098"/>
                  <a:pt x="60691" y="10434"/>
                </a:cubicBezTo>
                <a:cubicBezTo>
                  <a:pt x="54027" y="3769"/>
                  <a:pt x="44986" y="24"/>
                  <a:pt x="35561" y="24"/>
                </a:cubicBezTo>
                <a:cubicBezTo>
                  <a:pt x="26136" y="24"/>
                  <a:pt x="17095" y="3769"/>
                  <a:pt x="10430" y="10434"/>
                </a:cubicBezTo>
                <a:cubicBezTo>
                  <a:pt x="3766" y="17098"/>
                  <a:pt x="21" y="26139"/>
                  <a:pt x="21" y="35564"/>
                </a:cubicBezTo>
                <a:cubicBezTo>
                  <a:pt x="21" y="44989"/>
                  <a:pt x="3766" y="54030"/>
                  <a:pt x="10430" y="60694"/>
                </a:cubicBezTo>
                <a:cubicBezTo>
                  <a:pt x="17095" y="67359"/>
                  <a:pt x="26136" y="71104"/>
                  <a:pt x="35561" y="71104"/>
                </a:cubicBezTo>
                <a:close/>
              </a:path>
            </a:pathLst>
          </a:custGeom>
          <a:solidFill>
            <a:srgbClr val="BED539"/>
          </a:solidFill>
          <a:ln w="11818" cap="flat">
            <a:solidFill>
              <a:srgbClr val="BED53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F83BCABC-0CB1-8447-BD2C-E1B67B56B6A8}"/>
              </a:ext>
            </a:extLst>
          </p:cNvPr>
          <p:cNvSpPr/>
          <p:nvPr/>
        </p:nvSpPr>
        <p:spPr>
          <a:xfrm>
            <a:off x="4173394" y="2614964"/>
            <a:ext cx="991560" cy="965972"/>
          </a:xfrm>
          <a:custGeom>
            <a:avLst/>
            <a:gdLst>
              <a:gd name="connsiteX0" fmla="*/ 0 w 991560"/>
              <a:gd name="connsiteY0" fmla="*/ 965973 h 965972"/>
              <a:gd name="connsiteX1" fmla="*/ 991561 w 991560"/>
              <a:gd name="connsiteY1" fmla="*/ 965973 h 965972"/>
              <a:gd name="connsiteX2" fmla="*/ 991561 w 991560"/>
              <a:gd name="connsiteY2" fmla="*/ 0 h 965972"/>
              <a:gd name="connsiteX3" fmla="*/ 0 w 991560"/>
              <a:gd name="connsiteY3" fmla="*/ 0 h 96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560" h="965972">
                <a:moveTo>
                  <a:pt x="0" y="965973"/>
                </a:moveTo>
                <a:lnTo>
                  <a:pt x="991561" y="965973"/>
                </a:lnTo>
                <a:lnTo>
                  <a:pt x="991561" y="0"/>
                </a:lnTo>
                <a:lnTo>
                  <a:pt x="0" y="0"/>
                </a:lnTo>
                <a:close/>
              </a:path>
            </a:pathLst>
          </a:custGeom>
          <a:noFill/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EC9744FE-A3D5-7542-A28E-72A0AC840E00}"/>
              </a:ext>
            </a:extLst>
          </p:cNvPr>
          <p:cNvSpPr/>
          <p:nvPr/>
        </p:nvSpPr>
        <p:spPr>
          <a:xfrm>
            <a:off x="4155882" y="3206215"/>
            <a:ext cx="71079" cy="71079"/>
          </a:xfrm>
          <a:custGeom>
            <a:avLst/>
            <a:gdLst>
              <a:gd name="connsiteX0" fmla="*/ 35555 w 71079"/>
              <a:gd name="connsiteY0" fmla="*/ 71146 h 71079"/>
              <a:gd name="connsiteX1" fmla="*/ 60685 w 71079"/>
              <a:gd name="connsiteY1" fmla="*/ 60736 h 71079"/>
              <a:gd name="connsiteX2" fmla="*/ 71095 w 71079"/>
              <a:gd name="connsiteY2" fmla="*/ 35606 h 71079"/>
              <a:gd name="connsiteX3" fmla="*/ 60685 w 71079"/>
              <a:gd name="connsiteY3" fmla="*/ 10475 h 71079"/>
              <a:gd name="connsiteX4" fmla="*/ 35555 w 71079"/>
              <a:gd name="connsiteY4" fmla="*/ 66 h 71079"/>
              <a:gd name="connsiteX5" fmla="*/ 10424 w 71079"/>
              <a:gd name="connsiteY5" fmla="*/ 10475 h 71079"/>
              <a:gd name="connsiteX6" fmla="*/ 15 w 71079"/>
              <a:gd name="connsiteY6" fmla="*/ 35606 h 71079"/>
              <a:gd name="connsiteX7" fmla="*/ 10424 w 71079"/>
              <a:gd name="connsiteY7" fmla="*/ 60736 h 71079"/>
              <a:gd name="connsiteX8" fmla="*/ 35555 w 71079"/>
              <a:gd name="connsiteY8" fmla="*/ 71146 h 7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" h="71079">
                <a:moveTo>
                  <a:pt x="35555" y="71146"/>
                </a:moveTo>
                <a:cubicBezTo>
                  <a:pt x="44980" y="71146"/>
                  <a:pt x="54021" y="67401"/>
                  <a:pt x="60685" y="60736"/>
                </a:cubicBezTo>
                <a:cubicBezTo>
                  <a:pt x="67350" y="54071"/>
                  <a:pt x="71095" y="45031"/>
                  <a:pt x="71095" y="35606"/>
                </a:cubicBezTo>
                <a:cubicBezTo>
                  <a:pt x="71095" y="26180"/>
                  <a:pt x="67350" y="17140"/>
                  <a:pt x="60685" y="10475"/>
                </a:cubicBezTo>
                <a:cubicBezTo>
                  <a:pt x="54021" y="3811"/>
                  <a:pt x="44980" y="66"/>
                  <a:pt x="35555" y="66"/>
                </a:cubicBezTo>
                <a:cubicBezTo>
                  <a:pt x="26130" y="66"/>
                  <a:pt x="17089" y="3811"/>
                  <a:pt x="10424" y="10475"/>
                </a:cubicBezTo>
                <a:cubicBezTo>
                  <a:pt x="3760" y="17140"/>
                  <a:pt x="15" y="26180"/>
                  <a:pt x="15" y="35606"/>
                </a:cubicBezTo>
                <a:cubicBezTo>
                  <a:pt x="15" y="45031"/>
                  <a:pt x="3760" y="54071"/>
                  <a:pt x="10424" y="60736"/>
                </a:cubicBezTo>
                <a:cubicBezTo>
                  <a:pt x="17089" y="67401"/>
                  <a:pt x="26130" y="71146"/>
                  <a:pt x="35555" y="71146"/>
                </a:cubicBezTo>
                <a:close/>
              </a:path>
            </a:pathLst>
          </a:custGeom>
          <a:solidFill>
            <a:srgbClr val="4D4D4D"/>
          </a:solidFill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535D181B-3D87-B34A-967C-70886EC9F91D}"/>
              </a:ext>
            </a:extLst>
          </p:cNvPr>
          <p:cNvSpPr/>
          <p:nvPr/>
        </p:nvSpPr>
        <p:spPr>
          <a:xfrm>
            <a:off x="4191939" y="2805307"/>
            <a:ext cx="71079" cy="71079"/>
          </a:xfrm>
          <a:custGeom>
            <a:avLst/>
            <a:gdLst>
              <a:gd name="connsiteX0" fmla="*/ 35558 w 71079"/>
              <a:gd name="connsiteY0" fmla="*/ 71112 h 71079"/>
              <a:gd name="connsiteX1" fmla="*/ 60688 w 71079"/>
              <a:gd name="connsiteY1" fmla="*/ 60702 h 71079"/>
              <a:gd name="connsiteX2" fmla="*/ 71098 w 71079"/>
              <a:gd name="connsiteY2" fmla="*/ 35572 h 71079"/>
              <a:gd name="connsiteX3" fmla="*/ 60688 w 71079"/>
              <a:gd name="connsiteY3" fmla="*/ 10441 h 71079"/>
              <a:gd name="connsiteX4" fmla="*/ 35558 w 71079"/>
              <a:gd name="connsiteY4" fmla="*/ 32 h 71079"/>
              <a:gd name="connsiteX5" fmla="*/ 10427 w 71079"/>
              <a:gd name="connsiteY5" fmla="*/ 10441 h 71079"/>
              <a:gd name="connsiteX6" fmla="*/ 18 w 71079"/>
              <a:gd name="connsiteY6" fmla="*/ 35572 h 71079"/>
              <a:gd name="connsiteX7" fmla="*/ 10427 w 71079"/>
              <a:gd name="connsiteY7" fmla="*/ 60702 h 71079"/>
              <a:gd name="connsiteX8" fmla="*/ 35558 w 71079"/>
              <a:gd name="connsiteY8" fmla="*/ 71112 h 7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" h="71079">
                <a:moveTo>
                  <a:pt x="35558" y="71112"/>
                </a:moveTo>
                <a:cubicBezTo>
                  <a:pt x="44983" y="71112"/>
                  <a:pt x="54024" y="67367"/>
                  <a:pt x="60688" y="60702"/>
                </a:cubicBezTo>
                <a:cubicBezTo>
                  <a:pt x="67353" y="54038"/>
                  <a:pt x="71098" y="44997"/>
                  <a:pt x="71098" y="35572"/>
                </a:cubicBezTo>
                <a:cubicBezTo>
                  <a:pt x="71098" y="26147"/>
                  <a:pt x="67353" y="17106"/>
                  <a:pt x="60688" y="10441"/>
                </a:cubicBezTo>
                <a:cubicBezTo>
                  <a:pt x="54024" y="3777"/>
                  <a:pt x="44983" y="32"/>
                  <a:pt x="35558" y="32"/>
                </a:cubicBezTo>
                <a:cubicBezTo>
                  <a:pt x="26133" y="32"/>
                  <a:pt x="17092" y="3777"/>
                  <a:pt x="10427" y="10441"/>
                </a:cubicBezTo>
                <a:cubicBezTo>
                  <a:pt x="3763" y="17106"/>
                  <a:pt x="18" y="26147"/>
                  <a:pt x="18" y="35572"/>
                </a:cubicBezTo>
                <a:cubicBezTo>
                  <a:pt x="18" y="44997"/>
                  <a:pt x="3763" y="54038"/>
                  <a:pt x="10427" y="60702"/>
                </a:cubicBezTo>
                <a:cubicBezTo>
                  <a:pt x="17092" y="67367"/>
                  <a:pt x="26133" y="71112"/>
                  <a:pt x="35558" y="71112"/>
                </a:cubicBezTo>
                <a:close/>
              </a:path>
            </a:pathLst>
          </a:custGeom>
          <a:solidFill>
            <a:srgbClr val="4D4D4D"/>
          </a:solidFill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3F88B040-6E54-464D-8295-A8F43820748C}"/>
              </a:ext>
            </a:extLst>
          </p:cNvPr>
          <p:cNvSpPr/>
          <p:nvPr/>
        </p:nvSpPr>
        <p:spPr>
          <a:xfrm>
            <a:off x="4264052" y="2689062"/>
            <a:ext cx="71079" cy="71079"/>
          </a:xfrm>
          <a:custGeom>
            <a:avLst/>
            <a:gdLst>
              <a:gd name="connsiteX0" fmla="*/ 35564 w 71079"/>
              <a:gd name="connsiteY0" fmla="*/ 71102 h 71079"/>
              <a:gd name="connsiteX1" fmla="*/ 60694 w 71079"/>
              <a:gd name="connsiteY1" fmla="*/ 60693 h 71079"/>
              <a:gd name="connsiteX2" fmla="*/ 71104 w 71079"/>
              <a:gd name="connsiteY2" fmla="*/ 35562 h 71079"/>
              <a:gd name="connsiteX3" fmla="*/ 60694 w 71079"/>
              <a:gd name="connsiteY3" fmla="*/ 10432 h 71079"/>
              <a:gd name="connsiteX4" fmla="*/ 35564 w 71079"/>
              <a:gd name="connsiteY4" fmla="*/ 22 h 71079"/>
              <a:gd name="connsiteX5" fmla="*/ 10434 w 71079"/>
              <a:gd name="connsiteY5" fmla="*/ 10432 h 71079"/>
              <a:gd name="connsiteX6" fmla="*/ 24 w 71079"/>
              <a:gd name="connsiteY6" fmla="*/ 35562 h 71079"/>
              <a:gd name="connsiteX7" fmla="*/ 10434 w 71079"/>
              <a:gd name="connsiteY7" fmla="*/ 60693 h 71079"/>
              <a:gd name="connsiteX8" fmla="*/ 35564 w 71079"/>
              <a:gd name="connsiteY8" fmla="*/ 71102 h 7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" h="71079">
                <a:moveTo>
                  <a:pt x="35564" y="71102"/>
                </a:moveTo>
                <a:cubicBezTo>
                  <a:pt x="44989" y="71102"/>
                  <a:pt x="54030" y="67357"/>
                  <a:pt x="60694" y="60693"/>
                </a:cubicBezTo>
                <a:cubicBezTo>
                  <a:pt x="67359" y="54028"/>
                  <a:pt x="71104" y="44987"/>
                  <a:pt x="71104" y="35562"/>
                </a:cubicBezTo>
                <a:cubicBezTo>
                  <a:pt x="71104" y="26137"/>
                  <a:pt x="67359" y="17096"/>
                  <a:pt x="60694" y="10432"/>
                </a:cubicBezTo>
                <a:cubicBezTo>
                  <a:pt x="54030" y="3767"/>
                  <a:pt x="44989" y="22"/>
                  <a:pt x="35564" y="22"/>
                </a:cubicBezTo>
                <a:cubicBezTo>
                  <a:pt x="26139" y="22"/>
                  <a:pt x="17098" y="3767"/>
                  <a:pt x="10434" y="10432"/>
                </a:cubicBezTo>
                <a:cubicBezTo>
                  <a:pt x="3769" y="17096"/>
                  <a:pt x="24" y="26137"/>
                  <a:pt x="24" y="35562"/>
                </a:cubicBezTo>
                <a:cubicBezTo>
                  <a:pt x="24" y="44987"/>
                  <a:pt x="3769" y="54028"/>
                  <a:pt x="10434" y="60693"/>
                </a:cubicBezTo>
                <a:cubicBezTo>
                  <a:pt x="17098" y="67357"/>
                  <a:pt x="26139" y="71102"/>
                  <a:pt x="35564" y="71102"/>
                </a:cubicBezTo>
                <a:close/>
              </a:path>
            </a:pathLst>
          </a:custGeom>
          <a:solidFill>
            <a:srgbClr val="4D4D4D"/>
          </a:solidFill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21BA9070-EE9F-264A-AEAA-9A9BEA2078B3}"/>
              </a:ext>
            </a:extLst>
          </p:cNvPr>
          <p:cNvSpPr/>
          <p:nvPr/>
        </p:nvSpPr>
        <p:spPr>
          <a:xfrm>
            <a:off x="4318138" y="2667018"/>
            <a:ext cx="71079" cy="71079"/>
          </a:xfrm>
          <a:custGeom>
            <a:avLst/>
            <a:gdLst>
              <a:gd name="connsiteX0" fmla="*/ 35569 w 71079"/>
              <a:gd name="connsiteY0" fmla="*/ 71100 h 71079"/>
              <a:gd name="connsiteX1" fmla="*/ 60699 w 71079"/>
              <a:gd name="connsiteY1" fmla="*/ 60691 h 71079"/>
              <a:gd name="connsiteX2" fmla="*/ 71108 w 71079"/>
              <a:gd name="connsiteY2" fmla="*/ 35560 h 71079"/>
              <a:gd name="connsiteX3" fmla="*/ 60699 w 71079"/>
              <a:gd name="connsiteY3" fmla="*/ 10430 h 71079"/>
              <a:gd name="connsiteX4" fmla="*/ 35569 w 71079"/>
              <a:gd name="connsiteY4" fmla="*/ 20 h 71079"/>
              <a:gd name="connsiteX5" fmla="*/ 10438 w 71079"/>
              <a:gd name="connsiteY5" fmla="*/ 10430 h 71079"/>
              <a:gd name="connsiteX6" fmla="*/ 29 w 71079"/>
              <a:gd name="connsiteY6" fmla="*/ 35560 h 71079"/>
              <a:gd name="connsiteX7" fmla="*/ 10438 w 71079"/>
              <a:gd name="connsiteY7" fmla="*/ 60691 h 71079"/>
              <a:gd name="connsiteX8" fmla="*/ 35569 w 71079"/>
              <a:gd name="connsiteY8" fmla="*/ 71100 h 7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" h="71079">
                <a:moveTo>
                  <a:pt x="35569" y="71100"/>
                </a:moveTo>
                <a:cubicBezTo>
                  <a:pt x="44994" y="71100"/>
                  <a:pt x="54034" y="67355"/>
                  <a:pt x="60699" y="60691"/>
                </a:cubicBezTo>
                <a:cubicBezTo>
                  <a:pt x="67364" y="54026"/>
                  <a:pt x="71108" y="44985"/>
                  <a:pt x="71108" y="35560"/>
                </a:cubicBezTo>
                <a:cubicBezTo>
                  <a:pt x="71108" y="26135"/>
                  <a:pt x="67364" y="17094"/>
                  <a:pt x="60699" y="10430"/>
                </a:cubicBezTo>
                <a:cubicBezTo>
                  <a:pt x="54034" y="3765"/>
                  <a:pt x="44994" y="20"/>
                  <a:pt x="35569" y="20"/>
                </a:cubicBezTo>
                <a:cubicBezTo>
                  <a:pt x="26143" y="20"/>
                  <a:pt x="17103" y="3765"/>
                  <a:pt x="10438" y="10430"/>
                </a:cubicBezTo>
                <a:cubicBezTo>
                  <a:pt x="3773" y="17094"/>
                  <a:pt x="29" y="26135"/>
                  <a:pt x="29" y="35560"/>
                </a:cubicBezTo>
                <a:cubicBezTo>
                  <a:pt x="29" y="44985"/>
                  <a:pt x="3773" y="54026"/>
                  <a:pt x="10438" y="60691"/>
                </a:cubicBezTo>
                <a:cubicBezTo>
                  <a:pt x="17103" y="67355"/>
                  <a:pt x="26143" y="71100"/>
                  <a:pt x="35569" y="71100"/>
                </a:cubicBezTo>
                <a:close/>
              </a:path>
            </a:pathLst>
          </a:custGeom>
          <a:solidFill>
            <a:srgbClr val="4D4D4D"/>
          </a:solidFill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6284973B-7DFC-E241-BC73-847302F9736D}"/>
              </a:ext>
            </a:extLst>
          </p:cNvPr>
          <p:cNvSpPr/>
          <p:nvPr/>
        </p:nvSpPr>
        <p:spPr>
          <a:xfrm>
            <a:off x="4498422" y="2651718"/>
            <a:ext cx="71079" cy="71079"/>
          </a:xfrm>
          <a:custGeom>
            <a:avLst/>
            <a:gdLst>
              <a:gd name="connsiteX0" fmla="*/ 35584 w 71079"/>
              <a:gd name="connsiteY0" fmla="*/ 71099 h 71079"/>
              <a:gd name="connsiteX1" fmla="*/ 60714 w 71079"/>
              <a:gd name="connsiteY1" fmla="*/ 60689 h 71079"/>
              <a:gd name="connsiteX2" fmla="*/ 71124 w 71079"/>
              <a:gd name="connsiteY2" fmla="*/ 35559 h 71079"/>
              <a:gd name="connsiteX3" fmla="*/ 60714 w 71079"/>
              <a:gd name="connsiteY3" fmla="*/ 10428 h 71079"/>
              <a:gd name="connsiteX4" fmla="*/ 35584 w 71079"/>
              <a:gd name="connsiteY4" fmla="*/ 19 h 71079"/>
              <a:gd name="connsiteX5" fmla="*/ 10453 w 71079"/>
              <a:gd name="connsiteY5" fmla="*/ 10428 h 71079"/>
              <a:gd name="connsiteX6" fmla="*/ 44 w 71079"/>
              <a:gd name="connsiteY6" fmla="*/ 35559 h 71079"/>
              <a:gd name="connsiteX7" fmla="*/ 10453 w 71079"/>
              <a:gd name="connsiteY7" fmla="*/ 60689 h 71079"/>
              <a:gd name="connsiteX8" fmla="*/ 35584 w 71079"/>
              <a:gd name="connsiteY8" fmla="*/ 71099 h 7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" h="71079">
                <a:moveTo>
                  <a:pt x="35584" y="71099"/>
                </a:moveTo>
                <a:cubicBezTo>
                  <a:pt x="45009" y="71099"/>
                  <a:pt x="54050" y="67354"/>
                  <a:pt x="60714" y="60689"/>
                </a:cubicBezTo>
                <a:cubicBezTo>
                  <a:pt x="67379" y="54025"/>
                  <a:pt x="71124" y="44984"/>
                  <a:pt x="71124" y="35559"/>
                </a:cubicBezTo>
                <a:cubicBezTo>
                  <a:pt x="71124" y="26134"/>
                  <a:pt x="67379" y="17093"/>
                  <a:pt x="60714" y="10428"/>
                </a:cubicBezTo>
                <a:cubicBezTo>
                  <a:pt x="54050" y="3764"/>
                  <a:pt x="45009" y="19"/>
                  <a:pt x="35584" y="19"/>
                </a:cubicBezTo>
                <a:cubicBezTo>
                  <a:pt x="26158" y="19"/>
                  <a:pt x="17118" y="3764"/>
                  <a:pt x="10453" y="10428"/>
                </a:cubicBezTo>
                <a:cubicBezTo>
                  <a:pt x="3789" y="17093"/>
                  <a:pt x="44" y="26134"/>
                  <a:pt x="44" y="35559"/>
                </a:cubicBezTo>
                <a:cubicBezTo>
                  <a:pt x="44" y="44984"/>
                  <a:pt x="3789" y="54025"/>
                  <a:pt x="10453" y="60689"/>
                </a:cubicBezTo>
                <a:cubicBezTo>
                  <a:pt x="17118" y="67354"/>
                  <a:pt x="26158" y="71099"/>
                  <a:pt x="35584" y="71099"/>
                </a:cubicBezTo>
                <a:close/>
              </a:path>
            </a:pathLst>
          </a:custGeom>
          <a:solidFill>
            <a:srgbClr val="4D4D4D"/>
          </a:solidFill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9F4791E1-1FF1-9849-8569-F746D1B4F7A4}"/>
              </a:ext>
            </a:extLst>
          </p:cNvPr>
          <p:cNvSpPr/>
          <p:nvPr/>
        </p:nvSpPr>
        <p:spPr>
          <a:xfrm>
            <a:off x="5039272" y="2650200"/>
            <a:ext cx="71079" cy="71079"/>
          </a:xfrm>
          <a:custGeom>
            <a:avLst/>
            <a:gdLst>
              <a:gd name="connsiteX0" fmla="*/ 35629 w 71079"/>
              <a:gd name="connsiteY0" fmla="*/ 71099 h 71079"/>
              <a:gd name="connsiteX1" fmla="*/ 60760 w 71079"/>
              <a:gd name="connsiteY1" fmla="*/ 60689 h 71079"/>
              <a:gd name="connsiteX2" fmla="*/ 71169 w 71079"/>
              <a:gd name="connsiteY2" fmla="*/ 35559 h 71079"/>
              <a:gd name="connsiteX3" fmla="*/ 60760 w 71079"/>
              <a:gd name="connsiteY3" fmla="*/ 10428 h 71079"/>
              <a:gd name="connsiteX4" fmla="*/ 35629 w 71079"/>
              <a:gd name="connsiteY4" fmla="*/ 19 h 71079"/>
              <a:gd name="connsiteX5" fmla="*/ 10499 w 71079"/>
              <a:gd name="connsiteY5" fmla="*/ 10428 h 71079"/>
              <a:gd name="connsiteX6" fmla="*/ 90 w 71079"/>
              <a:gd name="connsiteY6" fmla="*/ 35559 h 71079"/>
              <a:gd name="connsiteX7" fmla="*/ 10499 w 71079"/>
              <a:gd name="connsiteY7" fmla="*/ 60689 h 71079"/>
              <a:gd name="connsiteX8" fmla="*/ 35629 w 71079"/>
              <a:gd name="connsiteY8" fmla="*/ 71099 h 7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" h="71079">
                <a:moveTo>
                  <a:pt x="35629" y="71099"/>
                </a:moveTo>
                <a:cubicBezTo>
                  <a:pt x="45055" y="71099"/>
                  <a:pt x="54095" y="67354"/>
                  <a:pt x="60760" y="60689"/>
                </a:cubicBezTo>
                <a:cubicBezTo>
                  <a:pt x="67424" y="54025"/>
                  <a:pt x="71169" y="44984"/>
                  <a:pt x="71169" y="35559"/>
                </a:cubicBezTo>
                <a:cubicBezTo>
                  <a:pt x="71169" y="26133"/>
                  <a:pt x="67424" y="17093"/>
                  <a:pt x="60760" y="10428"/>
                </a:cubicBezTo>
                <a:cubicBezTo>
                  <a:pt x="54095" y="3764"/>
                  <a:pt x="45055" y="19"/>
                  <a:pt x="35629" y="19"/>
                </a:cubicBezTo>
                <a:cubicBezTo>
                  <a:pt x="26204" y="19"/>
                  <a:pt x="17164" y="3764"/>
                  <a:pt x="10499" y="10428"/>
                </a:cubicBezTo>
                <a:cubicBezTo>
                  <a:pt x="3834" y="17093"/>
                  <a:pt x="90" y="26133"/>
                  <a:pt x="90" y="35559"/>
                </a:cubicBezTo>
                <a:cubicBezTo>
                  <a:pt x="90" y="44984"/>
                  <a:pt x="3834" y="54025"/>
                  <a:pt x="10499" y="60689"/>
                </a:cubicBezTo>
                <a:cubicBezTo>
                  <a:pt x="17164" y="67354"/>
                  <a:pt x="26204" y="71099"/>
                  <a:pt x="35629" y="71099"/>
                </a:cubicBezTo>
                <a:close/>
              </a:path>
            </a:pathLst>
          </a:custGeom>
          <a:solidFill>
            <a:srgbClr val="4D4D4D"/>
          </a:solidFill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DD21264C-E61B-E54B-B2E7-5D240F263691}"/>
              </a:ext>
            </a:extLst>
          </p:cNvPr>
          <p:cNvSpPr/>
          <p:nvPr/>
        </p:nvSpPr>
        <p:spPr>
          <a:xfrm>
            <a:off x="4173394" y="3580936"/>
            <a:ext cx="11846" cy="41463"/>
          </a:xfrm>
          <a:custGeom>
            <a:avLst/>
            <a:gdLst>
              <a:gd name="connsiteX0" fmla="*/ 14 w 11846"/>
              <a:gd name="connsiteY0" fmla="*/ 95 h 41463"/>
              <a:gd name="connsiteX1" fmla="*/ 14 w 11846"/>
              <a:gd name="connsiteY1" fmla="*/ 41558 h 4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46" h="41463">
                <a:moveTo>
                  <a:pt x="14" y="95"/>
                </a:moveTo>
                <a:lnTo>
                  <a:pt x="14" y="41558"/>
                </a:lnTo>
              </a:path>
            </a:pathLst>
          </a:custGeom>
          <a:solidFill>
            <a:srgbClr val="A9A9A9"/>
          </a:solidFill>
          <a:ln w="23636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CA394219-9F1E-C049-ADC1-63E9E1EBDBA9}"/>
              </a:ext>
            </a:extLst>
          </p:cNvPr>
          <p:cNvSpPr/>
          <p:nvPr/>
        </p:nvSpPr>
        <p:spPr>
          <a:xfrm>
            <a:off x="4624104" y="3580936"/>
            <a:ext cx="11846" cy="41463"/>
          </a:xfrm>
          <a:custGeom>
            <a:avLst/>
            <a:gdLst>
              <a:gd name="connsiteX0" fmla="*/ 52 w 11846"/>
              <a:gd name="connsiteY0" fmla="*/ 95 h 41463"/>
              <a:gd name="connsiteX1" fmla="*/ 52 w 11846"/>
              <a:gd name="connsiteY1" fmla="*/ 41558 h 4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46" h="41463">
                <a:moveTo>
                  <a:pt x="52" y="95"/>
                </a:moveTo>
                <a:lnTo>
                  <a:pt x="52" y="41558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4C0B9F65-FD34-7F4B-ACAB-F5494AF150F3}"/>
              </a:ext>
            </a:extLst>
          </p:cNvPr>
          <p:cNvSpPr/>
          <p:nvPr/>
        </p:nvSpPr>
        <p:spPr>
          <a:xfrm>
            <a:off x="5074812" y="3580936"/>
            <a:ext cx="11846" cy="41463"/>
          </a:xfrm>
          <a:custGeom>
            <a:avLst/>
            <a:gdLst>
              <a:gd name="connsiteX0" fmla="*/ 90 w 11846"/>
              <a:gd name="connsiteY0" fmla="*/ 95 h 41463"/>
              <a:gd name="connsiteX1" fmla="*/ 90 w 11846"/>
              <a:gd name="connsiteY1" fmla="*/ 41558 h 4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46" h="41463">
                <a:moveTo>
                  <a:pt x="90" y="95"/>
                </a:moveTo>
                <a:lnTo>
                  <a:pt x="90" y="41558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09F9CE78-388F-7440-AA3B-E7887569097C}"/>
              </a:ext>
            </a:extLst>
          </p:cNvPr>
          <p:cNvSpPr/>
          <p:nvPr/>
        </p:nvSpPr>
        <p:spPr>
          <a:xfrm>
            <a:off x="4131931" y="3580936"/>
            <a:ext cx="41463" cy="11846"/>
          </a:xfrm>
          <a:custGeom>
            <a:avLst/>
            <a:gdLst>
              <a:gd name="connsiteX0" fmla="*/ 41477 w 41463"/>
              <a:gd name="connsiteY0" fmla="*/ 95 h 11846"/>
              <a:gd name="connsiteX1" fmla="*/ 14 w 41463"/>
              <a:gd name="connsiteY1" fmla="*/ 95 h 1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463" h="11846">
                <a:moveTo>
                  <a:pt x="41477" y="95"/>
                </a:moveTo>
                <a:lnTo>
                  <a:pt x="14" y="95"/>
                </a:lnTo>
              </a:path>
            </a:pathLst>
          </a:custGeom>
          <a:solidFill>
            <a:srgbClr val="A9A9A9"/>
          </a:solidFill>
          <a:ln w="23636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5EADB893-2417-7A4B-86B9-AD365F1DCE27}"/>
              </a:ext>
            </a:extLst>
          </p:cNvPr>
          <p:cNvSpPr/>
          <p:nvPr/>
        </p:nvSpPr>
        <p:spPr>
          <a:xfrm>
            <a:off x="4131931" y="3097950"/>
            <a:ext cx="41463" cy="11846"/>
          </a:xfrm>
          <a:custGeom>
            <a:avLst/>
            <a:gdLst>
              <a:gd name="connsiteX0" fmla="*/ 41477 w 41463"/>
              <a:gd name="connsiteY0" fmla="*/ 54 h 11846"/>
              <a:gd name="connsiteX1" fmla="*/ 14 w 41463"/>
              <a:gd name="connsiteY1" fmla="*/ 54 h 1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463" h="11846">
                <a:moveTo>
                  <a:pt x="41477" y="54"/>
                </a:moveTo>
                <a:lnTo>
                  <a:pt x="14" y="54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C9A12C8E-709B-8943-BB9E-6AE224549D37}"/>
              </a:ext>
            </a:extLst>
          </p:cNvPr>
          <p:cNvSpPr/>
          <p:nvPr/>
        </p:nvSpPr>
        <p:spPr>
          <a:xfrm>
            <a:off x="4131931" y="2614964"/>
            <a:ext cx="41463" cy="11846"/>
          </a:xfrm>
          <a:custGeom>
            <a:avLst/>
            <a:gdLst>
              <a:gd name="connsiteX0" fmla="*/ 41477 w 41463"/>
              <a:gd name="connsiteY0" fmla="*/ 13 h 11846"/>
              <a:gd name="connsiteX1" fmla="*/ 14 w 41463"/>
              <a:gd name="connsiteY1" fmla="*/ 13 h 1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463" h="11846">
                <a:moveTo>
                  <a:pt x="41477" y="13"/>
                </a:moveTo>
                <a:lnTo>
                  <a:pt x="14" y="13"/>
                </a:lnTo>
              </a:path>
            </a:pathLst>
          </a:custGeom>
          <a:solidFill>
            <a:srgbClr val="A9A9A9"/>
          </a:solidFill>
          <a:ln w="25400" cap="flat">
            <a:solidFill>
              <a:srgbClr val="4D4D4D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4FCAF16C-DD31-864B-810D-24177FCE113B}"/>
              </a:ext>
            </a:extLst>
          </p:cNvPr>
          <p:cNvSpPr/>
          <p:nvPr/>
        </p:nvSpPr>
        <p:spPr>
          <a:xfrm>
            <a:off x="4173394" y="2614964"/>
            <a:ext cx="11846" cy="965972"/>
          </a:xfrm>
          <a:custGeom>
            <a:avLst/>
            <a:gdLst>
              <a:gd name="connsiteX0" fmla="*/ 0 w 11846"/>
              <a:gd name="connsiteY0" fmla="*/ 965973 h 965972"/>
              <a:gd name="connsiteX1" fmla="*/ 0 w 11846"/>
              <a:gd name="connsiteY1" fmla="*/ 0 h 96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46" h="965972">
                <a:moveTo>
                  <a:pt x="0" y="965973"/>
                </a:moveTo>
                <a:lnTo>
                  <a:pt x="0" y="0"/>
                </a:lnTo>
              </a:path>
            </a:pathLst>
          </a:custGeom>
          <a:noFill/>
          <a:ln w="25400" cap="sq">
            <a:solidFill>
              <a:srgbClr val="4D4D4D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31AAB899-DFEF-3949-A9C7-F2F7AFF24BD9}"/>
              </a:ext>
            </a:extLst>
          </p:cNvPr>
          <p:cNvSpPr/>
          <p:nvPr/>
        </p:nvSpPr>
        <p:spPr>
          <a:xfrm>
            <a:off x="5164954" y="2614964"/>
            <a:ext cx="11846" cy="965972"/>
          </a:xfrm>
          <a:custGeom>
            <a:avLst/>
            <a:gdLst>
              <a:gd name="connsiteX0" fmla="*/ 0 w 11846"/>
              <a:gd name="connsiteY0" fmla="*/ 965973 h 965972"/>
              <a:gd name="connsiteX1" fmla="*/ 0 w 11846"/>
              <a:gd name="connsiteY1" fmla="*/ 0 h 96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46" h="965972">
                <a:moveTo>
                  <a:pt x="0" y="965973"/>
                </a:moveTo>
                <a:lnTo>
                  <a:pt x="0" y="0"/>
                </a:lnTo>
              </a:path>
            </a:pathLst>
          </a:custGeom>
          <a:noFill/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4E39F0B3-AF91-9D42-BE6B-891E5BEA5DCF}"/>
              </a:ext>
            </a:extLst>
          </p:cNvPr>
          <p:cNvSpPr/>
          <p:nvPr/>
        </p:nvSpPr>
        <p:spPr>
          <a:xfrm>
            <a:off x="4173394" y="3580936"/>
            <a:ext cx="991560" cy="11846"/>
          </a:xfrm>
          <a:custGeom>
            <a:avLst/>
            <a:gdLst>
              <a:gd name="connsiteX0" fmla="*/ 0 w 991560"/>
              <a:gd name="connsiteY0" fmla="*/ 0 h 11846"/>
              <a:gd name="connsiteX1" fmla="*/ 991561 w 991560"/>
              <a:gd name="connsiteY1" fmla="*/ 0 h 1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1560" h="11846">
                <a:moveTo>
                  <a:pt x="0" y="0"/>
                </a:moveTo>
                <a:lnTo>
                  <a:pt x="991561" y="0"/>
                </a:lnTo>
              </a:path>
            </a:pathLst>
          </a:custGeom>
          <a:noFill/>
          <a:ln w="25400" cap="sq">
            <a:solidFill>
              <a:srgbClr val="4D4D4D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CD197CFF-BA55-7D4E-A0AF-E34824764D7A}"/>
              </a:ext>
            </a:extLst>
          </p:cNvPr>
          <p:cNvSpPr/>
          <p:nvPr/>
        </p:nvSpPr>
        <p:spPr>
          <a:xfrm>
            <a:off x="4173394" y="2614964"/>
            <a:ext cx="991560" cy="11846"/>
          </a:xfrm>
          <a:custGeom>
            <a:avLst/>
            <a:gdLst>
              <a:gd name="connsiteX0" fmla="*/ 0 w 991560"/>
              <a:gd name="connsiteY0" fmla="*/ 0 h 11846"/>
              <a:gd name="connsiteX1" fmla="*/ 991561 w 991560"/>
              <a:gd name="connsiteY1" fmla="*/ 0 h 1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1560" h="11846">
                <a:moveTo>
                  <a:pt x="0" y="0"/>
                </a:moveTo>
                <a:lnTo>
                  <a:pt x="991561" y="0"/>
                </a:lnTo>
              </a:path>
            </a:pathLst>
          </a:custGeom>
          <a:noFill/>
          <a:ln w="11818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6229CA-9A46-8145-9E63-9958BE3329AE}"/>
              </a:ext>
            </a:extLst>
          </p:cNvPr>
          <p:cNvSpPr txBox="1"/>
          <p:nvPr/>
        </p:nvSpPr>
        <p:spPr>
          <a:xfrm>
            <a:off x="690724" y="3690099"/>
            <a:ext cx="7393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l-GR" sz="800" dirty="0">
                <a:latin typeface="Helvetica" pitchFamily="2" charset="0"/>
              </a:rPr>
              <a:t>τ</a:t>
            </a:r>
            <a:r>
              <a:rPr lang="en-GB" sz="800" baseline="30000" dirty="0" err="1">
                <a:latin typeface="Helvetica" pitchFamily="2" charset="0"/>
              </a:rPr>
              <a:t>pre</a:t>
            </a:r>
            <a:r>
              <a:rPr lang="en-GB" sz="800" baseline="-25000" dirty="0" err="1">
                <a:latin typeface="Helvetica" pitchFamily="2" charset="0"/>
              </a:rPr>
              <a:t>STDP</a:t>
            </a:r>
            <a:r>
              <a:rPr lang="en-GB" sz="800" dirty="0">
                <a:latin typeface="Helvetica" pitchFamily="2" charset="0"/>
              </a:rPr>
              <a:t> / </a:t>
            </a:r>
            <a:r>
              <a:rPr lang="en-GB" sz="800" dirty="0" err="1">
                <a:latin typeface="Helvetica" pitchFamily="2" charset="0"/>
              </a:rPr>
              <a:t>ms</a:t>
            </a:r>
            <a:endParaRPr lang="en-GB" sz="800" baseline="30000" dirty="0"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8B2FC9-6C20-894C-95BC-906F11F24A7E}"/>
              </a:ext>
            </a:extLst>
          </p:cNvPr>
          <p:cNvSpPr txBox="1"/>
          <p:nvPr/>
        </p:nvSpPr>
        <p:spPr>
          <a:xfrm>
            <a:off x="1924934" y="3690099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l-GR" sz="800" dirty="0">
                <a:latin typeface="Helvetica" pitchFamily="2" charset="0"/>
              </a:rPr>
              <a:t>τ</a:t>
            </a:r>
            <a:r>
              <a:rPr lang="en-GB" sz="800" baseline="30000" dirty="0" err="1">
                <a:latin typeface="Helvetica" pitchFamily="2" charset="0"/>
              </a:rPr>
              <a:t>post</a:t>
            </a:r>
            <a:r>
              <a:rPr lang="en-GB" sz="800" baseline="-25000" dirty="0" err="1">
                <a:latin typeface="Helvetica" pitchFamily="2" charset="0"/>
              </a:rPr>
              <a:t>STDP</a:t>
            </a:r>
            <a:r>
              <a:rPr lang="en-GB" sz="800" dirty="0">
                <a:latin typeface="Helvetica" pitchFamily="2" charset="0"/>
              </a:rPr>
              <a:t> / </a:t>
            </a:r>
            <a:r>
              <a:rPr lang="en-GB" sz="800" dirty="0" err="1">
                <a:latin typeface="Helvetica" pitchFamily="2" charset="0"/>
              </a:rPr>
              <a:t>ms</a:t>
            </a:r>
            <a:endParaRPr lang="en-GB" sz="800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14275D-42A2-724B-9BBA-6887AA222C59}"/>
              </a:ext>
            </a:extLst>
          </p:cNvPr>
          <p:cNvSpPr txBox="1"/>
          <p:nvPr/>
        </p:nvSpPr>
        <p:spPr>
          <a:xfrm>
            <a:off x="3267296" y="3690099"/>
            <a:ext cx="372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 err="1">
                <a:latin typeface="Helvetica" pitchFamily="2" charset="0"/>
              </a:rPr>
              <a:t>a</a:t>
            </a:r>
            <a:r>
              <a:rPr lang="en-GB" sz="800" baseline="30000" dirty="0" err="1">
                <a:latin typeface="Helvetica" pitchFamily="2" charset="0"/>
              </a:rPr>
              <a:t>post</a:t>
            </a:r>
            <a:endParaRPr lang="en-GB" sz="800" baseline="-25000" dirty="0">
              <a:latin typeface="Helvetica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78C584-AAB6-7F44-AED5-3F4F05BD12EB}"/>
              </a:ext>
            </a:extLst>
          </p:cNvPr>
          <p:cNvSpPr txBox="1"/>
          <p:nvPr/>
        </p:nvSpPr>
        <p:spPr>
          <a:xfrm>
            <a:off x="4259350" y="3690099"/>
            <a:ext cx="870960" cy="218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Firing rate / Hz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A9474C-5FC9-4E4D-805F-B23333BCF94C}"/>
              </a:ext>
            </a:extLst>
          </p:cNvPr>
          <p:cNvSpPr txBox="1"/>
          <p:nvPr/>
        </p:nvSpPr>
        <p:spPr>
          <a:xfrm>
            <a:off x="478812" y="3581085"/>
            <a:ext cx="245597" cy="218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B6C66-6B6D-044F-9CE2-DD39BA05FF7D}"/>
              </a:ext>
            </a:extLst>
          </p:cNvPr>
          <p:cNvSpPr txBox="1"/>
          <p:nvPr/>
        </p:nvSpPr>
        <p:spPr>
          <a:xfrm>
            <a:off x="869102" y="3581085"/>
            <a:ext cx="304072" cy="218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F7DFDC-39BC-8041-92B3-1D41F952B68C}"/>
              </a:ext>
            </a:extLst>
          </p:cNvPr>
          <p:cNvSpPr txBox="1"/>
          <p:nvPr/>
        </p:nvSpPr>
        <p:spPr>
          <a:xfrm>
            <a:off x="1265222" y="3581085"/>
            <a:ext cx="362548" cy="218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E00CA8-2412-164B-B8DA-40B648F74395}"/>
              </a:ext>
            </a:extLst>
          </p:cNvPr>
          <p:cNvSpPr txBox="1"/>
          <p:nvPr/>
        </p:nvSpPr>
        <p:spPr>
          <a:xfrm>
            <a:off x="1615986" y="3581085"/>
            <a:ext cx="245597" cy="218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240DFE-61CC-F349-B57E-CB8037735B7D}"/>
              </a:ext>
            </a:extLst>
          </p:cNvPr>
          <p:cNvSpPr txBox="1"/>
          <p:nvPr/>
        </p:nvSpPr>
        <p:spPr>
          <a:xfrm>
            <a:off x="2054274" y="3581085"/>
            <a:ext cx="304072" cy="218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50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12ADDA-327B-974F-ADEB-5185CE1F6CDC}"/>
              </a:ext>
            </a:extLst>
          </p:cNvPr>
          <p:cNvSpPr txBox="1"/>
          <p:nvPr/>
        </p:nvSpPr>
        <p:spPr>
          <a:xfrm>
            <a:off x="2426103" y="3581085"/>
            <a:ext cx="362548" cy="218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C7563A-9C5F-DF41-8D62-48B86BC474C9}"/>
              </a:ext>
            </a:extLst>
          </p:cNvPr>
          <p:cNvSpPr txBox="1"/>
          <p:nvPr/>
        </p:nvSpPr>
        <p:spPr>
          <a:xfrm>
            <a:off x="2817011" y="3581085"/>
            <a:ext cx="279709" cy="218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F6E2A8-6276-614C-8D9A-87A88D82F1E6}"/>
              </a:ext>
            </a:extLst>
          </p:cNvPr>
          <p:cNvSpPr txBox="1"/>
          <p:nvPr/>
        </p:nvSpPr>
        <p:spPr>
          <a:xfrm>
            <a:off x="3218252" y="3581085"/>
            <a:ext cx="367422" cy="218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-0.5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1262F9-0EC5-9640-83DD-40EED5CDB09B}"/>
              </a:ext>
            </a:extLst>
          </p:cNvPr>
          <p:cNvSpPr txBox="1"/>
          <p:nvPr/>
        </p:nvSpPr>
        <p:spPr>
          <a:xfrm>
            <a:off x="3768304" y="3581085"/>
            <a:ext cx="245597" cy="218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F14A27-B9EA-7743-9649-17BB134E1609}"/>
              </a:ext>
            </a:extLst>
          </p:cNvPr>
          <p:cNvSpPr txBox="1"/>
          <p:nvPr/>
        </p:nvSpPr>
        <p:spPr>
          <a:xfrm>
            <a:off x="4017266" y="3581085"/>
            <a:ext cx="245597" cy="218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D8A92A-A62B-FD49-A785-D09401F6587A}"/>
              </a:ext>
            </a:extLst>
          </p:cNvPr>
          <p:cNvSpPr txBox="1"/>
          <p:nvPr/>
        </p:nvSpPr>
        <p:spPr>
          <a:xfrm>
            <a:off x="4442199" y="3581085"/>
            <a:ext cx="304072" cy="218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80F2F2-6126-654D-B7C5-309FBF5E9E51}"/>
              </a:ext>
            </a:extLst>
          </p:cNvPr>
          <p:cNvSpPr txBox="1"/>
          <p:nvPr/>
        </p:nvSpPr>
        <p:spPr>
          <a:xfrm>
            <a:off x="4769856" y="3565587"/>
            <a:ext cx="362548" cy="218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2DFF70-6D83-BC4F-8ECD-2112D68260AE}"/>
              </a:ext>
            </a:extLst>
          </p:cNvPr>
          <p:cNvSpPr txBox="1"/>
          <p:nvPr/>
        </p:nvSpPr>
        <p:spPr>
          <a:xfrm>
            <a:off x="344614" y="3455836"/>
            <a:ext cx="245597" cy="218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F3BC56-2C4F-A844-BB21-6309AF7FF813}"/>
              </a:ext>
            </a:extLst>
          </p:cNvPr>
          <p:cNvSpPr txBox="1"/>
          <p:nvPr/>
        </p:nvSpPr>
        <p:spPr>
          <a:xfrm>
            <a:off x="370179" y="2520333"/>
            <a:ext cx="245597" cy="218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8EFADB-5162-6F44-AA4A-570767837701}"/>
              </a:ext>
            </a:extLst>
          </p:cNvPr>
          <p:cNvSpPr txBox="1"/>
          <p:nvPr/>
        </p:nvSpPr>
        <p:spPr>
          <a:xfrm rot="16200000">
            <a:off x="252245" y="2987797"/>
            <a:ext cx="300824" cy="218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R</a:t>
            </a:r>
            <a:r>
              <a:rPr lang="en-GB" sz="800" baseline="30000" dirty="0">
                <a:latin typeface="Helvetica" pitchFamily="2" charset="0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19EF28-87B1-2943-B031-72EBD6B40495}"/>
              </a:ext>
            </a:extLst>
          </p:cNvPr>
          <p:cNvSpPr txBox="1"/>
          <p:nvPr/>
        </p:nvSpPr>
        <p:spPr>
          <a:xfrm>
            <a:off x="265886" y="2439807"/>
            <a:ext cx="35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c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8E68511-AAD2-6142-9F82-02D745593ED6}"/>
              </a:ext>
            </a:extLst>
          </p:cNvPr>
          <p:cNvSpPr/>
          <p:nvPr/>
        </p:nvSpPr>
        <p:spPr>
          <a:xfrm>
            <a:off x="2484347" y="2621391"/>
            <a:ext cx="171988" cy="158560"/>
          </a:xfrm>
          <a:prstGeom prst="rect">
            <a:avLst/>
          </a:prstGeom>
          <a:solidFill>
            <a:srgbClr val="BED53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D9E5FC2-4C41-994E-9774-FF45752348CE}"/>
              </a:ext>
            </a:extLst>
          </p:cNvPr>
          <p:cNvSpPr txBox="1"/>
          <p:nvPr/>
        </p:nvSpPr>
        <p:spPr>
          <a:xfrm>
            <a:off x="2599164" y="2579376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600" dirty="0">
                <a:latin typeface="Helvetica" pitchFamily="2" charset="0"/>
              </a:rPr>
              <a:t>= biologically </a:t>
            </a:r>
          </a:p>
          <a:p>
            <a:pPr algn="l"/>
            <a:r>
              <a:rPr lang="en-GB" sz="600" dirty="0">
                <a:latin typeface="Helvetica" pitchFamily="2" charset="0"/>
              </a:rPr>
              <a:t>   plausible range</a:t>
            </a:r>
          </a:p>
        </p:txBody>
      </p:sp>
      <p:sp>
        <p:nvSpPr>
          <p:cNvPr id="244" name="Freeform 243">
            <a:extLst>
              <a:ext uri="{FF2B5EF4-FFF2-40B4-BE49-F238E27FC236}">
                <a16:creationId xmlns:a16="http://schemas.microsoft.com/office/drawing/2014/main" id="{1716DF91-ACC1-C643-9E45-DAEE160E5AE9}"/>
              </a:ext>
            </a:extLst>
          </p:cNvPr>
          <p:cNvSpPr/>
          <p:nvPr/>
        </p:nvSpPr>
        <p:spPr>
          <a:xfrm>
            <a:off x="6083654" y="1344701"/>
            <a:ext cx="18168" cy="594000"/>
          </a:xfrm>
          <a:custGeom>
            <a:avLst/>
            <a:gdLst>
              <a:gd name="connsiteX0" fmla="*/ 0 w 12700"/>
              <a:gd name="connsiteY0" fmla="*/ 640080 h 640079"/>
              <a:gd name="connsiteX1" fmla="*/ 0 w 12700"/>
              <a:gd name="connsiteY1" fmla="*/ 0 h 640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640079">
                <a:moveTo>
                  <a:pt x="0" y="640080"/>
                </a:moveTo>
                <a:lnTo>
                  <a:pt x="0" y="0"/>
                </a:lnTo>
              </a:path>
            </a:pathLst>
          </a:custGeom>
          <a:noFill/>
          <a:ln w="25400" cap="sq">
            <a:solidFill>
              <a:srgbClr val="4D4D4D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025C8DA1-4F1F-0340-A900-151E4C10D0A0}"/>
              </a:ext>
            </a:extLst>
          </p:cNvPr>
          <p:cNvSpPr/>
          <p:nvPr/>
        </p:nvSpPr>
        <p:spPr>
          <a:xfrm>
            <a:off x="2538900" y="2864844"/>
            <a:ext cx="71079" cy="71079"/>
          </a:xfrm>
          <a:custGeom>
            <a:avLst/>
            <a:gdLst>
              <a:gd name="connsiteX0" fmla="*/ 35584 w 71079"/>
              <a:gd name="connsiteY0" fmla="*/ 71104 h 71079"/>
              <a:gd name="connsiteX1" fmla="*/ 60714 w 71079"/>
              <a:gd name="connsiteY1" fmla="*/ 60694 h 71079"/>
              <a:gd name="connsiteX2" fmla="*/ 71124 w 71079"/>
              <a:gd name="connsiteY2" fmla="*/ 35564 h 71079"/>
              <a:gd name="connsiteX3" fmla="*/ 60714 w 71079"/>
              <a:gd name="connsiteY3" fmla="*/ 10434 h 71079"/>
              <a:gd name="connsiteX4" fmla="*/ 35584 w 71079"/>
              <a:gd name="connsiteY4" fmla="*/ 24 h 71079"/>
              <a:gd name="connsiteX5" fmla="*/ 10453 w 71079"/>
              <a:gd name="connsiteY5" fmla="*/ 10434 h 71079"/>
              <a:gd name="connsiteX6" fmla="*/ 44 w 71079"/>
              <a:gd name="connsiteY6" fmla="*/ 35564 h 71079"/>
              <a:gd name="connsiteX7" fmla="*/ 10453 w 71079"/>
              <a:gd name="connsiteY7" fmla="*/ 60694 h 71079"/>
              <a:gd name="connsiteX8" fmla="*/ 35584 w 71079"/>
              <a:gd name="connsiteY8" fmla="*/ 71104 h 7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" h="71079">
                <a:moveTo>
                  <a:pt x="35584" y="71104"/>
                </a:moveTo>
                <a:cubicBezTo>
                  <a:pt x="45009" y="71104"/>
                  <a:pt x="54050" y="67359"/>
                  <a:pt x="60714" y="60694"/>
                </a:cubicBezTo>
                <a:cubicBezTo>
                  <a:pt x="67379" y="54030"/>
                  <a:pt x="71124" y="44989"/>
                  <a:pt x="71124" y="35564"/>
                </a:cubicBezTo>
                <a:cubicBezTo>
                  <a:pt x="71124" y="26139"/>
                  <a:pt x="67379" y="17098"/>
                  <a:pt x="60714" y="10434"/>
                </a:cubicBezTo>
                <a:cubicBezTo>
                  <a:pt x="54050" y="3769"/>
                  <a:pt x="45009" y="24"/>
                  <a:pt x="35584" y="24"/>
                </a:cubicBezTo>
                <a:cubicBezTo>
                  <a:pt x="26158" y="24"/>
                  <a:pt x="17118" y="3769"/>
                  <a:pt x="10453" y="10434"/>
                </a:cubicBezTo>
                <a:cubicBezTo>
                  <a:pt x="3789" y="17098"/>
                  <a:pt x="44" y="26139"/>
                  <a:pt x="44" y="35564"/>
                </a:cubicBezTo>
                <a:cubicBezTo>
                  <a:pt x="44" y="44989"/>
                  <a:pt x="3789" y="54030"/>
                  <a:pt x="10453" y="60694"/>
                </a:cubicBezTo>
                <a:cubicBezTo>
                  <a:pt x="17118" y="67359"/>
                  <a:pt x="26158" y="71104"/>
                  <a:pt x="35584" y="71104"/>
                </a:cubicBezTo>
                <a:close/>
              </a:path>
            </a:pathLst>
          </a:custGeom>
          <a:solidFill>
            <a:srgbClr val="BED539"/>
          </a:solidFill>
          <a:ln w="11818" cap="flat">
            <a:solidFill>
              <a:srgbClr val="BED53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96B32AB4-569A-BF44-A962-1C69B413BC6C}"/>
              </a:ext>
            </a:extLst>
          </p:cNvPr>
          <p:cNvSpPr txBox="1"/>
          <p:nvPr/>
        </p:nvSpPr>
        <p:spPr>
          <a:xfrm>
            <a:off x="2598223" y="2800335"/>
            <a:ext cx="794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600" dirty="0">
                <a:latin typeface="Helvetica" pitchFamily="2" charset="0"/>
              </a:rPr>
              <a:t>= parameter used </a:t>
            </a:r>
          </a:p>
          <a:p>
            <a:pPr algn="l"/>
            <a:r>
              <a:rPr lang="en-GB" sz="600" dirty="0">
                <a:latin typeface="Helvetica" pitchFamily="2" charset="0"/>
              </a:rPr>
              <a:t>   in paper 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463FEC9-5678-4E4D-AA6D-21E5EAFF32C4}"/>
              </a:ext>
            </a:extLst>
          </p:cNvPr>
          <p:cNvSpPr txBox="1"/>
          <p:nvPr/>
        </p:nvSpPr>
        <p:spPr>
          <a:xfrm>
            <a:off x="2400839" y="3949430"/>
            <a:ext cx="1099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aseline="30000" dirty="0">
                <a:latin typeface="Helvetica" pitchFamily="2" charset="0"/>
              </a:rPr>
              <a:t>‡ </a:t>
            </a:r>
            <a:r>
              <a:rPr lang="en-GB" sz="700" dirty="0">
                <a:latin typeface="Helvetica" pitchFamily="2" charset="0"/>
              </a:rPr>
              <a:t>Bush et al. (2010)   </a:t>
            </a:r>
            <a:endParaRPr lang="en-GB" sz="700" baseline="30000" dirty="0">
              <a:latin typeface="Helvetica" pitchFamily="2" charset="0"/>
            </a:endParaRPr>
          </a:p>
          <a:p>
            <a:r>
              <a:rPr lang="en-GB" sz="700" baseline="30000" dirty="0">
                <a:latin typeface="Helvetica" pitchFamily="2" charset="0"/>
              </a:rPr>
              <a:t>§</a:t>
            </a:r>
            <a:r>
              <a:rPr lang="en-GB" sz="700" dirty="0">
                <a:latin typeface="Helvetica" pitchFamily="2" charset="0"/>
              </a:rPr>
              <a:t> Skaggs et al. (1996)</a:t>
            </a:r>
            <a:endParaRPr lang="en-GB" sz="700" baseline="30000" dirty="0">
              <a:latin typeface="Helvetica" pitchFamily="2" charset="0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F1AA0CC-EC61-AD43-8936-6031FD949C69}"/>
              </a:ext>
            </a:extLst>
          </p:cNvPr>
          <p:cNvSpPr txBox="1"/>
          <p:nvPr/>
        </p:nvSpPr>
        <p:spPr>
          <a:xfrm>
            <a:off x="3400147" y="3949430"/>
            <a:ext cx="2648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aseline="30000" dirty="0">
                <a:latin typeface="Helvetica" pitchFamily="2" charset="0"/>
              </a:rPr>
              <a:t>‖ </a:t>
            </a:r>
            <a:r>
              <a:rPr lang="en-GB" sz="700" dirty="0">
                <a:latin typeface="Helvetica" pitchFamily="2" charset="0"/>
              </a:rPr>
              <a:t>Fitted to Fig. 5a from </a:t>
            </a:r>
            <a:r>
              <a:rPr lang="en-GB" sz="700" dirty="0" err="1">
                <a:latin typeface="Helvetica" pitchFamily="2" charset="0"/>
              </a:rPr>
              <a:t>Jeewajee</a:t>
            </a:r>
            <a:r>
              <a:rPr lang="en-GB" sz="700" dirty="0">
                <a:latin typeface="Helvetica" pitchFamily="2" charset="0"/>
              </a:rPr>
              <a:t> and Barry (2014)</a:t>
            </a:r>
          </a:p>
          <a:p>
            <a:r>
              <a:rPr lang="en-GB" sz="700" baseline="30000" dirty="0">
                <a:latin typeface="Helvetica" pitchFamily="2" charset="0"/>
              </a:rPr>
              <a:t>¶</a:t>
            </a:r>
            <a:r>
              <a:rPr lang="en-GB" sz="700" dirty="0">
                <a:latin typeface="Helvetica" pitchFamily="2" charset="0"/>
              </a:rPr>
              <a:t> </a:t>
            </a:r>
            <a:r>
              <a:rPr lang="en-GB" sz="700" dirty="0" err="1">
                <a:latin typeface="Helvetica" pitchFamily="2" charset="0"/>
              </a:rPr>
              <a:t>Jeewajee</a:t>
            </a:r>
            <a:r>
              <a:rPr lang="en-GB" sz="700" dirty="0">
                <a:latin typeface="Helvetica" pitchFamily="2" charset="0"/>
              </a:rPr>
              <a:t> and Barry (2014) </a:t>
            </a:r>
          </a:p>
        </p:txBody>
      </p:sp>
    </p:spTree>
    <p:extLst>
      <p:ext uri="{BB962C8B-B14F-4D97-AF65-F5344CB8AC3E}">
        <p14:creationId xmlns:p14="http://schemas.microsoft.com/office/powerpoint/2010/main" val="50202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88C82E-1FE9-7480-F68C-12A336C90E2F}"/>
              </a:ext>
            </a:extLst>
          </p:cNvPr>
          <p:cNvSpPr txBox="1"/>
          <p:nvPr/>
        </p:nvSpPr>
        <p:spPr>
          <a:xfrm>
            <a:off x="0" y="0"/>
            <a:ext cx="17860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100" dirty="0">
                <a:latin typeface="Helvetica" pitchFamily="2" charset="0"/>
              </a:rPr>
              <a:t>Speed and size variability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C2BA5-7994-7183-953D-8E5016D4CE2E}"/>
              </a:ext>
            </a:extLst>
          </p:cNvPr>
          <p:cNvSpPr txBox="1"/>
          <p:nvPr/>
        </p:nvSpPr>
        <p:spPr>
          <a:xfrm>
            <a:off x="80316" y="9035593"/>
            <a:ext cx="71766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Review Figure X: </a:t>
            </a:r>
            <a:r>
              <a:rPr lang="en-GB" sz="800" b="1" dirty="0">
                <a:latin typeface="Helvetica" pitchFamily="2" charset="0"/>
              </a:rPr>
              <a:t>(a)</a:t>
            </a:r>
            <a:r>
              <a:rPr lang="en-GB" sz="800" dirty="0">
                <a:latin typeface="Helvetica" pitchFamily="2" charset="0"/>
              </a:rPr>
              <a:t> We reduce the place cell diameter from 2 m to 0.4 m (5x decrease) and increase the motion speed from 16 cm s</a:t>
            </a:r>
            <a:r>
              <a:rPr lang="en-GB" sz="800" baseline="30000" dirty="0">
                <a:latin typeface="Helvetica" pitchFamily="2" charset="0"/>
              </a:rPr>
              <a:t>-1</a:t>
            </a:r>
            <a:r>
              <a:rPr lang="en-GB" sz="800" dirty="0">
                <a:latin typeface="Helvetica" pitchFamily="2" charset="0"/>
              </a:rPr>
              <a:t> to 32 cm s</a:t>
            </a:r>
            <a:r>
              <a:rPr lang="en-GB" sz="800" baseline="30000" dirty="0">
                <a:latin typeface="Helvetica" pitchFamily="2" charset="0"/>
              </a:rPr>
              <a:t>-1</a:t>
            </a:r>
            <a:r>
              <a:rPr lang="en-GB" sz="800" dirty="0">
                <a:latin typeface="Helvetica" pitchFamily="2" charset="0"/>
              </a:rPr>
              <a:t> (2x increase) as the reviewer requested. To facilitate learning on these smaller place cells we increase the cell density along the track from 10 cells m</a:t>
            </a:r>
            <a:r>
              <a:rPr lang="en-GB" sz="800" baseline="30000" dirty="0">
                <a:latin typeface="Helvetica" pitchFamily="2" charset="0"/>
              </a:rPr>
              <a:t>-1</a:t>
            </a:r>
            <a:r>
              <a:rPr lang="en-GB" sz="800" dirty="0">
                <a:latin typeface="Helvetica" pitchFamily="2" charset="0"/>
              </a:rPr>
              <a:t> to 50 cells m</a:t>
            </a:r>
            <a:r>
              <a:rPr lang="en-GB" sz="800" baseline="30000" dirty="0">
                <a:latin typeface="Helvetica" pitchFamily="2" charset="0"/>
              </a:rPr>
              <a:t>-1</a:t>
            </a:r>
            <a:r>
              <a:rPr lang="en-GB" sz="800" dirty="0">
                <a:latin typeface="Helvetica" pitchFamily="2" charset="0"/>
              </a:rPr>
              <a:t>. To reduce the computational load of training we shrink the track length from 5 m to 2 m (any additional track is redundant when place cells are this small anyway). Note the adjusted training time: 12 minutes on a 2 m track at 32 cm s</a:t>
            </a:r>
            <a:r>
              <a:rPr lang="en-GB" sz="800" baseline="30000" dirty="0">
                <a:latin typeface="Helvetica" pitchFamily="2" charset="0"/>
              </a:rPr>
              <a:t>-1</a:t>
            </a:r>
            <a:r>
              <a:rPr lang="en-GB" sz="800" dirty="0">
                <a:latin typeface="Helvetica" pitchFamily="2" charset="0"/>
              </a:rPr>
              <a:t> corresponds to the same </a:t>
            </a:r>
            <a:r>
              <a:rPr lang="en-GB" sz="800" i="1" dirty="0">
                <a:latin typeface="Helvetica" pitchFamily="2" charset="0"/>
              </a:rPr>
              <a:t>number of laps </a:t>
            </a:r>
            <a:r>
              <a:rPr lang="en-GB" sz="800" dirty="0">
                <a:latin typeface="Helvetica" pitchFamily="2" charset="0"/>
              </a:rPr>
              <a:t>as 60 min on a 5 m track at 16 cm s</a:t>
            </a:r>
            <a:r>
              <a:rPr lang="en-GB" sz="800" baseline="30000" dirty="0">
                <a:latin typeface="Helvetica" pitchFamily="2" charset="0"/>
              </a:rPr>
              <a:t>-1</a:t>
            </a:r>
            <a:r>
              <a:rPr lang="en-GB" sz="800" dirty="0">
                <a:latin typeface="Helvetica" pitchFamily="2" charset="0"/>
              </a:rPr>
              <a:t> as shown for comparison in panel (b). </a:t>
            </a:r>
            <a:r>
              <a:rPr lang="en-GB" sz="800" b="1" dirty="0">
                <a:latin typeface="Helvetica" pitchFamily="2" charset="0"/>
              </a:rPr>
              <a:t>(b)</a:t>
            </a:r>
            <a:r>
              <a:rPr lang="en-GB" sz="800" dirty="0">
                <a:latin typeface="Helvetica" pitchFamily="2" charset="0"/>
              </a:rPr>
              <a:t> The reviewer suggested it looked as though the training hadn’t converged. We run the same experiment shown in paper figure 2a-e again for 60 minutes (twice as long) and observe only a small amount of extra convergence. </a:t>
            </a:r>
            <a:r>
              <a:rPr lang="en-GB" sz="800" b="1" dirty="0">
                <a:latin typeface="Helvetica" pitchFamily="2" charset="0"/>
              </a:rPr>
              <a:t>(c) </a:t>
            </a:r>
            <a:r>
              <a:rPr lang="en-GB" sz="800" dirty="0">
                <a:latin typeface="Helvetica" pitchFamily="2" charset="0"/>
              </a:rPr>
              <a:t>The reviewer requested we experiment with non-constant motion speed. In this example we make the motion speed variable but with the same mean as in the main paper figure (2a-e, place cell sizes etc. also match this experiment) but a large standard deviation (speed = 16 +- 16 cm s</a:t>
            </a:r>
            <a:r>
              <a:rPr lang="en-GB" sz="800" baseline="30000" dirty="0">
                <a:latin typeface="Helvetica" pitchFamily="2" charset="0"/>
              </a:rPr>
              <a:t>-1</a:t>
            </a:r>
            <a:r>
              <a:rPr lang="en-GB" sz="800" dirty="0">
                <a:latin typeface="Helvetica" pitchFamily="2" charset="0"/>
              </a:rPr>
              <a:t>). We observer no </a:t>
            </a:r>
            <a:endParaRPr lang="en-GB" sz="800" b="1" baseline="30000" dirty="0">
              <a:latin typeface="Helvetica" pitchFamily="2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9AE9739-2857-4D6F-823B-89346DC5D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09627" y="2586402"/>
            <a:ext cx="927100" cy="1600200"/>
          </a:xfrm>
          <a:prstGeom prst="rect">
            <a:avLst/>
          </a:prstGeom>
        </p:spPr>
      </p:pic>
      <p:grpSp>
        <p:nvGrpSpPr>
          <p:cNvPr id="137" name="Graphic 8">
            <a:extLst>
              <a:ext uri="{FF2B5EF4-FFF2-40B4-BE49-F238E27FC236}">
                <a16:creationId xmlns:a16="http://schemas.microsoft.com/office/drawing/2014/main" id="{563F52AC-1BEA-1032-920C-5D7BB786A21F}"/>
              </a:ext>
            </a:extLst>
          </p:cNvPr>
          <p:cNvGrpSpPr/>
          <p:nvPr/>
        </p:nvGrpSpPr>
        <p:grpSpPr>
          <a:xfrm>
            <a:off x="3218788" y="2617940"/>
            <a:ext cx="1700479" cy="1638413"/>
            <a:chOff x="3218788" y="2617940"/>
            <a:chExt cx="1700479" cy="1638413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FCFA0DC5-5F08-204B-4877-31F9A656353C}"/>
                </a:ext>
              </a:extLst>
            </p:cNvPr>
            <p:cNvSpPr/>
            <p:nvPr/>
          </p:nvSpPr>
          <p:spPr>
            <a:xfrm>
              <a:off x="3218788" y="2617940"/>
              <a:ext cx="1700479" cy="1638413"/>
            </a:xfrm>
            <a:custGeom>
              <a:avLst/>
              <a:gdLst>
                <a:gd name="connsiteX0" fmla="*/ 0 w 1700479"/>
                <a:gd name="connsiteY0" fmla="*/ 1638414 h 1638413"/>
                <a:gd name="connsiteX1" fmla="*/ 1700479 w 1700479"/>
                <a:gd name="connsiteY1" fmla="*/ 1638414 h 1638413"/>
                <a:gd name="connsiteX2" fmla="*/ 1700479 w 1700479"/>
                <a:gd name="connsiteY2" fmla="*/ 0 h 1638413"/>
                <a:gd name="connsiteX3" fmla="*/ 0 w 1700479"/>
                <a:gd name="connsiteY3" fmla="*/ 0 h 163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479" h="1638413">
                  <a:moveTo>
                    <a:pt x="0" y="1638414"/>
                  </a:moveTo>
                  <a:lnTo>
                    <a:pt x="1700479" y="1638414"/>
                  </a:lnTo>
                  <a:lnTo>
                    <a:pt x="170047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39" name="Graphic 8">
              <a:extLst>
                <a:ext uri="{FF2B5EF4-FFF2-40B4-BE49-F238E27FC236}">
                  <a16:creationId xmlns:a16="http://schemas.microsoft.com/office/drawing/2014/main" id="{4EA45CE6-3C44-1A00-C2E1-761B9A5A6D29}"/>
                </a:ext>
              </a:extLst>
            </p:cNvPr>
            <p:cNvGrpSpPr/>
            <p:nvPr/>
          </p:nvGrpSpPr>
          <p:grpSpPr>
            <a:xfrm>
              <a:off x="3409720" y="2708676"/>
              <a:ext cx="1418105" cy="622783"/>
              <a:chOff x="3410509" y="2708676"/>
              <a:chExt cx="1430018" cy="622783"/>
            </a:xfrm>
          </p:grpSpPr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B3ACD178-3947-D70A-B348-6A0D9135C150}"/>
                  </a:ext>
                </a:extLst>
              </p:cNvPr>
              <p:cNvSpPr/>
              <p:nvPr/>
            </p:nvSpPr>
            <p:spPr>
              <a:xfrm>
                <a:off x="3410509" y="2708676"/>
                <a:ext cx="1417317" cy="622783"/>
              </a:xfrm>
              <a:custGeom>
                <a:avLst/>
                <a:gdLst>
                  <a:gd name="connsiteX0" fmla="*/ 0 w 1417317"/>
                  <a:gd name="connsiteY0" fmla="*/ 622783 h 622783"/>
                  <a:gd name="connsiteX1" fmla="*/ 1417318 w 1417317"/>
                  <a:gd name="connsiteY1" fmla="*/ 622783 h 622783"/>
                  <a:gd name="connsiteX2" fmla="*/ 1417318 w 1417317"/>
                  <a:gd name="connsiteY2" fmla="*/ 0 h 622783"/>
                  <a:gd name="connsiteX3" fmla="*/ 0 w 1417317"/>
                  <a:gd name="connsiteY3" fmla="*/ 0 h 62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317" h="622783">
                    <a:moveTo>
                      <a:pt x="0" y="622783"/>
                    </a:moveTo>
                    <a:lnTo>
                      <a:pt x="1417318" y="622783"/>
                    </a:lnTo>
                    <a:lnTo>
                      <a:pt x="141731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65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EBC50DCC-F0BC-6D8E-951F-9B6A1689DF13}"/>
                  </a:ext>
                </a:extLst>
              </p:cNvPr>
              <p:cNvSpPr/>
              <p:nvPr/>
            </p:nvSpPr>
            <p:spPr>
              <a:xfrm>
                <a:off x="3410509" y="2708676"/>
                <a:ext cx="1417317" cy="622783"/>
              </a:xfrm>
              <a:custGeom>
                <a:avLst/>
                <a:gdLst>
                  <a:gd name="connsiteX0" fmla="*/ 0 w 1417317"/>
                  <a:gd name="connsiteY0" fmla="*/ 479121 h 622783"/>
                  <a:gd name="connsiteX1" fmla="*/ 0 w 1417317"/>
                  <a:gd name="connsiteY1" fmla="*/ 479121 h 622783"/>
                  <a:gd name="connsiteX2" fmla="*/ 14317 w 1417317"/>
                  <a:gd name="connsiteY2" fmla="*/ 479121 h 622783"/>
                  <a:gd name="connsiteX3" fmla="*/ 28633 w 1417317"/>
                  <a:gd name="connsiteY3" fmla="*/ 479121 h 622783"/>
                  <a:gd name="connsiteX4" fmla="*/ 42950 w 1417317"/>
                  <a:gd name="connsiteY4" fmla="*/ 479121 h 622783"/>
                  <a:gd name="connsiteX5" fmla="*/ 57266 w 1417317"/>
                  <a:gd name="connsiteY5" fmla="*/ 479121 h 622783"/>
                  <a:gd name="connsiteX6" fmla="*/ 71582 w 1417317"/>
                  <a:gd name="connsiteY6" fmla="*/ 479121 h 622783"/>
                  <a:gd name="connsiteX7" fmla="*/ 85899 w 1417317"/>
                  <a:gd name="connsiteY7" fmla="*/ 479121 h 622783"/>
                  <a:gd name="connsiteX8" fmla="*/ 100216 w 1417317"/>
                  <a:gd name="connsiteY8" fmla="*/ 479121 h 622783"/>
                  <a:gd name="connsiteX9" fmla="*/ 114531 w 1417317"/>
                  <a:gd name="connsiteY9" fmla="*/ 479121 h 622783"/>
                  <a:gd name="connsiteX10" fmla="*/ 128848 w 1417317"/>
                  <a:gd name="connsiteY10" fmla="*/ 479121 h 622783"/>
                  <a:gd name="connsiteX11" fmla="*/ 143165 w 1417317"/>
                  <a:gd name="connsiteY11" fmla="*/ 479121 h 622783"/>
                  <a:gd name="connsiteX12" fmla="*/ 157481 w 1417317"/>
                  <a:gd name="connsiteY12" fmla="*/ 479121 h 622783"/>
                  <a:gd name="connsiteX13" fmla="*/ 171797 w 1417317"/>
                  <a:gd name="connsiteY13" fmla="*/ 479121 h 622783"/>
                  <a:gd name="connsiteX14" fmla="*/ 186113 w 1417317"/>
                  <a:gd name="connsiteY14" fmla="*/ 479121 h 622783"/>
                  <a:gd name="connsiteX15" fmla="*/ 200430 w 1417317"/>
                  <a:gd name="connsiteY15" fmla="*/ 479121 h 622783"/>
                  <a:gd name="connsiteX16" fmla="*/ 214746 w 1417317"/>
                  <a:gd name="connsiteY16" fmla="*/ 479121 h 622783"/>
                  <a:gd name="connsiteX17" fmla="*/ 229062 w 1417317"/>
                  <a:gd name="connsiteY17" fmla="*/ 479121 h 622783"/>
                  <a:gd name="connsiteX18" fmla="*/ 243379 w 1417317"/>
                  <a:gd name="connsiteY18" fmla="*/ 479121 h 622783"/>
                  <a:gd name="connsiteX19" fmla="*/ 257696 w 1417317"/>
                  <a:gd name="connsiteY19" fmla="*/ 479121 h 622783"/>
                  <a:gd name="connsiteX20" fmla="*/ 272011 w 1417317"/>
                  <a:gd name="connsiteY20" fmla="*/ 479121 h 622783"/>
                  <a:gd name="connsiteX21" fmla="*/ 286328 w 1417317"/>
                  <a:gd name="connsiteY21" fmla="*/ 479121 h 622783"/>
                  <a:gd name="connsiteX22" fmla="*/ 300645 w 1417317"/>
                  <a:gd name="connsiteY22" fmla="*/ 479121 h 622783"/>
                  <a:gd name="connsiteX23" fmla="*/ 314961 w 1417317"/>
                  <a:gd name="connsiteY23" fmla="*/ 479121 h 622783"/>
                  <a:gd name="connsiteX24" fmla="*/ 329277 w 1417317"/>
                  <a:gd name="connsiteY24" fmla="*/ 479121 h 622783"/>
                  <a:gd name="connsiteX25" fmla="*/ 343593 w 1417317"/>
                  <a:gd name="connsiteY25" fmla="*/ 479121 h 622783"/>
                  <a:gd name="connsiteX26" fmla="*/ 357910 w 1417317"/>
                  <a:gd name="connsiteY26" fmla="*/ 479121 h 622783"/>
                  <a:gd name="connsiteX27" fmla="*/ 372226 w 1417317"/>
                  <a:gd name="connsiteY27" fmla="*/ 479121 h 622783"/>
                  <a:gd name="connsiteX28" fmla="*/ 386542 w 1417317"/>
                  <a:gd name="connsiteY28" fmla="*/ 479121 h 622783"/>
                  <a:gd name="connsiteX29" fmla="*/ 400859 w 1417317"/>
                  <a:gd name="connsiteY29" fmla="*/ 479121 h 622783"/>
                  <a:gd name="connsiteX30" fmla="*/ 415176 w 1417317"/>
                  <a:gd name="connsiteY30" fmla="*/ 479112 h 622783"/>
                  <a:gd name="connsiteX31" fmla="*/ 429491 w 1417317"/>
                  <a:gd name="connsiteY31" fmla="*/ 478694 h 622783"/>
                  <a:gd name="connsiteX32" fmla="*/ 443808 w 1417317"/>
                  <a:gd name="connsiteY32" fmla="*/ 475930 h 622783"/>
                  <a:gd name="connsiteX33" fmla="*/ 458125 w 1417317"/>
                  <a:gd name="connsiteY33" fmla="*/ 470467 h 622783"/>
                  <a:gd name="connsiteX34" fmla="*/ 472440 w 1417317"/>
                  <a:gd name="connsiteY34" fmla="*/ 462486 h 622783"/>
                  <a:gd name="connsiteX35" fmla="*/ 486757 w 1417317"/>
                  <a:gd name="connsiteY35" fmla="*/ 447758 h 622783"/>
                  <a:gd name="connsiteX36" fmla="*/ 501073 w 1417317"/>
                  <a:gd name="connsiteY36" fmla="*/ 426152 h 622783"/>
                  <a:gd name="connsiteX37" fmla="*/ 515390 w 1417317"/>
                  <a:gd name="connsiteY37" fmla="*/ 403976 h 622783"/>
                  <a:gd name="connsiteX38" fmla="*/ 529706 w 1417317"/>
                  <a:gd name="connsiteY38" fmla="*/ 375069 h 622783"/>
                  <a:gd name="connsiteX39" fmla="*/ 544022 w 1417317"/>
                  <a:gd name="connsiteY39" fmla="*/ 327863 h 622783"/>
                  <a:gd name="connsiteX40" fmla="*/ 558339 w 1417317"/>
                  <a:gd name="connsiteY40" fmla="*/ 289447 h 622783"/>
                  <a:gd name="connsiteX41" fmla="*/ 572656 w 1417317"/>
                  <a:gd name="connsiteY41" fmla="*/ 234915 h 622783"/>
                  <a:gd name="connsiteX42" fmla="*/ 586971 w 1417317"/>
                  <a:gd name="connsiteY42" fmla="*/ 188248 h 622783"/>
                  <a:gd name="connsiteX43" fmla="*/ 601288 w 1417317"/>
                  <a:gd name="connsiteY43" fmla="*/ 131608 h 622783"/>
                  <a:gd name="connsiteX44" fmla="*/ 615605 w 1417317"/>
                  <a:gd name="connsiteY44" fmla="*/ 108793 h 622783"/>
                  <a:gd name="connsiteX45" fmla="*/ 629921 w 1417317"/>
                  <a:gd name="connsiteY45" fmla="*/ 47760 h 622783"/>
                  <a:gd name="connsiteX46" fmla="*/ 644237 w 1417317"/>
                  <a:gd name="connsiteY46" fmla="*/ 10486 h 622783"/>
                  <a:gd name="connsiteX47" fmla="*/ 658553 w 1417317"/>
                  <a:gd name="connsiteY47" fmla="*/ 0 h 622783"/>
                  <a:gd name="connsiteX48" fmla="*/ 672870 w 1417317"/>
                  <a:gd name="connsiteY48" fmla="*/ 1892 h 622783"/>
                  <a:gd name="connsiteX49" fmla="*/ 687186 w 1417317"/>
                  <a:gd name="connsiteY49" fmla="*/ 41997 h 622783"/>
                  <a:gd name="connsiteX50" fmla="*/ 701502 w 1417317"/>
                  <a:gd name="connsiteY50" fmla="*/ 51727 h 622783"/>
                  <a:gd name="connsiteX51" fmla="*/ 715819 w 1417317"/>
                  <a:gd name="connsiteY51" fmla="*/ 245246 h 622783"/>
                  <a:gd name="connsiteX52" fmla="*/ 730136 w 1417317"/>
                  <a:gd name="connsiteY52" fmla="*/ 171967 h 622783"/>
                  <a:gd name="connsiteX53" fmla="*/ 744451 w 1417317"/>
                  <a:gd name="connsiteY53" fmla="*/ 242783 h 622783"/>
                  <a:gd name="connsiteX54" fmla="*/ 758768 w 1417317"/>
                  <a:gd name="connsiteY54" fmla="*/ 325631 h 622783"/>
                  <a:gd name="connsiteX55" fmla="*/ 773085 w 1417317"/>
                  <a:gd name="connsiteY55" fmla="*/ 376214 h 622783"/>
                  <a:gd name="connsiteX56" fmla="*/ 787401 w 1417317"/>
                  <a:gd name="connsiteY56" fmla="*/ 420528 h 622783"/>
                  <a:gd name="connsiteX57" fmla="*/ 801717 w 1417317"/>
                  <a:gd name="connsiteY57" fmla="*/ 466156 h 622783"/>
                  <a:gd name="connsiteX58" fmla="*/ 816033 w 1417317"/>
                  <a:gd name="connsiteY58" fmla="*/ 477924 h 622783"/>
                  <a:gd name="connsiteX59" fmla="*/ 830350 w 1417317"/>
                  <a:gd name="connsiteY59" fmla="*/ 507685 h 622783"/>
                  <a:gd name="connsiteX60" fmla="*/ 844666 w 1417317"/>
                  <a:gd name="connsiteY60" fmla="*/ 522598 h 622783"/>
                  <a:gd name="connsiteX61" fmla="*/ 858982 w 1417317"/>
                  <a:gd name="connsiteY61" fmla="*/ 521388 h 622783"/>
                  <a:gd name="connsiteX62" fmla="*/ 873299 w 1417317"/>
                  <a:gd name="connsiteY62" fmla="*/ 517313 h 622783"/>
                  <a:gd name="connsiteX63" fmla="*/ 887616 w 1417317"/>
                  <a:gd name="connsiteY63" fmla="*/ 507461 h 622783"/>
                  <a:gd name="connsiteX64" fmla="*/ 901931 w 1417317"/>
                  <a:gd name="connsiteY64" fmla="*/ 497726 h 622783"/>
                  <a:gd name="connsiteX65" fmla="*/ 916248 w 1417317"/>
                  <a:gd name="connsiteY65" fmla="*/ 492449 h 622783"/>
                  <a:gd name="connsiteX66" fmla="*/ 930565 w 1417317"/>
                  <a:gd name="connsiteY66" fmla="*/ 487742 h 622783"/>
                  <a:gd name="connsiteX67" fmla="*/ 944880 w 1417317"/>
                  <a:gd name="connsiteY67" fmla="*/ 484050 h 622783"/>
                  <a:gd name="connsiteX68" fmla="*/ 959197 w 1417317"/>
                  <a:gd name="connsiteY68" fmla="*/ 480700 h 622783"/>
                  <a:gd name="connsiteX69" fmla="*/ 973513 w 1417317"/>
                  <a:gd name="connsiteY69" fmla="*/ 479915 h 622783"/>
                  <a:gd name="connsiteX70" fmla="*/ 987830 w 1417317"/>
                  <a:gd name="connsiteY70" fmla="*/ 479323 h 622783"/>
                  <a:gd name="connsiteX71" fmla="*/ 1002146 w 1417317"/>
                  <a:gd name="connsiteY71" fmla="*/ 479186 h 622783"/>
                  <a:gd name="connsiteX72" fmla="*/ 1016462 w 1417317"/>
                  <a:gd name="connsiteY72" fmla="*/ 479140 h 622783"/>
                  <a:gd name="connsiteX73" fmla="*/ 1030779 w 1417317"/>
                  <a:gd name="connsiteY73" fmla="*/ 479125 h 622783"/>
                  <a:gd name="connsiteX74" fmla="*/ 1045096 w 1417317"/>
                  <a:gd name="connsiteY74" fmla="*/ 479122 h 622783"/>
                  <a:gd name="connsiteX75" fmla="*/ 1059411 w 1417317"/>
                  <a:gd name="connsiteY75" fmla="*/ 479121 h 622783"/>
                  <a:gd name="connsiteX76" fmla="*/ 1073728 w 1417317"/>
                  <a:gd name="connsiteY76" fmla="*/ 479121 h 622783"/>
                  <a:gd name="connsiteX77" fmla="*/ 1088045 w 1417317"/>
                  <a:gd name="connsiteY77" fmla="*/ 479121 h 622783"/>
                  <a:gd name="connsiteX78" fmla="*/ 1102358 w 1417317"/>
                  <a:gd name="connsiteY78" fmla="*/ 479121 h 622783"/>
                  <a:gd name="connsiteX79" fmla="*/ 1116683 w 1417317"/>
                  <a:gd name="connsiteY79" fmla="*/ 479121 h 622783"/>
                  <a:gd name="connsiteX80" fmla="*/ 1130996 w 1417317"/>
                  <a:gd name="connsiteY80" fmla="*/ 479121 h 622783"/>
                  <a:gd name="connsiteX81" fmla="*/ 1145309 w 1417317"/>
                  <a:gd name="connsiteY81" fmla="*/ 479121 h 622783"/>
                  <a:gd name="connsiteX82" fmla="*/ 1159622 w 1417317"/>
                  <a:gd name="connsiteY82" fmla="*/ 479121 h 622783"/>
                  <a:gd name="connsiteX83" fmla="*/ 1173947 w 1417317"/>
                  <a:gd name="connsiteY83" fmla="*/ 479121 h 622783"/>
                  <a:gd name="connsiteX84" fmla="*/ 1188260 w 1417317"/>
                  <a:gd name="connsiteY84" fmla="*/ 479121 h 622783"/>
                  <a:gd name="connsiteX85" fmla="*/ 1202573 w 1417317"/>
                  <a:gd name="connsiteY85" fmla="*/ 479121 h 622783"/>
                  <a:gd name="connsiteX86" fmla="*/ 1216886 w 1417317"/>
                  <a:gd name="connsiteY86" fmla="*/ 479121 h 622783"/>
                  <a:gd name="connsiteX87" fmla="*/ 1231212 w 1417317"/>
                  <a:gd name="connsiteY87" fmla="*/ 479121 h 622783"/>
                  <a:gd name="connsiteX88" fmla="*/ 1245525 w 1417317"/>
                  <a:gd name="connsiteY88" fmla="*/ 479121 h 622783"/>
                  <a:gd name="connsiteX89" fmla="*/ 1259837 w 1417317"/>
                  <a:gd name="connsiteY89" fmla="*/ 479121 h 622783"/>
                  <a:gd name="connsiteX90" fmla="*/ 1274163 w 1417317"/>
                  <a:gd name="connsiteY90" fmla="*/ 479121 h 622783"/>
                  <a:gd name="connsiteX91" fmla="*/ 1288476 w 1417317"/>
                  <a:gd name="connsiteY91" fmla="*/ 479121 h 622783"/>
                  <a:gd name="connsiteX92" fmla="*/ 1302789 w 1417317"/>
                  <a:gd name="connsiteY92" fmla="*/ 479121 h 622783"/>
                  <a:gd name="connsiteX93" fmla="*/ 1317102 w 1417317"/>
                  <a:gd name="connsiteY93" fmla="*/ 479121 h 622783"/>
                  <a:gd name="connsiteX94" fmla="*/ 1331427 w 1417317"/>
                  <a:gd name="connsiteY94" fmla="*/ 479121 h 622783"/>
                  <a:gd name="connsiteX95" fmla="*/ 1345740 w 1417317"/>
                  <a:gd name="connsiteY95" fmla="*/ 479121 h 622783"/>
                  <a:gd name="connsiteX96" fmla="*/ 1360053 w 1417317"/>
                  <a:gd name="connsiteY96" fmla="*/ 479121 h 622783"/>
                  <a:gd name="connsiteX97" fmla="*/ 1374366 w 1417317"/>
                  <a:gd name="connsiteY97" fmla="*/ 479121 h 622783"/>
                  <a:gd name="connsiteX98" fmla="*/ 1388692 w 1417317"/>
                  <a:gd name="connsiteY98" fmla="*/ 479121 h 622783"/>
                  <a:gd name="connsiteX99" fmla="*/ 1403005 w 1417317"/>
                  <a:gd name="connsiteY99" fmla="*/ 479121 h 622783"/>
                  <a:gd name="connsiteX100" fmla="*/ 1417318 w 1417317"/>
                  <a:gd name="connsiteY100" fmla="*/ 479121 h 622783"/>
                  <a:gd name="connsiteX101" fmla="*/ 1417318 w 1417317"/>
                  <a:gd name="connsiteY101" fmla="*/ 479121 h 622783"/>
                  <a:gd name="connsiteX102" fmla="*/ 1417318 w 1417317"/>
                  <a:gd name="connsiteY102" fmla="*/ 479121 h 622783"/>
                  <a:gd name="connsiteX103" fmla="*/ 1403005 w 1417317"/>
                  <a:gd name="connsiteY103" fmla="*/ 479121 h 622783"/>
                  <a:gd name="connsiteX104" fmla="*/ 1388692 w 1417317"/>
                  <a:gd name="connsiteY104" fmla="*/ 479121 h 622783"/>
                  <a:gd name="connsiteX105" fmla="*/ 1374366 w 1417317"/>
                  <a:gd name="connsiteY105" fmla="*/ 479121 h 622783"/>
                  <a:gd name="connsiteX106" fmla="*/ 1360053 w 1417317"/>
                  <a:gd name="connsiteY106" fmla="*/ 479121 h 622783"/>
                  <a:gd name="connsiteX107" fmla="*/ 1345740 w 1417317"/>
                  <a:gd name="connsiteY107" fmla="*/ 479121 h 622783"/>
                  <a:gd name="connsiteX108" fmla="*/ 1331427 w 1417317"/>
                  <a:gd name="connsiteY108" fmla="*/ 479121 h 622783"/>
                  <a:gd name="connsiteX109" fmla="*/ 1317102 w 1417317"/>
                  <a:gd name="connsiteY109" fmla="*/ 479121 h 622783"/>
                  <a:gd name="connsiteX110" fmla="*/ 1302789 w 1417317"/>
                  <a:gd name="connsiteY110" fmla="*/ 479121 h 622783"/>
                  <a:gd name="connsiteX111" fmla="*/ 1288476 w 1417317"/>
                  <a:gd name="connsiteY111" fmla="*/ 479121 h 622783"/>
                  <a:gd name="connsiteX112" fmla="*/ 1274163 w 1417317"/>
                  <a:gd name="connsiteY112" fmla="*/ 479121 h 622783"/>
                  <a:gd name="connsiteX113" fmla="*/ 1259837 w 1417317"/>
                  <a:gd name="connsiteY113" fmla="*/ 479121 h 622783"/>
                  <a:gd name="connsiteX114" fmla="*/ 1245525 w 1417317"/>
                  <a:gd name="connsiteY114" fmla="*/ 479121 h 622783"/>
                  <a:gd name="connsiteX115" fmla="*/ 1231212 w 1417317"/>
                  <a:gd name="connsiteY115" fmla="*/ 479121 h 622783"/>
                  <a:gd name="connsiteX116" fmla="*/ 1216886 w 1417317"/>
                  <a:gd name="connsiteY116" fmla="*/ 479121 h 622783"/>
                  <a:gd name="connsiteX117" fmla="*/ 1202573 w 1417317"/>
                  <a:gd name="connsiteY117" fmla="*/ 479121 h 622783"/>
                  <a:gd name="connsiteX118" fmla="*/ 1188260 w 1417317"/>
                  <a:gd name="connsiteY118" fmla="*/ 479121 h 622783"/>
                  <a:gd name="connsiteX119" fmla="*/ 1173947 w 1417317"/>
                  <a:gd name="connsiteY119" fmla="*/ 479121 h 622783"/>
                  <a:gd name="connsiteX120" fmla="*/ 1159622 w 1417317"/>
                  <a:gd name="connsiteY120" fmla="*/ 479121 h 622783"/>
                  <a:gd name="connsiteX121" fmla="*/ 1145309 w 1417317"/>
                  <a:gd name="connsiteY121" fmla="*/ 479121 h 622783"/>
                  <a:gd name="connsiteX122" fmla="*/ 1130996 w 1417317"/>
                  <a:gd name="connsiteY122" fmla="*/ 479121 h 622783"/>
                  <a:gd name="connsiteX123" fmla="*/ 1116683 w 1417317"/>
                  <a:gd name="connsiteY123" fmla="*/ 479121 h 622783"/>
                  <a:gd name="connsiteX124" fmla="*/ 1102358 w 1417317"/>
                  <a:gd name="connsiteY124" fmla="*/ 479121 h 622783"/>
                  <a:gd name="connsiteX125" fmla="*/ 1088045 w 1417317"/>
                  <a:gd name="connsiteY125" fmla="*/ 479121 h 622783"/>
                  <a:gd name="connsiteX126" fmla="*/ 1073728 w 1417317"/>
                  <a:gd name="connsiteY126" fmla="*/ 479121 h 622783"/>
                  <a:gd name="connsiteX127" fmla="*/ 1059411 w 1417317"/>
                  <a:gd name="connsiteY127" fmla="*/ 479122 h 622783"/>
                  <a:gd name="connsiteX128" fmla="*/ 1045096 w 1417317"/>
                  <a:gd name="connsiteY128" fmla="*/ 479127 h 622783"/>
                  <a:gd name="connsiteX129" fmla="*/ 1030779 w 1417317"/>
                  <a:gd name="connsiteY129" fmla="*/ 479154 h 622783"/>
                  <a:gd name="connsiteX130" fmla="*/ 1016462 w 1417317"/>
                  <a:gd name="connsiteY130" fmla="*/ 479278 h 622783"/>
                  <a:gd name="connsiteX131" fmla="*/ 1002146 w 1417317"/>
                  <a:gd name="connsiteY131" fmla="*/ 479990 h 622783"/>
                  <a:gd name="connsiteX132" fmla="*/ 987830 w 1417317"/>
                  <a:gd name="connsiteY132" fmla="*/ 482811 h 622783"/>
                  <a:gd name="connsiteX133" fmla="*/ 973513 w 1417317"/>
                  <a:gd name="connsiteY133" fmla="*/ 488813 h 622783"/>
                  <a:gd name="connsiteX134" fmla="*/ 959197 w 1417317"/>
                  <a:gd name="connsiteY134" fmla="*/ 495499 h 622783"/>
                  <a:gd name="connsiteX135" fmla="*/ 944880 w 1417317"/>
                  <a:gd name="connsiteY135" fmla="*/ 506701 h 622783"/>
                  <a:gd name="connsiteX136" fmla="*/ 930565 w 1417317"/>
                  <a:gd name="connsiteY136" fmla="*/ 522265 h 622783"/>
                  <a:gd name="connsiteX137" fmla="*/ 916248 w 1417317"/>
                  <a:gd name="connsiteY137" fmla="*/ 536111 h 622783"/>
                  <a:gd name="connsiteX138" fmla="*/ 901931 w 1417317"/>
                  <a:gd name="connsiteY138" fmla="*/ 549081 h 622783"/>
                  <a:gd name="connsiteX139" fmla="*/ 887616 w 1417317"/>
                  <a:gd name="connsiteY139" fmla="*/ 573111 h 622783"/>
                  <a:gd name="connsiteX140" fmla="*/ 873299 w 1417317"/>
                  <a:gd name="connsiteY140" fmla="*/ 587762 h 622783"/>
                  <a:gd name="connsiteX141" fmla="*/ 858982 w 1417317"/>
                  <a:gd name="connsiteY141" fmla="*/ 607835 h 622783"/>
                  <a:gd name="connsiteX142" fmla="*/ 844666 w 1417317"/>
                  <a:gd name="connsiteY142" fmla="*/ 605334 h 622783"/>
                  <a:gd name="connsiteX143" fmla="*/ 830350 w 1417317"/>
                  <a:gd name="connsiteY143" fmla="*/ 622783 h 622783"/>
                  <a:gd name="connsiteX144" fmla="*/ 816033 w 1417317"/>
                  <a:gd name="connsiteY144" fmla="*/ 591418 h 622783"/>
                  <a:gd name="connsiteX145" fmla="*/ 801717 w 1417317"/>
                  <a:gd name="connsiteY145" fmla="*/ 588215 h 622783"/>
                  <a:gd name="connsiteX146" fmla="*/ 787401 w 1417317"/>
                  <a:gd name="connsiteY146" fmla="*/ 567883 h 622783"/>
                  <a:gd name="connsiteX147" fmla="*/ 773085 w 1417317"/>
                  <a:gd name="connsiteY147" fmla="*/ 523021 h 622783"/>
                  <a:gd name="connsiteX148" fmla="*/ 758768 w 1417317"/>
                  <a:gd name="connsiteY148" fmla="*/ 487818 h 622783"/>
                  <a:gd name="connsiteX149" fmla="*/ 744451 w 1417317"/>
                  <a:gd name="connsiteY149" fmla="*/ 404942 h 622783"/>
                  <a:gd name="connsiteX150" fmla="*/ 730136 w 1417317"/>
                  <a:gd name="connsiteY150" fmla="*/ 363555 h 622783"/>
                  <a:gd name="connsiteX151" fmla="*/ 715819 w 1417317"/>
                  <a:gd name="connsiteY151" fmla="*/ 317151 h 622783"/>
                  <a:gd name="connsiteX152" fmla="*/ 701502 w 1417317"/>
                  <a:gd name="connsiteY152" fmla="*/ 236087 h 622783"/>
                  <a:gd name="connsiteX153" fmla="*/ 687186 w 1417317"/>
                  <a:gd name="connsiteY153" fmla="*/ 203093 h 622783"/>
                  <a:gd name="connsiteX154" fmla="*/ 672870 w 1417317"/>
                  <a:gd name="connsiteY154" fmla="*/ 163294 h 622783"/>
                  <a:gd name="connsiteX155" fmla="*/ 658553 w 1417317"/>
                  <a:gd name="connsiteY155" fmla="*/ 161611 h 622783"/>
                  <a:gd name="connsiteX156" fmla="*/ 644237 w 1417317"/>
                  <a:gd name="connsiteY156" fmla="*/ 161102 h 622783"/>
                  <a:gd name="connsiteX157" fmla="*/ 629921 w 1417317"/>
                  <a:gd name="connsiteY157" fmla="*/ 190561 h 622783"/>
                  <a:gd name="connsiteX158" fmla="*/ 615605 w 1417317"/>
                  <a:gd name="connsiteY158" fmla="*/ 235961 h 622783"/>
                  <a:gd name="connsiteX159" fmla="*/ 601288 w 1417317"/>
                  <a:gd name="connsiteY159" fmla="*/ 254690 h 622783"/>
                  <a:gd name="connsiteX160" fmla="*/ 586971 w 1417317"/>
                  <a:gd name="connsiteY160" fmla="*/ 298859 h 622783"/>
                  <a:gd name="connsiteX161" fmla="*/ 572656 w 1417317"/>
                  <a:gd name="connsiteY161" fmla="*/ 331622 h 622783"/>
                  <a:gd name="connsiteX162" fmla="*/ 558339 w 1417317"/>
                  <a:gd name="connsiteY162" fmla="*/ 363181 h 622783"/>
                  <a:gd name="connsiteX163" fmla="*/ 544022 w 1417317"/>
                  <a:gd name="connsiteY163" fmla="*/ 401569 h 622783"/>
                  <a:gd name="connsiteX164" fmla="*/ 529706 w 1417317"/>
                  <a:gd name="connsiteY164" fmla="*/ 434632 h 622783"/>
                  <a:gd name="connsiteX165" fmla="*/ 515390 w 1417317"/>
                  <a:gd name="connsiteY165" fmla="*/ 451305 h 622783"/>
                  <a:gd name="connsiteX166" fmla="*/ 501073 w 1417317"/>
                  <a:gd name="connsiteY166" fmla="*/ 464134 h 622783"/>
                  <a:gd name="connsiteX167" fmla="*/ 486757 w 1417317"/>
                  <a:gd name="connsiteY167" fmla="*/ 471499 h 622783"/>
                  <a:gd name="connsiteX168" fmla="*/ 472440 w 1417317"/>
                  <a:gd name="connsiteY168" fmla="*/ 478235 h 622783"/>
                  <a:gd name="connsiteX169" fmla="*/ 458125 w 1417317"/>
                  <a:gd name="connsiteY169" fmla="*/ 479660 h 622783"/>
                  <a:gd name="connsiteX170" fmla="*/ 443808 w 1417317"/>
                  <a:gd name="connsiteY170" fmla="*/ 480144 h 622783"/>
                  <a:gd name="connsiteX171" fmla="*/ 429491 w 1417317"/>
                  <a:gd name="connsiteY171" fmla="*/ 479351 h 622783"/>
                  <a:gd name="connsiteX172" fmla="*/ 415176 w 1417317"/>
                  <a:gd name="connsiteY172" fmla="*/ 479123 h 622783"/>
                  <a:gd name="connsiteX173" fmla="*/ 400859 w 1417317"/>
                  <a:gd name="connsiteY173" fmla="*/ 479121 h 622783"/>
                  <a:gd name="connsiteX174" fmla="*/ 386542 w 1417317"/>
                  <a:gd name="connsiteY174" fmla="*/ 479121 h 622783"/>
                  <a:gd name="connsiteX175" fmla="*/ 372226 w 1417317"/>
                  <a:gd name="connsiteY175" fmla="*/ 479121 h 622783"/>
                  <a:gd name="connsiteX176" fmla="*/ 357910 w 1417317"/>
                  <a:gd name="connsiteY176" fmla="*/ 479121 h 622783"/>
                  <a:gd name="connsiteX177" fmla="*/ 343593 w 1417317"/>
                  <a:gd name="connsiteY177" fmla="*/ 479121 h 622783"/>
                  <a:gd name="connsiteX178" fmla="*/ 329277 w 1417317"/>
                  <a:gd name="connsiteY178" fmla="*/ 479121 h 622783"/>
                  <a:gd name="connsiteX179" fmla="*/ 314961 w 1417317"/>
                  <a:gd name="connsiteY179" fmla="*/ 479121 h 622783"/>
                  <a:gd name="connsiteX180" fmla="*/ 300645 w 1417317"/>
                  <a:gd name="connsiteY180" fmla="*/ 479121 h 622783"/>
                  <a:gd name="connsiteX181" fmla="*/ 286328 w 1417317"/>
                  <a:gd name="connsiteY181" fmla="*/ 479121 h 622783"/>
                  <a:gd name="connsiteX182" fmla="*/ 272011 w 1417317"/>
                  <a:gd name="connsiteY182" fmla="*/ 479121 h 622783"/>
                  <a:gd name="connsiteX183" fmla="*/ 257696 w 1417317"/>
                  <a:gd name="connsiteY183" fmla="*/ 479121 h 622783"/>
                  <a:gd name="connsiteX184" fmla="*/ 243379 w 1417317"/>
                  <a:gd name="connsiteY184" fmla="*/ 479121 h 622783"/>
                  <a:gd name="connsiteX185" fmla="*/ 229062 w 1417317"/>
                  <a:gd name="connsiteY185" fmla="*/ 479121 h 622783"/>
                  <a:gd name="connsiteX186" fmla="*/ 214746 w 1417317"/>
                  <a:gd name="connsiteY186" fmla="*/ 479121 h 622783"/>
                  <a:gd name="connsiteX187" fmla="*/ 200430 w 1417317"/>
                  <a:gd name="connsiteY187" fmla="*/ 479121 h 622783"/>
                  <a:gd name="connsiteX188" fmla="*/ 186113 w 1417317"/>
                  <a:gd name="connsiteY188" fmla="*/ 479121 h 622783"/>
                  <a:gd name="connsiteX189" fmla="*/ 171797 w 1417317"/>
                  <a:gd name="connsiteY189" fmla="*/ 479121 h 622783"/>
                  <a:gd name="connsiteX190" fmla="*/ 157481 w 1417317"/>
                  <a:gd name="connsiteY190" fmla="*/ 479121 h 622783"/>
                  <a:gd name="connsiteX191" fmla="*/ 143165 w 1417317"/>
                  <a:gd name="connsiteY191" fmla="*/ 479121 h 622783"/>
                  <a:gd name="connsiteX192" fmla="*/ 128848 w 1417317"/>
                  <a:gd name="connsiteY192" fmla="*/ 479121 h 622783"/>
                  <a:gd name="connsiteX193" fmla="*/ 114531 w 1417317"/>
                  <a:gd name="connsiteY193" fmla="*/ 479121 h 622783"/>
                  <a:gd name="connsiteX194" fmla="*/ 100216 w 1417317"/>
                  <a:gd name="connsiteY194" fmla="*/ 479121 h 622783"/>
                  <a:gd name="connsiteX195" fmla="*/ 85899 w 1417317"/>
                  <a:gd name="connsiteY195" fmla="*/ 479121 h 622783"/>
                  <a:gd name="connsiteX196" fmla="*/ 71582 w 1417317"/>
                  <a:gd name="connsiteY196" fmla="*/ 479121 h 622783"/>
                  <a:gd name="connsiteX197" fmla="*/ 57266 w 1417317"/>
                  <a:gd name="connsiteY197" fmla="*/ 479121 h 622783"/>
                  <a:gd name="connsiteX198" fmla="*/ 42950 w 1417317"/>
                  <a:gd name="connsiteY198" fmla="*/ 479121 h 622783"/>
                  <a:gd name="connsiteX199" fmla="*/ 28633 w 1417317"/>
                  <a:gd name="connsiteY199" fmla="*/ 479121 h 622783"/>
                  <a:gd name="connsiteX200" fmla="*/ 14317 w 1417317"/>
                  <a:gd name="connsiteY200" fmla="*/ 479121 h 622783"/>
                  <a:gd name="connsiteX201" fmla="*/ 0 w 1417317"/>
                  <a:gd name="connsiteY201" fmla="*/ 479121 h 62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</a:cxnLst>
                <a:rect l="l" t="t" r="r" b="b"/>
                <a:pathLst>
                  <a:path w="1417317" h="622783">
                    <a:moveTo>
                      <a:pt x="0" y="479121"/>
                    </a:moveTo>
                    <a:lnTo>
                      <a:pt x="0" y="479121"/>
                    </a:lnTo>
                    <a:lnTo>
                      <a:pt x="14317" y="479121"/>
                    </a:lnTo>
                    <a:lnTo>
                      <a:pt x="28633" y="479121"/>
                    </a:lnTo>
                    <a:lnTo>
                      <a:pt x="42950" y="479121"/>
                    </a:lnTo>
                    <a:lnTo>
                      <a:pt x="57266" y="479121"/>
                    </a:lnTo>
                    <a:lnTo>
                      <a:pt x="71582" y="479121"/>
                    </a:lnTo>
                    <a:lnTo>
                      <a:pt x="85899" y="479121"/>
                    </a:lnTo>
                    <a:lnTo>
                      <a:pt x="100216" y="479121"/>
                    </a:lnTo>
                    <a:lnTo>
                      <a:pt x="114531" y="479121"/>
                    </a:lnTo>
                    <a:lnTo>
                      <a:pt x="128848" y="479121"/>
                    </a:lnTo>
                    <a:lnTo>
                      <a:pt x="143165" y="479121"/>
                    </a:lnTo>
                    <a:lnTo>
                      <a:pt x="157481" y="479121"/>
                    </a:lnTo>
                    <a:lnTo>
                      <a:pt x="171797" y="479121"/>
                    </a:lnTo>
                    <a:lnTo>
                      <a:pt x="186113" y="479121"/>
                    </a:lnTo>
                    <a:lnTo>
                      <a:pt x="200430" y="479121"/>
                    </a:lnTo>
                    <a:lnTo>
                      <a:pt x="214746" y="479121"/>
                    </a:lnTo>
                    <a:lnTo>
                      <a:pt x="229062" y="479121"/>
                    </a:lnTo>
                    <a:lnTo>
                      <a:pt x="243379" y="479121"/>
                    </a:lnTo>
                    <a:lnTo>
                      <a:pt x="257696" y="479121"/>
                    </a:lnTo>
                    <a:lnTo>
                      <a:pt x="272011" y="479121"/>
                    </a:lnTo>
                    <a:lnTo>
                      <a:pt x="286328" y="479121"/>
                    </a:lnTo>
                    <a:lnTo>
                      <a:pt x="300645" y="479121"/>
                    </a:lnTo>
                    <a:lnTo>
                      <a:pt x="314961" y="479121"/>
                    </a:lnTo>
                    <a:lnTo>
                      <a:pt x="329277" y="479121"/>
                    </a:lnTo>
                    <a:lnTo>
                      <a:pt x="343593" y="479121"/>
                    </a:lnTo>
                    <a:lnTo>
                      <a:pt x="357910" y="479121"/>
                    </a:lnTo>
                    <a:lnTo>
                      <a:pt x="372226" y="479121"/>
                    </a:lnTo>
                    <a:lnTo>
                      <a:pt x="386542" y="479121"/>
                    </a:lnTo>
                    <a:lnTo>
                      <a:pt x="400859" y="479121"/>
                    </a:lnTo>
                    <a:lnTo>
                      <a:pt x="415176" y="479112"/>
                    </a:lnTo>
                    <a:lnTo>
                      <a:pt x="429491" y="478694"/>
                    </a:lnTo>
                    <a:lnTo>
                      <a:pt x="443808" y="475930"/>
                    </a:lnTo>
                    <a:lnTo>
                      <a:pt x="458125" y="470467"/>
                    </a:lnTo>
                    <a:lnTo>
                      <a:pt x="472440" y="462486"/>
                    </a:lnTo>
                    <a:lnTo>
                      <a:pt x="486757" y="447758"/>
                    </a:lnTo>
                    <a:lnTo>
                      <a:pt x="501073" y="426152"/>
                    </a:lnTo>
                    <a:lnTo>
                      <a:pt x="515390" y="403976"/>
                    </a:lnTo>
                    <a:lnTo>
                      <a:pt x="529706" y="375069"/>
                    </a:lnTo>
                    <a:lnTo>
                      <a:pt x="544022" y="327863"/>
                    </a:lnTo>
                    <a:lnTo>
                      <a:pt x="558339" y="289447"/>
                    </a:lnTo>
                    <a:lnTo>
                      <a:pt x="572656" y="234915"/>
                    </a:lnTo>
                    <a:lnTo>
                      <a:pt x="586971" y="188248"/>
                    </a:lnTo>
                    <a:lnTo>
                      <a:pt x="601288" y="131608"/>
                    </a:lnTo>
                    <a:lnTo>
                      <a:pt x="615605" y="108793"/>
                    </a:lnTo>
                    <a:lnTo>
                      <a:pt x="629921" y="47760"/>
                    </a:lnTo>
                    <a:lnTo>
                      <a:pt x="644237" y="10486"/>
                    </a:lnTo>
                    <a:lnTo>
                      <a:pt x="658553" y="0"/>
                    </a:lnTo>
                    <a:lnTo>
                      <a:pt x="672870" y="1892"/>
                    </a:lnTo>
                    <a:lnTo>
                      <a:pt x="687186" y="41997"/>
                    </a:lnTo>
                    <a:lnTo>
                      <a:pt x="701502" y="51727"/>
                    </a:lnTo>
                    <a:lnTo>
                      <a:pt x="715819" y="245246"/>
                    </a:lnTo>
                    <a:lnTo>
                      <a:pt x="730136" y="171967"/>
                    </a:lnTo>
                    <a:lnTo>
                      <a:pt x="744451" y="242783"/>
                    </a:lnTo>
                    <a:lnTo>
                      <a:pt x="758768" y="325631"/>
                    </a:lnTo>
                    <a:lnTo>
                      <a:pt x="773085" y="376214"/>
                    </a:lnTo>
                    <a:lnTo>
                      <a:pt x="787401" y="420528"/>
                    </a:lnTo>
                    <a:lnTo>
                      <a:pt x="801717" y="466156"/>
                    </a:lnTo>
                    <a:lnTo>
                      <a:pt x="816033" y="477924"/>
                    </a:lnTo>
                    <a:lnTo>
                      <a:pt x="830350" y="507685"/>
                    </a:lnTo>
                    <a:lnTo>
                      <a:pt x="844666" y="522598"/>
                    </a:lnTo>
                    <a:lnTo>
                      <a:pt x="858982" y="521388"/>
                    </a:lnTo>
                    <a:lnTo>
                      <a:pt x="873299" y="517313"/>
                    </a:lnTo>
                    <a:lnTo>
                      <a:pt x="887616" y="507461"/>
                    </a:lnTo>
                    <a:lnTo>
                      <a:pt x="901931" y="497726"/>
                    </a:lnTo>
                    <a:lnTo>
                      <a:pt x="916248" y="492449"/>
                    </a:lnTo>
                    <a:lnTo>
                      <a:pt x="930565" y="487742"/>
                    </a:lnTo>
                    <a:lnTo>
                      <a:pt x="944880" y="484050"/>
                    </a:lnTo>
                    <a:lnTo>
                      <a:pt x="959197" y="480700"/>
                    </a:lnTo>
                    <a:lnTo>
                      <a:pt x="973513" y="479915"/>
                    </a:lnTo>
                    <a:lnTo>
                      <a:pt x="987830" y="479323"/>
                    </a:lnTo>
                    <a:lnTo>
                      <a:pt x="1002146" y="479186"/>
                    </a:lnTo>
                    <a:lnTo>
                      <a:pt x="1016462" y="479140"/>
                    </a:lnTo>
                    <a:lnTo>
                      <a:pt x="1030779" y="479125"/>
                    </a:lnTo>
                    <a:lnTo>
                      <a:pt x="1045096" y="479122"/>
                    </a:lnTo>
                    <a:lnTo>
                      <a:pt x="1059411" y="479121"/>
                    </a:lnTo>
                    <a:lnTo>
                      <a:pt x="1073728" y="479121"/>
                    </a:lnTo>
                    <a:lnTo>
                      <a:pt x="1088045" y="479121"/>
                    </a:lnTo>
                    <a:lnTo>
                      <a:pt x="1102358" y="479121"/>
                    </a:lnTo>
                    <a:lnTo>
                      <a:pt x="1116683" y="479121"/>
                    </a:lnTo>
                    <a:lnTo>
                      <a:pt x="1130996" y="479121"/>
                    </a:lnTo>
                    <a:lnTo>
                      <a:pt x="1145309" y="479121"/>
                    </a:lnTo>
                    <a:lnTo>
                      <a:pt x="1159622" y="479121"/>
                    </a:lnTo>
                    <a:lnTo>
                      <a:pt x="1173947" y="479121"/>
                    </a:lnTo>
                    <a:lnTo>
                      <a:pt x="1188260" y="479121"/>
                    </a:lnTo>
                    <a:lnTo>
                      <a:pt x="1202573" y="479121"/>
                    </a:lnTo>
                    <a:lnTo>
                      <a:pt x="1216886" y="479121"/>
                    </a:lnTo>
                    <a:lnTo>
                      <a:pt x="1231212" y="479121"/>
                    </a:lnTo>
                    <a:lnTo>
                      <a:pt x="1245525" y="479121"/>
                    </a:lnTo>
                    <a:lnTo>
                      <a:pt x="1259837" y="479121"/>
                    </a:lnTo>
                    <a:lnTo>
                      <a:pt x="1274163" y="479121"/>
                    </a:lnTo>
                    <a:lnTo>
                      <a:pt x="1288476" y="479121"/>
                    </a:lnTo>
                    <a:lnTo>
                      <a:pt x="1302789" y="479121"/>
                    </a:lnTo>
                    <a:lnTo>
                      <a:pt x="1317102" y="479121"/>
                    </a:lnTo>
                    <a:lnTo>
                      <a:pt x="1331427" y="479121"/>
                    </a:lnTo>
                    <a:lnTo>
                      <a:pt x="1345740" y="479121"/>
                    </a:lnTo>
                    <a:lnTo>
                      <a:pt x="1360053" y="479121"/>
                    </a:lnTo>
                    <a:lnTo>
                      <a:pt x="1374366" y="479121"/>
                    </a:lnTo>
                    <a:lnTo>
                      <a:pt x="1388692" y="479121"/>
                    </a:lnTo>
                    <a:lnTo>
                      <a:pt x="1403005" y="479121"/>
                    </a:lnTo>
                    <a:lnTo>
                      <a:pt x="1417318" y="479121"/>
                    </a:lnTo>
                    <a:lnTo>
                      <a:pt x="1417318" y="479121"/>
                    </a:lnTo>
                    <a:lnTo>
                      <a:pt x="1417318" y="479121"/>
                    </a:lnTo>
                    <a:lnTo>
                      <a:pt x="1403005" y="479121"/>
                    </a:lnTo>
                    <a:lnTo>
                      <a:pt x="1388692" y="479121"/>
                    </a:lnTo>
                    <a:lnTo>
                      <a:pt x="1374366" y="479121"/>
                    </a:lnTo>
                    <a:lnTo>
                      <a:pt x="1360053" y="479121"/>
                    </a:lnTo>
                    <a:lnTo>
                      <a:pt x="1345740" y="479121"/>
                    </a:lnTo>
                    <a:lnTo>
                      <a:pt x="1331427" y="479121"/>
                    </a:lnTo>
                    <a:lnTo>
                      <a:pt x="1317102" y="479121"/>
                    </a:lnTo>
                    <a:lnTo>
                      <a:pt x="1302789" y="479121"/>
                    </a:lnTo>
                    <a:lnTo>
                      <a:pt x="1288476" y="479121"/>
                    </a:lnTo>
                    <a:lnTo>
                      <a:pt x="1274163" y="479121"/>
                    </a:lnTo>
                    <a:lnTo>
                      <a:pt x="1259837" y="479121"/>
                    </a:lnTo>
                    <a:lnTo>
                      <a:pt x="1245525" y="479121"/>
                    </a:lnTo>
                    <a:lnTo>
                      <a:pt x="1231212" y="479121"/>
                    </a:lnTo>
                    <a:lnTo>
                      <a:pt x="1216886" y="479121"/>
                    </a:lnTo>
                    <a:lnTo>
                      <a:pt x="1202573" y="479121"/>
                    </a:lnTo>
                    <a:lnTo>
                      <a:pt x="1188260" y="479121"/>
                    </a:lnTo>
                    <a:lnTo>
                      <a:pt x="1173947" y="479121"/>
                    </a:lnTo>
                    <a:lnTo>
                      <a:pt x="1159622" y="479121"/>
                    </a:lnTo>
                    <a:lnTo>
                      <a:pt x="1145309" y="479121"/>
                    </a:lnTo>
                    <a:lnTo>
                      <a:pt x="1130996" y="479121"/>
                    </a:lnTo>
                    <a:lnTo>
                      <a:pt x="1116683" y="479121"/>
                    </a:lnTo>
                    <a:lnTo>
                      <a:pt x="1102358" y="479121"/>
                    </a:lnTo>
                    <a:lnTo>
                      <a:pt x="1088045" y="479121"/>
                    </a:lnTo>
                    <a:lnTo>
                      <a:pt x="1073728" y="479121"/>
                    </a:lnTo>
                    <a:lnTo>
                      <a:pt x="1059411" y="479122"/>
                    </a:lnTo>
                    <a:lnTo>
                      <a:pt x="1045096" y="479127"/>
                    </a:lnTo>
                    <a:lnTo>
                      <a:pt x="1030779" y="479154"/>
                    </a:lnTo>
                    <a:lnTo>
                      <a:pt x="1016462" y="479278"/>
                    </a:lnTo>
                    <a:lnTo>
                      <a:pt x="1002146" y="479990"/>
                    </a:lnTo>
                    <a:lnTo>
                      <a:pt x="987830" y="482811"/>
                    </a:lnTo>
                    <a:lnTo>
                      <a:pt x="973513" y="488813"/>
                    </a:lnTo>
                    <a:lnTo>
                      <a:pt x="959197" y="495499"/>
                    </a:lnTo>
                    <a:lnTo>
                      <a:pt x="944880" y="506701"/>
                    </a:lnTo>
                    <a:lnTo>
                      <a:pt x="930565" y="522265"/>
                    </a:lnTo>
                    <a:lnTo>
                      <a:pt x="916248" y="536111"/>
                    </a:lnTo>
                    <a:lnTo>
                      <a:pt x="901931" y="549081"/>
                    </a:lnTo>
                    <a:lnTo>
                      <a:pt x="887616" y="573111"/>
                    </a:lnTo>
                    <a:lnTo>
                      <a:pt x="873299" y="587762"/>
                    </a:lnTo>
                    <a:lnTo>
                      <a:pt x="858982" y="607835"/>
                    </a:lnTo>
                    <a:lnTo>
                      <a:pt x="844666" y="605334"/>
                    </a:lnTo>
                    <a:lnTo>
                      <a:pt x="830350" y="622783"/>
                    </a:lnTo>
                    <a:lnTo>
                      <a:pt x="816033" y="591418"/>
                    </a:lnTo>
                    <a:lnTo>
                      <a:pt x="801717" y="588215"/>
                    </a:lnTo>
                    <a:lnTo>
                      <a:pt x="787401" y="567883"/>
                    </a:lnTo>
                    <a:lnTo>
                      <a:pt x="773085" y="523021"/>
                    </a:lnTo>
                    <a:lnTo>
                      <a:pt x="758768" y="487818"/>
                    </a:lnTo>
                    <a:lnTo>
                      <a:pt x="744451" y="404942"/>
                    </a:lnTo>
                    <a:lnTo>
                      <a:pt x="730136" y="363555"/>
                    </a:lnTo>
                    <a:lnTo>
                      <a:pt x="715819" y="317151"/>
                    </a:lnTo>
                    <a:lnTo>
                      <a:pt x="701502" y="236087"/>
                    </a:lnTo>
                    <a:lnTo>
                      <a:pt x="687186" y="203093"/>
                    </a:lnTo>
                    <a:lnTo>
                      <a:pt x="672870" y="163294"/>
                    </a:lnTo>
                    <a:lnTo>
                      <a:pt x="658553" y="161611"/>
                    </a:lnTo>
                    <a:lnTo>
                      <a:pt x="644237" y="161102"/>
                    </a:lnTo>
                    <a:lnTo>
                      <a:pt x="629921" y="190561"/>
                    </a:lnTo>
                    <a:lnTo>
                      <a:pt x="615605" y="235961"/>
                    </a:lnTo>
                    <a:lnTo>
                      <a:pt x="601288" y="254690"/>
                    </a:lnTo>
                    <a:lnTo>
                      <a:pt x="586971" y="298859"/>
                    </a:lnTo>
                    <a:lnTo>
                      <a:pt x="572656" y="331622"/>
                    </a:lnTo>
                    <a:lnTo>
                      <a:pt x="558339" y="363181"/>
                    </a:lnTo>
                    <a:lnTo>
                      <a:pt x="544022" y="401569"/>
                    </a:lnTo>
                    <a:lnTo>
                      <a:pt x="529706" y="434632"/>
                    </a:lnTo>
                    <a:lnTo>
                      <a:pt x="515390" y="451305"/>
                    </a:lnTo>
                    <a:lnTo>
                      <a:pt x="501073" y="464134"/>
                    </a:lnTo>
                    <a:lnTo>
                      <a:pt x="486757" y="471499"/>
                    </a:lnTo>
                    <a:lnTo>
                      <a:pt x="472440" y="478235"/>
                    </a:lnTo>
                    <a:lnTo>
                      <a:pt x="458125" y="479660"/>
                    </a:lnTo>
                    <a:lnTo>
                      <a:pt x="443808" y="480144"/>
                    </a:lnTo>
                    <a:lnTo>
                      <a:pt x="429491" y="479351"/>
                    </a:lnTo>
                    <a:lnTo>
                      <a:pt x="415176" y="479123"/>
                    </a:lnTo>
                    <a:lnTo>
                      <a:pt x="400859" y="479121"/>
                    </a:lnTo>
                    <a:lnTo>
                      <a:pt x="386542" y="479121"/>
                    </a:lnTo>
                    <a:lnTo>
                      <a:pt x="372226" y="479121"/>
                    </a:lnTo>
                    <a:lnTo>
                      <a:pt x="357910" y="479121"/>
                    </a:lnTo>
                    <a:lnTo>
                      <a:pt x="343593" y="479121"/>
                    </a:lnTo>
                    <a:lnTo>
                      <a:pt x="329277" y="479121"/>
                    </a:lnTo>
                    <a:lnTo>
                      <a:pt x="314961" y="479121"/>
                    </a:lnTo>
                    <a:lnTo>
                      <a:pt x="300645" y="479121"/>
                    </a:lnTo>
                    <a:lnTo>
                      <a:pt x="286328" y="479121"/>
                    </a:lnTo>
                    <a:lnTo>
                      <a:pt x="272011" y="479121"/>
                    </a:lnTo>
                    <a:lnTo>
                      <a:pt x="257696" y="479121"/>
                    </a:lnTo>
                    <a:lnTo>
                      <a:pt x="243379" y="479121"/>
                    </a:lnTo>
                    <a:lnTo>
                      <a:pt x="229062" y="479121"/>
                    </a:lnTo>
                    <a:lnTo>
                      <a:pt x="214746" y="479121"/>
                    </a:lnTo>
                    <a:lnTo>
                      <a:pt x="200430" y="479121"/>
                    </a:lnTo>
                    <a:lnTo>
                      <a:pt x="186113" y="479121"/>
                    </a:lnTo>
                    <a:lnTo>
                      <a:pt x="171797" y="479121"/>
                    </a:lnTo>
                    <a:lnTo>
                      <a:pt x="157481" y="479121"/>
                    </a:lnTo>
                    <a:lnTo>
                      <a:pt x="143165" y="479121"/>
                    </a:lnTo>
                    <a:lnTo>
                      <a:pt x="128848" y="479121"/>
                    </a:lnTo>
                    <a:lnTo>
                      <a:pt x="114531" y="479121"/>
                    </a:lnTo>
                    <a:lnTo>
                      <a:pt x="100216" y="479121"/>
                    </a:lnTo>
                    <a:lnTo>
                      <a:pt x="85899" y="479121"/>
                    </a:lnTo>
                    <a:lnTo>
                      <a:pt x="71582" y="479121"/>
                    </a:lnTo>
                    <a:lnTo>
                      <a:pt x="57266" y="479121"/>
                    </a:lnTo>
                    <a:lnTo>
                      <a:pt x="42950" y="479121"/>
                    </a:lnTo>
                    <a:lnTo>
                      <a:pt x="28633" y="479121"/>
                    </a:lnTo>
                    <a:lnTo>
                      <a:pt x="14317" y="479121"/>
                    </a:lnTo>
                    <a:lnTo>
                      <a:pt x="0" y="479121"/>
                    </a:lnTo>
                    <a:close/>
                  </a:path>
                </a:pathLst>
              </a:custGeom>
              <a:solidFill>
                <a:srgbClr val="37738F">
                  <a:alpha val="20000"/>
                </a:srgbClr>
              </a:solidFill>
              <a:ln w="1265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D1755EB-2860-0775-B9C2-736EF8E9D4CC}"/>
                  </a:ext>
                </a:extLst>
              </p:cNvPr>
              <p:cNvSpPr/>
              <p:nvPr/>
            </p:nvSpPr>
            <p:spPr>
              <a:xfrm>
                <a:off x="3410509" y="2876183"/>
                <a:ext cx="1417317" cy="364751"/>
              </a:xfrm>
              <a:custGeom>
                <a:avLst/>
                <a:gdLst>
                  <a:gd name="connsiteX0" fmla="*/ 0 w 1417317"/>
                  <a:gd name="connsiteY0" fmla="*/ 311613 h 364751"/>
                  <a:gd name="connsiteX1" fmla="*/ 0 w 1417317"/>
                  <a:gd name="connsiteY1" fmla="*/ 311613 h 364751"/>
                  <a:gd name="connsiteX2" fmla="*/ 14317 w 1417317"/>
                  <a:gd name="connsiteY2" fmla="*/ 311613 h 364751"/>
                  <a:gd name="connsiteX3" fmla="*/ 28633 w 1417317"/>
                  <a:gd name="connsiteY3" fmla="*/ 311613 h 364751"/>
                  <a:gd name="connsiteX4" fmla="*/ 42950 w 1417317"/>
                  <a:gd name="connsiteY4" fmla="*/ 311613 h 364751"/>
                  <a:gd name="connsiteX5" fmla="*/ 57266 w 1417317"/>
                  <a:gd name="connsiteY5" fmla="*/ 311613 h 364751"/>
                  <a:gd name="connsiteX6" fmla="*/ 71582 w 1417317"/>
                  <a:gd name="connsiteY6" fmla="*/ 311613 h 364751"/>
                  <a:gd name="connsiteX7" fmla="*/ 85899 w 1417317"/>
                  <a:gd name="connsiteY7" fmla="*/ 311613 h 364751"/>
                  <a:gd name="connsiteX8" fmla="*/ 100216 w 1417317"/>
                  <a:gd name="connsiteY8" fmla="*/ 311613 h 364751"/>
                  <a:gd name="connsiteX9" fmla="*/ 114531 w 1417317"/>
                  <a:gd name="connsiteY9" fmla="*/ 311613 h 364751"/>
                  <a:gd name="connsiteX10" fmla="*/ 128848 w 1417317"/>
                  <a:gd name="connsiteY10" fmla="*/ 311613 h 364751"/>
                  <a:gd name="connsiteX11" fmla="*/ 143165 w 1417317"/>
                  <a:gd name="connsiteY11" fmla="*/ 311613 h 364751"/>
                  <a:gd name="connsiteX12" fmla="*/ 157481 w 1417317"/>
                  <a:gd name="connsiteY12" fmla="*/ 311613 h 364751"/>
                  <a:gd name="connsiteX13" fmla="*/ 171797 w 1417317"/>
                  <a:gd name="connsiteY13" fmla="*/ 311613 h 364751"/>
                  <a:gd name="connsiteX14" fmla="*/ 186113 w 1417317"/>
                  <a:gd name="connsiteY14" fmla="*/ 311613 h 364751"/>
                  <a:gd name="connsiteX15" fmla="*/ 200430 w 1417317"/>
                  <a:gd name="connsiteY15" fmla="*/ 311613 h 364751"/>
                  <a:gd name="connsiteX16" fmla="*/ 214746 w 1417317"/>
                  <a:gd name="connsiteY16" fmla="*/ 311613 h 364751"/>
                  <a:gd name="connsiteX17" fmla="*/ 229062 w 1417317"/>
                  <a:gd name="connsiteY17" fmla="*/ 311613 h 364751"/>
                  <a:gd name="connsiteX18" fmla="*/ 243379 w 1417317"/>
                  <a:gd name="connsiteY18" fmla="*/ 311613 h 364751"/>
                  <a:gd name="connsiteX19" fmla="*/ 257696 w 1417317"/>
                  <a:gd name="connsiteY19" fmla="*/ 311613 h 364751"/>
                  <a:gd name="connsiteX20" fmla="*/ 272011 w 1417317"/>
                  <a:gd name="connsiteY20" fmla="*/ 311613 h 364751"/>
                  <a:gd name="connsiteX21" fmla="*/ 286328 w 1417317"/>
                  <a:gd name="connsiteY21" fmla="*/ 311613 h 364751"/>
                  <a:gd name="connsiteX22" fmla="*/ 300645 w 1417317"/>
                  <a:gd name="connsiteY22" fmla="*/ 311613 h 364751"/>
                  <a:gd name="connsiteX23" fmla="*/ 314961 w 1417317"/>
                  <a:gd name="connsiteY23" fmla="*/ 311613 h 364751"/>
                  <a:gd name="connsiteX24" fmla="*/ 329277 w 1417317"/>
                  <a:gd name="connsiteY24" fmla="*/ 311613 h 364751"/>
                  <a:gd name="connsiteX25" fmla="*/ 343593 w 1417317"/>
                  <a:gd name="connsiteY25" fmla="*/ 311613 h 364751"/>
                  <a:gd name="connsiteX26" fmla="*/ 357910 w 1417317"/>
                  <a:gd name="connsiteY26" fmla="*/ 311613 h 364751"/>
                  <a:gd name="connsiteX27" fmla="*/ 372226 w 1417317"/>
                  <a:gd name="connsiteY27" fmla="*/ 311613 h 364751"/>
                  <a:gd name="connsiteX28" fmla="*/ 386542 w 1417317"/>
                  <a:gd name="connsiteY28" fmla="*/ 311613 h 364751"/>
                  <a:gd name="connsiteX29" fmla="*/ 400859 w 1417317"/>
                  <a:gd name="connsiteY29" fmla="*/ 311612 h 364751"/>
                  <a:gd name="connsiteX30" fmla="*/ 415176 w 1417317"/>
                  <a:gd name="connsiteY30" fmla="*/ 311596 h 364751"/>
                  <a:gd name="connsiteX31" fmla="*/ 429491 w 1417317"/>
                  <a:gd name="connsiteY31" fmla="*/ 311298 h 364751"/>
                  <a:gd name="connsiteX32" fmla="*/ 443808 w 1417317"/>
                  <a:gd name="connsiteY32" fmla="*/ 308927 h 364751"/>
                  <a:gd name="connsiteX33" fmla="*/ 458125 w 1417317"/>
                  <a:gd name="connsiteY33" fmla="*/ 303781 h 364751"/>
                  <a:gd name="connsiteX34" fmla="*/ 472440 w 1417317"/>
                  <a:gd name="connsiteY34" fmla="*/ 293354 h 364751"/>
                  <a:gd name="connsiteX35" fmla="*/ 486757 w 1417317"/>
                  <a:gd name="connsiteY35" fmla="*/ 281771 h 364751"/>
                  <a:gd name="connsiteX36" fmla="*/ 501073 w 1417317"/>
                  <a:gd name="connsiteY36" fmla="*/ 266701 h 364751"/>
                  <a:gd name="connsiteX37" fmla="*/ 515390 w 1417317"/>
                  <a:gd name="connsiteY37" fmla="*/ 240888 h 364751"/>
                  <a:gd name="connsiteX38" fmla="*/ 529706 w 1417317"/>
                  <a:gd name="connsiteY38" fmla="*/ 227417 h 364751"/>
                  <a:gd name="connsiteX39" fmla="*/ 544022 w 1417317"/>
                  <a:gd name="connsiteY39" fmla="*/ 203338 h 364751"/>
                  <a:gd name="connsiteX40" fmla="*/ 558339 w 1417317"/>
                  <a:gd name="connsiteY40" fmla="*/ 170545 h 364751"/>
                  <a:gd name="connsiteX41" fmla="*/ 572656 w 1417317"/>
                  <a:gd name="connsiteY41" fmla="*/ 147570 h 364751"/>
                  <a:gd name="connsiteX42" fmla="*/ 586971 w 1417317"/>
                  <a:gd name="connsiteY42" fmla="*/ 133007 h 364751"/>
                  <a:gd name="connsiteX43" fmla="*/ 601288 w 1417317"/>
                  <a:gd name="connsiteY43" fmla="*/ 108089 h 364751"/>
                  <a:gd name="connsiteX44" fmla="*/ 615605 w 1417317"/>
                  <a:gd name="connsiteY44" fmla="*/ 74693 h 364751"/>
                  <a:gd name="connsiteX45" fmla="*/ 629921 w 1417317"/>
                  <a:gd name="connsiteY45" fmla="*/ 38503 h 364751"/>
                  <a:gd name="connsiteX46" fmla="*/ 644237 w 1417317"/>
                  <a:gd name="connsiteY46" fmla="*/ 37503 h 364751"/>
                  <a:gd name="connsiteX47" fmla="*/ 658553 w 1417317"/>
                  <a:gd name="connsiteY47" fmla="*/ 50141 h 364751"/>
                  <a:gd name="connsiteX48" fmla="*/ 672870 w 1417317"/>
                  <a:gd name="connsiteY48" fmla="*/ 0 h 364751"/>
                  <a:gd name="connsiteX49" fmla="*/ 687186 w 1417317"/>
                  <a:gd name="connsiteY49" fmla="*/ 27352 h 364751"/>
                  <a:gd name="connsiteX50" fmla="*/ 701502 w 1417317"/>
                  <a:gd name="connsiteY50" fmla="*/ 47477 h 364751"/>
                  <a:gd name="connsiteX51" fmla="*/ 715819 w 1417317"/>
                  <a:gd name="connsiteY51" fmla="*/ 159946 h 364751"/>
                  <a:gd name="connsiteX52" fmla="*/ 730136 w 1417317"/>
                  <a:gd name="connsiteY52" fmla="*/ 58626 h 364751"/>
                  <a:gd name="connsiteX53" fmla="*/ 744451 w 1417317"/>
                  <a:gd name="connsiteY53" fmla="*/ 92863 h 364751"/>
                  <a:gd name="connsiteX54" fmla="*/ 758768 w 1417317"/>
                  <a:gd name="connsiteY54" fmla="*/ 104936 h 364751"/>
                  <a:gd name="connsiteX55" fmla="*/ 773085 w 1417317"/>
                  <a:gd name="connsiteY55" fmla="*/ 142095 h 364751"/>
                  <a:gd name="connsiteX56" fmla="*/ 787401 w 1417317"/>
                  <a:gd name="connsiteY56" fmla="*/ 169783 h 364751"/>
                  <a:gd name="connsiteX57" fmla="*/ 801717 w 1417317"/>
                  <a:gd name="connsiteY57" fmla="*/ 201676 h 364751"/>
                  <a:gd name="connsiteX58" fmla="*/ 816033 w 1417317"/>
                  <a:gd name="connsiteY58" fmla="*/ 215216 h 364751"/>
                  <a:gd name="connsiteX59" fmla="*/ 830350 w 1417317"/>
                  <a:gd name="connsiteY59" fmla="*/ 235673 h 364751"/>
                  <a:gd name="connsiteX60" fmla="*/ 844666 w 1417317"/>
                  <a:gd name="connsiteY60" fmla="*/ 256368 h 364751"/>
                  <a:gd name="connsiteX61" fmla="*/ 858982 w 1417317"/>
                  <a:gd name="connsiteY61" fmla="*/ 273573 h 364751"/>
                  <a:gd name="connsiteX62" fmla="*/ 873299 w 1417317"/>
                  <a:gd name="connsiteY62" fmla="*/ 289804 h 364751"/>
                  <a:gd name="connsiteX63" fmla="*/ 887616 w 1417317"/>
                  <a:gd name="connsiteY63" fmla="*/ 300662 h 364751"/>
                  <a:gd name="connsiteX64" fmla="*/ 901931 w 1417317"/>
                  <a:gd name="connsiteY64" fmla="*/ 303887 h 364751"/>
                  <a:gd name="connsiteX65" fmla="*/ 916248 w 1417317"/>
                  <a:gd name="connsiteY65" fmla="*/ 307377 h 364751"/>
                  <a:gd name="connsiteX66" fmla="*/ 930565 w 1417317"/>
                  <a:gd name="connsiteY66" fmla="*/ 305665 h 364751"/>
                  <a:gd name="connsiteX67" fmla="*/ 944880 w 1417317"/>
                  <a:gd name="connsiteY67" fmla="*/ 310255 h 364751"/>
                  <a:gd name="connsiteX68" fmla="*/ 959197 w 1417317"/>
                  <a:gd name="connsiteY68" fmla="*/ 310194 h 364751"/>
                  <a:gd name="connsiteX69" fmla="*/ 973513 w 1417317"/>
                  <a:gd name="connsiteY69" fmla="*/ 310949 h 364751"/>
                  <a:gd name="connsiteX70" fmla="*/ 987830 w 1417317"/>
                  <a:gd name="connsiteY70" fmla="*/ 311752 h 364751"/>
                  <a:gd name="connsiteX71" fmla="*/ 1002146 w 1417317"/>
                  <a:gd name="connsiteY71" fmla="*/ 311668 h 364751"/>
                  <a:gd name="connsiteX72" fmla="*/ 1016462 w 1417317"/>
                  <a:gd name="connsiteY72" fmla="*/ 311642 h 364751"/>
                  <a:gd name="connsiteX73" fmla="*/ 1030779 w 1417317"/>
                  <a:gd name="connsiteY73" fmla="*/ 311617 h 364751"/>
                  <a:gd name="connsiteX74" fmla="*/ 1045096 w 1417317"/>
                  <a:gd name="connsiteY74" fmla="*/ 311615 h 364751"/>
                  <a:gd name="connsiteX75" fmla="*/ 1059411 w 1417317"/>
                  <a:gd name="connsiteY75" fmla="*/ 311613 h 364751"/>
                  <a:gd name="connsiteX76" fmla="*/ 1073728 w 1417317"/>
                  <a:gd name="connsiteY76" fmla="*/ 311613 h 364751"/>
                  <a:gd name="connsiteX77" fmla="*/ 1088045 w 1417317"/>
                  <a:gd name="connsiteY77" fmla="*/ 311613 h 364751"/>
                  <a:gd name="connsiteX78" fmla="*/ 1102358 w 1417317"/>
                  <a:gd name="connsiteY78" fmla="*/ 311613 h 364751"/>
                  <a:gd name="connsiteX79" fmla="*/ 1116683 w 1417317"/>
                  <a:gd name="connsiteY79" fmla="*/ 311613 h 364751"/>
                  <a:gd name="connsiteX80" fmla="*/ 1130996 w 1417317"/>
                  <a:gd name="connsiteY80" fmla="*/ 311613 h 364751"/>
                  <a:gd name="connsiteX81" fmla="*/ 1145309 w 1417317"/>
                  <a:gd name="connsiteY81" fmla="*/ 311613 h 364751"/>
                  <a:gd name="connsiteX82" fmla="*/ 1159622 w 1417317"/>
                  <a:gd name="connsiteY82" fmla="*/ 311613 h 364751"/>
                  <a:gd name="connsiteX83" fmla="*/ 1173947 w 1417317"/>
                  <a:gd name="connsiteY83" fmla="*/ 311613 h 364751"/>
                  <a:gd name="connsiteX84" fmla="*/ 1188260 w 1417317"/>
                  <a:gd name="connsiteY84" fmla="*/ 311613 h 364751"/>
                  <a:gd name="connsiteX85" fmla="*/ 1202573 w 1417317"/>
                  <a:gd name="connsiteY85" fmla="*/ 311613 h 364751"/>
                  <a:gd name="connsiteX86" fmla="*/ 1216886 w 1417317"/>
                  <a:gd name="connsiteY86" fmla="*/ 311613 h 364751"/>
                  <a:gd name="connsiteX87" fmla="*/ 1231212 w 1417317"/>
                  <a:gd name="connsiteY87" fmla="*/ 311613 h 364751"/>
                  <a:gd name="connsiteX88" fmla="*/ 1245525 w 1417317"/>
                  <a:gd name="connsiteY88" fmla="*/ 311613 h 364751"/>
                  <a:gd name="connsiteX89" fmla="*/ 1259837 w 1417317"/>
                  <a:gd name="connsiteY89" fmla="*/ 311613 h 364751"/>
                  <a:gd name="connsiteX90" fmla="*/ 1274163 w 1417317"/>
                  <a:gd name="connsiteY90" fmla="*/ 311613 h 364751"/>
                  <a:gd name="connsiteX91" fmla="*/ 1288476 w 1417317"/>
                  <a:gd name="connsiteY91" fmla="*/ 311613 h 364751"/>
                  <a:gd name="connsiteX92" fmla="*/ 1302789 w 1417317"/>
                  <a:gd name="connsiteY92" fmla="*/ 311613 h 364751"/>
                  <a:gd name="connsiteX93" fmla="*/ 1317102 w 1417317"/>
                  <a:gd name="connsiteY93" fmla="*/ 311613 h 364751"/>
                  <a:gd name="connsiteX94" fmla="*/ 1331427 w 1417317"/>
                  <a:gd name="connsiteY94" fmla="*/ 311613 h 364751"/>
                  <a:gd name="connsiteX95" fmla="*/ 1345740 w 1417317"/>
                  <a:gd name="connsiteY95" fmla="*/ 311613 h 364751"/>
                  <a:gd name="connsiteX96" fmla="*/ 1360053 w 1417317"/>
                  <a:gd name="connsiteY96" fmla="*/ 311613 h 364751"/>
                  <a:gd name="connsiteX97" fmla="*/ 1374366 w 1417317"/>
                  <a:gd name="connsiteY97" fmla="*/ 311613 h 364751"/>
                  <a:gd name="connsiteX98" fmla="*/ 1388692 w 1417317"/>
                  <a:gd name="connsiteY98" fmla="*/ 311613 h 364751"/>
                  <a:gd name="connsiteX99" fmla="*/ 1403005 w 1417317"/>
                  <a:gd name="connsiteY99" fmla="*/ 311613 h 364751"/>
                  <a:gd name="connsiteX100" fmla="*/ 1417318 w 1417317"/>
                  <a:gd name="connsiteY100" fmla="*/ 311613 h 364751"/>
                  <a:gd name="connsiteX101" fmla="*/ 1417318 w 1417317"/>
                  <a:gd name="connsiteY101" fmla="*/ 311613 h 364751"/>
                  <a:gd name="connsiteX102" fmla="*/ 1417318 w 1417317"/>
                  <a:gd name="connsiteY102" fmla="*/ 311613 h 364751"/>
                  <a:gd name="connsiteX103" fmla="*/ 1403005 w 1417317"/>
                  <a:gd name="connsiteY103" fmla="*/ 311613 h 364751"/>
                  <a:gd name="connsiteX104" fmla="*/ 1388692 w 1417317"/>
                  <a:gd name="connsiteY104" fmla="*/ 311613 h 364751"/>
                  <a:gd name="connsiteX105" fmla="*/ 1374366 w 1417317"/>
                  <a:gd name="connsiteY105" fmla="*/ 311613 h 364751"/>
                  <a:gd name="connsiteX106" fmla="*/ 1360053 w 1417317"/>
                  <a:gd name="connsiteY106" fmla="*/ 311613 h 364751"/>
                  <a:gd name="connsiteX107" fmla="*/ 1345740 w 1417317"/>
                  <a:gd name="connsiteY107" fmla="*/ 311613 h 364751"/>
                  <a:gd name="connsiteX108" fmla="*/ 1331427 w 1417317"/>
                  <a:gd name="connsiteY108" fmla="*/ 311613 h 364751"/>
                  <a:gd name="connsiteX109" fmla="*/ 1317102 w 1417317"/>
                  <a:gd name="connsiteY109" fmla="*/ 311613 h 364751"/>
                  <a:gd name="connsiteX110" fmla="*/ 1302789 w 1417317"/>
                  <a:gd name="connsiteY110" fmla="*/ 311613 h 364751"/>
                  <a:gd name="connsiteX111" fmla="*/ 1288476 w 1417317"/>
                  <a:gd name="connsiteY111" fmla="*/ 311613 h 364751"/>
                  <a:gd name="connsiteX112" fmla="*/ 1274163 w 1417317"/>
                  <a:gd name="connsiteY112" fmla="*/ 311613 h 364751"/>
                  <a:gd name="connsiteX113" fmla="*/ 1259837 w 1417317"/>
                  <a:gd name="connsiteY113" fmla="*/ 311613 h 364751"/>
                  <a:gd name="connsiteX114" fmla="*/ 1245525 w 1417317"/>
                  <a:gd name="connsiteY114" fmla="*/ 311613 h 364751"/>
                  <a:gd name="connsiteX115" fmla="*/ 1231212 w 1417317"/>
                  <a:gd name="connsiteY115" fmla="*/ 311613 h 364751"/>
                  <a:gd name="connsiteX116" fmla="*/ 1216886 w 1417317"/>
                  <a:gd name="connsiteY116" fmla="*/ 311613 h 364751"/>
                  <a:gd name="connsiteX117" fmla="*/ 1202573 w 1417317"/>
                  <a:gd name="connsiteY117" fmla="*/ 311613 h 364751"/>
                  <a:gd name="connsiteX118" fmla="*/ 1188260 w 1417317"/>
                  <a:gd name="connsiteY118" fmla="*/ 311613 h 364751"/>
                  <a:gd name="connsiteX119" fmla="*/ 1173947 w 1417317"/>
                  <a:gd name="connsiteY119" fmla="*/ 311613 h 364751"/>
                  <a:gd name="connsiteX120" fmla="*/ 1159622 w 1417317"/>
                  <a:gd name="connsiteY120" fmla="*/ 311613 h 364751"/>
                  <a:gd name="connsiteX121" fmla="*/ 1145309 w 1417317"/>
                  <a:gd name="connsiteY121" fmla="*/ 311613 h 364751"/>
                  <a:gd name="connsiteX122" fmla="*/ 1130996 w 1417317"/>
                  <a:gd name="connsiteY122" fmla="*/ 311613 h 364751"/>
                  <a:gd name="connsiteX123" fmla="*/ 1116683 w 1417317"/>
                  <a:gd name="connsiteY123" fmla="*/ 311613 h 364751"/>
                  <a:gd name="connsiteX124" fmla="*/ 1102358 w 1417317"/>
                  <a:gd name="connsiteY124" fmla="*/ 311613 h 364751"/>
                  <a:gd name="connsiteX125" fmla="*/ 1088045 w 1417317"/>
                  <a:gd name="connsiteY125" fmla="*/ 311613 h 364751"/>
                  <a:gd name="connsiteX126" fmla="*/ 1073728 w 1417317"/>
                  <a:gd name="connsiteY126" fmla="*/ 311613 h 364751"/>
                  <a:gd name="connsiteX127" fmla="*/ 1059411 w 1417317"/>
                  <a:gd name="connsiteY127" fmla="*/ 311615 h 364751"/>
                  <a:gd name="connsiteX128" fmla="*/ 1045096 w 1417317"/>
                  <a:gd name="connsiteY128" fmla="*/ 311621 h 364751"/>
                  <a:gd name="connsiteX129" fmla="*/ 1030779 w 1417317"/>
                  <a:gd name="connsiteY129" fmla="*/ 311654 h 364751"/>
                  <a:gd name="connsiteX130" fmla="*/ 1016462 w 1417317"/>
                  <a:gd name="connsiteY130" fmla="*/ 311808 h 364751"/>
                  <a:gd name="connsiteX131" fmla="*/ 1002146 w 1417317"/>
                  <a:gd name="connsiteY131" fmla="*/ 312454 h 364751"/>
                  <a:gd name="connsiteX132" fmla="*/ 987830 w 1417317"/>
                  <a:gd name="connsiteY132" fmla="*/ 315055 h 364751"/>
                  <a:gd name="connsiteX133" fmla="*/ 973513 w 1417317"/>
                  <a:gd name="connsiteY133" fmla="*/ 320081 h 364751"/>
                  <a:gd name="connsiteX134" fmla="*/ 959197 w 1417317"/>
                  <a:gd name="connsiteY134" fmla="*/ 329140 h 364751"/>
                  <a:gd name="connsiteX135" fmla="*/ 944880 w 1417317"/>
                  <a:gd name="connsiteY135" fmla="*/ 336401 h 364751"/>
                  <a:gd name="connsiteX136" fmla="*/ 930565 w 1417317"/>
                  <a:gd name="connsiteY136" fmla="*/ 342129 h 364751"/>
                  <a:gd name="connsiteX137" fmla="*/ 916248 w 1417317"/>
                  <a:gd name="connsiteY137" fmla="*/ 352058 h 364751"/>
                  <a:gd name="connsiteX138" fmla="*/ 901931 w 1417317"/>
                  <a:gd name="connsiteY138" fmla="*/ 354829 h 364751"/>
                  <a:gd name="connsiteX139" fmla="*/ 887616 w 1417317"/>
                  <a:gd name="connsiteY139" fmla="*/ 357564 h 364751"/>
                  <a:gd name="connsiteX140" fmla="*/ 873299 w 1417317"/>
                  <a:gd name="connsiteY140" fmla="*/ 364751 h 364751"/>
                  <a:gd name="connsiteX141" fmla="*/ 858982 w 1417317"/>
                  <a:gd name="connsiteY141" fmla="*/ 364195 h 364751"/>
                  <a:gd name="connsiteX142" fmla="*/ 844666 w 1417317"/>
                  <a:gd name="connsiteY142" fmla="*/ 352799 h 364751"/>
                  <a:gd name="connsiteX143" fmla="*/ 830350 w 1417317"/>
                  <a:gd name="connsiteY143" fmla="*/ 338270 h 364751"/>
                  <a:gd name="connsiteX144" fmla="*/ 816033 w 1417317"/>
                  <a:gd name="connsiteY144" fmla="*/ 329642 h 364751"/>
                  <a:gd name="connsiteX145" fmla="*/ 801717 w 1417317"/>
                  <a:gd name="connsiteY145" fmla="*/ 332977 h 364751"/>
                  <a:gd name="connsiteX146" fmla="*/ 787401 w 1417317"/>
                  <a:gd name="connsiteY146" fmla="*/ 300123 h 364751"/>
                  <a:gd name="connsiteX147" fmla="*/ 773085 w 1417317"/>
                  <a:gd name="connsiteY147" fmla="*/ 277169 h 364751"/>
                  <a:gd name="connsiteX148" fmla="*/ 758768 w 1417317"/>
                  <a:gd name="connsiteY148" fmla="*/ 281842 h 364751"/>
                  <a:gd name="connsiteX149" fmla="*/ 744451 w 1417317"/>
                  <a:gd name="connsiteY149" fmla="*/ 236053 h 364751"/>
                  <a:gd name="connsiteX150" fmla="*/ 730136 w 1417317"/>
                  <a:gd name="connsiteY150" fmla="*/ 210060 h 364751"/>
                  <a:gd name="connsiteX151" fmla="*/ 715819 w 1417317"/>
                  <a:gd name="connsiteY151" fmla="*/ 213736 h 364751"/>
                  <a:gd name="connsiteX152" fmla="*/ 701502 w 1417317"/>
                  <a:gd name="connsiteY152" fmla="*/ 201036 h 364751"/>
                  <a:gd name="connsiteX153" fmla="*/ 687186 w 1417317"/>
                  <a:gd name="connsiteY153" fmla="*/ 183308 h 364751"/>
                  <a:gd name="connsiteX154" fmla="*/ 672870 w 1417317"/>
                  <a:gd name="connsiteY154" fmla="*/ 166705 h 364751"/>
                  <a:gd name="connsiteX155" fmla="*/ 658553 w 1417317"/>
                  <a:gd name="connsiteY155" fmla="*/ 184468 h 364751"/>
                  <a:gd name="connsiteX156" fmla="*/ 644237 w 1417317"/>
                  <a:gd name="connsiteY156" fmla="*/ 172451 h 364751"/>
                  <a:gd name="connsiteX157" fmla="*/ 629921 w 1417317"/>
                  <a:gd name="connsiteY157" fmla="*/ 184358 h 364751"/>
                  <a:gd name="connsiteX158" fmla="*/ 615605 w 1417317"/>
                  <a:gd name="connsiteY158" fmla="*/ 198121 h 364751"/>
                  <a:gd name="connsiteX159" fmla="*/ 601288 w 1417317"/>
                  <a:gd name="connsiteY159" fmla="*/ 211980 h 364751"/>
                  <a:gd name="connsiteX160" fmla="*/ 586971 w 1417317"/>
                  <a:gd name="connsiteY160" fmla="*/ 226603 h 364751"/>
                  <a:gd name="connsiteX161" fmla="*/ 572656 w 1417317"/>
                  <a:gd name="connsiteY161" fmla="*/ 241595 h 364751"/>
                  <a:gd name="connsiteX162" fmla="*/ 558339 w 1417317"/>
                  <a:gd name="connsiteY162" fmla="*/ 248568 h 364751"/>
                  <a:gd name="connsiteX163" fmla="*/ 544022 w 1417317"/>
                  <a:gd name="connsiteY163" fmla="*/ 264357 h 364751"/>
                  <a:gd name="connsiteX164" fmla="*/ 529706 w 1417317"/>
                  <a:gd name="connsiteY164" fmla="*/ 282342 h 364751"/>
                  <a:gd name="connsiteX165" fmla="*/ 515390 w 1417317"/>
                  <a:gd name="connsiteY165" fmla="*/ 293256 h 364751"/>
                  <a:gd name="connsiteX166" fmla="*/ 501073 w 1417317"/>
                  <a:gd name="connsiteY166" fmla="*/ 304118 h 364751"/>
                  <a:gd name="connsiteX167" fmla="*/ 486757 w 1417317"/>
                  <a:gd name="connsiteY167" fmla="*/ 306331 h 364751"/>
                  <a:gd name="connsiteX168" fmla="*/ 472440 w 1417317"/>
                  <a:gd name="connsiteY168" fmla="*/ 311833 h 364751"/>
                  <a:gd name="connsiteX169" fmla="*/ 458125 w 1417317"/>
                  <a:gd name="connsiteY169" fmla="*/ 313566 h 364751"/>
                  <a:gd name="connsiteX170" fmla="*/ 443808 w 1417317"/>
                  <a:gd name="connsiteY170" fmla="*/ 312680 h 364751"/>
                  <a:gd name="connsiteX171" fmla="*/ 429491 w 1417317"/>
                  <a:gd name="connsiteY171" fmla="*/ 311758 h 364751"/>
                  <a:gd name="connsiteX172" fmla="*/ 415176 w 1417317"/>
                  <a:gd name="connsiteY172" fmla="*/ 311621 h 364751"/>
                  <a:gd name="connsiteX173" fmla="*/ 400859 w 1417317"/>
                  <a:gd name="connsiteY173" fmla="*/ 311613 h 364751"/>
                  <a:gd name="connsiteX174" fmla="*/ 386542 w 1417317"/>
                  <a:gd name="connsiteY174" fmla="*/ 311613 h 364751"/>
                  <a:gd name="connsiteX175" fmla="*/ 372226 w 1417317"/>
                  <a:gd name="connsiteY175" fmla="*/ 311613 h 364751"/>
                  <a:gd name="connsiteX176" fmla="*/ 357910 w 1417317"/>
                  <a:gd name="connsiteY176" fmla="*/ 311613 h 364751"/>
                  <a:gd name="connsiteX177" fmla="*/ 343593 w 1417317"/>
                  <a:gd name="connsiteY177" fmla="*/ 311613 h 364751"/>
                  <a:gd name="connsiteX178" fmla="*/ 329277 w 1417317"/>
                  <a:gd name="connsiteY178" fmla="*/ 311613 h 364751"/>
                  <a:gd name="connsiteX179" fmla="*/ 314961 w 1417317"/>
                  <a:gd name="connsiteY179" fmla="*/ 311613 h 364751"/>
                  <a:gd name="connsiteX180" fmla="*/ 300645 w 1417317"/>
                  <a:gd name="connsiteY180" fmla="*/ 311613 h 364751"/>
                  <a:gd name="connsiteX181" fmla="*/ 286328 w 1417317"/>
                  <a:gd name="connsiteY181" fmla="*/ 311613 h 364751"/>
                  <a:gd name="connsiteX182" fmla="*/ 272011 w 1417317"/>
                  <a:gd name="connsiteY182" fmla="*/ 311613 h 364751"/>
                  <a:gd name="connsiteX183" fmla="*/ 257696 w 1417317"/>
                  <a:gd name="connsiteY183" fmla="*/ 311613 h 364751"/>
                  <a:gd name="connsiteX184" fmla="*/ 243379 w 1417317"/>
                  <a:gd name="connsiteY184" fmla="*/ 311613 h 364751"/>
                  <a:gd name="connsiteX185" fmla="*/ 229062 w 1417317"/>
                  <a:gd name="connsiteY185" fmla="*/ 311613 h 364751"/>
                  <a:gd name="connsiteX186" fmla="*/ 214746 w 1417317"/>
                  <a:gd name="connsiteY186" fmla="*/ 311613 h 364751"/>
                  <a:gd name="connsiteX187" fmla="*/ 200430 w 1417317"/>
                  <a:gd name="connsiteY187" fmla="*/ 311613 h 364751"/>
                  <a:gd name="connsiteX188" fmla="*/ 186113 w 1417317"/>
                  <a:gd name="connsiteY188" fmla="*/ 311613 h 364751"/>
                  <a:gd name="connsiteX189" fmla="*/ 171797 w 1417317"/>
                  <a:gd name="connsiteY189" fmla="*/ 311613 h 364751"/>
                  <a:gd name="connsiteX190" fmla="*/ 157481 w 1417317"/>
                  <a:gd name="connsiteY190" fmla="*/ 311613 h 364751"/>
                  <a:gd name="connsiteX191" fmla="*/ 143165 w 1417317"/>
                  <a:gd name="connsiteY191" fmla="*/ 311613 h 364751"/>
                  <a:gd name="connsiteX192" fmla="*/ 128848 w 1417317"/>
                  <a:gd name="connsiteY192" fmla="*/ 311613 h 364751"/>
                  <a:gd name="connsiteX193" fmla="*/ 114531 w 1417317"/>
                  <a:gd name="connsiteY193" fmla="*/ 311613 h 364751"/>
                  <a:gd name="connsiteX194" fmla="*/ 100216 w 1417317"/>
                  <a:gd name="connsiteY194" fmla="*/ 311613 h 364751"/>
                  <a:gd name="connsiteX195" fmla="*/ 85899 w 1417317"/>
                  <a:gd name="connsiteY195" fmla="*/ 311613 h 364751"/>
                  <a:gd name="connsiteX196" fmla="*/ 71582 w 1417317"/>
                  <a:gd name="connsiteY196" fmla="*/ 311613 h 364751"/>
                  <a:gd name="connsiteX197" fmla="*/ 57266 w 1417317"/>
                  <a:gd name="connsiteY197" fmla="*/ 311613 h 364751"/>
                  <a:gd name="connsiteX198" fmla="*/ 42950 w 1417317"/>
                  <a:gd name="connsiteY198" fmla="*/ 311613 h 364751"/>
                  <a:gd name="connsiteX199" fmla="*/ 28633 w 1417317"/>
                  <a:gd name="connsiteY199" fmla="*/ 311613 h 364751"/>
                  <a:gd name="connsiteX200" fmla="*/ 14317 w 1417317"/>
                  <a:gd name="connsiteY200" fmla="*/ 311613 h 364751"/>
                  <a:gd name="connsiteX201" fmla="*/ 0 w 1417317"/>
                  <a:gd name="connsiteY201" fmla="*/ 311613 h 364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</a:cxnLst>
                <a:rect l="l" t="t" r="r" b="b"/>
                <a:pathLst>
                  <a:path w="1417317" h="364751">
                    <a:moveTo>
                      <a:pt x="0" y="311613"/>
                    </a:moveTo>
                    <a:lnTo>
                      <a:pt x="0" y="311613"/>
                    </a:lnTo>
                    <a:lnTo>
                      <a:pt x="14317" y="311613"/>
                    </a:lnTo>
                    <a:lnTo>
                      <a:pt x="28633" y="311613"/>
                    </a:lnTo>
                    <a:lnTo>
                      <a:pt x="42950" y="311613"/>
                    </a:lnTo>
                    <a:lnTo>
                      <a:pt x="57266" y="311613"/>
                    </a:lnTo>
                    <a:lnTo>
                      <a:pt x="71582" y="311613"/>
                    </a:lnTo>
                    <a:lnTo>
                      <a:pt x="85899" y="311613"/>
                    </a:lnTo>
                    <a:lnTo>
                      <a:pt x="100216" y="311613"/>
                    </a:lnTo>
                    <a:lnTo>
                      <a:pt x="114531" y="311613"/>
                    </a:lnTo>
                    <a:lnTo>
                      <a:pt x="128848" y="311613"/>
                    </a:lnTo>
                    <a:lnTo>
                      <a:pt x="143165" y="311613"/>
                    </a:lnTo>
                    <a:lnTo>
                      <a:pt x="157481" y="311613"/>
                    </a:lnTo>
                    <a:lnTo>
                      <a:pt x="171797" y="311613"/>
                    </a:lnTo>
                    <a:lnTo>
                      <a:pt x="186113" y="311613"/>
                    </a:lnTo>
                    <a:lnTo>
                      <a:pt x="200430" y="311613"/>
                    </a:lnTo>
                    <a:lnTo>
                      <a:pt x="214746" y="311613"/>
                    </a:lnTo>
                    <a:lnTo>
                      <a:pt x="229062" y="311613"/>
                    </a:lnTo>
                    <a:lnTo>
                      <a:pt x="243379" y="311613"/>
                    </a:lnTo>
                    <a:lnTo>
                      <a:pt x="257696" y="311613"/>
                    </a:lnTo>
                    <a:lnTo>
                      <a:pt x="272011" y="311613"/>
                    </a:lnTo>
                    <a:lnTo>
                      <a:pt x="286328" y="311613"/>
                    </a:lnTo>
                    <a:lnTo>
                      <a:pt x="300645" y="311613"/>
                    </a:lnTo>
                    <a:lnTo>
                      <a:pt x="314961" y="311613"/>
                    </a:lnTo>
                    <a:lnTo>
                      <a:pt x="329277" y="311613"/>
                    </a:lnTo>
                    <a:lnTo>
                      <a:pt x="343593" y="311613"/>
                    </a:lnTo>
                    <a:lnTo>
                      <a:pt x="357910" y="311613"/>
                    </a:lnTo>
                    <a:lnTo>
                      <a:pt x="372226" y="311613"/>
                    </a:lnTo>
                    <a:lnTo>
                      <a:pt x="386542" y="311613"/>
                    </a:lnTo>
                    <a:lnTo>
                      <a:pt x="400859" y="311612"/>
                    </a:lnTo>
                    <a:lnTo>
                      <a:pt x="415176" y="311596"/>
                    </a:lnTo>
                    <a:lnTo>
                      <a:pt x="429491" y="311298"/>
                    </a:lnTo>
                    <a:lnTo>
                      <a:pt x="443808" y="308927"/>
                    </a:lnTo>
                    <a:lnTo>
                      <a:pt x="458125" y="303781"/>
                    </a:lnTo>
                    <a:lnTo>
                      <a:pt x="472440" y="293354"/>
                    </a:lnTo>
                    <a:lnTo>
                      <a:pt x="486757" y="281771"/>
                    </a:lnTo>
                    <a:lnTo>
                      <a:pt x="501073" y="266701"/>
                    </a:lnTo>
                    <a:lnTo>
                      <a:pt x="515390" y="240888"/>
                    </a:lnTo>
                    <a:lnTo>
                      <a:pt x="529706" y="227417"/>
                    </a:lnTo>
                    <a:lnTo>
                      <a:pt x="544022" y="203338"/>
                    </a:lnTo>
                    <a:lnTo>
                      <a:pt x="558339" y="170545"/>
                    </a:lnTo>
                    <a:lnTo>
                      <a:pt x="572656" y="147570"/>
                    </a:lnTo>
                    <a:lnTo>
                      <a:pt x="586971" y="133007"/>
                    </a:lnTo>
                    <a:lnTo>
                      <a:pt x="601288" y="108089"/>
                    </a:lnTo>
                    <a:lnTo>
                      <a:pt x="615605" y="74693"/>
                    </a:lnTo>
                    <a:lnTo>
                      <a:pt x="629921" y="38503"/>
                    </a:lnTo>
                    <a:lnTo>
                      <a:pt x="644237" y="37503"/>
                    </a:lnTo>
                    <a:lnTo>
                      <a:pt x="658553" y="50141"/>
                    </a:lnTo>
                    <a:lnTo>
                      <a:pt x="672870" y="0"/>
                    </a:lnTo>
                    <a:lnTo>
                      <a:pt x="687186" y="27352"/>
                    </a:lnTo>
                    <a:lnTo>
                      <a:pt x="701502" y="47477"/>
                    </a:lnTo>
                    <a:lnTo>
                      <a:pt x="715819" y="159946"/>
                    </a:lnTo>
                    <a:lnTo>
                      <a:pt x="730136" y="58626"/>
                    </a:lnTo>
                    <a:lnTo>
                      <a:pt x="744451" y="92863"/>
                    </a:lnTo>
                    <a:lnTo>
                      <a:pt x="758768" y="104936"/>
                    </a:lnTo>
                    <a:lnTo>
                      <a:pt x="773085" y="142095"/>
                    </a:lnTo>
                    <a:lnTo>
                      <a:pt x="787401" y="169783"/>
                    </a:lnTo>
                    <a:lnTo>
                      <a:pt x="801717" y="201676"/>
                    </a:lnTo>
                    <a:lnTo>
                      <a:pt x="816033" y="215216"/>
                    </a:lnTo>
                    <a:lnTo>
                      <a:pt x="830350" y="235673"/>
                    </a:lnTo>
                    <a:lnTo>
                      <a:pt x="844666" y="256368"/>
                    </a:lnTo>
                    <a:lnTo>
                      <a:pt x="858982" y="273573"/>
                    </a:lnTo>
                    <a:lnTo>
                      <a:pt x="873299" y="289804"/>
                    </a:lnTo>
                    <a:lnTo>
                      <a:pt x="887616" y="300662"/>
                    </a:lnTo>
                    <a:lnTo>
                      <a:pt x="901931" y="303887"/>
                    </a:lnTo>
                    <a:lnTo>
                      <a:pt x="916248" y="307377"/>
                    </a:lnTo>
                    <a:lnTo>
                      <a:pt x="930565" y="305665"/>
                    </a:lnTo>
                    <a:lnTo>
                      <a:pt x="944880" y="310255"/>
                    </a:lnTo>
                    <a:lnTo>
                      <a:pt x="959197" y="310194"/>
                    </a:lnTo>
                    <a:lnTo>
                      <a:pt x="973513" y="310949"/>
                    </a:lnTo>
                    <a:lnTo>
                      <a:pt x="987830" y="311752"/>
                    </a:lnTo>
                    <a:lnTo>
                      <a:pt x="1002146" y="311668"/>
                    </a:lnTo>
                    <a:lnTo>
                      <a:pt x="1016462" y="311642"/>
                    </a:lnTo>
                    <a:lnTo>
                      <a:pt x="1030779" y="311617"/>
                    </a:lnTo>
                    <a:lnTo>
                      <a:pt x="1045096" y="311615"/>
                    </a:lnTo>
                    <a:lnTo>
                      <a:pt x="1059411" y="311613"/>
                    </a:lnTo>
                    <a:lnTo>
                      <a:pt x="1073728" y="311613"/>
                    </a:lnTo>
                    <a:lnTo>
                      <a:pt x="1088045" y="311613"/>
                    </a:lnTo>
                    <a:lnTo>
                      <a:pt x="1102358" y="311613"/>
                    </a:lnTo>
                    <a:lnTo>
                      <a:pt x="1116683" y="311613"/>
                    </a:lnTo>
                    <a:lnTo>
                      <a:pt x="1130996" y="311613"/>
                    </a:lnTo>
                    <a:lnTo>
                      <a:pt x="1145309" y="311613"/>
                    </a:lnTo>
                    <a:lnTo>
                      <a:pt x="1159622" y="311613"/>
                    </a:lnTo>
                    <a:lnTo>
                      <a:pt x="1173947" y="311613"/>
                    </a:lnTo>
                    <a:lnTo>
                      <a:pt x="1188260" y="311613"/>
                    </a:lnTo>
                    <a:lnTo>
                      <a:pt x="1202573" y="311613"/>
                    </a:lnTo>
                    <a:lnTo>
                      <a:pt x="1216886" y="311613"/>
                    </a:lnTo>
                    <a:lnTo>
                      <a:pt x="1231212" y="311613"/>
                    </a:lnTo>
                    <a:lnTo>
                      <a:pt x="1245525" y="311613"/>
                    </a:lnTo>
                    <a:lnTo>
                      <a:pt x="1259837" y="311613"/>
                    </a:lnTo>
                    <a:lnTo>
                      <a:pt x="1274163" y="311613"/>
                    </a:lnTo>
                    <a:lnTo>
                      <a:pt x="1288476" y="311613"/>
                    </a:lnTo>
                    <a:lnTo>
                      <a:pt x="1302789" y="311613"/>
                    </a:lnTo>
                    <a:lnTo>
                      <a:pt x="1317102" y="311613"/>
                    </a:lnTo>
                    <a:lnTo>
                      <a:pt x="1331427" y="311613"/>
                    </a:lnTo>
                    <a:lnTo>
                      <a:pt x="1345740" y="311613"/>
                    </a:lnTo>
                    <a:lnTo>
                      <a:pt x="1360053" y="311613"/>
                    </a:lnTo>
                    <a:lnTo>
                      <a:pt x="1374366" y="311613"/>
                    </a:lnTo>
                    <a:lnTo>
                      <a:pt x="1388692" y="311613"/>
                    </a:lnTo>
                    <a:lnTo>
                      <a:pt x="1403005" y="311613"/>
                    </a:lnTo>
                    <a:lnTo>
                      <a:pt x="1417318" y="311613"/>
                    </a:lnTo>
                    <a:lnTo>
                      <a:pt x="1417318" y="311613"/>
                    </a:lnTo>
                    <a:lnTo>
                      <a:pt x="1417318" y="311613"/>
                    </a:lnTo>
                    <a:lnTo>
                      <a:pt x="1403005" y="311613"/>
                    </a:lnTo>
                    <a:lnTo>
                      <a:pt x="1388692" y="311613"/>
                    </a:lnTo>
                    <a:lnTo>
                      <a:pt x="1374366" y="311613"/>
                    </a:lnTo>
                    <a:lnTo>
                      <a:pt x="1360053" y="311613"/>
                    </a:lnTo>
                    <a:lnTo>
                      <a:pt x="1345740" y="311613"/>
                    </a:lnTo>
                    <a:lnTo>
                      <a:pt x="1331427" y="311613"/>
                    </a:lnTo>
                    <a:lnTo>
                      <a:pt x="1317102" y="311613"/>
                    </a:lnTo>
                    <a:lnTo>
                      <a:pt x="1302789" y="311613"/>
                    </a:lnTo>
                    <a:lnTo>
                      <a:pt x="1288476" y="311613"/>
                    </a:lnTo>
                    <a:lnTo>
                      <a:pt x="1274163" y="311613"/>
                    </a:lnTo>
                    <a:lnTo>
                      <a:pt x="1259837" y="311613"/>
                    </a:lnTo>
                    <a:lnTo>
                      <a:pt x="1245525" y="311613"/>
                    </a:lnTo>
                    <a:lnTo>
                      <a:pt x="1231212" y="311613"/>
                    </a:lnTo>
                    <a:lnTo>
                      <a:pt x="1216886" y="311613"/>
                    </a:lnTo>
                    <a:lnTo>
                      <a:pt x="1202573" y="311613"/>
                    </a:lnTo>
                    <a:lnTo>
                      <a:pt x="1188260" y="311613"/>
                    </a:lnTo>
                    <a:lnTo>
                      <a:pt x="1173947" y="311613"/>
                    </a:lnTo>
                    <a:lnTo>
                      <a:pt x="1159622" y="311613"/>
                    </a:lnTo>
                    <a:lnTo>
                      <a:pt x="1145309" y="311613"/>
                    </a:lnTo>
                    <a:lnTo>
                      <a:pt x="1130996" y="311613"/>
                    </a:lnTo>
                    <a:lnTo>
                      <a:pt x="1116683" y="311613"/>
                    </a:lnTo>
                    <a:lnTo>
                      <a:pt x="1102358" y="311613"/>
                    </a:lnTo>
                    <a:lnTo>
                      <a:pt x="1088045" y="311613"/>
                    </a:lnTo>
                    <a:lnTo>
                      <a:pt x="1073728" y="311613"/>
                    </a:lnTo>
                    <a:lnTo>
                      <a:pt x="1059411" y="311615"/>
                    </a:lnTo>
                    <a:lnTo>
                      <a:pt x="1045096" y="311621"/>
                    </a:lnTo>
                    <a:lnTo>
                      <a:pt x="1030779" y="311654"/>
                    </a:lnTo>
                    <a:lnTo>
                      <a:pt x="1016462" y="311808"/>
                    </a:lnTo>
                    <a:lnTo>
                      <a:pt x="1002146" y="312454"/>
                    </a:lnTo>
                    <a:lnTo>
                      <a:pt x="987830" y="315055"/>
                    </a:lnTo>
                    <a:lnTo>
                      <a:pt x="973513" y="320081"/>
                    </a:lnTo>
                    <a:lnTo>
                      <a:pt x="959197" y="329140"/>
                    </a:lnTo>
                    <a:lnTo>
                      <a:pt x="944880" y="336401"/>
                    </a:lnTo>
                    <a:lnTo>
                      <a:pt x="930565" y="342129"/>
                    </a:lnTo>
                    <a:lnTo>
                      <a:pt x="916248" y="352058"/>
                    </a:lnTo>
                    <a:lnTo>
                      <a:pt x="901931" y="354829"/>
                    </a:lnTo>
                    <a:lnTo>
                      <a:pt x="887616" y="357564"/>
                    </a:lnTo>
                    <a:lnTo>
                      <a:pt x="873299" y="364751"/>
                    </a:lnTo>
                    <a:lnTo>
                      <a:pt x="858982" y="364195"/>
                    </a:lnTo>
                    <a:lnTo>
                      <a:pt x="844666" y="352799"/>
                    </a:lnTo>
                    <a:lnTo>
                      <a:pt x="830350" y="338270"/>
                    </a:lnTo>
                    <a:lnTo>
                      <a:pt x="816033" y="329642"/>
                    </a:lnTo>
                    <a:lnTo>
                      <a:pt x="801717" y="332977"/>
                    </a:lnTo>
                    <a:lnTo>
                      <a:pt x="787401" y="300123"/>
                    </a:lnTo>
                    <a:lnTo>
                      <a:pt x="773085" y="277169"/>
                    </a:lnTo>
                    <a:lnTo>
                      <a:pt x="758768" y="281842"/>
                    </a:lnTo>
                    <a:lnTo>
                      <a:pt x="744451" y="236053"/>
                    </a:lnTo>
                    <a:lnTo>
                      <a:pt x="730136" y="210060"/>
                    </a:lnTo>
                    <a:lnTo>
                      <a:pt x="715819" y="213736"/>
                    </a:lnTo>
                    <a:lnTo>
                      <a:pt x="701502" y="201036"/>
                    </a:lnTo>
                    <a:lnTo>
                      <a:pt x="687186" y="183308"/>
                    </a:lnTo>
                    <a:lnTo>
                      <a:pt x="672870" y="166705"/>
                    </a:lnTo>
                    <a:lnTo>
                      <a:pt x="658553" y="184468"/>
                    </a:lnTo>
                    <a:lnTo>
                      <a:pt x="644237" y="172451"/>
                    </a:lnTo>
                    <a:lnTo>
                      <a:pt x="629921" y="184358"/>
                    </a:lnTo>
                    <a:lnTo>
                      <a:pt x="615605" y="198121"/>
                    </a:lnTo>
                    <a:lnTo>
                      <a:pt x="601288" y="211980"/>
                    </a:lnTo>
                    <a:lnTo>
                      <a:pt x="586971" y="226603"/>
                    </a:lnTo>
                    <a:lnTo>
                      <a:pt x="572656" y="241595"/>
                    </a:lnTo>
                    <a:lnTo>
                      <a:pt x="558339" y="248568"/>
                    </a:lnTo>
                    <a:lnTo>
                      <a:pt x="544022" y="264357"/>
                    </a:lnTo>
                    <a:lnTo>
                      <a:pt x="529706" y="282342"/>
                    </a:lnTo>
                    <a:lnTo>
                      <a:pt x="515390" y="293256"/>
                    </a:lnTo>
                    <a:lnTo>
                      <a:pt x="501073" y="304118"/>
                    </a:lnTo>
                    <a:lnTo>
                      <a:pt x="486757" y="306331"/>
                    </a:lnTo>
                    <a:lnTo>
                      <a:pt x="472440" y="311833"/>
                    </a:lnTo>
                    <a:lnTo>
                      <a:pt x="458125" y="313566"/>
                    </a:lnTo>
                    <a:lnTo>
                      <a:pt x="443808" y="312680"/>
                    </a:lnTo>
                    <a:lnTo>
                      <a:pt x="429491" y="311758"/>
                    </a:lnTo>
                    <a:lnTo>
                      <a:pt x="415176" y="311621"/>
                    </a:lnTo>
                    <a:lnTo>
                      <a:pt x="400859" y="311613"/>
                    </a:lnTo>
                    <a:lnTo>
                      <a:pt x="386542" y="311613"/>
                    </a:lnTo>
                    <a:lnTo>
                      <a:pt x="372226" y="311613"/>
                    </a:lnTo>
                    <a:lnTo>
                      <a:pt x="357910" y="311613"/>
                    </a:lnTo>
                    <a:lnTo>
                      <a:pt x="343593" y="311613"/>
                    </a:lnTo>
                    <a:lnTo>
                      <a:pt x="329277" y="311613"/>
                    </a:lnTo>
                    <a:lnTo>
                      <a:pt x="314961" y="311613"/>
                    </a:lnTo>
                    <a:lnTo>
                      <a:pt x="300645" y="311613"/>
                    </a:lnTo>
                    <a:lnTo>
                      <a:pt x="286328" y="311613"/>
                    </a:lnTo>
                    <a:lnTo>
                      <a:pt x="272011" y="311613"/>
                    </a:lnTo>
                    <a:lnTo>
                      <a:pt x="257696" y="311613"/>
                    </a:lnTo>
                    <a:lnTo>
                      <a:pt x="243379" y="311613"/>
                    </a:lnTo>
                    <a:lnTo>
                      <a:pt x="229062" y="311613"/>
                    </a:lnTo>
                    <a:lnTo>
                      <a:pt x="214746" y="311613"/>
                    </a:lnTo>
                    <a:lnTo>
                      <a:pt x="200430" y="311613"/>
                    </a:lnTo>
                    <a:lnTo>
                      <a:pt x="186113" y="311613"/>
                    </a:lnTo>
                    <a:lnTo>
                      <a:pt x="171797" y="311613"/>
                    </a:lnTo>
                    <a:lnTo>
                      <a:pt x="157481" y="311613"/>
                    </a:lnTo>
                    <a:lnTo>
                      <a:pt x="143165" y="311613"/>
                    </a:lnTo>
                    <a:lnTo>
                      <a:pt x="128848" y="311613"/>
                    </a:lnTo>
                    <a:lnTo>
                      <a:pt x="114531" y="311613"/>
                    </a:lnTo>
                    <a:lnTo>
                      <a:pt x="100216" y="311613"/>
                    </a:lnTo>
                    <a:lnTo>
                      <a:pt x="85899" y="311613"/>
                    </a:lnTo>
                    <a:lnTo>
                      <a:pt x="71582" y="311613"/>
                    </a:lnTo>
                    <a:lnTo>
                      <a:pt x="57266" y="311613"/>
                    </a:lnTo>
                    <a:lnTo>
                      <a:pt x="42950" y="311613"/>
                    </a:lnTo>
                    <a:lnTo>
                      <a:pt x="28633" y="311613"/>
                    </a:lnTo>
                    <a:lnTo>
                      <a:pt x="14317" y="311613"/>
                    </a:lnTo>
                    <a:lnTo>
                      <a:pt x="0" y="311613"/>
                    </a:lnTo>
                    <a:close/>
                  </a:path>
                </a:pathLst>
              </a:custGeom>
              <a:solidFill>
                <a:srgbClr val="37738F">
                  <a:alpha val="20000"/>
                </a:srgbClr>
              </a:solidFill>
              <a:ln w="1265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43" name="Graphic 8">
                <a:extLst>
                  <a:ext uri="{FF2B5EF4-FFF2-40B4-BE49-F238E27FC236}">
                    <a16:creationId xmlns:a16="http://schemas.microsoft.com/office/drawing/2014/main" id="{A0312CB2-7C08-3378-80F7-300C71A65DD6}"/>
                  </a:ext>
                </a:extLst>
              </p:cNvPr>
              <p:cNvGrpSpPr/>
              <p:nvPr/>
            </p:nvGrpSpPr>
            <p:grpSpPr>
              <a:xfrm>
                <a:off x="3410509" y="3187797"/>
                <a:ext cx="1427838" cy="141681"/>
                <a:chOff x="3410509" y="3187797"/>
                <a:chExt cx="1427838" cy="141681"/>
              </a:xfrm>
            </p:grpSpPr>
            <p:grpSp>
              <p:nvGrpSpPr>
                <p:cNvPr id="144" name="Graphic 8">
                  <a:extLst>
                    <a:ext uri="{FF2B5EF4-FFF2-40B4-BE49-F238E27FC236}">
                      <a16:creationId xmlns:a16="http://schemas.microsoft.com/office/drawing/2014/main" id="{33E309F8-422D-0D0D-FB70-E1EC37FEA878}"/>
                    </a:ext>
                  </a:extLst>
                </p:cNvPr>
                <p:cNvGrpSpPr/>
                <p:nvPr/>
              </p:nvGrpSpPr>
              <p:grpSpPr>
                <a:xfrm>
                  <a:off x="3410509" y="3187797"/>
                  <a:ext cx="1427838" cy="44108"/>
                  <a:chOff x="3410509" y="3187797"/>
                  <a:chExt cx="1427838" cy="44108"/>
                </a:xfrm>
              </p:grpSpPr>
              <p:sp>
                <p:nvSpPr>
                  <p:cNvPr id="145" name="Freeform 144">
                    <a:extLst>
                      <a:ext uri="{FF2B5EF4-FFF2-40B4-BE49-F238E27FC236}">
                        <a16:creationId xmlns:a16="http://schemas.microsoft.com/office/drawing/2014/main" id="{4A42FF5C-EDE1-5A42-8D2B-BB4657F2BD80}"/>
                      </a:ext>
                    </a:extLst>
                  </p:cNvPr>
                  <p:cNvSpPr/>
                  <p:nvPr/>
                </p:nvSpPr>
                <p:spPr>
                  <a:xfrm>
                    <a:off x="3410509" y="3187797"/>
                    <a:ext cx="12700" cy="44108"/>
                  </a:xfrm>
                  <a:custGeom>
                    <a:avLst/>
                    <a:gdLst>
                      <a:gd name="connsiteX0" fmla="*/ 15 w 12700"/>
                      <a:gd name="connsiteY0" fmla="*/ 45 h 44108"/>
                      <a:gd name="connsiteX1" fmla="*/ 15 w 12700"/>
                      <a:gd name="connsiteY1" fmla="*/ 44153 h 44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108">
                        <a:moveTo>
                          <a:pt x="15" y="45"/>
                        </a:moveTo>
                        <a:lnTo>
                          <a:pt x="15" y="44153"/>
                        </a:lnTo>
                      </a:path>
                    </a:pathLst>
                  </a:custGeom>
                  <a:solidFill>
                    <a:srgbClr val="4C4C4C"/>
                  </a:solidFill>
                  <a:ln w="25305" cap="flat">
                    <a:solidFill>
                      <a:srgbClr val="4C4C4C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22" name="Freeform 221">
                    <a:extLst>
                      <a:ext uri="{FF2B5EF4-FFF2-40B4-BE49-F238E27FC236}">
                        <a16:creationId xmlns:a16="http://schemas.microsoft.com/office/drawing/2014/main" id="{91F4CA38-C814-E98D-F945-69D549F16E44}"/>
                      </a:ext>
                    </a:extLst>
                  </p:cNvPr>
                  <p:cNvSpPr/>
                  <p:nvPr/>
                </p:nvSpPr>
                <p:spPr>
                  <a:xfrm>
                    <a:off x="4825647" y="3187797"/>
                    <a:ext cx="12700" cy="44108"/>
                  </a:xfrm>
                  <a:custGeom>
                    <a:avLst/>
                    <a:gdLst>
                      <a:gd name="connsiteX0" fmla="*/ 15 w 12700"/>
                      <a:gd name="connsiteY0" fmla="*/ 45 h 44108"/>
                      <a:gd name="connsiteX1" fmla="*/ 15 w 12700"/>
                      <a:gd name="connsiteY1" fmla="*/ 44153 h 44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108">
                        <a:moveTo>
                          <a:pt x="15" y="45"/>
                        </a:moveTo>
                        <a:lnTo>
                          <a:pt x="15" y="44153"/>
                        </a:lnTo>
                      </a:path>
                    </a:pathLst>
                  </a:custGeom>
                  <a:solidFill>
                    <a:srgbClr val="4C4C4C"/>
                  </a:solidFill>
                  <a:ln w="25305" cap="flat">
                    <a:solidFill>
                      <a:srgbClr val="4C4C4C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FEE9D248-50D4-2E71-C22E-E8BB285B7A35}"/>
                    </a:ext>
                  </a:extLst>
                </p:cNvPr>
                <p:cNvSpPr/>
                <p:nvPr/>
              </p:nvSpPr>
              <p:spPr>
                <a:xfrm>
                  <a:off x="3768419" y="3187797"/>
                  <a:ext cx="12700" cy="44108"/>
                </a:xfrm>
                <a:custGeom>
                  <a:avLst/>
                  <a:gdLst>
                    <a:gd name="connsiteX0" fmla="*/ 43 w 12700"/>
                    <a:gd name="connsiteY0" fmla="*/ 45 h 44108"/>
                    <a:gd name="connsiteX1" fmla="*/ 43 w 12700"/>
                    <a:gd name="connsiteY1" fmla="*/ 44153 h 44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108">
                      <a:moveTo>
                        <a:pt x="43" y="45"/>
                      </a:moveTo>
                      <a:lnTo>
                        <a:pt x="43" y="44153"/>
                      </a:lnTo>
                    </a:path>
                  </a:pathLst>
                </a:custGeom>
                <a:solidFill>
                  <a:srgbClr val="4C4C4C"/>
                </a:solidFill>
                <a:ln w="25305" cap="flat">
                  <a:solidFill>
                    <a:srgbClr val="4C4C4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58" name="Graphic 8">
                  <a:extLst>
                    <a:ext uri="{FF2B5EF4-FFF2-40B4-BE49-F238E27FC236}">
                      <a16:creationId xmlns:a16="http://schemas.microsoft.com/office/drawing/2014/main" id="{044D4E2F-A77B-8AD0-7D6D-4BD1A4A00277}"/>
                    </a:ext>
                  </a:extLst>
                </p:cNvPr>
                <p:cNvGrpSpPr/>
                <p:nvPr/>
              </p:nvGrpSpPr>
              <p:grpSpPr>
                <a:xfrm>
                  <a:off x="4121048" y="3187797"/>
                  <a:ext cx="17980" cy="141681"/>
                  <a:chOff x="4121048" y="3187797"/>
                  <a:chExt cx="17980" cy="141681"/>
                </a:xfrm>
              </p:grpSpPr>
              <p:sp>
                <p:nvSpPr>
                  <p:cNvPr id="159" name="Freeform 158">
                    <a:extLst>
                      <a:ext uri="{FF2B5EF4-FFF2-40B4-BE49-F238E27FC236}">
                        <a16:creationId xmlns:a16="http://schemas.microsoft.com/office/drawing/2014/main" id="{26A29395-8F4D-8FF8-3B3A-2C91AC10A669}"/>
                      </a:ext>
                    </a:extLst>
                  </p:cNvPr>
                  <p:cNvSpPr/>
                  <p:nvPr/>
                </p:nvSpPr>
                <p:spPr>
                  <a:xfrm>
                    <a:off x="4126328" y="3187797"/>
                    <a:ext cx="12700" cy="44108"/>
                  </a:xfrm>
                  <a:custGeom>
                    <a:avLst/>
                    <a:gdLst>
                      <a:gd name="connsiteX0" fmla="*/ 71 w 12700"/>
                      <a:gd name="connsiteY0" fmla="*/ 45 h 44108"/>
                      <a:gd name="connsiteX1" fmla="*/ 71 w 12700"/>
                      <a:gd name="connsiteY1" fmla="*/ 44153 h 44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108">
                        <a:moveTo>
                          <a:pt x="71" y="45"/>
                        </a:moveTo>
                        <a:lnTo>
                          <a:pt x="71" y="44153"/>
                        </a:lnTo>
                      </a:path>
                    </a:pathLst>
                  </a:custGeom>
                  <a:solidFill>
                    <a:srgbClr val="4C4C4C"/>
                  </a:solidFill>
                  <a:ln w="25305" cap="flat">
                    <a:solidFill>
                      <a:srgbClr val="4C4C4C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id="{B644B491-A41A-3BC0-F84C-8EC1B8339B98}"/>
                      </a:ext>
                    </a:extLst>
                  </p:cNvPr>
                  <p:cNvSpPr/>
                  <p:nvPr/>
                </p:nvSpPr>
                <p:spPr>
                  <a:xfrm flipV="1">
                    <a:off x="4121048" y="3318798"/>
                    <a:ext cx="10620" cy="10680"/>
                  </a:xfrm>
                  <a:custGeom>
                    <a:avLst/>
                    <a:gdLst>
                      <a:gd name="connsiteX0" fmla="*/ -819 w 10620"/>
                      <a:gd name="connsiteY0" fmla="*/ 10397 h 10680"/>
                      <a:gd name="connsiteX1" fmla="*/ 9801 w 10620"/>
                      <a:gd name="connsiteY1" fmla="*/ 10397 h 10680"/>
                      <a:gd name="connsiteX2" fmla="*/ 9801 w 10620"/>
                      <a:gd name="connsiteY2" fmla="*/ -283 h 10680"/>
                      <a:gd name="connsiteX3" fmla="*/ -819 w 10620"/>
                      <a:gd name="connsiteY3" fmla="*/ -283 h 10680"/>
                      <a:gd name="connsiteX4" fmla="*/ -819 w 10620"/>
                      <a:gd name="connsiteY4" fmla="*/ 10397 h 1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20" h="10680">
                        <a:moveTo>
                          <a:pt x="-819" y="10397"/>
                        </a:moveTo>
                        <a:lnTo>
                          <a:pt x="9801" y="10397"/>
                        </a:lnTo>
                        <a:lnTo>
                          <a:pt x="9801" y="-283"/>
                        </a:lnTo>
                        <a:lnTo>
                          <a:pt x="-819" y="-283"/>
                        </a:lnTo>
                        <a:lnTo>
                          <a:pt x="-819" y="10397"/>
                        </a:lnTo>
                        <a:close/>
                      </a:path>
                    </a:pathLst>
                  </a:custGeom>
                  <a:solidFill>
                    <a:srgbClr val="4C4C4C"/>
                  </a:solidFill>
                  <a:ln w="1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364990C7-FF82-D4A3-D9FE-EC84AE2DA988}"/>
                    </a:ext>
                  </a:extLst>
                </p:cNvPr>
                <p:cNvSpPr/>
                <p:nvPr/>
              </p:nvSpPr>
              <p:spPr>
                <a:xfrm>
                  <a:off x="4484237" y="3187797"/>
                  <a:ext cx="12700" cy="44108"/>
                </a:xfrm>
                <a:custGeom>
                  <a:avLst/>
                  <a:gdLst>
                    <a:gd name="connsiteX0" fmla="*/ 100 w 12700"/>
                    <a:gd name="connsiteY0" fmla="*/ 45 h 44108"/>
                    <a:gd name="connsiteX1" fmla="*/ 100 w 12700"/>
                    <a:gd name="connsiteY1" fmla="*/ 44153 h 44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108">
                      <a:moveTo>
                        <a:pt x="100" y="45"/>
                      </a:moveTo>
                      <a:lnTo>
                        <a:pt x="100" y="44153"/>
                      </a:lnTo>
                    </a:path>
                  </a:pathLst>
                </a:custGeom>
                <a:solidFill>
                  <a:srgbClr val="4C4C4C"/>
                </a:solidFill>
                <a:ln w="25305" cap="flat">
                  <a:solidFill>
                    <a:srgbClr val="4C4C4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81B7066F-2AE1-EFE0-D6C0-918A28BD7003}"/>
                  </a:ext>
                </a:extLst>
              </p:cNvPr>
              <p:cNvSpPr/>
              <p:nvPr/>
            </p:nvSpPr>
            <p:spPr>
              <a:xfrm>
                <a:off x="3410509" y="2789481"/>
                <a:ext cx="1417317" cy="484428"/>
              </a:xfrm>
              <a:custGeom>
                <a:avLst/>
                <a:gdLst>
                  <a:gd name="connsiteX0" fmla="*/ 0 w 1417317"/>
                  <a:gd name="connsiteY0" fmla="*/ 398316 h 484428"/>
                  <a:gd name="connsiteX1" fmla="*/ 14317 w 1417317"/>
                  <a:gd name="connsiteY1" fmla="*/ 398316 h 484428"/>
                  <a:gd name="connsiteX2" fmla="*/ 28633 w 1417317"/>
                  <a:gd name="connsiteY2" fmla="*/ 398316 h 484428"/>
                  <a:gd name="connsiteX3" fmla="*/ 42950 w 1417317"/>
                  <a:gd name="connsiteY3" fmla="*/ 398316 h 484428"/>
                  <a:gd name="connsiteX4" fmla="*/ 57266 w 1417317"/>
                  <a:gd name="connsiteY4" fmla="*/ 398316 h 484428"/>
                  <a:gd name="connsiteX5" fmla="*/ 71582 w 1417317"/>
                  <a:gd name="connsiteY5" fmla="*/ 398316 h 484428"/>
                  <a:gd name="connsiteX6" fmla="*/ 85899 w 1417317"/>
                  <a:gd name="connsiteY6" fmla="*/ 398316 h 484428"/>
                  <a:gd name="connsiteX7" fmla="*/ 100216 w 1417317"/>
                  <a:gd name="connsiteY7" fmla="*/ 398316 h 484428"/>
                  <a:gd name="connsiteX8" fmla="*/ 114531 w 1417317"/>
                  <a:gd name="connsiteY8" fmla="*/ 398316 h 484428"/>
                  <a:gd name="connsiteX9" fmla="*/ 128848 w 1417317"/>
                  <a:gd name="connsiteY9" fmla="*/ 398316 h 484428"/>
                  <a:gd name="connsiteX10" fmla="*/ 143165 w 1417317"/>
                  <a:gd name="connsiteY10" fmla="*/ 398316 h 484428"/>
                  <a:gd name="connsiteX11" fmla="*/ 157481 w 1417317"/>
                  <a:gd name="connsiteY11" fmla="*/ 398316 h 484428"/>
                  <a:gd name="connsiteX12" fmla="*/ 171797 w 1417317"/>
                  <a:gd name="connsiteY12" fmla="*/ 398316 h 484428"/>
                  <a:gd name="connsiteX13" fmla="*/ 186113 w 1417317"/>
                  <a:gd name="connsiteY13" fmla="*/ 398316 h 484428"/>
                  <a:gd name="connsiteX14" fmla="*/ 200430 w 1417317"/>
                  <a:gd name="connsiteY14" fmla="*/ 398316 h 484428"/>
                  <a:gd name="connsiteX15" fmla="*/ 214746 w 1417317"/>
                  <a:gd name="connsiteY15" fmla="*/ 398316 h 484428"/>
                  <a:gd name="connsiteX16" fmla="*/ 229062 w 1417317"/>
                  <a:gd name="connsiteY16" fmla="*/ 398316 h 484428"/>
                  <a:gd name="connsiteX17" fmla="*/ 243379 w 1417317"/>
                  <a:gd name="connsiteY17" fmla="*/ 398316 h 484428"/>
                  <a:gd name="connsiteX18" fmla="*/ 257696 w 1417317"/>
                  <a:gd name="connsiteY18" fmla="*/ 398316 h 484428"/>
                  <a:gd name="connsiteX19" fmla="*/ 272011 w 1417317"/>
                  <a:gd name="connsiteY19" fmla="*/ 398316 h 484428"/>
                  <a:gd name="connsiteX20" fmla="*/ 286328 w 1417317"/>
                  <a:gd name="connsiteY20" fmla="*/ 398316 h 484428"/>
                  <a:gd name="connsiteX21" fmla="*/ 300645 w 1417317"/>
                  <a:gd name="connsiteY21" fmla="*/ 398316 h 484428"/>
                  <a:gd name="connsiteX22" fmla="*/ 314961 w 1417317"/>
                  <a:gd name="connsiteY22" fmla="*/ 398316 h 484428"/>
                  <a:gd name="connsiteX23" fmla="*/ 329277 w 1417317"/>
                  <a:gd name="connsiteY23" fmla="*/ 398316 h 484428"/>
                  <a:gd name="connsiteX24" fmla="*/ 343593 w 1417317"/>
                  <a:gd name="connsiteY24" fmla="*/ 398316 h 484428"/>
                  <a:gd name="connsiteX25" fmla="*/ 357910 w 1417317"/>
                  <a:gd name="connsiteY25" fmla="*/ 398316 h 484428"/>
                  <a:gd name="connsiteX26" fmla="*/ 372226 w 1417317"/>
                  <a:gd name="connsiteY26" fmla="*/ 398316 h 484428"/>
                  <a:gd name="connsiteX27" fmla="*/ 386542 w 1417317"/>
                  <a:gd name="connsiteY27" fmla="*/ 398316 h 484428"/>
                  <a:gd name="connsiteX28" fmla="*/ 400859 w 1417317"/>
                  <a:gd name="connsiteY28" fmla="*/ 398316 h 484428"/>
                  <a:gd name="connsiteX29" fmla="*/ 415176 w 1417317"/>
                  <a:gd name="connsiteY29" fmla="*/ 398314 h 484428"/>
                  <a:gd name="connsiteX30" fmla="*/ 429491 w 1417317"/>
                  <a:gd name="connsiteY30" fmla="*/ 398218 h 484428"/>
                  <a:gd name="connsiteX31" fmla="*/ 443808 w 1417317"/>
                  <a:gd name="connsiteY31" fmla="*/ 397232 h 484428"/>
                  <a:gd name="connsiteX32" fmla="*/ 458125 w 1417317"/>
                  <a:gd name="connsiteY32" fmla="*/ 394259 h 484428"/>
                  <a:gd name="connsiteX33" fmla="*/ 472440 w 1417317"/>
                  <a:gd name="connsiteY33" fmla="*/ 389556 h 484428"/>
                  <a:gd name="connsiteX34" fmla="*/ 486757 w 1417317"/>
                  <a:gd name="connsiteY34" fmla="*/ 378823 h 484428"/>
                  <a:gd name="connsiteX35" fmla="*/ 501073 w 1417317"/>
                  <a:gd name="connsiteY35" fmla="*/ 364338 h 484428"/>
                  <a:gd name="connsiteX36" fmla="*/ 515390 w 1417317"/>
                  <a:gd name="connsiteY36" fmla="*/ 346836 h 484428"/>
                  <a:gd name="connsiteX37" fmla="*/ 529706 w 1417317"/>
                  <a:gd name="connsiteY37" fmla="*/ 324046 h 484428"/>
                  <a:gd name="connsiteX38" fmla="*/ 544022 w 1417317"/>
                  <a:gd name="connsiteY38" fmla="*/ 283911 h 484428"/>
                  <a:gd name="connsiteX39" fmla="*/ 558339 w 1417317"/>
                  <a:gd name="connsiteY39" fmla="*/ 245509 h 484428"/>
                  <a:gd name="connsiteX40" fmla="*/ 572656 w 1417317"/>
                  <a:gd name="connsiteY40" fmla="*/ 202464 h 484428"/>
                  <a:gd name="connsiteX41" fmla="*/ 586971 w 1417317"/>
                  <a:gd name="connsiteY41" fmla="*/ 162749 h 484428"/>
                  <a:gd name="connsiteX42" fmla="*/ 601288 w 1417317"/>
                  <a:gd name="connsiteY42" fmla="*/ 112345 h 484428"/>
                  <a:gd name="connsiteX43" fmla="*/ 615605 w 1417317"/>
                  <a:gd name="connsiteY43" fmla="*/ 91572 h 484428"/>
                  <a:gd name="connsiteX44" fmla="*/ 629921 w 1417317"/>
                  <a:gd name="connsiteY44" fmla="*/ 38356 h 484428"/>
                  <a:gd name="connsiteX45" fmla="*/ 644237 w 1417317"/>
                  <a:gd name="connsiteY45" fmla="*/ 4989 h 484428"/>
                  <a:gd name="connsiteX46" fmla="*/ 658553 w 1417317"/>
                  <a:gd name="connsiteY46" fmla="*/ 0 h 484428"/>
                  <a:gd name="connsiteX47" fmla="*/ 672870 w 1417317"/>
                  <a:gd name="connsiteY47" fmla="*/ 1788 h 484428"/>
                  <a:gd name="connsiteX48" fmla="*/ 687186 w 1417317"/>
                  <a:gd name="connsiteY48" fmla="*/ 41740 h 484428"/>
                  <a:gd name="connsiteX49" fmla="*/ 701502 w 1417317"/>
                  <a:gd name="connsiteY49" fmla="*/ 63102 h 484428"/>
                  <a:gd name="connsiteX50" fmla="*/ 715819 w 1417317"/>
                  <a:gd name="connsiteY50" fmla="*/ 200393 h 484428"/>
                  <a:gd name="connsiteX51" fmla="*/ 730136 w 1417317"/>
                  <a:gd name="connsiteY51" fmla="*/ 186957 h 484428"/>
                  <a:gd name="connsiteX52" fmla="*/ 744451 w 1417317"/>
                  <a:gd name="connsiteY52" fmla="*/ 243058 h 484428"/>
                  <a:gd name="connsiteX53" fmla="*/ 758768 w 1417317"/>
                  <a:gd name="connsiteY53" fmla="*/ 325920 h 484428"/>
                  <a:gd name="connsiteX54" fmla="*/ 773085 w 1417317"/>
                  <a:gd name="connsiteY54" fmla="*/ 368813 h 484428"/>
                  <a:gd name="connsiteX55" fmla="*/ 787401 w 1417317"/>
                  <a:gd name="connsiteY55" fmla="*/ 413401 h 484428"/>
                  <a:gd name="connsiteX56" fmla="*/ 801717 w 1417317"/>
                  <a:gd name="connsiteY56" fmla="*/ 446381 h 484428"/>
                  <a:gd name="connsiteX57" fmla="*/ 816033 w 1417317"/>
                  <a:gd name="connsiteY57" fmla="*/ 453866 h 484428"/>
                  <a:gd name="connsiteX58" fmla="*/ 830350 w 1417317"/>
                  <a:gd name="connsiteY58" fmla="*/ 484429 h 484428"/>
                  <a:gd name="connsiteX59" fmla="*/ 844666 w 1417317"/>
                  <a:gd name="connsiteY59" fmla="*/ 483161 h 484428"/>
                  <a:gd name="connsiteX60" fmla="*/ 858982 w 1417317"/>
                  <a:gd name="connsiteY60" fmla="*/ 483806 h 484428"/>
                  <a:gd name="connsiteX61" fmla="*/ 873299 w 1417317"/>
                  <a:gd name="connsiteY61" fmla="*/ 471732 h 484428"/>
                  <a:gd name="connsiteX62" fmla="*/ 887616 w 1417317"/>
                  <a:gd name="connsiteY62" fmla="*/ 459481 h 484428"/>
                  <a:gd name="connsiteX63" fmla="*/ 901931 w 1417317"/>
                  <a:gd name="connsiteY63" fmla="*/ 442598 h 484428"/>
                  <a:gd name="connsiteX64" fmla="*/ 916248 w 1417317"/>
                  <a:gd name="connsiteY64" fmla="*/ 433475 h 484428"/>
                  <a:gd name="connsiteX65" fmla="*/ 930565 w 1417317"/>
                  <a:gd name="connsiteY65" fmla="*/ 424199 h 484428"/>
                  <a:gd name="connsiteX66" fmla="*/ 944880 w 1417317"/>
                  <a:gd name="connsiteY66" fmla="*/ 414571 h 484428"/>
                  <a:gd name="connsiteX67" fmla="*/ 959197 w 1417317"/>
                  <a:gd name="connsiteY67" fmla="*/ 407295 h 484428"/>
                  <a:gd name="connsiteX68" fmla="*/ 973513 w 1417317"/>
                  <a:gd name="connsiteY68" fmla="*/ 403560 h 484428"/>
                  <a:gd name="connsiteX69" fmla="*/ 987830 w 1417317"/>
                  <a:gd name="connsiteY69" fmla="*/ 400262 h 484428"/>
                  <a:gd name="connsiteX70" fmla="*/ 1002146 w 1417317"/>
                  <a:gd name="connsiteY70" fmla="*/ 398784 h 484428"/>
                  <a:gd name="connsiteX71" fmla="*/ 1016462 w 1417317"/>
                  <a:gd name="connsiteY71" fmla="*/ 398404 h 484428"/>
                  <a:gd name="connsiteX72" fmla="*/ 1030779 w 1417317"/>
                  <a:gd name="connsiteY72" fmla="*/ 398334 h 484428"/>
                  <a:gd name="connsiteX73" fmla="*/ 1045096 w 1417317"/>
                  <a:gd name="connsiteY73" fmla="*/ 398320 h 484428"/>
                  <a:gd name="connsiteX74" fmla="*/ 1059411 w 1417317"/>
                  <a:gd name="connsiteY74" fmla="*/ 398317 h 484428"/>
                  <a:gd name="connsiteX75" fmla="*/ 1073728 w 1417317"/>
                  <a:gd name="connsiteY75" fmla="*/ 398316 h 484428"/>
                  <a:gd name="connsiteX76" fmla="*/ 1088045 w 1417317"/>
                  <a:gd name="connsiteY76" fmla="*/ 398316 h 484428"/>
                  <a:gd name="connsiteX77" fmla="*/ 1102358 w 1417317"/>
                  <a:gd name="connsiteY77" fmla="*/ 398316 h 484428"/>
                  <a:gd name="connsiteX78" fmla="*/ 1116683 w 1417317"/>
                  <a:gd name="connsiteY78" fmla="*/ 398316 h 484428"/>
                  <a:gd name="connsiteX79" fmla="*/ 1130996 w 1417317"/>
                  <a:gd name="connsiteY79" fmla="*/ 398316 h 484428"/>
                  <a:gd name="connsiteX80" fmla="*/ 1145309 w 1417317"/>
                  <a:gd name="connsiteY80" fmla="*/ 398316 h 484428"/>
                  <a:gd name="connsiteX81" fmla="*/ 1159622 w 1417317"/>
                  <a:gd name="connsiteY81" fmla="*/ 398316 h 484428"/>
                  <a:gd name="connsiteX82" fmla="*/ 1173947 w 1417317"/>
                  <a:gd name="connsiteY82" fmla="*/ 398316 h 484428"/>
                  <a:gd name="connsiteX83" fmla="*/ 1188260 w 1417317"/>
                  <a:gd name="connsiteY83" fmla="*/ 398316 h 484428"/>
                  <a:gd name="connsiteX84" fmla="*/ 1202573 w 1417317"/>
                  <a:gd name="connsiteY84" fmla="*/ 398316 h 484428"/>
                  <a:gd name="connsiteX85" fmla="*/ 1216886 w 1417317"/>
                  <a:gd name="connsiteY85" fmla="*/ 398316 h 484428"/>
                  <a:gd name="connsiteX86" fmla="*/ 1231212 w 1417317"/>
                  <a:gd name="connsiteY86" fmla="*/ 398316 h 484428"/>
                  <a:gd name="connsiteX87" fmla="*/ 1245525 w 1417317"/>
                  <a:gd name="connsiteY87" fmla="*/ 398316 h 484428"/>
                  <a:gd name="connsiteX88" fmla="*/ 1259837 w 1417317"/>
                  <a:gd name="connsiteY88" fmla="*/ 398316 h 484428"/>
                  <a:gd name="connsiteX89" fmla="*/ 1274163 w 1417317"/>
                  <a:gd name="connsiteY89" fmla="*/ 398316 h 484428"/>
                  <a:gd name="connsiteX90" fmla="*/ 1288476 w 1417317"/>
                  <a:gd name="connsiteY90" fmla="*/ 398316 h 484428"/>
                  <a:gd name="connsiteX91" fmla="*/ 1302789 w 1417317"/>
                  <a:gd name="connsiteY91" fmla="*/ 398316 h 484428"/>
                  <a:gd name="connsiteX92" fmla="*/ 1317102 w 1417317"/>
                  <a:gd name="connsiteY92" fmla="*/ 398316 h 484428"/>
                  <a:gd name="connsiteX93" fmla="*/ 1331427 w 1417317"/>
                  <a:gd name="connsiteY93" fmla="*/ 398316 h 484428"/>
                  <a:gd name="connsiteX94" fmla="*/ 1345740 w 1417317"/>
                  <a:gd name="connsiteY94" fmla="*/ 398316 h 484428"/>
                  <a:gd name="connsiteX95" fmla="*/ 1360053 w 1417317"/>
                  <a:gd name="connsiteY95" fmla="*/ 398316 h 484428"/>
                  <a:gd name="connsiteX96" fmla="*/ 1374366 w 1417317"/>
                  <a:gd name="connsiteY96" fmla="*/ 398316 h 484428"/>
                  <a:gd name="connsiteX97" fmla="*/ 1388692 w 1417317"/>
                  <a:gd name="connsiteY97" fmla="*/ 398316 h 484428"/>
                  <a:gd name="connsiteX98" fmla="*/ 1403005 w 1417317"/>
                  <a:gd name="connsiteY98" fmla="*/ 398316 h 484428"/>
                  <a:gd name="connsiteX99" fmla="*/ 1417318 w 1417317"/>
                  <a:gd name="connsiteY99" fmla="*/ 398316 h 48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417317" h="484428">
                    <a:moveTo>
                      <a:pt x="0" y="398316"/>
                    </a:moveTo>
                    <a:lnTo>
                      <a:pt x="14317" y="398316"/>
                    </a:lnTo>
                    <a:lnTo>
                      <a:pt x="28633" y="398316"/>
                    </a:lnTo>
                    <a:lnTo>
                      <a:pt x="42950" y="398316"/>
                    </a:lnTo>
                    <a:lnTo>
                      <a:pt x="57266" y="398316"/>
                    </a:lnTo>
                    <a:lnTo>
                      <a:pt x="71582" y="398316"/>
                    </a:lnTo>
                    <a:lnTo>
                      <a:pt x="85899" y="398316"/>
                    </a:lnTo>
                    <a:lnTo>
                      <a:pt x="100216" y="398316"/>
                    </a:lnTo>
                    <a:lnTo>
                      <a:pt x="114531" y="398316"/>
                    </a:lnTo>
                    <a:lnTo>
                      <a:pt x="128848" y="398316"/>
                    </a:lnTo>
                    <a:lnTo>
                      <a:pt x="143165" y="398316"/>
                    </a:lnTo>
                    <a:lnTo>
                      <a:pt x="157481" y="398316"/>
                    </a:lnTo>
                    <a:lnTo>
                      <a:pt x="171797" y="398316"/>
                    </a:lnTo>
                    <a:lnTo>
                      <a:pt x="186113" y="398316"/>
                    </a:lnTo>
                    <a:lnTo>
                      <a:pt x="200430" y="398316"/>
                    </a:lnTo>
                    <a:lnTo>
                      <a:pt x="214746" y="398316"/>
                    </a:lnTo>
                    <a:lnTo>
                      <a:pt x="229062" y="398316"/>
                    </a:lnTo>
                    <a:lnTo>
                      <a:pt x="243379" y="398316"/>
                    </a:lnTo>
                    <a:lnTo>
                      <a:pt x="257696" y="398316"/>
                    </a:lnTo>
                    <a:lnTo>
                      <a:pt x="272011" y="398316"/>
                    </a:lnTo>
                    <a:lnTo>
                      <a:pt x="286328" y="398316"/>
                    </a:lnTo>
                    <a:lnTo>
                      <a:pt x="300645" y="398316"/>
                    </a:lnTo>
                    <a:lnTo>
                      <a:pt x="314961" y="398316"/>
                    </a:lnTo>
                    <a:lnTo>
                      <a:pt x="329277" y="398316"/>
                    </a:lnTo>
                    <a:lnTo>
                      <a:pt x="343593" y="398316"/>
                    </a:lnTo>
                    <a:lnTo>
                      <a:pt x="357910" y="398316"/>
                    </a:lnTo>
                    <a:lnTo>
                      <a:pt x="372226" y="398316"/>
                    </a:lnTo>
                    <a:lnTo>
                      <a:pt x="386542" y="398316"/>
                    </a:lnTo>
                    <a:lnTo>
                      <a:pt x="400859" y="398316"/>
                    </a:lnTo>
                    <a:lnTo>
                      <a:pt x="415176" y="398314"/>
                    </a:lnTo>
                    <a:lnTo>
                      <a:pt x="429491" y="398218"/>
                    </a:lnTo>
                    <a:lnTo>
                      <a:pt x="443808" y="397232"/>
                    </a:lnTo>
                    <a:lnTo>
                      <a:pt x="458125" y="394259"/>
                    </a:lnTo>
                    <a:lnTo>
                      <a:pt x="472440" y="389556"/>
                    </a:lnTo>
                    <a:lnTo>
                      <a:pt x="486757" y="378823"/>
                    </a:lnTo>
                    <a:lnTo>
                      <a:pt x="501073" y="364338"/>
                    </a:lnTo>
                    <a:lnTo>
                      <a:pt x="515390" y="346836"/>
                    </a:lnTo>
                    <a:lnTo>
                      <a:pt x="529706" y="324046"/>
                    </a:lnTo>
                    <a:lnTo>
                      <a:pt x="544022" y="283911"/>
                    </a:lnTo>
                    <a:lnTo>
                      <a:pt x="558339" y="245509"/>
                    </a:lnTo>
                    <a:lnTo>
                      <a:pt x="572656" y="202464"/>
                    </a:lnTo>
                    <a:lnTo>
                      <a:pt x="586971" y="162749"/>
                    </a:lnTo>
                    <a:lnTo>
                      <a:pt x="601288" y="112345"/>
                    </a:lnTo>
                    <a:lnTo>
                      <a:pt x="615605" y="91572"/>
                    </a:lnTo>
                    <a:lnTo>
                      <a:pt x="629921" y="38356"/>
                    </a:lnTo>
                    <a:lnTo>
                      <a:pt x="644237" y="4989"/>
                    </a:lnTo>
                    <a:lnTo>
                      <a:pt x="658553" y="0"/>
                    </a:lnTo>
                    <a:lnTo>
                      <a:pt x="672870" y="1788"/>
                    </a:lnTo>
                    <a:lnTo>
                      <a:pt x="687186" y="41740"/>
                    </a:lnTo>
                    <a:lnTo>
                      <a:pt x="701502" y="63102"/>
                    </a:lnTo>
                    <a:lnTo>
                      <a:pt x="715819" y="200393"/>
                    </a:lnTo>
                    <a:lnTo>
                      <a:pt x="730136" y="186957"/>
                    </a:lnTo>
                    <a:lnTo>
                      <a:pt x="744451" y="243058"/>
                    </a:lnTo>
                    <a:lnTo>
                      <a:pt x="758768" y="325920"/>
                    </a:lnTo>
                    <a:lnTo>
                      <a:pt x="773085" y="368813"/>
                    </a:lnTo>
                    <a:lnTo>
                      <a:pt x="787401" y="413401"/>
                    </a:lnTo>
                    <a:lnTo>
                      <a:pt x="801717" y="446381"/>
                    </a:lnTo>
                    <a:lnTo>
                      <a:pt x="816033" y="453866"/>
                    </a:lnTo>
                    <a:lnTo>
                      <a:pt x="830350" y="484429"/>
                    </a:lnTo>
                    <a:lnTo>
                      <a:pt x="844666" y="483161"/>
                    </a:lnTo>
                    <a:lnTo>
                      <a:pt x="858982" y="483806"/>
                    </a:lnTo>
                    <a:lnTo>
                      <a:pt x="873299" y="471732"/>
                    </a:lnTo>
                    <a:lnTo>
                      <a:pt x="887616" y="459481"/>
                    </a:lnTo>
                    <a:lnTo>
                      <a:pt x="901931" y="442598"/>
                    </a:lnTo>
                    <a:lnTo>
                      <a:pt x="916248" y="433475"/>
                    </a:lnTo>
                    <a:lnTo>
                      <a:pt x="930565" y="424199"/>
                    </a:lnTo>
                    <a:lnTo>
                      <a:pt x="944880" y="414571"/>
                    </a:lnTo>
                    <a:lnTo>
                      <a:pt x="959197" y="407295"/>
                    </a:lnTo>
                    <a:lnTo>
                      <a:pt x="973513" y="403560"/>
                    </a:lnTo>
                    <a:lnTo>
                      <a:pt x="987830" y="400262"/>
                    </a:lnTo>
                    <a:lnTo>
                      <a:pt x="1002146" y="398784"/>
                    </a:lnTo>
                    <a:lnTo>
                      <a:pt x="1016462" y="398404"/>
                    </a:lnTo>
                    <a:lnTo>
                      <a:pt x="1030779" y="398334"/>
                    </a:lnTo>
                    <a:lnTo>
                      <a:pt x="1045096" y="398320"/>
                    </a:lnTo>
                    <a:lnTo>
                      <a:pt x="1059411" y="398317"/>
                    </a:lnTo>
                    <a:lnTo>
                      <a:pt x="1073728" y="398316"/>
                    </a:lnTo>
                    <a:lnTo>
                      <a:pt x="1088045" y="398316"/>
                    </a:lnTo>
                    <a:lnTo>
                      <a:pt x="1102358" y="398316"/>
                    </a:lnTo>
                    <a:lnTo>
                      <a:pt x="1116683" y="398316"/>
                    </a:lnTo>
                    <a:lnTo>
                      <a:pt x="1130996" y="398316"/>
                    </a:lnTo>
                    <a:lnTo>
                      <a:pt x="1145309" y="398316"/>
                    </a:lnTo>
                    <a:lnTo>
                      <a:pt x="1159622" y="398316"/>
                    </a:lnTo>
                    <a:lnTo>
                      <a:pt x="1173947" y="398316"/>
                    </a:lnTo>
                    <a:lnTo>
                      <a:pt x="1188260" y="398316"/>
                    </a:lnTo>
                    <a:lnTo>
                      <a:pt x="1202573" y="398316"/>
                    </a:lnTo>
                    <a:lnTo>
                      <a:pt x="1216886" y="398316"/>
                    </a:lnTo>
                    <a:lnTo>
                      <a:pt x="1231212" y="398316"/>
                    </a:lnTo>
                    <a:lnTo>
                      <a:pt x="1245525" y="398316"/>
                    </a:lnTo>
                    <a:lnTo>
                      <a:pt x="1259837" y="398316"/>
                    </a:lnTo>
                    <a:lnTo>
                      <a:pt x="1274163" y="398316"/>
                    </a:lnTo>
                    <a:lnTo>
                      <a:pt x="1288476" y="398316"/>
                    </a:lnTo>
                    <a:lnTo>
                      <a:pt x="1302789" y="398316"/>
                    </a:lnTo>
                    <a:lnTo>
                      <a:pt x="1317102" y="398316"/>
                    </a:lnTo>
                    <a:lnTo>
                      <a:pt x="1331427" y="398316"/>
                    </a:lnTo>
                    <a:lnTo>
                      <a:pt x="1345740" y="398316"/>
                    </a:lnTo>
                    <a:lnTo>
                      <a:pt x="1360053" y="398316"/>
                    </a:lnTo>
                    <a:lnTo>
                      <a:pt x="1374366" y="398316"/>
                    </a:lnTo>
                    <a:lnTo>
                      <a:pt x="1388692" y="398316"/>
                    </a:lnTo>
                    <a:lnTo>
                      <a:pt x="1403005" y="398316"/>
                    </a:lnTo>
                    <a:lnTo>
                      <a:pt x="1417318" y="398316"/>
                    </a:lnTo>
                  </a:path>
                </a:pathLst>
              </a:custGeom>
              <a:noFill/>
              <a:ln w="25305" cap="sq">
                <a:solidFill>
                  <a:srgbClr val="37738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F0502D0F-5195-2C15-D960-B7CEAFE52B88}"/>
                  </a:ext>
                </a:extLst>
              </p:cNvPr>
              <p:cNvSpPr/>
              <p:nvPr/>
            </p:nvSpPr>
            <p:spPr>
              <a:xfrm>
                <a:off x="3410509" y="2959536"/>
                <a:ext cx="1417317" cy="246365"/>
              </a:xfrm>
              <a:custGeom>
                <a:avLst/>
                <a:gdLst>
                  <a:gd name="connsiteX0" fmla="*/ 0 w 1417317"/>
                  <a:gd name="connsiteY0" fmla="*/ 228261 h 246365"/>
                  <a:gd name="connsiteX1" fmla="*/ 14317 w 1417317"/>
                  <a:gd name="connsiteY1" fmla="*/ 228261 h 246365"/>
                  <a:gd name="connsiteX2" fmla="*/ 28633 w 1417317"/>
                  <a:gd name="connsiteY2" fmla="*/ 228261 h 246365"/>
                  <a:gd name="connsiteX3" fmla="*/ 42950 w 1417317"/>
                  <a:gd name="connsiteY3" fmla="*/ 228261 h 246365"/>
                  <a:gd name="connsiteX4" fmla="*/ 57266 w 1417317"/>
                  <a:gd name="connsiteY4" fmla="*/ 228261 h 246365"/>
                  <a:gd name="connsiteX5" fmla="*/ 71582 w 1417317"/>
                  <a:gd name="connsiteY5" fmla="*/ 228261 h 246365"/>
                  <a:gd name="connsiteX6" fmla="*/ 85899 w 1417317"/>
                  <a:gd name="connsiteY6" fmla="*/ 228261 h 246365"/>
                  <a:gd name="connsiteX7" fmla="*/ 100216 w 1417317"/>
                  <a:gd name="connsiteY7" fmla="*/ 228261 h 246365"/>
                  <a:gd name="connsiteX8" fmla="*/ 114531 w 1417317"/>
                  <a:gd name="connsiteY8" fmla="*/ 228261 h 246365"/>
                  <a:gd name="connsiteX9" fmla="*/ 128848 w 1417317"/>
                  <a:gd name="connsiteY9" fmla="*/ 228261 h 246365"/>
                  <a:gd name="connsiteX10" fmla="*/ 143165 w 1417317"/>
                  <a:gd name="connsiteY10" fmla="*/ 228261 h 246365"/>
                  <a:gd name="connsiteX11" fmla="*/ 157481 w 1417317"/>
                  <a:gd name="connsiteY11" fmla="*/ 228261 h 246365"/>
                  <a:gd name="connsiteX12" fmla="*/ 171797 w 1417317"/>
                  <a:gd name="connsiteY12" fmla="*/ 228261 h 246365"/>
                  <a:gd name="connsiteX13" fmla="*/ 186113 w 1417317"/>
                  <a:gd name="connsiteY13" fmla="*/ 228261 h 246365"/>
                  <a:gd name="connsiteX14" fmla="*/ 200430 w 1417317"/>
                  <a:gd name="connsiteY14" fmla="*/ 228261 h 246365"/>
                  <a:gd name="connsiteX15" fmla="*/ 214746 w 1417317"/>
                  <a:gd name="connsiteY15" fmla="*/ 228261 h 246365"/>
                  <a:gd name="connsiteX16" fmla="*/ 229062 w 1417317"/>
                  <a:gd name="connsiteY16" fmla="*/ 228261 h 246365"/>
                  <a:gd name="connsiteX17" fmla="*/ 243379 w 1417317"/>
                  <a:gd name="connsiteY17" fmla="*/ 228261 h 246365"/>
                  <a:gd name="connsiteX18" fmla="*/ 257696 w 1417317"/>
                  <a:gd name="connsiteY18" fmla="*/ 228261 h 246365"/>
                  <a:gd name="connsiteX19" fmla="*/ 272011 w 1417317"/>
                  <a:gd name="connsiteY19" fmla="*/ 228261 h 246365"/>
                  <a:gd name="connsiteX20" fmla="*/ 286328 w 1417317"/>
                  <a:gd name="connsiteY20" fmla="*/ 228261 h 246365"/>
                  <a:gd name="connsiteX21" fmla="*/ 300645 w 1417317"/>
                  <a:gd name="connsiteY21" fmla="*/ 228261 h 246365"/>
                  <a:gd name="connsiteX22" fmla="*/ 314961 w 1417317"/>
                  <a:gd name="connsiteY22" fmla="*/ 228261 h 246365"/>
                  <a:gd name="connsiteX23" fmla="*/ 329277 w 1417317"/>
                  <a:gd name="connsiteY23" fmla="*/ 228261 h 246365"/>
                  <a:gd name="connsiteX24" fmla="*/ 343593 w 1417317"/>
                  <a:gd name="connsiteY24" fmla="*/ 228261 h 246365"/>
                  <a:gd name="connsiteX25" fmla="*/ 357910 w 1417317"/>
                  <a:gd name="connsiteY25" fmla="*/ 228261 h 246365"/>
                  <a:gd name="connsiteX26" fmla="*/ 372226 w 1417317"/>
                  <a:gd name="connsiteY26" fmla="*/ 228261 h 246365"/>
                  <a:gd name="connsiteX27" fmla="*/ 386542 w 1417317"/>
                  <a:gd name="connsiteY27" fmla="*/ 228261 h 246365"/>
                  <a:gd name="connsiteX28" fmla="*/ 400859 w 1417317"/>
                  <a:gd name="connsiteY28" fmla="*/ 228261 h 246365"/>
                  <a:gd name="connsiteX29" fmla="*/ 415176 w 1417317"/>
                  <a:gd name="connsiteY29" fmla="*/ 228256 h 246365"/>
                  <a:gd name="connsiteX30" fmla="*/ 429491 w 1417317"/>
                  <a:gd name="connsiteY30" fmla="*/ 228176 h 246365"/>
                  <a:gd name="connsiteX31" fmla="*/ 443808 w 1417317"/>
                  <a:gd name="connsiteY31" fmla="*/ 227450 h 246365"/>
                  <a:gd name="connsiteX32" fmla="*/ 458125 w 1417317"/>
                  <a:gd name="connsiteY32" fmla="*/ 225320 h 246365"/>
                  <a:gd name="connsiteX33" fmla="*/ 472440 w 1417317"/>
                  <a:gd name="connsiteY33" fmla="*/ 219241 h 246365"/>
                  <a:gd name="connsiteX34" fmla="*/ 486757 w 1417317"/>
                  <a:gd name="connsiteY34" fmla="*/ 210698 h 246365"/>
                  <a:gd name="connsiteX35" fmla="*/ 501073 w 1417317"/>
                  <a:gd name="connsiteY35" fmla="*/ 202057 h 246365"/>
                  <a:gd name="connsiteX36" fmla="*/ 515390 w 1417317"/>
                  <a:gd name="connsiteY36" fmla="*/ 183719 h 246365"/>
                  <a:gd name="connsiteX37" fmla="*/ 529706 w 1417317"/>
                  <a:gd name="connsiteY37" fmla="*/ 171528 h 246365"/>
                  <a:gd name="connsiteX38" fmla="*/ 544022 w 1417317"/>
                  <a:gd name="connsiteY38" fmla="*/ 150495 h 246365"/>
                  <a:gd name="connsiteX39" fmla="*/ 558339 w 1417317"/>
                  <a:gd name="connsiteY39" fmla="*/ 126203 h 246365"/>
                  <a:gd name="connsiteX40" fmla="*/ 572656 w 1417317"/>
                  <a:gd name="connsiteY40" fmla="*/ 111230 h 246365"/>
                  <a:gd name="connsiteX41" fmla="*/ 586971 w 1417317"/>
                  <a:gd name="connsiteY41" fmla="*/ 96452 h 246365"/>
                  <a:gd name="connsiteX42" fmla="*/ 601288 w 1417317"/>
                  <a:gd name="connsiteY42" fmla="*/ 76681 h 246365"/>
                  <a:gd name="connsiteX43" fmla="*/ 615605 w 1417317"/>
                  <a:gd name="connsiteY43" fmla="*/ 53053 h 246365"/>
                  <a:gd name="connsiteX44" fmla="*/ 629921 w 1417317"/>
                  <a:gd name="connsiteY44" fmla="*/ 28078 h 246365"/>
                  <a:gd name="connsiteX45" fmla="*/ 644237 w 1417317"/>
                  <a:gd name="connsiteY45" fmla="*/ 21624 h 246365"/>
                  <a:gd name="connsiteX46" fmla="*/ 658553 w 1417317"/>
                  <a:gd name="connsiteY46" fmla="*/ 33952 h 246365"/>
                  <a:gd name="connsiteX47" fmla="*/ 672870 w 1417317"/>
                  <a:gd name="connsiteY47" fmla="*/ 0 h 246365"/>
                  <a:gd name="connsiteX48" fmla="*/ 687186 w 1417317"/>
                  <a:gd name="connsiteY48" fmla="*/ 21977 h 246365"/>
                  <a:gd name="connsiteX49" fmla="*/ 701502 w 1417317"/>
                  <a:gd name="connsiteY49" fmla="*/ 40903 h 246365"/>
                  <a:gd name="connsiteX50" fmla="*/ 715819 w 1417317"/>
                  <a:gd name="connsiteY50" fmla="*/ 103489 h 246365"/>
                  <a:gd name="connsiteX51" fmla="*/ 730136 w 1417317"/>
                  <a:gd name="connsiteY51" fmla="*/ 50990 h 246365"/>
                  <a:gd name="connsiteX52" fmla="*/ 744451 w 1417317"/>
                  <a:gd name="connsiteY52" fmla="*/ 81105 h 246365"/>
                  <a:gd name="connsiteX53" fmla="*/ 758768 w 1417317"/>
                  <a:gd name="connsiteY53" fmla="*/ 110036 h 246365"/>
                  <a:gd name="connsiteX54" fmla="*/ 773085 w 1417317"/>
                  <a:gd name="connsiteY54" fmla="*/ 126279 h 246365"/>
                  <a:gd name="connsiteX55" fmla="*/ 787401 w 1417317"/>
                  <a:gd name="connsiteY55" fmla="*/ 151599 h 246365"/>
                  <a:gd name="connsiteX56" fmla="*/ 801717 w 1417317"/>
                  <a:gd name="connsiteY56" fmla="*/ 183974 h 246365"/>
                  <a:gd name="connsiteX57" fmla="*/ 816033 w 1417317"/>
                  <a:gd name="connsiteY57" fmla="*/ 189076 h 246365"/>
                  <a:gd name="connsiteX58" fmla="*/ 830350 w 1417317"/>
                  <a:gd name="connsiteY58" fmla="*/ 203618 h 246365"/>
                  <a:gd name="connsiteX59" fmla="*/ 844666 w 1417317"/>
                  <a:gd name="connsiteY59" fmla="*/ 221230 h 246365"/>
                  <a:gd name="connsiteX60" fmla="*/ 858982 w 1417317"/>
                  <a:gd name="connsiteY60" fmla="*/ 235531 h 246365"/>
                  <a:gd name="connsiteX61" fmla="*/ 873299 w 1417317"/>
                  <a:gd name="connsiteY61" fmla="*/ 243924 h 246365"/>
                  <a:gd name="connsiteX62" fmla="*/ 887616 w 1417317"/>
                  <a:gd name="connsiteY62" fmla="*/ 245760 h 246365"/>
                  <a:gd name="connsiteX63" fmla="*/ 901931 w 1417317"/>
                  <a:gd name="connsiteY63" fmla="*/ 246006 h 246365"/>
                  <a:gd name="connsiteX64" fmla="*/ 916248 w 1417317"/>
                  <a:gd name="connsiteY64" fmla="*/ 246365 h 246365"/>
                  <a:gd name="connsiteX65" fmla="*/ 930565 w 1417317"/>
                  <a:gd name="connsiteY65" fmla="*/ 240544 h 246365"/>
                  <a:gd name="connsiteX66" fmla="*/ 944880 w 1417317"/>
                  <a:gd name="connsiteY66" fmla="*/ 239974 h 246365"/>
                  <a:gd name="connsiteX67" fmla="*/ 959197 w 1417317"/>
                  <a:gd name="connsiteY67" fmla="*/ 236315 h 246365"/>
                  <a:gd name="connsiteX68" fmla="*/ 973513 w 1417317"/>
                  <a:gd name="connsiteY68" fmla="*/ 232162 h 246365"/>
                  <a:gd name="connsiteX69" fmla="*/ 987830 w 1417317"/>
                  <a:gd name="connsiteY69" fmla="*/ 230051 h 246365"/>
                  <a:gd name="connsiteX70" fmla="*/ 1002146 w 1417317"/>
                  <a:gd name="connsiteY70" fmla="*/ 228708 h 246365"/>
                  <a:gd name="connsiteX71" fmla="*/ 1016462 w 1417317"/>
                  <a:gd name="connsiteY71" fmla="*/ 228371 h 246365"/>
                  <a:gd name="connsiteX72" fmla="*/ 1030779 w 1417317"/>
                  <a:gd name="connsiteY72" fmla="*/ 228282 h 246365"/>
                  <a:gd name="connsiteX73" fmla="*/ 1045096 w 1417317"/>
                  <a:gd name="connsiteY73" fmla="*/ 228264 h 246365"/>
                  <a:gd name="connsiteX74" fmla="*/ 1059411 w 1417317"/>
                  <a:gd name="connsiteY74" fmla="*/ 228262 h 246365"/>
                  <a:gd name="connsiteX75" fmla="*/ 1073728 w 1417317"/>
                  <a:gd name="connsiteY75" fmla="*/ 228261 h 246365"/>
                  <a:gd name="connsiteX76" fmla="*/ 1088045 w 1417317"/>
                  <a:gd name="connsiteY76" fmla="*/ 228261 h 246365"/>
                  <a:gd name="connsiteX77" fmla="*/ 1102358 w 1417317"/>
                  <a:gd name="connsiteY77" fmla="*/ 228261 h 246365"/>
                  <a:gd name="connsiteX78" fmla="*/ 1116683 w 1417317"/>
                  <a:gd name="connsiteY78" fmla="*/ 228261 h 246365"/>
                  <a:gd name="connsiteX79" fmla="*/ 1130996 w 1417317"/>
                  <a:gd name="connsiteY79" fmla="*/ 228261 h 246365"/>
                  <a:gd name="connsiteX80" fmla="*/ 1145309 w 1417317"/>
                  <a:gd name="connsiteY80" fmla="*/ 228261 h 246365"/>
                  <a:gd name="connsiteX81" fmla="*/ 1159622 w 1417317"/>
                  <a:gd name="connsiteY81" fmla="*/ 228261 h 246365"/>
                  <a:gd name="connsiteX82" fmla="*/ 1173947 w 1417317"/>
                  <a:gd name="connsiteY82" fmla="*/ 228261 h 246365"/>
                  <a:gd name="connsiteX83" fmla="*/ 1188260 w 1417317"/>
                  <a:gd name="connsiteY83" fmla="*/ 228261 h 246365"/>
                  <a:gd name="connsiteX84" fmla="*/ 1202573 w 1417317"/>
                  <a:gd name="connsiteY84" fmla="*/ 228261 h 246365"/>
                  <a:gd name="connsiteX85" fmla="*/ 1216886 w 1417317"/>
                  <a:gd name="connsiteY85" fmla="*/ 228261 h 246365"/>
                  <a:gd name="connsiteX86" fmla="*/ 1231212 w 1417317"/>
                  <a:gd name="connsiteY86" fmla="*/ 228261 h 246365"/>
                  <a:gd name="connsiteX87" fmla="*/ 1245525 w 1417317"/>
                  <a:gd name="connsiteY87" fmla="*/ 228261 h 246365"/>
                  <a:gd name="connsiteX88" fmla="*/ 1259837 w 1417317"/>
                  <a:gd name="connsiteY88" fmla="*/ 228261 h 246365"/>
                  <a:gd name="connsiteX89" fmla="*/ 1274163 w 1417317"/>
                  <a:gd name="connsiteY89" fmla="*/ 228261 h 246365"/>
                  <a:gd name="connsiteX90" fmla="*/ 1288476 w 1417317"/>
                  <a:gd name="connsiteY90" fmla="*/ 228261 h 246365"/>
                  <a:gd name="connsiteX91" fmla="*/ 1302789 w 1417317"/>
                  <a:gd name="connsiteY91" fmla="*/ 228261 h 246365"/>
                  <a:gd name="connsiteX92" fmla="*/ 1317102 w 1417317"/>
                  <a:gd name="connsiteY92" fmla="*/ 228261 h 246365"/>
                  <a:gd name="connsiteX93" fmla="*/ 1331427 w 1417317"/>
                  <a:gd name="connsiteY93" fmla="*/ 228261 h 246365"/>
                  <a:gd name="connsiteX94" fmla="*/ 1345740 w 1417317"/>
                  <a:gd name="connsiteY94" fmla="*/ 228261 h 246365"/>
                  <a:gd name="connsiteX95" fmla="*/ 1360053 w 1417317"/>
                  <a:gd name="connsiteY95" fmla="*/ 228261 h 246365"/>
                  <a:gd name="connsiteX96" fmla="*/ 1374366 w 1417317"/>
                  <a:gd name="connsiteY96" fmla="*/ 228261 h 246365"/>
                  <a:gd name="connsiteX97" fmla="*/ 1388692 w 1417317"/>
                  <a:gd name="connsiteY97" fmla="*/ 228261 h 246365"/>
                  <a:gd name="connsiteX98" fmla="*/ 1403005 w 1417317"/>
                  <a:gd name="connsiteY98" fmla="*/ 228261 h 246365"/>
                  <a:gd name="connsiteX99" fmla="*/ 1417318 w 1417317"/>
                  <a:gd name="connsiteY99" fmla="*/ 228261 h 246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417317" h="246365">
                    <a:moveTo>
                      <a:pt x="0" y="228261"/>
                    </a:moveTo>
                    <a:lnTo>
                      <a:pt x="14317" y="228261"/>
                    </a:lnTo>
                    <a:lnTo>
                      <a:pt x="28633" y="228261"/>
                    </a:lnTo>
                    <a:lnTo>
                      <a:pt x="42950" y="228261"/>
                    </a:lnTo>
                    <a:lnTo>
                      <a:pt x="57266" y="228261"/>
                    </a:lnTo>
                    <a:lnTo>
                      <a:pt x="71582" y="228261"/>
                    </a:lnTo>
                    <a:lnTo>
                      <a:pt x="85899" y="228261"/>
                    </a:lnTo>
                    <a:lnTo>
                      <a:pt x="100216" y="228261"/>
                    </a:lnTo>
                    <a:lnTo>
                      <a:pt x="114531" y="228261"/>
                    </a:lnTo>
                    <a:lnTo>
                      <a:pt x="128848" y="228261"/>
                    </a:lnTo>
                    <a:lnTo>
                      <a:pt x="143165" y="228261"/>
                    </a:lnTo>
                    <a:lnTo>
                      <a:pt x="157481" y="228261"/>
                    </a:lnTo>
                    <a:lnTo>
                      <a:pt x="171797" y="228261"/>
                    </a:lnTo>
                    <a:lnTo>
                      <a:pt x="186113" y="228261"/>
                    </a:lnTo>
                    <a:lnTo>
                      <a:pt x="200430" y="228261"/>
                    </a:lnTo>
                    <a:lnTo>
                      <a:pt x="214746" y="228261"/>
                    </a:lnTo>
                    <a:lnTo>
                      <a:pt x="229062" y="228261"/>
                    </a:lnTo>
                    <a:lnTo>
                      <a:pt x="243379" y="228261"/>
                    </a:lnTo>
                    <a:lnTo>
                      <a:pt x="257696" y="228261"/>
                    </a:lnTo>
                    <a:lnTo>
                      <a:pt x="272011" y="228261"/>
                    </a:lnTo>
                    <a:lnTo>
                      <a:pt x="286328" y="228261"/>
                    </a:lnTo>
                    <a:lnTo>
                      <a:pt x="300645" y="228261"/>
                    </a:lnTo>
                    <a:lnTo>
                      <a:pt x="314961" y="228261"/>
                    </a:lnTo>
                    <a:lnTo>
                      <a:pt x="329277" y="228261"/>
                    </a:lnTo>
                    <a:lnTo>
                      <a:pt x="343593" y="228261"/>
                    </a:lnTo>
                    <a:lnTo>
                      <a:pt x="357910" y="228261"/>
                    </a:lnTo>
                    <a:lnTo>
                      <a:pt x="372226" y="228261"/>
                    </a:lnTo>
                    <a:lnTo>
                      <a:pt x="386542" y="228261"/>
                    </a:lnTo>
                    <a:lnTo>
                      <a:pt x="400859" y="228261"/>
                    </a:lnTo>
                    <a:lnTo>
                      <a:pt x="415176" y="228256"/>
                    </a:lnTo>
                    <a:lnTo>
                      <a:pt x="429491" y="228176"/>
                    </a:lnTo>
                    <a:lnTo>
                      <a:pt x="443808" y="227450"/>
                    </a:lnTo>
                    <a:lnTo>
                      <a:pt x="458125" y="225320"/>
                    </a:lnTo>
                    <a:lnTo>
                      <a:pt x="472440" y="219241"/>
                    </a:lnTo>
                    <a:lnTo>
                      <a:pt x="486757" y="210698"/>
                    </a:lnTo>
                    <a:lnTo>
                      <a:pt x="501073" y="202057"/>
                    </a:lnTo>
                    <a:lnTo>
                      <a:pt x="515390" y="183719"/>
                    </a:lnTo>
                    <a:lnTo>
                      <a:pt x="529706" y="171528"/>
                    </a:lnTo>
                    <a:lnTo>
                      <a:pt x="544022" y="150495"/>
                    </a:lnTo>
                    <a:lnTo>
                      <a:pt x="558339" y="126203"/>
                    </a:lnTo>
                    <a:lnTo>
                      <a:pt x="572656" y="111230"/>
                    </a:lnTo>
                    <a:lnTo>
                      <a:pt x="586971" y="96452"/>
                    </a:lnTo>
                    <a:lnTo>
                      <a:pt x="601288" y="76681"/>
                    </a:lnTo>
                    <a:lnTo>
                      <a:pt x="615605" y="53053"/>
                    </a:lnTo>
                    <a:lnTo>
                      <a:pt x="629921" y="28078"/>
                    </a:lnTo>
                    <a:lnTo>
                      <a:pt x="644237" y="21624"/>
                    </a:lnTo>
                    <a:lnTo>
                      <a:pt x="658553" y="33952"/>
                    </a:lnTo>
                    <a:lnTo>
                      <a:pt x="672870" y="0"/>
                    </a:lnTo>
                    <a:lnTo>
                      <a:pt x="687186" y="21977"/>
                    </a:lnTo>
                    <a:lnTo>
                      <a:pt x="701502" y="40903"/>
                    </a:lnTo>
                    <a:lnTo>
                      <a:pt x="715819" y="103489"/>
                    </a:lnTo>
                    <a:lnTo>
                      <a:pt x="730136" y="50990"/>
                    </a:lnTo>
                    <a:lnTo>
                      <a:pt x="744451" y="81105"/>
                    </a:lnTo>
                    <a:lnTo>
                      <a:pt x="758768" y="110036"/>
                    </a:lnTo>
                    <a:lnTo>
                      <a:pt x="773085" y="126279"/>
                    </a:lnTo>
                    <a:lnTo>
                      <a:pt x="787401" y="151599"/>
                    </a:lnTo>
                    <a:lnTo>
                      <a:pt x="801717" y="183974"/>
                    </a:lnTo>
                    <a:lnTo>
                      <a:pt x="816033" y="189076"/>
                    </a:lnTo>
                    <a:lnTo>
                      <a:pt x="830350" y="203618"/>
                    </a:lnTo>
                    <a:lnTo>
                      <a:pt x="844666" y="221230"/>
                    </a:lnTo>
                    <a:lnTo>
                      <a:pt x="858982" y="235531"/>
                    </a:lnTo>
                    <a:lnTo>
                      <a:pt x="873299" y="243924"/>
                    </a:lnTo>
                    <a:lnTo>
                      <a:pt x="887616" y="245760"/>
                    </a:lnTo>
                    <a:lnTo>
                      <a:pt x="901931" y="246006"/>
                    </a:lnTo>
                    <a:lnTo>
                      <a:pt x="916248" y="246365"/>
                    </a:lnTo>
                    <a:lnTo>
                      <a:pt x="930565" y="240544"/>
                    </a:lnTo>
                    <a:lnTo>
                      <a:pt x="944880" y="239974"/>
                    </a:lnTo>
                    <a:lnTo>
                      <a:pt x="959197" y="236315"/>
                    </a:lnTo>
                    <a:lnTo>
                      <a:pt x="973513" y="232162"/>
                    </a:lnTo>
                    <a:lnTo>
                      <a:pt x="987830" y="230051"/>
                    </a:lnTo>
                    <a:lnTo>
                      <a:pt x="1002146" y="228708"/>
                    </a:lnTo>
                    <a:lnTo>
                      <a:pt x="1016462" y="228371"/>
                    </a:lnTo>
                    <a:lnTo>
                      <a:pt x="1030779" y="228282"/>
                    </a:lnTo>
                    <a:lnTo>
                      <a:pt x="1045096" y="228264"/>
                    </a:lnTo>
                    <a:lnTo>
                      <a:pt x="1059411" y="228262"/>
                    </a:lnTo>
                    <a:lnTo>
                      <a:pt x="1073728" y="228261"/>
                    </a:lnTo>
                    <a:lnTo>
                      <a:pt x="1088045" y="228261"/>
                    </a:lnTo>
                    <a:lnTo>
                      <a:pt x="1102358" y="228261"/>
                    </a:lnTo>
                    <a:lnTo>
                      <a:pt x="1116683" y="228261"/>
                    </a:lnTo>
                    <a:lnTo>
                      <a:pt x="1130996" y="228261"/>
                    </a:lnTo>
                    <a:lnTo>
                      <a:pt x="1145309" y="228261"/>
                    </a:lnTo>
                    <a:lnTo>
                      <a:pt x="1159622" y="228261"/>
                    </a:lnTo>
                    <a:lnTo>
                      <a:pt x="1173947" y="228261"/>
                    </a:lnTo>
                    <a:lnTo>
                      <a:pt x="1188260" y="228261"/>
                    </a:lnTo>
                    <a:lnTo>
                      <a:pt x="1202573" y="228261"/>
                    </a:lnTo>
                    <a:lnTo>
                      <a:pt x="1216886" y="228261"/>
                    </a:lnTo>
                    <a:lnTo>
                      <a:pt x="1231212" y="228261"/>
                    </a:lnTo>
                    <a:lnTo>
                      <a:pt x="1245525" y="228261"/>
                    </a:lnTo>
                    <a:lnTo>
                      <a:pt x="1259837" y="228261"/>
                    </a:lnTo>
                    <a:lnTo>
                      <a:pt x="1274163" y="228261"/>
                    </a:lnTo>
                    <a:lnTo>
                      <a:pt x="1288476" y="228261"/>
                    </a:lnTo>
                    <a:lnTo>
                      <a:pt x="1302789" y="228261"/>
                    </a:lnTo>
                    <a:lnTo>
                      <a:pt x="1317102" y="228261"/>
                    </a:lnTo>
                    <a:lnTo>
                      <a:pt x="1331427" y="228261"/>
                    </a:lnTo>
                    <a:lnTo>
                      <a:pt x="1345740" y="228261"/>
                    </a:lnTo>
                    <a:lnTo>
                      <a:pt x="1360053" y="228261"/>
                    </a:lnTo>
                    <a:lnTo>
                      <a:pt x="1374366" y="228261"/>
                    </a:lnTo>
                    <a:lnTo>
                      <a:pt x="1388692" y="228261"/>
                    </a:lnTo>
                    <a:lnTo>
                      <a:pt x="1403005" y="228261"/>
                    </a:lnTo>
                    <a:lnTo>
                      <a:pt x="1417318" y="228261"/>
                    </a:lnTo>
                  </a:path>
                </a:pathLst>
              </a:custGeom>
              <a:noFill/>
              <a:ln w="18979" cap="flat">
                <a:solidFill>
                  <a:srgbClr val="37738F">
                    <a:alpha val="70000"/>
                  </a:srgbClr>
                </a:solidFill>
                <a:prstDash val="sysDot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23A48B29-6652-8AE7-06B4-5E885078D43F}"/>
                  </a:ext>
                </a:extLst>
              </p:cNvPr>
              <p:cNvSpPr/>
              <p:nvPr/>
            </p:nvSpPr>
            <p:spPr>
              <a:xfrm>
                <a:off x="4126328" y="2708676"/>
                <a:ext cx="12700" cy="622783"/>
              </a:xfrm>
              <a:custGeom>
                <a:avLst/>
                <a:gdLst>
                  <a:gd name="connsiteX0" fmla="*/ 0 w 12700"/>
                  <a:gd name="connsiteY0" fmla="*/ 622783 h 622783"/>
                  <a:gd name="connsiteX1" fmla="*/ 0 w 12700"/>
                  <a:gd name="connsiteY1" fmla="*/ 0 h 62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2783">
                    <a:moveTo>
                      <a:pt x="0" y="622783"/>
                    </a:moveTo>
                    <a:lnTo>
                      <a:pt x="0" y="0"/>
                    </a:lnTo>
                  </a:path>
                </a:pathLst>
              </a:custGeom>
              <a:noFill/>
              <a:ln w="25305" cap="sq">
                <a:solidFill>
                  <a:srgbClr val="4C4C4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B3421C5D-0684-898C-6213-3D6396FC331F}"/>
                  </a:ext>
                </a:extLst>
              </p:cNvPr>
              <p:cNvSpPr/>
              <p:nvPr/>
            </p:nvSpPr>
            <p:spPr>
              <a:xfrm>
                <a:off x="4827827" y="2708676"/>
                <a:ext cx="12700" cy="622783"/>
              </a:xfrm>
              <a:custGeom>
                <a:avLst/>
                <a:gdLst>
                  <a:gd name="connsiteX0" fmla="*/ 0 w 12700"/>
                  <a:gd name="connsiteY0" fmla="*/ 622783 h 622783"/>
                  <a:gd name="connsiteX1" fmla="*/ 0 w 12700"/>
                  <a:gd name="connsiteY1" fmla="*/ 0 h 62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2783">
                    <a:moveTo>
                      <a:pt x="0" y="622783"/>
                    </a:moveTo>
                    <a:lnTo>
                      <a:pt x="0" y="0"/>
                    </a:lnTo>
                  </a:path>
                </a:pathLst>
              </a:custGeom>
              <a:noFill/>
              <a:ln w="1265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11CDE3DD-AC62-CC7B-189D-5D4B09134AC9}"/>
                  </a:ext>
                </a:extLst>
              </p:cNvPr>
              <p:cNvSpPr/>
              <p:nvPr/>
            </p:nvSpPr>
            <p:spPr>
              <a:xfrm>
                <a:off x="3410509" y="3187797"/>
                <a:ext cx="1417317" cy="12602"/>
              </a:xfrm>
              <a:custGeom>
                <a:avLst/>
                <a:gdLst>
                  <a:gd name="connsiteX0" fmla="*/ 0 w 1417317"/>
                  <a:gd name="connsiteY0" fmla="*/ 0 h 12602"/>
                  <a:gd name="connsiteX1" fmla="*/ 1417318 w 1417317"/>
                  <a:gd name="connsiteY1" fmla="*/ 0 h 12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17" h="12602">
                    <a:moveTo>
                      <a:pt x="0" y="0"/>
                    </a:moveTo>
                    <a:lnTo>
                      <a:pt x="1417318" y="0"/>
                    </a:lnTo>
                  </a:path>
                </a:pathLst>
              </a:custGeom>
              <a:noFill/>
              <a:ln w="25305" cap="sq">
                <a:solidFill>
                  <a:srgbClr val="4C4C4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29D41A23-77F1-C0B7-F802-01E1C706B597}"/>
                  </a:ext>
                </a:extLst>
              </p:cNvPr>
              <p:cNvSpPr/>
              <p:nvPr/>
            </p:nvSpPr>
            <p:spPr>
              <a:xfrm>
                <a:off x="3410509" y="2708676"/>
                <a:ext cx="1417317" cy="12602"/>
              </a:xfrm>
              <a:custGeom>
                <a:avLst/>
                <a:gdLst>
                  <a:gd name="connsiteX0" fmla="*/ 0 w 1417317"/>
                  <a:gd name="connsiteY0" fmla="*/ 0 h 12602"/>
                  <a:gd name="connsiteX1" fmla="*/ 1417318 w 1417317"/>
                  <a:gd name="connsiteY1" fmla="*/ 0 h 12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17" h="12602">
                    <a:moveTo>
                      <a:pt x="0" y="0"/>
                    </a:moveTo>
                    <a:lnTo>
                      <a:pt x="1417318" y="0"/>
                    </a:lnTo>
                  </a:path>
                </a:pathLst>
              </a:custGeom>
              <a:noFill/>
              <a:ln w="1265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76" name="Graphic 8">
                <a:extLst>
                  <a:ext uri="{FF2B5EF4-FFF2-40B4-BE49-F238E27FC236}">
                    <a16:creationId xmlns:a16="http://schemas.microsoft.com/office/drawing/2014/main" id="{80346F24-9571-B663-805B-42DB0B84DF7D}"/>
                  </a:ext>
                </a:extLst>
              </p:cNvPr>
              <p:cNvGrpSpPr/>
              <p:nvPr/>
            </p:nvGrpSpPr>
            <p:grpSpPr>
              <a:xfrm>
                <a:off x="4524716" y="2804541"/>
                <a:ext cx="213359" cy="134166"/>
                <a:chOff x="4524716" y="2804541"/>
                <a:chExt cx="213359" cy="134166"/>
              </a:xfrm>
            </p:grpSpPr>
            <p:sp>
              <p:nvSpPr>
                <p:cNvPr id="177" name="Freeform 176">
                  <a:extLst>
                    <a:ext uri="{FF2B5EF4-FFF2-40B4-BE49-F238E27FC236}">
                      <a16:creationId xmlns:a16="http://schemas.microsoft.com/office/drawing/2014/main" id="{22022A45-8938-432C-9596-11424EA4B8FC}"/>
                    </a:ext>
                  </a:extLst>
                </p:cNvPr>
                <p:cNvSpPr/>
                <p:nvPr/>
              </p:nvSpPr>
              <p:spPr>
                <a:xfrm>
                  <a:off x="4524716" y="2804541"/>
                  <a:ext cx="152400" cy="12602"/>
                </a:xfrm>
                <a:custGeom>
                  <a:avLst/>
                  <a:gdLst>
                    <a:gd name="connsiteX0" fmla="*/ 0 w 152400"/>
                    <a:gd name="connsiteY0" fmla="*/ 0 h 12602"/>
                    <a:gd name="connsiteX1" fmla="*/ 152400 w 152400"/>
                    <a:gd name="connsiteY1" fmla="*/ 0 h 12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2400" h="12602">
                      <a:moveTo>
                        <a:pt x="0" y="0"/>
                      </a:moveTo>
                      <a:lnTo>
                        <a:pt x="152400" y="0"/>
                      </a:lnTo>
                    </a:path>
                  </a:pathLst>
                </a:custGeom>
                <a:noFill/>
                <a:ln w="25305" cap="sq">
                  <a:solidFill>
                    <a:srgbClr val="37738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8" name="Freeform 177">
                  <a:extLst>
                    <a:ext uri="{FF2B5EF4-FFF2-40B4-BE49-F238E27FC236}">
                      <a16:creationId xmlns:a16="http://schemas.microsoft.com/office/drawing/2014/main" id="{0CEA37A4-7B03-55DD-823A-1C7BD7C28636}"/>
                    </a:ext>
                  </a:extLst>
                </p:cNvPr>
                <p:cNvSpPr/>
                <p:nvPr/>
              </p:nvSpPr>
              <p:spPr>
                <a:xfrm flipV="1">
                  <a:off x="4738076" y="2831005"/>
                  <a:ext cx="12700" cy="12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602"/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9" name="Freeform 178">
                  <a:extLst>
                    <a:ext uri="{FF2B5EF4-FFF2-40B4-BE49-F238E27FC236}">
                      <a16:creationId xmlns:a16="http://schemas.microsoft.com/office/drawing/2014/main" id="{52EBCAA3-E1D5-E870-42BD-72A8BABEB60D}"/>
                    </a:ext>
                  </a:extLst>
                </p:cNvPr>
                <p:cNvSpPr/>
                <p:nvPr/>
              </p:nvSpPr>
              <p:spPr>
                <a:xfrm>
                  <a:off x="4524716" y="2912242"/>
                  <a:ext cx="152400" cy="12602"/>
                </a:xfrm>
                <a:custGeom>
                  <a:avLst/>
                  <a:gdLst>
                    <a:gd name="connsiteX0" fmla="*/ 0 w 152400"/>
                    <a:gd name="connsiteY0" fmla="*/ 0 h 12602"/>
                    <a:gd name="connsiteX1" fmla="*/ 152400 w 152400"/>
                    <a:gd name="connsiteY1" fmla="*/ 0 h 12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2400" h="12602">
                      <a:moveTo>
                        <a:pt x="0" y="0"/>
                      </a:moveTo>
                      <a:lnTo>
                        <a:pt x="152400" y="0"/>
                      </a:lnTo>
                    </a:path>
                  </a:pathLst>
                </a:custGeom>
                <a:noFill/>
                <a:ln w="18979" cap="flat">
                  <a:solidFill>
                    <a:srgbClr val="37738F">
                      <a:alpha val="70000"/>
                    </a:srgbClr>
                  </a:solidFill>
                  <a:prstDash val="sysDot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0" name="Freeform 179">
                  <a:extLst>
                    <a:ext uri="{FF2B5EF4-FFF2-40B4-BE49-F238E27FC236}">
                      <a16:creationId xmlns:a16="http://schemas.microsoft.com/office/drawing/2014/main" id="{D5248D80-106C-29A9-85DD-00A0CD9932DD}"/>
                    </a:ext>
                  </a:extLst>
                </p:cNvPr>
                <p:cNvSpPr/>
                <p:nvPr/>
              </p:nvSpPr>
              <p:spPr>
                <a:xfrm flipV="1">
                  <a:off x="4738076" y="2938707"/>
                  <a:ext cx="12700" cy="12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602"/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181" name="Graphic 8">
              <a:extLst>
                <a:ext uri="{FF2B5EF4-FFF2-40B4-BE49-F238E27FC236}">
                  <a16:creationId xmlns:a16="http://schemas.microsoft.com/office/drawing/2014/main" id="{2993B18A-AA5A-ACDD-6021-3F8195190619}"/>
                </a:ext>
              </a:extLst>
            </p:cNvPr>
            <p:cNvGrpSpPr/>
            <p:nvPr/>
          </p:nvGrpSpPr>
          <p:grpSpPr>
            <a:xfrm>
              <a:off x="3410509" y="3456016"/>
              <a:ext cx="1430018" cy="622783"/>
              <a:chOff x="3410509" y="3456016"/>
              <a:chExt cx="1430018" cy="622783"/>
            </a:xfrm>
          </p:grpSpPr>
          <p:grpSp>
            <p:nvGrpSpPr>
              <p:cNvPr id="184" name="Graphic 8">
                <a:extLst>
                  <a:ext uri="{FF2B5EF4-FFF2-40B4-BE49-F238E27FC236}">
                    <a16:creationId xmlns:a16="http://schemas.microsoft.com/office/drawing/2014/main" id="{8B900CF6-9C6B-D5BE-E104-AEB9DF9C61E1}"/>
                  </a:ext>
                </a:extLst>
              </p:cNvPr>
              <p:cNvGrpSpPr/>
              <p:nvPr/>
            </p:nvGrpSpPr>
            <p:grpSpPr>
              <a:xfrm>
                <a:off x="3410509" y="4003110"/>
                <a:ext cx="1428750" cy="44108"/>
                <a:chOff x="3410509" y="4003110"/>
                <a:chExt cx="1428750" cy="44108"/>
              </a:xfrm>
            </p:grpSpPr>
            <p:grpSp>
              <p:nvGrpSpPr>
                <p:cNvPr id="185" name="Graphic 8">
                  <a:extLst>
                    <a:ext uri="{FF2B5EF4-FFF2-40B4-BE49-F238E27FC236}">
                      <a16:creationId xmlns:a16="http://schemas.microsoft.com/office/drawing/2014/main" id="{3C454A96-1894-6A41-7D2F-F45178CB1324}"/>
                    </a:ext>
                  </a:extLst>
                </p:cNvPr>
                <p:cNvGrpSpPr/>
                <p:nvPr/>
              </p:nvGrpSpPr>
              <p:grpSpPr>
                <a:xfrm>
                  <a:off x="3410509" y="4003110"/>
                  <a:ext cx="1428750" cy="44108"/>
                  <a:chOff x="3410509" y="4003110"/>
                  <a:chExt cx="1428750" cy="44108"/>
                </a:xfrm>
              </p:grpSpPr>
              <p:sp>
                <p:nvSpPr>
                  <p:cNvPr id="186" name="Freeform 185">
                    <a:extLst>
                      <a:ext uri="{FF2B5EF4-FFF2-40B4-BE49-F238E27FC236}">
                        <a16:creationId xmlns:a16="http://schemas.microsoft.com/office/drawing/2014/main" id="{6A68448F-1B30-7054-3A62-CC713FCD4FA3}"/>
                      </a:ext>
                    </a:extLst>
                  </p:cNvPr>
                  <p:cNvSpPr/>
                  <p:nvPr/>
                </p:nvSpPr>
                <p:spPr>
                  <a:xfrm>
                    <a:off x="3410509" y="4003110"/>
                    <a:ext cx="12700" cy="44108"/>
                  </a:xfrm>
                  <a:custGeom>
                    <a:avLst/>
                    <a:gdLst>
                      <a:gd name="connsiteX0" fmla="*/ 15 w 12700"/>
                      <a:gd name="connsiteY0" fmla="*/ 110 h 44108"/>
                      <a:gd name="connsiteX1" fmla="*/ 15 w 12700"/>
                      <a:gd name="connsiteY1" fmla="*/ 44218 h 44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108">
                        <a:moveTo>
                          <a:pt x="15" y="110"/>
                        </a:moveTo>
                        <a:lnTo>
                          <a:pt x="15" y="44218"/>
                        </a:lnTo>
                      </a:path>
                    </a:pathLst>
                  </a:custGeom>
                  <a:solidFill>
                    <a:srgbClr val="4C4C4C"/>
                  </a:solidFill>
                  <a:ln w="25305" cap="flat">
                    <a:solidFill>
                      <a:srgbClr val="4C4C4C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20" name="Freeform 219">
                    <a:extLst>
                      <a:ext uri="{FF2B5EF4-FFF2-40B4-BE49-F238E27FC236}">
                        <a16:creationId xmlns:a16="http://schemas.microsoft.com/office/drawing/2014/main" id="{FE5492FF-EBCE-0A4C-A1C9-6DB709055939}"/>
                      </a:ext>
                    </a:extLst>
                  </p:cNvPr>
                  <p:cNvSpPr/>
                  <p:nvPr/>
                </p:nvSpPr>
                <p:spPr>
                  <a:xfrm>
                    <a:off x="4826559" y="4003110"/>
                    <a:ext cx="12700" cy="44108"/>
                  </a:xfrm>
                  <a:custGeom>
                    <a:avLst/>
                    <a:gdLst>
                      <a:gd name="connsiteX0" fmla="*/ 15 w 12700"/>
                      <a:gd name="connsiteY0" fmla="*/ 110 h 44108"/>
                      <a:gd name="connsiteX1" fmla="*/ 15 w 12700"/>
                      <a:gd name="connsiteY1" fmla="*/ 44218 h 44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108">
                        <a:moveTo>
                          <a:pt x="15" y="110"/>
                        </a:moveTo>
                        <a:lnTo>
                          <a:pt x="15" y="44218"/>
                        </a:lnTo>
                      </a:path>
                    </a:pathLst>
                  </a:custGeom>
                  <a:solidFill>
                    <a:srgbClr val="4C4C4C"/>
                  </a:solidFill>
                  <a:ln w="25305" cap="flat">
                    <a:solidFill>
                      <a:srgbClr val="4C4C4C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93" name="Freeform 192">
                  <a:extLst>
                    <a:ext uri="{FF2B5EF4-FFF2-40B4-BE49-F238E27FC236}">
                      <a16:creationId xmlns:a16="http://schemas.microsoft.com/office/drawing/2014/main" id="{60397CC2-FA08-EC09-D253-555F6D82EEF3}"/>
                    </a:ext>
                  </a:extLst>
                </p:cNvPr>
                <p:cNvSpPr/>
                <p:nvPr/>
              </p:nvSpPr>
              <p:spPr>
                <a:xfrm>
                  <a:off x="3768419" y="4003110"/>
                  <a:ext cx="12700" cy="44108"/>
                </a:xfrm>
                <a:custGeom>
                  <a:avLst/>
                  <a:gdLst>
                    <a:gd name="connsiteX0" fmla="*/ 43 w 12700"/>
                    <a:gd name="connsiteY0" fmla="*/ 110 h 44108"/>
                    <a:gd name="connsiteX1" fmla="*/ 43 w 12700"/>
                    <a:gd name="connsiteY1" fmla="*/ 44218 h 44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108">
                      <a:moveTo>
                        <a:pt x="43" y="110"/>
                      </a:moveTo>
                      <a:lnTo>
                        <a:pt x="43" y="44218"/>
                      </a:lnTo>
                    </a:path>
                  </a:pathLst>
                </a:custGeom>
                <a:solidFill>
                  <a:srgbClr val="4C4C4C"/>
                </a:solidFill>
                <a:ln w="25305" cap="flat">
                  <a:solidFill>
                    <a:srgbClr val="4C4C4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0" name="Freeform 199">
                  <a:extLst>
                    <a:ext uri="{FF2B5EF4-FFF2-40B4-BE49-F238E27FC236}">
                      <a16:creationId xmlns:a16="http://schemas.microsoft.com/office/drawing/2014/main" id="{91B7F0B8-AE0B-5628-780B-23911D9A90E8}"/>
                    </a:ext>
                  </a:extLst>
                </p:cNvPr>
                <p:cNvSpPr/>
                <p:nvPr/>
              </p:nvSpPr>
              <p:spPr>
                <a:xfrm>
                  <a:off x="4126328" y="4003110"/>
                  <a:ext cx="12700" cy="44108"/>
                </a:xfrm>
                <a:custGeom>
                  <a:avLst/>
                  <a:gdLst>
                    <a:gd name="connsiteX0" fmla="*/ 71 w 12700"/>
                    <a:gd name="connsiteY0" fmla="*/ 110 h 44108"/>
                    <a:gd name="connsiteX1" fmla="*/ 71 w 12700"/>
                    <a:gd name="connsiteY1" fmla="*/ 44218 h 44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108">
                      <a:moveTo>
                        <a:pt x="71" y="110"/>
                      </a:moveTo>
                      <a:lnTo>
                        <a:pt x="71" y="44218"/>
                      </a:lnTo>
                    </a:path>
                  </a:pathLst>
                </a:custGeom>
                <a:solidFill>
                  <a:srgbClr val="4C4C4C"/>
                </a:solidFill>
                <a:ln w="25305" cap="flat">
                  <a:solidFill>
                    <a:srgbClr val="4C4C4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6" name="Freeform 205">
                  <a:extLst>
                    <a:ext uri="{FF2B5EF4-FFF2-40B4-BE49-F238E27FC236}">
                      <a16:creationId xmlns:a16="http://schemas.microsoft.com/office/drawing/2014/main" id="{81BC949C-CB32-4BD1-8732-34ECDAAB37A1}"/>
                    </a:ext>
                  </a:extLst>
                </p:cNvPr>
                <p:cNvSpPr/>
                <p:nvPr/>
              </p:nvSpPr>
              <p:spPr>
                <a:xfrm>
                  <a:off x="4484237" y="4003110"/>
                  <a:ext cx="12700" cy="44108"/>
                </a:xfrm>
                <a:custGeom>
                  <a:avLst/>
                  <a:gdLst>
                    <a:gd name="connsiteX0" fmla="*/ 100 w 12700"/>
                    <a:gd name="connsiteY0" fmla="*/ 110 h 44108"/>
                    <a:gd name="connsiteX1" fmla="*/ 100 w 12700"/>
                    <a:gd name="connsiteY1" fmla="*/ 44218 h 44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108">
                      <a:moveTo>
                        <a:pt x="100" y="110"/>
                      </a:moveTo>
                      <a:lnTo>
                        <a:pt x="100" y="44218"/>
                      </a:lnTo>
                    </a:path>
                  </a:pathLst>
                </a:custGeom>
                <a:solidFill>
                  <a:srgbClr val="4C4C4C"/>
                </a:solidFill>
                <a:ln w="25305" cap="flat">
                  <a:solidFill>
                    <a:srgbClr val="4C4C4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A8549DDE-2706-A8D8-076D-0E8078CC7FF2}"/>
                  </a:ext>
                </a:extLst>
              </p:cNvPr>
              <p:cNvSpPr/>
              <p:nvPr/>
            </p:nvSpPr>
            <p:spPr>
              <a:xfrm>
                <a:off x="3410509" y="3578344"/>
                <a:ext cx="1417317" cy="498109"/>
              </a:xfrm>
              <a:custGeom>
                <a:avLst/>
                <a:gdLst>
                  <a:gd name="connsiteX0" fmla="*/ 0 w 1417317"/>
                  <a:gd name="connsiteY0" fmla="*/ 537555 h 613521"/>
                  <a:gd name="connsiteX1" fmla="*/ 14317 w 1417317"/>
                  <a:gd name="connsiteY1" fmla="*/ 536950 h 613521"/>
                  <a:gd name="connsiteX2" fmla="*/ 28633 w 1417317"/>
                  <a:gd name="connsiteY2" fmla="*/ 536673 h 613521"/>
                  <a:gd name="connsiteX3" fmla="*/ 42950 w 1417317"/>
                  <a:gd name="connsiteY3" fmla="*/ 536686 h 613521"/>
                  <a:gd name="connsiteX4" fmla="*/ 57266 w 1417317"/>
                  <a:gd name="connsiteY4" fmla="*/ 536913 h 613521"/>
                  <a:gd name="connsiteX5" fmla="*/ 71582 w 1417317"/>
                  <a:gd name="connsiteY5" fmla="*/ 537265 h 613521"/>
                  <a:gd name="connsiteX6" fmla="*/ 85899 w 1417317"/>
                  <a:gd name="connsiteY6" fmla="*/ 537618 h 613521"/>
                  <a:gd name="connsiteX7" fmla="*/ 100216 w 1417317"/>
                  <a:gd name="connsiteY7" fmla="*/ 537870 h 613521"/>
                  <a:gd name="connsiteX8" fmla="*/ 114531 w 1417317"/>
                  <a:gd name="connsiteY8" fmla="*/ 537908 h 613521"/>
                  <a:gd name="connsiteX9" fmla="*/ 128848 w 1417317"/>
                  <a:gd name="connsiteY9" fmla="*/ 537643 h 613521"/>
                  <a:gd name="connsiteX10" fmla="*/ 143165 w 1417317"/>
                  <a:gd name="connsiteY10" fmla="*/ 537026 h 613521"/>
                  <a:gd name="connsiteX11" fmla="*/ 157481 w 1417317"/>
                  <a:gd name="connsiteY11" fmla="*/ 536030 h 613521"/>
                  <a:gd name="connsiteX12" fmla="*/ 171797 w 1417317"/>
                  <a:gd name="connsiteY12" fmla="*/ 534720 h 613521"/>
                  <a:gd name="connsiteX13" fmla="*/ 186113 w 1417317"/>
                  <a:gd name="connsiteY13" fmla="*/ 533207 h 613521"/>
                  <a:gd name="connsiteX14" fmla="*/ 200430 w 1417317"/>
                  <a:gd name="connsiteY14" fmla="*/ 531645 h 613521"/>
                  <a:gd name="connsiteX15" fmla="*/ 214746 w 1417317"/>
                  <a:gd name="connsiteY15" fmla="*/ 530158 h 613521"/>
                  <a:gd name="connsiteX16" fmla="*/ 229062 w 1417317"/>
                  <a:gd name="connsiteY16" fmla="*/ 528872 h 613521"/>
                  <a:gd name="connsiteX17" fmla="*/ 243379 w 1417317"/>
                  <a:gd name="connsiteY17" fmla="*/ 527814 h 613521"/>
                  <a:gd name="connsiteX18" fmla="*/ 257696 w 1417317"/>
                  <a:gd name="connsiteY18" fmla="*/ 526944 h 613521"/>
                  <a:gd name="connsiteX19" fmla="*/ 272011 w 1417317"/>
                  <a:gd name="connsiteY19" fmla="*/ 526100 h 613521"/>
                  <a:gd name="connsiteX20" fmla="*/ 286328 w 1417317"/>
                  <a:gd name="connsiteY20" fmla="*/ 525054 h 613521"/>
                  <a:gd name="connsiteX21" fmla="*/ 300645 w 1417317"/>
                  <a:gd name="connsiteY21" fmla="*/ 523504 h 613521"/>
                  <a:gd name="connsiteX22" fmla="*/ 314961 w 1417317"/>
                  <a:gd name="connsiteY22" fmla="*/ 521109 h 613521"/>
                  <a:gd name="connsiteX23" fmla="*/ 329277 w 1417317"/>
                  <a:gd name="connsiteY23" fmla="*/ 517568 h 613521"/>
                  <a:gd name="connsiteX24" fmla="*/ 343593 w 1417317"/>
                  <a:gd name="connsiteY24" fmla="*/ 512628 h 613521"/>
                  <a:gd name="connsiteX25" fmla="*/ 357910 w 1417317"/>
                  <a:gd name="connsiteY25" fmla="*/ 506226 h 613521"/>
                  <a:gd name="connsiteX26" fmla="*/ 372226 w 1417317"/>
                  <a:gd name="connsiteY26" fmla="*/ 498438 h 613521"/>
                  <a:gd name="connsiteX27" fmla="*/ 386542 w 1417317"/>
                  <a:gd name="connsiteY27" fmla="*/ 489679 h 613521"/>
                  <a:gd name="connsiteX28" fmla="*/ 400859 w 1417317"/>
                  <a:gd name="connsiteY28" fmla="*/ 480681 h 613521"/>
                  <a:gd name="connsiteX29" fmla="*/ 415176 w 1417317"/>
                  <a:gd name="connsiteY29" fmla="*/ 472590 h 613521"/>
                  <a:gd name="connsiteX30" fmla="*/ 429491 w 1417317"/>
                  <a:gd name="connsiteY30" fmla="*/ 467020 h 613521"/>
                  <a:gd name="connsiteX31" fmla="*/ 443808 w 1417317"/>
                  <a:gd name="connsiteY31" fmla="*/ 464953 h 613521"/>
                  <a:gd name="connsiteX32" fmla="*/ 458125 w 1417317"/>
                  <a:gd name="connsiteY32" fmla="*/ 463428 h 613521"/>
                  <a:gd name="connsiteX33" fmla="*/ 472440 w 1417317"/>
                  <a:gd name="connsiteY33" fmla="*/ 459093 h 613521"/>
                  <a:gd name="connsiteX34" fmla="*/ 486757 w 1417317"/>
                  <a:gd name="connsiteY34" fmla="*/ 449541 h 613521"/>
                  <a:gd name="connsiteX35" fmla="*/ 501073 w 1417317"/>
                  <a:gd name="connsiteY35" fmla="*/ 433296 h 613521"/>
                  <a:gd name="connsiteX36" fmla="*/ 515390 w 1417317"/>
                  <a:gd name="connsiteY36" fmla="*/ 409705 h 613521"/>
                  <a:gd name="connsiteX37" fmla="*/ 529706 w 1417317"/>
                  <a:gd name="connsiteY37" fmla="*/ 378915 h 613521"/>
                  <a:gd name="connsiteX38" fmla="*/ 544022 w 1417317"/>
                  <a:gd name="connsiteY38" fmla="*/ 341671 h 613521"/>
                  <a:gd name="connsiteX39" fmla="*/ 558339 w 1417317"/>
                  <a:gd name="connsiteY39" fmla="*/ 299219 h 613521"/>
                  <a:gd name="connsiteX40" fmla="*/ 572656 w 1417317"/>
                  <a:gd name="connsiteY40" fmla="*/ 253163 h 613521"/>
                  <a:gd name="connsiteX41" fmla="*/ 586971 w 1417317"/>
                  <a:gd name="connsiteY41" fmla="*/ 205357 h 613521"/>
                  <a:gd name="connsiteX42" fmla="*/ 601288 w 1417317"/>
                  <a:gd name="connsiteY42" fmla="*/ 157815 h 613521"/>
                  <a:gd name="connsiteX43" fmla="*/ 615605 w 1417317"/>
                  <a:gd name="connsiteY43" fmla="*/ 112648 h 613521"/>
                  <a:gd name="connsiteX44" fmla="*/ 629921 w 1417317"/>
                  <a:gd name="connsiteY44" fmla="*/ 72026 h 613521"/>
                  <a:gd name="connsiteX45" fmla="*/ 644237 w 1417317"/>
                  <a:gd name="connsiteY45" fmla="*/ 38166 h 613521"/>
                  <a:gd name="connsiteX46" fmla="*/ 658553 w 1417317"/>
                  <a:gd name="connsiteY46" fmla="*/ 13359 h 613521"/>
                  <a:gd name="connsiteX47" fmla="*/ 672870 w 1417317"/>
                  <a:gd name="connsiteY47" fmla="*/ 0 h 613521"/>
                  <a:gd name="connsiteX48" fmla="*/ 687186 w 1417317"/>
                  <a:gd name="connsiteY48" fmla="*/ 660 h 613521"/>
                  <a:gd name="connsiteX49" fmla="*/ 701502 w 1417317"/>
                  <a:gd name="connsiteY49" fmla="*/ 18171 h 613521"/>
                  <a:gd name="connsiteX50" fmla="*/ 715819 w 1417317"/>
                  <a:gd name="connsiteY50" fmla="*/ 55719 h 613521"/>
                  <a:gd name="connsiteX51" fmla="*/ 730136 w 1417317"/>
                  <a:gd name="connsiteY51" fmla="*/ 114675 h 613521"/>
                  <a:gd name="connsiteX52" fmla="*/ 744451 w 1417317"/>
                  <a:gd name="connsiteY52" fmla="*/ 187905 h 613521"/>
                  <a:gd name="connsiteX53" fmla="*/ 758768 w 1417317"/>
                  <a:gd name="connsiteY53" fmla="*/ 267141 h 613521"/>
                  <a:gd name="connsiteX54" fmla="*/ 773085 w 1417317"/>
                  <a:gd name="connsiteY54" fmla="*/ 345587 h 613521"/>
                  <a:gd name="connsiteX55" fmla="*/ 787401 w 1417317"/>
                  <a:gd name="connsiteY55" fmla="*/ 418048 h 613521"/>
                  <a:gd name="connsiteX56" fmla="*/ 801717 w 1417317"/>
                  <a:gd name="connsiteY56" fmla="*/ 480883 h 613521"/>
                  <a:gd name="connsiteX57" fmla="*/ 816033 w 1417317"/>
                  <a:gd name="connsiteY57" fmla="*/ 531922 h 613521"/>
                  <a:gd name="connsiteX58" fmla="*/ 830350 w 1417317"/>
                  <a:gd name="connsiteY58" fmla="*/ 570246 h 613521"/>
                  <a:gd name="connsiteX59" fmla="*/ 844666 w 1417317"/>
                  <a:gd name="connsiteY59" fmla="*/ 595929 h 613521"/>
                  <a:gd name="connsiteX60" fmla="*/ 858982 w 1417317"/>
                  <a:gd name="connsiteY60" fmla="*/ 609880 h 613521"/>
                  <a:gd name="connsiteX61" fmla="*/ 873299 w 1417317"/>
                  <a:gd name="connsiteY61" fmla="*/ 613522 h 613521"/>
                  <a:gd name="connsiteX62" fmla="*/ 887616 w 1417317"/>
                  <a:gd name="connsiteY62" fmla="*/ 608645 h 613521"/>
                  <a:gd name="connsiteX63" fmla="*/ 901931 w 1417317"/>
                  <a:gd name="connsiteY63" fmla="*/ 597227 h 613521"/>
                  <a:gd name="connsiteX64" fmla="*/ 916248 w 1417317"/>
                  <a:gd name="connsiteY64" fmla="*/ 581285 h 613521"/>
                  <a:gd name="connsiteX65" fmla="*/ 930565 w 1417317"/>
                  <a:gd name="connsiteY65" fmla="*/ 562848 h 613521"/>
                  <a:gd name="connsiteX66" fmla="*/ 944880 w 1417317"/>
                  <a:gd name="connsiteY66" fmla="*/ 543819 h 613521"/>
                  <a:gd name="connsiteX67" fmla="*/ 959197 w 1417317"/>
                  <a:gd name="connsiteY67" fmla="*/ 526100 h 613521"/>
                  <a:gd name="connsiteX68" fmla="*/ 973513 w 1417317"/>
                  <a:gd name="connsiteY68" fmla="*/ 511531 h 613521"/>
                  <a:gd name="connsiteX69" fmla="*/ 987830 w 1417317"/>
                  <a:gd name="connsiteY69" fmla="*/ 501979 h 613521"/>
                  <a:gd name="connsiteX70" fmla="*/ 1002146 w 1417317"/>
                  <a:gd name="connsiteY70" fmla="*/ 499484 h 613521"/>
                  <a:gd name="connsiteX71" fmla="*/ 1016462 w 1417317"/>
                  <a:gd name="connsiteY71" fmla="*/ 505193 h 613521"/>
                  <a:gd name="connsiteX72" fmla="*/ 1030779 w 1417317"/>
                  <a:gd name="connsiteY72" fmla="*/ 516094 h 613521"/>
                  <a:gd name="connsiteX73" fmla="*/ 1045096 w 1417317"/>
                  <a:gd name="connsiteY73" fmla="*/ 528746 h 613521"/>
                  <a:gd name="connsiteX74" fmla="*/ 1059411 w 1417317"/>
                  <a:gd name="connsiteY74" fmla="*/ 540605 h 613521"/>
                  <a:gd name="connsiteX75" fmla="*/ 1073728 w 1417317"/>
                  <a:gd name="connsiteY75" fmla="*/ 549969 h 613521"/>
                  <a:gd name="connsiteX76" fmla="*/ 1088045 w 1417317"/>
                  <a:gd name="connsiteY76" fmla="*/ 556018 h 613521"/>
                  <a:gd name="connsiteX77" fmla="*/ 1102358 w 1417317"/>
                  <a:gd name="connsiteY77" fmla="*/ 558589 h 613521"/>
                  <a:gd name="connsiteX78" fmla="*/ 1116683 w 1417317"/>
                  <a:gd name="connsiteY78" fmla="*/ 558047 h 613521"/>
                  <a:gd name="connsiteX79" fmla="*/ 1130996 w 1417317"/>
                  <a:gd name="connsiteY79" fmla="*/ 555098 h 613521"/>
                  <a:gd name="connsiteX80" fmla="*/ 1145309 w 1417317"/>
                  <a:gd name="connsiteY80" fmla="*/ 550599 h 613521"/>
                  <a:gd name="connsiteX81" fmla="*/ 1159622 w 1417317"/>
                  <a:gd name="connsiteY81" fmla="*/ 545457 h 613521"/>
                  <a:gd name="connsiteX82" fmla="*/ 1173947 w 1417317"/>
                  <a:gd name="connsiteY82" fmla="*/ 540492 h 613521"/>
                  <a:gd name="connsiteX83" fmla="*/ 1188260 w 1417317"/>
                  <a:gd name="connsiteY83" fmla="*/ 536320 h 613521"/>
                  <a:gd name="connsiteX84" fmla="*/ 1202573 w 1417317"/>
                  <a:gd name="connsiteY84" fmla="*/ 533371 h 613521"/>
                  <a:gd name="connsiteX85" fmla="*/ 1216886 w 1417317"/>
                  <a:gd name="connsiteY85" fmla="*/ 531834 h 613521"/>
                  <a:gd name="connsiteX86" fmla="*/ 1231212 w 1417317"/>
                  <a:gd name="connsiteY86" fmla="*/ 531683 h 613521"/>
                  <a:gd name="connsiteX87" fmla="*/ 1245525 w 1417317"/>
                  <a:gd name="connsiteY87" fmla="*/ 532716 h 613521"/>
                  <a:gd name="connsiteX88" fmla="*/ 1259837 w 1417317"/>
                  <a:gd name="connsiteY88" fmla="*/ 534606 h 613521"/>
                  <a:gd name="connsiteX89" fmla="*/ 1274163 w 1417317"/>
                  <a:gd name="connsiteY89" fmla="*/ 536963 h 613521"/>
                  <a:gd name="connsiteX90" fmla="*/ 1288476 w 1417317"/>
                  <a:gd name="connsiteY90" fmla="*/ 539345 h 613521"/>
                  <a:gd name="connsiteX91" fmla="*/ 1302789 w 1417317"/>
                  <a:gd name="connsiteY91" fmla="*/ 541399 h 613521"/>
                  <a:gd name="connsiteX92" fmla="*/ 1317102 w 1417317"/>
                  <a:gd name="connsiteY92" fmla="*/ 542873 h 613521"/>
                  <a:gd name="connsiteX93" fmla="*/ 1331427 w 1417317"/>
                  <a:gd name="connsiteY93" fmla="*/ 543642 h 613521"/>
                  <a:gd name="connsiteX94" fmla="*/ 1345740 w 1417317"/>
                  <a:gd name="connsiteY94" fmla="*/ 543705 h 613521"/>
                  <a:gd name="connsiteX95" fmla="*/ 1360053 w 1417317"/>
                  <a:gd name="connsiteY95" fmla="*/ 543151 h 613521"/>
                  <a:gd name="connsiteX96" fmla="*/ 1374366 w 1417317"/>
                  <a:gd name="connsiteY96" fmla="*/ 542155 h 613521"/>
                  <a:gd name="connsiteX97" fmla="*/ 1388692 w 1417317"/>
                  <a:gd name="connsiteY97" fmla="*/ 540920 h 613521"/>
                  <a:gd name="connsiteX98" fmla="*/ 1403005 w 1417317"/>
                  <a:gd name="connsiteY98" fmla="*/ 539635 h 613521"/>
                  <a:gd name="connsiteX99" fmla="*/ 1417318 w 1417317"/>
                  <a:gd name="connsiteY99" fmla="*/ 538475 h 613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417317" h="613521">
                    <a:moveTo>
                      <a:pt x="0" y="537555"/>
                    </a:moveTo>
                    <a:lnTo>
                      <a:pt x="14317" y="536950"/>
                    </a:lnTo>
                    <a:lnTo>
                      <a:pt x="28633" y="536673"/>
                    </a:lnTo>
                    <a:lnTo>
                      <a:pt x="42950" y="536686"/>
                    </a:lnTo>
                    <a:lnTo>
                      <a:pt x="57266" y="536913"/>
                    </a:lnTo>
                    <a:lnTo>
                      <a:pt x="71582" y="537265"/>
                    </a:lnTo>
                    <a:lnTo>
                      <a:pt x="85899" y="537618"/>
                    </a:lnTo>
                    <a:lnTo>
                      <a:pt x="100216" y="537870"/>
                    </a:lnTo>
                    <a:lnTo>
                      <a:pt x="114531" y="537908"/>
                    </a:lnTo>
                    <a:lnTo>
                      <a:pt x="128848" y="537643"/>
                    </a:lnTo>
                    <a:lnTo>
                      <a:pt x="143165" y="537026"/>
                    </a:lnTo>
                    <a:lnTo>
                      <a:pt x="157481" y="536030"/>
                    </a:lnTo>
                    <a:lnTo>
                      <a:pt x="171797" y="534720"/>
                    </a:lnTo>
                    <a:lnTo>
                      <a:pt x="186113" y="533207"/>
                    </a:lnTo>
                    <a:lnTo>
                      <a:pt x="200430" y="531645"/>
                    </a:lnTo>
                    <a:lnTo>
                      <a:pt x="214746" y="530158"/>
                    </a:lnTo>
                    <a:lnTo>
                      <a:pt x="229062" y="528872"/>
                    </a:lnTo>
                    <a:lnTo>
                      <a:pt x="243379" y="527814"/>
                    </a:lnTo>
                    <a:lnTo>
                      <a:pt x="257696" y="526944"/>
                    </a:lnTo>
                    <a:lnTo>
                      <a:pt x="272011" y="526100"/>
                    </a:lnTo>
                    <a:lnTo>
                      <a:pt x="286328" y="525054"/>
                    </a:lnTo>
                    <a:lnTo>
                      <a:pt x="300645" y="523504"/>
                    </a:lnTo>
                    <a:lnTo>
                      <a:pt x="314961" y="521109"/>
                    </a:lnTo>
                    <a:lnTo>
                      <a:pt x="329277" y="517568"/>
                    </a:lnTo>
                    <a:lnTo>
                      <a:pt x="343593" y="512628"/>
                    </a:lnTo>
                    <a:lnTo>
                      <a:pt x="357910" y="506226"/>
                    </a:lnTo>
                    <a:lnTo>
                      <a:pt x="372226" y="498438"/>
                    </a:lnTo>
                    <a:lnTo>
                      <a:pt x="386542" y="489679"/>
                    </a:lnTo>
                    <a:lnTo>
                      <a:pt x="400859" y="480681"/>
                    </a:lnTo>
                    <a:lnTo>
                      <a:pt x="415176" y="472590"/>
                    </a:lnTo>
                    <a:lnTo>
                      <a:pt x="429491" y="467020"/>
                    </a:lnTo>
                    <a:lnTo>
                      <a:pt x="443808" y="464953"/>
                    </a:lnTo>
                    <a:lnTo>
                      <a:pt x="458125" y="463428"/>
                    </a:lnTo>
                    <a:lnTo>
                      <a:pt x="472440" y="459093"/>
                    </a:lnTo>
                    <a:lnTo>
                      <a:pt x="486757" y="449541"/>
                    </a:lnTo>
                    <a:lnTo>
                      <a:pt x="501073" y="433296"/>
                    </a:lnTo>
                    <a:lnTo>
                      <a:pt x="515390" y="409705"/>
                    </a:lnTo>
                    <a:lnTo>
                      <a:pt x="529706" y="378915"/>
                    </a:lnTo>
                    <a:lnTo>
                      <a:pt x="544022" y="341671"/>
                    </a:lnTo>
                    <a:lnTo>
                      <a:pt x="558339" y="299219"/>
                    </a:lnTo>
                    <a:lnTo>
                      <a:pt x="572656" y="253163"/>
                    </a:lnTo>
                    <a:lnTo>
                      <a:pt x="586971" y="205357"/>
                    </a:lnTo>
                    <a:lnTo>
                      <a:pt x="601288" y="157815"/>
                    </a:lnTo>
                    <a:lnTo>
                      <a:pt x="615605" y="112648"/>
                    </a:lnTo>
                    <a:lnTo>
                      <a:pt x="629921" y="72026"/>
                    </a:lnTo>
                    <a:lnTo>
                      <a:pt x="644237" y="38166"/>
                    </a:lnTo>
                    <a:lnTo>
                      <a:pt x="658553" y="13359"/>
                    </a:lnTo>
                    <a:lnTo>
                      <a:pt x="672870" y="0"/>
                    </a:lnTo>
                    <a:lnTo>
                      <a:pt x="687186" y="660"/>
                    </a:lnTo>
                    <a:lnTo>
                      <a:pt x="701502" y="18171"/>
                    </a:lnTo>
                    <a:lnTo>
                      <a:pt x="715819" y="55719"/>
                    </a:lnTo>
                    <a:lnTo>
                      <a:pt x="730136" y="114675"/>
                    </a:lnTo>
                    <a:lnTo>
                      <a:pt x="744451" y="187905"/>
                    </a:lnTo>
                    <a:lnTo>
                      <a:pt x="758768" y="267141"/>
                    </a:lnTo>
                    <a:lnTo>
                      <a:pt x="773085" y="345587"/>
                    </a:lnTo>
                    <a:lnTo>
                      <a:pt x="787401" y="418048"/>
                    </a:lnTo>
                    <a:lnTo>
                      <a:pt x="801717" y="480883"/>
                    </a:lnTo>
                    <a:lnTo>
                      <a:pt x="816033" y="531922"/>
                    </a:lnTo>
                    <a:lnTo>
                      <a:pt x="830350" y="570246"/>
                    </a:lnTo>
                    <a:lnTo>
                      <a:pt x="844666" y="595929"/>
                    </a:lnTo>
                    <a:lnTo>
                      <a:pt x="858982" y="609880"/>
                    </a:lnTo>
                    <a:lnTo>
                      <a:pt x="873299" y="613522"/>
                    </a:lnTo>
                    <a:lnTo>
                      <a:pt x="887616" y="608645"/>
                    </a:lnTo>
                    <a:lnTo>
                      <a:pt x="901931" y="597227"/>
                    </a:lnTo>
                    <a:lnTo>
                      <a:pt x="916248" y="581285"/>
                    </a:lnTo>
                    <a:lnTo>
                      <a:pt x="930565" y="562848"/>
                    </a:lnTo>
                    <a:lnTo>
                      <a:pt x="944880" y="543819"/>
                    </a:lnTo>
                    <a:lnTo>
                      <a:pt x="959197" y="526100"/>
                    </a:lnTo>
                    <a:lnTo>
                      <a:pt x="973513" y="511531"/>
                    </a:lnTo>
                    <a:lnTo>
                      <a:pt x="987830" y="501979"/>
                    </a:lnTo>
                    <a:lnTo>
                      <a:pt x="1002146" y="499484"/>
                    </a:lnTo>
                    <a:lnTo>
                      <a:pt x="1016462" y="505193"/>
                    </a:lnTo>
                    <a:lnTo>
                      <a:pt x="1030779" y="516094"/>
                    </a:lnTo>
                    <a:lnTo>
                      <a:pt x="1045096" y="528746"/>
                    </a:lnTo>
                    <a:lnTo>
                      <a:pt x="1059411" y="540605"/>
                    </a:lnTo>
                    <a:lnTo>
                      <a:pt x="1073728" y="549969"/>
                    </a:lnTo>
                    <a:lnTo>
                      <a:pt x="1088045" y="556018"/>
                    </a:lnTo>
                    <a:lnTo>
                      <a:pt x="1102358" y="558589"/>
                    </a:lnTo>
                    <a:lnTo>
                      <a:pt x="1116683" y="558047"/>
                    </a:lnTo>
                    <a:lnTo>
                      <a:pt x="1130996" y="555098"/>
                    </a:lnTo>
                    <a:lnTo>
                      <a:pt x="1145309" y="550599"/>
                    </a:lnTo>
                    <a:lnTo>
                      <a:pt x="1159622" y="545457"/>
                    </a:lnTo>
                    <a:lnTo>
                      <a:pt x="1173947" y="540492"/>
                    </a:lnTo>
                    <a:lnTo>
                      <a:pt x="1188260" y="536320"/>
                    </a:lnTo>
                    <a:lnTo>
                      <a:pt x="1202573" y="533371"/>
                    </a:lnTo>
                    <a:lnTo>
                      <a:pt x="1216886" y="531834"/>
                    </a:lnTo>
                    <a:lnTo>
                      <a:pt x="1231212" y="531683"/>
                    </a:lnTo>
                    <a:lnTo>
                      <a:pt x="1245525" y="532716"/>
                    </a:lnTo>
                    <a:lnTo>
                      <a:pt x="1259837" y="534606"/>
                    </a:lnTo>
                    <a:lnTo>
                      <a:pt x="1274163" y="536963"/>
                    </a:lnTo>
                    <a:lnTo>
                      <a:pt x="1288476" y="539345"/>
                    </a:lnTo>
                    <a:lnTo>
                      <a:pt x="1302789" y="541399"/>
                    </a:lnTo>
                    <a:lnTo>
                      <a:pt x="1317102" y="542873"/>
                    </a:lnTo>
                    <a:lnTo>
                      <a:pt x="1331427" y="543642"/>
                    </a:lnTo>
                    <a:lnTo>
                      <a:pt x="1345740" y="543705"/>
                    </a:lnTo>
                    <a:lnTo>
                      <a:pt x="1360053" y="543151"/>
                    </a:lnTo>
                    <a:lnTo>
                      <a:pt x="1374366" y="542155"/>
                    </a:lnTo>
                    <a:lnTo>
                      <a:pt x="1388692" y="540920"/>
                    </a:lnTo>
                    <a:lnTo>
                      <a:pt x="1403005" y="539635"/>
                    </a:lnTo>
                    <a:lnTo>
                      <a:pt x="1417318" y="538475"/>
                    </a:lnTo>
                  </a:path>
                </a:pathLst>
              </a:custGeom>
              <a:noFill/>
              <a:ln w="25305" cap="sq">
                <a:solidFill>
                  <a:srgbClr val="7B699A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2" name="Freeform 211">
                <a:extLst>
                  <a:ext uri="{FF2B5EF4-FFF2-40B4-BE49-F238E27FC236}">
                    <a16:creationId xmlns:a16="http://schemas.microsoft.com/office/drawing/2014/main" id="{2EEDEA0E-7621-6F15-9BFE-FC2BD32A0F56}"/>
                  </a:ext>
                </a:extLst>
              </p:cNvPr>
              <p:cNvSpPr/>
              <p:nvPr/>
            </p:nvSpPr>
            <p:spPr>
              <a:xfrm>
                <a:off x="4126328" y="3487766"/>
                <a:ext cx="12700" cy="550800"/>
              </a:xfrm>
              <a:custGeom>
                <a:avLst/>
                <a:gdLst>
                  <a:gd name="connsiteX0" fmla="*/ 0 w 12700"/>
                  <a:gd name="connsiteY0" fmla="*/ 622783 h 622783"/>
                  <a:gd name="connsiteX1" fmla="*/ 0 w 12700"/>
                  <a:gd name="connsiteY1" fmla="*/ 0 h 62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2783">
                    <a:moveTo>
                      <a:pt x="0" y="622783"/>
                    </a:moveTo>
                    <a:lnTo>
                      <a:pt x="0" y="0"/>
                    </a:lnTo>
                  </a:path>
                </a:pathLst>
              </a:custGeom>
              <a:noFill/>
              <a:ln w="25305" cap="sq">
                <a:solidFill>
                  <a:srgbClr val="4C4C4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B433486D-353C-335C-C0F0-B5256386C6FF}"/>
                  </a:ext>
                </a:extLst>
              </p:cNvPr>
              <p:cNvSpPr/>
              <p:nvPr/>
            </p:nvSpPr>
            <p:spPr>
              <a:xfrm>
                <a:off x="4827827" y="3456016"/>
                <a:ext cx="12700" cy="622783"/>
              </a:xfrm>
              <a:custGeom>
                <a:avLst/>
                <a:gdLst>
                  <a:gd name="connsiteX0" fmla="*/ 0 w 12700"/>
                  <a:gd name="connsiteY0" fmla="*/ 622783 h 622783"/>
                  <a:gd name="connsiteX1" fmla="*/ 0 w 12700"/>
                  <a:gd name="connsiteY1" fmla="*/ 0 h 62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2783">
                    <a:moveTo>
                      <a:pt x="0" y="622783"/>
                    </a:moveTo>
                    <a:lnTo>
                      <a:pt x="0" y="0"/>
                    </a:lnTo>
                  </a:path>
                </a:pathLst>
              </a:custGeom>
              <a:noFill/>
              <a:ln w="1265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DA972D7A-CB5F-B289-89DA-E99F088190BC}"/>
                  </a:ext>
                </a:extLst>
              </p:cNvPr>
              <p:cNvSpPr/>
              <p:nvPr/>
            </p:nvSpPr>
            <p:spPr>
              <a:xfrm>
                <a:off x="3410509" y="4003110"/>
                <a:ext cx="1417317" cy="12602"/>
              </a:xfrm>
              <a:custGeom>
                <a:avLst/>
                <a:gdLst>
                  <a:gd name="connsiteX0" fmla="*/ 0 w 1417317"/>
                  <a:gd name="connsiteY0" fmla="*/ 0 h 12602"/>
                  <a:gd name="connsiteX1" fmla="*/ 1417318 w 1417317"/>
                  <a:gd name="connsiteY1" fmla="*/ 0 h 12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17" h="12602">
                    <a:moveTo>
                      <a:pt x="0" y="0"/>
                    </a:moveTo>
                    <a:lnTo>
                      <a:pt x="1417318" y="0"/>
                    </a:lnTo>
                  </a:path>
                </a:pathLst>
              </a:custGeom>
              <a:noFill/>
              <a:ln w="25305" cap="sq">
                <a:solidFill>
                  <a:srgbClr val="4C4C4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F423E65B-E4E8-C8D6-EE0B-340E59F8194D}"/>
                  </a:ext>
                </a:extLst>
              </p:cNvPr>
              <p:cNvSpPr/>
              <p:nvPr/>
            </p:nvSpPr>
            <p:spPr>
              <a:xfrm>
                <a:off x="3410509" y="3456016"/>
                <a:ext cx="1417317" cy="12602"/>
              </a:xfrm>
              <a:custGeom>
                <a:avLst/>
                <a:gdLst>
                  <a:gd name="connsiteX0" fmla="*/ 0 w 1417317"/>
                  <a:gd name="connsiteY0" fmla="*/ 0 h 12602"/>
                  <a:gd name="connsiteX1" fmla="*/ 1417318 w 1417317"/>
                  <a:gd name="connsiteY1" fmla="*/ 0 h 12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17" h="12602">
                    <a:moveTo>
                      <a:pt x="0" y="0"/>
                    </a:moveTo>
                    <a:lnTo>
                      <a:pt x="1417318" y="0"/>
                    </a:lnTo>
                  </a:path>
                </a:pathLst>
              </a:custGeom>
              <a:noFill/>
              <a:ln w="1265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216" name="Graphic 8">
                <a:extLst>
                  <a:ext uri="{FF2B5EF4-FFF2-40B4-BE49-F238E27FC236}">
                    <a16:creationId xmlns:a16="http://schemas.microsoft.com/office/drawing/2014/main" id="{98DF4A64-A037-6BD3-86BA-E57AA9B58459}"/>
                  </a:ext>
                </a:extLst>
              </p:cNvPr>
              <p:cNvGrpSpPr/>
              <p:nvPr/>
            </p:nvGrpSpPr>
            <p:grpSpPr>
              <a:xfrm>
                <a:off x="4524716" y="3551880"/>
                <a:ext cx="213359" cy="26464"/>
                <a:chOff x="4524716" y="3551880"/>
                <a:chExt cx="213359" cy="26464"/>
              </a:xfrm>
            </p:grpSpPr>
            <p:sp>
              <p:nvSpPr>
                <p:cNvPr id="217" name="Freeform 216">
                  <a:extLst>
                    <a:ext uri="{FF2B5EF4-FFF2-40B4-BE49-F238E27FC236}">
                      <a16:creationId xmlns:a16="http://schemas.microsoft.com/office/drawing/2014/main" id="{3628DECC-7CE5-2800-9F62-0EB15CF124AF}"/>
                    </a:ext>
                  </a:extLst>
                </p:cNvPr>
                <p:cNvSpPr/>
                <p:nvPr/>
              </p:nvSpPr>
              <p:spPr>
                <a:xfrm>
                  <a:off x="4524716" y="3551880"/>
                  <a:ext cx="152400" cy="12602"/>
                </a:xfrm>
                <a:custGeom>
                  <a:avLst/>
                  <a:gdLst>
                    <a:gd name="connsiteX0" fmla="*/ 0 w 152400"/>
                    <a:gd name="connsiteY0" fmla="*/ 0 h 12602"/>
                    <a:gd name="connsiteX1" fmla="*/ 152400 w 152400"/>
                    <a:gd name="connsiteY1" fmla="*/ 0 h 12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2400" h="12602">
                      <a:moveTo>
                        <a:pt x="0" y="0"/>
                      </a:moveTo>
                      <a:lnTo>
                        <a:pt x="152400" y="0"/>
                      </a:lnTo>
                    </a:path>
                  </a:pathLst>
                </a:custGeom>
                <a:noFill/>
                <a:ln w="25305" cap="sq">
                  <a:solidFill>
                    <a:srgbClr val="7B699A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8" name="Freeform 217">
                  <a:extLst>
                    <a:ext uri="{FF2B5EF4-FFF2-40B4-BE49-F238E27FC236}">
                      <a16:creationId xmlns:a16="http://schemas.microsoft.com/office/drawing/2014/main" id="{92F79F7A-3B45-6259-1380-9297FF90AEB8}"/>
                    </a:ext>
                  </a:extLst>
                </p:cNvPr>
                <p:cNvSpPr/>
                <p:nvPr/>
              </p:nvSpPr>
              <p:spPr>
                <a:xfrm flipV="1">
                  <a:off x="4738076" y="3578345"/>
                  <a:ext cx="12700" cy="12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602"/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EFC1D7D0-4B76-AF07-DF04-4D8FC00E2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1837" y="2600063"/>
            <a:ext cx="1715663" cy="159596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F44E7E4-67B2-8756-5636-12EF23C8F1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16" y="2600063"/>
            <a:ext cx="1600200" cy="1600200"/>
          </a:xfrm>
          <a:prstGeom prst="rect">
            <a:avLst/>
          </a:prstGeom>
        </p:spPr>
      </p:pic>
      <p:grpSp>
        <p:nvGrpSpPr>
          <p:cNvPr id="103" name="Graphic 98">
            <a:extLst>
              <a:ext uri="{FF2B5EF4-FFF2-40B4-BE49-F238E27FC236}">
                <a16:creationId xmlns:a16="http://schemas.microsoft.com/office/drawing/2014/main" id="{E5E1F000-149B-5401-EF3B-9A8E6B445A5B}"/>
              </a:ext>
            </a:extLst>
          </p:cNvPr>
          <p:cNvGrpSpPr/>
          <p:nvPr/>
        </p:nvGrpSpPr>
        <p:grpSpPr>
          <a:xfrm>
            <a:off x="6108273" y="2586402"/>
            <a:ext cx="923341" cy="1595412"/>
            <a:chOff x="6108273" y="2586402"/>
            <a:chExt cx="923341" cy="1595412"/>
          </a:xfrm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F9B8F4CE-D11E-0864-02B4-091CA42E3200}"/>
                </a:ext>
              </a:extLst>
            </p:cNvPr>
            <p:cNvSpPr/>
            <p:nvPr/>
          </p:nvSpPr>
          <p:spPr>
            <a:xfrm>
              <a:off x="6108273" y="2586402"/>
              <a:ext cx="923341" cy="1595412"/>
            </a:xfrm>
            <a:custGeom>
              <a:avLst/>
              <a:gdLst>
                <a:gd name="connsiteX0" fmla="*/ 0 w 923341"/>
                <a:gd name="connsiteY0" fmla="*/ 1595412 h 1595412"/>
                <a:gd name="connsiteX1" fmla="*/ 923341 w 923341"/>
                <a:gd name="connsiteY1" fmla="*/ 1595412 h 1595412"/>
                <a:gd name="connsiteX2" fmla="*/ 923341 w 923341"/>
                <a:gd name="connsiteY2" fmla="*/ 0 h 1595412"/>
                <a:gd name="connsiteX3" fmla="*/ 0 w 923341"/>
                <a:gd name="connsiteY3" fmla="*/ 0 h 15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41" h="1595412">
                  <a:moveTo>
                    <a:pt x="0" y="1595412"/>
                  </a:moveTo>
                  <a:lnTo>
                    <a:pt x="923341" y="1595412"/>
                  </a:lnTo>
                  <a:lnTo>
                    <a:pt x="92334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48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05" name="Graphic 98">
              <a:extLst>
                <a:ext uri="{FF2B5EF4-FFF2-40B4-BE49-F238E27FC236}">
                  <a16:creationId xmlns:a16="http://schemas.microsoft.com/office/drawing/2014/main" id="{187FF8ED-F87E-5DBB-05A4-8C4B3AF223B6}"/>
                </a:ext>
              </a:extLst>
            </p:cNvPr>
            <p:cNvGrpSpPr/>
            <p:nvPr/>
          </p:nvGrpSpPr>
          <p:grpSpPr>
            <a:xfrm>
              <a:off x="6198477" y="2677121"/>
              <a:ext cx="755461" cy="666770"/>
              <a:chOff x="6198477" y="2677121"/>
              <a:chExt cx="755461" cy="666770"/>
            </a:xfrm>
          </p:grpSpPr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0F5E21F9-C40C-8D58-20E2-E95479FE85AA}"/>
                  </a:ext>
                </a:extLst>
              </p:cNvPr>
              <p:cNvSpPr/>
              <p:nvPr/>
            </p:nvSpPr>
            <p:spPr>
              <a:xfrm>
                <a:off x="6242326" y="2677121"/>
                <a:ext cx="699083" cy="622669"/>
              </a:xfrm>
              <a:custGeom>
                <a:avLst/>
                <a:gdLst>
                  <a:gd name="connsiteX0" fmla="*/ 0 w 699083"/>
                  <a:gd name="connsiteY0" fmla="*/ 622669 h 622669"/>
                  <a:gd name="connsiteX1" fmla="*/ 699084 w 699083"/>
                  <a:gd name="connsiteY1" fmla="*/ 622669 h 622669"/>
                  <a:gd name="connsiteX2" fmla="*/ 699084 w 699083"/>
                  <a:gd name="connsiteY2" fmla="*/ 0 h 622669"/>
                  <a:gd name="connsiteX3" fmla="*/ 0 w 699083"/>
                  <a:gd name="connsiteY3" fmla="*/ 0 h 622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9083" h="622669">
                    <a:moveTo>
                      <a:pt x="0" y="622669"/>
                    </a:moveTo>
                    <a:lnTo>
                      <a:pt x="699084" y="622669"/>
                    </a:lnTo>
                    <a:lnTo>
                      <a:pt x="699084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48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07" name="Graphic 98">
                <a:extLst>
                  <a:ext uri="{FF2B5EF4-FFF2-40B4-BE49-F238E27FC236}">
                    <a16:creationId xmlns:a16="http://schemas.microsoft.com/office/drawing/2014/main" id="{67BC0E4B-9F29-B0E5-095B-80CDAF85BE40}"/>
                  </a:ext>
                </a:extLst>
              </p:cNvPr>
              <p:cNvGrpSpPr/>
              <p:nvPr/>
            </p:nvGrpSpPr>
            <p:grpSpPr>
              <a:xfrm>
                <a:off x="6242326" y="3299791"/>
                <a:ext cx="708418" cy="44100"/>
                <a:chOff x="6242326" y="3299791"/>
                <a:chExt cx="708418" cy="44100"/>
              </a:xfrm>
            </p:grpSpPr>
            <p:sp>
              <p:nvSpPr>
                <p:cNvPr id="108" name="Freeform 107">
                  <a:extLst>
                    <a:ext uri="{FF2B5EF4-FFF2-40B4-BE49-F238E27FC236}">
                      <a16:creationId xmlns:a16="http://schemas.microsoft.com/office/drawing/2014/main" id="{58208989-DBB7-C091-BF75-4D4B60792146}"/>
                    </a:ext>
                  </a:extLst>
                </p:cNvPr>
                <p:cNvSpPr/>
                <p:nvPr/>
              </p:nvSpPr>
              <p:spPr>
                <a:xfrm>
                  <a:off x="6242326" y="3299791"/>
                  <a:ext cx="12528" cy="44100"/>
                </a:xfrm>
                <a:custGeom>
                  <a:avLst/>
                  <a:gdLst>
                    <a:gd name="connsiteX0" fmla="*/ 11 w 12528"/>
                    <a:gd name="connsiteY0" fmla="*/ 57 h 44100"/>
                    <a:gd name="connsiteX1" fmla="*/ 11 w 12528"/>
                    <a:gd name="connsiteY1" fmla="*/ 44157 h 44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528" h="44100">
                      <a:moveTo>
                        <a:pt x="11" y="57"/>
                      </a:moveTo>
                      <a:lnTo>
                        <a:pt x="11" y="44157"/>
                      </a:lnTo>
                    </a:path>
                  </a:pathLst>
                </a:custGeom>
                <a:solidFill>
                  <a:srgbClr val="4C4C4C"/>
                </a:solidFill>
                <a:ln w="24971" cap="flat">
                  <a:solidFill>
                    <a:srgbClr val="4C4C4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01FC49A-B02C-3C98-464F-0DFE00CAD186}"/>
                    </a:ext>
                  </a:extLst>
                </p:cNvPr>
                <p:cNvSpPr/>
                <p:nvPr/>
              </p:nvSpPr>
              <p:spPr>
                <a:xfrm>
                  <a:off x="6938216" y="3299791"/>
                  <a:ext cx="12528" cy="44100"/>
                </a:xfrm>
                <a:custGeom>
                  <a:avLst/>
                  <a:gdLst>
                    <a:gd name="connsiteX0" fmla="*/ 25 w 12528"/>
                    <a:gd name="connsiteY0" fmla="*/ 57 h 44100"/>
                    <a:gd name="connsiteX1" fmla="*/ 25 w 12528"/>
                    <a:gd name="connsiteY1" fmla="*/ 44157 h 44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528" h="44100">
                      <a:moveTo>
                        <a:pt x="25" y="57"/>
                      </a:moveTo>
                      <a:lnTo>
                        <a:pt x="25" y="44157"/>
                      </a:lnTo>
                    </a:path>
                  </a:pathLst>
                </a:custGeom>
                <a:solidFill>
                  <a:srgbClr val="4C4C4C"/>
                </a:solidFill>
                <a:ln w="24971" cap="flat">
                  <a:solidFill>
                    <a:srgbClr val="4C4C4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0" name="Freeform 109">
                  <a:extLst>
                    <a:ext uri="{FF2B5EF4-FFF2-40B4-BE49-F238E27FC236}">
                      <a16:creationId xmlns:a16="http://schemas.microsoft.com/office/drawing/2014/main" id="{9CFEFABB-DFCD-4B6C-1C11-741C3DF3ABA4}"/>
                    </a:ext>
                  </a:extLst>
                </p:cNvPr>
                <p:cNvSpPr/>
                <p:nvPr/>
              </p:nvSpPr>
              <p:spPr>
                <a:xfrm>
                  <a:off x="6597791" y="3299791"/>
                  <a:ext cx="12528" cy="44100"/>
                </a:xfrm>
                <a:custGeom>
                  <a:avLst/>
                  <a:gdLst>
                    <a:gd name="connsiteX0" fmla="*/ 39 w 12528"/>
                    <a:gd name="connsiteY0" fmla="*/ 57 h 44100"/>
                    <a:gd name="connsiteX1" fmla="*/ 39 w 12528"/>
                    <a:gd name="connsiteY1" fmla="*/ 44157 h 44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528" h="44100">
                      <a:moveTo>
                        <a:pt x="39" y="57"/>
                      </a:moveTo>
                      <a:lnTo>
                        <a:pt x="39" y="44157"/>
                      </a:lnTo>
                    </a:path>
                  </a:pathLst>
                </a:custGeom>
                <a:solidFill>
                  <a:srgbClr val="4C4C4C"/>
                </a:solidFill>
                <a:ln w="24971" cap="flat">
                  <a:solidFill>
                    <a:srgbClr val="4C4C4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11" name="Graphic 98">
                <a:extLst>
                  <a:ext uri="{FF2B5EF4-FFF2-40B4-BE49-F238E27FC236}">
                    <a16:creationId xmlns:a16="http://schemas.microsoft.com/office/drawing/2014/main" id="{2581C670-AA3B-4DB0-DAF3-F55D5E9F208A}"/>
                  </a:ext>
                </a:extLst>
              </p:cNvPr>
              <p:cNvGrpSpPr/>
              <p:nvPr/>
            </p:nvGrpSpPr>
            <p:grpSpPr>
              <a:xfrm>
                <a:off x="6198477" y="2677122"/>
                <a:ext cx="43849" cy="622669"/>
                <a:chOff x="6198477" y="2677122"/>
                <a:chExt cx="43849" cy="622669"/>
              </a:xfrm>
            </p:grpSpPr>
            <p:sp>
              <p:nvSpPr>
                <p:cNvPr id="112" name="Freeform 111">
                  <a:extLst>
                    <a:ext uri="{FF2B5EF4-FFF2-40B4-BE49-F238E27FC236}">
                      <a16:creationId xmlns:a16="http://schemas.microsoft.com/office/drawing/2014/main" id="{7701EC58-7B66-A7C5-5FB9-894A9A1C8F9B}"/>
                    </a:ext>
                  </a:extLst>
                </p:cNvPr>
                <p:cNvSpPr/>
                <p:nvPr/>
              </p:nvSpPr>
              <p:spPr>
                <a:xfrm>
                  <a:off x="6198477" y="3299791"/>
                  <a:ext cx="43849" cy="12600"/>
                </a:xfrm>
                <a:custGeom>
                  <a:avLst/>
                  <a:gdLst>
                    <a:gd name="connsiteX0" fmla="*/ 43860 w 43849"/>
                    <a:gd name="connsiteY0" fmla="*/ 57 h 12600"/>
                    <a:gd name="connsiteX1" fmla="*/ 11 w 43849"/>
                    <a:gd name="connsiteY1" fmla="*/ 57 h 12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849" h="12600">
                      <a:moveTo>
                        <a:pt x="43860" y="57"/>
                      </a:moveTo>
                      <a:lnTo>
                        <a:pt x="11" y="57"/>
                      </a:lnTo>
                    </a:path>
                  </a:pathLst>
                </a:custGeom>
                <a:solidFill>
                  <a:srgbClr val="4C4C4C"/>
                </a:solidFill>
                <a:ln w="24971" cap="flat">
                  <a:solidFill>
                    <a:srgbClr val="4C4C4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3" name="Freeform 112">
                  <a:extLst>
                    <a:ext uri="{FF2B5EF4-FFF2-40B4-BE49-F238E27FC236}">
                      <a16:creationId xmlns:a16="http://schemas.microsoft.com/office/drawing/2014/main" id="{8E48821C-CBDC-EDA5-8F9B-E006F0FA1810}"/>
                    </a:ext>
                  </a:extLst>
                </p:cNvPr>
                <p:cNvSpPr/>
                <p:nvPr/>
              </p:nvSpPr>
              <p:spPr>
                <a:xfrm>
                  <a:off x="6198477" y="2988456"/>
                  <a:ext cx="43849" cy="12600"/>
                </a:xfrm>
                <a:custGeom>
                  <a:avLst/>
                  <a:gdLst>
                    <a:gd name="connsiteX0" fmla="*/ 43860 w 43849"/>
                    <a:gd name="connsiteY0" fmla="*/ 32 h 12600"/>
                    <a:gd name="connsiteX1" fmla="*/ 11 w 43849"/>
                    <a:gd name="connsiteY1" fmla="*/ 32 h 12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849" h="12600">
                      <a:moveTo>
                        <a:pt x="43860" y="32"/>
                      </a:moveTo>
                      <a:lnTo>
                        <a:pt x="11" y="32"/>
                      </a:lnTo>
                    </a:path>
                  </a:pathLst>
                </a:custGeom>
                <a:solidFill>
                  <a:srgbClr val="4C4C4C"/>
                </a:solidFill>
                <a:ln w="24971" cap="flat">
                  <a:solidFill>
                    <a:srgbClr val="4C4C4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E8696D16-9A2C-2DE8-9846-6A407033FDF0}"/>
                    </a:ext>
                  </a:extLst>
                </p:cNvPr>
                <p:cNvSpPr/>
                <p:nvPr/>
              </p:nvSpPr>
              <p:spPr>
                <a:xfrm>
                  <a:off x="6198477" y="2677122"/>
                  <a:ext cx="43849" cy="12600"/>
                </a:xfrm>
                <a:custGeom>
                  <a:avLst/>
                  <a:gdLst>
                    <a:gd name="connsiteX0" fmla="*/ 43860 w 43849"/>
                    <a:gd name="connsiteY0" fmla="*/ 7 h 12600"/>
                    <a:gd name="connsiteX1" fmla="*/ 11 w 43849"/>
                    <a:gd name="connsiteY1" fmla="*/ 7 h 12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849" h="12600">
                      <a:moveTo>
                        <a:pt x="43860" y="7"/>
                      </a:moveTo>
                      <a:lnTo>
                        <a:pt x="11" y="7"/>
                      </a:lnTo>
                    </a:path>
                  </a:pathLst>
                </a:custGeom>
                <a:solidFill>
                  <a:srgbClr val="4C4C4C"/>
                </a:solidFill>
                <a:ln w="24971" cap="flat">
                  <a:solidFill>
                    <a:srgbClr val="4C4C4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47EB0608-440B-704C-B365-3099FA84E216}"/>
                  </a:ext>
                </a:extLst>
              </p:cNvPr>
              <p:cNvSpPr/>
              <p:nvPr/>
            </p:nvSpPr>
            <p:spPr>
              <a:xfrm>
                <a:off x="6254175" y="2746425"/>
                <a:ext cx="687234" cy="375348"/>
              </a:xfrm>
              <a:custGeom>
                <a:avLst/>
                <a:gdLst>
                  <a:gd name="connsiteX0" fmla="*/ 0 w 687234"/>
                  <a:gd name="connsiteY0" fmla="*/ 375349 h 375348"/>
                  <a:gd name="connsiteX1" fmla="*/ 5925 w 687234"/>
                  <a:gd name="connsiteY1" fmla="*/ 329860 h 375348"/>
                  <a:gd name="connsiteX2" fmla="*/ 11849 w 687234"/>
                  <a:gd name="connsiteY2" fmla="*/ 297525 h 375348"/>
                  <a:gd name="connsiteX3" fmla="*/ 17774 w 687234"/>
                  <a:gd name="connsiteY3" fmla="*/ 260631 h 375348"/>
                  <a:gd name="connsiteX4" fmla="*/ 23699 w 687234"/>
                  <a:gd name="connsiteY4" fmla="*/ 231805 h 375348"/>
                  <a:gd name="connsiteX5" fmla="*/ 29622 w 687234"/>
                  <a:gd name="connsiteY5" fmla="*/ 206872 h 375348"/>
                  <a:gd name="connsiteX6" fmla="*/ 35547 w 687234"/>
                  <a:gd name="connsiteY6" fmla="*/ 187164 h 375348"/>
                  <a:gd name="connsiteX7" fmla="*/ 41471 w 687234"/>
                  <a:gd name="connsiteY7" fmla="*/ 178514 h 375348"/>
                  <a:gd name="connsiteX8" fmla="*/ 47396 w 687234"/>
                  <a:gd name="connsiteY8" fmla="*/ 165435 h 375348"/>
                  <a:gd name="connsiteX9" fmla="*/ 53321 w 687234"/>
                  <a:gd name="connsiteY9" fmla="*/ 150351 h 375348"/>
                  <a:gd name="connsiteX10" fmla="*/ 59244 w 687234"/>
                  <a:gd name="connsiteY10" fmla="*/ 141139 h 375348"/>
                  <a:gd name="connsiteX11" fmla="*/ 65169 w 687234"/>
                  <a:gd name="connsiteY11" fmla="*/ 131545 h 375348"/>
                  <a:gd name="connsiteX12" fmla="*/ 71094 w 687234"/>
                  <a:gd name="connsiteY12" fmla="*/ 124288 h 375348"/>
                  <a:gd name="connsiteX13" fmla="*/ 77018 w 687234"/>
                  <a:gd name="connsiteY13" fmla="*/ 116616 h 375348"/>
                  <a:gd name="connsiteX14" fmla="*/ 82943 w 687234"/>
                  <a:gd name="connsiteY14" fmla="*/ 110300 h 375348"/>
                  <a:gd name="connsiteX15" fmla="*/ 88868 w 687234"/>
                  <a:gd name="connsiteY15" fmla="*/ 101598 h 375348"/>
                  <a:gd name="connsiteX16" fmla="*/ 94791 w 687234"/>
                  <a:gd name="connsiteY16" fmla="*/ 101358 h 375348"/>
                  <a:gd name="connsiteX17" fmla="*/ 100716 w 687234"/>
                  <a:gd name="connsiteY17" fmla="*/ 97433 h 375348"/>
                  <a:gd name="connsiteX18" fmla="*/ 106640 w 687234"/>
                  <a:gd name="connsiteY18" fmla="*/ 91839 h 375348"/>
                  <a:gd name="connsiteX19" fmla="*/ 112565 w 687234"/>
                  <a:gd name="connsiteY19" fmla="*/ 90343 h 375348"/>
                  <a:gd name="connsiteX20" fmla="*/ 118490 w 687234"/>
                  <a:gd name="connsiteY20" fmla="*/ 85449 h 375348"/>
                  <a:gd name="connsiteX21" fmla="*/ 124413 w 687234"/>
                  <a:gd name="connsiteY21" fmla="*/ 79483 h 375348"/>
                  <a:gd name="connsiteX22" fmla="*/ 130338 w 687234"/>
                  <a:gd name="connsiteY22" fmla="*/ 76211 h 375348"/>
                  <a:gd name="connsiteX23" fmla="*/ 136262 w 687234"/>
                  <a:gd name="connsiteY23" fmla="*/ 73161 h 375348"/>
                  <a:gd name="connsiteX24" fmla="*/ 142187 w 687234"/>
                  <a:gd name="connsiteY24" fmla="*/ 70331 h 375348"/>
                  <a:gd name="connsiteX25" fmla="*/ 148112 w 687234"/>
                  <a:gd name="connsiteY25" fmla="*/ 67889 h 375348"/>
                  <a:gd name="connsiteX26" fmla="*/ 154035 w 687234"/>
                  <a:gd name="connsiteY26" fmla="*/ 66279 h 375348"/>
                  <a:gd name="connsiteX27" fmla="*/ 159960 w 687234"/>
                  <a:gd name="connsiteY27" fmla="*/ 62403 h 375348"/>
                  <a:gd name="connsiteX28" fmla="*/ 165885 w 687234"/>
                  <a:gd name="connsiteY28" fmla="*/ 60892 h 375348"/>
                  <a:gd name="connsiteX29" fmla="*/ 171809 w 687234"/>
                  <a:gd name="connsiteY29" fmla="*/ 58517 h 375348"/>
                  <a:gd name="connsiteX30" fmla="*/ 177734 w 687234"/>
                  <a:gd name="connsiteY30" fmla="*/ 56820 h 375348"/>
                  <a:gd name="connsiteX31" fmla="*/ 183657 w 687234"/>
                  <a:gd name="connsiteY31" fmla="*/ 54392 h 375348"/>
                  <a:gd name="connsiteX32" fmla="*/ 189582 w 687234"/>
                  <a:gd name="connsiteY32" fmla="*/ 51539 h 375348"/>
                  <a:gd name="connsiteX33" fmla="*/ 195507 w 687234"/>
                  <a:gd name="connsiteY33" fmla="*/ 49144 h 375348"/>
                  <a:gd name="connsiteX34" fmla="*/ 201431 w 687234"/>
                  <a:gd name="connsiteY34" fmla="*/ 46979 h 375348"/>
                  <a:gd name="connsiteX35" fmla="*/ 207356 w 687234"/>
                  <a:gd name="connsiteY35" fmla="*/ 44250 h 375348"/>
                  <a:gd name="connsiteX36" fmla="*/ 213279 w 687234"/>
                  <a:gd name="connsiteY36" fmla="*/ 41939 h 375348"/>
                  <a:gd name="connsiteX37" fmla="*/ 219204 w 687234"/>
                  <a:gd name="connsiteY37" fmla="*/ 39982 h 375348"/>
                  <a:gd name="connsiteX38" fmla="*/ 225129 w 687234"/>
                  <a:gd name="connsiteY38" fmla="*/ 38397 h 375348"/>
                  <a:gd name="connsiteX39" fmla="*/ 231053 w 687234"/>
                  <a:gd name="connsiteY39" fmla="*/ 38095 h 375348"/>
                  <a:gd name="connsiteX40" fmla="*/ 236978 w 687234"/>
                  <a:gd name="connsiteY40" fmla="*/ 35737 h 375348"/>
                  <a:gd name="connsiteX41" fmla="*/ 242901 w 687234"/>
                  <a:gd name="connsiteY41" fmla="*/ 32978 h 375348"/>
                  <a:gd name="connsiteX42" fmla="*/ 248826 w 687234"/>
                  <a:gd name="connsiteY42" fmla="*/ 32008 h 375348"/>
                  <a:gd name="connsiteX43" fmla="*/ 254751 w 687234"/>
                  <a:gd name="connsiteY43" fmla="*/ 31322 h 375348"/>
                  <a:gd name="connsiteX44" fmla="*/ 260675 w 687234"/>
                  <a:gd name="connsiteY44" fmla="*/ 30624 h 375348"/>
                  <a:gd name="connsiteX45" fmla="*/ 266600 w 687234"/>
                  <a:gd name="connsiteY45" fmla="*/ 29762 h 375348"/>
                  <a:gd name="connsiteX46" fmla="*/ 272525 w 687234"/>
                  <a:gd name="connsiteY46" fmla="*/ 29013 h 375348"/>
                  <a:gd name="connsiteX47" fmla="*/ 278448 w 687234"/>
                  <a:gd name="connsiteY47" fmla="*/ 26616 h 375348"/>
                  <a:gd name="connsiteX48" fmla="*/ 284373 w 687234"/>
                  <a:gd name="connsiteY48" fmla="*/ 26377 h 375348"/>
                  <a:gd name="connsiteX49" fmla="*/ 290298 w 687234"/>
                  <a:gd name="connsiteY49" fmla="*/ 25914 h 375348"/>
                  <a:gd name="connsiteX50" fmla="*/ 296222 w 687234"/>
                  <a:gd name="connsiteY50" fmla="*/ 25588 h 375348"/>
                  <a:gd name="connsiteX51" fmla="*/ 302147 w 687234"/>
                  <a:gd name="connsiteY51" fmla="*/ 24411 h 375348"/>
                  <a:gd name="connsiteX52" fmla="*/ 308070 w 687234"/>
                  <a:gd name="connsiteY52" fmla="*/ 23980 h 375348"/>
                  <a:gd name="connsiteX53" fmla="*/ 313995 w 687234"/>
                  <a:gd name="connsiteY53" fmla="*/ 24522 h 375348"/>
                  <a:gd name="connsiteX54" fmla="*/ 319920 w 687234"/>
                  <a:gd name="connsiteY54" fmla="*/ 23706 h 375348"/>
                  <a:gd name="connsiteX55" fmla="*/ 325844 w 687234"/>
                  <a:gd name="connsiteY55" fmla="*/ 23711 h 375348"/>
                  <a:gd name="connsiteX56" fmla="*/ 331769 w 687234"/>
                  <a:gd name="connsiteY56" fmla="*/ 23141 h 375348"/>
                  <a:gd name="connsiteX57" fmla="*/ 337692 w 687234"/>
                  <a:gd name="connsiteY57" fmla="*/ 22774 h 375348"/>
                  <a:gd name="connsiteX58" fmla="*/ 343617 w 687234"/>
                  <a:gd name="connsiteY58" fmla="*/ 22286 h 375348"/>
                  <a:gd name="connsiteX59" fmla="*/ 349542 w 687234"/>
                  <a:gd name="connsiteY59" fmla="*/ 22438 h 375348"/>
                  <a:gd name="connsiteX60" fmla="*/ 355466 w 687234"/>
                  <a:gd name="connsiteY60" fmla="*/ 22219 h 375348"/>
                  <a:gd name="connsiteX61" fmla="*/ 361391 w 687234"/>
                  <a:gd name="connsiteY61" fmla="*/ 20912 h 375348"/>
                  <a:gd name="connsiteX62" fmla="*/ 367315 w 687234"/>
                  <a:gd name="connsiteY62" fmla="*/ 20314 h 375348"/>
                  <a:gd name="connsiteX63" fmla="*/ 373239 w 687234"/>
                  <a:gd name="connsiteY63" fmla="*/ 20179 h 375348"/>
                  <a:gd name="connsiteX64" fmla="*/ 379164 w 687234"/>
                  <a:gd name="connsiteY64" fmla="*/ 19735 h 375348"/>
                  <a:gd name="connsiteX65" fmla="*/ 385089 w 687234"/>
                  <a:gd name="connsiteY65" fmla="*/ 19407 h 375348"/>
                  <a:gd name="connsiteX66" fmla="*/ 391013 w 687234"/>
                  <a:gd name="connsiteY66" fmla="*/ 19247 h 375348"/>
                  <a:gd name="connsiteX67" fmla="*/ 396937 w 687234"/>
                  <a:gd name="connsiteY67" fmla="*/ 18295 h 375348"/>
                  <a:gd name="connsiteX68" fmla="*/ 402861 w 687234"/>
                  <a:gd name="connsiteY68" fmla="*/ 17412 h 375348"/>
                  <a:gd name="connsiteX69" fmla="*/ 408786 w 687234"/>
                  <a:gd name="connsiteY69" fmla="*/ 16624 h 375348"/>
                  <a:gd name="connsiteX70" fmla="*/ 414711 w 687234"/>
                  <a:gd name="connsiteY70" fmla="*/ 16493 h 375348"/>
                  <a:gd name="connsiteX71" fmla="*/ 420635 w 687234"/>
                  <a:gd name="connsiteY71" fmla="*/ 16005 h 375348"/>
                  <a:gd name="connsiteX72" fmla="*/ 426559 w 687234"/>
                  <a:gd name="connsiteY72" fmla="*/ 15844 h 375348"/>
                  <a:gd name="connsiteX73" fmla="*/ 432483 w 687234"/>
                  <a:gd name="connsiteY73" fmla="*/ 15112 h 375348"/>
                  <a:gd name="connsiteX74" fmla="*/ 438408 w 687234"/>
                  <a:gd name="connsiteY74" fmla="*/ 14140 h 375348"/>
                  <a:gd name="connsiteX75" fmla="*/ 444333 w 687234"/>
                  <a:gd name="connsiteY75" fmla="*/ 13296 h 375348"/>
                  <a:gd name="connsiteX76" fmla="*/ 450257 w 687234"/>
                  <a:gd name="connsiteY76" fmla="*/ 13303 h 375348"/>
                  <a:gd name="connsiteX77" fmla="*/ 456182 w 687234"/>
                  <a:gd name="connsiteY77" fmla="*/ 13056 h 375348"/>
                  <a:gd name="connsiteX78" fmla="*/ 462105 w 687234"/>
                  <a:gd name="connsiteY78" fmla="*/ 12764 h 375348"/>
                  <a:gd name="connsiteX79" fmla="*/ 468030 w 687234"/>
                  <a:gd name="connsiteY79" fmla="*/ 11858 h 375348"/>
                  <a:gd name="connsiteX80" fmla="*/ 473955 w 687234"/>
                  <a:gd name="connsiteY80" fmla="*/ 11378 h 375348"/>
                  <a:gd name="connsiteX81" fmla="*/ 479880 w 687234"/>
                  <a:gd name="connsiteY81" fmla="*/ 11607 h 375348"/>
                  <a:gd name="connsiteX82" fmla="*/ 485804 w 687234"/>
                  <a:gd name="connsiteY82" fmla="*/ 10781 h 375348"/>
                  <a:gd name="connsiteX83" fmla="*/ 491728 w 687234"/>
                  <a:gd name="connsiteY83" fmla="*/ 10429 h 375348"/>
                  <a:gd name="connsiteX84" fmla="*/ 497652 w 687234"/>
                  <a:gd name="connsiteY84" fmla="*/ 9997 h 375348"/>
                  <a:gd name="connsiteX85" fmla="*/ 503577 w 687234"/>
                  <a:gd name="connsiteY85" fmla="*/ 9465 h 375348"/>
                  <a:gd name="connsiteX86" fmla="*/ 509502 w 687234"/>
                  <a:gd name="connsiteY86" fmla="*/ 9122 h 375348"/>
                  <a:gd name="connsiteX87" fmla="*/ 515426 w 687234"/>
                  <a:gd name="connsiteY87" fmla="*/ 7941 h 375348"/>
                  <a:gd name="connsiteX88" fmla="*/ 521350 w 687234"/>
                  <a:gd name="connsiteY88" fmla="*/ 7332 h 375348"/>
                  <a:gd name="connsiteX89" fmla="*/ 527274 w 687234"/>
                  <a:gd name="connsiteY89" fmla="*/ 7569 h 375348"/>
                  <a:gd name="connsiteX90" fmla="*/ 533199 w 687234"/>
                  <a:gd name="connsiteY90" fmla="*/ 6481 h 375348"/>
                  <a:gd name="connsiteX91" fmla="*/ 539124 w 687234"/>
                  <a:gd name="connsiteY91" fmla="*/ 5854 h 375348"/>
                  <a:gd name="connsiteX92" fmla="*/ 545048 w 687234"/>
                  <a:gd name="connsiteY92" fmla="*/ 5452 h 375348"/>
                  <a:gd name="connsiteX93" fmla="*/ 550972 w 687234"/>
                  <a:gd name="connsiteY93" fmla="*/ 5701 h 375348"/>
                  <a:gd name="connsiteX94" fmla="*/ 556896 w 687234"/>
                  <a:gd name="connsiteY94" fmla="*/ 5579 h 375348"/>
                  <a:gd name="connsiteX95" fmla="*/ 562821 w 687234"/>
                  <a:gd name="connsiteY95" fmla="*/ 5903 h 375348"/>
                  <a:gd name="connsiteX96" fmla="*/ 568746 w 687234"/>
                  <a:gd name="connsiteY96" fmla="*/ 5724 h 375348"/>
                  <a:gd name="connsiteX97" fmla="*/ 574670 w 687234"/>
                  <a:gd name="connsiteY97" fmla="*/ 5659 h 375348"/>
                  <a:gd name="connsiteX98" fmla="*/ 580594 w 687234"/>
                  <a:gd name="connsiteY98" fmla="*/ 4864 h 375348"/>
                  <a:gd name="connsiteX99" fmla="*/ 586519 w 687234"/>
                  <a:gd name="connsiteY99" fmla="*/ 4536 h 375348"/>
                  <a:gd name="connsiteX100" fmla="*/ 592443 w 687234"/>
                  <a:gd name="connsiteY100" fmla="*/ 4066 h 375348"/>
                  <a:gd name="connsiteX101" fmla="*/ 598368 w 687234"/>
                  <a:gd name="connsiteY101" fmla="*/ 3277 h 375348"/>
                  <a:gd name="connsiteX102" fmla="*/ 604293 w 687234"/>
                  <a:gd name="connsiteY102" fmla="*/ 3084 h 375348"/>
                  <a:gd name="connsiteX103" fmla="*/ 610217 w 687234"/>
                  <a:gd name="connsiteY103" fmla="*/ 3175 h 375348"/>
                  <a:gd name="connsiteX104" fmla="*/ 616141 w 687234"/>
                  <a:gd name="connsiteY104" fmla="*/ 3399 h 375348"/>
                  <a:gd name="connsiteX105" fmla="*/ 622065 w 687234"/>
                  <a:gd name="connsiteY105" fmla="*/ 3282 h 375348"/>
                  <a:gd name="connsiteX106" fmla="*/ 627990 w 687234"/>
                  <a:gd name="connsiteY106" fmla="*/ 3328 h 375348"/>
                  <a:gd name="connsiteX107" fmla="*/ 633915 w 687234"/>
                  <a:gd name="connsiteY107" fmla="*/ 2558 h 375348"/>
                  <a:gd name="connsiteX108" fmla="*/ 639839 w 687234"/>
                  <a:gd name="connsiteY108" fmla="*/ 2006 h 375348"/>
                  <a:gd name="connsiteX109" fmla="*/ 645763 w 687234"/>
                  <a:gd name="connsiteY109" fmla="*/ 1446 h 375348"/>
                  <a:gd name="connsiteX110" fmla="*/ 651687 w 687234"/>
                  <a:gd name="connsiteY110" fmla="*/ 1071 h 375348"/>
                  <a:gd name="connsiteX111" fmla="*/ 657612 w 687234"/>
                  <a:gd name="connsiteY111" fmla="*/ 970 h 375348"/>
                  <a:gd name="connsiteX112" fmla="*/ 663537 w 687234"/>
                  <a:gd name="connsiteY112" fmla="*/ 946 h 375348"/>
                  <a:gd name="connsiteX113" fmla="*/ 669461 w 687234"/>
                  <a:gd name="connsiteY113" fmla="*/ 1148 h 375348"/>
                  <a:gd name="connsiteX114" fmla="*/ 675385 w 687234"/>
                  <a:gd name="connsiteY114" fmla="*/ 862 h 375348"/>
                  <a:gd name="connsiteX115" fmla="*/ 681310 w 687234"/>
                  <a:gd name="connsiteY115" fmla="*/ 633 h 375348"/>
                  <a:gd name="connsiteX116" fmla="*/ 687234 w 687234"/>
                  <a:gd name="connsiteY116" fmla="*/ 0 h 375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</a:cxnLst>
                <a:rect l="l" t="t" r="r" b="b"/>
                <a:pathLst>
                  <a:path w="687234" h="375348">
                    <a:moveTo>
                      <a:pt x="0" y="375349"/>
                    </a:moveTo>
                    <a:lnTo>
                      <a:pt x="5925" y="329860"/>
                    </a:lnTo>
                    <a:lnTo>
                      <a:pt x="11849" y="297525"/>
                    </a:lnTo>
                    <a:lnTo>
                      <a:pt x="17774" y="260631"/>
                    </a:lnTo>
                    <a:lnTo>
                      <a:pt x="23699" y="231805"/>
                    </a:lnTo>
                    <a:lnTo>
                      <a:pt x="29622" y="206872"/>
                    </a:lnTo>
                    <a:lnTo>
                      <a:pt x="35547" y="187164"/>
                    </a:lnTo>
                    <a:lnTo>
                      <a:pt x="41471" y="178514"/>
                    </a:lnTo>
                    <a:lnTo>
                      <a:pt x="47396" y="165435"/>
                    </a:lnTo>
                    <a:lnTo>
                      <a:pt x="53321" y="150351"/>
                    </a:lnTo>
                    <a:lnTo>
                      <a:pt x="59244" y="141139"/>
                    </a:lnTo>
                    <a:lnTo>
                      <a:pt x="65169" y="131545"/>
                    </a:lnTo>
                    <a:lnTo>
                      <a:pt x="71094" y="124288"/>
                    </a:lnTo>
                    <a:lnTo>
                      <a:pt x="77018" y="116616"/>
                    </a:lnTo>
                    <a:lnTo>
                      <a:pt x="82943" y="110300"/>
                    </a:lnTo>
                    <a:lnTo>
                      <a:pt x="88868" y="101598"/>
                    </a:lnTo>
                    <a:lnTo>
                      <a:pt x="94791" y="101358"/>
                    </a:lnTo>
                    <a:lnTo>
                      <a:pt x="100716" y="97433"/>
                    </a:lnTo>
                    <a:lnTo>
                      <a:pt x="106640" y="91839"/>
                    </a:lnTo>
                    <a:lnTo>
                      <a:pt x="112565" y="90343"/>
                    </a:lnTo>
                    <a:lnTo>
                      <a:pt x="118490" y="85449"/>
                    </a:lnTo>
                    <a:lnTo>
                      <a:pt x="124413" y="79483"/>
                    </a:lnTo>
                    <a:lnTo>
                      <a:pt x="130338" y="76211"/>
                    </a:lnTo>
                    <a:lnTo>
                      <a:pt x="136262" y="73161"/>
                    </a:lnTo>
                    <a:lnTo>
                      <a:pt x="142187" y="70331"/>
                    </a:lnTo>
                    <a:lnTo>
                      <a:pt x="148112" y="67889"/>
                    </a:lnTo>
                    <a:lnTo>
                      <a:pt x="154035" y="66279"/>
                    </a:lnTo>
                    <a:lnTo>
                      <a:pt x="159960" y="62403"/>
                    </a:lnTo>
                    <a:lnTo>
                      <a:pt x="165885" y="60892"/>
                    </a:lnTo>
                    <a:lnTo>
                      <a:pt x="171809" y="58517"/>
                    </a:lnTo>
                    <a:lnTo>
                      <a:pt x="177734" y="56820"/>
                    </a:lnTo>
                    <a:lnTo>
                      <a:pt x="183657" y="54392"/>
                    </a:lnTo>
                    <a:lnTo>
                      <a:pt x="189582" y="51539"/>
                    </a:lnTo>
                    <a:lnTo>
                      <a:pt x="195507" y="49144"/>
                    </a:lnTo>
                    <a:lnTo>
                      <a:pt x="201431" y="46979"/>
                    </a:lnTo>
                    <a:lnTo>
                      <a:pt x="207356" y="44250"/>
                    </a:lnTo>
                    <a:lnTo>
                      <a:pt x="213279" y="41939"/>
                    </a:lnTo>
                    <a:lnTo>
                      <a:pt x="219204" y="39982"/>
                    </a:lnTo>
                    <a:lnTo>
                      <a:pt x="225129" y="38397"/>
                    </a:lnTo>
                    <a:lnTo>
                      <a:pt x="231053" y="38095"/>
                    </a:lnTo>
                    <a:lnTo>
                      <a:pt x="236978" y="35737"/>
                    </a:lnTo>
                    <a:lnTo>
                      <a:pt x="242901" y="32978"/>
                    </a:lnTo>
                    <a:lnTo>
                      <a:pt x="248826" y="32008"/>
                    </a:lnTo>
                    <a:lnTo>
                      <a:pt x="254751" y="31322"/>
                    </a:lnTo>
                    <a:lnTo>
                      <a:pt x="260675" y="30624"/>
                    </a:lnTo>
                    <a:lnTo>
                      <a:pt x="266600" y="29762"/>
                    </a:lnTo>
                    <a:lnTo>
                      <a:pt x="272525" y="29013"/>
                    </a:lnTo>
                    <a:lnTo>
                      <a:pt x="278448" y="26616"/>
                    </a:lnTo>
                    <a:lnTo>
                      <a:pt x="284373" y="26377"/>
                    </a:lnTo>
                    <a:lnTo>
                      <a:pt x="290298" y="25914"/>
                    </a:lnTo>
                    <a:lnTo>
                      <a:pt x="296222" y="25588"/>
                    </a:lnTo>
                    <a:lnTo>
                      <a:pt x="302147" y="24411"/>
                    </a:lnTo>
                    <a:lnTo>
                      <a:pt x="308070" y="23980"/>
                    </a:lnTo>
                    <a:lnTo>
                      <a:pt x="313995" y="24522"/>
                    </a:lnTo>
                    <a:lnTo>
                      <a:pt x="319920" y="23706"/>
                    </a:lnTo>
                    <a:lnTo>
                      <a:pt x="325844" y="23711"/>
                    </a:lnTo>
                    <a:lnTo>
                      <a:pt x="331769" y="23141"/>
                    </a:lnTo>
                    <a:lnTo>
                      <a:pt x="337692" y="22774"/>
                    </a:lnTo>
                    <a:lnTo>
                      <a:pt x="343617" y="22286"/>
                    </a:lnTo>
                    <a:lnTo>
                      <a:pt x="349542" y="22438"/>
                    </a:lnTo>
                    <a:lnTo>
                      <a:pt x="355466" y="22219"/>
                    </a:lnTo>
                    <a:lnTo>
                      <a:pt x="361391" y="20912"/>
                    </a:lnTo>
                    <a:lnTo>
                      <a:pt x="367315" y="20314"/>
                    </a:lnTo>
                    <a:lnTo>
                      <a:pt x="373239" y="20179"/>
                    </a:lnTo>
                    <a:lnTo>
                      <a:pt x="379164" y="19735"/>
                    </a:lnTo>
                    <a:lnTo>
                      <a:pt x="385089" y="19407"/>
                    </a:lnTo>
                    <a:lnTo>
                      <a:pt x="391013" y="19247"/>
                    </a:lnTo>
                    <a:lnTo>
                      <a:pt x="396937" y="18295"/>
                    </a:lnTo>
                    <a:lnTo>
                      <a:pt x="402861" y="17412"/>
                    </a:lnTo>
                    <a:lnTo>
                      <a:pt x="408786" y="16624"/>
                    </a:lnTo>
                    <a:lnTo>
                      <a:pt x="414711" y="16493"/>
                    </a:lnTo>
                    <a:lnTo>
                      <a:pt x="420635" y="16005"/>
                    </a:lnTo>
                    <a:lnTo>
                      <a:pt x="426559" y="15844"/>
                    </a:lnTo>
                    <a:lnTo>
                      <a:pt x="432483" y="15112"/>
                    </a:lnTo>
                    <a:lnTo>
                      <a:pt x="438408" y="14140"/>
                    </a:lnTo>
                    <a:lnTo>
                      <a:pt x="444333" y="13296"/>
                    </a:lnTo>
                    <a:lnTo>
                      <a:pt x="450257" y="13303"/>
                    </a:lnTo>
                    <a:lnTo>
                      <a:pt x="456182" y="13056"/>
                    </a:lnTo>
                    <a:lnTo>
                      <a:pt x="462105" y="12764"/>
                    </a:lnTo>
                    <a:lnTo>
                      <a:pt x="468030" y="11858"/>
                    </a:lnTo>
                    <a:lnTo>
                      <a:pt x="473955" y="11378"/>
                    </a:lnTo>
                    <a:lnTo>
                      <a:pt x="479880" y="11607"/>
                    </a:lnTo>
                    <a:lnTo>
                      <a:pt x="485804" y="10781"/>
                    </a:lnTo>
                    <a:lnTo>
                      <a:pt x="491728" y="10429"/>
                    </a:lnTo>
                    <a:lnTo>
                      <a:pt x="497652" y="9997"/>
                    </a:lnTo>
                    <a:lnTo>
                      <a:pt x="503577" y="9465"/>
                    </a:lnTo>
                    <a:lnTo>
                      <a:pt x="509502" y="9122"/>
                    </a:lnTo>
                    <a:lnTo>
                      <a:pt x="515426" y="7941"/>
                    </a:lnTo>
                    <a:lnTo>
                      <a:pt x="521350" y="7332"/>
                    </a:lnTo>
                    <a:lnTo>
                      <a:pt x="527274" y="7569"/>
                    </a:lnTo>
                    <a:lnTo>
                      <a:pt x="533199" y="6481"/>
                    </a:lnTo>
                    <a:lnTo>
                      <a:pt x="539124" y="5854"/>
                    </a:lnTo>
                    <a:lnTo>
                      <a:pt x="545048" y="5452"/>
                    </a:lnTo>
                    <a:lnTo>
                      <a:pt x="550972" y="5701"/>
                    </a:lnTo>
                    <a:lnTo>
                      <a:pt x="556896" y="5579"/>
                    </a:lnTo>
                    <a:lnTo>
                      <a:pt x="562821" y="5903"/>
                    </a:lnTo>
                    <a:lnTo>
                      <a:pt x="568746" y="5724"/>
                    </a:lnTo>
                    <a:lnTo>
                      <a:pt x="574670" y="5659"/>
                    </a:lnTo>
                    <a:lnTo>
                      <a:pt x="580594" y="4864"/>
                    </a:lnTo>
                    <a:lnTo>
                      <a:pt x="586519" y="4536"/>
                    </a:lnTo>
                    <a:lnTo>
                      <a:pt x="592443" y="4066"/>
                    </a:lnTo>
                    <a:lnTo>
                      <a:pt x="598368" y="3277"/>
                    </a:lnTo>
                    <a:lnTo>
                      <a:pt x="604293" y="3084"/>
                    </a:lnTo>
                    <a:lnTo>
                      <a:pt x="610217" y="3175"/>
                    </a:lnTo>
                    <a:lnTo>
                      <a:pt x="616141" y="3399"/>
                    </a:lnTo>
                    <a:lnTo>
                      <a:pt x="622065" y="3282"/>
                    </a:lnTo>
                    <a:lnTo>
                      <a:pt x="627990" y="3328"/>
                    </a:lnTo>
                    <a:lnTo>
                      <a:pt x="633915" y="2558"/>
                    </a:lnTo>
                    <a:lnTo>
                      <a:pt x="639839" y="2006"/>
                    </a:lnTo>
                    <a:lnTo>
                      <a:pt x="645763" y="1446"/>
                    </a:lnTo>
                    <a:lnTo>
                      <a:pt x="651687" y="1071"/>
                    </a:lnTo>
                    <a:lnTo>
                      <a:pt x="657612" y="970"/>
                    </a:lnTo>
                    <a:lnTo>
                      <a:pt x="663537" y="946"/>
                    </a:lnTo>
                    <a:lnTo>
                      <a:pt x="669461" y="1148"/>
                    </a:lnTo>
                    <a:lnTo>
                      <a:pt x="675385" y="862"/>
                    </a:lnTo>
                    <a:lnTo>
                      <a:pt x="681310" y="633"/>
                    </a:lnTo>
                    <a:lnTo>
                      <a:pt x="687234" y="0"/>
                    </a:lnTo>
                  </a:path>
                </a:pathLst>
              </a:custGeom>
              <a:noFill/>
              <a:ln w="24971" cap="sq">
                <a:solidFill>
                  <a:srgbClr val="37738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A38E768D-B8CD-DB3C-6420-7AAB565E4A02}"/>
                  </a:ext>
                </a:extLst>
              </p:cNvPr>
              <p:cNvSpPr/>
              <p:nvPr/>
            </p:nvSpPr>
            <p:spPr>
              <a:xfrm>
                <a:off x="6254175" y="2889584"/>
                <a:ext cx="687234" cy="347092"/>
              </a:xfrm>
              <a:custGeom>
                <a:avLst/>
                <a:gdLst>
                  <a:gd name="connsiteX0" fmla="*/ 0 w 687234"/>
                  <a:gd name="connsiteY0" fmla="*/ 347092 h 347092"/>
                  <a:gd name="connsiteX1" fmla="*/ 5925 w 687234"/>
                  <a:gd name="connsiteY1" fmla="*/ 323104 h 347092"/>
                  <a:gd name="connsiteX2" fmla="*/ 11849 w 687234"/>
                  <a:gd name="connsiteY2" fmla="*/ 302224 h 347092"/>
                  <a:gd name="connsiteX3" fmla="*/ 17774 w 687234"/>
                  <a:gd name="connsiteY3" fmla="*/ 274105 h 347092"/>
                  <a:gd name="connsiteX4" fmla="*/ 23699 w 687234"/>
                  <a:gd name="connsiteY4" fmla="*/ 250430 h 347092"/>
                  <a:gd name="connsiteX5" fmla="*/ 29622 w 687234"/>
                  <a:gd name="connsiteY5" fmla="*/ 234334 h 347092"/>
                  <a:gd name="connsiteX6" fmla="*/ 35547 w 687234"/>
                  <a:gd name="connsiteY6" fmla="*/ 219868 h 347092"/>
                  <a:gd name="connsiteX7" fmla="*/ 41471 w 687234"/>
                  <a:gd name="connsiteY7" fmla="*/ 205680 h 347092"/>
                  <a:gd name="connsiteX8" fmla="*/ 47396 w 687234"/>
                  <a:gd name="connsiteY8" fmla="*/ 201327 h 347092"/>
                  <a:gd name="connsiteX9" fmla="*/ 53321 w 687234"/>
                  <a:gd name="connsiteY9" fmla="*/ 186519 h 347092"/>
                  <a:gd name="connsiteX10" fmla="*/ 59244 w 687234"/>
                  <a:gd name="connsiteY10" fmla="*/ 178308 h 347092"/>
                  <a:gd name="connsiteX11" fmla="*/ 65169 w 687234"/>
                  <a:gd name="connsiteY11" fmla="*/ 169651 h 347092"/>
                  <a:gd name="connsiteX12" fmla="*/ 71094 w 687234"/>
                  <a:gd name="connsiteY12" fmla="*/ 157402 h 347092"/>
                  <a:gd name="connsiteX13" fmla="*/ 77018 w 687234"/>
                  <a:gd name="connsiteY13" fmla="*/ 150497 h 347092"/>
                  <a:gd name="connsiteX14" fmla="*/ 82943 w 687234"/>
                  <a:gd name="connsiteY14" fmla="*/ 134674 h 347092"/>
                  <a:gd name="connsiteX15" fmla="*/ 88868 w 687234"/>
                  <a:gd name="connsiteY15" fmla="*/ 132924 h 347092"/>
                  <a:gd name="connsiteX16" fmla="*/ 94791 w 687234"/>
                  <a:gd name="connsiteY16" fmla="*/ 124014 h 347092"/>
                  <a:gd name="connsiteX17" fmla="*/ 100716 w 687234"/>
                  <a:gd name="connsiteY17" fmla="*/ 116421 h 347092"/>
                  <a:gd name="connsiteX18" fmla="*/ 106640 w 687234"/>
                  <a:gd name="connsiteY18" fmla="*/ 113542 h 347092"/>
                  <a:gd name="connsiteX19" fmla="*/ 112565 w 687234"/>
                  <a:gd name="connsiteY19" fmla="*/ 108587 h 347092"/>
                  <a:gd name="connsiteX20" fmla="*/ 118490 w 687234"/>
                  <a:gd name="connsiteY20" fmla="*/ 102934 h 347092"/>
                  <a:gd name="connsiteX21" fmla="*/ 124413 w 687234"/>
                  <a:gd name="connsiteY21" fmla="*/ 98246 h 347092"/>
                  <a:gd name="connsiteX22" fmla="*/ 130338 w 687234"/>
                  <a:gd name="connsiteY22" fmla="*/ 94437 h 347092"/>
                  <a:gd name="connsiteX23" fmla="*/ 136262 w 687234"/>
                  <a:gd name="connsiteY23" fmla="*/ 90768 h 347092"/>
                  <a:gd name="connsiteX24" fmla="*/ 142187 w 687234"/>
                  <a:gd name="connsiteY24" fmla="*/ 88812 h 347092"/>
                  <a:gd name="connsiteX25" fmla="*/ 148112 w 687234"/>
                  <a:gd name="connsiteY25" fmla="*/ 85037 h 347092"/>
                  <a:gd name="connsiteX26" fmla="*/ 154035 w 687234"/>
                  <a:gd name="connsiteY26" fmla="*/ 85787 h 347092"/>
                  <a:gd name="connsiteX27" fmla="*/ 159960 w 687234"/>
                  <a:gd name="connsiteY27" fmla="*/ 83427 h 347092"/>
                  <a:gd name="connsiteX28" fmla="*/ 165885 w 687234"/>
                  <a:gd name="connsiteY28" fmla="*/ 79631 h 347092"/>
                  <a:gd name="connsiteX29" fmla="*/ 171809 w 687234"/>
                  <a:gd name="connsiteY29" fmla="*/ 76413 h 347092"/>
                  <a:gd name="connsiteX30" fmla="*/ 177734 w 687234"/>
                  <a:gd name="connsiteY30" fmla="*/ 76254 h 347092"/>
                  <a:gd name="connsiteX31" fmla="*/ 183657 w 687234"/>
                  <a:gd name="connsiteY31" fmla="*/ 76706 h 347092"/>
                  <a:gd name="connsiteX32" fmla="*/ 189582 w 687234"/>
                  <a:gd name="connsiteY32" fmla="*/ 77070 h 347092"/>
                  <a:gd name="connsiteX33" fmla="*/ 195507 w 687234"/>
                  <a:gd name="connsiteY33" fmla="*/ 74142 h 347092"/>
                  <a:gd name="connsiteX34" fmla="*/ 201431 w 687234"/>
                  <a:gd name="connsiteY34" fmla="*/ 75159 h 347092"/>
                  <a:gd name="connsiteX35" fmla="*/ 207356 w 687234"/>
                  <a:gd name="connsiteY35" fmla="*/ 73493 h 347092"/>
                  <a:gd name="connsiteX36" fmla="*/ 213279 w 687234"/>
                  <a:gd name="connsiteY36" fmla="*/ 71477 h 347092"/>
                  <a:gd name="connsiteX37" fmla="*/ 219204 w 687234"/>
                  <a:gd name="connsiteY37" fmla="*/ 67241 h 347092"/>
                  <a:gd name="connsiteX38" fmla="*/ 225129 w 687234"/>
                  <a:gd name="connsiteY38" fmla="*/ 64821 h 347092"/>
                  <a:gd name="connsiteX39" fmla="*/ 231053 w 687234"/>
                  <a:gd name="connsiteY39" fmla="*/ 63315 h 347092"/>
                  <a:gd name="connsiteX40" fmla="*/ 236978 w 687234"/>
                  <a:gd name="connsiteY40" fmla="*/ 59551 h 347092"/>
                  <a:gd name="connsiteX41" fmla="*/ 242901 w 687234"/>
                  <a:gd name="connsiteY41" fmla="*/ 57203 h 347092"/>
                  <a:gd name="connsiteX42" fmla="*/ 248826 w 687234"/>
                  <a:gd name="connsiteY42" fmla="*/ 53540 h 347092"/>
                  <a:gd name="connsiteX43" fmla="*/ 254751 w 687234"/>
                  <a:gd name="connsiteY43" fmla="*/ 53753 h 347092"/>
                  <a:gd name="connsiteX44" fmla="*/ 260675 w 687234"/>
                  <a:gd name="connsiteY44" fmla="*/ 51468 h 347092"/>
                  <a:gd name="connsiteX45" fmla="*/ 266600 w 687234"/>
                  <a:gd name="connsiteY45" fmla="*/ 49014 h 347092"/>
                  <a:gd name="connsiteX46" fmla="*/ 272525 w 687234"/>
                  <a:gd name="connsiteY46" fmla="*/ 48642 h 347092"/>
                  <a:gd name="connsiteX47" fmla="*/ 278448 w 687234"/>
                  <a:gd name="connsiteY47" fmla="*/ 49212 h 347092"/>
                  <a:gd name="connsiteX48" fmla="*/ 284373 w 687234"/>
                  <a:gd name="connsiteY48" fmla="*/ 48559 h 347092"/>
                  <a:gd name="connsiteX49" fmla="*/ 290298 w 687234"/>
                  <a:gd name="connsiteY49" fmla="*/ 46062 h 347092"/>
                  <a:gd name="connsiteX50" fmla="*/ 296222 w 687234"/>
                  <a:gd name="connsiteY50" fmla="*/ 45344 h 347092"/>
                  <a:gd name="connsiteX51" fmla="*/ 302147 w 687234"/>
                  <a:gd name="connsiteY51" fmla="*/ 43222 h 347092"/>
                  <a:gd name="connsiteX52" fmla="*/ 308070 w 687234"/>
                  <a:gd name="connsiteY52" fmla="*/ 42719 h 347092"/>
                  <a:gd name="connsiteX53" fmla="*/ 313995 w 687234"/>
                  <a:gd name="connsiteY53" fmla="*/ 41095 h 347092"/>
                  <a:gd name="connsiteX54" fmla="*/ 319920 w 687234"/>
                  <a:gd name="connsiteY54" fmla="*/ 40443 h 347092"/>
                  <a:gd name="connsiteX55" fmla="*/ 325844 w 687234"/>
                  <a:gd name="connsiteY55" fmla="*/ 39292 h 347092"/>
                  <a:gd name="connsiteX56" fmla="*/ 331769 w 687234"/>
                  <a:gd name="connsiteY56" fmla="*/ 36419 h 347092"/>
                  <a:gd name="connsiteX57" fmla="*/ 337692 w 687234"/>
                  <a:gd name="connsiteY57" fmla="*/ 35375 h 347092"/>
                  <a:gd name="connsiteX58" fmla="*/ 343617 w 687234"/>
                  <a:gd name="connsiteY58" fmla="*/ 36509 h 347092"/>
                  <a:gd name="connsiteX59" fmla="*/ 349542 w 687234"/>
                  <a:gd name="connsiteY59" fmla="*/ 34063 h 347092"/>
                  <a:gd name="connsiteX60" fmla="*/ 355466 w 687234"/>
                  <a:gd name="connsiteY60" fmla="*/ 32563 h 347092"/>
                  <a:gd name="connsiteX61" fmla="*/ 361391 w 687234"/>
                  <a:gd name="connsiteY61" fmla="*/ 32213 h 347092"/>
                  <a:gd name="connsiteX62" fmla="*/ 367315 w 687234"/>
                  <a:gd name="connsiteY62" fmla="*/ 32512 h 347092"/>
                  <a:gd name="connsiteX63" fmla="*/ 373239 w 687234"/>
                  <a:gd name="connsiteY63" fmla="*/ 31475 h 347092"/>
                  <a:gd name="connsiteX64" fmla="*/ 379164 w 687234"/>
                  <a:gd name="connsiteY64" fmla="*/ 30094 h 347092"/>
                  <a:gd name="connsiteX65" fmla="*/ 385089 w 687234"/>
                  <a:gd name="connsiteY65" fmla="*/ 28704 h 347092"/>
                  <a:gd name="connsiteX66" fmla="*/ 391013 w 687234"/>
                  <a:gd name="connsiteY66" fmla="*/ 27786 h 347092"/>
                  <a:gd name="connsiteX67" fmla="*/ 396937 w 687234"/>
                  <a:gd name="connsiteY67" fmla="*/ 28044 h 347092"/>
                  <a:gd name="connsiteX68" fmla="*/ 402861 w 687234"/>
                  <a:gd name="connsiteY68" fmla="*/ 24932 h 347092"/>
                  <a:gd name="connsiteX69" fmla="*/ 408786 w 687234"/>
                  <a:gd name="connsiteY69" fmla="*/ 25084 h 347092"/>
                  <a:gd name="connsiteX70" fmla="*/ 414711 w 687234"/>
                  <a:gd name="connsiteY70" fmla="*/ 22399 h 347092"/>
                  <a:gd name="connsiteX71" fmla="*/ 420635 w 687234"/>
                  <a:gd name="connsiteY71" fmla="*/ 20971 h 347092"/>
                  <a:gd name="connsiteX72" fmla="*/ 426559 w 687234"/>
                  <a:gd name="connsiteY72" fmla="*/ 20248 h 347092"/>
                  <a:gd name="connsiteX73" fmla="*/ 432483 w 687234"/>
                  <a:gd name="connsiteY73" fmla="*/ 19521 h 347092"/>
                  <a:gd name="connsiteX74" fmla="*/ 438408 w 687234"/>
                  <a:gd name="connsiteY74" fmla="*/ 18639 h 347092"/>
                  <a:gd name="connsiteX75" fmla="*/ 444333 w 687234"/>
                  <a:gd name="connsiteY75" fmla="*/ 17952 h 347092"/>
                  <a:gd name="connsiteX76" fmla="*/ 450257 w 687234"/>
                  <a:gd name="connsiteY76" fmla="*/ 16097 h 347092"/>
                  <a:gd name="connsiteX77" fmla="*/ 456182 w 687234"/>
                  <a:gd name="connsiteY77" fmla="*/ 14889 h 347092"/>
                  <a:gd name="connsiteX78" fmla="*/ 462105 w 687234"/>
                  <a:gd name="connsiteY78" fmla="*/ 15377 h 347092"/>
                  <a:gd name="connsiteX79" fmla="*/ 468030 w 687234"/>
                  <a:gd name="connsiteY79" fmla="*/ 13598 h 347092"/>
                  <a:gd name="connsiteX80" fmla="*/ 473955 w 687234"/>
                  <a:gd name="connsiteY80" fmla="*/ 14666 h 347092"/>
                  <a:gd name="connsiteX81" fmla="*/ 479880 w 687234"/>
                  <a:gd name="connsiteY81" fmla="*/ 13115 h 347092"/>
                  <a:gd name="connsiteX82" fmla="*/ 485804 w 687234"/>
                  <a:gd name="connsiteY82" fmla="*/ 14433 h 347092"/>
                  <a:gd name="connsiteX83" fmla="*/ 491728 w 687234"/>
                  <a:gd name="connsiteY83" fmla="*/ 12812 h 347092"/>
                  <a:gd name="connsiteX84" fmla="*/ 497652 w 687234"/>
                  <a:gd name="connsiteY84" fmla="*/ 11893 h 347092"/>
                  <a:gd name="connsiteX85" fmla="*/ 503577 w 687234"/>
                  <a:gd name="connsiteY85" fmla="*/ 11309 h 347092"/>
                  <a:gd name="connsiteX86" fmla="*/ 509502 w 687234"/>
                  <a:gd name="connsiteY86" fmla="*/ 11879 h 347092"/>
                  <a:gd name="connsiteX87" fmla="*/ 515426 w 687234"/>
                  <a:gd name="connsiteY87" fmla="*/ 11447 h 347092"/>
                  <a:gd name="connsiteX88" fmla="*/ 521350 w 687234"/>
                  <a:gd name="connsiteY88" fmla="*/ 10609 h 347092"/>
                  <a:gd name="connsiteX89" fmla="*/ 527274 w 687234"/>
                  <a:gd name="connsiteY89" fmla="*/ 9010 h 347092"/>
                  <a:gd name="connsiteX90" fmla="*/ 533199 w 687234"/>
                  <a:gd name="connsiteY90" fmla="*/ 8922 h 347092"/>
                  <a:gd name="connsiteX91" fmla="*/ 539124 w 687234"/>
                  <a:gd name="connsiteY91" fmla="*/ 8628 h 347092"/>
                  <a:gd name="connsiteX92" fmla="*/ 545048 w 687234"/>
                  <a:gd name="connsiteY92" fmla="*/ 8446 h 347092"/>
                  <a:gd name="connsiteX93" fmla="*/ 550972 w 687234"/>
                  <a:gd name="connsiteY93" fmla="*/ 7613 h 347092"/>
                  <a:gd name="connsiteX94" fmla="*/ 556896 w 687234"/>
                  <a:gd name="connsiteY94" fmla="*/ 6164 h 347092"/>
                  <a:gd name="connsiteX95" fmla="*/ 562821 w 687234"/>
                  <a:gd name="connsiteY95" fmla="*/ 5238 h 347092"/>
                  <a:gd name="connsiteX96" fmla="*/ 568746 w 687234"/>
                  <a:gd name="connsiteY96" fmla="*/ 6243 h 347092"/>
                  <a:gd name="connsiteX97" fmla="*/ 574670 w 687234"/>
                  <a:gd name="connsiteY97" fmla="*/ 5572 h 347092"/>
                  <a:gd name="connsiteX98" fmla="*/ 580594 w 687234"/>
                  <a:gd name="connsiteY98" fmla="*/ 4278 h 347092"/>
                  <a:gd name="connsiteX99" fmla="*/ 586519 w 687234"/>
                  <a:gd name="connsiteY99" fmla="*/ 3485 h 347092"/>
                  <a:gd name="connsiteX100" fmla="*/ 592443 w 687234"/>
                  <a:gd name="connsiteY100" fmla="*/ 4841 h 347092"/>
                  <a:gd name="connsiteX101" fmla="*/ 598368 w 687234"/>
                  <a:gd name="connsiteY101" fmla="*/ 4896 h 347092"/>
                  <a:gd name="connsiteX102" fmla="*/ 604293 w 687234"/>
                  <a:gd name="connsiteY102" fmla="*/ 3369 h 347092"/>
                  <a:gd name="connsiteX103" fmla="*/ 610217 w 687234"/>
                  <a:gd name="connsiteY103" fmla="*/ 2636 h 347092"/>
                  <a:gd name="connsiteX104" fmla="*/ 616141 w 687234"/>
                  <a:gd name="connsiteY104" fmla="*/ 1288 h 347092"/>
                  <a:gd name="connsiteX105" fmla="*/ 622065 w 687234"/>
                  <a:gd name="connsiteY105" fmla="*/ 1063 h 347092"/>
                  <a:gd name="connsiteX106" fmla="*/ 627990 w 687234"/>
                  <a:gd name="connsiteY106" fmla="*/ 1459 h 347092"/>
                  <a:gd name="connsiteX107" fmla="*/ 633915 w 687234"/>
                  <a:gd name="connsiteY107" fmla="*/ 1458 h 347092"/>
                  <a:gd name="connsiteX108" fmla="*/ 639839 w 687234"/>
                  <a:gd name="connsiteY108" fmla="*/ 1697 h 347092"/>
                  <a:gd name="connsiteX109" fmla="*/ 645763 w 687234"/>
                  <a:gd name="connsiteY109" fmla="*/ 2345 h 347092"/>
                  <a:gd name="connsiteX110" fmla="*/ 651687 w 687234"/>
                  <a:gd name="connsiteY110" fmla="*/ 541 h 347092"/>
                  <a:gd name="connsiteX111" fmla="*/ 657612 w 687234"/>
                  <a:gd name="connsiteY111" fmla="*/ 0 h 347092"/>
                  <a:gd name="connsiteX112" fmla="*/ 663537 w 687234"/>
                  <a:gd name="connsiteY112" fmla="*/ 278 h 347092"/>
                  <a:gd name="connsiteX113" fmla="*/ 669461 w 687234"/>
                  <a:gd name="connsiteY113" fmla="*/ 210 h 347092"/>
                  <a:gd name="connsiteX114" fmla="*/ 675385 w 687234"/>
                  <a:gd name="connsiteY114" fmla="*/ 294 h 347092"/>
                  <a:gd name="connsiteX115" fmla="*/ 681310 w 687234"/>
                  <a:gd name="connsiteY115" fmla="*/ 242 h 347092"/>
                  <a:gd name="connsiteX116" fmla="*/ 687234 w 687234"/>
                  <a:gd name="connsiteY116" fmla="*/ 189 h 347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</a:cxnLst>
                <a:rect l="l" t="t" r="r" b="b"/>
                <a:pathLst>
                  <a:path w="687234" h="347092">
                    <a:moveTo>
                      <a:pt x="0" y="347092"/>
                    </a:moveTo>
                    <a:lnTo>
                      <a:pt x="5925" y="323104"/>
                    </a:lnTo>
                    <a:lnTo>
                      <a:pt x="11849" y="302224"/>
                    </a:lnTo>
                    <a:lnTo>
                      <a:pt x="17774" y="274105"/>
                    </a:lnTo>
                    <a:lnTo>
                      <a:pt x="23699" y="250430"/>
                    </a:lnTo>
                    <a:lnTo>
                      <a:pt x="29622" y="234334"/>
                    </a:lnTo>
                    <a:lnTo>
                      <a:pt x="35547" y="219868"/>
                    </a:lnTo>
                    <a:lnTo>
                      <a:pt x="41471" y="205680"/>
                    </a:lnTo>
                    <a:lnTo>
                      <a:pt x="47396" y="201327"/>
                    </a:lnTo>
                    <a:lnTo>
                      <a:pt x="53321" y="186519"/>
                    </a:lnTo>
                    <a:lnTo>
                      <a:pt x="59244" y="178308"/>
                    </a:lnTo>
                    <a:lnTo>
                      <a:pt x="65169" y="169651"/>
                    </a:lnTo>
                    <a:lnTo>
                      <a:pt x="71094" y="157402"/>
                    </a:lnTo>
                    <a:lnTo>
                      <a:pt x="77018" y="150497"/>
                    </a:lnTo>
                    <a:lnTo>
                      <a:pt x="82943" y="134674"/>
                    </a:lnTo>
                    <a:lnTo>
                      <a:pt x="88868" y="132924"/>
                    </a:lnTo>
                    <a:lnTo>
                      <a:pt x="94791" y="124014"/>
                    </a:lnTo>
                    <a:lnTo>
                      <a:pt x="100716" y="116421"/>
                    </a:lnTo>
                    <a:lnTo>
                      <a:pt x="106640" y="113542"/>
                    </a:lnTo>
                    <a:lnTo>
                      <a:pt x="112565" y="108587"/>
                    </a:lnTo>
                    <a:lnTo>
                      <a:pt x="118490" y="102934"/>
                    </a:lnTo>
                    <a:lnTo>
                      <a:pt x="124413" y="98246"/>
                    </a:lnTo>
                    <a:lnTo>
                      <a:pt x="130338" y="94437"/>
                    </a:lnTo>
                    <a:lnTo>
                      <a:pt x="136262" y="90768"/>
                    </a:lnTo>
                    <a:lnTo>
                      <a:pt x="142187" y="88812"/>
                    </a:lnTo>
                    <a:lnTo>
                      <a:pt x="148112" y="85037"/>
                    </a:lnTo>
                    <a:lnTo>
                      <a:pt x="154035" y="85787"/>
                    </a:lnTo>
                    <a:lnTo>
                      <a:pt x="159960" y="83427"/>
                    </a:lnTo>
                    <a:lnTo>
                      <a:pt x="165885" y="79631"/>
                    </a:lnTo>
                    <a:lnTo>
                      <a:pt x="171809" y="76413"/>
                    </a:lnTo>
                    <a:lnTo>
                      <a:pt x="177734" y="76254"/>
                    </a:lnTo>
                    <a:lnTo>
                      <a:pt x="183657" y="76706"/>
                    </a:lnTo>
                    <a:lnTo>
                      <a:pt x="189582" y="77070"/>
                    </a:lnTo>
                    <a:lnTo>
                      <a:pt x="195507" y="74142"/>
                    </a:lnTo>
                    <a:lnTo>
                      <a:pt x="201431" y="75159"/>
                    </a:lnTo>
                    <a:lnTo>
                      <a:pt x="207356" y="73493"/>
                    </a:lnTo>
                    <a:lnTo>
                      <a:pt x="213279" y="71477"/>
                    </a:lnTo>
                    <a:lnTo>
                      <a:pt x="219204" y="67241"/>
                    </a:lnTo>
                    <a:lnTo>
                      <a:pt x="225129" y="64821"/>
                    </a:lnTo>
                    <a:lnTo>
                      <a:pt x="231053" y="63315"/>
                    </a:lnTo>
                    <a:lnTo>
                      <a:pt x="236978" y="59551"/>
                    </a:lnTo>
                    <a:lnTo>
                      <a:pt x="242901" y="57203"/>
                    </a:lnTo>
                    <a:lnTo>
                      <a:pt x="248826" y="53540"/>
                    </a:lnTo>
                    <a:lnTo>
                      <a:pt x="254751" y="53753"/>
                    </a:lnTo>
                    <a:lnTo>
                      <a:pt x="260675" y="51468"/>
                    </a:lnTo>
                    <a:lnTo>
                      <a:pt x="266600" y="49014"/>
                    </a:lnTo>
                    <a:lnTo>
                      <a:pt x="272525" y="48642"/>
                    </a:lnTo>
                    <a:lnTo>
                      <a:pt x="278448" y="49212"/>
                    </a:lnTo>
                    <a:lnTo>
                      <a:pt x="284373" y="48559"/>
                    </a:lnTo>
                    <a:lnTo>
                      <a:pt x="290298" y="46062"/>
                    </a:lnTo>
                    <a:lnTo>
                      <a:pt x="296222" y="45344"/>
                    </a:lnTo>
                    <a:lnTo>
                      <a:pt x="302147" y="43222"/>
                    </a:lnTo>
                    <a:lnTo>
                      <a:pt x="308070" y="42719"/>
                    </a:lnTo>
                    <a:lnTo>
                      <a:pt x="313995" y="41095"/>
                    </a:lnTo>
                    <a:lnTo>
                      <a:pt x="319920" y="40443"/>
                    </a:lnTo>
                    <a:lnTo>
                      <a:pt x="325844" y="39292"/>
                    </a:lnTo>
                    <a:lnTo>
                      <a:pt x="331769" y="36419"/>
                    </a:lnTo>
                    <a:lnTo>
                      <a:pt x="337692" y="35375"/>
                    </a:lnTo>
                    <a:lnTo>
                      <a:pt x="343617" y="36509"/>
                    </a:lnTo>
                    <a:lnTo>
                      <a:pt x="349542" y="34063"/>
                    </a:lnTo>
                    <a:lnTo>
                      <a:pt x="355466" y="32563"/>
                    </a:lnTo>
                    <a:lnTo>
                      <a:pt x="361391" y="32213"/>
                    </a:lnTo>
                    <a:lnTo>
                      <a:pt x="367315" y="32512"/>
                    </a:lnTo>
                    <a:lnTo>
                      <a:pt x="373239" y="31475"/>
                    </a:lnTo>
                    <a:lnTo>
                      <a:pt x="379164" y="30094"/>
                    </a:lnTo>
                    <a:lnTo>
                      <a:pt x="385089" y="28704"/>
                    </a:lnTo>
                    <a:lnTo>
                      <a:pt x="391013" y="27786"/>
                    </a:lnTo>
                    <a:lnTo>
                      <a:pt x="396937" y="28044"/>
                    </a:lnTo>
                    <a:lnTo>
                      <a:pt x="402861" y="24932"/>
                    </a:lnTo>
                    <a:lnTo>
                      <a:pt x="408786" y="25084"/>
                    </a:lnTo>
                    <a:lnTo>
                      <a:pt x="414711" y="22399"/>
                    </a:lnTo>
                    <a:lnTo>
                      <a:pt x="420635" y="20971"/>
                    </a:lnTo>
                    <a:lnTo>
                      <a:pt x="426559" y="20248"/>
                    </a:lnTo>
                    <a:lnTo>
                      <a:pt x="432483" y="19521"/>
                    </a:lnTo>
                    <a:lnTo>
                      <a:pt x="438408" y="18639"/>
                    </a:lnTo>
                    <a:lnTo>
                      <a:pt x="444333" y="17952"/>
                    </a:lnTo>
                    <a:lnTo>
                      <a:pt x="450257" y="16097"/>
                    </a:lnTo>
                    <a:lnTo>
                      <a:pt x="456182" y="14889"/>
                    </a:lnTo>
                    <a:lnTo>
                      <a:pt x="462105" y="15377"/>
                    </a:lnTo>
                    <a:lnTo>
                      <a:pt x="468030" y="13598"/>
                    </a:lnTo>
                    <a:lnTo>
                      <a:pt x="473955" y="14666"/>
                    </a:lnTo>
                    <a:lnTo>
                      <a:pt x="479880" y="13115"/>
                    </a:lnTo>
                    <a:lnTo>
                      <a:pt x="485804" y="14433"/>
                    </a:lnTo>
                    <a:lnTo>
                      <a:pt x="491728" y="12812"/>
                    </a:lnTo>
                    <a:lnTo>
                      <a:pt x="497652" y="11893"/>
                    </a:lnTo>
                    <a:lnTo>
                      <a:pt x="503577" y="11309"/>
                    </a:lnTo>
                    <a:lnTo>
                      <a:pt x="509502" y="11879"/>
                    </a:lnTo>
                    <a:lnTo>
                      <a:pt x="515426" y="11447"/>
                    </a:lnTo>
                    <a:lnTo>
                      <a:pt x="521350" y="10609"/>
                    </a:lnTo>
                    <a:lnTo>
                      <a:pt x="527274" y="9010"/>
                    </a:lnTo>
                    <a:lnTo>
                      <a:pt x="533199" y="8922"/>
                    </a:lnTo>
                    <a:lnTo>
                      <a:pt x="539124" y="8628"/>
                    </a:lnTo>
                    <a:lnTo>
                      <a:pt x="545048" y="8446"/>
                    </a:lnTo>
                    <a:lnTo>
                      <a:pt x="550972" y="7613"/>
                    </a:lnTo>
                    <a:lnTo>
                      <a:pt x="556896" y="6164"/>
                    </a:lnTo>
                    <a:lnTo>
                      <a:pt x="562821" y="5238"/>
                    </a:lnTo>
                    <a:lnTo>
                      <a:pt x="568746" y="6243"/>
                    </a:lnTo>
                    <a:lnTo>
                      <a:pt x="574670" y="5572"/>
                    </a:lnTo>
                    <a:lnTo>
                      <a:pt x="580594" y="4278"/>
                    </a:lnTo>
                    <a:lnTo>
                      <a:pt x="586519" y="3485"/>
                    </a:lnTo>
                    <a:lnTo>
                      <a:pt x="592443" y="4841"/>
                    </a:lnTo>
                    <a:lnTo>
                      <a:pt x="598368" y="4896"/>
                    </a:lnTo>
                    <a:lnTo>
                      <a:pt x="604293" y="3369"/>
                    </a:lnTo>
                    <a:lnTo>
                      <a:pt x="610217" y="2636"/>
                    </a:lnTo>
                    <a:lnTo>
                      <a:pt x="616141" y="1288"/>
                    </a:lnTo>
                    <a:lnTo>
                      <a:pt x="622065" y="1063"/>
                    </a:lnTo>
                    <a:lnTo>
                      <a:pt x="627990" y="1459"/>
                    </a:lnTo>
                    <a:lnTo>
                      <a:pt x="633915" y="1458"/>
                    </a:lnTo>
                    <a:lnTo>
                      <a:pt x="639839" y="1697"/>
                    </a:lnTo>
                    <a:lnTo>
                      <a:pt x="645763" y="2345"/>
                    </a:lnTo>
                    <a:lnTo>
                      <a:pt x="651687" y="541"/>
                    </a:lnTo>
                    <a:lnTo>
                      <a:pt x="657612" y="0"/>
                    </a:lnTo>
                    <a:lnTo>
                      <a:pt x="663537" y="278"/>
                    </a:lnTo>
                    <a:lnTo>
                      <a:pt x="669461" y="210"/>
                    </a:lnTo>
                    <a:lnTo>
                      <a:pt x="675385" y="294"/>
                    </a:lnTo>
                    <a:lnTo>
                      <a:pt x="681310" y="242"/>
                    </a:lnTo>
                    <a:lnTo>
                      <a:pt x="687234" y="189"/>
                    </a:lnTo>
                  </a:path>
                </a:pathLst>
              </a:custGeom>
              <a:noFill/>
              <a:ln w="18728" cap="flat">
                <a:solidFill>
                  <a:srgbClr val="37738F">
                    <a:alpha val="70000"/>
                  </a:srgbClr>
                </a:solidFill>
                <a:prstDash val="sysDot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AD97BD92-688F-8859-7DDE-9695ADCCD7D9}"/>
                  </a:ext>
                </a:extLst>
              </p:cNvPr>
              <p:cNvSpPr/>
              <p:nvPr/>
            </p:nvSpPr>
            <p:spPr>
              <a:xfrm>
                <a:off x="6242326" y="2677121"/>
                <a:ext cx="12528" cy="622669"/>
              </a:xfrm>
              <a:custGeom>
                <a:avLst/>
                <a:gdLst>
                  <a:gd name="connsiteX0" fmla="*/ 0 w 12528"/>
                  <a:gd name="connsiteY0" fmla="*/ 622669 h 622669"/>
                  <a:gd name="connsiteX1" fmla="*/ 0 w 12528"/>
                  <a:gd name="connsiteY1" fmla="*/ 0 h 622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528" h="622669">
                    <a:moveTo>
                      <a:pt x="0" y="622669"/>
                    </a:moveTo>
                    <a:lnTo>
                      <a:pt x="0" y="0"/>
                    </a:lnTo>
                  </a:path>
                </a:pathLst>
              </a:custGeom>
              <a:noFill/>
              <a:ln w="24971" cap="sq">
                <a:solidFill>
                  <a:srgbClr val="4C4C4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D9C9CE54-C938-756A-89CF-F99A3507DA7E}"/>
                  </a:ext>
                </a:extLst>
              </p:cNvPr>
              <p:cNvSpPr/>
              <p:nvPr/>
            </p:nvSpPr>
            <p:spPr>
              <a:xfrm>
                <a:off x="6941410" y="2677121"/>
                <a:ext cx="12528" cy="622669"/>
              </a:xfrm>
              <a:custGeom>
                <a:avLst/>
                <a:gdLst>
                  <a:gd name="connsiteX0" fmla="*/ 0 w 12528"/>
                  <a:gd name="connsiteY0" fmla="*/ 622669 h 622669"/>
                  <a:gd name="connsiteX1" fmla="*/ 0 w 12528"/>
                  <a:gd name="connsiteY1" fmla="*/ 0 h 622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528" h="622669">
                    <a:moveTo>
                      <a:pt x="0" y="622669"/>
                    </a:moveTo>
                    <a:lnTo>
                      <a:pt x="0" y="0"/>
                    </a:lnTo>
                  </a:path>
                </a:pathLst>
              </a:custGeom>
              <a:noFill/>
              <a:ln w="1248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5BA8D08F-F38C-1C65-B8E6-FC9EBEC99582}"/>
                  </a:ext>
                </a:extLst>
              </p:cNvPr>
              <p:cNvSpPr/>
              <p:nvPr/>
            </p:nvSpPr>
            <p:spPr>
              <a:xfrm>
                <a:off x="6242326" y="3299791"/>
                <a:ext cx="699083" cy="12600"/>
              </a:xfrm>
              <a:custGeom>
                <a:avLst/>
                <a:gdLst>
                  <a:gd name="connsiteX0" fmla="*/ 0 w 699083"/>
                  <a:gd name="connsiteY0" fmla="*/ 0 h 12600"/>
                  <a:gd name="connsiteX1" fmla="*/ 699084 w 699083"/>
                  <a:gd name="connsiteY1" fmla="*/ 0 h 1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9083" h="12600">
                    <a:moveTo>
                      <a:pt x="0" y="0"/>
                    </a:moveTo>
                    <a:lnTo>
                      <a:pt x="699084" y="0"/>
                    </a:lnTo>
                  </a:path>
                </a:pathLst>
              </a:custGeom>
              <a:noFill/>
              <a:ln w="24971" cap="sq">
                <a:solidFill>
                  <a:srgbClr val="4C4C4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B8123400-FDF7-2D0D-CE1E-F7F57801F53B}"/>
                  </a:ext>
                </a:extLst>
              </p:cNvPr>
              <p:cNvSpPr/>
              <p:nvPr/>
            </p:nvSpPr>
            <p:spPr>
              <a:xfrm>
                <a:off x="6242326" y="2677121"/>
                <a:ext cx="699083" cy="12600"/>
              </a:xfrm>
              <a:custGeom>
                <a:avLst/>
                <a:gdLst>
                  <a:gd name="connsiteX0" fmla="*/ 0 w 699083"/>
                  <a:gd name="connsiteY0" fmla="*/ 0 h 12600"/>
                  <a:gd name="connsiteX1" fmla="*/ 699084 w 699083"/>
                  <a:gd name="connsiteY1" fmla="*/ 0 h 1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9083" h="12600">
                    <a:moveTo>
                      <a:pt x="0" y="0"/>
                    </a:moveTo>
                    <a:lnTo>
                      <a:pt x="699084" y="0"/>
                    </a:lnTo>
                  </a:path>
                </a:pathLst>
              </a:custGeom>
              <a:noFill/>
              <a:ln w="1248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21" name="Graphic 98">
              <a:extLst>
                <a:ext uri="{FF2B5EF4-FFF2-40B4-BE49-F238E27FC236}">
                  <a16:creationId xmlns:a16="http://schemas.microsoft.com/office/drawing/2014/main" id="{BE0EFADF-876F-DF54-31BD-ED43A6387F35}"/>
                </a:ext>
              </a:extLst>
            </p:cNvPr>
            <p:cNvGrpSpPr/>
            <p:nvPr/>
          </p:nvGrpSpPr>
          <p:grpSpPr>
            <a:xfrm>
              <a:off x="6198477" y="3424324"/>
              <a:ext cx="755461" cy="666770"/>
              <a:chOff x="6198477" y="3424324"/>
              <a:chExt cx="755461" cy="666770"/>
            </a:xfrm>
          </p:grpSpPr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0592E690-338C-0F52-F8F9-1C4EB1649EF2}"/>
                  </a:ext>
                </a:extLst>
              </p:cNvPr>
              <p:cNvSpPr/>
              <p:nvPr/>
            </p:nvSpPr>
            <p:spPr>
              <a:xfrm>
                <a:off x="6242326" y="3424324"/>
                <a:ext cx="699083" cy="622669"/>
              </a:xfrm>
              <a:custGeom>
                <a:avLst/>
                <a:gdLst>
                  <a:gd name="connsiteX0" fmla="*/ 0 w 699083"/>
                  <a:gd name="connsiteY0" fmla="*/ 622669 h 622669"/>
                  <a:gd name="connsiteX1" fmla="*/ 699084 w 699083"/>
                  <a:gd name="connsiteY1" fmla="*/ 622669 h 622669"/>
                  <a:gd name="connsiteX2" fmla="*/ 699084 w 699083"/>
                  <a:gd name="connsiteY2" fmla="*/ 0 h 622669"/>
                  <a:gd name="connsiteX3" fmla="*/ 0 w 699083"/>
                  <a:gd name="connsiteY3" fmla="*/ 0 h 622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9083" h="622669">
                    <a:moveTo>
                      <a:pt x="0" y="622669"/>
                    </a:moveTo>
                    <a:lnTo>
                      <a:pt x="699084" y="622669"/>
                    </a:lnTo>
                    <a:lnTo>
                      <a:pt x="699084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48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23" name="Graphic 98">
                <a:extLst>
                  <a:ext uri="{FF2B5EF4-FFF2-40B4-BE49-F238E27FC236}">
                    <a16:creationId xmlns:a16="http://schemas.microsoft.com/office/drawing/2014/main" id="{6FCCEE21-847F-A13B-4A97-1CA53CD2C1A8}"/>
                  </a:ext>
                </a:extLst>
              </p:cNvPr>
              <p:cNvGrpSpPr/>
              <p:nvPr/>
            </p:nvGrpSpPr>
            <p:grpSpPr>
              <a:xfrm>
                <a:off x="6242326" y="4046994"/>
                <a:ext cx="708423" cy="44100"/>
                <a:chOff x="6242326" y="4046994"/>
                <a:chExt cx="708423" cy="44100"/>
              </a:xfrm>
            </p:grpSpPr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458ECCC9-1C95-1005-1264-B48AFF0C4141}"/>
                    </a:ext>
                  </a:extLst>
                </p:cNvPr>
                <p:cNvSpPr/>
                <p:nvPr/>
              </p:nvSpPr>
              <p:spPr>
                <a:xfrm>
                  <a:off x="6242326" y="4046994"/>
                  <a:ext cx="12528" cy="44100"/>
                </a:xfrm>
                <a:custGeom>
                  <a:avLst/>
                  <a:gdLst>
                    <a:gd name="connsiteX0" fmla="*/ 11 w 12528"/>
                    <a:gd name="connsiteY0" fmla="*/ 116 h 44100"/>
                    <a:gd name="connsiteX1" fmla="*/ 11 w 12528"/>
                    <a:gd name="connsiteY1" fmla="*/ 44216 h 44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528" h="44100">
                      <a:moveTo>
                        <a:pt x="11" y="116"/>
                      </a:moveTo>
                      <a:lnTo>
                        <a:pt x="11" y="44216"/>
                      </a:lnTo>
                    </a:path>
                  </a:pathLst>
                </a:custGeom>
                <a:solidFill>
                  <a:srgbClr val="4C4C4C"/>
                </a:solidFill>
                <a:ln w="24971" cap="flat">
                  <a:solidFill>
                    <a:srgbClr val="4C4C4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5" name="Freeform 124">
                  <a:extLst>
                    <a:ext uri="{FF2B5EF4-FFF2-40B4-BE49-F238E27FC236}">
                      <a16:creationId xmlns:a16="http://schemas.microsoft.com/office/drawing/2014/main" id="{2D3CFCF2-023C-DCF7-A748-E051FBD255BC}"/>
                    </a:ext>
                  </a:extLst>
                </p:cNvPr>
                <p:cNvSpPr/>
                <p:nvPr/>
              </p:nvSpPr>
              <p:spPr>
                <a:xfrm>
                  <a:off x="6938221" y="4046994"/>
                  <a:ext cx="12528" cy="44100"/>
                </a:xfrm>
                <a:custGeom>
                  <a:avLst/>
                  <a:gdLst>
                    <a:gd name="connsiteX0" fmla="*/ 25 w 12528"/>
                    <a:gd name="connsiteY0" fmla="*/ 116 h 44100"/>
                    <a:gd name="connsiteX1" fmla="*/ 25 w 12528"/>
                    <a:gd name="connsiteY1" fmla="*/ 44216 h 44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528" h="44100">
                      <a:moveTo>
                        <a:pt x="25" y="116"/>
                      </a:moveTo>
                      <a:lnTo>
                        <a:pt x="25" y="44216"/>
                      </a:lnTo>
                    </a:path>
                  </a:pathLst>
                </a:custGeom>
                <a:solidFill>
                  <a:srgbClr val="4C4C4C"/>
                </a:solidFill>
                <a:ln w="24971" cap="flat">
                  <a:solidFill>
                    <a:srgbClr val="4C4C4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DD93A13A-468C-BD4C-20AF-B8C0114EA975}"/>
                    </a:ext>
                  </a:extLst>
                </p:cNvPr>
                <p:cNvSpPr/>
                <p:nvPr/>
              </p:nvSpPr>
              <p:spPr>
                <a:xfrm>
                  <a:off x="6597791" y="4046994"/>
                  <a:ext cx="12528" cy="44100"/>
                </a:xfrm>
                <a:custGeom>
                  <a:avLst/>
                  <a:gdLst>
                    <a:gd name="connsiteX0" fmla="*/ 39 w 12528"/>
                    <a:gd name="connsiteY0" fmla="*/ 116 h 44100"/>
                    <a:gd name="connsiteX1" fmla="*/ 39 w 12528"/>
                    <a:gd name="connsiteY1" fmla="*/ 44216 h 44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528" h="44100">
                      <a:moveTo>
                        <a:pt x="39" y="116"/>
                      </a:moveTo>
                      <a:lnTo>
                        <a:pt x="39" y="44216"/>
                      </a:lnTo>
                    </a:path>
                  </a:pathLst>
                </a:custGeom>
                <a:solidFill>
                  <a:srgbClr val="4C4C4C"/>
                </a:solidFill>
                <a:ln w="24971" cap="flat">
                  <a:solidFill>
                    <a:srgbClr val="4C4C4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27" name="Graphic 98">
                <a:extLst>
                  <a:ext uri="{FF2B5EF4-FFF2-40B4-BE49-F238E27FC236}">
                    <a16:creationId xmlns:a16="http://schemas.microsoft.com/office/drawing/2014/main" id="{DD94B5BC-95C2-70F0-4985-55EEB27B0AE8}"/>
                  </a:ext>
                </a:extLst>
              </p:cNvPr>
              <p:cNvGrpSpPr/>
              <p:nvPr/>
            </p:nvGrpSpPr>
            <p:grpSpPr>
              <a:xfrm>
                <a:off x="6198477" y="3676244"/>
                <a:ext cx="43849" cy="370749"/>
                <a:chOff x="6198477" y="3676244"/>
                <a:chExt cx="43849" cy="370749"/>
              </a:xfrm>
            </p:grpSpPr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80F4B4B5-B803-4363-9044-AB6A5EFAA9FF}"/>
                    </a:ext>
                  </a:extLst>
                </p:cNvPr>
                <p:cNvSpPr/>
                <p:nvPr/>
              </p:nvSpPr>
              <p:spPr>
                <a:xfrm>
                  <a:off x="6198477" y="4046994"/>
                  <a:ext cx="43849" cy="12600"/>
                </a:xfrm>
                <a:custGeom>
                  <a:avLst/>
                  <a:gdLst>
                    <a:gd name="connsiteX0" fmla="*/ 43860 w 43849"/>
                    <a:gd name="connsiteY0" fmla="*/ 116 h 12600"/>
                    <a:gd name="connsiteX1" fmla="*/ 11 w 43849"/>
                    <a:gd name="connsiteY1" fmla="*/ 116 h 12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849" h="12600">
                      <a:moveTo>
                        <a:pt x="43860" y="116"/>
                      </a:moveTo>
                      <a:lnTo>
                        <a:pt x="11" y="116"/>
                      </a:lnTo>
                    </a:path>
                  </a:pathLst>
                </a:custGeom>
                <a:solidFill>
                  <a:srgbClr val="4C4C4C"/>
                </a:solidFill>
                <a:ln w="24971" cap="flat">
                  <a:solidFill>
                    <a:srgbClr val="4C4C4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68C08A24-8892-A5B5-9C77-92F587109057}"/>
                    </a:ext>
                  </a:extLst>
                </p:cNvPr>
                <p:cNvSpPr/>
                <p:nvPr/>
              </p:nvSpPr>
              <p:spPr>
                <a:xfrm>
                  <a:off x="6198477" y="3861622"/>
                  <a:ext cx="43849" cy="12600"/>
                </a:xfrm>
                <a:custGeom>
                  <a:avLst/>
                  <a:gdLst>
                    <a:gd name="connsiteX0" fmla="*/ 43860 w 43849"/>
                    <a:gd name="connsiteY0" fmla="*/ 101 h 12600"/>
                    <a:gd name="connsiteX1" fmla="*/ 11 w 43849"/>
                    <a:gd name="connsiteY1" fmla="*/ 101 h 12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849" h="12600">
                      <a:moveTo>
                        <a:pt x="43860" y="101"/>
                      </a:moveTo>
                      <a:lnTo>
                        <a:pt x="11" y="101"/>
                      </a:lnTo>
                    </a:path>
                  </a:pathLst>
                </a:custGeom>
                <a:solidFill>
                  <a:srgbClr val="4C4C4C"/>
                </a:solidFill>
                <a:ln w="24971" cap="flat">
                  <a:solidFill>
                    <a:srgbClr val="4C4C4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0" name="Freeform 129">
                  <a:extLst>
                    <a:ext uri="{FF2B5EF4-FFF2-40B4-BE49-F238E27FC236}">
                      <a16:creationId xmlns:a16="http://schemas.microsoft.com/office/drawing/2014/main" id="{9EF30AE5-D09A-7673-AE39-40711574C135}"/>
                    </a:ext>
                  </a:extLst>
                </p:cNvPr>
                <p:cNvSpPr/>
                <p:nvPr/>
              </p:nvSpPr>
              <p:spPr>
                <a:xfrm>
                  <a:off x="6198477" y="3676244"/>
                  <a:ext cx="43849" cy="12600"/>
                </a:xfrm>
                <a:custGeom>
                  <a:avLst/>
                  <a:gdLst>
                    <a:gd name="connsiteX0" fmla="*/ 43860 w 43849"/>
                    <a:gd name="connsiteY0" fmla="*/ 86 h 12600"/>
                    <a:gd name="connsiteX1" fmla="*/ 11 w 43849"/>
                    <a:gd name="connsiteY1" fmla="*/ 86 h 12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849" h="12600">
                      <a:moveTo>
                        <a:pt x="43860" y="86"/>
                      </a:moveTo>
                      <a:lnTo>
                        <a:pt x="11" y="86"/>
                      </a:lnTo>
                    </a:path>
                  </a:pathLst>
                </a:custGeom>
                <a:solidFill>
                  <a:srgbClr val="4C4C4C"/>
                </a:solidFill>
                <a:ln w="24971" cap="flat">
                  <a:solidFill>
                    <a:srgbClr val="4C4C4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4DBC9832-B651-537E-C24C-F1EB308B19B4}"/>
                  </a:ext>
                </a:extLst>
              </p:cNvPr>
              <p:cNvSpPr/>
              <p:nvPr/>
            </p:nvSpPr>
            <p:spPr>
              <a:xfrm>
                <a:off x="6254175" y="3439230"/>
                <a:ext cx="687234" cy="523028"/>
              </a:xfrm>
              <a:custGeom>
                <a:avLst/>
                <a:gdLst>
                  <a:gd name="connsiteX0" fmla="*/ 0 w 687234"/>
                  <a:gd name="connsiteY0" fmla="*/ 523029 h 523028"/>
                  <a:gd name="connsiteX1" fmla="*/ 5925 w 687234"/>
                  <a:gd name="connsiteY1" fmla="*/ 504859 h 523028"/>
                  <a:gd name="connsiteX2" fmla="*/ 11849 w 687234"/>
                  <a:gd name="connsiteY2" fmla="*/ 482255 h 523028"/>
                  <a:gd name="connsiteX3" fmla="*/ 17774 w 687234"/>
                  <a:gd name="connsiteY3" fmla="*/ 463834 h 523028"/>
                  <a:gd name="connsiteX4" fmla="*/ 23699 w 687234"/>
                  <a:gd name="connsiteY4" fmla="*/ 447655 h 523028"/>
                  <a:gd name="connsiteX5" fmla="*/ 29622 w 687234"/>
                  <a:gd name="connsiteY5" fmla="*/ 439692 h 523028"/>
                  <a:gd name="connsiteX6" fmla="*/ 35547 w 687234"/>
                  <a:gd name="connsiteY6" fmla="*/ 429915 h 523028"/>
                  <a:gd name="connsiteX7" fmla="*/ 41471 w 687234"/>
                  <a:gd name="connsiteY7" fmla="*/ 429537 h 523028"/>
                  <a:gd name="connsiteX8" fmla="*/ 47396 w 687234"/>
                  <a:gd name="connsiteY8" fmla="*/ 418045 h 523028"/>
                  <a:gd name="connsiteX9" fmla="*/ 53321 w 687234"/>
                  <a:gd name="connsiteY9" fmla="*/ 407839 h 523028"/>
                  <a:gd name="connsiteX10" fmla="*/ 59244 w 687234"/>
                  <a:gd name="connsiteY10" fmla="*/ 400708 h 523028"/>
                  <a:gd name="connsiteX11" fmla="*/ 65169 w 687234"/>
                  <a:gd name="connsiteY11" fmla="*/ 394782 h 523028"/>
                  <a:gd name="connsiteX12" fmla="*/ 71094 w 687234"/>
                  <a:gd name="connsiteY12" fmla="*/ 383816 h 523028"/>
                  <a:gd name="connsiteX13" fmla="*/ 77018 w 687234"/>
                  <a:gd name="connsiteY13" fmla="*/ 372379 h 523028"/>
                  <a:gd name="connsiteX14" fmla="*/ 82943 w 687234"/>
                  <a:gd name="connsiteY14" fmla="*/ 366772 h 523028"/>
                  <a:gd name="connsiteX15" fmla="*/ 88868 w 687234"/>
                  <a:gd name="connsiteY15" fmla="*/ 361838 h 523028"/>
                  <a:gd name="connsiteX16" fmla="*/ 94791 w 687234"/>
                  <a:gd name="connsiteY16" fmla="*/ 360603 h 523028"/>
                  <a:gd name="connsiteX17" fmla="*/ 100716 w 687234"/>
                  <a:gd name="connsiteY17" fmla="*/ 357483 h 523028"/>
                  <a:gd name="connsiteX18" fmla="*/ 106640 w 687234"/>
                  <a:gd name="connsiteY18" fmla="*/ 348080 h 523028"/>
                  <a:gd name="connsiteX19" fmla="*/ 112565 w 687234"/>
                  <a:gd name="connsiteY19" fmla="*/ 347056 h 523028"/>
                  <a:gd name="connsiteX20" fmla="*/ 118490 w 687234"/>
                  <a:gd name="connsiteY20" fmla="*/ 339740 h 523028"/>
                  <a:gd name="connsiteX21" fmla="*/ 124413 w 687234"/>
                  <a:gd name="connsiteY21" fmla="*/ 331488 h 523028"/>
                  <a:gd name="connsiteX22" fmla="*/ 130338 w 687234"/>
                  <a:gd name="connsiteY22" fmla="*/ 328015 h 523028"/>
                  <a:gd name="connsiteX23" fmla="*/ 136262 w 687234"/>
                  <a:gd name="connsiteY23" fmla="*/ 316726 h 523028"/>
                  <a:gd name="connsiteX24" fmla="*/ 142187 w 687234"/>
                  <a:gd name="connsiteY24" fmla="*/ 318766 h 523028"/>
                  <a:gd name="connsiteX25" fmla="*/ 148112 w 687234"/>
                  <a:gd name="connsiteY25" fmla="*/ 314860 h 523028"/>
                  <a:gd name="connsiteX26" fmla="*/ 154035 w 687234"/>
                  <a:gd name="connsiteY26" fmla="*/ 311294 h 523028"/>
                  <a:gd name="connsiteX27" fmla="*/ 159960 w 687234"/>
                  <a:gd name="connsiteY27" fmla="*/ 306130 h 523028"/>
                  <a:gd name="connsiteX28" fmla="*/ 165885 w 687234"/>
                  <a:gd name="connsiteY28" fmla="*/ 303441 h 523028"/>
                  <a:gd name="connsiteX29" fmla="*/ 171809 w 687234"/>
                  <a:gd name="connsiteY29" fmla="*/ 298195 h 523028"/>
                  <a:gd name="connsiteX30" fmla="*/ 177734 w 687234"/>
                  <a:gd name="connsiteY30" fmla="*/ 294346 h 523028"/>
                  <a:gd name="connsiteX31" fmla="*/ 183657 w 687234"/>
                  <a:gd name="connsiteY31" fmla="*/ 288486 h 523028"/>
                  <a:gd name="connsiteX32" fmla="*/ 189582 w 687234"/>
                  <a:gd name="connsiteY32" fmla="*/ 282873 h 523028"/>
                  <a:gd name="connsiteX33" fmla="*/ 195507 w 687234"/>
                  <a:gd name="connsiteY33" fmla="*/ 276138 h 523028"/>
                  <a:gd name="connsiteX34" fmla="*/ 201431 w 687234"/>
                  <a:gd name="connsiteY34" fmla="*/ 267695 h 523028"/>
                  <a:gd name="connsiteX35" fmla="*/ 207356 w 687234"/>
                  <a:gd name="connsiteY35" fmla="*/ 257733 h 523028"/>
                  <a:gd name="connsiteX36" fmla="*/ 213279 w 687234"/>
                  <a:gd name="connsiteY36" fmla="*/ 257394 h 523028"/>
                  <a:gd name="connsiteX37" fmla="*/ 219204 w 687234"/>
                  <a:gd name="connsiteY37" fmla="*/ 254386 h 523028"/>
                  <a:gd name="connsiteX38" fmla="*/ 225129 w 687234"/>
                  <a:gd name="connsiteY38" fmla="*/ 240312 h 523028"/>
                  <a:gd name="connsiteX39" fmla="*/ 231053 w 687234"/>
                  <a:gd name="connsiteY39" fmla="*/ 237387 h 523028"/>
                  <a:gd name="connsiteX40" fmla="*/ 236978 w 687234"/>
                  <a:gd name="connsiteY40" fmla="*/ 232683 h 523028"/>
                  <a:gd name="connsiteX41" fmla="*/ 242901 w 687234"/>
                  <a:gd name="connsiteY41" fmla="*/ 224443 h 523028"/>
                  <a:gd name="connsiteX42" fmla="*/ 248826 w 687234"/>
                  <a:gd name="connsiteY42" fmla="*/ 220603 h 523028"/>
                  <a:gd name="connsiteX43" fmla="*/ 254751 w 687234"/>
                  <a:gd name="connsiteY43" fmla="*/ 214764 h 523028"/>
                  <a:gd name="connsiteX44" fmla="*/ 260675 w 687234"/>
                  <a:gd name="connsiteY44" fmla="*/ 211379 h 523028"/>
                  <a:gd name="connsiteX45" fmla="*/ 266600 w 687234"/>
                  <a:gd name="connsiteY45" fmla="*/ 207244 h 523028"/>
                  <a:gd name="connsiteX46" fmla="*/ 272525 w 687234"/>
                  <a:gd name="connsiteY46" fmla="*/ 202461 h 523028"/>
                  <a:gd name="connsiteX47" fmla="*/ 278448 w 687234"/>
                  <a:gd name="connsiteY47" fmla="*/ 196418 h 523028"/>
                  <a:gd name="connsiteX48" fmla="*/ 284373 w 687234"/>
                  <a:gd name="connsiteY48" fmla="*/ 193202 h 523028"/>
                  <a:gd name="connsiteX49" fmla="*/ 290298 w 687234"/>
                  <a:gd name="connsiteY49" fmla="*/ 186713 h 523028"/>
                  <a:gd name="connsiteX50" fmla="*/ 296222 w 687234"/>
                  <a:gd name="connsiteY50" fmla="*/ 186416 h 523028"/>
                  <a:gd name="connsiteX51" fmla="*/ 302147 w 687234"/>
                  <a:gd name="connsiteY51" fmla="*/ 180058 h 523028"/>
                  <a:gd name="connsiteX52" fmla="*/ 308070 w 687234"/>
                  <a:gd name="connsiteY52" fmla="*/ 178416 h 523028"/>
                  <a:gd name="connsiteX53" fmla="*/ 313995 w 687234"/>
                  <a:gd name="connsiteY53" fmla="*/ 177280 h 523028"/>
                  <a:gd name="connsiteX54" fmla="*/ 319920 w 687234"/>
                  <a:gd name="connsiteY54" fmla="*/ 175405 h 523028"/>
                  <a:gd name="connsiteX55" fmla="*/ 325844 w 687234"/>
                  <a:gd name="connsiteY55" fmla="*/ 175054 h 523028"/>
                  <a:gd name="connsiteX56" fmla="*/ 331769 w 687234"/>
                  <a:gd name="connsiteY56" fmla="*/ 168992 h 523028"/>
                  <a:gd name="connsiteX57" fmla="*/ 337692 w 687234"/>
                  <a:gd name="connsiteY57" fmla="*/ 170841 h 523028"/>
                  <a:gd name="connsiteX58" fmla="*/ 343617 w 687234"/>
                  <a:gd name="connsiteY58" fmla="*/ 170923 h 523028"/>
                  <a:gd name="connsiteX59" fmla="*/ 349542 w 687234"/>
                  <a:gd name="connsiteY59" fmla="*/ 170147 h 523028"/>
                  <a:gd name="connsiteX60" fmla="*/ 355466 w 687234"/>
                  <a:gd name="connsiteY60" fmla="*/ 173542 h 523028"/>
                  <a:gd name="connsiteX61" fmla="*/ 361391 w 687234"/>
                  <a:gd name="connsiteY61" fmla="*/ 167199 h 523028"/>
                  <a:gd name="connsiteX62" fmla="*/ 367315 w 687234"/>
                  <a:gd name="connsiteY62" fmla="*/ 161088 h 523028"/>
                  <a:gd name="connsiteX63" fmla="*/ 373239 w 687234"/>
                  <a:gd name="connsiteY63" fmla="*/ 157325 h 523028"/>
                  <a:gd name="connsiteX64" fmla="*/ 379164 w 687234"/>
                  <a:gd name="connsiteY64" fmla="*/ 156463 h 523028"/>
                  <a:gd name="connsiteX65" fmla="*/ 385089 w 687234"/>
                  <a:gd name="connsiteY65" fmla="*/ 153324 h 523028"/>
                  <a:gd name="connsiteX66" fmla="*/ 391013 w 687234"/>
                  <a:gd name="connsiteY66" fmla="*/ 155834 h 523028"/>
                  <a:gd name="connsiteX67" fmla="*/ 396937 w 687234"/>
                  <a:gd name="connsiteY67" fmla="*/ 152474 h 523028"/>
                  <a:gd name="connsiteX68" fmla="*/ 402861 w 687234"/>
                  <a:gd name="connsiteY68" fmla="*/ 144302 h 523028"/>
                  <a:gd name="connsiteX69" fmla="*/ 408786 w 687234"/>
                  <a:gd name="connsiteY69" fmla="*/ 139094 h 523028"/>
                  <a:gd name="connsiteX70" fmla="*/ 414711 w 687234"/>
                  <a:gd name="connsiteY70" fmla="*/ 139604 h 523028"/>
                  <a:gd name="connsiteX71" fmla="*/ 420635 w 687234"/>
                  <a:gd name="connsiteY71" fmla="*/ 137120 h 523028"/>
                  <a:gd name="connsiteX72" fmla="*/ 426559 w 687234"/>
                  <a:gd name="connsiteY72" fmla="*/ 134893 h 523028"/>
                  <a:gd name="connsiteX73" fmla="*/ 432483 w 687234"/>
                  <a:gd name="connsiteY73" fmla="*/ 126026 h 523028"/>
                  <a:gd name="connsiteX74" fmla="*/ 438408 w 687234"/>
                  <a:gd name="connsiteY74" fmla="*/ 116250 h 523028"/>
                  <a:gd name="connsiteX75" fmla="*/ 444333 w 687234"/>
                  <a:gd name="connsiteY75" fmla="*/ 110363 h 523028"/>
                  <a:gd name="connsiteX76" fmla="*/ 450257 w 687234"/>
                  <a:gd name="connsiteY76" fmla="*/ 108873 h 523028"/>
                  <a:gd name="connsiteX77" fmla="*/ 456182 w 687234"/>
                  <a:gd name="connsiteY77" fmla="*/ 108696 h 523028"/>
                  <a:gd name="connsiteX78" fmla="*/ 462105 w 687234"/>
                  <a:gd name="connsiteY78" fmla="*/ 112853 h 523028"/>
                  <a:gd name="connsiteX79" fmla="*/ 468030 w 687234"/>
                  <a:gd name="connsiteY79" fmla="*/ 108055 h 523028"/>
                  <a:gd name="connsiteX80" fmla="*/ 473955 w 687234"/>
                  <a:gd name="connsiteY80" fmla="*/ 104475 h 523028"/>
                  <a:gd name="connsiteX81" fmla="*/ 479880 w 687234"/>
                  <a:gd name="connsiteY81" fmla="*/ 104399 h 523028"/>
                  <a:gd name="connsiteX82" fmla="*/ 485804 w 687234"/>
                  <a:gd name="connsiteY82" fmla="*/ 100144 h 523028"/>
                  <a:gd name="connsiteX83" fmla="*/ 491728 w 687234"/>
                  <a:gd name="connsiteY83" fmla="*/ 93394 h 523028"/>
                  <a:gd name="connsiteX84" fmla="*/ 497652 w 687234"/>
                  <a:gd name="connsiteY84" fmla="*/ 91944 h 523028"/>
                  <a:gd name="connsiteX85" fmla="*/ 503577 w 687234"/>
                  <a:gd name="connsiteY85" fmla="*/ 84110 h 523028"/>
                  <a:gd name="connsiteX86" fmla="*/ 509502 w 687234"/>
                  <a:gd name="connsiteY86" fmla="*/ 79372 h 523028"/>
                  <a:gd name="connsiteX87" fmla="*/ 515426 w 687234"/>
                  <a:gd name="connsiteY87" fmla="*/ 72715 h 523028"/>
                  <a:gd name="connsiteX88" fmla="*/ 521350 w 687234"/>
                  <a:gd name="connsiteY88" fmla="*/ 65284 h 523028"/>
                  <a:gd name="connsiteX89" fmla="*/ 527274 w 687234"/>
                  <a:gd name="connsiteY89" fmla="*/ 63057 h 523028"/>
                  <a:gd name="connsiteX90" fmla="*/ 533199 w 687234"/>
                  <a:gd name="connsiteY90" fmla="*/ 53917 h 523028"/>
                  <a:gd name="connsiteX91" fmla="*/ 539124 w 687234"/>
                  <a:gd name="connsiteY91" fmla="*/ 48443 h 523028"/>
                  <a:gd name="connsiteX92" fmla="*/ 545048 w 687234"/>
                  <a:gd name="connsiteY92" fmla="*/ 47554 h 523028"/>
                  <a:gd name="connsiteX93" fmla="*/ 550972 w 687234"/>
                  <a:gd name="connsiteY93" fmla="*/ 43335 h 523028"/>
                  <a:gd name="connsiteX94" fmla="*/ 556896 w 687234"/>
                  <a:gd name="connsiteY94" fmla="*/ 38266 h 523028"/>
                  <a:gd name="connsiteX95" fmla="*/ 562821 w 687234"/>
                  <a:gd name="connsiteY95" fmla="*/ 43822 h 523028"/>
                  <a:gd name="connsiteX96" fmla="*/ 568746 w 687234"/>
                  <a:gd name="connsiteY96" fmla="*/ 36889 h 523028"/>
                  <a:gd name="connsiteX97" fmla="*/ 574670 w 687234"/>
                  <a:gd name="connsiteY97" fmla="*/ 38276 h 523028"/>
                  <a:gd name="connsiteX98" fmla="*/ 580594 w 687234"/>
                  <a:gd name="connsiteY98" fmla="*/ 36832 h 523028"/>
                  <a:gd name="connsiteX99" fmla="*/ 586519 w 687234"/>
                  <a:gd name="connsiteY99" fmla="*/ 34411 h 523028"/>
                  <a:gd name="connsiteX100" fmla="*/ 592443 w 687234"/>
                  <a:gd name="connsiteY100" fmla="*/ 33818 h 523028"/>
                  <a:gd name="connsiteX101" fmla="*/ 598368 w 687234"/>
                  <a:gd name="connsiteY101" fmla="*/ 22972 h 523028"/>
                  <a:gd name="connsiteX102" fmla="*/ 604293 w 687234"/>
                  <a:gd name="connsiteY102" fmla="*/ 17889 h 523028"/>
                  <a:gd name="connsiteX103" fmla="*/ 610217 w 687234"/>
                  <a:gd name="connsiteY103" fmla="*/ 15855 h 523028"/>
                  <a:gd name="connsiteX104" fmla="*/ 616141 w 687234"/>
                  <a:gd name="connsiteY104" fmla="*/ 12799 h 523028"/>
                  <a:gd name="connsiteX105" fmla="*/ 622065 w 687234"/>
                  <a:gd name="connsiteY105" fmla="*/ 12980 h 523028"/>
                  <a:gd name="connsiteX106" fmla="*/ 627990 w 687234"/>
                  <a:gd name="connsiteY106" fmla="*/ 13525 h 523028"/>
                  <a:gd name="connsiteX107" fmla="*/ 633915 w 687234"/>
                  <a:gd name="connsiteY107" fmla="*/ 9338 h 523028"/>
                  <a:gd name="connsiteX108" fmla="*/ 639839 w 687234"/>
                  <a:gd name="connsiteY108" fmla="*/ 7770 h 523028"/>
                  <a:gd name="connsiteX109" fmla="*/ 645763 w 687234"/>
                  <a:gd name="connsiteY109" fmla="*/ 6708 h 523028"/>
                  <a:gd name="connsiteX110" fmla="*/ 651687 w 687234"/>
                  <a:gd name="connsiteY110" fmla="*/ 7251 h 523028"/>
                  <a:gd name="connsiteX111" fmla="*/ 657612 w 687234"/>
                  <a:gd name="connsiteY111" fmla="*/ 5650 h 523028"/>
                  <a:gd name="connsiteX112" fmla="*/ 663537 w 687234"/>
                  <a:gd name="connsiteY112" fmla="*/ 7500 h 523028"/>
                  <a:gd name="connsiteX113" fmla="*/ 669461 w 687234"/>
                  <a:gd name="connsiteY113" fmla="*/ 12679 h 523028"/>
                  <a:gd name="connsiteX114" fmla="*/ 675385 w 687234"/>
                  <a:gd name="connsiteY114" fmla="*/ 9887 h 523028"/>
                  <a:gd name="connsiteX115" fmla="*/ 681310 w 687234"/>
                  <a:gd name="connsiteY115" fmla="*/ 9950 h 523028"/>
                  <a:gd name="connsiteX116" fmla="*/ 687234 w 687234"/>
                  <a:gd name="connsiteY116" fmla="*/ 0 h 523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</a:cxnLst>
                <a:rect l="l" t="t" r="r" b="b"/>
                <a:pathLst>
                  <a:path w="687234" h="523028">
                    <a:moveTo>
                      <a:pt x="0" y="523029"/>
                    </a:moveTo>
                    <a:lnTo>
                      <a:pt x="5925" y="504859"/>
                    </a:lnTo>
                    <a:lnTo>
                      <a:pt x="11849" y="482255"/>
                    </a:lnTo>
                    <a:lnTo>
                      <a:pt x="17774" y="463834"/>
                    </a:lnTo>
                    <a:lnTo>
                      <a:pt x="23699" y="447655"/>
                    </a:lnTo>
                    <a:lnTo>
                      <a:pt x="29622" y="439692"/>
                    </a:lnTo>
                    <a:lnTo>
                      <a:pt x="35547" y="429915"/>
                    </a:lnTo>
                    <a:lnTo>
                      <a:pt x="41471" y="429537"/>
                    </a:lnTo>
                    <a:lnTo>
                      <a:pt x="47396" y="418045"/>
                    </a:lnTo>
                    <a:lnTo>
                      <a:pt x="53321" y="407839"/>
                    </a:lnTo>
                    <a:lnTo>
                      <a:pt x="59244" y="400708"/>
                    </a:lnTo>
                    <a:lnTo>
                      <a:pt x="65169" y="394782"/>
                    </a:lnTo>
                    <a:lnTo>
                      <a:pt x="71094" y="383816"/>
                    </a:lnTo>
                    <a:lnTo>
                      <a:pt x="77018" y="372379"/>
                    </a:lnTo>
                    <a:lnTo>
                      <a:pt x="82943" y="366772"/>
                    </a:lnTo>
                    <a:lnTo>
                      <a:pt x="88868" y="361838"/>
                    </a:lnTo>
                    <a:lnTo>
                      <a:pt x="94791" y="360603"/>
                    </a:lnTo>
                    <a:lnTo>
                      <a:pt x="100716" y="357483"/>
                    </a:lnTo>
                    <a:lnTo>
                      <a:pt x="106640" y="348080"/>
                    </a:lnTo>
                    <a:lnTo>
                      <a:pt x="112565" y="347056"/>
                    </a:lnTo>
                    <a:lnTo>
                      <a:pt x="118490" y="339740"/>
                    </a:lnTo>
                    <a:lnTo>
                      <a:pt x="124413" y="331488"/>
                    </a:lnTo>
                    <a:lnTo>
                      <a:pt x="130338" y="328015"/>
                    </a:lnTo>
                    <a:lnTo>
                      <a:pt x="136262" y="316726"/>
                    </a:lnTo>
                    <a:lnTo>
                      <a:pt x="142187" y="318766"/>
                    </a:lnTo>
                    <a:lnTo>
                      <a:pt x="148112" y="314860"/>
                    </a:lnTo>
                    <a:lnTo>
                      <a:pt x="154035" y="311294"/>
                    </a:lnTo>
                    <a:lnTo>
                      <a:pt x="159960" y="306130"/>
                    </a:lnTo>
                    <a:lnTo>
                      <a:pt x="165885" y="303441"/>
                    </a:lnTo>
                    <a:lnTo>
                      <a:pt x="171809" y="298195"/>
                    </a:lnTo>
                    <a:lnTo>
                      <a:pt x="177734" y="294346"/>
                    </a:lnTo>
                    <a:lnTo>
                      <a:pt x="183657" y="288486"/>
                    </a:lnTo>
                    <a:lnTo>
                      <a:pt x="189582" y="282873"/>
                    </a:lnTo>
                    <a:lnTo>
                      <a:pt x="195507" y="276138"/>
                    </a:lnTo>
                    <a:lnTo>
                      <a:pt x="201431" y="267695"/>
                    </a:lnTo>
                    <a:lnTo>
                      <a:pt x="207356" y="257733"/>
                    </a:lnTo>
                    <a:lnTo>
                      <a:pt x="213279" y="257394"/>
                    </a:lnTo>
                    <a:lnTo>
                      <a:pt x="219204" y="254386"/>
                    </a:lnTo>
                    <a:lnTo>
                      <a:pt x="225129" y="240312"/>
                    </a:lnTo>
                    <a:lnTo>
                      <a:pt x="231053" y="237387"/>
                    </a:lnTo>
                    <a:lnTo>
                      <a:pt x="236978" y="232683"/>
                    </a:lnTo>
                    <a:lnTo>
                      <a:pt x="242901" y="224443"/>
                    </a:lnTo>
                    <a:lnTo>
                      <a:pt x="248826" y="220603"/>
                    </a:lnTo>
                    <a:lnTo>
                      <a:pt x="254751" y="214764"/>
                    </a:lnTo>
                    <a:lnTo>
                      <a:pt x="260675" y="211379"/>
                    </a:lnTo>
                    <a:lnTo>
                      <a:pt x="266600" y="207244"/>
                    </a:lnTo>
                    <a:lnTo>
                      <a:pt x="272525" y="202461"/>
                    </a:lnTo>
                    <a:lnTo>
                      <a:pt x="278448" y="196418"/>
                    </a:lnTo>
                    <a:lnTo>
                      <a:pt x="284373" y="193202"/>
                    </a:lnTo>
                    <a:lnTo>
                      <a:pt x="290298" y="186713"/>
                    </a:lnTo>
                    <a:lnTo>
                      <a:pt x="296222" y="186416"/>
                    </a:lnTo>
                    <a:lnTo>
                      <a:pt x="302147" y="180058"/>
                    </a:lnTo>
                    <a:lnTo>
                      <a:pt x="308070" y="178416"/>
                    </a:lnTo>
                    <a:lnTo>
                      <a:pt x="313995" y="177280"/>
                    </a:lnTo>
                    <a:lnTo>
                      <a:pt x="319920" y="175405"/>
                    </a:lnTo>
                    <a:lnTo>
                      <a:pt x="325844" y="175054"/>
                    </a:lnTo>
                    <a:lnTo>
                      <a:pt x="331769" y="168992"/>
                    </a:lnTo>
                    <a:lnTo>
                      <a:pt x="337692" y="170841"/>
                    </a:lnTo>
                    <a:lnTo>
                      <a:pt x="343617" y="170923"/>
                    </a:lnTo>
                    <a:lnTo>
                      <a:pt x="349542" y="170147"/>
                    </a:lnTo>
                    <a:lnTo>
                      <a:pt x="355466" y="173542"/>
                    </a:lnTo>
                    <a:lnTo>
                      <a:pt x="361391" y="167199"/>
                    </a:lnTo>
                    <a:lnTo>
                      <a:pt x="367315" y="161088"/>
                    </a:lnTo>
                    <a:lnTo>
                      <a:pt x="373239" y="157325"/>
                    </a:lnTo>
                    <a:lnTo>
                      <a:pt x="379164" y="156463"/>
                    </a:lnTo>
                    <a:lnTo>
                      <a:pt x="385089" y="153324"/>
                    </a:lnTo>
                    <a:lnTo>
                      <a:pt x="391013" y="155834"/>
                    </a:lnTo>
                    <a:lnTo>
                      <a:pt x="396937" y="152474"/>
                    </a:lnTo>
                    <a:lnTo>
                      <a:pt x="402861" y="144302"/>
                    </a:lnTo>
                    <a:lnTo>
                      <a:pt x="408786" y="139094"/>
                    </a:lnTo>
                    <a:lnTo>
                      <a:pt x="414711" y="139604"/>
                    </a:lnTo>
                    <a:lnTo>
                      <a:pt x="420635" y="137120"/>
                    </a:lnTo>
                    <a:lnTo>
                      <a:pt x="426559" y="134893"/>
                    </a:lnTo>
                    <a:lnTo>
                      <a:pt x="432483" y="126026"/>
                    </a:lnTo>
                    <a:lnTo>
                      <a:pt x="438408" y="116250"/>
                    </a:lnTo>
                    <a:lnTo>
                      <a:pt x="444333" y="110363"/>
                    </a:lnTo>
                    <a:lnTo>
                      <a:pt x="450257" y="108873"/>
                    </a:lnTo>
                    <a:lnTo>
                      <a:pt x="456182" y="108696"/>
                    </a:lnTo>
                    <a:lnTo>
                      <a:pt x="462105" y="112853"/>
                    </a:lnTo>
                    <a:lnTo>
                      <a:pt x="468030" y="108055"/>
                    </a:lnTo>
                    <a:lnTo>
                      <a:pt x="473955" y="104475"/>
                    </a:lnTo>
                    <a:lnTo>
                      <a:pt x="479880" y="104399"/>
                    </a:lnTo>
                    <a:lnTo>
                      <a:pt x="485804" y="100144"/>
                    </a:lnTo>
                    <a:lnTo>
                      <a:pt x="491728" y="93394"/>
                    </a:lnTo>
                    <a:lnTo>
                      <a:pt x="497652" y="91944"/>
                    </a:lnTo>
                    <a:lnTo>
                      <a:pt x="503577" y="84110"/>
                    </a:lnTo>
                    <a:lnTo>
                      <a:pt x="509502" y="79372"/>
                    </a:lnTo>
                    <a:lnTo>
                      <a:pt x="515426" y="72715"/>
                    </a:lnTo>
                    <a:lnTo>
                      <a:pt x="521350" y="65284"/>
                    </a:lnTo>
                    <a:lnTo>
                      <a:pt x="527274" y="63057"/>
                    </a:lnTo>
                    <a:lnTo>
                      <a:pt x="533199" y="53917"/>
                    </a:lnTo>
                    <a:lnTo>
                      <a:pt x="539124" y="48443"/>
                    </a:lnTo>
                    <a:lnTo>
                      <a:pt x="545048" y="47554"/>
                    </a:lnTo>
                    <a:lnTo>
                      <a:pt x="550972" y="43335"/>
                    </a:lnTo>
                    <a:lnTo>
                      <a:pt x="556896" y="38266"/>
                    </a:lnTo>
                    <a:lnTo>
                      <a:pt x="562821" y="43822"/>
                    </a:lnTo>
                    <a:lnTo>
                      <a:pt x="568746" y="36889"/>
                    </a:lnTo>
                    <a:lnTo>
                      <a:pt x="574670" y="38276"/>
                    </a:lnTo>
                    <a:lnTo>
                      <a:pt x="580594" y="36832"/>
                    </a:lnTo>
                    <a:lnTo>
                      <a:pt x="586519" y="34411"/>
                    </a:lnTo>
                    <a:lnTo>
                      <a:pt x="592443" y="33818"/>
                    </a:lnTo>
                    <a:lnTo>
                      <a:pt x="598368" y="22972"/>
                    </a:lnTo>
                    <a:lnTo>
                      <a:pt x="604293" y="17889"/>
                    </a:lnTo>
                    <a:lnTo>
                      <a:pt x="610217" y="15855"/>
                    </a:lnTo>
                    <a:lnTo>
                      <a:pt x="616141" y="12799"/>
                    </a:lnTo>
                    <a:lnTo>
                      <a:pt x="622065" y="12980"/>
                    </a:lnTo>
                    <a:lnTo>
                      <a:pt x="627990" y="13525"/>
                    </a:lnTo>
                    <a:lnTo>
                      <a:pt x="633915" y="9338"/>
                    </a:lnTo>
                    <a:lnTo>
                      <a:pt x="639839" y="7770"/>
                    </a:lnTo>
                    <a:lnTo>
                      <a:pt x="645763" y="6708"/>
                    </a:lnTo>
                    <a:lnTo>
                      <a:pt x="651687" y="7251"/>
                    </a:lnTo>
                    <a:lnTo>
                      <a:pt x="657612" y="5650"/>
                    </a:lnTo>
                    <a:lnTo>
                      <a:pt x="663537" y="7500"/>
                    </a:lnTo>
                    <a:lnTo>
                      <a:pt x="669461" y="12679"/>
                    </a:lnTo>
                    <a:lnTo>
                      <a:pt x="675385" y="9887"/>
                    </a:lnTo>
                    <a:lnTo>
                      <a:pt x="681310" y="9950"/>
                    </a:lnTo>
                    <a:lnTo>
                      <a:pt x="687234" y="0"/>
                    </a:lnTo>
                  </a:path>
                </a:pathLst>
              </a:custGeom>
              <a:noFill/>
              <a:ln w="24971" cap="sq">
                <a:solidFill>
                  <a:srgbClr val="37738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24FA07C1-3B23-6D24-B030-9FC99BBE06ED}"/>
                  </a:ext>
                </a:extLst>
              </p:cNvPr>
              <p:cNvSpPr/>
              <p:nvPr/>
            </p:nvSpPr>
            <p:spPr>
              <a:xfrm>
                <a:off x="6254175" y="3707485"/>
                <a:ext cx="687234" cy="281397"/>
              </a:xfrm>
              <a:custGeom>
                <a:avLst/>
                <a:gdLst>
                  <a:gd name="connsiteX0" fmla="*/ 0 w 687234"/>
                  <a:gd name="connsiteY0" fmla="*/ 281397 h 281397"/>
                  <a:gd name="connsiteX1" fmla="*/ 5925 w 687234"/>
                  <a:gd name="connsiteY1" fmla="*/ 280288 h 281397"/>
                  <a:gd name="connsiteX2" fmla="*/ 11849 w 687234"/>
                  <a:gd name="connsiteY2" fmla="*/ 272678 h 281397"/>
                  <a:gd name="connsiteX3" fmla="*/ 17774 w 687234"/>
                  <a:gd name="connsiteY3" fmla="*/ 261376 h 281397"/>
                  <a:gd name="connsiteX4" fmla="*/ 23699 w 687234"/>
                  <a:gd name="connsiteY4" fmla="*/ 259901 h 281397"/>
                  <a:gd name="connsiteX5" fmla="*/ 29622 w 687234"/>
                  <a:gd name="connsiteY5" fmla="*/ 254924 h 281397"/>
                  <a:gd name="connsiteX6" fmla="*/ 35547 w 687234"/>
                  <a:gd name="connsiteY6" fmla="*/ 245185 h 281397"/>
                  <a:gd name="connsiteX7" fmla="*/ 41471 w 687234"/>
                  <a:gd name="connsiteY7" fmla="*/ 236503 h 281397"/>
                  <a:gd name="connsiteX8" fmla="*/ 47396 w 687234"/>
                  <a:gd name="connsiteY8" fmla="*/ 227583 h 281397"/>
                  <a:gd name="connsiteX9" fmla="*/ 53321 w 687234"/>
                  <a:gd name="connsiteY9" fmla="*/ 224206 h 281397"/>
                  <a:gd name="connsiteX10" fmla="*/ 59244 w 687234"/>
                  <a:gd name="connsiteY10" fmla="*/ 217364 h 281397"/>
                  <a:gd name="connsiteX11" fmla="*/ 65169 w 687234"/>
                  <a:gd name="connsiteY11" fmla="*/ 215499 h 281397"/>
                  <a:gd name="connsiteX12" fmla="*/ 71094 w 687234"/>
                  <a:gd name="connsiteY12" fmla="*/ 211379 h 281397"/>
                  <a:gd name="connsiteX13" fmla="*/ 77018 w 687234"/>
                  <a:gd name="connsiteY13" fmla="*/ 206465 h 281397"/>
                  <a:gd name="connsiteX14" fmla="*/ 82943 w 687234"/>
                  <a:gd name="connsiteY14" fmla="*/ 201122 h 281397"/>
                  <a:gd name="connsiteX15" fmla="*/ 88868 w 687234"/>
                  <a:gd name="connsiteY15" fmla="*/ 201085 h 281397"/>
                  <a:gd name="connsiteX16" fmla="*/ 94791 w 687234"/>
                  <a:gd name="connsiteY16" fmla="*/ 199195 h 281397"/>
                  <a:gd name="connsiteX17" fmla="*/ 100716 w 687234"/>
                  <a:gd name="connsiteY17" fmla="*/ 199610 h 281397"/>
                  <a:gd name="connsiteX18" fmla="*/ 106640 w 687234"/>
                  <a:gd name="connsiteY18" fmla="*/ 192857 h 281397"/>
                  <a:gd name="connsiteX19" fmla="*/ 112565 w 687234"/>
                  <a:gd name="connsiteY19" fmla="*/ 186368 h 281397"/>
                  <a:gd name="connsiteX20" fmla="*/ 118490 w 687234"/>
                  <a:gd name="connsiteY20" fmla="*/ 183709 h 281397"/>
                  <a:gd name="connsiteX21" fmla="*/ 124413 w 687234"/>
                  <a:gd name="connsiteY21" fmla="*/ 182626 h 281397"/>
                  <a:gd name="connsiteX22" fmla="*/ 130338 w 687234"/>
                  <a:gd name="connsiteY22" fmla="*/ 177056 h 281397"/>
                  <a:gd name="connsiteX23" fmla="*/ 136262 w 687234"/>
                  <a:gd name="connsiteY23" fmla="*/ 177762 h 281397"/>
                  <a:gd name="connsiteX24" fmla="*/ 142187 w 687234"/>
                  <a:gd name="connsiteY24" fmla="*/ 173780 h 281397"/>
                  <a:gd name="connsiteX25" fmla="*/ 148112 w 687234"/>
                  <a:gd name="connsiteY25" fmla="*/ 170706 h 281397"/>
                  <a:gd name="connsiteX26" fmla="*/ 154035 w 687234"/>
                  <a:gd name="connsiteY26" fmla="*/ 169824 h 281397"/>
                  <a:gd name="connsiteX27" fmla="*/ 159960 w 687234"/>
                  <a:gd name="connsiteY27" fmla="*/ 167342 h 281397"/>
                  <a:gd name="connsiteX28" fmla="*/ 165885 w 687234"/>
                  <a:gd name="connsiteY28" fmla="*/ 164834 h 281397"/>
                  <a:gd name="connsiteX29" fmla="*/ 171809 w 687234"/>
                  <a:gd name="connsiteY29" fmla="*/ 164066 h 281397"/>
                  <a:gd name="connsiteX30" fmla="*/ 177734 w 687234"/>
                  <a:gd name="connsiteY30" fmla="*/ 167254 h 281397"/>
                  <a:gd name="connsiteX31" fmla="*/ 183657 w 687234"/>
                  <a:gd name="connsiteY31" fmla="*/ 164419 h 281397"/>
                  <a:gd name="connsiteX32" fmla="*/ 189582 w 687234"/>
                  <a:gd name="connsiteY32" fmla="*/ 163348 h 281397"/>
                  <a:gd name="connsiteX33" fmla="*/ 195507 w 687234"/>
                  <a:gd name="connsiteY33" fmla="*/ 161710 h 281397"/>
                  <a:gd name="connsiteX34" fmla="*/ 201431 w 687234"/>
                  <a:gd name="connsiteY34" fmla="*/ 155901 h 281397"/>
                  <a:gd name="connsiteX35" fmla="*/ 207356 w 687234"/>
                  <a:gd name="connsiteY35" fmla="*/ 153759 h 281397"/>
                  <a:gd name="connsiteX36" fmla="*/ 213279 w 687234"/>
                  <a:gd name="connsiteY36" fmla="*/ 154238 h 281397"/>
                  <a:gd name="connsiteX37" fmla="*/ 219204 w 687234"/>
                  <a:gd name="connsiteY37" fmla="*/ 149399 h 281397"/>
                  <a:gd name="connsiteX38" fmla="*/ 225129 w 687234"/>
                  <a:gd name="connsiteY38" fmla="*/ 147824 h 281397"/>
                  <a:gd name="connsiteX39" fmla="*/ 231053 w 687234"/>
                  <a:gd name="connsiteY39" fmla="*/ 146350 h 281397"/>
                  <a:gd name="connsiteX40" fmla="*/ 236978 w 687234"/>
                  <a:gd name="connsiteY40" fmla="*/ 142973 h 281397"/>
                  <a:gd name="connsiteX41" fmla="*/ 242901 w 687234"/>
                  <a:gd name="connsiteY41" fmla="*/ 134465 h 281397"/>
                  <a:gd name="connsiteX42" fmla="*/ 248826 w 687234"/>
                  <a:gd name="connsiteY42" fmla="*/ 125616 h 281397"/>
                  <a:gd name="connsiteX43" fmla="*/ 254751 w 687234"/>
                  <a:gd name="connsiteY43" fmla="*/ 121392 h 281397"/>
                  <a:gd name="connsiteX44" fmla="*/ 260675 w 687234"/>
                  <a:gd name="connsiteY44" fmla="*/ 118765 h 281397"/>
                  <a:gd name="connsiteX45" fmla="*/ 266600 w 687234"/>
                  <a:gd name="connsiteY45" fmla="*/ 114799 h 281397"/>
                  <a:gd name="connsiteX46" fmla="*/ 272525 w 687234"/>
                  <a:gd name="connsiteY46" fmla="*/ 114935 h 281397"/>
                  <a:gd name="connsiteX47" fmla="*/ 278448 w 687234"/>
                  <a:gd name="connsiteY47" fmla="*/ 114150 h 281397"/>
                  <a:gd name="connsiteX48" fmla="*/ 284373 w 687234"/>
                  <a:gd name="connsiteY48" fmla="*/ 113826 h 281397"/>
                  <a:gd name="connsiteX49" fmla="*/ 290298 w 687234"/>
                  <a:gd name="connsiteY49" fmla="*/ 109975 h 281397"/>
                  <a:gd name="connsiteX50" fmla="*/ 296222 w 687234"/>
                  <a:gd name="connsiteY50" fmla="*/ 109006 h 281397"/>
                  <a:gd name="connsiteX51" fmla="*/ 302147 w 687234"/>
                  <a:gd name="connsiteY51" fmla="*/ 108765 h 281397"/>
                  <a:gd name="connsiteX52" fmla="*/ 308070 w 687234"/>
                  <a:gd name="connsiteY52" fmla="*/ 108049 h 281397"/>
                  <a:gd name="connsiteX53" fmla="*/ 313995 w 687234"/>
                  <a:gd name="connsiteY53" fmla="*/ 107275 h 281397"/>
                  <a:gd name="connsiteX54" fmla="*/ 319920 w 687234"/>
                  <a:gd name="connsiteY54" fmla="*/ 106592 h 281397"/>
                  <a:gd name="connsiteX55" fmla="*/ 325844 w 687234"/>
                  <a:gd name="connsiteY55" fmla="*/ 104045 h 281397"/>
                  <a:gd name="connsiteX56" fmla="*/ 331769 w 687234"/>
                  <a:gd name="connsiteY56" fmla="*/ 100517 h 281397"/>
                  <a:gd name="connsiteX57" fmla="*/ 337692 w 687234"/>
                  <a:gd name="connsiteY57" fmla="*/ 98939 h 281397"/>
                  <a:gd name="connsiteX58" fmla="*/ 343617 w 687234"/>
                  <a:gd name="connsiteY58" fmla="*/ 98642 h 281397"/>
                  <a:gd name="connsiteX59" fmla="*/ 349542 w 687234"/>
                  <a:gd name="connsiteY59" fmla="*/ 94450 h 281397"/>
                  <a:gd name="connsiteX60" fmla="*/ 355466 w 687234"/>
                  <a:gd name="connsiteY60" fmla="*/ 94085 h 281397"/>
                  <a:gd name="connsiteX61" fmla="*/ 361391 w 687234"/>
                  <a:gd name="connsiteY61" fmla="*/ 91543 h 281397"/>
                  <a:gd name="connsiteX62" fmla="*/ 367315 w 687234"/>
                  <a:gd name="connsiteY62" fmla="*/ 90409 h 281397"/>
                  <a:gd name="connsiteX63" fmla="*/ 373239 w 687234"/>
                  <a:gd name="connsiteY63" fmla="*/ 90744 h 281397"/>
                  <a:gd name="connsiteX64" fmla="*/ 379164 w 687234"/>
                  <a:gd name="connsiteY64" fmla="*/ 85900 h 281397"/>
                  <a:gd name="connsiteX65" fmla="*/ 385089 w 687234"/>
                  <a:gd name="connsiteY65" fmla="*/ 82861 h 281397"/>
                  <a:gd name="connsiteX66" fmla="*/ 391013 w 687234"/>
                  <a:gd name="connsiteY66" fmla="*/ 81453 h 281397"/>
                  <a:gd name="connsiteX67" fmla="*/ 396937 w 687234"/>
                  <a:gd name="connsiteY67" fmla="*/ 84576 h 281397"/>
                  <a:gd name="connsiteX68" fmla="*/ 402861 w 687234"/>
                  <a:gd name="connsiteY68" fmla="*/ 79719 h 281397"/>
                  <a:gd name="connsiteX69" fmla="*/ 408786 w 687234"/>
                  <a:gd name="connsiteY69" fmla="*/ 78259 h 281397"/>
                  <a:gd name="connsiteX70" fmla="*/ 414711 w 687234"/>
                  <a:gd name="connsiteY70" fmla="*/ 69391 h 281397"/>
                  <a:gd name="connsiteX71" fmla="*/ 420635 w 687234"/>
                  <a:gd name="connsiteY71" fmla="*/ 66092 h 281397"/>
                  <a:gd name="connsiteX72" fmla="*/ 426559 w 687234"/>
                  <a:gd name="connsiteY72" fmla="*/ 64491 h 281397"/>
                  <a:gd name="connsiteX73" fmla="*/ 432483 w 687234"/>
                  <a:gd name="connsiteY73" fmla="*/ 64822 h 281397"/>
                  <a:gd name="connsiteX74" fmla="*/ 438408 w 687234"/>
                  <a:gd name="connsiteY74" fmla="*/ 61656 h 281397"/>
                  <a:gd name="connsiteX75" fmla="*/ 444333 w 687234"/>
                  <a:gd name="connsiteY75" fmla="*/ 57724 h 281397"/>
                  <a:gd name="connsiteX76" fmla="*/ 450257 w 687234"/>
                  <a:gd name="connsiteY76" fmla="*/ 51413 h 281397"/>
                  <a:gd name="connsiteX77" fmla="*/ 456182 w 687234"/>
                  <a:gd name="connsiteY77" fmla="*/ 45012 h 281397"/>
                  <a:gd name="connsiteX78" fmla="*/ 462105 w 687234"/>
                  <a:gd name="connsiteY78" fmla="*/ 44218 h 281397"/>
                  <a:gd name="connsiteX79" fmla="*/ 468030 w 687234"/>
                  <a:gd name="connsiteY79" fmla="*/ 41903 h 281397"/>
                  <a:gd name="connsiteX80" fmla="*/ 473955 w 687234"/>
                  <a:gd name="connsiteY80" fmla="*/ 43839 h 281397"/>
                  <a:gd name="connsiteX81" fmla="*/ 479880 w 687234"/>
                  <a:gd name="connsiteY81" fmla="*/ 41906 h 281397"/>
                  <a:gd name="connsiteX82" fmla="*/ 485804 w 687234"/>
                  <a:gd name="connsiteY82" fmla="*/ 45226 h 281397"/>
                  <a:gd name="connsiteX83" fmla="*/ 491728 w 687234"/>
                  <a:gd name="connsiteY83" fmla="*/ 41232 h 281397"/>
                  <a:gd name="connsiteX84" fmla="*/ 497652 w 687234"/>
                  <a:gd name="connsiteY84" fmla="*/ 42451 h 281397"/>
                  <a:gd name="connsiteX85" fmla="*/ 503577 w 687234"/>
                  <a:gd name="connsiteY85" fmla="*/ 40726 h 281397"/>
                  <a:gd name="connsiteX86" fmla="*/ 509502 w 687234"/>
                  <a:gd name="connsiteY86" fmla="*/ 38630 h 281397"/>
                  <a:gd name="connsiteX87" fmla="*/ 515426 w 687234"/>
                  <a:gd name="connsiteY87" fmla="*/ 41681 h 281397"/>
                  <a:gd name="connsiteX88" fmla="*/ 521350 w 687234"/>
                  <a:gd name="connsiteY88" fmla="*/ 42903 h 281397"/>
                  <a:gd name="connsiteX89" fmla="*/ 527274 w 687234"/>
                  <a:gd name="connsiteY89" fmla="*/ 39761 h 281397"/>
                  <a:gd name="connsiteX90" fmla="*/ 533199 w 687234"/>
                  <a:gd name="connsiteY90" fmla="*/ 38337 h 281397"/>
                  <a:gd name="connsiteX91" fmla="*/ 539124 w 687234"/>
                  <a:gd name="connsiteY91" fmla="*/ 39081 h 281397"/>
                  <a:gd name="connsiteX92" fmla="*/ 545048 w 687234"/>
                  <a:gd name="connsiteY92" fmla="*/ 38082 h 281397"/>
                  <a:gd name="connsiteX93" fmla="*/ 550972 w 687234"/>
                  <a:gd name="connsiteY93" fmla="*/ 35877 h 281397"/>
                  <a:gd name="connsiteX94" fmla="*/ 556896 w 687234"/>
                  <a:gd name="connsiteY94" fmla="*/ 33012 h 281397"/>
                  <a:gd name="connsiteX95" fmla="*/ 562821 w 687234"/>
                  <a:gd name="connsiteY95" fmla="*/ 30032 h 281397"/>
                  <a:gd name="connsiteX96" fmla="*/ 568746 w 687234"/>
                  <a:gd name="connsiteY96" fmla="*/ 31370 h 281397"/>
                  <a:gd name="connsiteX97" fmla="*/ 574670 w 687234"/>
                  <a:gd name="connsiteY97" fmla="*/ 28293 h 281397"/>
                  <a:gd name="connsiteX98" fmla="*/ 580594 w 687234"/>
                  <a:gd name="connsiteY98" fmla="*/ 25229 h 281397"/>
                  <a:gd name="connsiteX99" fmla="*/ 586519 w 687234"/>
                  <a:gd name="connsiteY99" fmla="*/ 19863 h 281397"/>
                  <a:gd name="connsiteX100" fmla="*/ 592443 w 687234"/>
                  <a:gd name="connsiteY100" fmla="*/ 22691 h 281397"/>
                  <a:gd name="connsiteX101" fmla="*/ 598368 w 687234"/>
                  <a:gd name="connsiteY101" fmla="*/ 19220 h 281397"/>
                  <a:gd name="connsiteX102" fmla="*/ 604293 w 687234"/>
                  <a:gd name="connsiteY102" fmla="*/ 11524 h 281397"/>
                  <a:gd name="connsiteX103" fmla="*/ 610217 w 687234"/>
                  <a:gd name="connsiteY103" fmla="*/ 10188 h 281397"/>
                  <a:gd name="connsiteX104" fmla="*/ 616141 w 687234"/>
                  <a:gd name="connsiteY104" fmla="*/ 8954 h 281397"/>
                  <a:gd name="connsiteX105" fmla="*/ 622065 w 687234"/>
                  <a:gd name="connsiteY105" fmla="*/ 7574 h 281397"/>
                  <a:gd name="connsiteX106" fmla="*/ 627990 w 687234"/>
                  <a:gd name="connsiteY106" fmla="*/ 8351 h 281397"/>
                  <a:gd name="connsiteX107" fmla="*/ 633915 w 687234"/>
                  <a:gd name="connsiteY107" fmla="*/ 6999 h 281397"/>
                  <a:gd name="connsiteX108" fmla="*/ 639839 w 687234"/>
                  <a:gd name="connsiteY108" fmla="*/ 6500 h 281397"/>
                  <a:gd name="connsiteX109" fmla="*/ 645763 w 687234"/>
                  <a:gd name="connsiteY109" fmla="*/ 8009 h 281397"/>
                  <a:gd name="connsiteX110" fmla="*/ 651687 w 687234"/>
                  <a:gd name="connsiteY110" fmla="*/ 5901 h 281397"/>
                  <a:gd name="connsiteX111" fmla="*/ 657612 w 687234"/>
                  <a:gd name="connsiteY111" fmla="*/ 6735 h 281397"/>
                  <a:gd name="connsiteX112" fmla="*/ 663537 w 687234"/>
                  <a:gd name="connsiteY112" fmla="*/ 6510 h 281397"/>
                  <a:gd name="connsiteX113" fmla="*/ 669461 w 687234"/>
                  <a:gd name="connsiteY113" fmla="*/ 6474 h 281397"/>
                  <a:gd name="connsiteX114" fmla="*/ 675385 w 687234"/>
                  <a:gd name="connsiteY114" fmla="*/ 5657 h 281397"/>
                  <a:gd name="connsiteX115" fmla="*/ 681310 w 687234"/>
                  <a:gd name="connsiteY115" fmla="*/ 3263 h 281397"/>
                  <a:gd name="connsiteX116" fmla="*/ 687234 w 687234"/>
                  <a:gd name="connsiteY116" fmla="*/ 0 h 281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</a:cxnLst>
                <a:rect l="l" t="t" r="r" b="b"/>
                <a:pathLst>
                  <a:path w="687234" h="281397">
                    <a:moveTo>
                      <a:pt x="0" y="281397"/>
                    </a:moveTo>
                    <a:lnTo>
                      <a:pt x="5925" y="280288"/>
                    </a:lnTo>
                    <a:lnTo>
                      <a:pt x="11849" y="272678"/>
                    </a:lnTo>
                    <a:lnTo>
                      <a:pt x="17774" y="261376"/>
                    </a:lnTo>
                    <a:lnTo>
                      <a:pt x="23699" y="259901"/>
                    </a:lnTo>
                    <a:lnTo>
                      <a:pt x="29622" y="254924"/>
                    </a:lnTo>
                    <a:lnTo>
                      <a:pt x="35547" y="245185"/>
                    </a:lnTo>
                    <a:lnTo>
                      <a:pt x="41471" y="236503"/>
                    </a:lnTo>
                    <a:lnTo>
                      <a:pt x="47396" y="227583"/>
                    </a:lnTo>
                    <a:lnTo>
                      <a:pt x="53321" y="224206"/>
                    </a:lnTo>
                    <a:lnTo>
                      <a:pt x="59244" y="217364"/>
                    </a:lnTo>
                    <a:lnTo>
                      <a:pt x="65169" y="215499"/>
                    </a:lnTo>
                    <a:lnTo>
                      <a:pt x="71094" y="211379"/>
                    </a:lnTo>
                    <a:lnTo>
                      <a:pt x="77018" y="206465"/>
                    </a:lnTo>
                    <a:lnTo>
                      <a:pt x="82943" y="201122"/>
                    </a:lnTo>
                    <a:lnTo>
                      <a:pt x="88868" y="201085"/>
                    </a:lnTo>
                    <a:lnTo>
                      <a:pt x="94791" y="199195"/>
                    </a:lnTo>
                    <a:lnTo>
                      <a:pt x="100716" y="199610"/>
                    </a:lnTo>
                    <a:lnTo>
                      <a:pt x="106640" y="192857"/>
                    </a:lnTo>
                    <a:lnTo>
                      <a:pt x="112565" y="186368"/>
                    </a:lnTo>
                    <a:lnTo>
                      <a:pt x="118490" y="183709"/>
                    </a:lnTo>
                    <a:lnTo>
                      <a:pt x="124413" y="182626"/>
                    </a:lnTo>
                    <a:lnTo>
                      <a:pt x="130338" y="177056"/>
                    </a:lnTo>
                    <a:lnTo>
                      <a:pt x="136262" y="177762"/>
                    </a:lnTo>
                    <a:lnTo>
                      <a:pt x="142187" y="173780"/>
                    </a:lnTo>
                    <a:lnTo>
                      <a:pt x="148112" y="170706"/>
                    </a:lnTo>
                    <a:lnTo>
                      <a:pt x="154035" y="169824"/>
                    </a:lnTo>
                    <a:lnTo>
                      <a:pt x="159960" y="167342"/>
                    </a:lnTo>
                    <a:lnTo>
                      <a:pt x="165885" y="164834"/>
                    </a:lnTo>
                    <a:lnTo>
                      <a:pt x="171809" y="164066"/>
                    </a:lnTo>
                    <a:lnTo>
                      <a:pt x="177734" y="167254"/>
                    </a:lnTo>
                    <a:lnTo>
                      <a:pt x="183657" y="164419"/>
                    </a:lnTo>
                    <a:lnTo>
                      <a:pt x="189582" y="163348"/>
                    </a:lnTo>
                    <a:lnTo>
                      <a:pt x="195507" y="161710"/>
                    </a:lnTo>
                    <a:lnTo>
                      <a:pt x="201431" y="155901"/>
                    </a:lnTo>
                    <a:lnTo>
                      <a:pt x="207356" y="153759"/>
                    </a:lnTo>
                    <a:lnTo>
                      <a:pt x="213279" y="154238"/>
                    </a:lnTo>
                    <a:lnTo>
                      <a:pt x="219204" y="149399"/>
                    </a:lnTo>
                    <a:lnTo>
                      <a:pt x="225129" y="147824"/>
                    </a:lnTo>
                    <a:lnTo>
                      <a:pt x="231053" y="146350"/>
                    </a:lnTo>
                    <a:lnTo>
                      <a:pt x="236978" y="142973"/>
                    </a:lnTo>
                    <a:lnTo>
                      <a:pt x="242901" y="134465"/>
                    </a:lnTo>
                    <a:lnTo>
                      <a:pt x="248826" y="125616"/>
                    </a:lnTo>
                    <a:lnTo>
                      <a:pt x="254751" y="121392"/>
                    </a:lnTo>
                    <a:lnTo>
                      <a:pt x="260675" y="118765"/>
                    </a:lnTo>
                    <a:lnTo>
                      <a:pt x="266600" y="114799"/>
                    </a:lnTo>
                    <a:lnTo>
                      <a:pt x="272525" y="114935"/>
                    </a:lnTo>
                    <a:lnTo>
                      <a:pt x="278448" y="114150"/>
                    </a:lnTo>
                    <a:lnTo>
                      <a:pt x="284373" y="113826"/>
                    </a:lnTo>
                    <a:lnTo>
                      <a:pt x="290298" y="109975"/>
                    </a:lnTo>
                    <a:lnTo>
                      <a:pt x="296222" y="109006"/>
                    </a:lnTo>
                    <a:lnTo>
                      <a:pt x="302147" y="108765"/>
                    </a:lnTo>
                    <a:lnTo>
                      <a:pt x="308070" y="108049"/>
                    </a:lnTo>
                    <a:lnTo>
                      <a:pt x="313995" y="107275"/>
                    </a:lnTo>
                    <a:lnTo>
                      <a:pt x="319920" y="106592"/>
                    </a:lnTo>
                    <a:lnTo>
                      <a:pt x="325844" y="104045"/>
                    </a:lnTo>
                    <a:lnTo>
                      <a:pt x="331769" y="100517"/>
                    </a:lnTo>
                    <a:lnTo>
                      <a:pt x="337692" y="98939"/>
                    </a:lnTo>
                    <a:lnTo>
                      <a:pt x="343617" y="98642"/>
                    </a:lnTo>
                    <a:lnTo>
                      <a:pt x="349542" y="94450"/>
                    </a:lnTo>
                    <a:lnTo>
                      <a:pt x="355466" y="94085"/>
                    </a:lnTo>
                    <a:lnTo>
                      <a:pt x="361391" y="91543"/>
                    </a:lnTo>
                    <a:lnTo>
                      <a:pt x="367315" y="90409"/>
                    </a:lnTo>
                    <a:lnTo>
                      <a:pt x="373239" y="90744"/>
                    </a:lnTo>
                    <a:lnTo>
                      <a:pt x="379164" y="85900"/>
                    </a:lnTo>
                    <a:lnTo>
                      <a:pt x="385089" y="82861"/>
                    </a:lnTo>
                    <a:lnTo>
                      <a:pt x="391013" y="81453"/>
                    </a:lnTo>
                    <a:lnTo>
                      <a:pt x="396937" y="84576"/>
                    </a:lnTo>
                    <a:lnTo>
                      <a:pt x="402861" y="79719"/>
                    </a:lnTo>
                    <a:lnTo>
                      <a:pt x="408786" y="78259"/>
                    </a:lnTo>
                    <a:lnTo>
                      <a:pt x="414711" y="69391"/>
                    </a:lnTo>
                    <a:lnTo>
                      <a:pt x="420635" y="66092"/>
                    </a:lnTo>
                    <a:lnTo>
                      <a:pt x="426559" y="64491"/>
                    </a:lnTo>
                    <a:lnTo>
                      <a:pt x="432483" y="64822"/>
                    </a:lnTo>
                    <a:lnTo>
                      <a:pt x="438408" y="61656"/>
                    </a:lnTo>
                    <a:lnTo>
                      <a:pt x="444333" y="57724"/>
                    </a:lnTo>
                    <a:lnTo>
                      <a:pt x="450257" y="51413"/>
                    </a:lnTo>
                    <a:lnTo>
                      <a:pt x="456182" y="45012"/>
                    </a:lnTo>
                    <a:lnTo>
                      <a:pt x="462105" y="44218"/>
                    </a:lnTo>
                    <a:lnTo>
                      <a:pt x="468030" y="41903"/>
                    </a:lnTo>
                    <a:lnTo>
                      <a:pt x="473955" y="43839"/>
                    </a:lnTo>
                    <a:lnTo>
                      <a:pt x="479880" y="41906"/>
                    </a:lnTo>
                    <a:lnTo>
                      <a:pt x="485804" y="45226"/>
                    </a:lnTo>
                    <a:lnTo>
                      <a:pt x="491728" y="41232"/>
                    </a:lnTo>
                    <a:lnTo>
                      <a:pt x="497652" y="42451"/>
                    </a:lnTo>
                    <a:lnTo>
                      <a:pt x="503577" y="40726"/>
                    </a:lnTo>
                    <a:lnTo>
                      <a:pt x="509502" y="38630"/>
                    </a:lnTo>
                    <a:lnTo>
                      <a:pt x="515426" y="41681"/>
                    </a:lnTo>
                    <a:lnTo>
                      <a:pt x="521350" y="42903"/>
                    </a:lnTo>
                    <a:lnTo>
                      <a:pt x="527274" y="39761"/>
                    </a:lnTo>
                    <a:lnTo>
                      <a:pt x="533199" y="38337"/>
                    </a:lnTo>
                    <a:lnTo>
                      <a:pt x="539124" y="39081"/>
                    </a:lnTo>
                    <a:lnTo>
                      <a:pt x="545048" y="38082"/>
                    </a:lnTo>
                    <a:lnTo>
                      <a:pt x="550972" y="35877"/>
                    </a:lnTo>
                    <a:lnTo>
                      <a:pt x="556896" y="33012"/>
                    </a:lnTo>
                    <a:lnTo>
                      <a:pt x="562821" y="30032"/>
                    </a:lnTo>
                    <a:lnTo>
                      <a:pt x="568746" y="31370"/>
                    </a:lnTo>
                    <a:lnTo>
                      <a:pt x="574670" y="28293"/>
                    </a:lnTo>
                    <a:lnTo>
                      <a:pt x="580594" y="25229"/>
                    </a:lnTo>
                    <a:lnTo>
                      <a:pt x="586519" y="19863"/>
                    </a:lnTo>
                    <a:lnTo>
                      <a:pt x="592443" y="22691"/>
                    </a:lnTo>
                    <a:lnTo>
                      <a:pt x="598368" y="19220"/>
                    </a:lnTo>
                    <a:lnTo>
                      <a:pt x="604293" y="11524"/>
                    </a:lnTo>
                    <a:lnTo>
                      <a:pt x="610217" y="10188"/>
                    </a:lnTo>
                    <a:lnTo>
                      <a:pt x="616141" y="8954"/>
                    </a:lnTo>
                    <a:lnTo>
                      <a:pt x="622065" y="7574"/>
                    </a:lnTo>
                    <a:lnTo>
                      <a:pt x="627990" y="8351"/>
                    </a:lnTo>
                    <a:lnTo>
                      <a:pt x="633915" y="6999"/>
                    </a:lnTo>
                    <a:lnTo>
                      <a:pt x="639839" y="6500"/>
                    </a:lnTo>
                    <a:lnTo>
                      <a:pt x="645763" y="8009"/>
                    </a:lnTo>
                    <a:lnTo>
                      <a:pt x="651687" y="5901"/>
                    </a:lnTo>
                    <a:lnTo>
                      <a:pt x="657612" y="6735"/>
                    </a:lnTo>
                    <a:lnTo>
                      <a:pt x="663537" y="6510"/>
                    </a:lnTo>
                    <a:lnTo>
                      <a:pt x="669461" y="6474"/>
                    </a:lnTo>
                    <a:lnTo>
                      <a:pt x="675385" y="5657"/>
                    </a:lnTo>
                    <a:lnTo>
                      <a:pt x="681310" y="3263"/>
                    </a:lnTo>
                    <a:lnTo>
                      <a:pt x="687234" y="0"/>
                    </a:lnTo>
                  </a:path>
                </a:pathLst>
              </a:custGeom>
              <a:noFill/>
              <a:ln w="18728" cap="flat">
                <a:solidFill>
                  <a:srgbClr val="37738F">
                    <a:alpha val="70000"/>
                  </a:srgbClr>
                </a:solidFill>
                <a:prstDash val="sysDot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ABA3D6EA-606A-45B9-DA2A-C852E17E08FB}"/>
                  </a:ext>
                </a:extLst>
              </p:cNvPr>
              <p:cNvSpPr/>
              <p:nvPr/>
            </p:nvSpPr>
            <p:spPr>
              <a:xfrm>
                <a:off x="6242326" y="3424324"/>
                <a:ext cx="12528" cy="622669"/>
              </a:xfrm>
              <a:custGeom>
                <a:avLst/>
                <a:gdLst>
                  <a:gd name="connsiteX0" fmla="*/ 0 w 12528"/>
                  <a:gd name="connsiteY0" fmla="*/ 622669 h 622669"/>
                  <a:gd name="connsiteX1" fmla="*/ 0 w 12528"/>
                  <a:gd name="connsiteY1" fmla="*/ 0 h 622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528" h="622669">
                    <a:moveTo>
                      <a:pt x="0" y="622669"/>
                    </a:moveTo>
                    <a:lnTo>
                      <a:pt x="0" y="0"/>
                    </a:lnTo>
                  </a:path>
                </a:pathLst>
              </a:custGeom>
              <a:noFill/>
              <a:ln w="24971" cap="sq">
                <a:solidFill>
                  <a:srgbClr val="4C4C4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DB09ACDE-68CC-96F8-1214-9CBFDAEDE513}"/>
                  </a:ext>
                </a:extLst>
              </p:cNvPr>
              <p:cNvSpPr/>
              <p:nvPr/>
            </p:nvSpPr>
            <p:spPr>
              <a:xfrm>
                <a:off x="6941410" y="3424324"/>
                <a:ext cx="12528" cy="622669"/>
              </a:xfrm>
              <a:custGeom>
                <a:avLst/>
                <a:gdLst>
                  <a:gd name="connsiteX0" fmla="*/ 0 w 12528"/>
                  <a:gd name="connsiteY0" fmla="*/ 622669 h 622669"/>
                  <a:gd name="connsiteX1" fmla="*/ 0 w 12528"/>
                  <a:gd name="connsiteY1" fmla="*/ 0 h 622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528" h="622669">
                    <a:moveTo>
                      <a:pt x="0" y="622669"/>
                    </a:moveTo>
                    <a:lnTo>
                      <a:pt x="0" y="0"/>
                    </a:lnTo>
                  </a:path>
                </a:pathLst>
              </a:custGeom>
              <a:noFill/>
              <a:ln w="1248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F863A60B-7E08-2A0D-3E50-EDCB461AAA58}"/>
                  </a:ext>
                </a:extLst>
              </p:cNvPr>
              <p:cNvSpPr/>
              <p:nvPr/>
            </p:nvSpPr>
            <p:spPr>
              <a:xfrm>
                <a:off x="6242326" y="4046993"/>
                <a:ext cx="699083" cy="12600"/>
              </a:xfrm>
              <a:custGeom>
                <a:avLst/>
                <a:gdLst>
                  <a:gd name="connsiteX0" fmla="*/ 0 w 699083"/>
                  <a:gd name="connsiteY0" fmla="*/ 0 h 12600"/>
                  <a:gd name="connsiteX1" fmla="*/ 699084 w 699083"/>
                  <a:gd name="connsiteY1" fmla="*/ 0 h 1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9083" h="12600">
                    <a:moveTo>
                      <a:pt x="0" y="0"/>
                    </a:moveTo>
                    <a:lnTo>
                      <a:pt x="699084" y="0"/>
                    </a:lnTo>
                  </a:path>
                </a:pathLst>
              </a:custGeom>
              <a:noFill/>
              <a:ln w="24971" cap="sq">
                <a:solidFill>
                  <a:srgbClr val="4C4C4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0EF6F878-59C7-77A1-11D4-E4930772CA34}"/>
                  </a:ext>
                </a:extLst>
              </p:cNvPr>
              <p:cNvSpPr/>
              <p:nvPr/>
            </p:nvSpPr>
            <p:spPr>
              <a:xfrm>
                <a:off x="6242326" y="3424324"/>
                <a:ext cx="699083" cy="12600"/>
              </a:xfrm>
              <a:custGeom>
                <a:avLst/>
                <a:gdLst>
                  <a:gd name="connsiteX0" fmla="*/ 0 w 699083"/>
                  <a:gd name="connsiteY0" fmla="*/ 0 h 12600"/>
                  <a:gd name="connsiteX1" fmla="*/ 699084 w 699083"/>
                  <a:gd name="connsiteY1" fmla="*/ 0 h 1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9083" h="12600">
                    <a:moveTo>
                      <a:pt x="0" y="0"/>
                    </a:moveTo>
                    <a:lnTo>
                      <a:pt x="699084" y="0"/>
                    </a:lnTo>
                  </a:path>
                </a:pathLst>
              </a:custGeom>
              <a:noFill/>
              <a:ln w="1248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964FF5D6-CAFE-9D29-3C2C-4ECDD4E3CF63}"/>
              </a:ext>
            </a:extLst>
          </p:cNvPr>
          <p:cNvSpPr txBox="1"/>
          <p:nvPr/>
        </p:nvSpPr>
        <p:spPr>
          <a:xfrm>
            <a:off x="1680516" y="4024339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l-GR" sz="800" dirty="0">
                <a:latin typeface="Helvetica" pitchFamily="2" charset="0"/>
              </a:rPr>
              <a:t>τ</a:t>
            </a:r>
            <a:r>
              <a:rPr lang="en-GB" sz="800" dirty="0">
                <a:latin typeface="Helvetica" pitchFamily="2" charset="0"/>
              </a:rPr>
              <a:t> = 0.5 s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A33AF80-FD7E-31F3-6D30-2A8FB5503CFE}"/>
              </a:ext>
            </a:extLst>
          </p:cNvPr>
          <p:cNvSpPr txBox="1"/>
          <p:nvPr/>
        </p:nvSpPr>
        <p:spPr>
          <a:xfrm>
            <a:off x="5009628" y="2279386"/>
            <a:ext cx="1098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Faster speed, smaller place cells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67B0664-D563-9108-96F5-8844D963E225}"/>
              </a:ext>
            </a:extLst>
          </p:cNvPr>
          <p:cNvSpPr txBox="1"/>
          <p:nvPr/>
        </p:nvSpPr>
        <p:spPr>
          <a:xfrm>
            <a:off x="6111163" y="2406921"/>
            <a:ext cx="1098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Original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1988252-C91A-792E-B48C-68205A91F6DC}"/>
              </a:ext>
            </a:extLst>
          </p:cNvPr>
          <p:cNvSpPr txBox="1"/>
          <p:nvPr/>
        </p:nvSpPr>
        <p:spPr>
          <a:xfrm>
            <a:off x="3268589" y="4009411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-1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05078E0-CA02-B06A-68DD-CB3B1DD85334}"/>
              </a:ext>
            </a:extLst>
          </p:cNvPr>
          <p:cNvSpPr txBox="1"/>
          <p:nvPr/>
        </p:nvSpPr>
        <p:spPr>
          <a:xfrm>
            <a:off x="4005189" y="400941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0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E7A58048-5753-20F6-5DDE-34DD6BC474E7}"/>
              </a:ext>
            </a:extLst>
          </p:cNvPr>
          <p:cNvSpPr txBox="1"/>
          <p:nvPr/>
        </p:nvSpPr>
        <p:spPr>
          <a:xfrm>
            <a:off x="4706864" y="400941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05B55ADC-CB58-739B-5C56-1A8EEAA490F7}"/>
              </a:ext>
            </a:extLst>
          </p:cNvPr>
          <p:cNvSpPr txBox="1"/>
          <p:nvPr/>
        </p:nvSpPr>
        <p:spPr>
          <a:xfrm>
            <a:off x="5026269" y="405513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0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EBC3DE-A562-902E-EEA4-34BB6087BE0D}"/>
              </a:ext>
            </a:extLst>
          </p:cNvPr>
          <p:cNvSpPr txBox="1"/>
          <p:nvPr/>
        </p:nvSpPr>
        <p:spPr>
          <a:xfrm>
            <a:off x="5376789" y="405513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6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1362475-44EB-57EF-F5BF-47C61D157E3C}"/>
              </a:ext>
            </a:extLst>
          </p:cNvPr>
          <p:cNvSpPr txBox="1"/>
          <p:nvPr/>
        </p:nvSpPr>
        <p:spPr>
          <a:xfrm>
            <a:off x="5727309" y="4055131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12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EDACED2-18D7-59A7-3FB6-A157DB9AA120}"/>
              </a:ext>
            </a:extLst>
          </p:cNvPr>
          <p:cNvSpPr txBox="1"/>
          <p:nvPr/>
        </p:nvSpPr>
        <p:spPr>
          <a:xfrm>
            <a:off x="6093069" y="405513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0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206FA737-48BB-7C51-2D09-4C5546EBB9C2}"/>
              </a:ext>
            </a:extLst>
          </p:cNvPr>
          <p:cNvSpPr txBox="1"/>
          <p:nvPr/>
        </p:nvSpPr>
        <p:spPr>
          <a:xfrm>
            <a:off x="6458829" y="4055131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30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F38F69F-536C-0B60-B50D-0661B5C3C4CA}"/>
              </a:ext>
            </a:extLst>
          </p:cNvPr>
          <p:cNvSpPr txBox="1"/>
          <p:nvPr/>
        </p:nvSpPr>
        <p:spPr>
          <a:xfrm>
            <a:off x="6794109" y="4055131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60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C78C9B0-DEC3-5D46-D9F1-9DE704712C0A}"/>
              </a:ext>
            </a:extLst>
          </p:cNvPr>
          <p:cNvSpPr txBox="1"/>
          <p:nvPr/>
        </p:nvSpPr>
        <p:spPr>
          <a:xfrm>
            <a:off x="654575" y="598423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0260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88C82E-1FE9-7480-F68C-12A336C90E2F}"/>
              </a:ext>
            </a:extLst>
          </p:cNvPr>
          <p:cNvSpPr txBox="1"/>
          <p:nvPr/>
        </p:nvSpPr>
        <p:spPr>
          <a:xfrm>
            <a:off x="0" y="0"/>
            <a:ext cx="20938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100" dirty="0">
                <a:latin typeface="Helvetica" pitchFamily="2" charset="0"/>
              </a:rPr>
              <a:t>Vary CA3 </a:t>
            </a:r>
            <a:r>
              <a:rPr lang="en-GB" sz="1100" dirty="0">
                <a:latin typeface="Helvetica" pitchFamily="2" charset="0"/>
                <a:sym typeface="Wingdings" pitchFamily="2" charset="2"/>
              </a:rPr>
              <a:t> CA1 connectivity</a:t>
            </a:r>
            <a:endParaRPr lang="en-GB" sz="1100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C2BA5-7994-7183-953D-8E5016D4CE2E}"/>
              </a:ext>
            </a:extLst>
          </p:cNvPr>
          <p:cNvSpPr txBox="1"/>
          <p:nvPr/>
        </p:nvSpPr>
        <p:spPr>
          <a:xfrm>
            <a:off x="80316" y="9035593"/>
            <a:ext cx="717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Review Figure X: (a) </a:t>
            </a:r>
          </a:p>
        </p:txBody>
      </p:sp>
    </p:spTree>
    <p:extLst>
      <p:ext uri="{BB962C8B-B14F-4D97-AF65-F5344CB8AC3E}">
        <p14:creationId xmlns:p14="http://schemas.microsoft.com/office/powerpoint/2010/main" val="70877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800"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49868</TotalTime>
  <Words>1284</Words>
  <Application>Microsoft Macintosh PowerPoint</Application>
  <PresentationFormat>Custom</PresentationFormat>
  <Paragraphs>410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George</dc:creator>
  <cp:lastModifiedBy>George, Tom</cp:lastModifiedBy>
  <cp:revision>132</cp:revision>
  <cp:lastPrinted>2021-10-18T09:20:38Z</cp:lastPrinted>
  <dcterms:created xsi:type="dcterms:W3CDTF">2021-07-20T09:12:29Z</dcterms:created>
  <dcterms:modified xsi:type="dcterms:W3CDTF">2022-10-18T11:09:50Z</dcterms:modified>
</cp:coreProperties>
</file>